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6" r:id="rId1"/>
    <p:sldMasterId id="2147483687" r:id="rId2"/>
  </p:sldMasterIdLst>
  <p:notesMasterIdLst>
    <p:notesMasterId r:id="rId55"/>
  </p:notesMasterIdLst>
  <p:sldIdLst>
    <p:sldId id="256" r:id="rId3"/>
    <p:sldId id="311" r:id="rId4"/>
    <p:sldId id="312" r:id="rId5"/>
    <p:sldId id="307" r:id="rId6"/>
    <p:sldId id="258" r:id="rId7"/>
    <p:sldId id="257" r:id="rId8"/>
    <p:sldId id="313" r:id="rId9"/>
    <p:sldId id="259" r:id="rId10"/>
    <p:sldId id="260" r:id="rId11"/>
    <p:sldId id="308" r:id="rId12"/>
    <p:sldId id="261" r:id="rId13"/>
    <p:sldId id="262" r:id="rId14"/>
    <p:sldId id="315" r:id="rId15"/>
    <p:sldId id="263" r:id="rId16"/>
    <p:sldId id="264" r:id="rId17"/>
    <p:sldId id="316" r:id="rId18"/>
    <p:sldId id="265" r:id="rId19"/>
    <p:sldId id="266" r:id="rId20"/>
    <p:sldId id="317" r:id="rId21"/>
    <p:sldId id="268" r:id="rId22"/>
    <p:sldId id="318" r:id="rId23"/>
    <p:sldId id="269" r:id="rId24"/>
    <p:sldId id="270" r:id="rId25"/>
    <p:sldId id="271" r:id="rId26"/>
    <p:sldId id="272" r:id="rId27"/>
    <p:sldId id="319" r:id="rId28"/>
    <p:sldId id="273" r:id="rId29"/>
    <p:sldId id="274" r:id="rId30"/>
    <p:sldId id="320" r:id="rId31"/>
    <p:sldId id="275" r:id="rId32"/>
    <p:sldId id="276" r:id="rId33"/>
    <p:sldId id="277" r:id="rId34"/>
    <p:sldId id="278" r:id="rId35"/>
    <p:sldId id="321" r:id="rId36"/>
    <p:sldId id="281" r:id="rId37"/>
    <p:sldId id="282" r:id="rId38"/>
    <p:sldId id="283" r:id="rId39"/>
    <p:sldId id="284" r:id="rId40"/>
    <p:sldId id="285" r:id="rId41"/>
    <p:sldId id="286" r:id="rId42"/>
    <p:sldId id="287" r:id="rId43"/>
    <p:sldId id="289" r:id="rId44"/>
    <p:sldId id="290" r:id="rId45"/>
    <p:sldId id="292" r:id="rId46"/>
    <p:sldId id="291" r:id="rId47"/>
    <p:sldId id="324" r:id="rId48"/>
    <p:sldId id="293" r:id="rId49"/>
    <p:sldId id="322" r:id="rId50"/>
    <p:sldId id="323" r:id="rId51"/>
    <p:sldId id="325" r:id="rId52"/>
    <p:sldId id="304" r:id="rId53"/>
    <p:sldId id="305" r:id="rId54"/>
  </p:sldIdLst>
  <p:sldSz cx="9144000" cy="5143500" type="screen16x9"/>
  <p:notesSz cx="6858000" cy="9144000"/>
  <p:embeddedFontLst>
    <p:embeddedFont>
      <p:font typeface="Arial Unicode MS" panose="020B0604020202020204" pitchFamily="34" charset="-128"/>
      <p:regular r:id="rId56"/>
    </p:embeddedFont>
    <p:embeddedFont>
      <p:font typeface="Denk One" panose="020B0604020202020204" charset="0"/>
      <p:regular r:id="rId57"/>
    </p:embeddedFont>
    <p:embeddedFont>
      <p:font typeface="Passion One" panose="020B0604020202020204" charset="0"/>
      <p:regular r:id="rId58"/>
      <p:bold r:id="rId59"/>
    </p:embeddedFont>
    <p:embeddedFont>
      <p:font typeface="Chivo Black" panose="00000A00000000000000" pitchFamily="2" charset="0"/>
      <p:bold r:id="rId60"/>
      <p:boldItalic r:id="rId61"/>
    </p:embeddedFont>
    <p:embeddedFont>
      <p:font typeface="Didact Gothic" panose="020B0604020202020204" charset="0"/>
      <p:regular r:id="rId62"/>
    </p:embeddedFont>
    <p:embeddedFont>
      <p:font typeface="Proxima Nova" panose="020B0604020202020204" charset="0"/>
      <p:regular r:id="rId63"/>
      <p:bold r:id="rId64"/>
      <p:italic r:id="rId65"/>
      <p:boldItalic r:id="rId6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B2B72"/>
    <a:srgbClr val="BA8B85"/>
    <a:srgbClr val="CCA98F"/>
    <a:srgbClr val="FFFFFF"/>
    <a:srgbClr val="F9FAF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DFFD825-2F1E-4934-9F0E-9EAA90C2D56B}">
  <a:tblStyle styleId="{6DFFD825-2F1E-4934-9F0E-9EAA90C2D56B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20"/>
    <p:restoredTop sz="94660"/>
  </p:normalViewPr>
  <p:slideViewPr>
    <p:cSldViewPr snapToGrid="0">
      <p:cViewPr>
        <p:scale>
          <a:sx n="69" d="100"/>
          <a:sy n="69" d="100"/>
        </p:scale>
        <p:origin x="1602" y="84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41" d="100"/>
        <a:sy n="41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notesMaster" Target="notesMasters/notesMaster1.xml"/><Relationship Id="rId63" Type="http://schemas.openxmlformats.org/officeDocument/2006/relationships/font" Target="fonts/font8.fntdata"/><Relationship Id="rId68" Type="http://schemas.openxmlformats.org/officeDocument/2006/relationships/viewProps" Target="viewProp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font" Target="fonts/font3.fntdata"/><Relationship Id="rId66" Type="http://schemas.openxmlformats.org/officeDocument/2006/relationships/font" Target="fonts/font11.fntdata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font" Target="fonts/font2.fntdata"/><Relationship Id="rId61" Type="http://schemas.openxmlformats.org/officeDocument/2006/relationships/font" Target="fonts/font6.fntdata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font" Target="fonts/font5.fntdata"/><Relationship Id="rId65" Type="http://schemas.openxmlformats.org/officeDocument/2006/relationships/font" Target="fonts/font10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font" Target="fonts/font1.fntdata"/><Relationship Id="rId64" Type="http://schemas.openxmlformats.org/officeDocument/2006/relationships/font" Target="fonts/font9.fntdata"/><Relationship Id="rId69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font" Target="fonts/font4.fntdata"/><Relationship Id="rId67" Type="http://schemas.openxmlformats.org/officeDocument/2006/relationships/presProps" Target="pres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font" Target="fonts/font7.fntdata"/><Relationship Id="rId7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4755336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gf6c641882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" name="Google Shape;231;gf6c641882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8921207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gf178446670_3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" name="Google Shape;288;gf178446670_3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446119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gf6c6418828_2_1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" name="Google Shape;298;gf6c6418828_2_1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798674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gf1d664d233_0_386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" name="Google Shape;307;gf1d664d233_0_386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693816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gf6c6418828_2_1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" name="Google Shape;390;gf6c6418828_2_1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6227554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f6c6418828_2_2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f6c6418828_2_2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3538965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gf178446670_0_3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1" name="Google Shape;521;gf178446670_0_3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5249256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gd9c04d5902_0_3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" name="Google Shape;798;gd9c04d5902_0_3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30006610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f178446670_0_4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f178446670_0_4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6036991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" name="Google Shape;840;gd402131ce1_0_2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" name="Google Shape;841;gd402131ce1_0_2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3807689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gf6d2bb1f5d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" name="Google Shape;569;gf6d2bb1f5d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143676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3606f1c2d_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" name="Google Shape;338;g3606f1c2d_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4561636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" name="Google Shape;580;gf6d2bb1f5d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" name="Google Shape;581;gf6d2bb1f5d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2231504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gf6d2bb1f5d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7" name="Google Shape;587;gf6d2bb1f5d_0_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295396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" name="Google Shape;605;gf6d2bb1f5d_0_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6" name="Google Shape;606;gf6d2bb1f5d_0_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874713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" name="Google Shape;950;gd9c04d5902_0_2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1" name="Google Shape;951;gd9c04d5902_0_2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2769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f6d2bb1f5d_0_1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f6d2bb1f5d_0_1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75936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gf6d2bb1f5d_0_1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0" name="Google Shape;680;gf6d2bb1f5d_0_1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422115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" name="Google Shape;1434;gd9c04d5902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5" name="Google Shape;1435;gd9c04d5902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8516474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gf6d2bb1f5d_0_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" name="Google Shape;706;gf6d2bb1f5d_0_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4065963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f6d2bb1f5d_0_2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f6d2bb1f5d_0_2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566833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gf6d2bb2701_1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9" name="Google Shape;729;gf6d2bb2701_1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39984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" name="Google Shape;559;gd8e80ea7b3_2_1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0" name="Google Shape;560;gd8e80ea7b3_2_1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90326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gf6d2bb1f5d_0_2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" name="Google Shape;738;gf6d2bb1f5d_0_2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19648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8" name="Google Shape;1748;gd8e80ea7b3_2_14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9" name="Google Shape;1749;gd8e80ea7b3_2_14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253751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f6d2bb2701_1_1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f6d2bb2701_1_1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9079865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Google Shape;831;gf6d2bb2701_1_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2" name="Google Shape;832;gf6d2bb2701_1_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782118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" name="Google Shape;882;gf6d2bb2701_1_1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3" name="Google Shape;883;gf6d2bb2701_1_1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1183611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" name="Google Shape;1023;gf6d2bb2701_1_4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4" name="Google Shape;1024;gf6d2bb2701_1_4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5718053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1" name="Google Shape;1051;gf6c6418828_0_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2" name="Google Shape;1052;gf6c6418828_0_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6399623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gf6d2bb2701_1_4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3" name="Google Shape;1063;gf6d2bb2701_1_4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4100776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" name="Google Shape;1079;gf6d2bb2701_1_5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0" name="Google Shape;1080;gf6d2bb2701_1_5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5975385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" name="Google Shape;1106;gf6d2bb2701_1_5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7" name="Google Shape;1107;gf6d2bb2701_1_5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837648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AR" dirty="0"/>
          </a:p>
        </p:txBody>
      </p:sp>
    </p:spTree>
    <p:extLst>
      <p:ext uri="{BB962C8B-B14F-4D97-AF65-F5344CB8AC3E}">
        <p14:creationId xmlns:p14="http://schemas.microsoft.com/office/powerpoint/2010/main" val="385379347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gf1d36d4f1d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4" name="Google Shape;1124;gf1d36d4f1d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2549638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gf6d2bb2701_1_5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9" name="Google Shape;1969;gf6d2bb2701_1_5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0451113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Google Shape;1148;gf1d664d233_0_386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9" name="Google Shape;1149;gf1d664d233_0_386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7873930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8" name="Google Shape;1148;gf1d664d233_0_386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9" name="Google Shape;1149;gf1d664d233_0_386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916617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2" name="Google Shape;1982;gf6d2bb2701_1_6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3" name="Google Shape;1983;gf6d2bb2701_1_6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225566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2" name="Google Shape;1982;gf6d2bb2701_1_6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3" name="Google Shape;1983;gf6d2bb2701_1_6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779027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2" name="Google Shape;1982;gf6d2bb2701_1_6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3" name="Google Shape;1983;gf6d2bb2701_1_6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966143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2" name="Google Shape;1982;gf6d2bb2701_1_6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3" name="Google Shape;1983;gf6d2bb2701_1_6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549840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" name="Google Shape;6553;gf1d664d233_0_238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4" name="Google Shape;6554;gf1d664d233_0_238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9343848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" name="Google Shape;7321;gf1d664d233_0_246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2" name="Google Shape;7322;gf1d664d233_0_246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735949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gf6c6418828_2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" name="Google Shape;250;gf6c6418828_2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744786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f178446670_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f178446670_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957854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gd8e3e6b5e2_0_9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3" name="Google Shape;663;gd8e3e6b5e2_0_9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2270039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f6c6418828_2_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f6c6418828_2_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696700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f6c6418828_2_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f6c6418828_2_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647052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ángulo 6"/>
          <p:cNvSpPr/>
          <p:nvPr userDrawn="1"/>
        </p:nvSpPr>
        <p:spPr>
          <a:xfrm>
            <a:off x="362607" y="299545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092548" y="3093022"/>
            <a:ext cx="3289800" cy="5202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092548" y="3816478"/>
            <a:ext cx="2985600" cy="4461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800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4"/>
        </a:solidFill>
        <a:effectLst/>
      </p:bgPr>
    </p:bg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1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11"/>
          <p:cNvSpPr txBox="1">
            <a:spLocks noGrp="1"/>
          </p:cNvSpPr>
          <p:nvPr>
            <p:ph type="subTitle" idx="1"/>
          </p:nvPr>
        </p:nvSpPr>
        <p:spPr>
          <a:xfrm>
            <a:off x="1870950" y="3191587"/>
            <a:ext cx="5402100" cy="5379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9" name="Google Shape;49;p11"/>
          <p:cNvSpPr txBox="1">
            <a:spLocks noGrp="1"/>
          </p:cNvSpPr>
          <p:nvPr>
            <p:ph type="title" hasCustomPrompt="1"/>
          </p:nvPr>
        </p:nvSpPr>
        <p:spPr>
          <a:xfrm>
            <a:off x="2447201" y="1396250"/>
            <a:ext cx="4249800" cy="1051200"/>
          </a:xfrm>
          <a:prstGeom prst="rect">
            <a:avLst/>
          </a:prstGeom>
          <a:effectLst>
            <a:outerShdw dist="47625" dir="162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bg>
      <p:bgPr>
        <a:solidFill>
          <a:schemeClr val="accent6"/>
        </a:solidFill>
        <a:effectLst/>
      </p:bgPr>
    </p:bg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3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13"/>
          <p:cNvSpPr txBox="1">
            <a:spLocks noGrp="1"/>
          </p:cNvSpPr>
          <p:nvPr>
            <p:ph type="title"/>
          </p:nvPr>
        </p:nvSpPr>
        <p:spPr>
          <a:xfrm>
            <a:off x="1591854" y="3838588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4" name="Google Shape;54;p13"/>
          <p:cNvSpPr txBox="1">
            <a:spLocks noGrp="1"/>
          </p:cNvSpPr>
          <p:nvPr>
            <p:ph type="subTitle" idx="1"/>
          </p:nvPr>
        </p:nvSpPr>
        <p:spPr>
          <a:xfrm>
            <a:off x="1591700" y="4169488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13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3838588"/>
            <a:ext cx="767100" cy="647700"/>
          </a:xfrm>
          <a:prstGeom prst="rect">
            <a:avLst/>
          </a:prstGeom>
          <a:effectLst>
            <a:outerShdw dist="38100" dir="246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56" name="Google Shape;56;p13"/>
          <p:cNvSpPr txBox="1">
            <a:spLocks noGrp="1"/>
          </p:cNvSpPr>
          <p:nvPr>
            <p:ph type="title" idx="3"/>
          </p:nvPr>
        </p:nvSpPr>
        <p:spPr>
          <a:xfrm>
            <a:off x="713338" y="539500"/>
            <a:ext cx="43791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57" name="Google Shape;57;p13"/>
          <p:cNvSpPr txBox="1">
            <a:spLocks noGrp="1"/>
          </p:cNvSpPr>
          <p:nvPr>
            <p:ph type="title" idx="4"/>
          </p:nvPr>
        </p:nvSpPr>
        <p:spPr>
          <a:xfrm>
            <a:off x="1591854" y="3030171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8" name="Google Shape;58;p13"/>
          <p:cNvSpPr txBox="1">
            <a:spLocks noGrp="1"/>
          </p:cNvSpPr>
          <p:nvPr>
            <p:ph type="subTitle" idx="5"/>
          </p:nvPr>
        </p:nvSpPr>
        <p:spPr>
          <a:xfrm>
            <a:off x="1591700" y="3361071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13"/>
          <p:cNvSpPr txBox="1">
            <a:spLocks noGrp="1"/>
          </p:cNvSpPr>
          <p:nvPr>
            <p:ph type="title" idx="6" hasCustomPrompt="1"/>
          </p:nvPr>
        </p:nvSpPr>
        <p:spPr>
          <a:xfrm>
            <a:off x="713225" y="3030171"/>
            <a:ext cx="767100" cy="647700"/>
          </a:xfrm>
          <a:prstGeom prst="rect">
            <a:avLst/>
          </a:prstGeom>
          <a:effectLst>
            <a:outerShdw dist="38100" dir="246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60" name="Google Shape;60;p13"/>
          <p:cNvSpPr txBox="1">
            <a:spLocks noGrp="1"/>
          </p:cNvSpPr>
          <p:nvPr>
            <p:ph type="title" idx="7"/>
          </p:nvPr>
        </p:nvSpPr>
        <p:spPr>
          <a:xfrm>
            <a:off x="1591854" y="2221754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1" name="Google Shape;61;p13"/>
          <p:cNvSpPr txBox="1">
            <a:spLocks noGrp="1"/>
          </p:cNvSpPr>
          <p:nvPr>
            <p:ph type="subTitle" idx="8"/>
          </p:nvPr>
        </p:nvSpPr>
        <p:spPr>
          <a:xfrm>
            <a:off x="1591700" y="2552654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13"/>
          <p:cNvSpPr txBox="1">
            <a:spLocks noGrp="1"/>
          </p:cNvSpPr>
          <p:nvPr>
            <p:ph type="title" idx="9" hasCustomPrompt="1"/>
          </p:nvPr>
        </p:nvSpPr>
        <p:spPr>
          <a:xfrm>
            <a:off x="713225" y="2221754"/>
            <a:ext cx="767100" cy="647700"/>
          </a:xfrm>
          <a:prstGeom prst="rect">
            <a:avLst/>
          </a:prstGeom>
          <a:effectLst>
            <a:outerShdw dist="38100" dir="246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r>
              <a:t>xx%</a:t>
            </a:r>
          </a:p>
        </p:txBody>
      </p:sp>
      <p:sp>
        <p:nvSpPr>
          <p:cNvPr id="63" name="Google Shape;63;p13"/>
          <p:cNvSpPr txBox="1">
            <a:spLocks noGrp="1"/>
          </p:cNvSpPr>
          <p:nvPr>
            <p:ph type="title" idx="13"/>
          </p:nvPr>
        </p:nvSpPr>
        <p:spPr>
          <a:xfrm>
            <a:off x="1591854" y="1413338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4" name="Google Shape;64;p13"/>
          <p:cNvSpPr txBox="1">
            <a:spLocks noGrp="1"/>
          </p:cNvSpPr>
          <p:nvPr>
            <p:ph type="subTitle" idx="14"/>
          </p:nvPr>
        </p:nvSpPr>
        <p:spPr>
          <a:xfrm>
            <a:off x="1591700" y="1744238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" name="Google Shape;65;p13"/>
          <p:cNvSpPr txBox="1">
            <a:spLocks noGrp="1"/>
          </p:cNvSpPr>
          <p:nvPr>
            <p:ph type="title" idx="15" hasCustomPrompt="1"/>
          </p:nvPr>
        </p:nvSpPr>
        <p:spPr>
          <a:xfrm>
            <a:off x="713225" y="1413338"/>
            <a:ext cx="767100" cy="647700"/>
          </a:xfrm>
          <a:prstGeom prst="rect">
            <a:avLst/>
          </a:prstGeom>
          <a:effectLst>
            <a:outerShdw dist="38100" dir="246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">
    <p:bg>
      <p:bgPr>
        <a:solidFill>
          <a:schemeClr val="lt2"/>
        </a:solidFill>
        <a:effectLst/>
      </p:bgPr>
    </p:bg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4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68;p14"/>
          <p:cNvSpPr txBox="1">
            <a:spLocks noGrp="1"/>
          </p:cNvSpPr>
          <p:nvPr>
            <p:ph type="title"/>
          </p:nvPr>
        </p:nvSpPr>
        <p:spPr>
          <a:xfrm>
            <a:off x="1637100" y="1063031"/>
            <a:ext cx="5869800" cy="23328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3000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69" name="Google Shape;69;p14"/>
          <p:cNvSpPr txBox="1">
            <a:spLocks noGrp="1"/>
          </p:cNvSpPr>
          <p:nvPr>
            <p:ph type="title" idx="2"/>
          </p:nvPr>
        </p:nvSpPr>
        <p:spPr>
          <a:xfrm>
            <a:off x="1637100" y="3667975"/>
            <a:ext cx="58698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2">
    <p:bg>
      <p:bgPr>
        <a:solidFill>
          <a:schemeClr val="lt2"/>
        </a:solidFill>
        <a:effectLst/>
      </p:bgPr>
    </p:bg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5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72;p15"/>
          <p:cNvSpPr txBox="1">
            <a:spLocks noGrp="1"/>
          </p:cNvSpPr>
          <p:nvPr>
            <p:ph type="subTitle" idx="1"/>
          </p:nvPr>
        </p:nvSpPr>
        <p:spPr>
          <a:xfrm>
            <a:off x="713325" y="1299662"/>
            <a:ext cx="3819900" cy="388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15"/>
          <p:cNvSpPr txBox="1">
            <a:spLocks noGrp="1"/>
          </p:cNvSpPr>
          <p:nvPr>
            <p:ph type="title" hasCustomPrompt="1"/>
          </p:nvPr>
        </p:nvSpPr>
        <p:spPr>
          <a:xfrm>
            <a:off x="713487" y="577863"/>
            <a:ext cx="3819900" cy="721800"/>
          </a:xfrm>
          <a:prstGeom prst="rect">
            <a:avLst/>
          </a:prstGeom>
          <a:effectLst>
            <a:outerShdw dist="38100" dir="258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74" name="Google Shape;74;p15"/>
          <p:cNvSpPr txBox="1">
            <a:spLocks noGrp="1"/>
          </p:cNvSpPr>
          <p:nvPr>
            <p:ph type="subTitle" idx="2"/>
          </p:nvPr>
        </p:nvSpPr>
        <p:spPr>
          <a:xfrm>
            <a:off x="713400" y="2738411"/>
            <a:ext cx="3819900" cy="388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" name="Google Shape;75;p15"/>
          <p:cNvSpPr txBox="1">
            <a:spLocks noGrp="1"/>
          </p:cNvSpPr>
          <p:nvPr>
            <p:ph type="title" idx="3" hasCustomPrompt="1"/>
          </p:nvPr>
        </p:nvSpPr>
        <p:spPr>
          <a:xfrm>
            <a:off x="713559" y="2016624"/>
            <a:ext cx="3819900" cy="721800"/>
          </a:xfrm>
          <a:prstGeom prst="rect">
            <a:avLst/>
          </a:prstGeom>
          <a:effectLst>
            <a:outerShdw dist="38100" dir="258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76" name="Google Shape;76;p15"/>
          <p:cNvSpPr txBox="1">
            <a:spLocks noGrp="1"/>
          </p:cNvSpPr>
          <p:nvPr>
            <p:ph type="subTitle" idx="4"/>
          </p:nvPr>
        </p:nvSpPr>
        <p:spPr>
          <a:xfrm>
            <a:off x="713225" y="4177138"/>
            <a:ext cx="3819900" cy="3885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" name="Google Shape;77;p15"/>
          <p:cNvSpPr txBox="1">
            <a:spLocks noGrp="1"/>
          </p:cNvSpPr>
          <p:nvPr>
            <p:ph type="title" idx="5" hasCustomPrompt="1"/>
          </p:nvPr>
        </p:nvSpPr>
        <p:spPr>
          <a:xfrm>
            <a:off x="713392" y="3455365"/>
            <a:ext cx="3819900" cy="721800"/>
          </a:xfrm>
          <a:prstGeom prst="rect">
            <a:avLst/>
          </a:prstGeom>
          <a:effectLst>
            <a:outerShdw dist="38100" dir="258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2_1">
    <p:bg>
      <p:bgPr>
        <a:solidFill>
          <a:schemeClr val="accent4"/>
        </a:solidFill>
        <a:effectLst/>
      </p:bgPr>
    </p:bg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6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80;p16"/>
          <p:cNvSpPr txBox="1">
            <a:spLocks noGrp="1"/>
          </p:cNvSpPr>
          <p:nvPr>
            <p:ph type="title"/>
          </p:nvPr>
        </p:nvSpPr>
        <p:spPr>
          <a:xfrm>
            <a:off x="1299875" y="539500"/>
            <a:ext cx="65442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81" name="Google Shape;81;p16"/>
          <p:cNvSpPr txBox="1">
            <a:spLocks noGrp="1"/>
          </p:cNvSpPr>
          <p:nvPr>
            <p:ph type="subTitle" idx="1"/>
          </p:nvPr>
        </p:nvSpPr>
        <p:spPr>
          <a:xfrm>
            <a:off x="849125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16"/>
          <p:cNvSpPr txBox="1">
            <a:spLocks noGrp="1"/>
          </p:cNvSpPr>
          <p:nvPr>
            <p:ph type="title" idx="2" hasCustomPrompt="1"/>
          </p:nvPr>
        </p:nvSpPr>
        <p:spPr>
          <a:xfrm>
            <a:off x="849125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83" name="Google Shape;83;p16"/>
          <p:cNvSpPr txBox="1">
            <a:spLocks noGrp="1"/>
          </p:cNvSpPr>
          <p:nvPr>
            <p:ph type="subTitle" idx="3"/>
          </p:nvPr>
        </p:nvSpPr>
        <p:spPr>
          <a:xfrm>
            <a:off x="2411450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16"/>
          <p:cNvSpPr txBox="1">
            <a:spLocks noGrp="1"/>
          </p:cNvSpPr>
          <p:nvPr>
            <p:ph type="title" idx="4" hasCustomPrompt="1"/>
          </p:nvPr>
        </p:nvSpPr>
        <p:spPr>
          <a:xfrm>
            <a:off x="2411450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85" name="Google Shape;85;p16"/>
          <p:cNvSpPr txBox="1">
            <a:spLocks noGrp="1"/>
          </p:cNvSpPr>
          <p:nvPr>
            <p:ph type="subTitle" idx="5"/>
          </p:nvPr>
        </p:nvSpPr>
        <p:spPr>
          <a:xfrm>
            <a:off x="3973776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" name="Google Shape;86;p16"/>
          <p:cNvSpPr txBox="1">
            <a:spLocks noGrp="1"/>
          </p:cNvSpPr>
          <p:nvPr>
            <p:ph type="title" idx="6" hasCustomPrompt="1"/>
          </p:nvPr>
        </p:nvSpPr>
        <p:spPr>
          <a:xfrm>
            <a:off x="3973776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87" name="Google Shape;87;p16"/>
          <p:cNvSpPr txBox="1">
            <a:spLocks noGrp="1"/>
          </p:cNvSpPr>
          <p:nvPr>
            <p:ph type="subTitle" idx="7"/>
          </p:nvPr>
        </p:nvSpPr>
        <p:spPr>
          <a:xfrm>
            <a:off x="5536101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" name="Google Shape;88;p16"/>
          <p:cNvSpPr txBox="1">
            <a:spLocks noGrp="1"/>
          </p:cNvSpPr>
          <p:nvPr>
            <p:ph type="title" idx="8" hasCustomPrompt="1"/>
          </p:nvPr>
        </p:nvSpPr>
        <p:spPr>
          <a:xfrm>
            <a:off x="5536101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89" name="Google Shape;89;p16"/>
          <p:cNvSpPr txBox="1">
            <a:spLocks noGrp="1"/>
          </p:cNvSpPr>
          <p:nvPr>
            <p:ph type="subTitle" idx="9"/>
          </p:nvPr>
        </p:nvSpPr>
        <p:spPr>
          <a:xfrm>
            <a:off x="7098427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16"/>
          <p:cNvSpPr txBox="1">
            <a:spLocks noGrp="1"/>
          </p:cNvSpPr>
          <p:nvPr>
            <p:ph type="title" idx="13" hasCustomPrompt="1"/>
          </p:nvPr>
        </p:nvSpPr>
        <p:spPr>
          <a:xfrm>
            <a:off x="7098427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3">
    <p:bg>
      <p:bgPr>
        <a:solidFill>
          <a:schemeClr val="lt2"/>
        </a:solidFill>
        <a:effectLst/>
      </p:bgPr>
    </p:bg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7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93;p17"/>
          <p:cNvSpPr txBox="1">
            <a:spLocks noGrp="1"/>
          </p:cNvSpPr>
          <p:nvPr>
            <p:ph type="title"/>
          </p:nvPr>
        </p:nvSpPr>
        <p:spPr>
          <a:xfrm>
            <a:off x="1557450" y="539500"/>
            <a:ext cx="60291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3_1_1">
    <p:bg>
      <p:bgPr>
        <a:solidFill>
          <a:schemeClr val="accent2"/>
        </a:solidFill>
        <a:effectLst/>
      </p:bgPr>
    </p:bg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9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99;p19"/>
          <p:cNvSpPr txBox="1">
            <a:spLocks noGrp="1"/>
          </p:cNvSpPr>
          <p:nvPr>
            <p:ph type="title"/>
          </p:nvPr>
        </p:nvSpPr>
        <p:spPr>
          <a:xfrm>
            <a:off x="713325" y="539500"/>
            <a:ext cx="77175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3_1_1_1">
    <p:spTree>
      <p:nvGrpSpPr>
        <p:cNvPr id="1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ángulo 3"/>
          <p:cNvSpPr/>
          <p:nvPr userDrawn="1"/>
        </p:nvSpPr>
        <p:spPr>
          <a:xfrm>
            <a:off x="371476" y="221007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02" name="Google Shape;102;p20"/>
          <p:cNvSpPr txBox="1">
            <a:spLocks noGrp="1"/>
          </p:cNvSpPr>
          <p:nvPr>
            <p:ph type="title"/>
          </p:nvPr>
        </p:nvSpPr>
        <p:spPr>
          <a:xfrm>
            <a:off x="2043800" y="539500"/>
            <a:ext cx="50565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4">
    <p:bg>
      <p:bgPr>
        <a:solidFill>
          <a:schemeClr val="accent2"/>
        </a:solidFill>
        <a:effectLst/>
      </p:bgPr>
    </p:bg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21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5;p21"/>
          <p:cNvSpPr txBox="1">
            <a:spLocks noGrp="1"/>
          </p:cNvSpPr>
          <p:nvPr>
            <p:ph type="subTitle" idx="1"/>
          </p:nvPr>
        </p:nvSpPr>
        <p:spPr>
          <a:xfrm>
            <a:off x="2367000" y="2975275"/>
            <a:ext cx="4410000" cy="1031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21"/>
          <p:cNvSpPr txBox="1">
            <a:spLocks noGrp="1"/>
          </p:cNvSpPr>
          <p:nvPr>
            <p:ph type="title"/>
          </p:nvPr>
        </p:nvSpPr>
        <p:spPr>
          <a:xfrm>
            <a:off x="2366900" y="1039350"/>
            <a:ext cx="4410000" cy="1786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ángulo 5"/>
          <p:cNvSpPr/>
          <p:nvPr userDrawn="1"/>
        </p:nvSpPr>
        <p:spPr>
          <a:xfrm>
            <a:off x="362607" y="299545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4" name="Google Shape;14;p3"/>
          <p:cNvSpPr txBox="1">
            <a:spLocks noGrp="1"/>
          </p:cNvSpPr>
          <p:nvPr>
            <p:ph type="title"/>
          </p:nvPr>
        </p:nvSpPr>
        <p:spPr>
          <a:xfrm>
            <a:off x="2981450" y="2260588"/>
            <a:ext cx="3180900" cy="121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title" idx="2" hasCustomPrompt="1"/>
          </p:nvPr>
        </p:nvSpPr>
        <p:spPr>
          <a:xfrm>
            <a:off x="2981647" y="884013"/>
            <a:ext cx="3180900" cy="1051200"/>
          </a:xfrm>
          <a:prstGeom prst="rect">
            <a:avLst/>
          </a:prstGeom>
          <a:effectLst>
            <a:outerShdw dist="47625" dir="162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16" name="Google Shape;16;p3"/>
          <p:cNvSpPr txBox="1">
            <a:spLocks noGrp="1"/>
          </p:cNvSpPr>
          <p:nvPr>
            <p:ph type="subTitle" idx="1"/>
          </p:nvPr>
        </p:nvSpPr>
        <p:spPr>
          <a:xfrm>
            <a:off x="2981453" y="3694788"/>
            <a:ext cx="3180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_2">
    <p:bg>
      <p:bgPr>
        <a:solidFill>
          <a:schemeClr val="accent6"/>
        </a:solidFill>
        <a:effectLst/>
      </p:bgPr>
    </p:bg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22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22"/>
          <p:cNvSpPr txBox="1">
            <a:spLocks noGrp="1"/>
          </p:cNvSpPr>
          <p:nvPr>
            <p:ph type="subTitle" idx="1"/>
          </p:nvPr>
        </p:nvSpPr>
        <p:spPr>
          <a:xfrm>
            <a:off x="1736950" y="1663775"/>
            <a:ext cx="2727600" cy="2099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012" scaled="0"/>
          </a:gra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2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3751200" cy="564900"/>
          </a:xfrm>
          <a:prstGeom prst="rect">
            <a:avLst/>
          </a:prstGeom>
          <a:effectLst>
            <a:outerShdw dist="38100" dir="198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2_1">
    <p:bg>
      <p:bgPr>
        <a:solidFill>
          <a:schemeClr val="lt2"/>
        </a:solidFill>
        <a:effectLst/>
      </p:bgPr>
    </p:bg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23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13;p23"/>
          <p:cNvSpPr txBox="1">
            <a:spLocks noGrp="1"/>
          </p:cNvSpPr>
          <p:nvPr>
            <p:ph type="subTitle" idx="1"/>
          </p:nvPr>
        </p:nvSpPr>
        <p:spPr>
          <a:xfrm>
            <a:off x="5556950" y="1528350"/>
            <a:ext cx="2873700" cy="14607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012" scaled="0"/>
          </a:gra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" name="Google Shape;114;p23"/>
          <p:cNvSpPr txBox="1">
            <a:spLocks noGrp="1"/>
          </p:cNvSpPr>
          <p:nvPr>
            <p:ph type="title"/>
          </p:nvPr>
        </p:nvSpPr>
        <p:spPr>
          <a:xfrm>
            <a:off x="2308200" y="539500"/>
            <a:ext cx="4527600" cy="564900"/>
          </a:xfrm>
          <a:prstGeom prst="rect">
            <a:avLst/>
          </a:prstGeom>
          <a:effectLst>
            <a:outerShdw dist="38100" dir="198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2_1_1"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/>
          <p:cNvSpPr/>
          <p:nvPr userDrawn="1"/>
        </p:nvSpPr>
        <p:spPr>
          <a:xfrm>
            <a:off x="371476" y="221007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17" name="Google Shape;117;p24"/>
          <p:cNvSpPr txBox="1">
            <a:spLocks noGrp="1"/>
          </p:cNvSpPr>
          <p:nvPr>
            <p:ph type="title"/>
          </p:nvPr>
        </p:nvSpPr>
        <p:spPr>
          <a:xfrm>
            <a:off x="2696400" y="539500"/>
            <a:ext cx="3751200" cy="564900"/>
          </a:xfrm>
          <a:prstGeom prst="rect">
            <a:avLst/>
          </a:prstGeom>
          <a:effectLst>
            <a:outerShdw dist="38100" dir="198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sp>
        <p:nvSpPr>
          <p:cNvPr id="118" name="Google Shape;118;p24"/>
          <p:cNvSpPr txBox="1">
            <a:spLocks noGrp="1"/>
          </p:cNvSpPr>
          <p:nvPr>
            <p:ph type="subTitle" idx="1"/>
          </p:nvPr>
        </p:nvSpPr>
        <p:spPr>
          <a:xfrm>
            <a:off x="713225" y="1528350"/>
            <a:ext cx="2873700" cy="14607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CUSTOM_4_1">
    <p:bg>
      <p:bgPr>
        <a:solidFill>
          <a:schemeClr val="lt2"/>
        </a:solidFill>
        <a:effectLst/>
      </p:bgPr>
    </p:bg>
    <p:spTree>
      <p:nvGrpSpPr>
        <p:cNvPr id="1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26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25;p26"/>
          <p:cNvSpPr txBox="1">
            <a:spLocks noGrp="1"/>
          </p:cNvSpPr>
          <p:nvPr>
            <p:ph type="title"/>
          </p:nvPr>
        </p:nvSpPr>
        <p:spPr>
          <a:xfrm>
            <a:off x="1557450" y="539500"/>
            <a:ext cx="60291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126" name="Google Shape;126;p26"/>
          <p:cNvSpPr txBox="1">
            <a:spLocks noGrp="1"/>
          </p:cNvSpPr>
          <p:nvPr>
            <p:ph type="subTitle" idx="1"/>
          </p:nvPr>
        </p:nvSpPr>
        <p:spPr>
          <a:xfrm>
            <a:off x="1195850" y="1079575"/>
            <a:ext cx="6752400" cy="31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26"/>
          <p:cNvSpPr txBox="1">
            <a:spLocks noGrp="1"/>
          </p:cNvSpPr>
          <p:nvPr>
            <p:ph type="subTitle" idx="2"/>
          </p:nvPr>
        </p:nvSpPr>
        <p:spPr>
          <a:xfrm>
            <a:off x="761722" y="1609538"/>
            <a:ext cx="3702300" cy="3573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8" name="Google Shape;128;p26"/>
          <p:cNvSpPr txBox="1">
            <a:spLocks noGrp="1"/>
          </p:cNvSpPr>
          <p:nvPr>
            <p:ph type="subTitle" idx="3"/>
          </p:nvPr>
        </p:nvSpPr>
        <p:spPr>
          <a:xfrm>
            <a:off x="4675792" y="1609538"/>
            <a:ext cx="3702300" cy="3573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29" name="Google Shape;129;p26"/>
          <p:cNvSpPr txBox="1">
            <a:spLocks noGrp="1"/>
          </p:cNvSpPr>
          <p:nvPr>
            <p:ph type="body" idx="4"/>
          </p:nvPr>
        </p:nvSpPr>
        <p:spPr>
          <a:xfrm>
            <a:off x="761722" y="2002363"/>
            <a:ext cx="3702300" cy="21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0" name="Google Shape;130;p26"/>
          <p:cNvSpPr txBox="1">
            <a:spLocks noGrp="1"/>
          </p:cNvSpPr>
          <p:nvPr>
            <p:ph type="body" idx="5"/>
          </p:nvPr>
        </p:nvSpPr>
        <p:spPr>
          <a:xfrm>
            <a:off x="4675790" y="2002363"/>
            <a:ext cx="3702300" cy="21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4_1_1">
    <p:bg>
      <p:bgPr>
        <a:solidFill>
          <a:schemeClr val="accent4"/>
        </a:solidFill>
        <a:effectLst/>
      </p:bgPr>
    </p:bg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27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33;p27"/>
          <p:cNvSpPr txBox="1">
            <a:spLocks noGrp="1"/>
          </p:cNvSpPr>
          <p:nvPr>
            <p:ph type="title"/>
          </p:nvPr>
        </p:nvSpPr>
        <p:spPr>
          <a:xfrm>
            <a:off x="1557450" y="539500"/>
            <a:ext cx="60291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34" name="Google Shape;134;p27"/>
          <p:cNvSpPr txBox="1">
            <a:spLocks noGrp="1"/>
          </p:cNvSpPr>
          <p:nvPr>
            <p:ph type="subTitle" idx="1"/>
          </p:nvPr>
        </p:nvSpPr>
        <p:spPr>
          <a:xfrm>
            <a:off x="1195850" y="1079575"/>
            <a:ext cx="6752400" cy="31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" name="Google Shape;135;p27"/>
          <p:cNvSpPr txBox="1">
            <a:spLocks noGrp="1"/>
          </p:cNvSpPr>
          <p:nvPr>
            <p:ph type="subTitle" idx="2"/>
          </p:nvPr>
        </p:nvSpPr>
        <p:spPr>
          <a:xfrm>
            <a:off x="761722" y="1609538"/>
            <a:ext cx="3702300" cy="3573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6" name="Google Shape;136;p27"/>
          <p:cNvSpPr txBox="1">
            <a:spLocks noGrp="1"/>
          </p:cNvSpPr>
          <p:nvPr>
            <p:ph type="subTitle" idx="3"/>
          </p:nvPr>
        </p:nvSpPr>
        <p:spPr>
          <a:xfrm>
            <a:off x="4675792" y="1609538"/>
            <a:ext cx="3702300" cy="3573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37" name="Google Shape;137;p27"/>
          <p:cNvSpPr txBox="1">
            <a:spLocks noGrp="1"/>
          </p:cNvSpPr>
          <p:nvPr>
            <p:ph type="body" idx="4"/>
          </p:nvPr>
        </p:nvSpPr>
        <p:spPr>
          <a:xfrm>
            <a:off x="761722" y="2002363"/>
            <a:ext cx="3702300" cy="2173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8" name="Google Shape;138;p27"/>
          <p:cNvSpPr txBox="1">
            <a:spLocks noGrp="1"/>
          </p:cNvSpPr>
          <p:nvPr>
            <p:ph type="body" idx="5"/>
          </p:nvPr>
        </p:nvSpPr>
        <p:spPr>
          <a:xfrm>
            <a:off x="4675800" y="2002373"/>
            <a:ext cx="3702300" cy="1854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39" name="Google Shape;139;p27"/>
          <p:cNvSpPr txBox="1">
            <a:spLocks noGrp="1"/>
          </p:cNvSpPr>
          <p:nvPr>
            <p:ph type="subTitle" idx="6"/>
          </p:nvPr>
        </p:nvSpPr>
        <p:spPr>
          <a:xfrm>
            <a:off x="4675792" y="3756813"/>
            <a:ext cx="3702300" cy="3573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40" name="Google Shape;140;p27"/>
          <p:cNvSpPr txBox="1">
            <a:spLocks noGrp="1"/>
          </p:cNvSpPr>
          <p:nvPr>
            <p:ph type="body" idx="7"/>
          </p:nvPr>
        </p:nvSpPr>
        <p:spPr>
          <a:xfrm>
            <a:off x="4675800" y="4149648"/>
            <a:ext cx="3702300" cy="215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5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ángulo 9"/>
          <p:cNvSpPr/>
          <p:nvPr userDrawn="1"/>
        </p:nvSpPr>
        <p:spPr>
          <a:xfrm>
            <a:off x="371476" y="221007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43" name="Google Shape;143;p28"/>
          <p:cNvSpPr txBox="1">
            <a:spLocks noGrp="1"/>
          </p:cNvSpPr>
          <p:nvPr>
            <p:ph type="title"/>
          </p:nvPr>
        </p:nvSpPr>
        <p:spPr>
          <a:xfrm>
            <a:off x="1458075" y="2689213"/>
            <a:ext cx="1541400" cy="563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44" name="Google Shape;144;p28"/>
          <p:cNvSpPr txBox="1">
            <a:spLocks noGrp="1"/>
          </p:cNvSpPr>
          <p:nvPr>
            <p:ph type="subTitle" idx="1"/>
          </p:nvPr>
        </p:nvSpPr>
        <p:spPr>
          <a:xfrm>
            <a:off x="1458075" y="3252613"/>
            <a:ext cx="1541400" cy="10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28"/>
          <p:cNvSpPr txBox="1">
            <a:spLocks noGrp="1"/>
          </p:cNvSpPr>
          <p:nvPr>
            <p:ph type="title" idx="2"/>
          </p:nvPr>
        </p:nvSpPr>
        <p:spPr>
          <a:xfrm>
            <a:off x="3801300" y="2689413"/>
            <a:ext cx="1541400" cy="563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46" name="Google Shape;146;p28"/>
          <p:cNvSpPr txBox="1">
            <a:spLocks noGrp="1"/>
          </p:cNvSpPr>
          <p:nvPr>
            <p:ph type="subTitle" idx="3"/>
          </p:nvPr>
        </p:nvSpPr>
        <p:spPr>
          <a:xfrm>
            <a:off x="3801300" y="3252813"/>
            <a:ext cx="1541400" cy="10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" name="Google Shape;147;p28"/>
          <p:cNvSpPr txBox="1">
            <a:spLocks noGrp="1"/>
          </p:cNvSpPr>
          <p:nvPr>
            <p:ph type="title" idx="4"/>
          </p:nvPr>
        </p:nvSpPr>
        <p:spPr>
          <a:xfrm>
            <a:off x="6144525" y="2689200"/>
            <a:ext cx="1541400" cy="563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48" name="Google Shape;148;p28"/>
          <p:cNvSpPr txBox="1">
            <a:spLocks noGrp="1"/>
          </p:cNvSpPr>
          <p:nvPr>
            <p:ph type="subTitle" idx="5"/>
          </p:nvPr>
        </p:nvSpPr>
        <p:spPr>
          <a:xfrm>
            <a:off x="6144525" y="3252601"/>
            <a:ext cx="1541400" cy="10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" name="Google Shape;149;p28"/>
          <p:cNvSpPr txBox="1">
            <a:spLocks noGrp="1"/>
          </p:cNvSpPr>
          <p:nvPr>
            <p:ph type="title" idx="6"/>
          </p:nvPr>
        </p:nvSpPr>
        <p:spPr>
          <a:xfrm>
            <a:off x="713225" y="539500"/>
            <a:ext cx="77178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5_1">
    <p:bg>
      <p:bgPr>
        <a:solidFill>
          <a:schemeClr val="accent4"/>
        </a:solidFill>
        <a:effectLst/>
      </p:bgPr>
    </p:bg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9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2" name="Google Shape;152;p29"/>
          <p:cNvSpPr txBox="1">
            <a:spLocks noGrp="1"/>
          </p:cNvSpPr>
          <p:nvPr>
            <p:ph type="title"/>
          </p:nvPr>
        </p:nvSpPr>
        <p:spPr>
          <a:xfrm>
            <a:off x="1420975" y="3777200"/>
            <a:ext cx="1668000" cy="28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53" name="Google Shape;153;p29"/>
          <p:cNvSpPr txBox="1">
            <a:spLocks noGrp="1"/>
          </p:cNvSpPr>
          <p:nvPr>
            <p:ph type="subTitle" idx="1"/>
          </p:nvPr>
        </p:nvSpPr>
        <p:spPr>
          <a:xfrm>
            <a:off x="1420975" y="4060400"/>
            <a:ext cx="1668000" cy="462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" name="Google Shape;154;p29"/>
          <p:cNvSpPr txBox="1">
            <a:spLocks noGrp="1"/>
          </p:cNvSpPr>
          <p:nvPr>
            <p:ph type="title" idx="2"/>
          </p:nvPr>
        </p:nvSpPr>
        <p:spPr>
          <a:xfrm>
            <a:off x="3738000" y="3777300"/>
            <a:ext cx="1668000" cy="28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55" name="Google Shape;155;p29"/>
          <p:cNvSpPr txBox="1">
            <a:spLocks noGrp="1"/>
          </p:cNvSpPr>
          <p:nvPr>
            <p:ph type="subTitle" idx="3"/>
          </p:nvPr>
        </p:nvSpPr>
        <p:spPr>
          <a:xfrm>
            <a:off x="3738000" y="4060493"/>
            <a:ext cx="1668000" cy="462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" name="Google Shape;156;p29"/>
          <p:cNvSpPr txBox="1">
            <a:spLocks noGrp="1"/>
          </p:cNvSpPr>
          <p:nvPr>
            <p:ph type="title" idx="4"/>
          </p:nvPr>
        </p:nvSpPr>
        <p:spPr>
          <a:xfrm>
            <a:off x="6055025" y="3777200"/>
            <a:ext cx="1668000" cy="28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57" name="Google Shape;157;p29"/>
          <p:cNvSpPr txBox="1">
            <a:spLocks noGrp="1"/>
          </p:cNvSpPr>
          <p:nvPr>
            <p:ph type="subTitle" idx="5"/>
          </p:nvPr>
        </p:nvSpPr>
        <p:spPr>
          <a:xfrm>
            <a:off x="6055025" y="4060400"/>
            <a:ext cx="1668000" cy="462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" name="Google Shape;158;p29"/>
          <p:cNvSpPr txBox="1">
            <a:spLocks noGrp="1"/>
          </p:cNvSpPr>
          <p:nvPr>
            <p:ph type="title" idx="6"/>
          </p:nvPr>
        </p:nvSpPr>
        <p:spPr>
          <a:xfrm>
            <a:off x="2898125" y="539500"/>
            <a:ext cx="33480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0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6">
    <p:bg>
      <p:bgPr>
        <a:solidFill>
          <a:schemeClr val="accent2"/>
        </a:solidFill>
        <a:effectLst/>
      </p:bgPr>
    </p:bg>
    <p:spTree>
      <p:nvGrpSpPr>
        <p:cNvPr id="1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30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" name="Google Shape;161;p30"/>
          <p:cNvSpPr txBox="1">
            <a:spLocks noGrp="1"/>
          </p:cNvSpPr>
          <p:nvPr>
            <p:ph type="title"/>
          </p:nvPr>
        </p:nvSpPr>
        <p:spPr>
          <a:xfrm>
            <a:off x="1246875" y="539500"/>
            <a:ext cx="66504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162" name="Google Shape;162;p30"/>
          <p:cNvSpPr txBox="1">
            <a:spLocks noGrp="1"/>
          </p:cNvSpPr>
          <p:nvPr>
            <p:ph type="title" idx="2"/>
          </p:nvPr>
        </p:nvSpPr>
        <p:spPr>
          <a:xfrm>
            <a:off x="1394301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63" name="Google Shape;163;p30"/>
          <p:cNvSpPr txBox="1">
            <a:spLocks noGrp="1"/>
          </p:cNvSpPr>
          <p:nvPr>
            <p:ph type="subTitle" idx="1"/>
          </p:nvPr>
        </p:nvSpPr>
        <p:spPr>
          <a:xfrm>
            <a:off x="1394301" y="3466783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30"/>
          <p:cNvSpPr txBox="1">
            <a:spLocks noGrp="1"/>
          </p:cNvSpPr>
          <p:nvPr>
            <p:ph type="title" idx="3"/>
          </p:nvPr>
        </p:nvSpPr>
        <p:spPr>
          <a:xfrm>
            <a:off x="4766630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65" name="Google Shape;165;p30"/>
          <p:cNvSpPr txBox="1">
            <a:spLocks noGrp="1"/>
          </p:cNvSpPr>
          <p:nvPr>
            <p:ph type="subTitle" idx="4"/>
          </p:nvPr>
        </p:nvSpPr>
        <p:spPr>
          <a:xfrm>
            <a:off x="4766630" y="3466757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" name="Google Shape;166;p30"/>
          <p:cNvSpPr txBox="1">
            <a:spLocks noGrp="1"/>
          </p:cNvSpPr>
          <p:nvPr>
            <p:ph type="title" idx="5"/>
          </p:nvPr>
        </p:nvSpPr>
        <p:spPr>
          <a:xfrm>
            <a:off x="3080466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67" name="Google Shape;167;p30"/>
          <p:cNvSpPr txBox="1">
            <a:spLocks noGrp="1"/>
          </p:cNvSpPr>
          <p:nvPr>
            <p:ph type="subTitle" idx="6"/>
          </p:nvPr>
        </p:nvSpPr>
        <p:spPr>
          <a:xfrm>
            <a:off x="3080466" y="3466778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" name="Google Shape;168;p30"/>
          <p:cNvSpPr txBox="1">
            <a:spLocks noGrp="1"/>
          </p:cNvSpPr>
          <p:nvPr>
            <p:ph type="title" idx="7"/>
          </p:nvPr>
        </p:nvSpPr>
        <p:spPr>
          <a:xfrm>
            <a:off x="6452797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69" name="Google Shape;169;p30"/>
          <p:cNvSpPr txBox="1">
            <a:spLocks noGrp="1"/>
          </p:cNvSpPr>
          <p:nvPr>
            <p:ph type="subTitle" idx="8"/>
          </p:nvPr>
        </p:nvSpPr>
        <p:spPr>
          <a:xfrm>
            <a:off x="6452797" y="3466803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CUSTOM_6_1">
    <p:bg>
      <p:bgPr>
        <a:solidFill>
          <a:schemeClr val="accent2"/>
        </a:solidFill>
        <a:effectLst/>
      </p:bgPr>
    </p:bg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1" name="Google Shape;171;p31"/>
          <p:cNvPicPr preferRelativeResize="0"/>
          <p:nvPr/>
        </p:nvPicPr>
        <p:blipFill rotWithShape="1">
          <a:blip r:embed="rId2">
            <a:alphaModFix/>
          </a:blip>
          <a:srcRect t="553" b="543"/>
          <a:stretch/>
        </p:blipFill>
        <p:spPr>
          <a:xfrm>
            <a:off x="1850" y="0"/>
            <a:ext cx="9140301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72" name="Google Shape;172;p31"/>
          <p:cNvSpPr txBox="1">
            <a:spLocks noGrp="1"/>
          </p:cNvSpPr>
          <p:nvPr>
            <p:ph type="title"/>
          </p:nvPr>
        </p:nvSpPr>
        <p:spPr>
          <a:xfrm>
            <a:off x="1677000" y="974775"/>
            <a:ext cx="5790000" cy="687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173" name="Google Shape;173;p31"/>
          <p:cNvSpPr txBox="1">
            <a:spLocks noGrp="1"/>
          </p:cNvSpPr>
          <p:nvPr>
            <p:ph type="title" idx="2"/>
          </p:nvPr>
        </p:nvSpPr>
        <p:spPr>
          <a:xfrm>
            <a:off x="2246157" y="1901975"/>
            <a:ext cx="14088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74" name="Google Shape;174;p31"/>
          <p:cNvSpPr txBox="1">
            <a:spLocks noGrp="1"/>
          </p:cNvSpPr>
          <p:nvPr>
            <p:ph type="subTitle" idx="1"/>
          </p:nvPr>
        </p:nvSpPr>
        <p:spPr>
          <a:xfrm>
            <a:off x="3897843" y="1901974"/>
            <a:ext cx="30000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" name="Google Shape;175;p31"/>
          <p:cNvSpPr txBox="1">
            <a:spLocks noGrp="1"/>
          </p:cNvSpPr>
          <p:nvPr>
            <p:ph type="title" idx="3"/>
          </p:nvPr>
        </p:nvSpPr>
        <p:spPr>
          <a:xfrm>
            <a:off x="2246157" y="2392356"/>
            <a:ext cx="14088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76" name="Google Shape;176;p31"/>
          <p:cNvSpPr txBox="1">
            <a:spLocks noGrp="1"/>
          </p:cNvSpPr>
          <p:nvPr>
            <p:ph type="subTitle" idx="4"/>
          </p:nvPr>
        </p:nvSpPr>
        <p:spPr>
          <a:xfrm>
            <a:off x="3897843" y="2392368"/>
            <a:ext cx="30000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" name="Google Shape;177;p31"/>
          <p:cNvSpPr txBox="1">
            <a:spLocks noGrp="1"/>
          </p:cNvSpPr>
          <p:nvPr>
            <p:ph type="title" idx="5"/>
          </p:nvPr>
        </p:nvSpPr>
        <p:spPr>
          <a:xfrm>
            <a:off x="2246157" y="2882738"/>
            <a:ext cx="14088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78" name="Google Shape;178;p31"/>
          <p:cNvSpPr txBox="1">
            <a:spLocks noGrp="1"/>
          </p:cNvSpPr>
          <p:nvPr>
            <p:ph type="subTitle" idx="6"/>
          </p:nvPr>
        </p:nvSpPr>
        <p:spPr>
          <a:xfrm>
            <a:off x="3897843" y="2882749"/>
            <a:ext cx="30000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" name="Google Shape;179;p31"/>
          <p:cNvSpPr txBox="1">
            <a:spLocks noGrp="1"/>
          </p:cNvSpPr>
          <p:nvPr>
            <p:ph type="title" idx="7"/>
          </p:nvPr>
        </p:nvSpPr>
        <p:spPr>
          <a:xfrm>
            <a:off x="2246157" y="3373119"/>
            <a:ext cx="14088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80" name="Google Shape;180;p31"/>
          <p:cNvSpPr txBox="1">
            <a:spLocks noGrp="1"/>
          </p:cNvSpPr>
          <p:nvPr>
            <p:ph type="subTitle" idx="8"/>
          </p:nvPr>
        </p:nvSpPr>
        <p:spPr>
          <a:xfrm>
            <a:off x="3897843" y="3373131"/>
            <a:ext cx="30000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1" name="Google Shape;181;p31"/>
          <p:cNvSpPr txBox="1">
            <a:spLocks noGrp="1"/>
          </p:cNvSpPr>
          <p:nvPr>
            <p:ph type="title" idx="9"/>
          </p:nvPr>
        </p:nvSpPr>
        <p:spPr>
          <a:xfrm>
            <a:off x="2246157" y="3863500"/>
            <a:ext cx="14088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82" name="Google Shape;182;p31"/>
          <p:cNvSpPr txBox="1">
            <a:spLocks noGrp="1"/>
          </p:cNvSpPr>
          <p:nvPr>
            <p:ph type="subTitle" idx="13"/>
          </p:nvPr>
        </p:nvSpPr>
        <p:spPr>
          <a:xfrm>
            <a:off x="3897843" y="3863499"/>
            <a:ext cx="3000000" cy="320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bg>
      <p:bgPr>
        <a:solidFill>
          <a:schemeClr val="lt2"/>
        </a:solidFill>
        <a:effectLst/>
      </p:bgPr>
    </p:bg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32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" name="Google Shape;185;p32"/>
          <p:cNvSpPr txBox="1">
            <a:spLocks noGrp="1"/>
          </p:cNvSpPr>
          <p:nvPr>
            <p:ph type="title"/>
          </p:nvPr>
        </p:nvSpPr>
        <p:spPr>
          <a:xfrm>
            <a:off x="3909566" y="1764725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86" name="Google Shape;186;p32"/>
          <p:cNvSpPr txBox="1">
            <a:spLocks noGrp="1"/>
          </p:cNvSpPr>
          <p:nvPr>
            <p:ph type="subTitle" idx="1"/>
          </p:nvPr>
        </p:nvSpPr>
        <p:spPr>
          <a:xfrm>
            <a:off x="3909513" y="2259677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" name="Google Shape;187;p32"/>
          <p:cNvSpPr txBox="1">
            <a:spLocks noGrp="1"/>
          </p:cNvSpPr>
          <p:nvPr>
            <p:ph type="title" idx="2"/>
          </p:nvPr>
        </p:nvSpPr>
        <p:spPr>
          <a:xfrm>
            <a:off x="5613196" y="1764725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88" name="Google Shape;188;p32"/>
          <p:cNvSpPr txBox="1">
            <a:spLocks noGrp="1"/>
          </p:cNvSpPr>
          <p:nvPr>
            <p:ph type="subTitle" idx="3"/>
          </p:nvPr>
        </p:nvSpPr>
        <p:spPr>
          <a:xfrm>
            <a:off x="5613143" y="2259677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" name="Google Shape;189;p32"/>
          <p:cNvSpPr txBox="1">
            <a:spLocks noGrp="1"/>
          </p:cNvSpPr>
          <p:nvPr>
            <p:ph type="title" idx="4"/>
          </p:nvPr>
        </p:nvSpPr>
        <p:spPr>
          <a:xfrm>
            <a:off x="7316886" y="1764725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90" name="Google Shape;190;p32"/>
          <p:cNvSpPr txBox="1">
            <a:spLocks noGrp="1"/>
          </p:cNvSpPr>
          <p:nvPr>
            <p:ph type="subTitle" idx="5"/>
          </p:nvPr>
        </p:nvSpPr>
        <p:spPr>
          <a:xfrm>
            <a:off x="7316833" y="2259677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32"/>
          <p:cNvSpPr txBox="1">
            <a:spLocks noGrp="1"/>
          </p:cNvSpPr>
          <p:nvPr>
            <p:ph type="title" idx="6"/>
          </p:nvPr>
        </p:nvSpPr>
        <p:spPr>
          <a:xfrm>
            <a:off x="3909566" y="3214823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92" name="Google Shape;192;p32"/>
          <p:cNvSpPr txBox="1">
            <a:spLocks noGrp="1"/>
          </p:cNvSpPr>
          <p:nvPr>
            <p:ph type="subTitle" idx="7"/>
          </p:nvPr>
        </p:nvSpPr>
        <p:spPr>
          <a:xfrm>
            <a:off x="3909513" y="3709775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" name="Google Shape;193;p32"/>
          <p:cNvSpPr txBox="1">
            <a:spLocks noGrp="1"/>
          </p:cNvSpPr>
          <p:nvPr>
            <p:ph type="title" idx="8"/>
          </p:nvPr>
        </p:nvSpPr>
        <p:spPr>
          <a:xfrm>
            <a:off x="5613196" y="3214823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94" name="Google Shape;194;p32"/>
          <p:cNvSpPr txBox="1">
            <a:spLocks noGrp="1"/>
          </p:cNvSpPr>
          <p:nvPr>
            <p:ph type="subTitle" idx="9"/>
          </p:nvPr>
        </p:nvSpPr>
        <p:spPr>
          <a:xfrm>
            <a:off x="5613143" y="3709775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" name="Google Shape;195;p32"/>
          <p:cNvSpPr txBox="1">
            <a:spLocks noGrp="1"/>
          </p:cNvSpPr>
          <p:nvPr>
            <p:ph type="title" idx="13"/>
          </p:nvPr>
        </p:nvSpPr>
        <p:spPr>
          <a:xfrm>
            <a:off x="7316886" y="3214823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196" name="Google Shape;196;p32"/>
          <p:cNvSpPr txBox="1">
            <a:spLocks noGrp="1"/>
          </p:cNvSpPr>
          <p:nvPr>
            <p:ph type="subTitle" idx="14"/>
          </p:nvPr>
        </p:nvSpPr>
        <p:spPr>
          <a:xfrm>
            <a:off x="7316833" y="3709775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32"/>
          <p:cNvSpPr txBox="1">
            <a:spLocks noGrp="1"/>
          </p:cNvSpPr>
          <p:nvPr>
            <p:ph type="title" idx="15"/>
          </p:nvPr>
        </p:nvSpPr>
        <p:spPr>
          <a:xfrm>
            <a:off x="2170625" y="539500"/>
            <a:ext cx="62601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accent4"/>
        </a:solidFill>
        <a:effectLst/>
      </p:bgPr>
    </p:bg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66504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20" name="Google Shape;20;p4"/>
          <p:cNvSpPr txBox="1">
            <a:spLocks noGrp="1"/>
          </p:cNvSpPr>
          <p:nvPr>
            <p:ph type="body" idx="1"/>
          </p:nvPr>
        </p:nvSpPr>
        <p:spPr>
          <a:xfrm>
            <a:off x="713225" y="1214400"/>
            <a:ext cx="7099800" cy="3284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984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AutoNum type="arabicPeriod"/>
              <a:defRPr sz="12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8">
    <p:bg>
      <p:bgPr>
        <a:solidFill>
          <a:schemeClr val="accent6"/>
        </a:solidFill>
        <a:effectLst/>
      </p:bgPr>
    </p:bg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" name="Google Shape;199;p33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" name="Google Shape;200;p33"/>
          <p:cNvSpPr txBox="1">
            <a:spLocks noGrp="1"/>
          </p:cNvSpPr>
          <p:nvPr>
            <p:ph type="title"/>
          </p:nvPr>
        </p:nvSpPr>
        <p:spPr>
          <a:xfrm>
            <a:off x="3028679" y="2046150"/>
            <a:ext cx="4557600" cy="644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201" name="Google Shape;201;p33"/>
          <p:cNvSpPr txBox="1">
            <a:spLocks noGrp="1"/>
          </p:cNvSpPr>
          <p:nvPr>
            <p:ph type="title" idx="2" hasCustomPrompt="1"/>
          </p:nvPr>
        </p:nvSpPr>
        <p:spPr>
          <a:xfrm>
            <a:off x="1557585" y="2046150"/>
            <a:ext cx="1299600" cy="1051200"/>
          </a:xfrm>
          <a:prstGeom prst="rect">
            <a:avLst/>
          </a:prstGeom>
          <a:effectLst>
            <a:outerShdw dist="47625" dir="162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8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202" name="Google Shape;202;p33"/>
          <p:cNvSpPr txBox="1">
            <a:spLocks noGrp="1"/>
          </p:cNvSpPr>
          <p:nvPr>
            <p:ph type="subTitle" idx="1"/>
          </p:nvPr>
        </p:nvSpPr>
        <p:spPr>
          <a:xfrm>
            <a:off x="3028815" y="2690550"/>
            <a:ext cx="4557600" cy="40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8_1">
    <p:bg>
      <p:bgPr>
        <a:solidFill>
          <a:schemeClr val="lt2"/>
        </a:solidFill>
        <a:effectLst/>
      </p:bgPr>
    </p:bg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34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" name="Google Shape;205;p34"/>
          <p:cNvSpPr txBox="1">
            <a:spLocks noGrp="1"/>
          </p:cNvSpPr>
          <p:nvPr>
            <p:ph type="title"/>
          </p:nvPr>
        </p:nvSpPr>
        <p:spPr>
          <a:xfrm>
            <a:off x="5777125" y="2139900"/>
            <a:ext cx="2226900" cy="100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206" name="Google Shape;206;p34"/>
          <p:cNvSpPr txBox="1">
            <a:spLocks noGrp="1"/>
          </p:cNvSpPr>
          <p:nvPr>
            <p:ph type="title" idx="2" hasCustomPrompt="1"/>
          </p:nvPr>
        </p:nvSpPr>
        <p:spPr>
          <a:xfrm>
            <a:off x="6771925" y="925913"/>
            <a:ext cx="1232100" cy="1051200"/>
          </a:xfrm>
          <a:prstGeom prst="rect">
            <a:avLst/>
          </a:prstGeom>
          <a:effectLst>
            <a:outerShdw dist="47625" dir="162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8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207" name="Google Shape;207;p34"/>
          <p:cNvSpPr txBox="1">
            <a:spLocks noGrp="1"/>
          </p:cNvSpPr>
          <p:nvPr>
            <p:ph type="subTitle" idx="1"/>
          </p:nvPr>
        </p:nvSpPr>
        <p:spPr>
          <a:xfrm>
            <a:off x="5777125" y="3305588"/>
            <a:ext cx="2226900" cy="91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9">
    <p:spTree>
      <p:nvGrpSpPr>
        <p:cNvPr id="1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ángulo 7"/>
          <p:cNvSpPr/>
          <p:nvPr userDrawn="1"/>
        </p:nvSpPr>
        <p:spPr>
          <a:xfrm>
            <a:off x="371476" y="284071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10" name="Google Shape;210;p35"/>
          <p:cNvSpPr/>
          <p:nvPr/>
        </p:nvSpPr>
        <p:spPr>
          <a:xfrm>
            <a:off x="3492125" y="539500"/>
            <a:ext cx="4268100" cy="40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211" name="Google Shape;211;p35"/>
          <p:cNvSpPr txBox="1">
            <a:spLocks noGrp="1"/>
          </p:cNvSpPr>
          <p:nvPr>
            <p:ph type="subTitle" idx="1"/>
          </p:nvPr>
        </p:nvSpPr>
        <p:spPr>
          <a:xfrm>
            <a:off x="3866450" y="2014813"/>
            <a:ext cx="3537000" cy="356700"/>
          </a:xfrm>
          <a:prstGeom prst="rect">
            <a:avLst/>
          </a:prstGeom>
          <a:noFill/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latin typeface="Denk One"/>
                <a:ea typeface="Denk One"/>
                <a:cs typeface="Denk One"/>
                <a:sym typeface="Denk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12" name="Google Shape;212;p35"/>
          <p:cNvSpPr txBox="1">
            <a:spLocks noGrp="1"/>
          </p:cNvSpPr>
          <p:nvPr>
            <p:ph type="subTitle" idx="2"/>
          </p:nvPr>
        </p:nvSpPr>
        <p:spPr>
          <a:xfrm>
            <a:off x="3866450" y="2514950"/>
            <a:ext cx="2042700" cy="54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35"/>
          <p:cNvSpPr txBox="1">
            <a:spLocks noGrp="1"/>
          </p:cNvSpPr>
          <p:nvPr>
            <p:ph type="subTitle" idx="3"/>
          </p:nvPr>
        </p:nvSpPr>
        <p:spPr>
          <a:xfrm>
            <a:off x="3866450" y="4035800"/>
            <a:ext cx="3537000" cy="27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0">
    <p:spTree>
      <p:nvGrpSpPr>
        <p:cNvPr id="1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ángulo 4"/>
          <p:cNvSpPr/>
          <p:nvPr userDrawn="1"/>
        </p:nvSpPr>
        <p:spPr>
          <a:xfrm>
            <a:off x="371476" y="221007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pic>
        <p:nvPicPr>
          <p:cNvPr id="218" name="Google Shape;218;p3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604021" y="0"/>
            <a:ext cx="883684" cy="206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0_1">
    <p:bg>
      <p:bgPr>
        <a:solidFill>
          <a:schemeClr val="accent2"/>
        </a:solidFill>
        <a:effectLst/>
      </p:bgPr>
    </p:bg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p37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21" name="Google Shape;221;p3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89238" y="311838"/>
            <a:ext cx="1455725" cy="893774"/>
          </a:xfrm>
          <a:prstGeom prst="rect">
            <a:avLst/>
          </a:prstGeom>
          <a:noFill/>
          <a:ln>
            <a:noFill/>
          </a:ln>
        </p:spPr>
      </p:pic>
      <p:sp>
        <p:nvSpPr>
          <p:cNvPr id="222" name="Google Shape;222;p37"/>
          <p:cNvSpPr/>
          <p:nvPr/>
        </p:nvSpPr>
        <p:spPr>
          <a:xfrm rot="5400000">
            <a:off x="6695415" y="2844372"/>
            <a:ext cx="3080219" cy="367574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ポップカルチャー</a:t>
            </a:r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1_Section title and description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" name="Google Shape;129;p9"/>
          <p:cNvGrpSpPr/>
          <p:nvPr/>
        </p:nvGrpSpPr>
        <p:grpSpPr>
          <a:xfrm>
            <a:off x="203025" y="203099"/>
            <a:ext cx="8737800" cy="4737434"/>
            <a:chOff x="203025" y="257175"/>
            <a:chExt cx="8737800" cy="4635000"/>
          </a:xfrm>
        </p:grpSpPr>
        <p:sp>
          <p:nvSpPr>
            <p:cNvPr id="130" name="Google Shape;130;p9"/>
            <p:cNvSpPr/>
            <p:nvPr/>
          </p:nvSpPr>
          <p:spPr>
            <a:xfrm>
              <a:off x="203025" y="257175"/>
              <a:ext cx="8737800" cy="4635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9"/>
            <p:cNvSpPr/>
            <p:nvPr/>
          </p:nvSpPr>
          <p:spPr>
            <a:xfrm>
              <a:off x="2000149" y="4371374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9"/>
            <p:cNvSpPr/>
            <p:nvPr/>
          </p:nvSpPr>
          <p:spPr>
            <a:xfrm>
              <a:off x="2941072" y="4599974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9"/>
            <p:cNvSpPr/>
            <p:nvPr/>
          </p:nvSpPr>
          <p:spPr>
            <a:xfrm>
              <a:off x="780250" y="4154297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9"/>
            <p:cNvSpPr/>
            <p:nvPr/>
          </p:nvSpPr>
          <p:spPr>
            <a:xfrm>
              <a:off x="462250" y="2415581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9"/>
            <p:cNvSpPr/>
            <p:nvPr/>
          </p:nvSpPr>
          <p:spPr>
            <a:xfrm>
              <a:off x="1588307" y="1500407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9"/>
            <p:cNvSpPr/>
            <p:nvPr/>
          </p:nvSpPr>
          <p:spPr>
            <a:xfrm>
              <a:off x="4296895" y="606332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9"/>
            <p:cNvSpPr/>
            <p:nvPr/>
          </p:nvSpPr>
          <p:spPr>
            <a:xfrm>
              <a:off x="6231284" y="620900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9"/>
            <p:cNvSpPr/>
            <p:nvPr/>
          </p:nvSpPr>
          <p:spPr>
            <a:xfrm>
              <a:off x="4599380" y="1738000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9"/>
            <p:cNvSpPr/>
            <p:nvPr/>
          </p:nvSpPr>
          <p:spPr>
            <a:xfrm>
              <a:off x="8444077" y="1455230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9"/>
            <p:cNvSpPr/>
            <p:nvPr/>
          </p:nvSpPr>
          <p:spPr>
            <a:xfrm>
              <a:off x="8572881" y="3276492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9"/>
            <p:cNvSpPr/>
            <p:nvPr/>
          </p:nvSpPr>
          <p:spPr>
            <a:xfrm>
              <a:off x="7676850" y="4588545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9"/>
            <p:cNvSpPr/>
            <p:nvPr/>
          </p:nvSpPr>
          <p:spPr>
            <a:xfrm>
              <a:off x="5182895" y="4582227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3" name="Google Shape;143;p9"/>
          <p:cNvSpPr txBox="1">
            <a:spLocks noGrp="1"/>
          </p:cNvSpPr>
          <p:nvPr>
            <p:ph type="title"/>
          </p:nvPr>
        </p:nvSpPr>
        <p:spPr>
          <a:xfrm>
            <a:off x="730050" y="1575725"/>
            <a:ext cx="4480200" cy="173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44" name="Google Shape;144;p9"/>
          <p:cNvSpPr txBox="1">
            <a:spLocks noGrp="1"/>
          </p:cNvSpPr>
          <p:nvPr>
            <p:ph type="subTitle" idx="1"/>
          </p:nvPr>
        </p:nvSpPr>
        <p:spPr>
          <a:xfrm>
            <a:off x="730050" y="3335425"/>
            <a:ext cx="6723900" cy="80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4941259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1_Quote">
    <p:spTree>
      <p:nvGrpSpPr>
        <p:cNvPr id="1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" name="Google Shape;197;p14"/>
          <p:cNvGrpSpPr/>
          <p:nvPr/>
        </p:nvGrpSpPr>
        <p:grpSpPr>
          <a:xfrm>
            <a:off x="462250" y="559972"/>
            <a:ext cx="8181610" cy="4128870"/>
            <a:chOff x="462250" y="606332"/>
            <a:chExt cx="8181610" cy="4039595"/>
          </a:xfrm>
        </p:grpSpPr>
        <p:sp>
          <p:nvSpPr>
            <p:cNvPr id="199" name="Google Shape;199;p14"/>
            <p:cNvSpPr/>
            <p:nvPr/>
          </p:nvSpPr>
          <p:spPr>
            <a:xfrm>
              <a:off x="2000149" y="4371374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4"/>
            <p:cNvSpPr/>
            <p:nvPr/>
          </p:nvSpPr>
          <p:spPr>
            <a:xfrm>
              <a:off x="2941072" y="4599974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4"/>
            <p:cNvSpPr/>
            <p:nvPr/>
          </p:nvSpPr>
          <p:spPr>
            <a:xfrm>
              <a:off x="780250" y="4154297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4"/>
            <p:cNvSpPr/>
            <p:nvPr/>
          </p:nvSpPr>
          <p:spPr>
            <a:xfrm>
              <a:off x="462250" y="2415581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4"/>
            <p:cNvSpPr/>
            <p:nvPr/>
          </p:nvSpPr>
          <p:spPr>
            <a:xfrm>
              <a:off x="1588307" y="1500407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4"/>
            <p:cNvSpPr/>
            <p:nvPr/>
          </p:nvSpPr>
          <p:spPr>
            <a:xfrm>
              <a:off x="4296895" y="606332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4"/>
            <p:cNvSpPr/>
            <p:nvPr/>
          </p:nvSpPr>
          <p:spPr>
            <a:xfrm>
              <a:off x="6231284" y="620900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4"/>
            <p:cNvSpPr/>
            <p:nvPr/>
          </p:nvSpPr>
          <p:spPr>
            <a:xfrm>
              <a:off x="8444077" y="1455230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4"/>
            <p:cNvSpPr/>
            <p:nvPr/>
          </p:nvSpPr>
          <p:spPr>
            <a:xfrm>
              <a:off x="8572881" y="3276492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4"/>
            <p:cNvSpPr/>
            <p:nvPr/>
          </p:nvSpPr>
          <p:spPr>
            <a:xfrm>
              <a:off x="7676850" y="4588545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4"/>
            <p:cNvSpPr/>
            <p:nvPr/>
          </p:nvSpPr>
          <p:spPr>
            <a:xfrm>
              <a:off x="5182895" y="4582227"/>
              <a:ext cx="70979" cy="45953"/>
            </a:xfrm>
            <a:custGeom>
              <a:avLst/>
              <a:gdLst/>
              <a:ahLst/>
              <a:cxnLst/>
              <a:rect l="l" t="t" r="r" b="b"/>
              <a:pathLst>
                <a:path w="3755" h="2767" extrusionOk="0">
                  <a:moveTo>
                    <a:pt x="1986" y="0"/>
                  </a:moveTo>
                  <a:cubicBezTo>
                    <a:pt x="61" y="0"/>
                    <a:pt x="1" y="2275"/>
                    <a:pt x="1568" y="2766"/>
                  </a:cubicBezTo>
                  <a:cubicBezTo>
                    <a:pt x="3311" y="2697"/>
                    <a:pt x="3755" y="608"/>
                    <a:pt x="2040" y="1"/>
                  </a:cubicBezTo>
                  <a:cubicBezTo>
                    <a:pt x="2022" y="0"/>
                    <a:pt x="2004" y="0"/>
                    <a:pt x="1986" y="0"/>
                  </a:cubicBezTo>
                  <a:close/>
                </a:path>
              </a:pathLst>
            </a:custGeom>
            <a:solidFill>
              <a:srgbClr val="4D4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" name="Google Shape;210;p14"/>
          <p:cNvSpPr txBox="1">
            <a:spLocks noGrp="1"/>
          </p:cNvSpPr>
          <p:nvPr>
            <p:ph type="title"/>
          </p:nvPr>
        </p:nvSpPr>
        <p:spPr>
          <a:xfrm>
            <a:off x="3437650" y="2906125"/>
            <a:ext cx="49542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11" name="Google Shape;211;p14"/>
          <p:cNvSpPr txBox="1">
            <a:spLocks noGrp="1"/>
          </p:cNvSpPr>
          <p:nvPr>
            <p:ph type="subTitle" idx="1"/>
          </p:nvPr>
        </p:nvSpPr>
        <p:spPr>
          <a:xfrm>
            <a:off x="3437600" y="1214400"/>
            <a:ext cx="4954200" cy="165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8" name="Rectángulo 17"/>
          <p:cNvSpPr/>
          <p:nvPr userDrawn="1"/>
        </p:nvSpPr>
        <p:spPr>
          <a:xfrm>
            <a:off x="371476" y="221007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30268244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CUSTOM">
    <p:spTree>
      <p:nvGrpSpPr>
        <p:cNvPr id="1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40"/>
          <p:cNvSpPr txBox="1">
            <a:spLocks noGrp="1"/>
          </p:cNvSpPr>
          <p:nvPr>
            <p:ph type="title"/>
          </p:nvPr>
        </p:nvSpPr>
        <p:spPr>
          <a:xfrm>
            <a:off x="1048350" y="3238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accent2"/>
        </a:solidFill>
        <a:effectLst/>
      </p:bgPr>
    </p:bg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27000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title" idx="2"/>
          </p:nvPr>
        </p:nvSpPr>
        <p:spPr>
          <a:xfrm>
            <a:off x="3684700" y="3610700"/>
            <a:ext cx="2028900" cy="37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5" name="Google Shape;25;p5"/>
          <p:cNvSpPr txBox="1">
            <a:spLocks noGrp="1"/>
          </p:cNvSpPr>
          <p:nvPr>
            <p:ph type="subTitle" idx="1"/>
          </p:nvPr>
        </p:nvSpPr>
        <p:spPr>
          <a:xfrm>
            <a:off x="3684700" y="3983188"/>
            <a:ext cx="2028900" cy="500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5"/>
          <p:cNvSpPr txBox="1">
            <a:spLocks noGrp="1"/>
          </p:cNvSpPr>
          <p:nvPr>
            <p:ph type="title" idx="3"/>
          </p:nvPr>
        </p:nvSpPr>
        <p:spPr>
          <a:xfrm>
            <a:off x="6253975" y="3610700"/>
            <a:ext cx="2028900" cy="37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7" name="Google Shape;27;p5"/>
          <p:cNvSpPr txBox="1">
            <a:spLocks noGrp="1"/>
          </p:cNvSpPr>
          <p:nvPr>
            <p:ph type="subTitle" idx="4"/>
          </p:nvPr>
        </p:nvSpPr>
        <p:spPr>
          <a:xfrm>
            <a:off x="6253975" y="3983188"/>
            <a:ext cx="2028900" cy="500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accent6"/>
        </a:solidFill>
        <a:effectLst/>
      </p:bgPr>
    </p:bg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6"/>
          <p:cNvSpPr txBox="1">
            <a:spLocks noGrp="1"/>
          </p:cNvSpPr>
          <p:nvPr>
            <p:ph type="title"/>
          </p:nvPr>
        </p:nvSpPr>
        <p:spPr>
          <a:xfrm>
            <a:off x="1381350" y="539500"/>
            <a:ext cx="63816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4000"/>
              <a:buNone/>
              <a:defRPr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accent4"/>
        </a:solidFill>
        <a:effectLst/>
      </p:bgPr>
    </p:bg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7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7"/>
          <p:cNvSpPr txBox="1">
            <a:spLocks noGrp="1"/>
          </p:cNvSpPr>
          <p:nvPr>
            <p:ph type="title"/>
          </p:nvPr>
        </p:nvSpPr>
        <p:spPr>
          <a:xfrm>
            <a:off x="1299875" y="539500"/>
            <a:ext cx="6544200" cy="5649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34" name="Google Shape;34;p7"/>
          <p:cNvSpPr txBox="1">
            <a:spLocks noGrp="1"/>
          </p:cNvSpPr>
          <p:nvPr>
            <p:ph type="subTitle" idx="1"/>
          </p:nvPr>
        </p:nvSpPr>
        <p:spPr>
          <a:xfrm>
            <a:off x="2302800" y="1471775"/>
            <a:ext cx="4538400" cy="2778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ángulo 3"/>
          <p:cNvSpPr/>
          <p:nvPr userDrawn="1"/>
        </p:nvSpPr>
        <p:spPr>
          <a:xfrm>
            <a:off x="371476" y="221007"/>
            <a:ext cx="8497614" cy="4635061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37" name="Google Shape;37;p8"/>
          <p:cNvSpPr txBox="1">
            <a:spLocks noGrp="1"/>
          </p:cNvSpPr>
          <p:nvPr>
            <p:ph type="title"/>
          </p:nvPr>
        </p:nvSpPr>
        <p:spPr>
          <a:xfrm>
            <a:off x="1090575" y="1219650"/>
            <a:ext cx="6963000" cy="2704200"/>
          </a:xfrm>
          <a:prstGeom prst="rect">
            <a:avLst/>
          </a:prstGeom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accent6"/>
        </a:solidFill>
        <a:effectLst/>
      </p:bgPr>
    </p:bg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9"/>
          <p:cNvSpPr/>
          <p:nvPr/>
        </p:nvSpPr>
        <p:spPr>
          <a:xfrm>
            <a:off x="-330670" y="-243562"/>
            <a:ext cx="9805341" cy="5630623"/>
          </a:xfrm>
          <a:custGeom>
            <a:avLst/>
            <a:gdLst/>
            <a:ahLst/>
            <a:cxnLst/>
            <a:rect l="l" t="t" r="r" b="b"/>
            <a:pathLst>
              <a:path w="279733" h="160634" extrusionOk="0">
                <a:moveTo>
                  <a:pt x="25856" y="92"/>
                </a:moveTo>
                <a:cubicBezTo>
                  <a:pt x="23646" y="123"/>
                  <a:pt x="21544" y="991"/>
                  <a:pt x="19975" y="2530"/>
                </a:cubicBezTo>
                <a:cubicBezTo>
                  <a:pt x="20447" y="2911"/>
                  <a:pt x="20889" y="3338"/>
                  <a:pt x="21315" y="3795"/>
                </a:cubicBezTo>
                <a:cubicBezTo>
                  <a:pt x="22596" y="2615"/>
                  <a:pt x="24222" y="2024"/>
                  <a:pt x="25851" y="2024"/>
                </a:cubicBezTo>
                <a:cubicBezTo>
                  <a:pt x="27399" y="2024"/>
                  <a:pt x="28951" y="2558"/>
                  <a:pt x="30213" y="3627"/>
                </a:cubicBezTo>
                <a:cubicBezTo>
                  <a:pt x="30640" y="3185"/>
                  <a:pt x="31112" y="2759"/>
                  <a:pt x="31584" y="2378"/>
                </a:cubicBezTo>
                <a:cubicBezTo>
                  <a:pt x="30030" y="915"/>
                  <a:pt x="27989" y="108"/>
                  <a:pt x="25856" y="92"/>
                </a:cubicBezTo>
                <a:close/>
                <a:moveTo>
                  <a:pt x="54393" y="92"/>
                </a:moveTo>
                <a:cubicBezTo>
                  <a:pt x="52199" y="123"/>
                  <a:pt x="50081" y="991"/>
                  <a:pt x="48511" y="2530"/>
                </a:cubicBezTo>
                <a:cubicBezTo>
                  <a:pt x="48984" y="2926"/>
                  <a:pt x="49426" y="3338"/>
                  <a:pt x="49852" y="3795"/>
                </a:cubicBezTo>
                <a:cubicBezTo>
                  <a:pt x="51133" y="2615"/>
                  <a:pt x="52759" y="2024"/>
                  <a:pt x="54388" y="2024"/>
                </a:cubicBezTo>
                <a:cubicBezTo>
                  <a:pt x="55936" y="2024"/>
                  <a:pt x="57488" y="2558"/>
                  <a:pt x="58750" y="3627"/>
                </a:cubicBezTo>
                <a:cubicBezTo>
                  <a:pt x="59177" y="3185"/>
                  <a:pt x="59634" y="2759"/>
                  <a:pt x="60121" y="2378"/>
                </a:cubicBezTo>
                <a:cubicBezTo>
                  <a:pt x="58567" y="930"/>
                  <a:pt x="56526" y="123"/>
                  <a:pt x="54408" y="92"/>
                </a:cubicBezTo>
                <a:close/>
                <a:moveTo>
                  <a:pt x="82929" y="92"/>
                </a:moveTo>
                <a:cubicBezTo>
                  <a:pt x="80735" y="123"/>
                  <a:pt x="78633" y="991"/>
                  <a:pt x="77048" y="2530"/>
                </a:cubicBezTo>
                <a:cubicBezTo>
                  <a:pt x="77521" y="2911"/>
                  <a:pt x="77978" y="3338"/>
                  <a:pt x="78389" y="3795"/>
                </a:cubicBezTo>
                <a:cubicBezTo>
                  <a:pt x="79670" y="2615"/>
                  <a:pt x="81300" y="2024"/>
                  <a:pt x="82931" y="2024"/>
                </a:cubicBezTo>
                <a:cubicBezTo>
                  <a:pt x="84481" y="2024"/>
                  <a:pt x="86032" y="2558"/>
                  <a:pt x="87287" y="3627"/>
                </a:cubicBezTo>
                <a:cubicBezTo>
                  <a:pt x="87729" y="3185"/>
                  <a:pt x="88186" y="2759"/>
                  <a:pt x="88673" y="2378"/>
                </a:cubicBezTo>
                <a:cubicBezTo>
                  <a:pt x="87119" y="930"/>
                  <a:pt x="85062" y="108"/>
                  <a:pt x="82945" y="92"/>
                </a:cubicBezTo>
                <a:close/>
                <a:moveTo>
                  <a:pt x="111482" y="92"/>
                </a:moveTo>
                <a:cubicBezTo>
                  <a:pt x="109272" y="123"/>
                  <a:pt x="107170" y="991"/>
                  <a:pt x="105601" y="2530"/>
                </a:cubicBezTo>
                <a:cubicBezTo>
                  <a:pt x="106073" y="2911"/>
                  <a:pt x="106515" y="3338"/>
                  <a:pt x="106941" y="3795"/>
                </a:cubicBezTo>
                <a:cubicBezTo>
                  <a:pt x="108222" y="2615"/>
                  <a:pt x="109852" y="2024"/>
                  <a:pt x="111483" y="2024"/>
                </a:cubicBezTo>
                <a:cubicBezTo>
                  <a:pt x="113033" y="2024"/>
                  <a:pt x="114584" y="2558"/>
                  <a:pt x="115839" y="3627"/>
                </a:cubicBezTo>
                <a:cubicBezTo>
                  <a:pt x="116266" y="3185"/>
                  <a:pt x="116723" y="2759"/>
                  <a:pt x="117210" y="2378"/>
                </a:cubicBezTo>
                <a:cubicBezTo>
                  <a:pt x="115656" y="915"/>
                  <a:pt x="113615" y="108"/>
                  <a:pt x="111482" y="92"/>
                </a:cubicBezTo>
                <a:close/>
                <a:moveTo>
                  <a:pt x="140019" y="92"/>
                </a:moveTo>
                <a:cubicBezTo>
                  <a:pt x="137825" y="123"/>
                  <a:pt x="135707" y="991"/>
                  <a:pt x="134137" y="2530"/>
                </a:cubicBezTo>
                <a:cubicBezTo>
                  <a:pt x="134610" y="2926"/>
                  <a:pt x="135052" y="3338"/>
                  <a:pt x="135478" y="3795"/>
                </a:cubicBezTo>
                <a:cubicBezTo>
                  <a:pt x="136759" y="2615"/>
                  <a:pt x="138389" y="2024"/>
                  <a:pt x="140020" y="2024"/>
                </a:cubicBezTo>
                <a:cubicBezTo>
                  <a:pt x="141570" y="2024"/>
                  <a:pt x="143121" y="2558"/>
                  <a:pt x="144376" y="3627"/>
                </a:cubicBezTo>
                <a:cubicBezTo>
                  <a:pt x="144818" y="3185"/>
                  <a:pt x="145275" y="2759"/>
                  <a:pt x="145762" y="2378"/>
                </a:cubicBezTo>
                <a:cubicBezTo>
                  <a:pt x="144193" y="930"/>
                  <a:pt x="142152" y="108"/>
                  <a:pt x="140019" y="92"/>
                </a:cubicBezTo>
                <a:close/>
                <a:moveTo>
                  <a:pt x="168555" y="92"/>
                </a:moveTo>
                <a:cubicBezTo>
                  <a:pt x="166361" y="123"/>
                  <a:pt x="164244" y="991"/>
                  <a:pt x="162674" y="2530"/>
                </a:cubicBezTo>
                <a:cubicBezTo>
                  <a:pt x="163147" y="2911"/>
                  <a:pt x="163588" y="3338"/>
                  <a:pt x="164015" y="3795"/>
                </a:cubicBezTo>
                <a:cubicBezTo>
                  <a:pt x="165296" y="2615"/>
                  <a:pt x="166926" y="2024"/>
                  <a:pt x="168557" y="2024"/>
                </a:cubicBezTo>
                <a:cubicBezTo>
                  <a:pt x="170107" y="2024"/>
                  <a:pt x="171658" y="2558"/>
                  <a:pt x="172913" y="3627"/>
                </a:cubicBezTo>
                <a:cubicBezTo>
                  <a:pt x="173339" y="3185"/>
                  <a:pt x="173812" y="2759"/>
                  <a:pt x="174284" y="2378"/>
                </a:cubicBezTo>
                <a:cubicBezTo>
                  <a:pt x="172730" y="930"/>
                  <a:pt x="170688" y="108"/>
                  <a:pt x="168555" y="92"/>
                </a:cubicBezTo>
                <a:close/>
                <a:moveTo>
                  <a:pt x="197092" y="92"/>
                </a:moveTo>
                <a:cubicBezTo>
                  <a:pt x="194898" y="123"/>
                  <a:pt x="192796" y="991"/>
                  <a:pt x="191242" y="2530"/>
                </a:cubicBezTo>
                <a:cubicBezTo>
                  <a:pt x="191699" y="2926"/>
                  <a:pt x="192156" y="3338"/>
                  <a:pt x="192567" y="3795"/>
                </a:cubicBezTo>
                <a:cubicBezTo>
                  <a:pt x="193848" y="2615"/>
                  <a:pt x="195478" y="2024"/>
                  <a:pt x="197111" y="2024"/>
                </a:cubicBezTo>
                <a:cubicBezTo>
                  <a:pt x="198663" y="2024"/>
                  <a:pt x="200218" y="2558"/>
                  <a:pt x="201480" y="3627"/>
                </a:cubicBezTo>
                <a:cubicBezTo>
                  <a:pt x="201907" y="3185"/>
                  <a:pt x="202364" y="2759"/>
                  <a:pt x="202852" y="2378"/>
                </a:cubicBezTo>
                <a:cubicBezTo>
                  <a:pt x="201282" y="930"/>
                  <a:pt x="199241" y="108"/>
                  <a:pt x="197123" y="92"/>
                </a:cubicBezTo>
                <a:close/>
                <a:moveTo>
                  <a:pt x="225644" y="92"/>
                </a:moveTo>
                <a:cubicBezTo>
                  <a:pt x="223450" y="123"/>
                  <a:pt x="221348" y="991"/>
                  <a:pt x="219779" y="2530"/>
                </a:cubicBezTo>
                <a:cubicBezTo>
                  <a:pt x="220236" y="2911"/>
                  <a:pt x="220693" y="3338"/>
                  <a:pt x="221104" y="3795"/>
                </a:cubicBezTo>
                <a:cubicBezTo>
                  <a:pt x="222385" y="2615"/>
                  <a:pt x="224015" y="2024"/>
                  <a:pt x="225646" y="2024"/>
                </a:cubicBezTo>
                <a:cubicBezTo>
                  <a:pt x="227196" y="2024"/>
                  <a:pt x="228747" y="2558"/>
                  <a:pt x="230002" y="3627"/>
                </a:cubicBezTo>
                <a:cubicBezTo>
                  <a:pt x="230444" y="3185"/>
                  <a:pt x="230901" y="2759"/>
                  <a:pt x="231388" y="2378"/>
                </a:cubicBezTo>
                <a:cubicBezTo>
                  <a:pt x="229819" y="915"/>
                  <a:pt x="227777" y="108"/>
                  <a:pt x="225660" y="92"/>
                </a:cubicBezTo>
                <a:close/>
                <a:moveTo>
                  <a:pt x="254197" y="92"/>
                </a:moveTo>
                <a:cubicBezTo>
                  <a:pt x="251987" y="108"/>
                  <a:pt x="249885" y="991"/>
                  <a:pt x="248300" y="2530"/>
                </a:cubicBezTo>
                <a:cubicBezTo>
                  <a:pt x="248773" y="2911"/>
                  <a:pt x="249214" y="3338"/>
                  <a:pt x="249641" y="3795"/>
                </a:cubicBezTo>
                <a:cubicBezTo>
                  <a:pt x="250922" y="2615"/>
                  <a:pt x="252552" y="2024"/>
                  <a:pt x="254185" y="2024"/>
                </a:cubicBezTo>
                <a:cubicBezTo>
                  <a:pt x="255737" y="2024"/>
                  <a:pt x="257292" y="2558"/>
                  <a:pt x="258554" y="3627"/>
                </a:cubicBezTo>
                <a:cubicBezTo>
                  <a:pt x="258981" y="3185"/>
                  <a:pt x="259438" y="2759"/>
                  <a:pt x="259925" y="2378"/>
                </a:cubicBezTo>
                <a:cubicBezTo>
                  <a:pt x="258356" y="930"/>
                  <a:pt x="256314" y="108"/>
                  <a:pt x="254197" y="92"/>
                </a:cubicBezTo>
                <a:close/>
                <a:moveTo>
                  <a:pt x="168554" y="2670"/>
                </a:moveTo>
                <a:cubicBezTo>
                  <a:pt x="167073" y="2670"/>
                  <a:pt x="165596" y="3200"/>
                  <a:pt x="164426" y="4252"/>
                </a:cubicBezTo>
                <a:cubicBezTo>
                  <a:pt x="164818" y="4719"/>
                  <a:pt x="165195" y="5200"/>
                  <a:pt x="165542" y="5712"/>
                </a:cubicBezTo>
                <a:lnTo>
                  <a:pt x="165542" y="5712"/>
                </a:lnTo>
                <a:cubicBezTo>
                  <a:pt x="166403" y="4964"/>
                  <a:pt x="167476" y="4587"/>
                  <a:pt x="168552" y="4587"/>
                </a:cubicBezTo>
                <a:cubicBezTo>
                  <a:pt x="169533" y="4587"/>
                  <a:pt x="170516" y="4900"/>
                  <a:pt x="171344" y="5532"/>
                </a:cubicBezTo>
                <a:cubicBezTo>
                  <a:pt x="171694" y="5029"/>
                  <a:pt x="172075" y="4541"/>
                  <a:pt x="172486" y="4084"/>
                </a:cubicBezTo>
                <a:cubicBezTo>
                  <a:pt x="171342" y="3139"/>
                  <a:pt x="169946" y="2670"/>
                  <a:pt x="168554" y="2670"/>
                </a:cubicBezTo>
                <a:close/>
                <a:moveTo>
                  <a:pt x="25852" y="2670"/>
                </a:moveTo>
                <a:cubicBezTo>
                  <a:pt x="24370" y="2670"/>
                  <a:pt x="22889" y="3200"/>
                  <a:pt x="21711" y="4252"/>
                </a:cubicBezTo>
                <a:cubicBezTo>
                  <a:pt x="22123" y="4709"/>
                  <a:pt x="22488" y="5212"/>
                  <a:pt x="22839" y="5714"/>
                </a:cubicBezTo>
                <a:cubicBezTo>
                  <a:pt x="23700" y="4965"/>
                  <a:pt x="24779" y="4587"/>
                  <a:pt x="25858" y="4587"/>
                </a:cubicBezTo>
                <a:cubicBezTo>
                  <a:pt x="26840" y="4587"/>
                  <a:pt x="27823" y="4900"/>
                  <a:pt x="28644" y="5532"/>
                </a:cubicBezTo>
                <a:cubicBezTo>
                  <a:pt x="28994" y="5029"/>
                  <a:pt x="29375" y="4541"/>
                  <a:pt x="29786" y="4084"/>
                </a:cubicBezTo>
                <a:cubicBezTo>
                  <a:pt x="28642" y="3139"/>
                  <a:pt x="27246" y="2670"/>
                  <a:pt x="25852" y="2670"/>
                </a:cubicBezTo>
                <a:close/>
                <a:moveTo>
                  <a:pt x="82941" y="2670"/>
                </a:moveTo>
                <a:cubicBezTo>
                  <a:pt x="81459" y="2670"/>
                  <a:pt x="79978" y="3200"/>
                  <a:pt x="78801" y="4252"/>
                </a:cubicBezTo>
                <a:cubicBezTo>
                  <a:pt x="79212" y="4709"/>
                  <a:pt x="79578" y="5212"/>
                  <a:pt x="79928" y="5714"/>
                </a:cubicBezTo>
                <a:cubicBezTo>
                  <a:pt x="80789" y="4965"/>
                  <a:pt x="81868" y="4587"/>
                  <a:pt x="82947" y="4587"/>
                </a:cubicBezTo>
                <a:cubicBezTo>
                  <a:pt x="83929" y="4587"/>
                  <a:pt x="84912" y="4900"/>
                  <a:pt x="85733" y="5532"/>
                </a:cubicBezTo>
                <a:cubicBezTo>
                  <a:pt x="86083" y="5029"/>
                  <a:pt x="86479" y="4541"/>
                  <a:pt x="86876" y="4084"/>
                </a:cubicBezTo>
                <a:cubicBezTo>
                  <a:pt x="85731" y="3139"/>
                  <a:pt x="84335" y="2670"/>
                  <a:pt x="82941" y="2670"/>
                </a:cubicBezTo>
                <a:close/>
                <a:moveTo>
                  <a:pt x="140015" y="2670"/>
                </a:moveTo>
                <a:cubicBezTo>
                  <a:pt x="138533" y="2670"/>
                  <a:pt x="137052" y="3200"/>
                  <a:pt x="135874" y="4252"/>
                </a:cubicBezTo>
                <a:cubicBezTo>
                  <a:pt x="136286" y="4709"/>
                  <a:pt x="136651" y="5212"/>
                  <a:pt x="137002" y="5714"/>
                </a:cubicBezTo>
                <a:cubicBezTo>
                  <a:pt x="137863" y="4965"/>
                  <a:pt x="138942" y="4587"/>
                  <a:pt x="140021" y="4587"/>
                </a:cubicBezTo>
                <a:cubicBezTo>
                  <a:pt x="141003" y="4587"/>
                  <a:pt x="141986" y="4900"/>
                  <a:pt x="142807" y="5532"/>
                </a:cubicBezTo>
                <a:cubicBezTo>
                  <a:pt x="143157" y="5029"/>
                  <a:pt x="143538" y="4541"/>
                  <a:pt x="143949" y="4084"/>
                </a:cubicBezTo>
                <a:cubicBezTo>
                  <a:pt x="142805" y="3139"/>
                  <a:pt x="141409" y="2670"/>
                  <a:pt x="140015" y="2670"/>
                </a:cubicBezTo>
                <a:close/>
                <a:moveTo>
                  <a:pt x="254193" y="2670"/>
                </a:moveTo>
                <a:cubicBezTo>
                  <a:pt x="252711" y="2670"/>
                  <a:pt x="251230" y="3200"/>
                  <a:pt x="250052" y="4252"/>
                </a:cubicBezTo>
                <a:cubicBezTo>
                  <a:pt x="250464" y="4709"/>
                  <a:pt x="250829" y="5212"/>
                  <a:pt x="251180" y="5714"/>
                </a:cubicBezTo>
                <a:cubicBezTo>
                  <a:pt x="252041" y="4965"/>
                  <a:pt x="253116" y="4587"/>
                  <a:pt x="254193" y="4587"/>
                </a:cubicBezTo>
                <a:cubicBezTo>
                  <a:pt x="255174" y="4587"/>
                  <a:pt x="256157" y="4900"/>
                  <a:pt x="256985" y="5532"/>
                </a:cubicBezTo>
                <a:cubicBezTo>
                  <a:pt x="257335" y="5029"/>
                  <a:pt x="257716" y="4541"/>
                  <a:pt x="258127" y="4084"/>
                </a:cubicBezTo>
                <a:cubicBezTo>
                  <a:pt x="256983" y="3139"/>
                  <a:pt x="255587" y="2670"/>
                  <a:pt x="254193" y="2670"/>
                </a:cubicBezTo>
                <a:close/>
                <a:moveTo>
                  <a:pt x="197099" y="2670"/>
                </a:moveTo>
                <a:cubicBezTo>
                  <a:pt x="195614" y="2670"/>
                  <a:pt x="194133" y="3200"/>
                  <a:pt x="192963" y="4252"/>
                </a:cubicBezTo>
                <a:cubicBezTo>
                  <a:pt x="193357" y="4722"/>
                  <a:pt x="193736" y="5206"/>
                  <a:pt x="194085" y="5721"/>
                </a:cubicBezTo>
                <a:lnTo>
                  <a:pt x="194085" y="5721"/>
                </a:lnTo>
                <a:cubicBezTo>
                  <a:pt x="194942" y="4971"/>
                  <a:pt x="196013" y="4596"/>
                  <a:pt x="197088" y="4596"/>
                </a:cubicBezTo>
                <a:cubicBezTo>
                  <a:pt x="198075" y="4596"/>
                  <a:pt x="199065" y="4913"/>
                  <a:pt x="199896" y="5547"/>
                </a:cubicBezTo>
                <a:cubicBezTo>
                  <a:pt x="200246" y="5029"/>
                  <a:pt x="200627" y="4541"/>
                  <a:pt x="201038" y="4084"/>
                </a:cubicBezTo>
                <a:cubicBezTo>
                  <a:pt x="199894" y="3139"/>
                  <a:pt x="198495" y="2670"/>
                  <a:pt x="197099" y="2670"/>
                </a:cubicBezTo>
                <a:close/>
                <a:moveTo>
                  <a:pt x="54391" y="2670"/>
                </a:moveTo>
                <a:cubicBezTo>
                  <a:pt x="52910" y="2670"/>
                  <a:pt x="51433" y="3200"/>
                  <a:pt x="50264" y="4252"/>
                </a:cubicBezTo>
                <a:cubicBezTo>
                  <a:pt x="50660" y="4724"/>
                  <a:pt x="51041" y="5212"/>
                  <a:pt x="51376" y="5730"/>
                </a:cubicBezTo>
                <a:cubicBezTo>
                  <a:pt x="52235" y="4974"/>
                  <a:pt x="53309" y="4596"/>
                  <a:pt x="54386" y="4596"/>
                </a:cubicBezTo>
                <a:cubicBezTo>
                  <a:pt x="55371" y="4596"/>
                  <a:pt x="56358" y="4913"/>
                  <a:pt x="57181" y="5547"/>
                </a:cubicBezTo>
                <a:cubicBezTo>
                  <a:pt x="57531" y="5029"/>
                  <a:pt x="57912" y="4541"/>
                  <a:pt x="58323" y="4084"/>
                </a:cubicBezTo>
                <a:cubicBezTo>
                  <a:pt x="57179" y="3139"/>
                  <a:pt x="55783" y="2670"/>
                  <a:pt x="54391" y="2670"/>
                </a:cubicBezTo>
                <a:close/>
                <a:moveTo>
                  <a:pt x="111478" y="2670"/>
                </a:moveTo>
                <a:cubicBezTo>
                  <a:pt x="109996" y="2670"/>
                  <a:pt x="108515" y="3200"/>
                  <a:pt x="107337" y="4252"/>
                </a:cubicBezTo>
                <a:cubicBezTo>
                  <a:pt x="107749" y="4724"/>
                  <a:pt x="108114" y="5212"/>
                  <a:pt x="108465" y="5730"/>
                </a:cubicBezTo>
                <a:cubicBezTo>
                  <a:pt x="109324" y="4974"/>
                  <a:pt x="110394" y="4596"/>
                  <a:pt x="111469" y="4596"/>
                </a:cubicBezTo>
                <a:cubicBezTo>
                  <a:pt x="112453" y="4596"/>
                  <a:pt x="113439" y="4913"/>
                  <a:pt x="114270" y="5547"/>
                </a:cubicBezTo>
                <a:cubicBezTo>
                  <a:pt x="114620" y="5029"/>
                  <a:pt x="115001" y="4541"/>
                  <a:pt x="115412" y="4084"/>
                </a:cubicBezTo>
                <a:cubicBezTo>
                  <a:pt x="114268" y="3139"/>
                  <a:pt x="112872" y="2670"/>
                  <a:pt x="111478" y="2670"/>
                </a:cubicBezTo>
                <a:close/>
                <a:moveTo>
                  <a:pt x="165542" y="5712"/>
                </a:moveTo>
                <a:lnTo>
                  <a:pt x="165542" y="5712"/>
                </a:lnTo>
                <a:cubicBezTo>
                  <a:pt x="165541" y="5713"/>
                  <a:pt x="165540" y="5714"/>
                  <a:pt x="165539" y="5714"/>
                </a:cubicBezTo>
                <a:lnTo>
                  <a:pt x="165554" y="5730"/>
                </a:lnTo>
                <a:cubicBezTo>
                  <a:pt x="165550" y="5724"/>
                  <a:pt x="165546" y="5718"/>
                  <a:pt x="165542" y="5712"/>
                </a:cubicBezTo>
                <a:close/>
                <a:moveTo>
                  <a:pt x="194085" y="5721"/>
                </a:moveTo>
                <a:lnTo>
                  <a:pt x="194085" y="5721"/>
                </a:lnTo>
                <a:cubicBezTo>
                  <a:pt x="194082" y="5724"/>
                  <a:pt x="194079" y="5727"/>
                  <a:pt x="194076" y="5730"/>
                </a:cubicBezTo>
                <a:lnTo>
                  <a:pt x="194091" y="5730"/>
                </a:lnTo>
                <a:cubicBezTo>
                  <a:pt x="194089" y="5727"/>
                  <a:pt x="194087" y="5724"/>
                  <a:pt x="194085" y="5721"/>
                </a:cubicBezTo>
                <a:close/>
                <a:moveTo>
                  <a:pt x="225641" y="2670"/>
                </a:moveTo>
                <a:cubicBezTo>
                  <a:pt x="224159" y="2670"/>
                  <a:pt x="222678" y="3200"/>
                  <a:pt x="221500" y="4252"/>
                </a:cubicBezTo>
                <a:cubicBezTo>
                  <a:pt x="221896" y="4724"/>
                  <a:pt x="222277" y="5212"/>
                  <a:pt x="222628" y="5730"/>
                </a:cubicBezTo>
                <a:cubicBezTo>
                  <a:pt x="223487" y="4974"/>
                  <a:pt x="224557" y="4596"/>
                  <a:pt x="225632" y="4596"/>
                </a:cubicBezTo>
                <a:cubicBezTo>
                  <a:pt x="226615" y="4596"/>
                  <a:pt x="227602" y="4913"/>
                  <a:pt x="228433" y="5547"/>
                </a:cubicBezTo>
                <a:cubicBezTo>
                  <a:pt x="228783" y="5029"/>
                  <a:pt x="229164" y="4541"/>
                  <a:pt x="229575" y="4084"/>
                </a:cubicBezTo>
                <a:cubicBezTo>
                  <a:pt x="228431" y="3139"/>
                  <a:pt x="227035" y="2670"/>
                  <a:pt x="225641" y="2670"/>
                </a:cubicBezTo>
                <a:close/>
                <a:moveTo>
                  <a:pt x="25856" y="5227"/>
                </a:moveTo>
                <a:cubicBezTo>
                  <a:pt x="24865" y="5242"/>
                  <a:pt x="23921" y="5593"/>
                  <a:pt x="23174" y="6248"/>
                </a:cubicBezTo>
                <a:cubicBezTo>
                  <a:pt x="23281" y="6400"/>
                  <a:pt x="23372" y="6568"/>
                  <a:pt x="23479" y="6735"/>
                </a:cubicBezTo>
                <a:cubicBezTo>
                  <a:pt x="24256" y="6598"/>
                  <a:pt x="25048" y="6522"/>
                  <a:pt x="25856" y="6522"/>
                </a:cubicBezTo>
                <a:cubicBezTo>
                  <a:pt x="25925" y="6520"/>
                  <a:pt x="25994" y="6520"/>
                  <a:pt x="26064" y="6520"/>
                </a:cubicBezTo>
                <a:cubicBezTo>
                  <a:pt x="26683" y="6520"/>
                  <a:pt x="27311" y="6580"/>
                  <a:pt x="27928" y="6690"/>
                </a:cubicBezTo>
                <a:cubicBezTo>
                  <a:pt x="28050" y="6476"/>
                  <a:pt x="28171" y="6263"/>
                  <a:pt x="28309" y="6050"/>
                </a:cubicBezTo>
                <a:cubicBezTo>
                  <a:pt x="27593" y="5516"/>
                  <a:pt x="26739" y="5242"/>
                  <a:pt x="25856" y="5227"/>
                </a:cubicBezTo>
                <a:close/>
                <a:moveTo>
                  <a:pt x="140019" y="5227"/>
                </a:moveTo>
                <a:cubicBezTo>
                  <a:pt x="139028" y="5242"/>
                  <a:pt x="138084" y="5593"/>
                  <a:pt x="137337" y="6248"/>
                </a:cubicBezTo>
                <a:cubicBezTo>
                  <a:pt x="137444" y="6400"/>
                  <a:pt x="137535" y="6568"/>
                  <a:pt x="137642" y="6735"/>
                </a:cubicBezTo>
                <a:cubicBezTo>
                  <a:pt x="138419" y="6598"/>
                  <a:pt x="139211" y="6522"/>
                  <a:pt x="140019" y="6522"/>
                </a:cubicBezTo>
                <a:cubicBezTo>
                  <a:pt x="140704" y="6522"/>
                  <a:pt x="141405" y="6568"/>
                  <a:pt x="142091" y="6690"/>
                </a:cubicBezTo>
                <a:cubicBezTo>
                  <a:pt x="142212" y="6476"/>
                  <a:pt x="142334" y="6263"/>
                  <a:pt x="142471" y="6050"/>
                </a:cubicBezTo>
                <a:cubicBezTo>
                  <a:pt x="141755" y="5532"/>
                  <a:pt x="140902" y="5242"/>
                  <a:pt x="140019" y="5227"/>
                </a:cubicBezTo>
                <a:close/>
                <a:moveTo>
                  <a:pt x="254197" y="5227"/>
                </a:moveTo>
                <a:cubicBezTo>
                  <a:pt x="253206" y="5242"/>
                  <a:pt x="252262" y="5593"/>
                  <a:pt x="251515" y="6248"/>
                </a:cubicBezTo>
                <a:cubicBezTo>
                  <a:pt x="251622" y="6400"/>
                  <a:pt x="251713" y="6568"/>
                  <a:pt x="251805" y="6735"/>
                </a:cubicBezTo>
                <a:cubicBezTo>
                  <a:pt x="252597" y="6598"/>
                  <a:pt x="253389" y="6522"/>
                  <a:pt x="254197" y="6522"/>
                </a:cubicBezTo>
                <a:cubicBezTo>
                  <a:pt x="254882" y="6522"/>
                  <a:pt x="255583" y="6568"/>
                  <a:pt x="256269" y="6690"/>
                </a:cubicBezTo>
                <a:cubicBezTo>
                  <a:pt x="256391" y="6476"/>
                  <a:pt x="256512" y="6263"/>
                  <a:pt x="256650" y="6050"/>
                </a:cubicBezTo>
                <a:cubicBezTo>
                  <a:pt x="255934" y="5516"/>
                  <a:pt x="255080" y="5242"/>
                  <a:pt x="254197" y="5227"/>
                </a:cubicBezTo>
                <a:close/>
                <a:moveTo>
                  <a:pt x="54393" y="5227"/>
                </a:moveTo>
                <a:cubicBezTo>
                  <a:pt x="53402" y="5242"/>
                  <a:pt x="52458" y="5593"/>
                  <a:pt x="51711" y="6248"/>
                </a:cubicBezTo>
                <a:cubicBezTo>
                  <a:pt x="51818" y="6415"/>
                  <a:pt x="51909" y="6583"/>
                  <a:pt x="52016" y="6750"/>
                </a:cubicBezTo>
                <a:cubicBezTo>
                  <a:pt x="52793" y="6598"/>
                  <a:pt x="53585" y="6522"/>
                  <a:pt x="54393" y="6522"/>
                </a:cubicBezTo>
                <a:cubicBezTo>
                  <a:pt x="55078" y="6522"/>
                  <a:pt x="55779" y="6583"/>
                  <a:pt x="56465" y="6690"/>
                </a:cubicBezTo>
                <a:cubicBezTo>
                  <a:pt x="56587" y="6476"/>
                  <a:pt x="56708" y="6263"/>
                  <a:pt x="56846" y="6050"/>
                </a:cubicBezTo>
                <a:cubicBezTo>
                  <a:pt x="56129" y="5532"/>
                  <a:pt x="55276" y="5242"/>
                  <a:pt x="54393" y="5242"/>
                </a:cubicBezTo>
                <a:lnTo>
                  <a:pt x="54393" y="5227"/>
                </a:lnTo>
                <a:close/>
                <a:moveTo>
                  <a:pt x="82929" y="5227"/>
                </a:moveTo>
                <a:cubicBezTo>
                  <a:pt x="81954" y="5242"/>
                  <a:pt x="81010" y="5593"/>
                  <a:pt x="80263" y="6248"/>
                </a:cubicBezTo>
                <a:cubicBezTo>
                  <a:pt x="80370" y="6415"/>
                  <a:pt x="80461" y="6583"/>
                  <a:pt x="80553" y="6750"/>
                </a:cubicBezTo>
                <a:cubicBezTo>
                  <a:pt x="81345" y="6598"/>
                  <a:pt x="82137" y="6522"/>
                  <a:pt x="82929" y="6522"/>
                </a:cubicBezTo>
                <a:cubicBezTo>
                  <a:pt x="83630" y="6522"/>
                  <a:pt x="84316" y="6583"/>
                  <a:pt x="85002" y="6690"/>
                </a:cubicBezTo>
                <a:cubicBezTo>
                  <a:pt x="85123" y="6476"/>
                  <a:pt x="85261" y="6263"/>
                  <a:pt x="85382" y="6050"/>
                </a:cubicBezTo>
                <a:cubicBezTo>
                  <a:pt x="84682" y="5532"/>
                  <a:pt x="83813" y="5242"/>
                  <a:pt x="82929" y="5242"/>
                </a:cubicBezTo>
                <a:lnTo>
                  <a:pt x="82929" y="5227"/>
                </a:lnTo>
                <a:close/>
                <a:moveTo>
                  <a:pt x="111482" y="5227"/>
                </a:moveTo>
                <a:cubicBezTo>
                  <a:pt x="110491" y="5242"/>
                  <a:pt x="109547" y="5593"/>
                  <a:pt x="108800" y="6248"/>
                </a:cubicBezTo>
                <a:cubicBezTo>
                  <a:pt x="108907" y="6415"/>
                  <a:pt x="108998" y="6583"/>
                  <a:pt x="109090" y="6750"/>
                </a:cubicBezTo>
                <a:cubicBezTo>
                  <a:pt x="109882" y="6598"/>
                  <a:pt x="110674" y="6522"/>
                  <a:pt x="111482" y="6522"/>
                </a:cubicBezTo>
                <a:cubicBezTo>
                  <a:pt x="112167" y="6522"/>
                  <a:pt x="112868" y="6583"/>
                  <a:pt x="113554" y="6690"/>
                </a:cubicBezTo>
                <a:cubicBezTo>
                  <a:pt x="113676" y="6476"/>
                  <a:pt x="113797" y="6263"/>
                  <a:pt x="113935" y="6050"/>
                </a:cubicBezTo>
                <a:cubicBezTo>
                  <a:pt x="113218" y="5532"/>
                  <a:pt x="112365" y="5242"/>
                  <a:pt x="111482" y="5242"/>
                </a:cubicBezTo>
                <a:lnTo>
                  <a:pt x="111482" y="5227"/>
                </a:lnTo>
                <a:close/>
                <a:moveTo>
                  <a:pt x="168555" y="5227"/>
                </a:moveTo>
                <a:cubicBezTo>
                  <a:pt x="167580" y="5242"/>
                  <a:pt x="166620" y="5593"/>
                  <a:pt x="165874" y="6248"/>
                </a:cubicBezTo>
                <a:cubicBezTo>
                  <a:pt x="165996" y="6415"/>
                  <a:pt x="166087" y="6583"/>
                  <a:pt x="166179" y="6750"/>
                </a:cubicBezTo>
                <a:cubicBezTo>
                  <a:pt x="166971" y="6598"/>
                  <a:pt x="167763" y="6522"/>
                  <a:pt x="168555" y="6522"/>
                </a:cubicBezTo>
                <a:cubicBezTo>
                  <a:pt x="169256" y="6522"/>
                  <a:pt x="169942" y="6583"/>
                  <a:pt x="170627" y="6690"/>
                </a:cubicBezTo>
                <a:cubicBezTo>
                  <a:pt x="170749" y="6476"/>
                  <a:pt x="170887" y="6263"/>
                  <a:pt x="171008" y="6050"/>
                </a:cubicBezTo>
                <a:cubicBezTo>
                  <a:pt x="170308" y="5532"/>
                  <a:pt x="169439" y="5242"/>
                  <a:pt x="168555" y="5242"/>
                </a:cubicBezTo>
                <a:lnTo>
                  <a:pt x="168555" y="5227"/>
                </a:lnTo>
                <a:close/>
                <a:moveTo>
                  <a:pt x="197092" y="5227"/>
                </a:moveTo>
                <a:cubicBezTo>
                  <a:pt x="196117" y="5242"/>
                  <a:pt x="195157" y="5593"/>
                  <a:pt x="194426" y="6248"/>
                </a:cubicBezTo>
                <a:cubicBezTo>
                  <a:pt x="194533" y="6415"/>
                  <a:pt x="194624" y="6583"/>
                  <a:pt x="194716" y="6750"/>
                </a:cubicBezTo>
                <a:cubicBezTo>
                  <a:pt x="195508" y="6598"/>
                  <a:pt x="196300" y="6522"/>
                  <a:pt x="197092" y="6522"/>
                </a:cubicBezTo>
                <a:cubicBezTo>
                  <a:pt x="197793" y="6522"/>
                  <a:pt x="198479" y="6583"/>
                  <a:pt x="199164" y="6690"/>
                </a:cubicBezTo>
                <a:cubicBezTo>
                  <a:pt x="199286" y="6476"/>
                  <a:pt x="199423" y="6263"/>
                  <a:pt x="199545" y="6050"/>
                </a:cubicBezTo>
                <a:cubicBezTo>
                  <a:pt x="198844" y="5532"/>
                  <a:pt x="197976" y="5242"/>
                  <a:pt x="197092" y="5242"/>
                </a:cubicBezTo>
                <a:lnTo>
                  <a:pt x="197092" y="5227"/>
                </a:lnTo>
                <a:close/>
                <a:moveTo>
                  <a:pt x="225644" y="5227"/>
                </a:moveTo>
                <a:cubicBezTo>
                  <a:pt x="224654" y="5242"/>
                  <a:pt x="223710" y="5593"/>
                  <a:pt x="222963" y="6248"/>
                </a:cubicBezTo>
                <a:cubicBezTo>
                  <a:pt x="223070" y="6415"/>
                  <a:pt x="223161" y="6583"/>
                  <a:pt x="223252" y="6750"/>
                </a:cubicBezTo>
                <a:cubicBezTo>
                  <a:pt x="224045" y="6598"/>
                  <a:pt x="224837" y="6522"/>
                  <a:pt x="225644" y="6522"/>
                </a:cubicBezTo>
                <a:cubicBezTo>
                  <a:pt x="226330" y="6522"/>
                  <a:pt x="227031" y="6583"/>
                  <a:pt x="227701" y="6690"/>
                </a:cubicBezTo>
                <a:cubicBezTo>
                  <a:pt x="227823" y="6476"/>
                  <a:pt x="227960" y="6263"/>
                  <a:pt x="228082" y="6050"/>
                </a:cubicBezTo>
                <a:cubicBezTo>
                  <a:pt x="227381" y="5532"/>
                  <a:pt x="226528" y="5242"/>
                  <a:pt x="225644" y="5242"/>
                </a:cubicBezTo>
                <a:lnTo>
                  <a:pt x="225644" y="5227"/>
                </a:lnTo>
                <a:close/>
                <a:moveTo>
                  <a:pt x="11412" y="1"/>
                </a:moveTo>
                <a:cubicBezTo>
                  <a:pt x="6658" y="1"/>
                  <a:pt x="2468" y="2713"/>
                  <a:pt x="15" y="6796"/>
                </a:cubicBezTo>
                <a:cubicBezTo>
                  <a:pt x="625" y="6933"/>
                  <a:pt x="1219" y="7101"/>
                  <a:pt x="1813" y="7329"/>
                </a:cubicBezTo>
                <a:cubicBezTo>
                  <a:pt x="3977" y="4054"/>
                  <a:pt x="7481" y="1921"/>
                  <a:pt x="11412" y="1921"/>
                </a:cubicBezTo>
                <a:cubicBezTo>
                  <a:pt x="15389" y="1921"/>
                  <a:pt x="18908" y="4099"/>
                  <a:pt x="21087" y="7421"/>
                </a:cubicBezTo>
                <a:cubicBezTo>
                  <a:pt x="21651" y="7192"/>
                  <a:pt x="22245" y="7009"/>
                  <a:pt x="22854" y="6872"/>
                </a:cubicBezTo>
                <a:cubicBezTo>
                  <a:pt x="20401" y="2728"/>
                  <a:pt x="16166" y="1"/>
                  <a:pt x="11412" y="1"/>
                </a:cubicBezTo>
                <a:close/>
                <a:moveTo>
                  <a:pt x="39949" y="1"/>
                </a:moveTo>
                <a:cubicBezTo>
                  <a:pt x="35195" y="1"/>
                  <a:pt x="31005" y="2713"/>
                  <a:pt x="28552" y="6796"/>
                </a:cubicBezTo>
                <a:cubicBezTo>
                  <a:pt x="29162" y="6933"/>
                  <a:pt x="29756" y="7101"/>
                  <a:pt x="30350" y="7329"/>
                </a:cubicBezTo>
                <a:cubicBezTo>
                  <a:pt x="32529" y="4054"/>
                  <a:pt x="36018" y="1921"/>
                  <a:pt x="39949" y="1921"/>
                </a:cubicBezTo>
                <a:cubicBezTo>
                  <a:pt x="43941" y="1921"/>
                  <a:pt x="47445" y="4099"/>
                  <a:pt x="49624" y="7421"/>
                </a:cubicBezTo>
                <a:cubicBezTo>
                  <a:pt x="50203" y="7192"/>
                  <a:pt x="50797" y="7009"/>
                  <a:pt x="51391" y="6872"/>
                </a:cubicBezTo>
                <a:cubicBezTo>
                  <a:pt x="48938" y="2728"/>
                  <a:pt x="44733" y="1"/>
                  <a:pt x="39949" y="1"/>
                </a:cubicBezTo>
                <a:close/>
                <a:moveTo>
                  <a:pt x="68501" y="1"/>
                </a:moveTo>
                <a:cubicBezTo>
                  <a:pt x="63747" y="1"/>
                  <a:pt x="59558" y="2713"/>
                  <a:pt x="57089" y="6796"/>
                </a:cubicBezTo>
                <a:cubicBezTo>
                  <a:pt x="57714" y="6933"/>
                  <a:pt x="58308" y="7101"/>
                  <a:pt x="58902" y="7329"/>
                </a:cubicBezTo>
                <a:cubicBezTo>
                  <a:pt x="61081" y="4054"/>
                  <a:pt x="64570" y="1921"/>
                  <a:pt x="68501" y="1921"/>
                </a:cubicBezTo>
                <a:cubicBezTo>
                  <a:pt x="72462" y="1921"/>
                  <a:pt x="75997" y="4099"/>
                  <a:pt x="78176" y="7421"/>
                </a:cubicBezTo>
                <a:cubicBezTo>
                  <a:pt x="78755" y="7192"/>
                  <a:pt x="79334" y="7009"/>
                  <a:pt x="79943" y="6872"/>
                </a:cubicBezTo>
                <a:cubicBezTo>
                  <a:pt x="77490" y="2728"/>
                  <a:pt x="73285" y="1"/>
                  <a:pt x="68501" y="1"/>
                </a:cubicBezTo>
                <a:close/>
                <a:moveTo>
                  <a:pt x="97038" y="1"/>
                </a:moveTo>
                <a:cubicBezTo>
                  <a:pt x="92284" y="1"/>
                  <a:pt x="88079" y="2713"/>
                  <a:pt x="85626" y="6796"/>
                </a:cubicBezTo>
                <a:cubicBezTo>
                  <a:pt x="86236" y="6933"/>
                  <a:pt x="86845" y="7101"/>
                  <a:pt x="87439" y="7329"/>
                </a:cubicBezTo>
                <a:cubicBezTo>
                  <a:pt x="89603" y="4054"/>
                  <a:pt x="93092" y="1921"/>
                  <a:pt x="97038" y="1921"/>
                </a:cubicBezTo>
                <a:cubicBezTo>
                  <a:pt x="101014" y="1921"/>
                  <a:pt x="104534" y="4099"/>
                  <a:pt x="106698" y="7421"/>
                </a:cubicBezTo>
                <a:cubicBezTo>
                  <a:pt x="107276" y="7192"/>
                  <a:pt x="107871" y="7009"/>
                  <a:pt x="108480" y="6872"/>
                </a:cubicBezTo>
                <a:cubicBezTo>
                  <a:pt x="106027" y="2728"/>
                  <a:pt x="101807" y="1"/>
                  <a:pt x="97038" y="1"/>
                </a:cubicBezTo>
                <a:close/>
                <a:moveTo>
                  <a:pt x="125575" y="1"/>
                </a:moveTo>
                <a:cubicBezTo>
                  <a:pt x="120821" y="1"/>
                  <a:pt x="116631" y="2713"/>
                  <a:pt x="114178" y="6796"/>
                </a:cubicBezTo>
                <a:cubicBezTo>
                  <a:pt x="114788" y="6933"/>
                  <a:pt x="115382" y="7101"/>
                  <a:pt x="115976" y="7329"/>
                </a:cubicBezTo>
                <a:cubicBezTo>
                  <a:pt x="118155" y="4054"/>
                  <a:pt x="121644" y="1921"/>
                  <a:pt x="125575" y="1921"/>
                </a:cubicBezTo>
                <a:cubicBezTo>
                  <a:pt x="129551" y="1921"/>
                  <a:pt x="133071" y="4099"/>
                  <a:pt x="135250" y="7421"/>
                </a:cubicBezTo>
                <a:cubicBezTo>
                  <a:pt x="135829" y="7192"/>
                  <a:pt x="136423" y="7009"/>
                  <a:pt x="137017" y="6872"/>
                </a:cubicBezTo>
                <a:cubicBezTo>
                  <a:pt x="134564" y="2728"/>
                  <a:pt x="130359" y="1"/>
                  <a:pt x="125575" y="1"/>
                </a:cubicBezTo>
                <a:close/>
                <a:moveTo>
                  <a:pt x="154112" y="1"/>
                </a:moveTo>
                <a:cubicBezTo>
                  <a:pt x="149358" y="1"/>
                  <a:pt x="145168" y="2713"/>
                  <a:pt x="142715" y="6796"/>
                </a:cubicBezTo>
                <a:cubicBezTo>
                  <a:pt x="143325" y="6933"/>
                  <a:pt x="143934" y="7101"/>
                  <a:pt x="144513" y="7329"/>
                </a:cubicBezTo>
                <a:cubicBezTo>
                  <a:pt x="146692" y="4054"/>
                  <a:pt x="150181" y="1921"/>
                  <a:pt x="154112" y="1921"/>
                </a:cubicBezTo>
                <a:cubicBezTo>
                  <a:pt x="158088" y="1921"/>
                  <a:pt x="161608" y="4099"/>
                  <a:pt x="163787" y="7421"/>
                </a:cubicBezTo>
                <a:cubicBezTo>
                  <a:pt x="164366" y="7192"/>
                  <a:pt x="164960" y="7009"/>
                  <a:pt x="165554" y="6872"/>
                </a:cubicBezTo>
                <a:cubicBezTo>
                  <a:pt x="163116" y="2728"/>
                  <a:pt x="158896" y="1"/>
                  <a:pt x="154112" y="1"/>
                </a:cubicBezTo>
                <a:close/>
                <a:moveTo>
                  <a:pt x="182649" y="1"/>
                </a:moveTo>
                <a:cubicBezTo>
                  <a:pt x="177910" y="1"/>
                  <a:pt x="173705" y="2713"/>
                  <a:pt x="171252" y="6796"/>
                </a:cubicBezTo>
                <a:cubicBezTo>
                  <a:pt x="171862" y="6933"/>
                  <a:pt x="172471" y="7101"/>
                  <a:pt x="173050" y="7329"/>
                </a:cubicBezTo>
                <a:cubicBezTo>
                  <a:pt x="175229" y="4054"/>
                  <a:pt x="178718" y="1921"/>
                  <a:pt x="182649" y="1921"/>
                </a:cubicBezTo>
                <a:cubicBezTo>
                  <a:pt x="186625" y="1921"/>
                  <a:pt x="190160" y="4099"/>
                  <a:pt x="192323" y="7421"/>
                </a:cubicBezTo>
                <a:cubicBezTo>
                  <a:pt x="192902" y="7192"/>
                  <a:pt x="193497" y="7009"/>
                  <a:pt x="194106" y="6872"/>
                </a:cubicBezTo>
                <a:cubicBezTo>
                  <a:pt x="191653" y="2728"/>
                  <a:pt x="187433" y="1"/>
                  <a:pt x="182649" y="1"/>
                </a:cubicBezTo>
                <a:close/>
                <a:moveTo>
                  <a:pt x="211201" y="1"/>
                </a:moveTo>
                <a:cubicBezTo>
                  <a:pt x="206447" y="1"/>
                  <a:pt x="202257" y="2713"/>
                  <a:pt x="199804" y="6796"/>
                </a:cubicBezTo>
                <a:cubicBezTo>
                  <a:pt x="200414" y="6933"/>
                  <a:pt x="201023" y="7101"/>
                  <a:pt x="201602" y="7329"/>
                </a:cubicBezTo>
                <a:cubicBezTo>
                  <a:pt x="203781" y="4054"/>
                  <a:pt x="207270" y="1921"/>
                  <a:pt x="211216" y="1921"/>
                </a:cubicBezTo>
                <a:cubicBezTo>
                  <a:pt x="215193" y="1921"/>
                  <a:pt x="218712" y="4099"/>
                  <a:pt x="220876" y="7421"/>
                </a:cubicBezTo>
                <a:cubicBezTo>
                  <a:pt x="221455" y="7192"/>
                  <a:pt x="222049" y="7009"/>
                  <a:pt x="222658" y="6872"/>
                </a:cubicBezTo>
                <a:cubicBezTo>
                  <a:pt x="220205" y="2728"/>
                  <a:pt x="215985" y="1"/>
                  <a:pt x="211216" y="1"/>
                </a:cubicBezTo>
                <a:close/>
                <a:moveTo>
                  <a:pt x="239738" y="1"/>
                </a:moveTo>
                <a:cubicBezTo>
                  <a:pt x="234984" y="1"/>
                  <a:pt x="230794" y="2713"/>
                  <a:pt x="228341" y="6796"/>
                </a:cubicBezTo>
                <a:cubicBezTo>
                  <a:pt x="228951" y="6933"/>
                  <a:pt x="229560" y="7101"/>
                  <a:pt x="230154" y="7329"/>
                </a:cubicBezTo>
                <a:cubicBezTo>
                  <a:pt x="232318" y="4054"/>
                  <a:pt x="235807" y="1921"/>
                  <a:pt x="239753" y="1921"/>
                </a:cubicBezTo>
                <a:cubicBezTo>
                  <a:pt x="243730" y="1921"/>
                  <a:pt x="247249" y="4099"/>
                  <a:pt x="249413" y="7421"/>
                </a:cubicBezTo>
                <a:cubicBezTo>
                  <a:pt x="249992" y="7192"/>
                  <a:pt x="250586" y="7009"/>
                  <a:pt x="251195" y="6872"/>
                </a:cubicBezTo>
                <a:cubicBezTo>
                  <a:pt x="248742" y="2728"/>
                  <a:pt x="244522" y="1"/>
                  <a:pt x="239753" y="1"/>
                </a:cubicBezTo>
                <a:close/>
                <a:moveTo>
                  <a:pt x="268290" y="1"/>
                </a:moveTo>
                <a:cubicBezTo>
                  <a:pt x="263521" y="1"/>
                  <a:pt x="259331" y="2713"/>
                  <a:pt x="256878" y="6796"/>
                </a:cubicBezTo>
                <a:cubicBezTo>
                  <a:pt x="257488" y="6933"/>
                  <a:pt x="258097" y="7101"/>
                  <a:pt x="258676" y="7329"/>
                </a:cubicBezTo>
                <a:cubicBezTo>
                  <a:pt x="260855" y="4054"/>
                  <a:pt x="264344" y="1921"/>
                  <a:pt x="268290" y="1921"/>
                </a:cubicBezTo>
                <a:cubicBezTo>
                  <a:pt x="272251" y="1921"/>
                  <a:pt x="275771" y="4099"/>
                  <a:pt x="277949" y="7421"/>
                </a:cubicBezTo>
                <a:cubicBezTo>
                  <a:pt x="278528" y="7192"/>
                  <a:pt x="279123" y="7009"/>
                  <a:pt x="279732" y="6872"/>
                </a:cubicBezTo>
                <a:cubicBezTo>
                  <a:pt x="277279" y="2728"/>
                  <a:pt x="273059" y="1"/>
                  <a:pt x="268290" y="1"/>
                </a:cubicBezTo>
                <a:close/>
                <a:moveTo>
                  <a:pt x="11412" y="2561"/>
                </a:moveTo>
                <a:cubicBezTo>
                  <a:pt x="7725" y="2561"/>
                  <a:pt x="4464" y="4526"/>
                  <a:pt x="2377" y="7543"/>
                </a:cubicBezTo>
                <a:cubicBezTo>
                  <a:pt x="2941" y="7787"/>
                  <a:pt x="3474" y="8061"/>
                  <a:pt x="3992" y="8365"/>
                </a:cubicBezTo>
                <a:cubicBezTo>
                  <a:pt x="5775" y="6004"/>
                  <a:pt x="8426" y="4496"/>
                  <a:pt x="11412" y="4496"/>
                </a:cubicBezTo>
                <a:cubicBezTo>
                  <a:pt x="14444" y="4496"/>
                  <a:pt x="17156" y="6065"/>
                  <a:pt x="18923" y="8503"/>
                </a:cubicBezTo>
                <a:cubicBezTo>
                  <a:pt x="19441" y="8183"/>
                  <a:pt x="19975" y="7908"/>
                  <a:pt x="20523" y="7665"/>
                </a:cubicBezTo>
                <a:cubicBezTo>
                  <a:pt x="18451" y="4572"/>
                  <a:pt x="15145" y="2561"/>
                  <a:pt x="11412" y="2561"/>
                </a:cubicBezTo>
                <a:close/>
                <a:moveTo>
                  <a:pt x="39949" y="2561"/>
                </a:moveTo>
                <a:cubicBezTo>
                  <a:pt x="36262" y="2561"/>
                  <a:pt x="33001" y="4526"/>
                  <a:pt x="30914" y="7543"/>
                </a:cubicBezTo>
                <a:cubicBezTo>
                  <a:pt x="31478" y="7787"/>
                  <a:pt x="32011" y="8061"/>
                  <a:pt x="32544" y="8365"/>
                </a:cubicBezTo>
                <a:cubicBezTo>
                  <a:pt x="34312" y="6004"/>
                  <a:pt x="36978" y="4496"/>
                  <a:pt x="39949" y="4496"/>
                </a:cubicBezTo>
                <a:cubicBezTo>
                  <a:pt x="42981" y="4496"/>
                  <a:pt x="45708" y="6065"/>
                  <a:pt x="47460" y="8503"/>
                </a:cubicBezTo>
                <a:lnTo>
                  <a:pt x="47475" y="8503"/>
                </a:lnTo>
                <a:cubicBezTo>
                  <a:pt x="47978" y="8198"/>
                  <a:pt x="48511" y="7908"/>
                  <a:pt x="49060" y="7665"/>
                </a:cubicBezTo>
                <a:cubicBezTo>
                  <a:pt x="46988" y="4572"/>
                  <a:pt x="43682" y="2561"/>
                  <a:pt x="39949" y="2561"/>
                </a:cubicBezTo>
                <a:close/>
                <a:moveTo>
                  <a:pt x="68501" y="2561"/>
                </a:moveTo>
                <a:cubicBezTo>
                  <a:pt x="64814" y="2561"/>
                  <a:pt x="61538" y="4526"/>
                  <a:pt x="59466" y="7543"/>
                </a:cubicBezTo>
                <a:cubicBezTo>
                  <a:pt x="60015" y="7787"/>
                  <a:pt x="60563" y="8061"/>
                  <a:pt x="61081" y="8365"/>
                </a:cubicBezTo>
                <a:cubicBezTo>
                  <a:pt x="62864" y="6004"/>
                  <a:pt x="65515" y="4496"/>
                  <a:pt x="68501" y="4496"/>
                </a:cubicBezTo>
                <a:cubicBezTo>
                  <a:pt x="71533" y="4496"/>
                  <a:pt x="74245" y="6065"/>
                  <a:pt x="76012" y="8503"/>
                </a:cubicBezTo>
                <a:cubicBezTo>
                  <a:pt x="76530" y="8183"/>
                  <a:pt x="77064" y="7908"/>
                  <a:pt x="77612" y="7665"/>
                </a:cubicBezTo>
                <a:cubicBezTo>
                  <a:pt x="75540" y="4572"/>
                  <a:pt x="72234" y="2561"/>
                  <a:pt x="68501" y="2561"/>
                </a:cubicBezTo>
                <a:close/>
                <a:moveTo>
                  <a:pt x="97038" y="2561"/>
                </a:moveTo>
                <a:cubicBezTo>
                  <a:pt x="93351" y="2561"/>
                  <a:pt x="90090" y="4526"/>
                  <a:pt x="88003" y="7543"/>
                </a:cubicBezTo>
                <a:cubicBezTo>
                  <a:pt x="88552" y="7787"/>
                  <a:pt x="89100" y="8061"/>
                  <a:pt x="89618" y="8365"/>
                </a:cubicBezTo>
                <a:cubicBezTo>
                  <a:pt x="91385" y="6004"/>
                  <a:pt x="94052" y="4496"/>
                  <a:pt x="97038" y="4496"/>
                </a:cubicBezTo>
                <a:cubicBezTo>
                  <a:pt x="100070" y="4496"/>
                  <a:pt x="102782" y="6065"/>
                  <a:pt x="104549" y="8503"/>
                </a:cubicBezTo>
                <a:cubicBezTo>
                  <a:pt x="105067" y="8183"/>
                  <a:pt x="105601" y="7908"/>
                  <a:pt x="106149" y="7665"/>
                </a:cubicBezTo>
                <a:cubicBezTo>
                  <a:pt x="104062" y="4572"/>
                  <a:pt x="100755" y="2561"/>
                  <a:pt x="97038" y="2561"/>
                </a:cubicBezTo>
                <a:close/>
                <a:moveTo>
                  <a:pt x="125575" y="2561"/>
                </a:moveTo>
                <a:cubicBezTo>
                  <a:pt x="121888" y="2561"/>
                  <a:pt x="118627" y="4526"/>
                  <a:pt x="116540" y="7543"/>
                </a:cubicBezTo>
                <a:cubicBezTo>
                  <a:pt x="117104" y="7787"/>
                  <a:pt x="117637" y="8061"/>
                  <a:pt x="118155" y="8365"/>
                </a:cubicBezTo>
                <a:cubicBezTo>
                  <a:pt x="119938" y="6004"/>
                  <a:pt x="122604" y="4496"/>
                  <a:pt x="125575" y="4496"/>
                </a:cubicBezTo>
                <a:cubicBezTo>
                  <a:pt x="128607" y="4496"/>
                  <a:pt x="131319" y="6065"/>
                  <a:pt x="133086" y="8503"/>
                </a:cubicBezTo>
                <a:lnTo>
                  <a:pt x="133101" y="8503"/>
                </a:lnTo>
                <a:cubicBezTo>
                  <a:pt x="133604" y="8183"/>
                  <a:pt x="134137" y="7908"/>
                  <a:pt x="134686" y="7665"/>
                </a:cubicBezTo>
                <a:cubicBezTo>
                  <a:pt x="132614" y="4572"/>
                  <a:pt x="129308" y="2561"/>
                  <a:pt x="125575" y="2561"/>
                </a:cubicBezTo>
                <a:close/>
                <a:moveTo>
                  <a:pt x="154112" y="2561"/>
                </a:moveTo>
                <a:cubicBezTo>
                  <a:pt x="150440" y="2561"/>
                  <a:pt x="147164" y="4526"/>
                  <a:pt x="145092" y="7543"/>
                </a:cubicBezTo>
                <a:cubicBezTo>
                  <a:pt x="145641" y="7787"/>
                  <a:pt x="146174" y="8061"/>
                  <a:pt x="146692" y="8365"/>
                </a:cubicBezTo>
                <a:cubicBezTo>
                  <a:pt x="148474" y="6004"/>
                  <a:pt x="151141" y="4496"/>
                  <a:pt x="154112" y="4496"/>
                </a:cubicBezTo>
                <a:cubicBezTo>
                  <a:pt x="157159" y="4496"/>
                  <a:pt x="159871" y="6065"/>
                  <a:pt x="161638" y="8503"/>
                </a:cubicBezTo>
                <a:cubicBezTo>
                  <a:pt x="162141" y="8198"/>
                  <a:pt x="162674" y="7908"/>
                  <a:pt x="163223" y="7665"/>
                </a:cubicBezTo>
                <a:cubicBezTo>
                  <a:pt x="161151" y="4587"/>
                  <a:pt x="157845" y="2561"/>
                  <a:pt x="154112" y="2561"/>
                </a:cubicBezTo>
                <a:close/>
                <a:moveTo>
                  <a:pt x="182664" y="2561"/>
                </a:moveTo>
                <a:cubicBezTo>
                  <a:pt x="178992" y="2561"/>
                  <a:pt x="175716" y="4526"/>
                  <a:pt x="173629" y="7543"/>
                </a:cubicBezTo>
                <a:cubicBezTo>
                  <a:pt x="174177" y="7787"/>
                  <a:pt x="174726" y="8061"/>
                  <a:pt x="175244" y="8365"/>
                </a:cubicBezTo>
                <a:cubicBezTo>
                  <a:pt x="177011" y="6004"/>
                  <a:pt x="179678" y="4496"/>
                  <a:pt x="182649" y="4496"/>
                </a:cubicBezTo>
                <a:cubicBezTo>
                  <a:pt x="185696" y="4496"/>
                  <a:pt x="188408" y="6065"/>
                  <a:pt x="190175" y="8503"/>
                </a:cubicBezTo>
                <a:cubicBezTo>
                  <a:pt x="190693" y="8198"/>
                  <a:pt x="191226" y="7908"/>
                  <a:pt x="191775" y="7665"/>
                </a:cubicBezTo>
                <a:cubicBezTo>
                  <a:pt x="189703" y="4587"/>
                  <a:pt x="186397" y="2561"/>
                  <a:pt x="182664" y="2561"/>
                </a:cubicBezTo>
                <a:close/>
                <a:moveTo>
                  <a:pt x="211201" y="2576"/>
                </a:moveTo>
                <a:cubicBezTo>
                  <a:pt x="207514" y="2576"/>
                  <a:pt x="204238" y="4526"/>
                  <a:pt x="202166" y="7543"/>
                </a:cubicBezTo>
                <a:cubicBezTo>
                  <a:pt x="202714" y="7787"/>
                  <a:pt x="203263" y="8061"/>
                  <a:pt x="203781" y="8365"/>
                </a:cubicBezTo>
                <a:cubicBezTo>
                  <a:pt x="205548" y="6004"/>
                  <a:pt x="208215" y="4496"/>
                  <a:pt x="211201" y="4496"/>
                </a:cubicBezTo>
                <a:cubicBezTo>
                  <a:pt x="214233" y="4496"/>
                  <a:pt x="216945" y="6065"/>
                  <a:pt x="218712" y="8503"/>
                </a:cubicBezTo>
                <a:cubicBezTo>
                  <a:pt x="219230" y="8198"/>
                  <a:pt x="219763" y="7908"/>
                  <a:pt x="220312" y="7665"/>
                </a:cubicBezTo>
                <a:cubicBezTo>
                  <a:pt x="218225" y="4587"/>
                  <a:pt x="214918" y="2576"/>
                  <a:pt x="211201" y="2576"/>
                </a:cubicBezTo>
                <a:close/>
                <a:moveTo>
                  <a:pt x="239738" y="2576"/>
                </a:moveTo>
                <a:cubicBezTo>
                  <a:pt x="236051" y="2576"/>
                  <a:pt x="232790" y="4526"/>
                  <a:pt x="230703" y="7543"/>
                </a:cubicBezTo>
                <a:cubicBezTo>
                  <a:pt x="231267" y="7787"/>
                  <a:pt x="231800" y="8061"/>
                  <a:pt x="232318" y="8365"/>
                </a:cubicBezTo>
                <a:cubicBezTo>
                  <a:pt x="234100" y="6004"/>
                  <a:pt x="236767" y="4496"/>
                  <a:pt x="239738" y="4496"/>
                </a:cubicBezTo>
                <a:cubicBezTo>
                  <a:pt x="242770" y="4496"/>
                  <a:pt x="245482" y="6065"/>
                  <a:pt x="247264" y="8503"/>
                </a:cubicBezTo>
                <a:cubicBezTo>
                  <a:pt x="247767" y="8198"/>
                  <a:pt x="248300" y="7908"/>
                  <a:pt x="248849" y="7665"/>
                </a:cubicBezTo>
                <a:cubicBezTo>
                  <a:pt x="246777" y="4587"/>
                  <a:pt x="243471" y="2576"/>
                  <a:pt x="239738" y="2576"/>
                </a:cubicBezTo>
                <a:close/>
                <a:moveTo>
                  <a:pt x="268290" y="2576"/>
                </a:moveTo>
                <a:cubicBezTo>
                  <a:pt x="264603" y="2576"/>
                  <a:pt x="261327" y="4526"/>
                  <a:pt x="259255" y="7543"/>
                </a:cubicBezTo>
                <a:cubicBezTo>
                  <a:pt x="259803" y="7787"/>
                  <a:pt x="260352" y="8061"/>
                  <a:pt x="260870" y="8365"/>
                </a:cubicBezTo>
                <a:cubicBezTo>
                  <a:pt x="262637" y="6004"/>
                  <a:pt x="265304" y="4496"/>
                  <a:pt x="268290" y="4496"/>
                </a:cubicBezTo>
                <a:cubicBezTo>
                  <a:pt x="271322" y="4496"/>
                  <a:pt x="274034" y="6065"/>
                  <a:pt x="275801" y="8503"/>
                </a:cubicBezTo>
                <a:cubicBezTo>
                  <a:pt x="276304" y="8198"/>
                  <a:pt x="276837" y="7908"/>
                  <a:pt x="277401" y="7665"/>
                </a:cubicBezTo>
                <a:cubicBezTo>
                  <a:pt x="275314" y="4587"/>
                  <a:pt x="272007" y="2576"/>
                  <a:pt x="268290" y="2576"/>
                </a:cubicBezTo>
                <a:close/>
                <a:moveTo>
                  <a:pt x="125575" y="5135"/>
                </a:moveTo>
                <a:cubicBezTo>
                  <a:pt x="122817" y="5135"/>
                  <a:pt x="120349" y="6522"/>
                  <a:pt x="118673" y="8685"/>
                </a:cubicBezTo>
                <a:cubicBezTo>
                  <a:pt x="119176" y="9021"/>
                  <a:pt x="119663" y="9371"/>
                  <a:pt x="120136" y="9767"/>
                </a:cubicBezTo>
                <a:cubicBezTo>
                  <a:pt x="121476" y="8122"/>
                  <a:pt x="123411" y="7055"/>
                  <a:pt x="125575" y="7055"/>
                </a:cubicBezTo>
                <a:cubicBezTo>
                  <a:pt x="127815" y="7055"/>
                  <a:pt x="129810" y="8183"/>
                  <a:pt x="131166" y="9935"/>
                </a:cubicBezTo>
                <a:cubicBezTo>
                  <a:pt x="131608" y="9539"/>
                  <a:pt x="132096" y="9173"/>
                  <a:pt x="132583" y="8838"/>
                </a:cubicBezTo>
                <a:cubicBezTo>
                  <a:pt x="130923" y="6583"/>
                  <a:pt x="128393" y="5135"/>
                  <a:pt x="125575" y="5135"/>
                </a:cubicBezTo>
                <a:close/>
                <a:moveTo>
                  <a:pt x="268275" y="5135"/>
                </a:moveTo>
                <a:cubicBezTo>
                  <a:pt x="265517" y="5135"/>
                  <a:pt x="263049" y="6522"/>
                  <a:pt x="261373" y="8685"/>
                </a:cubicBezTo>
                <a:cubicBezTo>
                  <a:pt x="261891" y="9005"/>
                  <a:pt x="262363" y="9371"/>
                  <a:pt x="262835" y="9767"/>
                </a:cubicBezTo>
                <a:cubicBezTo>
                  <a:pt x="264176" y="8106"/>
                  <a:pt x="266111" y="7055"/>
                  <a:pt x="268275" y="7055"/>
                </a:cubicBezTo>
                <a:cubicBezTo>
                  <a:pt x="270514" y="7055"/>
                  <a:pt x="272510" y="8183"/>
                  <a:pt x="273866" y="9935"/>
                </a:cubicBezTo>
                <a:cubicBezTo>
                  <a:pt x="274308" y="9539"/>
                  <a:pt x="274796" y="9173"/>
                  <a:pt x="275298" y="8823"/>
                </a:cubicBezTo>
                <a:cubicBezTo>
                  <a:pt x="273622" y="6583"/>
                  <a:pt x="271109" y="5135"/>
                  <a:pt x="268275" y="5135"/>
                </a:cubicBezTo>
                <a:close/>
                <a:moveTo>
                  <a:pt x="11412" y="5135"/>
                </a:moveTo>
                <a:cubicBezTo>
                  <a:pt x="8654" y="5135"/>
                  <a:pt x="6171" y="6522"/>
                  <a:pt x="4510" y="8685"/>
                </a:cubicBezTo>
                <a:cubicBezTo>
                  <a:pt x="5013" y="9021"/>
                  <a:pt x="5500" y="9371"/>
                  <a:pt x="5973" y="9767"/>
                </a:cubicBezTo>
                <a:cubicBezTo>
                  <a:pt x="7313" y="8106"/>
                  <a:pt x="9248" y="7055"/>
                  <a:pt x="11412" y="7055"/>
                </a:cubicBezTo>
                <a:cubicBezTo>
                  <a:pt x="13652" y="7055"/>
                  <a:pt x="15648" y="8183"/>
                  <a:pt x="16988" y="9950"/>
                </a:cubicBezTo>
                <a:cubicBezTo>
                  <a:pt x="17445" y="9554"/>
                  <a:pt x="17918" y="9173"/>
                  <a:pt x="18420" y="8838"/>
                </a:cubicBezTo>
                <a:cubicBezTo>
                  <a:pt x="16760" y="6583"/>
                  <a:pt x="14231" y="5135"/>
                  <a:pt x="11412" y="5135"/>
                </a:cubicBezTo>
                <a:close/>
                <a:moveTo>
                  <a:pt x="39949" y="5135"/>
                </a:moveTo>
                <a:cubicBezTo>
                  <a:pt x="37191" y="5135"/>
                  <a:pt x="34723" y="6522"/>
                  <a:pt x="33047" y="8685"/>
                </a:cubicBezTo>
                <a:cubicBezTo>
                  <a:pt x="33565" y="9021"/>
                  <a:pt x="34053" y="9371"/>
                  <a:pt x="34510" y="9767"/>
                </a:cubicBezTo>
                <a:cubicBezTo>
                  <a:pt x="35841" y="8133"/>
                  <a:pt x="37758" y="7070"/>
                  <a:pt x="39903" y="7070"/>
                </a:cubicBezTo>
                <a:cubicBezTo>
                  <a:pt x="39918" y="7070"/>
                  <a:pt x="39934" y="7070"/>
                  <a:pt x="39949" y="7070"/>
                </a:cubicBezTo>
                <a:cubicBezTo>
                  <a:pt x="42189" y="7070"/>
                  <a:pt x="44200" y="8183"/>
                  <a:pt x="45540" y="9950"/>
                </a:cubicBezTo>
                <a:cubicBezTo>
                  <a:pt x="45998" y="9539"/>
                  <a:pt x="46470" y="9173"/>
                  <a:pt x="46973" y="8838"/>
                </a:cubicBezTo>
                <a:cubicBezTo>
                  <a:pt x="45297" y="6583"/>
                  <a:pt x="42783" y="5135"/>
                  <a:pt x="39949" y="5135"/>
                </a:cubicBezTo>
                <a:close/>
                <a:moveTo>
                  <a:pt x="68501" y="5135"/>
                </a:moveTo>
                <a:cubicBezTo>
                  <a:pt x="65728" y="5135"/>
                  <a:pt x="63260" y="6522"/>
                  <a:pt x="61599" y="8685"/>
                </a:cubicBezTo>
                <a:cubicBezTo>
                  <a:pt x="62102" y="9021"/>
                  <a:pt x="62589" y="9371"/>
                  <a:pt x="63047" y="9767"/>
                </a:cubicBezTo>
                <a:cubicBezTo>
                  <a:pt x="64387" y="8122"/>
                  <a:pt x="66338" y="7055"/>
                  <a:pt x="68501" y="7055"/>
                </a:cubicBezTo>
                <a:cubicBezTo>
                  <a:pt x="70725" y="7055"/>
                  <a:pt x="72737" y="8183"/>
                  <a:pt x="74077" y="9950"/>
                </a:cubicBezTo>
                <a:cubicBezTo>
                  <a:pt x="74534" y="9539"/>
                  <a:pt x="75007" y="9173"/>
                  <a:pt x="75510" y="8838"/>
                </a:cubicBezTo>
                <a:cubicBezTo>
                  <a:pt x="73849" y="6583"/>
                  <a:pt x="71320" y="5135"/>
                  <a:pt x="68501" y="5135"/>
                </a:cubicBezTo>
                <a:close/>
                <a:moveTo>
                  <a:pt x="97038" y="5135"/>
                </a:moveTo>
                <a:cubicBezTo>
                  <a:pt x="94280" y="5135"/>
                  <a:pt x="91797" y="6522"/>
                  <a:pt x="90136" y="8685"/>
                </a:cubicBezTo>
                <a:cubicBezTo>
                  <a:pt x="90639" y="9021"/>
                  <a:pt x="91126" y="9371"/>
                  <a:pt x="91599" y="9767"/>
                </a:cubicBezTo>
                <a:cubicBezTo>
                  <a:pt x="92930" y="8133"/>
                  <a:pt x="94847" y="7070"/>
                  <a:pt x="96992" y="7070"/>
                </a:cubicBezTo>
                <a:cubicBezTo>
                  <a:pt x="97007" y="7070"/>
                  <a:pt x="97023" y="7070"/>
                  <a:pt x="97038" y="7070"/>
                </a:cubicBezTo>
                <a:cubicBezTo>
                  <a:pt x="99278" y="7070"/>
                  <a:pt x="101274" y="8183"/>
                  <a:pt x="102630" y="9950"/>
                </a:cubicBezTo>
                <a:cubicBezTo>
                  <a:pt x="103071" y="9539"/>
                  <a:pt x="103544" y="9173"/>
                  <a:pt x="104046" y="8838"/>
                </a:cubicBezTo>
                <a:cubicBezTo>
                  <a:pt x="102386" y="6583"/>
                  <a:pt x="99857" y="5135"/>
                  <a:pt x="97038" y="5135"/>
                </a:cubicBezTo>
                <a:close/>
                <a:moveTo>
                  <a:pt x="154112" y="5135"/>
                </a:moveTo>
                <a:cubicBezTo>
                  <a:pt x="151354" y="5135"/>
                  <a:pt x="148886" y="6522"/>
                  <a:pt x="147225" y="8685"/>
                </a:cubicBezTo>
                <a:cubicBezTo>
                  <a:pt x="147728" y="9021"/>
                  <a:pt x="148200" y="9371"/>
                  <a:pt x="148673" y="9767"/>
                </a:cubicBezTo>
                <a:cubicBezTo>
                  <a:pt x="150004" y="8133"/>
                  <a:pt x="151921" y="7070"/>
                  <a:pt x="154066" y="7070"/>
                </a:cubicBezTo>
                <a:cubicBezTo>
                  <a:pt x="154081" y="7070"/>
                  <a:pt x="154096" y="7070"/>
                  <a:pt x="154112" y="7070"/>
                </a:cubicBezTo>
                <a:cubicBezTo>
                  <a:pt x="156351" y="7070"/>
                  <a:pt x="158363" y="8183"/>
                  <a:pt x="159703" y="9950"/>
                </a:cubicBezTo>
                <a:cubicBezTo>
                  <a:pt x="160160" y="9539"/>
                  <a:pt x="160633" y="9173"/>
                  <a:pt x="161136" y="8838"/>
                </a:cubicBezTo>
                <a:cubicBezTo>
                  <a:pt x="159460" y="6583"/>
                  <a:pt x="156946" y="5135"/>
                  <a:pt x="154112" y="5135"/>
                </a:cubicBezTo>
                <a:close/>
                <a:moveTo>
                  <a:pt x="182649" y="5135"/>
                </a:moveTo>
                <a:cubicBezTo>
                  <a:pt x="179891" y="5135"/>
                  <a:pt x="177423" y="6522"/>
                  <a:pt x="175762" y="8685"/>
                </a:cubicBezTo>
                <a:cubicBezTo>
                  <a:pt x="176265" y="9021"/>
                  <a:pt x="176752" y="9371"/>
                  <a:pt x="177209" y="9767"/>
                </a:cubicBezTo>
                <a:cubicBezTo>
                  <a:pt x="178541" y="8133"/>
                  <a:pt x="180473" y="7070"/>
                  <a:pt x="182603" y="7070"/>
                </a:cubicBezTo>
                <a:cubicBezTo>
                  <a:pt x="182618" y="7070"/>
                  <a:pt x="182634" y="7070"/>
                  <a:pt x="182649" y="7070"/>
                </a:cubicBezTo>
                <a:cubicBezTo>
                  <a:pt x="184888" y="7070"/>
                  <a:pt x="186899" y="8183"/>
                  <a:pt x="188240" y="9950"/>
                </a:cubicBezTo>
                <a:cubicBezTo>
                  <a:pt x="188697" y="9539"/>
                  <a:pt x="189170" y="9173"/>
                  <a:pt x="189672" y="8838"/>
                </a:cubicBezTo>
                <a:cubicBezTo>
                  <a:pt x="188012" y="6583"/>
                  <a:pt x="185483" y="5135"/>
                  <a:pt x="182649" y="5135"/>
                </a:cubicBezTo>
                <a:close/>
                <a:moveTo>
                  <a:pt x="211186" y="5135"/>
                </a:moveTo>
                <a:cubicBezTo>
                  <a:pt x="208428" y="5135"/>
                  <a:pt x="205960" y="6522"/>
                  <a:pt x="204299" y="8685"/>
                </a:cubicBezTo>
                <a:cubicBezTo>
                  <a:pt x="204802" y="9021"/>
                  <a:pt x="205289" y="9371"/>
                  <a:pt x="205746" y="9767"/>
                </a:cubicBezTo>
                <a:cubicBezTo>
                  <a:pt x="207093" y="8133"/>
                  <a:pt x="209010" y="7070"/>
                  <a:pt x="211140" y="7070"/>
                </a:cubicBezTo>
                <a:cubicBezTo>
                  <a:pt x="211155" y="7070"/>
                  <a:pt x="211170" y="7070"/>
                  <a:pt x="211186" y="7070"/>
                </a:cubicBezTo>
                <a:cubicBezTo>
                  <a:pt x="213425" y="7070"/>
                  <a:pt x="215436" y="8183"/>
                  <a:pt x="216777" y="9950"/>
                </a:cubicBezTo>
                <a:cubicBezTo>
                  <a:pt x="217234" y="9539"/>
                  <a:pt x="217707" y="9173"/>
                  <a:pt x="218209" y="8838"/>
                </a:cubicBezTo>
                <a:cubicBezTo>
                  <a:pt x="216533" y="6583"/>
                  <a:pt x="214019" y="5135"/>
                  <a:pt x="211186" y="5135"/>
                </a:cubicBezTo>
                <a:close/>
                <a:moveTo>
                  <a:pt x="239738" y="5135"/>
                </a:moveTo>
                <a:cubicBezTo>
                  <a:pt x="236980" y="5135"/>
                  <a:pt x="234512" y="6522"/>
                  <a:pt x="232836" y="8685"/>
                </a:cubicBezTo>
                <a:cubicBezTo>
                  <a:pt x="233354" y="9021"/>
                  <a:pt x="233826" y="9371"/>
                  <a:pt x="234298" y="9767"/>
                </a:cubicBezTo>
                <a:cubicBezTo>
                  <a:pt x="235630" y="8133"/>
                  <a:pt x="237547" y="7070"/>
                  <a:pt x="239692" y="7070"/>
                </a:cubicBezTo>
                <a:cubicBezTo>
                  <a:pt x="239707" y="7070"/>
                  <a:pt x="239722" y="7070"/>
                  <a:pt x="239738" y="7070"/>
                </a:cubicBezTo>
                <a:cubicBezTo>
                  <a:pt x="241977" y="7070"/>
                  <a:pt x="243973" y="8183"/>
                  <a:pt x="245329" y="9950"/>
                </a:cubicBezTo>
                <a:cubicBezTo>
                  <a:pt x="245771" y="9539"/>
                  <a:pt x="246259" y="9173"/>
                  <a:pt x="246746" y="8838"/>
                </a:cubicBezTo>
                <a:cubicBezTo>
                  <a:pt x="245086" y="6583"/>
                  <a:pt x="242572" y="5135"/>
                  <a:pt x="239738" y="5135"/>
                </a:cubicBezTo>
                <a:close/>
                <a:moveTo>
                  <a:pt x="6399" y="10163"/>
                </a:moveTo>
                <a:lnTo>
                  <a:pt x="6399" y="10179"/>
                </a:lnTo>
                <a:cubicBezTo>
                  <a:pt x="6402" y="10176"/>
                  <a:pt x="6404" y="10173"/>
                  <a:pt x="6407" y="10170"/>
                </a:cubicBezTo>
                <a:lnTo>
                  <a:pt x="6407" y="10170"/>
                </a:lnTo>
                <a:cubicBezTo>
                  <a:pt x="6404" y="10168"/>
                  <a:pt x="6402" y="10165"/>
                  <a:pt x="6399" y="10163"/>
                </a:cubicBezTo>
                <a:close/>
                <a:moveTo>
                  <a:pt x="39949" y="7710"/>
                </a:moveTo>
                <a:cubicBezTo>
                  <a:pt x="37968" y="7710"/>
                  <a:pt x="36170" y="8655"/>
                  <a:pt x="34936" y="10163"/>
                </a:cubicBezTo>
                <a:cubicBezTo>
                  <a:pt x="35393" y="10575"/>
                  <a:pt x="35820" y="11017"/>
                  <a:pt x="36216" y="11474"/>
                </a:cubicBezTo>
                <a:cubicBezTo>
                  <a:pt x="37115" y="10331"/>
                  <a:pt x="38486" y="9645"/>
                  <a:pt x="39949" y="9630"/>
                </a:cubicBezTo>
                <a:cubicBezTo>
                  <a:pt x="41518" y="9630"/>
                  <a:pt x="42920" y="10438"/>
                  <a:pt x="43849" y="11687"/>
                </a:cubicBezTo>
                <a:cubicBezTo>
                  <a:pt x="44230" y="11215"/>
                  <a:pt x="44657" y="10773"/>
                  <a:pt x="45099" y="10346"/>
                </a:cubicBezTo>
                <a:cubicBezTo>
                  <a:pt x="43849" y="8731"/>
                  <a:pt x="42006" y="7710"/>
                  <a:pt x="39949" y="7710"/>
                </a:cubicBezTo>
                <a:close/>
                <a:moveTo>
                  <a:pt x="68501" y="7710"/>
                </a:moveTo>
                <a:cubicBezTo>
                  <a:pt x="66520" y="7710"/>
                  <a:pt x="64722" y="8655"/>
                  <a:pt x="63488" y="10163"/>
                </a:cubicBezTo>
                <a:cubicBezTo>
                  <a:pt x="63945" y="10575"/>
                  <a:pt x="64372" y="11017"/>
                  <a:pt x="64768" y="11474"/>
                </a:cubicBezTo>
                <a:cubicBezTo>
                  <a:pt x="65667" y="10331"/>
                  <a:pt x="67038" y="9645"/>
                  <a:pt x="68501" y="9630"/>
                </a:cubicBezTo>
                <a:cubicBezTo>
                  <a:pt x="70070" y="9630"/>
                  <a:pt x="71472" y="10438"/>
                  <a:pt x="72401" y="11687"/>
                </a:cubicBezTo>
                <a:cubicBezTo>
                  <a:pt x="72782" y="11215"/>
                  <a:pt x="73194" y="10773"/>
                  <a:pt x="73651" y="10346"/>
                </a:cubicBezTo>
                <a:cubicBezTo>
                  <a:pt x="72401" y="8731"/>
                  <a:pt x="70558" y="7710"/>
                  <a:pt x="68501" y="7710"/>
                </a:cubicBezTo>
                <a:close/>
                <a:moveTo>
                  <a:pt x="97038" y="7710"/>
                </a:moveTo>
                <a:cubicBezTo>
                  <a:pt x="95057" y="7710"/>
                  <a:pt x="93259" y="8655"/>
                  <a:pt x="92025" y="10163"/>
                </a:cubicBezTo>
                <a:cubicBezTo>
                  <a:pt x="92482" y="10575"/>
                  <a:pt x="92909" y="11017"/>
                  <a:pt x="93305" y="11474"/>
                </a:cubicBezTo>
                <a:cubicBezTo>
                  <a:pt x="94204" y="10331"/>
                  <a:pt x="95575" y="9645"/>
                  <a:pt x="97023" y="9630"/>
                </a:cubicBezTo>
                <a:cubicBezTo>
                  <a:pt x="98607" y="9630"/>
                  <a:pt x="100009" y="10438"/>
                  <a:pt x="100923" y="11687"/>
                </a:cubicBezTo>
                <a:cubicBezTo>
                  <a:pt x="101319" y="11215"/>
                  <a:pt x="101731" y="10773"/>
                  <a:pt x="102172" y="10346"/>
                </a:cubicBezTo>
                <a:cubicBezTo>
                  <a:pt x="100938" y="8731"/>
                  <a:pt x="99095" y="7710"/>
                  <a:pt x="97038" y="7710"/>
                </a:cubicBezTo>
                <a:close/>
                <a:moveTo>
                  <a:pt x="125575" y="7710"/>
                </a:moveTo>
                <a:cubicBezTo>
                  <a:pt x="123594" y="7710"/>
                  <a:pt x="121812" y="8655"/>
                  <a:pt x="120577" y="10163"/>
                </a:cubicBezTo>
                <a:cubicBezTo>
                  <a:pt x="121019" y="10575"/>
                  <a:pt x="121446" y="11017"/>
                  <a:pt x="121842" y="11474"/>
                </a:cubicBezTo>
                <a:cubicBezTo>
                  <a:pt x="122741" y="10331"/>
                  <a:pt x="124112" y="9645"/>
                  <a:pt x="125575" y="9630"/>
                </a:cubicBezTo>
                <a:cubicBezTo>
                  <a:pt x="127144" y="9630"/>
                  <a:pt x="128546" y="10438"/>
                  <a:pt x="129475" y="11687"/>
                </a:cubicBezTo>
                <a:cubicBezTo>
                  <a:pt x="129856" y="11215"/>
                  <a:pt x="130283" y="10773"/>
                  <a:pt x="130725" y="10346"/>
                </a:cubicBezTo>
                <a:cubicBezTo>
                  <a:pt x="129475" y="8731"/>
                  <a:pt x="127632" y="7710"/>
                  <a:pt x="125575" y="7710"/>
                </a:cubicBezTo>
                <a:close/>
                <a:moveTo>
                  <a:pt x="154112" y="7710"/>
                </a:moveTo>
                <a:cubicBezTo>
                  <a:pt x="152131" y="7710"/>
                  <a:pt x="150348" y="8655"/>
                  <a:pt x="149130" y="10163"/>
                </a:cubicBezTo>
                <a:cubicBezTo>
                  <a:pt x="149571" y="10575"/>
                  <a:pt x="149998" y="11017"/>
                  <a:pt x="150394" y="11474"/>
                </a:cubicBezTo>
                <a:cubicBezTo>
                  <a:pt x="151293" y="10331"/>
                  <a:pt x="152664" y="9645"/>
                  <a:pt x="154112" y="9630"/>
                </a:cubicBezTo>
                <a:cubicBezTo>
                  <a:pt x="155681" y="9630"/>
                  <a:pt x="157098" y="10438"/>
                  <a:pt x="158012" y="11687"/>
                </a:cubicBezTo>
                <a:cubicBezTo>
                  <a:pt x="158393" y="11215"/>
                  <a:pt x="158820" y="10773"/>
                  <a:pt x="159261" y="10346"/>
                </a:cubicBezTo>
                <a:cubicBezTo>
                  <a:pt x="158012" y="8731"/>
                  <a:pt x="156169" y="7710"/>
                  <a:pt x="154112" y="7710"/>
                </a:cubicBezTo>
                <a:close/>
                <a:moveTo>
                  <a:pt x="182649" y="7710"/>
                </a:moveTo>
                <a:cubicBezTo>
                  <a:pt x="180683" y="7710"/>
                  <a:pt x="178901" y="8655"/>
                  <a:pt x="177667" y="10163"/>
                </a:cubicBezTo>
                <a:cubicBezTo>
                  <a:pt x="178108" y="10575"/>
                  <a:pt x="178535" y="11017"/>
                  <a:pt x="178931" y="11474"/>
                </a:cubicBezTo>
                <a:cubicBezTo>
                  <a:pt x="179815" y="10331"/>
                  <a:pt x="181201" y="9645"/>
                  <a:pt x="182649" y="9630"/>
                </a:cubicBezTo>
                <a:cubicBezTo>
                  <a:pt x="184233" y="9630"/>
                  <a:pt x="185635" y="10438"/>
                  <a:pt x="186549" y="11687"/>
                </a:cubicBezTo>
                <a:cubicBezTo>
                  <a:pt x="186945" y="11215"/>
                  <a:pt x="187357" y="10773"/>
                  <a:pt x="187798" y="10346"/>
                </a:cubicBezTo>
                <a:cubicBezTo>
                  <a:pt x="186564" y="8731"/>
                  <a:pt x="184721" y="7710"/>
                  <a:pt x="182649" y="7710"/>
                </a:cubicBezTo>
                <a:close/>
                <a:moveTo>
                  <a:pt x="211201" y="7695"/>
                </a:moveTo>
                <a:lnTo>
                  <a:pt x="211201" y="7710"/>
                </a:lnTo>
                <a:cubicBezTo>
                  <a:pt x="209220" y="7710"/>
                  <a:pt x="207438" y="8655"/>
                  <a:pt x="206203" y="10163"/>
                </a:cubicBezTo>
                <a:cubicBezTo>
                  <a:pt x="206645" y="10575"/>
                  <a:pt x="207072" y="11017"/>
                  <a:pt x="207468" y="11474"/>
                </a:cubicBezTo>
                <a:cubicBezTo>
                  <a:pt x="208367" y="10331"/>
                  <a:pt x="209738" y="9645"/>
                  <a:pt x="211201" y="9615"/>
                </a:cubicBezTo>
                <a:cubicBezTo>
                  <a:pt x="212770" y="9615"/>
                  <a:pt x="214172" y="10438"/>
                  <a:pt x="215086" y="11687"/>
                </a:cubicBezTo>
                <a:cubicBezTo>
                  <a:pt x="215482" y="11215"/>
                  <a:pt x="215893" y="10773"/>
                  <a:pt x="216335" y="10346"/>
                </a:cubicBezTo>
                <a:cubicBezTo>
                  <a:pt x="215101" y="8731"/>
                  <a:pt x="213258" y="7695"/>
                  <a:pt x="211201" y="7695"/>
                </a:cubicBezTo>
                <a:close/>
                <a:moveTo>
                  <a:pt x="239738" y="7695"/>
                </a:moveTo>
                <a:lnTo>
                  <a:pt x="239738" y="7710"/>
                </a:lnTo>
                <a:cubicBezTo>
                  <a:pt x="237757" y="7710"/>
                  <a:pt x="235990" y="8655"/>
                  <a:pt x="234756" y="10163"/>
                </a:cubicBezTo>
                <a:cubicBezTo>
                  <a:pt x="235197" y="10575"/>
                  <a:pt x="235624" y="11017"/>
                  <a:pt x="236005" y="11474"/>
                </a:cubicBezTo>
                <a:cubicBezTo>
                  <a:pt x="236904" y="10331"/>
                  <a:pt x="238275" y="9645"/>
                  <a:pt x="239738" y="9615"/>
                </a:cubicBezTo>
                <a:cubicBezTo>
                  <a:pt x="241307" y="9615"/>
                  <a:pt x="242709" y="10438"/>
                  <a:pt x="243638" y="11687"/>
                </a:cubicBezTo>
                <a:cubicBezTo>
                  <a:pt x="244019" y="11215"/>
                  <a:pt x="244446" y="10773"/>
                  <a:pt x="244887" y="10346"/>
                </a:cubicBezTo>
                <a:cubicBezTo>
                  <a:pt x="243638" y="8731"/>
                  <a:pt x="241795" y="7695"/>
                  <a:pt x="239738" y="7695"/>
                </a:cubicBezTo>
                <a:close/>
                <a:moveTo>
                  <a:pt x="268275" y="7710"/>
                </a:moveTo>
                <a:cubicBezTo>
                  <a:pt x="266294" y="7710"/>
                  <a:pt x="264527" y="8655"/>
                  <a:pt x="263292" y="10163"/>
                </a:cubicBezTo>
                <a:cubicBezTo>
                  <a:pt x="263734" y="10575"/>
                  <a:pt x="264146" y="11017"/>
                  <a:pt x="264542" y="11474"/>
                </a:cubicBezTo>
                <a:cubicBezTo>
                  <a:pt x="265441" y="10331"/>
                  <a:pt x="266812" y="9645"/>
                  <a:pt x="268275" y="9630"/>
                </a:cubicBezTo>
                <a:cubicBezTo>
                  <a:pt x="269844" y="9630"/>
                  <a:pt x="271261" y="10438"/>
                  <a:pt x="272175" y="11687"/>
                </a:cubicBezTo>
                <a:cubicBezTo>
                  <a:pt x="272556" y="11215"/>
                  <a:pt x="272983" y="10773"/>
                  <a:pt x="273424" y="10346"/>
                </a:cubicBezTo>
                <a:cubicBezTo>
                  <a:pt x="272175" y="8731"/>
                  <a:pt x="270331" y="7710"/>
                  <a:pt x="268275" y="7710"/>
                </a:cubicBezTo>
                <a:close/>
                <a:moveTo>
                  <a:pt x="11412" y="7710"/>
                </a:moveTo>
                <a:cubicBezTo>
                  <a:pt x="9435" y="7710"/>
                  <a:pt x="7640" y="8666"/>
                  <a:pt x="6407" y="10170"/>
                </a:cubicBezTo>
                <a:lnTo>
                  <a:pt x="6407" y="10170"/>
                </a:lnTo>
                <a:cubicBezTo>
                  <a:pt x="6861" y="10579"/>
                  <a:pt x="7285" y="11019"/>
                  <a:pt x="7679" y="11489"/>
                </a:cubicBezTo>
                <a:cubicBezTo>
                  <a:pt x="8578" y="10331"/>
                  <a:pt x="9949" y="9645"/>
                  <a:pt x="11412" y="9630"/>
                </a:cubicBezTo>
                <a:cubicBezTo>
                  <a:pt x="12981" y="9630"/>
                  <a:pt x="14383" y="10438"/>
                  <a:pt x="15297" y="11702"/>
                </a:cubicBezTo>
                <a:cubicBezTo>
                  <a:pt x="15693" y="11230"/>
                  <a:pt x="16105" y="10773"/>
                  <a:pt x="16546" y="10361"/>
                </a:cubicBezTo>
                <a:cubicBezTo>
                  <a:pt x="15312" y="8731"/>
                  <a:pt x="13469" y="7710"/>
                  <a:pt x="11412" y="7710"/>
                </a:cubicBezTo>
                <a:close/>
                <a:moveTo>
                  <a:pt x="264968" y="11957"/>
                </a:moveTo>
                <a:lnTo>
                  <a:pt x="264968" y="11957"/>
                </a:lnTo>
                <a:cubicBezTo>
                  <a:pt x="264963" y="11959"/>
                  <a:pt x="264958" y="11960"/>
                  <a:pt x="264953" y="11961"/>
                </a:cubicBezTo>
                <a:lnTo>
                  <a:pt x="264953" y="11976"/>
                </a:lnTo>
                <a:cubicBezTo>
                  <a:pt x="264958" y="11970"/>
                  <a:pt x="264963" y="11964"/>
                  <a:pt x="264968" y="11957"/>
                </a:cubicBezTo>
                <a:close/>
                <a:moveTo>
                  <a:pt x="39949" y="10255"/>
                </a:moveTo>
                <a:cubicBezTo>
                  <a:pt x="38623" y="10255"/>
                  <a:pt x="37435" y="10940"/>
                  <a:pt x="36627" y="11976"/>
                </a:cubicBezTo>
                <a:cubicBezTo>
                  <a:pt x="37710" y="11691"/>
                  <a:pt x="38822" y="11550"/>
                  <a:pt x="39935" y="11550"/>
                </a:cubicBezTo>
                <a:cubicBezTo>
                  <a:pt x="41077" y="11550"/>
                  <a:pt x="42220" y="11698"/>
                  <a:pt x="43331" y="11992"/>
                </a:cubicBezTo>
                <a:cubicBezTo>
                  <a:pt x="42539" y="10925"/>
                  <a:pt x="41290" y="10270"/>
                  <a:pt x="39949" y="10255"/>
                </a:cubicBezTo>
                <a:close/>
                <a:moveTo>
                  <a:pt x="68501" y="10255"/>
                </a:moveTo>
                <a:cubicBezTo>
                  <a:pt x="67160" y="10255"/>
                  <a:pt x="65987" y="10940"/>
                  <a:pt x="65164" y="11976"/>
                </a:cubicBezTo>
                <a:cubicBezTo>
                  <a:pt x="66247" y="11691"/>
                  <a:pt x="67359" y="11550"/>
                  <a:pt x="68472" y="11550"/>
                </a:cubicBezTo>
                <a:cubicBezTo>
                  <a:pt x="69614" y="11550"/>
                  <a:pt x="70757" y="11698"/>
                  <a:pt x="71868" y="11992"/>
                </a:cubicBezTo>
                <a:cubicBezTo>
                  <a:pt x="71076" y="10925"/>
                  <a:pt x="69827" y="10270"/>
                  <a:pt x="68501" y="10255"/>
                </a:cubicBezTo>
                <a:close/>
                <a:moveTo>
                  <a:pt x="97038" y="10255"/>
                </a:moveTo>
                <a:cubicBezTo>
                  <a:pt x="95697" y="10255"/>
                  <a:pt x="94524" y="10940"/>
                  <a:pt x="93701" y="11976"/>
                </a:cubicBezTo>
                <a:cubicBezTo>
                  <a:pt x="94791" y="11691"/>
                  <a:pt x="95904" y="11550"/>
                  <a:pt x="97014" y="11550"/>
                </a:cubicBezTo>
                <a:cubicBezTo>
                  <a:pt x="98155" y="11550"/>
                  <a:pt x="99294" y="11698"/>
                  <a:pt x="100405" y="11992"/>
                </a:cubicBezTo>
                <a:cubicBezTo>
                  <a:pt x="99613" y="10925"/>
                  <a:pt x="98363" y="10270"/>
                  <a:pt x="97038" y="10255"/>
                </a:cubicBezTo>
                <a:close/>
                <a:moveTo>
                  <a:pt x="125575" y="10255"/>
                </a:moveTo>
                <a:cubicBezTo>
                  <a:pt x="124249" y="10255"/>
                  <a:pt x="123061" y="10940"/>
                  <a:pt x="122238" y="11976"/>
                </a:cubicBezTo>
                <a:cubicBezTo>
                  <a:pt x="123328" y="11691"/>
                  <a:pt x="124444" y="11550"/>
                  <a:pt x="125559" y="11550"/>
                </a:cubicBezTo>
                <a:cubicBezTo>
                  <a:pt x="126703" y="11550"/>
                  <a:pt x="127846" y="11698"/>
                  <a:pt x="128957" y="11992"/>
                </a:cubicBezTo>
                <a:cubicBezTo>
                  <a:pt x="128165" y="10925"/>
                  <a:pt x="126916" y="10285"/>
                  <a:pt x="125575" y="10255"/>
                </a:cubicBezTo>
                <a:close/>
                <a:moveTo>
                  <a:pt x="154135" y="10270"/>
                </a:moveTo>
                <a:cubicBezTo>
                  <a:pt x="152877" y="10270"/>
                  <a:pt x="151618" y="10838"/>
                  <a:pt x="150790" y="11976"/>
                </a:cubicBezTo>
                <a:cubicBezTo>
                  <a:pt x="151873" y="11691"/>
                  <a:pt x="152985" y="11550"/>
                  <a:pt x="154098" y="11550"/>
                </a:cubicBezTo>
                <a:cubicBezTo>
                  <a:pt x="155240" y="11550"/>
                  <a:pt x="156383" y="11698"/>
                  <a:pt x="157494" y="11992"/>
                </a:cubicBezTo>
                <a:cubicBezTo>
                  <a:pt x="156669" y="10845"/>
                  <a:pt x="155402" y="10270"/>
                  <a:pt x="154135" y="10270"/>
                </a:cubicBezTo>
                <a:close/>
                <a:moveTo>
                  <a:pt x="182649" y="10255"/>
                </a:moveTo>
                <a:cubicBezTo>
                  <a:pt x="181323" y="10255"/>
                  <a:pt x="180150" y="10940"/>
                  <a:pt x="179327" y="11976"/>
                </a:cubicBezTo>
                <a:cubicBezTo>
                  <a:pt x="180417" y="11691"/>
                  <a:pt x="181530" y="11550"/>
                  <a:pt x="182640" y="11550"/>
                </a:cubicBezTo>
                <a:cubicBezTo>
                  <a:pt x="183781" y="11550"/>
                  <a:pt x="184920" y="11698"/>
                  <a:pt x="186031" y="11992"/>
                </a:cubicBezTo>
                <a:cubicBezTo>
                  <a:pt x="185239" y="10925"/>
                  <a:pt x="183989" y="10270"/>
                  <a:pt x="182649" y="10255"/>
                </a:cubicBezTo>
                <a:close/>
                <a:moveTo>
                  <a:pt x="211201" y="10255"/>
                </a:moveTo>
                <a:cubicBezTo>
                  <a:pt x="209875" y="10255"/>
                  <a:pt x="208687" y="10940"/>
                  <a:pt x="207864" y="11976"/>
                </a:cubicBezTo>
                <a:cubicBezTo>
                  <a:pt x="208954" y="11691"/>
                  <a:pt x="210067" y="11550"/>
                  <a:pt x="211179" y="11550"/>
                </a:cubicBezTo>
                <a:cubicBezTo>
                  <a:pt x="212321" y="11550"/>
                  <a:pt x="213464" y="11698"/>
                  <a:pt x="214583" y="11992"/>
                </a:cubicBezTo>
                <a:cubicBezTo>
                  <a:pt x="213791" y="10925"/>
                  <a:pt x="212542" y="10285"/>
                  <a:pt x="211201" y="10255"/>
                </a:cubicBezTo>
                <a:close/>
                <a:moveTo>
                  <a:pt x="239738" y="10255"/>
                </a:moveTo>
                <a:cubicBezTo>
                  <a:pt x="238412" y="10255"/>
                  <a:pt x="237224" y="10940"/>
                  <a:pt x="236416" y="11961"/>
                </a:cubicBezTo>
                <a:cubicBezTo>
                  <a:pt x="237491" y="11685"/>
                  <a:pt x="238596" y="11548"/>
                  <a:pt x="239701" y="11548"/>
                </a:cubicBezTo>
                <a:cubicBezTo>
                  <a:pt x="240851" y="11548"/>
                  <a:pt x="242001" y="11696"/>
                  <a:pt x="243120" y="11992"/>
                </a:cubicBezTo>
                <a:cubicBezTo>
                  <a:pt x="242328" y="10925"/>
                  <a:pt x="241078" y="10270"/>
                  <a:pt x="239738" y="10255"/>
                </a:cubicBezTo>
                <a:close/>
                <a:moveTo>
                  <a:pt x="268275" y="10255"/>
                </a:moveTo>
                <a:cubicBezTo>
                  <a:pt x="266957" y="10255"/>
                  <a:pt x="265775" y="10932"/>
                  <a:pt x="264968" y="11957"/>
                </a:cubicBezTo>
                <a:lnTo>
                  <a:pt x="264968" y="11957"/>
                </a:lnTo>
                <a:cubicBezTo>
                  <a:pt x="266046" y="11682"/>
                  <a:pt x="267153" y="11542"/>
                  <a:pt x="268261" y="11542"/>
                </a:cubicBezTo>
                <a:cubicBezTo>
                  <a:pt x="269403" y="11542"/>
                  <a:pt x="270546" y="11691"/>
                  <a:pt x="271657" y="11992"/>
                </a:cubicBezTo>
                <a:cubicBezTo>
                  <a:pt x="270865" y="10910"/>
                  <a:pt x="269615" y="10270"/>
                  <a:pt x="268275" y="10255"/>
                </a:cubicBezTo>
                <a:close/>
                <a:moveTo>
                  <a:pt x="11412" y="10255"/>
                </a:moveTo>
                <a:cubicBezTo>
                  <a:pt x="10071" y="10255"/>
                  <a:pt x="8898" y="10925"/>
                  <a:pt x="8075" y="11961"/>
                </a:cubicBezTo>
                <a:cubicBezTo>
                  <a:pt x="9122" y="11699"/>
                  <a:pt x="10183" y="11549"/>
                  <a:pt x="11257" y="11549"/>
                </a:cubicBezTo>
                <a:cubicBezTo>
                  <a:pt x="11309" y="11549"/>
                  <a:pt x="11360" y="11549"/>
                  <a:pt x="11412" y="11550"/>
                </a:cubicBezTo>
                <a:cubicBezTo>
                  <a:pt x="12555" y="11550"/>
                  <a:pt x="13682" y="11702"/>
                  <a:pt x="14779" y="12007"/>
                </a:cubicBezTo>
                <a:lnTo>
                  <a:pt x="14794" y="11992"/>
                </a:lnTo>
                <a:cubicBezTo>
                  <a:pt x="14002" y="10925"/>
                  <a:pt x="12753" y="10270"/>
                  <a:pt x="11412" y="10255"/>
                </a:cubicBezTo>
                <a:close/>
                <a:moveTo>
                  <a:pt x="25856" y="7162"/>
                </a:moveTo>
                <a:cubicBezTo>
                  <a:pt x="21803" y="7162"/>
                  <a:pt x="18146" y="9127"/>
                  <a:pt x="15648" y="12251"/>
                </a:cubicBezTo>
                <a:cubicBezTo>
                  <a:pt x="16242" y="12464"/>
                  <a:pt x="16821" y="12708"/>
                  <a:pt x="17384" y="12997"/>
                </a:cubicBezTo>
                <a:cubicBezTo>
                  <a:pt x="19548" y="10575"/>
                  <a:pt x="22549" y="9082"/>
                  <a:pt x="25856" y="9082"/>
                </a:cubicBezTo>
                <a:cubicBezTo>
                  <a:pt x="29116" y="9082"/>
                  <a:pt x="32072" y="10529"/>
                  <a:pt x="34220" y="12891"/>
                </a:cubicBezTo>
                <a:cubicBezTo>
                  <a:pt x="34799" y="12601"/>
                  <a:pt x="35393" y="12373"/>
                  <a:pt x="36003" y="12174"/>
                </a:cubicBezTo>
                <a:cubicBezTo>
                  <a:pt x="33489" y="9097"/>
                  <a:pt x="29878" y="7162"/>
                  <a:pt x="25856" y="7162"/>
                </a:cubicBezTo>
                <a:close/>
                <a:moveTo>
                  <a:pt x="54393" y="7162"/>
                </a:moveTo>
                <a:cubicBezTo>
                  <a:pt x="50340" y="7162"/>
                  <a:pt x="46683" y="9127"/>
                  <a:pt x="44184" y="12251"/>
                </a:cubicBezTo>
                <a:cubicBezTo>
                  <a:pt x="44779" y="12464"/>
                  <a:pt x="45358" y="12708"/>
                  <a:pt x="45921" y="12997"/>
                </a:cubicBezTo>
                <a:cubicBezTo>
                  <a:pt x="48085" y="10575"/>
                  <a:pt x="51086" y="9082"/>
                  <a:pt x="54393" y="9082"/>
                </a:cubicBezTo>
                <a:cubicBezTo>
                  <a:pt x="57653" y="9082"/>
                  <a:pt x="60594" y="10544"/>
                  <a:pt x="62757" y="12891"/>
                </a:cubicBezTo>
                <a:cubicBezTo>
                  <a:pt x="63336" y="12601"/>
                  <a:pt x="63930" y="12373"/>
                  <a:pt x="64555" y="12174"/>
                </a:cubicBezTo>
                <a:cubicBezTo>
                  <a:pt x="62041" y="9097"/>
                  <a:pt x="58415" y="7162"/>
                  <a:pt x="54393" y="7162"/>
                </a:cubicBezTo>
                <a:close/>
                <a:moveTo>
                  <a:pt x="82929" y="7162"/>
                </a:moveTo>
                <a:cubicBezTo>
                  <a:pt x="78877" y="7162"/>
                  <a:pt x="75235" y="9127"/>
                  <a:pt x="72721" y="12251"/>
                </a:cubicBezTo>
                <a:cubicBezTo>
                  <a:pt x="73316" y="12464"/>
                  <a:pt x="73895" y="12708"/>
                  <a:pt x="74458" y="12997"/>
                </a:cubicBezTo>
                <a:cubicBezTo>
                  <a:pt x="76622" y="10575"/>
                  <a:pt x="79623" y="9082"/>
                  <a:pt x="82929" y="9082"/>
                </a:cubicBezTo>
                <a:cubicBezTo>
                  <a:pt x="86190" y="9082"/>
                  <a:pt x="89146" y="10544"/>
                  <a:pt x="91309" y="12891"/>
                </a:cubicBezTo>
                <a:cubicBezTo>
                  <a:pt x="91873" y="12601"/>
                  <a:pt x="92467" y="12373"/>
                  <a:pt x="93092" y="12174"/>
                </a:cubicBezTo>
                <a:cubicBezTo>
                  <a:pt x="90578" y="9097"/>
                  <a:pt x="86952" y="7162"/>
                  <a:pt x="82929" y="7162"/>
                </a:cubicBezTo>
                <a:close/>
                <a:moveTo>
                  <a:pt x="111482" y="7162"/>
                </a:moveTo>
                <a:cubicBezTo>
                  <a:pt x="107414" y="7162"/>
                  <a:pt x="103772" y="9127"/>
                  <a:pt x="101258" y="12251"/>
                </a:cubicBezTo>
                <a:cubicBezTo>
                  <a:pt x="101852" y="12464"/>
                  <a:pt x="102431" y="12708"/>
                  <a:pt x="102995" y="12997"/>
                </a:cubicBezTo>
                <a:cubicBezTo>
                  <a:pt x="105174" y="10575"/>
                  <a:pt x="108175" y="9082"/>
                  <a:pt x="111482" y="9082"/>
                </a:cubicBezTo>
                <a:cubicBezTo>
                  <a:pt x="114727" y="9082"/>
                  <a:pt x="117683" y="10544"/>
                  <a:pt x="119846" y="12891"/>
                </a:cubicBezTo>
                <a:cubicBezTo>
                  <a:pt x="120425" y="12601"/>
                  <a:pt x="121019" y="12373"/>
                  <a:pt x="121629" y="12174"/>
                </a:cubicBezTo>
                <a:cubicBezTo>
                  <a:pt x="119115" y="9097"/>
                  <a:pt x="115504" y="7162"/>
                  <a:pt x="111482" y="7162"/>
                </a:cubicBezTo>
                <a:close/>
                <a:moveTo>
                  <a:pt x="140019" y="7162"/>
                </a:moveTo>
                <a:cubicBezTo>
                  <a:pt x="135966" y="7162"/>
                  <a:pt x="132309" y="9127"/>
                  <a:pt x="129795" y="12251"/>
                </a:cubicBezTo>
                <a:cubicBezTo>
                  <a:pt x="130389" y="12464"/>
                  <a:pt x="130984" y="12708"/>
                  <a:pt x="131547" y="12997"/>
                </a:cubicBezTo>
                <a:cubicBezTo>
                  <a:pt x="133711" y="10575"/>
                  <a:pt x="136712" y="9082"/>
                  <a:pt x="140019" y="9082"/>
                </a:cubicBezTo>
                <a:cubicBezTo>
                  <a:pt x="143264" y="9082"/>
                  <a:pt x="146220" y="10544"/>
                  <a:pt x="148383" y="12891"/>
                </a:cubicBezTo>
                <a:cubicBezTo>
                  <a:pt x="148962" y="12601"/>
                  <a:pt x="149556" y="12373"/>
                  <a:pt x="150166" y="12174"/>
                </a:cubicBezTo>
                <a:cubicBezTo>
                  <a:pt x="147667" y="9097"/>
                  <a:pt x="144041" y="7162"/>
                  <a:pt x="140019" y="7162"/>
                </a:cubicBezTo>
                <a:close/>
                <a:moveTo>
                  <a:pt x="168555" y="7162"/>
                </a:moveTo>
                <a:cubicBezTo>
                  <a:pt x="164503" y="7162"/>
                  <a:pt x="160846" y="9127"/>
                  <a:pt x="158347" y="12251"/>
                </a:cubicBezTo>
                <a:cubicBezTo>
                  <a:pt x="158942" y="12464"/>
                  <a:pt x="159521" y="12708"/>
                  <a:pt x="160084" y="12997"/>
                </a:cubicBezTo>
                <a:cubicBezTo>
                  <a:pt x="162248" y="10575"/>
                  <a:pt x="165249" y="9082"/>
                  <a:pt x="168555" y="9082"/>
                </a:cubicBezTo>
                <a:cubicBezTo>
                  <a:pt x="171816" y="9082"/>
                  <a:pt x="174756" y="10544"/>
                  <a:pt x="176920" y="12891"/>
                </a:cubicBezTo>
                <a:cubicBezTo>
                  <a:pt x="177499" y="12601"/>
                  <a:pt x="178093" y="12373"/>
                  <a:pt x="178703" y="12174"/>
                </a:cubicBezTo>
                <a:cubicBezTo>
                  <a:pt x="176204" y="9097"/>
                  <a:pt x="172578" y="7162"/>
                  <a:pt x="168555" y="7162"/>
                </a:cubicBezTo>
                <a:close/>
                <a:moveTo>
                  <a:pt x="197092" y="7162"/>
                </a:moveTo>
                <a:cubicBezTo>
                  <a:pt x="193040" y="7162"/>
                  <a:pt x="189398" y="9127"/>
                  <a:pt x="186884" y="12251"/>
                </a:cubicBezTo>
                <a:cubicBezTo>
                  <a:pt x="187478" y="12464"/>
                  <a:pt x="188057" y="12708"/>
                  <a:pt x="188621" y="12997"/>
                </a:cubicBezTo>
                <a:cubicBezTo>
                  <a:pt x="190785" y="10575"/>
                  <a:pt x="193786" y="9082"/>
                  <a:pt x="197092" y="9082"/>
                </a:cubicBezTo>
                <a:cubicBezTo>
                  <a:pt x="200353" y="9082"/>
                  <a:pt x="203309" y="10544"/>
                  <a:pt x="205457" y="12891"/>
                </a:cubicBezTo>
                <a:cubicBezTo>
                  <a:pt x="206036" y="12601"/>
                  <a:pt x="206630" y="12373"/>
                  <a:pt x="207255" y="12174"/>
                </a:cubicBezTo>
                <a:cubicBezTo>
                  <a:pt x="204741" y="9097"/>
                  <a:pt x="201130" y="7162"/>
                  <a:pt x="197092" y="7162"/>
                </a:cubicBezTo>
                <a:close/>
                <a:moveTo>
                  <a:pt x="225644" y="7162"/>
                </a:moveTo>
                <a:cubicBezTo>
                  <a:pt x="221576" y="7162"/>
                  <a:pt x="217935" y="9127"/>
                  <a:pt x="215421" y="12251"/>
                </a:cubicBezTo>
                <a:cubicBezTo>
                  <a:pt x="216015" y="12464"/>
                  <a:pt x="216610" y="12708"/>
                  <a:pt x="217158" y="12997"/>
                </a:cubicBezTo>
                <a:cubicBezTo>
                  <a:pt x="219337" y="10575"/>
                  <a:pt x="222323" y="9082"/>
                  <a:pt x="225644" y="9082"/>
                </a:cubicBezTo>
                <a:cubicBezTo>
                  <a:pt x="228890" y="9082"/>
                  <a:pt x="231845" y="10544"/>
                  <a:pt x="234009" y="12891"/>
                </a:cubicBezTo>
                <a:cubicBezTo>
                  <a:pt x="234588" y="12601"/>
                  <a:pt x="235182" y="12373"/>
                  <a:pt x="235792" y="12174"/>
                </a:cubicBezTo>
                <a:cubicBezTo>
                  <a:pt x="233278" y="9097"/>
                  <a:pt x="229667" y="7162"/>
                  <a:pt x="225644" y="7162"/>
                </a:cubicBezTo>
                <a:close/>
                <a:moveTo>
                  <a:pt x="254197" y="7162"/>
                </a:moveTo>
                <a:cubicBezTo>
                  <a:pt x="250129" y="7162"/>
                  <a:pt x="246472" y="9127"/>
                  <a:pt x="243973" y="12251"/>
                </a:cubicBezTo>
                <a:cubicBezTo>
                  <a:pt x="244568" y="12464"/>
                  <a:pt x="245146" y="12708"/>
                  <a:pt x="245710" y="12997"/>
                </a:cubicBezTo>
                <a:cubicBezTo>
                  <a:pt x="247889" y="10575"/>
                  <a:pt x="250875" y="9082"/>
                  <a:pt x="254181" y="9082"/>
                </a:cubicBezTo>
                <a:cubicBezTo>
                  <a:pt x="257442" y="9082"/>
                  <a:pt x="260398" y="10544"/>
                  <a:pt x="262546" y="12891"/>
                </a:cubicBezTo>
                <a:cubicBezTo>
                  <a:pt x="263125" y="12601"/>
                  <a:pt x="263734" y="12373"/>
                  <a:pt x="264344" y="12174"/>
                </a:cubicBezTo>
                <a:cubicBezTo>
                  <a:pt x="261830" y="9097"/>
                  <a:pt x="258219" y="7162"/>
                  <a:pt x="254197" y="7162"/>
                </a:cubicBezTo>
                <a:close/>
                <a:moveTo>
                  <a:pt x="25856" y="9721"/>
                </a:moveTo>
                <a:cubicBezTo>
                  <a:pt x="22778" y="9721"/>
                  <a:pt x="19990" y="11093"/>
                  <a:pt x="17933" y="13302"/>
                </a:cubicBezTo>
                <a:cubicBezTo>
                  <a:pt x="18466" y="13607"/>
                  <a:pt x="18999" y="13957"/>
                  <a:pt x="19487" y="14338"/>
                </a:cubicBezTo>
                <a:cubicBezTo>
                  <a:pt x="21178" y="12662"/>
                  <a:pt x="23403" y="11641"/>
                  <a:pt x="25856" y="11641"/>
                </a:cubicBezTo>
                <a:cubicBezTo>
                  <a:pt x="28171" y="11656"/>
                  <a:pt x="30396" y="12571"/>
                  <a:pt x="32072" y="14186"/>
                </a:cubicBezTo>
                <a:cubicBezTo>
                  <a:pt x="32575" y="13805"/>
                  <a:pt x="33093" y="13470"/>
                  <a:pt x="33641" y="13180"/>
                </a:cubicBezTo>
                <a:cubicBezTo>
                  <a:pt x="31600" y="11047"/>
                  <a:pt x="28872" y="9721"/>
                  <a:pt x="25856" y="9721"/>
                </a:cubicBezTo>
                <a:close/>
                <a:moveTo>
                  <a:pt x="54393" y="9721"/>
                </a:moveTo>
                <a:cubicBezTo>
                  <a:pt x="51315" y="9721"/>
                  <a:pt x="48511" y="11093"/>
                  <a:pt x="46470" y="13302"/>
                </a:cubicBezTo>
                <a:cubicBezTo>
                  <a:pt x="47003" y="13607"/>
                  <a:pt x="47536" y="13957"/>
                  <a:pt x="48024" y="14338"/>
                </a:cubicBezTo>
                <a:cubicBezTo>
                  <a:pt x="49764" y="12544"/>
                  <a:pt x="52078" y="11644"/>
                  <a:pt x="54392" y="11644"/>
                </a:cubicBezTo>
                <a:cubicBezTo>
                  <a:pt x="56637" y="11644"/>
                  <a:pt x="58883" y="12490"/>
                  <a:pt x="60609" y="14186"/>
                </a:cubicBezTo>
                <a:cubicBezTo>
                  <a:pt x="61112" y="13805"/>
                  <a:pt x="61645" y="13470"/>
                  <a:pt x="62178" y="13180"/>
                </a:cubicBezTo>
                <a:cubicBezTo>
                  <a:pt x="60152" y="11047"/>
                  <a:pt x="57409" y="9721"/>
                  <a:pt x="54393" y="9721"/>
                </a:cubicBezTo>
                <a:close/>
                <a:moveTo>
                  <a:pt x="82929" y="9721"/>
                </a:moveTo>
                <a:cubicBezTo>
                  <a:pt x="79852" y="9721"/>
                  <a:pt x="77064" y="11093"/>
                  <a:pt x="75022" y="13302"/>
                </a:cubicBezTo>
                <a:cubicBezTo>
                  <a:pt x="75555" y="13607"/>
                  <a:pt x="76073" y="13957"/>
                  <a:pt x="76561" y="14338"/>
                </a:cubicBezTo>
                <a:cubicBezTo>
                  <a:pt x="78267" y="12662"/>
                  <a:pt x="80492" y="11641"/>
                  <a:pt x="82929" y="11641"/>
                </a:cubicBezTo>
                <a:cubicBezTo>
                  <a:pt x="85245" y="11656"/>
                  <a:pt x="87485" y="12571"/>
                  <a:pt x="89146" y="14186"/>
                </a:cubicBezTo>
                <a:lnTo>
                  <a:pt x="89161" y="14186"/>
                </a:lnTo>
                <a:cubicBezTo>
                  <a:pt x="89648" y="13820"/>
                  <a:pt x="90182" y="13470"/>
                  <a:pt x="90730" y="13180"/>
                </a:cubicBezTo>
                <a:cubicBezTo>
                  <a:pt x="88689" y="11047"/>
                  <a:pt x="85946" y="9721"/>
                  <a:pt x="82929" y="9721"/>
                </a:cubicBezTo>
                <a:close/>
                <a:moveTo>
                  <a:pt x="111466" y="9721"/>
                </a:moveTo>
                <a:cubicBezTo>
                  <a:pt x="108389" y="9721"/>
                  <a:pt x="105601" y="11093"/>
                  <a:pt x="103559" y="13302"/>
                </a:cubicBezTo>
                <a:cubicBezTo>
                  <a:pt x="104092" y="13607"/>
                  <a:pt x="104610" y="13957"/>
                  <a:pt x="105098" y="14338"/>
                </a:cubicBezTo>
                <a:cubicBezTo>
                  <a:pt x="106846" y="12544"/>
                  <a:pt x="109159" y="11644"/>
                  <a:pt x="111474" y="11644"/>
                </a:cubicBezTo>
                <a:cubicBezTo>
                  <a:pt x="113719" y="11644"/>
                  <a:pt x="115965" y="12490"/>
                  <a:pt x="117698" y="14186"/>
                </a:cubicBezTo>
                <a:cubicBezTo>
                  <a:pt x="118201" y="13805"/>
                  <a:pt x="118719" y="13470"/>
                  <a:pt x="119267" y="13180"/>
                </a:cubicBezTo>
                <a:cubicBezTo>
                  <a:pt x="117226" y="11047"/>
                  <a:pt x="114498" y="9721"/>
                  <a:pt x="111466" y="9721"/>
                </a:cubicBezTo>
                <a:close/>
                <a:moveTo>
                  <a:pt x="140019" y="9721"/>
                </a:moveTo>
                <a:cubicBezTo>
                  <a:pt x="136941" y="9721"/>
                  <a:pt x="134153" y="11093"/>
                  <a:pt x="132096" y="13302"/>
                </a:cubicBezTo>
                <a:cubicBezTo>
                  <a:pt x="132644" y="13607"/>
                  <a:pt x="133162" y="13957"/>
                  <a:pt x="133650" y="14338"/>
                </a:cubicBezTo>
                <a:cubicBezTo>
                  <a:pt x="135356" y="12662"/>
                  <a:pt x="137581" y="11641"/>
                  <a:pt x="140019" y="11641"/>
                </a:cubicBezTo>
                <a:cubicBezTo>
                  <a:pt x="142334" y="11672"/>
                  <a:pt x="144559" y="12571"/>
                  <a:pt x="146235" y="14186"/>
                </a:cubicBezTo>
                <a:cubicBezTo>
                  <a:pt x="146738" y="13820"/>
                  <a:pt x="147256" y="13470"/>
                  <a:pt x="147804" y="13180"/>
                </a:cubicBezTo>
                <a:cubicBezTo>
                  <a:pt x="145762" y="11047"/>
                  <a:pt x="143035" y="9721"/>
                  <a:pt x="140019" y="9721"/>
                </a:cubicBezTo>
                <a:close/>
                <a:moveTo>
                  <a:pt x="168555" y="9721"/>
                </a:moveTo>
                <a:cubicBezTo>
                  <a:pt x="165478" y="9721"/>
                  <a:pt x="162690" y="11093"/>
                  <a:pt x="160633" y="13302"/>
                </a:cubicBezTo>
                <a:cubicBezTo>
                  <a:pt x="161181" y="13607"/>
                  <a:pt x="161699" y="13957"/>
                  <a:pt x="162187" y="14338"/>
                </a:cubicBezTo>
                <a:cubicBezTo>
                  <a:pt x="163893" y="12677"/>
                  <a:pt x="166118" y="11641"/>
                  <a:pt x="168555" y="11641"/>
                </a:cubicBezTo>
                <a:cubicBezTo>
                  <a:pt x="170871" y="11672"/>
                  <a:pt x="173096" y="12571"/>
                  <a:pt x="174772" y="14186"/>
                </a:cubicBezTo>
                <a:cubicBezTo>
                  <a:pt x="175274" y="13805"/>
                  <a:pt x="175808" y="13470"/>
                  <a:pt x="176356" y="13180"/>
                </a:cubicBezTo>
                <a:cubicBezTo>
                  <a:pt x="174315" y="11047"/>
                  <a:pt x="171572" y="9721"/>
                  <a:pt x="168555" y="9721"/>
                </a:cubicBezTo>
                <a:close/>
                <a:moveTo>
                  <a:pt x="197092" y="9721"/>
                </a:moveTo>
                <a:cubicBezTo>
                  <a:pt x="194030" y="9721"/>
                  <a:pt x="191226" y="11093"/>
                  <a:pt x="189185" y="13302"/>
                </a:cubicBezTo>
                <a:cubicBezTo>
                  <a:pt x="189718" y="13622"/>
                  <a:pt x="190236" y="13957"/>
                  <a:pt x="190724" y="14338"/>
                </a:cubicBezTo>
                <a:cubicBezTo>
                  <a:pt x="192430" y="12677"/>
                  <a:pt x="194655" y="11656"/>
                  <a:pt x="197092" y="11656"/>
                </a:cubicBezTo>
                <a:cubicBezTo>
                  <a:pt x="199423" y="11672"/>
                  <a:pt x="201648" y="12586"/>
                  <a:pt x="203324" y="14186"/>
                </a:cubicBezTo>
                <a:cubicBezTo>
                  <a:pt x="203827" y="13820"/>
                  <a:pt x="204345" y="13485"/>
                  <a:pt x="204893" y="13180"/>
                </a:cubicBezTo>
                <a:cubicBezTo>
                  <a:pt x="202852" y="11047"/>
                  <a:pt x="200109" y="9721"/>
                  <a:pt x="197092" y="9721"/>
                </a:cubicBezTo>
                <a:close/>
                <a:moveTo>
                  <a:pt x="225644" y="9721"/>
                </a:moveTo>
                <a:cubicBezTo>
                  <a:pt x="222567" y="9721"/>
                  <a:pt x="219763" y="11093"/>
                  <a:pt x="217722" y="13302"/>
                </a:cubicBezTo>
                <a:cubicBezTo>
                  <a:pt x="218255" y="13622"/>
                  <a:pt x="218773" y="13957"/>
                  <a:pt x="219276" y="14338"/>
                </a:cubicBezTo>
                <a:cubicBezTo>
                  <a:pt x="220967" y="12677"/>
                  <a:pt x="223207" y="11656"/>
                  <a:pt x="225644" y="11656"/>
                </a:cubicBezTo>
                <a:cubicBezTo>
                  <a:pt x="227960" y="11672"/>
                  <a:pt x="230185" y="12586"/>
                  <a:pt x="231861" y="14186"/>
                </a:cubicBezTo>
                <a:cubicBezTo>
                  <a:pt x="232364" y="13820"/>
                  <a:pt x="232882" y="13485"/>
                  <a:pt x="233430" y="13180"/>
                </a:cubicBezTo>
                <a:cubicBezTo>
                  <a:pt x="231388" y="11047"/>
                  <a:pt x="228646" y="9721"/>
                  <a:pt x="225644" y="9721"/>
                </a:cubicBezTo>
                <a:close/>
                <a:moveTo>
                  <a:pt x="254181" y="9721"/>
                </a:moveTo>
                <a:cubicBezTo>
                  <a:pt x="251119" y="9721"/>
                  <a:pt x="248316" y="11093"/>
                  <a:pt x="246274" y="13302"/>
                </a:cubicBezTo>
                <a:cubicBezTo>
                  <a:pt x="246807" y="13607"/>
                  <a:pt x="247325" y="13957"/>
                  <a:pt x="247828" y="14338"/>
                </a:cubicBezTo>
                <a:cubicBezTo>
                  <a:pt x="249519" y="12662"/>
                  <a:pt x="251744" y="11641"/>
                  <a:pt x="254197" y="11641"/>
                </a:cubicBezTo>
                <a:cubicBezTo>
                  <a:pt x="256512" y="11656"/>
                  <a:pt x="258737" y="12571"/>
                  <a:pt x="260413" y="14186"/>
                </a:cubicBezTo>
                <a:cubicBezTo>
                  <a:pt x="260916" y="13805"/>
                  <a:pt x="261434" y="13470"/>
                  <a:pt x="261982" y="13165"/>
                </a:cubicBezTo>
                <a:cubicBezTo>
                  <a:pt x="259941" y="11032"/>
                  <a:pt x="257213" y="9721"/>
                  <a:pt x="254181" y="9721"/>
                </a:cubicBezTo>
                <a:close/>
                <a:moveTo>
                  <a:pt x="25856" y="12281"/>
                </a:moveTo>
                <a:cubicBezTo>
                  <a:pt x="23646" y="12312"/>
                  <a:pt x="21544" y="13180"/>
                  <a:pt x="19959" y="14719"/>
                </a:cubicBezTo>
                <a:cubicBezTo>
                  <a:pt x="20432" y="15115"/>
                  <a:pt x="20889" y="15542"/>
                  <a:pt x="21300" y="15983"/>
                </a:cubicBezTo>
                <a:cubicBezTo>
                  <a:pt x="22581" y="14812"/>
                  <a:pt x="24211" y="14221"/>
                  <a:pt x="25842" y="14221"/>
                </a:cubicBezTo>
                <a:cubicBezTo>
                  <a:pt x="27392" y="14221"/>
                  <a:pt x="28943" y="14755"/>
                  <a:pt x="30198" y="15831"/>
                </a:cubicBezTo>
                <a:cubicBezTo>
                  <a:pt x="30640" y="15389"/>
                  <a:pt x="31097" y="14963"/>
                  <a:pt x="31584" y="14566"/>
                </a:cubicBezTo>
                <a:cubicBezTo>
                  <a:pt x="30030" y="13119"/>
                  <a:pt x="27973" y="12296"/>
                  <a:pt x="25856" y="12281"/>
                </a:cubicBezTo>
                <a:close/>
                <a:moveTo>
                  <a:pt x="54396" y="12288"/>
                </a:moveTo>
                <a:cubicBezTo>
                  <a:pt x="52266" y="12288"/>
                  <a:pt x="50138" y="13100"/>
                  <a:pt x="48511" y="14719"/>
                </a:cubicBezTo>
                <a:cubicBezTo>
                  <a:pt x="48984" y="15115"/>
                  <a:pt x="49426" y="15526"/>
                  <a:pt x="49852" y="15983"/>
                </a:cubicBezTo>
                <a:cubicBezTo>
                  <a:pt x="51133" y="14804"/>
                  <a:pt x="52763" y="14213"/>
                  <a:pt x="54396" y="14213"/>
                </a:cubicBezTo>
                <a:cubicBezTo>
                  <a:pt x="55948" y="14213"/>
                  <a:pt x="57503" y="14747"/>
                  <a:pt x="58765" y="15816"/>
                </a:cubicBezTo>
                <a:cubicBezTo>
                  <a:pt x="59192" y="15374"/>
                  <a:pt x="59649" y="14947"/>
                  <a:pt x="60136" y="14566"/>
                </a:cubicBezTo>
                <a:cubicBezTo>
                  <a:pt x="58519" y="13046"/>
                  <a:pt x="56456" y="12288"/>
                  <a:pt x="54396" y="12288"/>
                </a:cubicBezTo>
                <a:close/>
                <a:moveTo>
                  <a:pt x="82933" y="12288"/>
                </a:moveTo>
                <a:cubicBezTo>
                  <a:pt x="80803" y="12288"/>
                  <a:pt x="78675" y="13100"/>
                  <a:pt x="77048" y="14719"/>
                </a:cubicBezTo>
                <a:cubicBezTo>
                  <a:pt x="77521" y="15115"/>
                  <a:pt x="77963" y="15526"/>
                  <a:pt x="78389" y="15983"/>
                </a:cubicBezTo>
                <a:cubicBezTo>
                  <a:pt x="79670" y="14804"/>
                  <a:pt x="81300" y="14213"/>
                  <a:pt x="82931" y="14213"/>
                </a:cubicBezTo>
                <a:cubicBezTo>
                  <a:pt x="84481" y="14213"/>
                  <a:pt x="86032" y="14747"/>
                  <a:pt x="87287" y="15816"/>
                </a:cubicBezTo>
                <a:cubicBezTo>
                  <a:pt x="87729" y="15374"/>
                  <a:pt x="88186" y="14947"/>
                  <a:pt x="88673" y="14566"/>
                </a:cubicBezTo>
                <a:cubicBezTo>
                  <a:pt x="87056" y="13046"/>
                  <a:pt x="84993" y="12288"/>
                  <a:pt x="82933" y="12288"/>
                </a:cubicBezTo>
                <a:close/>
                <a:moveTo>
                  <a:pt x="111478" y="12288"/>
                </a:moveTo>
                <a:cubicBezTo>
                  <a:pt x="109347" y="12288"/>
                  <a:pt x="107220" y="13100"/>
                  <a:pt x="105601" y="14719"/>
                </a:cubicBezTo>
                <a:cubicBezTo>
                  <a:pt x="106058" y="15115"/>
                  <a:pt x="106515" y="15526"/>
                  <a:pt x="106926" y="15983"/>
                </a:cubicBezTo>
                <a:lnTo>
                  <a:pt x="106941" y="15983"/>
                </a:lnTo>
                <a:cubicBezTo>
                  <a:pt x="108222" y="14804"/>
                  <a:pt x="109852" y="14213"/>
                  <a:pt x="111483" y="14213"/>
                </a:cubicBezTo>
                <a:cubicBezTo>
                  <a:pt x="113033" y="14213"/>
                  <a:pt x="114584" y="14747"/>
                  <a:pt x="115839" y="15816"/>
                </a:cubicBezTo>
                <a:cubicBezTo>
                  <a:pt x="116266" y="15374"/>
                  <a:pt x="116723" y="14947"/>
                  <a:pt x="117210" y="14566"/>
                </a:cubicBezTo>
                <a:cubicBezTo>
                  <a:pt x="115600" y="13046"/>
                  <a:pt x="113538" y="12288"/>
                  <a:pt x="111478" y="12288"/>
                </a:cubicBezTo>
                <a:close/>
                <a:moveTo>
                  <a:pt x="140020" y="12288"/>
                </a:moveTo>
                <a:cubicBezTo>
                  <a:pt x="137892" y="12288"/>
                  <a:pt x="135764" y="13100"/>
                  <a:pt x="134137" y="14719"/>
                </a:cubicBezTo>
                <a:cubicBezTo>
                  <a:pt x="134610" y="15115"/>
                  <a:pt x="135052" y="15526"/>
                  <a:pt x="135463" y="15983"/>
                </a:cubicBezTo>
                <a:cubicBezTo>
                  <a:pt x="136752" y="14804"/>
                  <a:pt x="138381" y="14213"/>
                  <a:pt x="140012" y="14213"/>
                </a:cubicBezTo>
                <a:cubicBezTo>
                  <a:pt x="141562" y="14213"/>
                  <a:pt x="143114" y="14747"/>
                  <a:pt x="144376" y="15816"/>
                </a:cubicBezTo>
                <a:cubicBezTo>
                  <a:pt x="144803" y="15374"/>
                  <a:pt x="145260" y="14947"/>
                  <a:pt x="145747" y="14566"/>
                </a:cubicBezTo>
                <a:cubicBezTo>
                  <a:pt x="144137" y="13046"/>
                  <a:pt x="142078" y="12288"/>
                  <a:pt x="140020" y="12288"/>
                </a:cubicBezTo>
                <a:close/>
                <a:moveTo>
                  <a:pt x="168559" y="12288"/>
                </a:moveTo>
                <a:cubicBezTo>
                  <a:pt x="166429" y="12288"/>
                  <a:pt x="164301" y="13100"/>
                  <a:pt x="162674" y="14719"/>
                </a:cubicBezTo>
                <a:cubicBezTo>
                  <a:pt x="163147" y="15100"/>
                  <a:pt x="163588" y="15526"/>
                  <a:pt x="164015" y="15983"/>
                </a:cubicBezTo>
                <a:cubicBezTo>
                  <a:pt x="165296" y="14804"/>
                  <a:pt x="166926" y="14213"/>
                  <a:pt x="168559" y="14213"/>
                </a:cubicBezTo>
                <a:cubicBezTo>
                  <a:pt x="170111" y="14213"/>
                  <a:pt x="171666" y="14747"/>
                  <a:pt x="172928" y="15816"/>
                </a:cubicBezTo>
                <a:cubicBezTo>
                  <a:pt x="173355" y="15374"/>
                  <a:pt x="173812" y="14947"/>
                  <a:pt x="174299" y="14566"/>
                </a:cubicBezTo>
                <a:cubicBezTo>
                  <a:pt x="172682" y="13046"/>
                  <a:pt x="170619" y="12288"/>
                  <a:pt x="168559" y="12288"/>
                </a:cubicBezTo>
                <a:close/>
                <a:moveTo>
                  <a:pt x="197102" y="12288"/>
                </a:moveTo>
                <a:cubicBezTo>
                  <a:pt x="194969" y="12288"/>
                  <a:pt x="192838" y="13100"/>
                  <a:pt x="191211" y="14719"/>
                </a:cubicBezTo>
                <a:cubicBezTo>
                  <a:pt x="191684" y="15115"/>
                  <a:pt x="192125" y="15526"/>
                  <a:pt x="192552" y="15983"/>
                </a:cubicBezTo>
                <a:cubicBezTo>
                  <a:pt x="193833" y="14804"/>
                  <a:pt x="195463" y="14213"/>
                  <a:pt x="197094" y="14213"/>
                </a:cubicBezTo>
                <a:cubicBezTo>
                  <a:pt x="198644" y="14213"/>
                  <a:pt x="200195" y="14747"/>
                  <a:pt x="201450" y="15816"/>
                </a:cubicBezTo>
                <a:cubicBezTo>
                  <a:pt x="201892" y="15374"/>
                  <a:pt x="202349" y="14947"/>
                  <a:pt x="202836" y="14566"/>
                </a:cubicBezTo>
                <a:cubicBezTo>
                  <a:pt x="201226" y="13046"/>
                  <a:pt x="199163" y="12288"/>
                  <a:pt x="197102" y="12288"/>
                </a:cubicBezTo>
                <a:close/>
                <a:moveTo>
                  <a:pt x="225646" y="12288"/>
                </a:moveTo>
                <a:cubicBezTo>
                  <a:pt x="223518" y="12288"/>
                  <a:pt x="221390" y="13100"/>
                  <a:pt x="219763" y="14719"/>
                </a:cubicBezTo>
                <a:cubicBezTo>
                  <a:pt x="220220" y="15115"/>
                  <a:pt x="220678" y="15526"/>
                  <a:pt x="221089" y="15983"/>
                </a:cubicBezTo>
                <a:cubicBezTo>
                  <a:pt x="222378" y="14804"/>
                  <a:pt x="224011" y="14213"/>
                  <a:pt x="225644" y="14213"/>
                </a:cubicBezTo>
                <a:cubicBezTo>
                  <a:pt x="227196" y="14213"/>
                  <a:pt x="228747" y="14747"/>
                  <a:pt x="230002" y="15816"/>
                </a:cubicBezTo>
                <a:cubicBezTo>
                  <a:pt x="230429" y="15374"/>
                  <a:pt x="230886" y="14947"/>
                  <a:pt x="231373" y="14566"/>
                </a:cubicBezTo>
                <a:cubicBezTo>
                  <a:pt x="229763" y="13046"/>
                  <a:pt x="227704" y="12288"/>
                  <a:pt x="225646" y="12288"/>
                </a:cubicBezTo>
                <a:close/>
                <a:moveTo>
                  <a:pt x="254192" y="12284"/>
                </a:moveTo>
                <a:cubicBezTo>
                  <a:pt x="252059" y="12284"/>
                  <a:pt x="249927" y="13092"/>
                  <a:pt x="248300" y="14704"/>
                </a:cubicBezTo>
                <a:cubicBezTo>
                  <a:pt x="248773" y="15100"/>
                  <a:pt x="249214" y="15526"/>
                  <a:pt x="249641" y="15983"/>
                </a:cubicBezTo>
                <a:cubicBezTo>
                  <a:pt x="250890" y="14856"/>
                  <a:pt x="252505" y="14216"/>
                  <a:pt x="254197" y="14216"/>
                </a:cubicBezTo>
                <a:cubicBezTo>
                  <a:pt x="255781" y="14216"/>
                  <a:pt x="257335" y="14795"/>
                  <a:pt x="258554" y="15816"/>
                </a:cubicBezTo>
                <a:cubicBezTo>
                  <a:pt x="258981" y="15374"/>
                  <a:pt x="259438" y="14947"/>
                  <a:pt x="259925" y="14551"/>
                </a:cubicBezTo>
                <a:cubicBezTo>
                  <a:pt x="258315" y="13039"/>
                  <a:pt x="256253" y="12284"/>
                  <a:pt x="254192" y="12284"/>
                </a:cubicBezTo>
                <a:close/>
                <a:moveTo>
                  <a:pt x="25856" y="14856"/>
                </a:moveTo>
                <a:cubicBezTo>
                  <a:pt x="24317" y="14871"/>
                  <a:pt x="22854" y="15435"/>
                  <a:pt x="21711" y="16441"/>
                </a:cubicBezTo>
                <a:cubicBezTo>
                  <a:pt x="22108" y="16913"/>
                  <a:pt x="22488" y="17400"/>
                  <a:pt x="22839" y="17903"/>
                </a:cubicBezTo>
                <a:cubicBezTo>
                  <a:pt x="23698" y="17156"/>
                  <a:pt x="24768" y="16778"/>
                  <a:pt x="25843" y="16778"/>
                </a:cubicBezTo>
                <a:cubicBezTo>
                  <a:pt x="26827" y="16778"/>
                  <a:pt x="27814" y="17095"/>
                  <a:pt x="28644" y="17736"/>
                </a:cubicBezTo>
                <a:cubicBezTo>
                  <a:pt x="28994" y="17218"/>
                  <a:pt x="29375" y="16730"/>
                  <a:pt x="29786" y="16273"/>
                </a:cubicBezTo>
                <a:cubicBezTo>
                  <a:pt x="28674" y="15359"/>
                  <a:pt x="27288" y="14856"/>
                  <a:pt x="25856" y="14856"/>
                </a:cubicBezTo>
                <a:close/>
                <a:moveTo>
                  <a:pt x="54393" y="14856"/>
                </a:moveTo>
                <a:cubicBezTo>
                  <a:pt x="52869" y="14871"/>
                  <a:pt x="51391" y="15435"/>
                  <a:pt x="50264" y="16441"/>
                </a:cubicBezTo>
                <a:cubicBezTo>
                  <a:pt x="50660" y="16913"/>
                  <a:pt x="51041" y="17400"/>
                  <a:pt x="51376" y="17903"/>
                </a:cubicBezTo>
                <a:cubicBezTo>
                  <a:pt x="52237" y="17153"/>
                  <a:pt x="53316" y="16775"/>
                  <a:pt x="54397" y="16775"/>
                </a:cubicBezTo>
                <a:cubicBezTo>
                  <a:pt x="55381" y="16775"/>
                  <a:pt x="56368" y="17089"/>
                  <a:pt x="57196" y="17720"/>
                </a:cubicBezTo>
                <a:cubicBezTo>
                  <a:pt x="57546" y="17218"/>
                  <a:pt x="57927" y="16730"/>
                  <a:pt x="58339" y="16273"/>
                </a:cubicBezTo>
                <a:cubicBezTo>
                  <a:pt x="57226" y="15359"/>
                  <a:pt x="55825" y="14856"/>
                  <a:pt x="54393" y="14856"/>
                </a:cubicBezTo>
                <a:close/>
                <a:moveTo>
                  <a:pt x="82929" y="14856"/>
                </a:moveTo>
                <a:cubicBezTo>
                  <a:pt x="81406" y="14871"/>
                  <a:pt x="79943" y="15435"/>
                  <a:pt x="78801" y="16441"/>
                </a:cubicBezTo>
                <a:cubicBezTo>
                  <a:pt x="79212" y="16913"/>
                  <a:pt x="79578" y="17400"/>
                  <a:pt x="79928" y="17903"/>
                </a:cubicBezTo>
                <a:cubicBezTo>
                  <a:pt x="80766" y="17187"/>
                  <a:pt x="81832" y="16791"/>
                  <a:pt x="82929" y="16776"/>
                </a:cubicBezTo>
                <a:cubicBezTo>
                  <a:pt x="83950" y="16776"/>
                  <a:pt x="84925" y="17111"/>
                  <a:pt x="85733" y="17720"/>
                </a:cubicBezTo>
                <a:cubicBezTo>
                  <a:pt x="86083" y="17218"/>
                  <a:pt x="86464" y="16730"/>
                  <a:pt x="86876" y="16273"/>
                </a:cubicBezTo>
                <a:cubicBezTo>
                  <a:pt x="85763" y="15359"/>
                  <a:pt x="84377" y="14856"/>
                  <a:pt x="82929" y="14856"/>
                </a:cubicBezTo>
                <a:close/>
                <a:moveTo>
                  <a:pt x="111482" y="14856"/>
                </a:moveTo>
                <a:cubicBezTo>
                  <a:pt x="109958" y="14856"/>
                  <a:pt x="108480" y="15420"/>
                  <a:pt x="107337" y="16441"/>
                </a:cubicBezTo>
                <a:cubicBezTo>
                  <a:pt x="107734" y="16898"/>
                  <a:pt x="108114" y="17400"/>
                  <a:pt x="108465" y="17903"/>
                </a:cubicBezTo>
                <a:cubicBezTo>
                  <a:pt x="109303" y="17187"/>
                  <a:pt x="110369" y="16791"/>
                  <a:pt x="111482" y="16776"/>
                </a:cubicBezTo>
                <a:cubicBezTo>
                  <a:pt x="112487" y="16776"/>
                  <a:pt x="113462" y="17111"/>
                  <a:pt x="114270" y="17720"/>
                </a:cubicBezTo>
                <a:cubicBezTo>
                  <a:pt x="114620" y="17218"/>
                  <a:pt x="115001" y="16730"/>
                  <a:pt x="115412" y="16273"/>
                </a:cubicBezTo>
                <a:cubicBezTo>
                  <a:pt x="114300" y="15359"/>
                  <a:pt x="112914" y="14856"/>
                  <a:pt x="111482" y="14856"/>
                </a:cubicBezTo>
                <a:close/>
                <a:moveTo>
                  <a:pt x="140019" y="14856"/>
                </a:moveTo>
                <a:cubicBezTo>
                  <a:pt x="138495" y="14871"/>
                  <a:pt x="137017" y="15435"/>
                  <a:pt x="135874" y="16441"/>
                </a:cubicBezTo>
                <a:cubicBezTo>
                  <a:pt x="136286" y="16913"/>
                  <a:pt x="136651" y="17400"/>
                  <a:pt x="137002" y="17903"/>
                </a:cubicBezTo>
                <a:cubicBezTo>
                  <a:pt x="137863" y="17153"/>
                  <a:pt x="138937" y="16775"/>
                  <a:pt x="140015" y="16775"/>
                </a:cubicBezTo>
                <a:cubicBezTo>
                  <a:pt x="140996" y="16775"/>
                  <a:pt x="141979" y="17089"/>
                  <a:pt x="142807" y="17720"/>
                </a:cubicBezTo>
                <a:cubicBezTo>
                  <a:pt x="143157" y="17218"/>
                  <a:pt x="143538" y="16730"/>
                  <a:pt x="143949" y="16273"/>
                </a:cubicBezTo>
                <a:cubicBezTo>
                  <a:pt x="142837" y="15359"/>
                  <a:pt x="141451" y="14871"/>
                  <a:pt x="140019" y="14856"/>
                </a:cubicBezTo>
                <a:close/>
                <a:moveTo>
                  <a:pt x="168555" y="14856"/>
                </a:moveTo>
                <a:cubicBezTo>
                  <a:pt x="167032" y="14856"/>
                  <a:pt x="165554" y="15420"/>
                  <a:pt x="164411" y="16441"/>
                </a:cubicBezTo>
                <a:cubicBezTo>
                  <a:pt x="164807" y="16898"/>
                  <a:pt x="165188" y="17400"/>
                  <a:pt x="165539" y="17903"/>
                </a:cubicBezTo>
                <a:cubicBezTo>
                  <a:pt x="166400" y="17153"/>
                  <a:pt x="167474" y="16775"/>
                  <a:pt x="168552" y="16775"/>
                </a:cubicBezTo>
                <a:cubicBezTo>
                  <a:pt x="169533" y="16775"/>
                  <a:pt x="170516" y="17089"/>
                  <a:pt x="171344" y="17720"/>
                </a:cubicBezTo>
                <a:cubicBezTo>
                  <a:pt x="171694" y="17218"/>
                  <a:pt x="172075" y="16730"/>
                  <a:pt x="172486" y="16273"/>
                </a:cubicBezTo>
                <a:cubicBezTo>
                  <a:pt x="171374" y="15359"/>
                  <a:pt x="169988" y="14871"/>
                  <a:pt x="168555" y="14856"/>
                </a:cubicBezTo>
                <a:close/>
                <a:moveTo>
                  <a:pt x="197092" y="14856"/>
                </a:moveTo>
                <a:cubicBezTo>
                  <a:pt x="195569" y="14856"/>
                  <a:pt x="194106" y="15420"/>
                  <a:pt x="192963" y="16441"/>
                </a:cubicBezTo>
                <a:cubicBezTo>
                  <a:pt x="193360" y="16898"/>
                  <a:pt x="193740" y="17385"/>
                  <a:pt x="194076" y="17903"/>
                </a:cubicBezTo>
                <a:cubicBezTo>
                  <a:pt x="194929" y="17187"/>
                  <a:pt x="195995" y="16791"/>
                  <a:pt x="197092" y="16776"/>
                </a:cubicBezTo>
                <a:cubicBezTo>
                  <a:pt x="198098" y="16776"/>
                  <a:pt x="199088" y="17111"/>
                  <a:pt x="199896" y="17720"/>
                </a:cubicBezTo>
                <a:cubicBezTo>
                  <a:pt x="200246" y="17218"/>
                  <a:pt x="200627" y="16730"/>
                  <a:pt x="201038" y="16273"/>
                </a:cubicBezTo>
                <a:cubicBezTo>
                  <a:pt x="199926" y="15359"/>
                  <a:pt x="198540" y="14856"/>
                  <a:pt x="197092" y="14856"/>
                </a:cubicBezTo>
                <a:close/>
                <a:moveTo>
                  <a:pt x="225644" y="14856"/>
                </a:moveTo>
                <a:cubicBezTo>
                  <a:pt x="224121" y="14856"/>
                  <a:pt x="222643" y="15420"/>
                  <a:pt x="221500" y="16441"/>
                </a:cubicBezTo>
                <a:cubicBezTo>
                  <a:pt x="221896" y="16913"/>
                  <a:pt x="222277" y="17400"/>
                  <a:pt x="222628" y="17903"/>
                </a:cubicBezTo>
                <a:cubicBezTo>
                  <a:pt x="223489" y="17153"/>
                  <a:pt x="224563" y="16775"/>
                  <a:pt x="225641" y="16775"/>
                </a:cubicBezTo>
                <a:cubicBezTo>
                  <a:pt x="226622" y="16775"/>
                  <a:pt x="227605" y="17089"/>
                  <a:pt x="228433" y="17720"/>
                </a:cubicBezTo>
                <a:cubicBezTo>
                  <a:pt x="228783" y="17218"/>
                  <a:pt x="229164" y="16730"/>
                  <a:pt x="229575" y="16273"/>
                </a:cubicBezTo>
                <a:cubicBezTo>
                  <a:pt x="228463" y="15359"/>
                  <a:pt x="227077" y="14856"/>
                  <a:pt x="225644" y="14856"/>
                </a:cubicBezTo>
                <a:close/>
                <a:moveTo>
                  <a:pt x="254184" y="14853"/>
                </a:moveTo>
                <a:cubicBezTo>
                  <a:pt x="252705" y="14853"/>
                  <a:pt x="251228" y="15383"/>
                  <a:pt x="250052" y="16441"/>
                </a:cubicBezTo>
                <a:cubicBezTo>
                  <a:pt x="250449" y="16898"/>
                  <a:pt x="250829" y="17400"/>
                  <a:pt x="251180" y="17903"/>
                </a:cubicBezTo>
                <a:cubicBezTo>
                  <a:pt x="252018" y="17187"/>
                  <a:pt x="253084" y="16791"/>
                  <a:pt x="254197" y="16776"/>
                </a:cubicBezTo>
                <a:cubicBezTo>
                  <a:pt x="255202" y="16791"/>
                  <a:pt x="256177" y="17111"/>
                  <a:pt x="256985" y="17736"/>
                </a:cubicBezTo>
                <a:cubicBezTo>
                  <a:pt x="257335" y="17218"/>
                  <a:pt x="257716" y="16730"/>
                  <a:pt x="258127" y="16273"/>
                </a:cubicBezTo>
                <a:cubicBezTo>
                  <a:pt x="256980" y="15326"/>
                  <a:pt x="255582" y="14853"/>
                  <a:pt x="254184" y="14853"/>
                </a:cubicBezTo>
                <a:close/>
                <a:moveTo>
                  <a:pt x="254202" y="17375"/>
                </a:moveTo>
                <a:cubicBezTo>
                  <a:pt x="253239" y="17375"/>
                  <a:pt x="252279" y="17715"/>
                  <a:pt x="251515" y="18391"/>
                </a:cubicBezTo>
                <a:cubicBezTo>
                  <a:pt x="251622" y="18558"/>
                  <a:pt x="251713" y="18726"/>
                  <a:pt x="251805" y="18893"/>
                </a:cubicBezTo>
                <a:cubicBezTo>
                  <a:pt x="252597" y="18741"/>
                  <a:pt x="253389" y="18665"/>
                  <a:pt x="254197" y="18665"/>
                </a:cubicBezTo>
                <a:cubicBezTo>
                  <a:pt x="254882" y="18665"/>
                  <a:pt x="255583" y="18726"/>
                  <a:pt x="256269" y="18833"/>
                </a:cubicBezTo>
                <a:lnTo>
                  <a:pt x="256253" y="18878"/>
                </a:lnTo>
                <a:cubicBezTo>
                  <a:pt x="256375" y="18665"/>
                  <a:pt x="256497" y="18452"/>
                  <a:pt x="256650" y="18193"/>
                </a:cubicBezTo>
                <a:cubicBezTo>
                  <a:pt x="255923" y="17646"/>
                  <a:pt x="255062" y="17375"/>
                  <a:pt x="254202" y="17375"/>
                </a:cubicBezTo>
                <a:close/>
                <a:moveTo>
                  <a:pt x="25856" y="17431"/>
                </a:moveTo>
                <a:cubicBezTo>
                  <a:pt x="24865" y="17431"/>
                  <a:pt x="23921" y="17781"/>
                  <a:pt x="23174" y="18436"/>
                </a:cubicBezTo>
                <a:cubicBezTo>
                  <a:pt x="23281" y="18589"/>
                  <a:pt x="23372" y="18756"/>
                  <a:pt x="23464" y="18924"/>
                </a:cubicBezTo>
                <a:cubicBezTo>
                  <a:pt x="24256" y="18787"/>
                  <a:pt x="25048" y="18711"/>
                  <a:pt x="25856" y="18711"/>
                </a:cubicBezTo>
                <a:cubicBezTo>
                  <a:pt x="26541" y="18711"/>
                  <a:pt x="27242" y="18756"/>
                  <a:pt x="27928" y="18878"/>
                </a:cubicBezTo>
                <a:cubicBezTo>
                  <a:pt x="28050" y="18665"/>
                  <a:pt x="28171" y="18452"/>
                  <a:pt x="28309" y="18254"/>
                </a:cubicBezTo>
                <a:cubicBezTo>
                  <a:pt x="27593" y="17720"/>
                  <a:pt x="26739" y="17431"/>
                  <a:pt x="25856" y="17431"/>
                </a:cubicBezTo>
                <a:close/>
                <a:moveTo>
                  <a:pt x="54393" y="17431"/>
                </a:moveTo>
                <a:cubicBezTo>
                  <a:pt x="53402" y="17431"/>
                  <a:pt x="52458" y="17781"/>
                  <a:pt x="51711" y="18436"/>
                </a:cubicBezTo>
                <a:cubicBezTo>
                  <a:pt x="51818" y="18589"/>
                  <a:pt x="51909" y="18756"/>
                  <a:pt x="52016" y="18924"/>
                </a:cubicBezTo>
                <a:cubicBezTo>
                  <a:pt x="52793" y="18787"/>
                  <a:pt x="53585" y="18711"/>
                  <a:pt x="54393" y="18711"/>
                </a:cubicBezTo>
                <a:cubicBezTo>
                  <a:pt x="55078" y="18711"/>
                  <a:pt x="55779" y="18756"/>
                  <a:pt x="56465" y="18878"/>
                </a:cubicBezTo>
                <a:cubicBezTo>
                  <a:pt x="56587" y="18665"/>
                  <a:pt x="56708" y="18452"/>
                  <a:pt x="56846" y="18254"/>
                </a:cubicBezTo>
                <a:cubicBezTo>
                  <a:pt x="56145" y="17720"/>
                  <a:pt x="55276" y="17431"/>
                  <a:pt x="54393" y="17431"/>
                </a:cubicBezTo>
                <a:close/>
                <a:moveTo>
                  <a:pt x="82929" y="17431"/>
                </a:moveTo>
                <a:cubicBezTo>
                  <a:pt x="81954" y="17431"/>
                  <a:pt x="81010" y="17781"/>
                  <a:pt x="80263" y="18436"/>
                </a:cubicBezTo>
                <a:cubicBezTo>
                  <a:pt x="80370" y="18589"/>
                  <a:pt x="80461" y="18756"/>
                  <a:pt x="80553" y="18924"/>
                </a:cubicBezTo>
                <a:cubicBezTo>
                  <a:pt x="81345" y="18787"/>
                  <a:pt x="82137" y="18711"/>
                  <a:pt x="82929" y="18711"/>
                </a:cubicBezTo>
                <a:cubicBezTo>
                  <a:pt x="83630" y="18711"/>
                  <a:pt x="84316" y="18756"/>
                  <a:pt x="85002" y="18878"/>
                </a:cubicBezTo>
                <a:cubicBezTo>
                  <a:pt x="85123" y="18665"/>
                  <a:pt x="85261" y="18452"/>
                  <a:pt x="85382" y="18254"/>
                </a:cubicBezTo>
                <a:cubicBezTo>
                  <a:pt x="84682" y="17720"/>
                  <a:pt x="83813" y="17431"/>
                  <a:pt x="82929" y="17431"/>
                </a:cubicBezTo>
                <a:close/>
                <a:moveTo>
                  <a:pt x="111482" y="17431"/>
                </a:moveTo>
                <a:cubicBezTo>
                  <a:pt x="110491" y="17431"/>
                  <a:pt x="109547" y="17781"/>
                  <a:pt x="108800" y="18436"/>
                </a:cubicBezTo>
                <a:cubicBezTo>
                  <a:pt x="108907" y="18589"/>
                  <a:pt x="108998" y="18756"/>
                  <a:pt x="109090" y="18924"/>
                </a:cubicBezTo>
                <a:cubicBezTo>
                  <a:pt x="109882" y="18787"/>
                  <a:pt x="110674" y="18711"/>
                  <a:pt x="111482" y="18711"/>
                </a:cubicBezTo>
                <a:cubicBezTo>
                  <a:pt x="112167" y="18711"/>
                  <a:pt x="112868" y="18756"/>
                  <a:pt x="113554" y="18878"/>
                </a:cubicBezTo>
                <a:cubicBezTo>
                  <a:pt x="113676" y="18665"/>
                  <a:pt x="113797" y="18452"/>
                  <a:pt x="113935" y="18254"/>
                </a:cubicBezTo>
                <a:cubicBezTo>
                  <a:pt x="113218" y="17720"/>
                  <a:pt x="112365" y="17431"/>
                  <a:pt x="111482" y="17431"/>
                </a:cubicBezTo>
                <a:close/>
                <a:moveTo>
                  <a:pt x="140019" y="17431"/>
                </a:moveTo>
                <a:cubicBezTo>
                  <a:pt x="139028" y="17431"/>
                  <a:pt x="138084" y="17781"/>
                  <a:pt x="137337" y="18436"/>
                </a:cubicBezTo>
                <a:cubicBezTo>
                  <a:pt x="137444" y="18589"/>
                  <a:pt x="137535" y="18756"/>
                  <a:pt x="137642" y="18924"/>
                </a:cubicBezTo>
                <a:cubicBezTo>
                  <a:pt x="138419" y="18787"/>
                  <a:pt x="139211" y="18711"/>
                  <a:pt x="140019" y="18711"/>
                </a:cubicBezTo>
                <a:cubicBezTo>
                  <a:pt x="140704" y="18711"/>
                  <a:pt x="141405" y="18756"/>
                  <a:pt x="142091" y="18878"/>
                </a:cubicBezTo>
                <a:cubicBezTo>
                  <a:pt x="142212" y="18665"/>
                  <a:pt x="142334" y="18452"/>
                  <a:pt x="142471" y="18254"/>
                </a:cubicBezTo>
                <a:cubicBezTo>
                  <a:pt x="141755" y="17720"/>
                  <a:pt x="140902" y="17431"/>
                  <a:pt x="140019" y="17431"/>
                </a:cubicBezTo>
                <a:close/>
                <a:moveTo>
                  <a:pt x="168555" y="17431"/>
                </a:moveTo>
                <a:cubicBezTo>
                  <a:pt x="167580" y="17431"/>
                  <a:pt x="166620" y="17781"/>
                  <a:pt x="165874" y="18436"/>
                </a:cubicBezTo>
                <a:cubicBezTo>
                  <a:pt x="165981" y="18589"/>
                  <a:pt x="166072" y="18756"/>
                  <a:pt x="166179" y="18924"/>
                </a:cubicBezTo>
                <a:cubicBezTo>
                  <a:pt x="166956" y="18787"/>
                  <a:pt x="167763" y="18711"/>
                  <a:pt x="168555" y="18711"/>
                </a:cubicBezTo>
                <a:cubicBezTo>
                  <a:pt x="169256" y="18711"/>
                  <a:pt x="169942" y="18756"/>
                  <a:pt x="170627" y="18878"/>
                </a:cubicBezTo>
                <a:cubicBezTo>
                  <a:pt x="170749" y="18665"/>
                  <a:pt x="170887" y="18452"/>
                  <a:pt x="171008" y="18254"/>
                </a:cubicBezTo>
                <a:cubicBezTo>
                  <a:pt x="170308" y="17720"/>
                  <a:pt x="169439" y="17431"/>
                  <a:pt x="168555" y="17431"/>
                </a:cubicBezTo>
                <a:close/>
                <a:moveTo>
                  <a:pt x="197092" y="17431"/>
                </a:moveTo>
                <a:cubicBezTo>
                  <a:pt x="196117" y="17431"/>
                  <a:pt x="195173" y="17781"/>
                  <a:pt x="194426" y="18436"/>
                </a:cubicBezTo>
                <a:cubicBezTo>
                  <a:pt x="194533" y="18589"/>
                  <a:pt x="194624" y="18756"/>
                  <a:pt x="194716" y="18924"/>
                </a:cubicBezTo>
                <a:cubicBezTo>
                  <a:pt x="195508" y="18787"/>
                  <a:pt x="196300" y="18711"/>
                  <a:pt x="197108" y="18711"/>
                </a:cubicBezTo>
                <a:cubicBezTo>
                  <a:pt x="197793" y="18711"/>
                  <a:pt x="198479" y="18756"/>
                  <a:pt x="199164" y="18878"/>
                </a:cubicBezTo>
                <a:cubicBezTo>
                  <a:pt x="199286" y="18665"/>
                  <a:pt x="199423" y="18452"/>
                  <a:pt x="199545" y="18254"/>
                </a:cubicBezTo>
                <a:cubicBezTo>
                  <a:pt x="198844" y="17720"/>
                  <a:pt x="197976" y="17431"/>
                  <a:pt x="197092" y="17431"/>
                </a:cubicBezTo>
                <a:close/>
                <a:moveTo>
                  <a:pt x="225644" y="17431"/>
                </a:moveTo>
                <a:cubicBezTo>
                  <a:pt x="224654" y="17431"/>
                  <a:pt x="223710" y="17781"/>
                  <a:pt x="222963" y="18436"/>
                </a:cubicBezTo>
                <a:cubicBezTo>
                  <a:pt x="223070" y="18589"/>
                  <a:pt x="223161" y="18756"/>
                  <a:pt x="223252" y="18924"/>
                </a:cubicBezTo>
                <a:cubicBezTo>
                  <a:pt x="224045" y="18787"/>
                  <a:pt x="224837" y="18711"/>
                  <a:pt x="225644" y="18711"/>
                </a:cubicBezTo>
                <a:cubicBezTo>
                  <a:pt x="226330" y="18711"/>
                  <a:pt x="227031" y="18756"/>
                  <a:pt x="227701" y="18878"/>
                </a:cubicBezTo>
                <a:cubicBezTo>
                  <a:pt x="227823" y="18665"/>
                  <a:pt x="227960" y="18452"/>
                  <a:pt x="228082" y="18254"/>
                </a:cubicBezTo>
                <a:cubicBezTo>
                  <a:pt x="227381" y="17720"/>
                  <a:pt x="226528" y="17431"/>
                  <a:pt x="225644" y="17431"/>
                </a:cubicBezTo>
                <a:close/>
                <a:moveTo>
                  <a:pt x="39949" y="12190"/>
                </a:moveTo>
                <a:cubicBezTo>
                  <a:pt x="35195" y="12190"/>
                  <a:pt x="31005" y="14902"/>
                  <a:pt x="28552" y="18985"/>
                </a:cubicBezTo>
                <a:cubicBezTo>
                  <a:pt x="29162" y="19122"/>
                  <a:pt x="29756" y="19290"/>
                  <a:pt x="30350" y="19518"/>
                </a:cubicBezTo>
                <a:cubicBezTo>
                  <a:pt x="32529" y="16242"/>
                  <a:pt x="36018" y="14109"/>
                  <a:pt x="39949" y="14109"/>
                </a:cubicBezTo>
                <a:cubicBezTo>
                  <a:pt x="43941" y="14109"/>
                  <a:pt x="47445" y="16288"/>
                  <a:pt x="49624" y="19610"/>
                </a:cubicBezTo>
                <a:cubicBezTo>
                  <a:pt x="50203" y="19381"/>
                  <a:pt x="50797" y="19198"/>
                  <a:pt x="51391" y="19061"/>
                </a:cubicBezTo>
                <a:cubicBezTo>
                  <a:pt x="48938" y="14917"/>
                  <a:pt x="44733" y="12190"/>
                  <a:pt x="39949" y="12190"/>
                </a:cubicBezTo>
                <a:close/>
                <a:moveTo>
                  <a:pt x="97038" y="12190"/>
                </a:moveTo>
                <a:cubicBezTo>
                  <a:pt x="92284" y="12190"/>
                  <a:pt x="88079" y="14902"/>
                  <a:pt x="85626" y="18985"/>
                </a:cubicBezTo>
                <a:cubicBezTo>
                  <a:pt x="86236" y="19122"/>
                  <a:pt x="86845" y="19290"/>
                  <a:pt x="87439" y="19518"/>
                </a:cubicBezTo>
                <a:cubicBezTo>
                  <a:pt x="89603" y="16242"/>
                  <a:pt x="93092" y="14109"/>
                  <a:pt x="97038" y="14109"/>
                </a:cubicBezTo>
                <a:cubicBezTo>
                  <a:pt x="101014" y="14109"/>
                  <a:pt x="104534" y="16288"/>
                  <a:pt x="106698" y="19610"/>
                </a:cubicBezTo>
                <a:cubicBezTo>
                  <a:pt x="107276" y="19381"/>
                  <a:pt x="107871" y="19198"/>
                  <a:pt x="108480" y="19061"/>
                </a:cubicBezTo>
                <a:cubicBezTo>
                  <a:pt x="106027" y="14917"/>
                  <a:pt x="101807" y="12190"/>
                  <a:pt x="97038" y="12190"/>
                </a:cubicBezTo>
                <a:close/>
                <a:moveTo>
                  <a:pt x="125575" y="12190"/>
                </a:moveTo>
                <a:cubicBezTo>
                  <a:pt x="120821" y="12190"/>
                  <a:pt x="116631" y="14902"/>
                  <a:pt x="114178" y="18985"/>
                </a:cubicBezTo>
                <a:cubicBezTo>
                  <a:pt x="114788" y="19122"/>
                  <a:pt x="115382" y="19290"/>
                  <a:pt x="115976" y="19518"/>
                </a:cubicBezTo>
                <a:cubicBezTo>
                  <a:pt x="118155" y="16242"/>
                  <a:pt x="121644" y="14109"/>
                  <a:pt x="125575" y="14109"/>
                </a:cubicBezTo>
                <a:cubicBezTo>
                  <a:pt x="129551" y="14109"/>
                  <a:pt x="133071" y="16288"/>
                  <a:pt x="135250" y="19610"/>
                </a:cubicBezTo>
                <a:cubicBezTo>
                  <a:pt x="135813" y="19381"/>
                  <a:pt x="136408" y="19198"/>
                  <a:pt x="137017" y="19061"/>
                </a:cubicBezTo>
                <a:cubicBezTo>
                  <a:pt x="134564" y="14917"/>
                  <a:pt x="130359" y="12190"/>
                  <a:pt x="125575" y="12190"/>
                </a:cubicBezTo>
                <a:close/>
                <a:moveTo>
                  <a:pt x="154112" y="12190"/>
                </a:moveTo>
                <a:cubicBezTo>
                  <a:pt x="149358" y="12190"/>
                  <a:pt x="145168" y="14902"/>
                  <a:pt x="142715" y="18985"/>
                </a:cubicBezTo>
                <a:cubicBezTo>
                  <a:pt x="143325" y="19122"/>
                  <a:pt x="143919" y="19290"/>
                  <a:pt x="144513" y="19518"/>
                </a:cubicBezTo>
                <a:cubicBezTo>
                  <a:pt x="146692" y="16242"/>
                  <a:pt x="150181" y="14109"/>
                  <a:pt x="154112" y="14109"/>
                </a:cubicBezTo>
                <a:cubicBezTo>
                  <a:pt x="158088" y="14109"/>
                  <a:pt x="161608" y="16288"/>
                  <a:pt x="163787" y="19610"/>
                </a:cubicBezTo>
                <a:cubicBezTo>
                  <a:pt x="164366" y="19396"/>
                  <a:pt x="164960" y="19198"/>
                  <a:pt x="165554" y="19061"/>
                </a:cubicBezTo>
                <a:cubicBezTo>
                  <a:pt x="163116" y="14917"/>
                  <a:pt x="158896" y="12190"/>
                  <a:pt x="154112" y="12190"/>
                </a:cubicBezTo>
                <a:close/>
                <a:moveTo>
                  <a:pt x="182649" y="12190"/>
                </a:moveTo>
                <a:cubicBezTo>
                  <a:pt x="177910" y="12190"/>
                  <a:pt x="173705" y="14902"/>
                  <a:pt x="171252" y="18985"/>
                </a:cubicBezTo>
                <a:cubicBezTo>
                  <a:pt x="171862" y="19122"/>
                  <a:pt x="172471" y="19290"/>
                  <a:pt x="173050" y="19518"/>
                </a:cubicBezTo>
                <a:cubicBezTo>
                  <a:pt x="175229" y="16242"/>
                  <a:pt x="178718" y="14109"/>
                  <a:pt x="182649" y="14109"/>
                </a:cubicBezTo>
                <a:cubicBezTo>
                  <a:pt x="186625" y="14109"/>
                  <a:pt x="190145" y="16288"/>
                  <a:pt x="192323" y="19610"/>
                </a:cubicBezTo>
                <a:cubicBezTo>
                  <a:pt x="192902" y="19396"/>
                  <a:pt x="193497" y="19198"/>
                  <a:pt x="194091" y="19061"/>
                </a:cubicBezTo>
                <a:cubicBezTo>
                  <a:pt x="191653" y="14917"/>
                  <a:pt x="187433" y="12190"/>
                  <a:pt x="182649" y="12190"/>
                </a:cubicBezTo>
                <a:close/>
                <a:moveTo>
                  <a:pt x="211201" y="12190"/>
                </a:moveTo>
                <a:cubicBezTo>
                  <a:pt x="206447" y="12190"/>
                  <a:pt x="202257" y="14902"/>
                  <a:pt x="199789" y="18985"/>
                </a:cubicBezTo>
                <a:cubicBezTo>
                  <a:pt x="200399" y="19122"/>
                  <a:pt x="201008" y="19290"/>
                  <a:pt x="201602" y="19518"/>
                </a:cubicBezTo>
                <a:cubicBezTo>
                  <a:pt x="203766" y="16242"/>
                  <a:pt x="207255" y="14109"/>
                  <a:pt x="211201" y="14109"/>
                </a:cubicBezTo>
                <a:cubicBezTo>
                  <a:pt x="215177" y="14109"/>
                  <a:pt x="218697" y="16288"/>
                  <a:pt x="220876" y="19610"/>
                </a:cubicBezTo>
                <a:cubicBezTo>
                  <a:pt x="221439" y="19381"/>
                  <a:pt x="222034" y="19198"/>
                  <a:pt x="222643" y="19061"/>
                </a:cubicBezTo>
                <a:cubicBezTo>
                  <a:pt x="220190" y="14917"/>
                  <a:pt x="215985" y="12190"/>
                  <a:pt x="211201" y="12190"/>
                </a:cubicBezTo>
                <a:close/>
                <a:moveTo>
                  <a:pt x="239738" y="12190"/>
                </a:moveTo>
                <a:cubicBezTo>
                  <a:pt x="234984" y="12190"/>
                  <a:pt x="230794" y="14902"/>
                  <a:pt x="228341" y="18985"/>
                </a:cubicBezTo>
                <a:cubicBezTo>
                  <a:pt x="228951" y="19122"/>
                  <a:pt x="229545" y="19290"/>
                  <a:pt x="230139" y="19503"/>
                </a:cubicBezTo>
                <a:cubicBezTo>
                  <a:pt x="232318" y="16242"/>
                  <a:pt x="235807" y="14109"/>
                  <a:pt x="239738" y="14109"/>
                </a:cubicBezTo>
                <a:cubicBezTo>
                  <a:pt x="243714" y="14109"/>
                  <a:pt x="247234" y="16288"/>
                  <a:pt x="249413" y="19610"/>
                </a:cubicBezTo>
                <a:cubicBezTo>
                  <a:pt x="249992" y="19381"/>
                  <a:pt x="250570" y="19198"/>
                  <a:pt x="251180" y="19061"/>
                </a:cubicBezTo>
                <a:cubicBezTo>
                  <a:pt x="248727" y="14917"/>
                  <a:pt x="244522" y="12190"/>
                  <a:pt x="239738" y="12190"/>
                </a:cubicBezTo>
                <a:close/>
                <a:moveTo>
                  <a:pt x="11412" y="12190"/>
                </a:moveTo>
                <a:cubicBezTo>
                  <a:pt x="6658" y="12190"/>
                  <a:pt x="2468" y="14902"/>
                  <a:pt x="0" y="19000"/>
                </a:cubicBezTo>
                <a:lnTo>
                  <a:pt x="15" y="18985"/>
                </a:lnTo>
                <a:cubicBezTo>
                  <a:pt x="625" y="19122"/>
                  <a:pt x="1219" y="19290"/>
                  <a:pt x="1813" y="19518"/>
                </a:cubicBezTo>
                <a:cubicBezTo>
                  <a:pt x="3977" y="16242"/>
                  <a:pt x="7481" y="14109"/>
                  <a:pt x="11412" y="14109"/>
                </a:cubicBezTo>
                <a:cubicBezTo>
                  <a:pt x="15389" y="14109"/>
                  <a:pt x="18908" y="16288"/>
                  <a:pt x="21087" y="19625"/>
                </a:cubicBezTo>
                <a:cubicBezTo>
                  <a:pt x="21651" y="19381"/>
                  <a:pt x="22245" y="19198"/>
                  <a:pt x="22854" y="19061"/>
                </a:cubicBezTo>
                <a:cubicBezTo>
                  <a:pt x="20401" y="14932"/>
                  <a:pt x="16166" y="12190"/>
                  <a:pt x="11412" y="12190"/>
                </a:cubicBezTo>
                <a:close/>
                <a:moveTo>
                  <a:pt x="68501" y="12190"/>
                </a:moveTo>
                <a:cubicBezTo>
                  <a:pt x="63747" y="12190"/>
                  <a:pt x="59558" y="14902"/>
                  <a:pt x="57089" y="18985"/>
                </a:cubicBezTo>
                <a:cubicBezTo>
                  <a:pt x="57714" y="19122"/>
                  <a:pt x="58308" y="19290"/>
                  <a:pt x="58902" y="19518"/>
                </a:cubicBezTo>
                <a:cubicBezTo>
                  <a:pt x="61081" y="16242"/>
                  <a:pt x="64570" y="14109"/>
                  <a:pt x="68501" y="14109"/>
                </a:cubicBezTo>
                <a:cubicBezTo>
                  <a:pt x="72478" y="14109"/>
                  <a:pt x="75997" y="16288"/>
                  <a:pt x="78176" y="19625"/>
                </a:cubicBezTo>
                <a:cubicBezTo>
                  <a:pt x="78740" y="19396"/>
                  <a:pt x="79334" y="19198"/>
                  <a:pt x="79943" y="19061"/>
                </a:cubicBezTo>
                <a:cubicBezTo>
                  <a:pt x="77490" y="14932"/>
                  <a:pt x="73285" y="12190"/>
                  <a:pt x="68501" y="12190"/>
                </a:cubicBezTo>
                <a:close/>
                <a:moveTo>
                  <a:pt x="268290" y="12190"/>
                </a:moveTo>
                <a:cubicBezTo>
                  <a:pt x="263521" y="12190"/>
                  <a:pt x="259331" y="14902"/>
                  <a:pt x="256878" y="18985"/>
                </a:cubicBezTo>
                <a:cubicBezTo>
                  <a:pt x="257488" y="19122"/>
                  <a:pt x="258082" y="19290"/>
                  <a:pt x="258676" y="19518"/>
                </a:cubicBezTo>
                <a:cubicBezTo>
                  <a:pt x="260855" y="16242"/>
                  <a:pt x="264344" y="14109"/>
                  <a:pt x="268275" y="14109"/>
                </a:cubicBezTo>
                <a:cubicBezTo>
                  <a:pt x="272251" y="14109"/>
                  <a:pt x="275771" y="16288"/>
                  <a:pt x="277949" y="19625"/>
                </a:cubicBezTo>
                <a:cubicBezTo>
                  <a:pt x="278528" y="19396"/>
                  <a:pt x="279123" y="19198"/>
                  <a:pt x="279717" y="19061"/>
                </a:cubicBezTo>
                <a:cubicBezTo>
                  <a:pt x="277279" y="14932"/>
                  <a:pt x="273043" y="12190"/>
                  <a:pt x="268290" y="12190"/>
                </a:cubicBezTo>
                <a:close/>
                <a:moveTo>
                  <a:pt x="211201" y="14749"/>
                </a:moveTo>
                <a:cubicBezTo>
                  <a:pt x="207529" y="14749"/>
                  <a:pt x="204253" y="16715"/>
                  <a:pt x="202166" y="19731"/>
                </a:cubicBezTo>
                <a:cubicBezTo>
                  <a:pt x="202730" y="19960"/>
                  <a:pt x="203263" y="20234"/>
                  <a:pt x="203796" y="20539"/>
                </a:cubicBezTo>
                <a:cubicBezTo>
                  <a:pt x="205564" y="18193"/>
                  <a:pt x="208230" y="16669"/>
                  <a:pt x="211201" y="16669"/>
                </a:cubicBezTo>
                <a:cubicBezTo>
                  <a:pt x="214245" y="16669"/>
                  <a:pt x="216955" y="18251"/>
                  <a:pt x="218723" y="20685"/>
                </a:cubicBezTo>
                <a:lnTo>
                  <a:pt x="218723" y="20685"/>
                </a:lnTo>
                <a:cubicBezTo>
                  <a:pt x="219237" y="20368"/>
                  <a:pt x="219767" y="20095"/>
                  <a:pt x="220312" y="19853"/>
                </a:cubicBezTo>
                <a:cubicBezTo>
                  <a:pt x="218240" y="16760"/>
                  <a:pt x="214934" y="14749"/>
                  <a:pt x="211201" y="14749"/>
                </a:cubicBezTo>
                <a:close/>
                <a:moveTo>
                  <a:pt x="182664" y="14749"/>
                </a:moveTo>
                <a:cubicBezTo>
                  <a:pt x="178992" y="14749"/>
                  <a:pt x="175716" y="16715"/>
                  <a:pt x="173629" y="19731"/>
                </a:cubicBezTo>
                <a:cubicBezTo>
                  <a:pt x="174193" y="19975"/>
                  <a:pt x="174726" y="20249"/>
                  <a:pt x="175244" y="20554"/>
                </a:cubicBezTo>
                <a:cubicBezTo>
                  <a:pt x="177011" y="18193"/>
                  <a:pt x="179678" y="16684"/>
                  <a:pt x="182649" y="16684"/>
                </a:cubicBezTo>
                <a:cubicBezTo>
                  <a:pt x="185693" y="16684"/>
                  <a:pt x="188403" y="18251"/>
                  <a:pt x="190186" y="20685"/>
                </a:cubicBezTo>
                <a:lnTo>
                  <a:pt x="190186" y="20685"/>
                </a:lnTo>
                <a:cubicBezTo>
                  <a:pt x="190700" y="20368"/>
                  <a:pt x="191230" y="20095"/>
                  <a:pt x="191775" y="19853"/>
                </a:cubicBezTo>
                <a:cubicBezTo>
                  <a:pt x="189703" y="16760"/>
                  <a:pt x="186397" y="14749"/>
                  <a:pt x="182664" y="14749"/>
                </a:cubicBezTo>
                <a:close/>
                <a:moveTo>
                  <a:pt x="97038" y="14765"/>
                </a:moveTo>
                <a:cubicBezTo>
                  <a:pt x="93351" y="14765"/>
                  <a:pt x="90090" y="16715"/>
                  <a:pt x="88003" y="19747"/>
                </a:cubicBezTo>
                <a:cubicBezTo>
                  <a:pt x="88552" y="19975"/>
                  <a:pt x="89100" y="20249"/>
                  <a:pt x="89618" y="20554"/>
                </a:cubicBezTo>
                <a:cubicBezTo>
                  <a:pt x="91385" y="18193"/>
                  <a:pt x="94052" y="16684"/>
                  <a:pt x="97038" y="16684"/>
                </a:cubicBezTo>
                <a:cubicBezTo>
                  <a:pt x="100067" y="16684"/>
                  <a:pt x="102777" y="18251"/>
                  <a:pt x="104560" y="20685"/>
                </a:cubicBezTo>
                <a:lnTo>
                  <a:pt x="104560" y="20685"/>
                </a:lnTo>
                <a:cubicBezTo>
                  <a:pt x="105075" y="20383"/>
                  <a:pt x="105604" y="20095"/>
                  <a:pt x="106149" y="19853"/>
                </a:cubicBezTo>
                <a:cubicBezTo>
                  <a:pt x="104062" y="16776"/>
                  <a:pt x="100755" y="14765"/>
                  <a:pt x="97038" y="14765"/>
                </a:cubicBezTo>
                <a:close/>
                <a:moveTo>
                  <a:pt x="11412" y="14765"/>
                </a:moveTo>
                <a:cubicBezTo>
                  <a:pt x="7725" y="14765"/>
                  <a:pt x="4464" y="16715"/>
                  <a:pt x="2377" y="19731"/>
                </a:cubicBezTo>
                <a:cubicBezTo>
                  <a:pt x="2941" y="19975"/>
                  <a:pt x="3474" y="20234"/>
                  <a:pt x="3992" y="20554"/>
                </a:cubicBezTo>
                <a:cubicBezTo>
                  <a:pt x="5775" y="18193"/>
                  <a:pt x="8426" y="16684"/>
                  <a:pt x="11412" y="16684"/>
                </a:cubicBezTo>
                <a:cubicBezTo>
                  <a:pt x="14444" y="16684"/>
                  <a:pt x="17156" y="18254"/>
                  <a:pt x="18923" y="20691"/>
                </a:cubicBezTo>
                <a:cubicBezTo>
                  <a:pt x="19441" y="20387"/>
                  <a:pt x="19975" y="20097"/>
                  <a:pt x="20523" y="19853"/>
                </a:cubicBezTo>
                <a:cubicBezTo>
                  <a:pt x="18451" y="16760"/>
                  <a:pt x="15145" y="14765"/>
                  <a:pt x="11412" y="14765"/>
                </a:cubicBezTo>
                <a:close/>
                <a:moveTo>
                  <a:pt x="39949" y="14765"/>
                </a:moveTo>
                <a:cubicBezTo>
                  <a:pt x="36262" y="14765"/>
                  <a:pt x="33001" y="16715"/>
                  <a:pt x="30914" y="19747"/>
                </a:cubicBezTo>
                <a:cubicBezTo>
                  <a:pt x="31478" y="19975"/>
                  <a:pt x="32011" y="20249"/>
                  <a:pt x="32544" y="20554"/>
                </a:cubicBezTo>
                <a:cubicBezTo>
                  <a:pt x="34312" y="18193"/>
                  <a:pt x="36978" y="16684"/>
                  <a:pt x="39949" y="16684"/>
                </a:cubicBezTo>
                <a:cubicBezTo>
                  <a:pt x="42981" y="16684"/>
                  <a:pt x="45708" y="18254"/>
                  <a:pt x="47460" y="20691"/>
                </a:cubicBezTo>
                <a:cubicBezTo>
                  <a:pt x="47978" y="20387"/>
                  <a:pt x="48511" y="20097"/>
                  <a:pt x="49060" y="19853"/>
                </a:cubicBezTo>
                <a:cubicBezTo>
                  <a:pt x="46973" y="16760"/>
                  <a:pt x="43682" y="14765"/>
                  <a:pt x="39949" y="14765"/>
                </a:cubicBezTo>
                <a:close/>
                <a:moveTo>
                  <a:pt x="68501" y="14765"/>
                </a:moveTo>
                <a:cubicBezTo>
                  <a:pt x="64814" y="14765"/>
                  <a:pt x="61538" y="16715"/>
                  <a:pt x="59466" y="19747"/>
                </a:cubicBezTo>
                <a:cubicBezTo>
                  <a:pt x="60030" y="19975"/>
                  <a:pt x="60563" y="20249"/>
                  <a:pt x="61081" y="20554"/>
                </a:cubicBezTo>
                <a:cubicBezTo>
                  <a:pt x="62864" y="18193"/>
                  <a:pt x="65515" y="16684"/>
                  <a:pt x="68501" y="16684"/>
                </a:cubicBezTo>
                <a:cubicBezTo>
                  <a:pt x="71533" y="16684"/>
                  <a:pt x="74245" y="18254"/>
                  <a:pt x="76012" y="20691"/>
                </a:cubicBezTo>
                <a:cubicBezTo>
                  <a:pt x="76530" y="20371"/>
                  <a:pt x="77064" y="20097"/>
                  <a:pt x="77612" y="19853"/>
                </a:cubicBezTo>
                <a:cubicBezTo>
                  <a:pt x="75540" y="16760"/>
                  <a:pt x="72234" y="14765"/>
                  <a:pt x="68501" y="14765"/>
                </a:cubicBezTo>
                <a:close/>
                <a:moveTo>
                  <a:pt x="104560" y="20685"/>
                </a:moveTo>
                <a:cubicBezTo>
                  <a:pt x="104556" y="20687"/>
                  <a:pt x="104553" y="20689"/>
                  <a:pt x="104549" y="20691"/>
                </a:cubicBezTo>
                <a:lnTo>
                  <a:pt x="104564" y="20691"/>
                </a:lnTo>
                <a:cubicBezTo>
                  <a:pt x="104563" y="20689"/>
                  <a:pt x="104561" y="20687"/>
                  <a:pt x="104560" y="20685"/>
                </a:cubicBezTo>
                <a:close/>
                <a:moveTo>
                  <a:pt x="125575" y="14765"/>
                </a:moveTo>
                <a:cubicBezTo>
                  <a:pt x="121888" y="14765"/>
                  <a:pt x="118627" y="16715"/>
                  <a:pt x="116540" y="19747"/>
                </a:cubicBezTo>
                <a:cubicBezTo>
                  <a:pt x="117104" y="19975"/>
                  <a:pt x="117637" y="20249"/>
                  <a:pt x="118155" y="20554"/>
                </a:cubicBezTo>
                <a:cubicBezTo>
                  <a:pt x="119938" y="18193"/>
                  <a:pt x="122604" y="16684"/>
                  <a:pt x="125575" y="16684"/>
                </a:cubicBezTo>
                <a:cubicBezTo>
                  <a:pt x="128607" y="16684"/>
                  <a:pt x="131319" y="18254"/>
                  <a:pt x="133101" y="20691"/>
                </a:cubicBezTo>
                <a:cubicBezTo>
                  <a:pt x="133604" y="20387"/>
                  <a:pt x="134137" y="20097"/>
                  <a:pt x="134686" y="19853"/>
                </a:cubicBezTo>
                <a:cubicBezTo>
                  <a:pt x="132614" y="16776"/>
                  <a:pt x="129308" y="14765"/>
                  <a:pt x="125575" y="14765"/>
                </a:cubicBezTo>
                <a:close/>
                <a:moveTo>
                  <a:pt x="154112" y="14765"/>
                </a:moveTo>
                <a:cubicBezTo>
                  <a:pt x="150440" y="14765"/>
                  <a:pt x="147164" y="16715"/>
                  <a:pt x="145077" y="19747"/>
                </a:cubicBezTo>
                <a:cubicBezTo>
                  <a:pt x="145641" y="19975"/>
                  <a:pt x="146174" y="20249"/>
                  <a:pt x="146692" y="20554"/>
                </a:cubicBezTo>
                <a:cubicBezTo>
                  <a:pt x="148474" y="18193"/>
                  <a:pt x="151141" y="16684"/>
                  <a:pt x="154112" y="16684"/>
                </a:cubicBezTo>
                <a:cubicBezTo>
                  <a:pt x="157159" y="16684"/>
                  <a:pt x="159871" y="18254"/>
                  <a:pt x="161638" y="20691"/>
                </a:cubicBezTo>
                <a:cubicBezTo>
                  <a:pt x="162141" y="20387"/>
                  <a:pt x="162674" y="20097"/>
                  <a:pt x="163223" y="19853"/>
                </a:cubicBezTo>
                <a:cubicBezTo>
                  <a:pt x="161151" y="16776"/>
                  <a:pt x="157845" y="14765"/>
                  <a:pt x="154112" y="14765"/>
                </a:cubicBezTo>
                <a:close/>
                <a:moveTo>
                  <a:pt x="190186" y="20685"/>
                </a:moveTo>
                <a:cubicBezTo>
                  <a:pt x="190182" y="20687"/>
                  <a:pt x="190179" y="20689"/>
                  <a:pt x="190175" y="20691"/>
                </a:cubicBezTo>
                <a:lnTo>
                  <a:pt x="190190" y="20691"/>
                </a:lnTo>
                <a:cubicBezTo>
                  <a:pt x="190189" y="20689"/>
                  <a:pt x="190187" y="20687"/>
                  <a:pt x="190186" y="20685"/>
                </a:cubicBezTo>
                <a:close/>
                <a:moveTo>
                  <a:pt x="218723" y="20685"/>
                </a:moveTo>
                <a:lnTo>
                  <a:pt x="218723" y="20685"/>
                </a:lnTo>
                <a:cubicBezTo>
                  <a:pt x="218719" y="20687"/>
                  <a:pt x="218716" y="20689"/>
                  <a:pt x="218712" y="20691"/>
                </a:cubicBezTo>
                <a:lnTo>
                  <a:pt x="218727" y="20691"/>
                </a:lnTo>
                <a:cubicBezTo>
                  <a:pt x="218726" y="20689"/>
                  <a:pt x="218724" y="20687"/>
                  <a:pt x="218723" y="20685"/>
                </a:cubicBezTo>
                <a:close/>
                <a:moveTo>
                  <a:pt x="268290" y="14765"/>
                </a:moveTo>
                <a:cubicBezTo>
                  <a:pt x="264603" y="14765"/>
                  <a:pt x="261327" y="16715"/>
                  <a:pt x="259255" y="19747"/>
                </a:cubicBezTo>
                <a:cubicBezTo>
                  <a:pt x="259803" y="19975"/>
                  <a:pt x="260352" y="20249"/>
                  <a:pt x="260870" y="20554"/>
                </a:cubicBezTo>
                <a:cubicBezTo>
                  <a:pt x="262637" y="18193"/>
                  <a:pt x="265304" y="16684"/>
                  <a:pt x="268290" y="16684"/>
                </a:cubicBezTo>
                <a:cubicBezTo>
                  <a:pt x="271322" y="16684"/>
                  <a:pt x="274034" y="18254"/>
                  <a:pt x="275801" y="20691"/>
                </a:cubicBezTo>
                <a:cubicBezTo>
                  <a:pt x="276304" y="20387"/>
                  <a:pt x="276837" y="20097"/>
                  <a:pt x="277401" y="19853"/>
                </a:cubicBezTo>
                <a:cubicBezTo>
                  <a:pt x="275314" y="16776"/>
                  <a:pt x="272007" y="14765"/>
                  <a:pt x="268290" y="14765"/>
                </a:cubicBezTo>
                <a:close/>
                <a:moveTo>
                  <a:pt x="239738" y="14765"/>
                </a:moveTo>
                <a:cubicBezTo>
                  <a:pt x="236051" y="14765"/>
                  <a:pt x="232790" y="16730"/>
                  <a:pt x="230703" y="19747"/>
                </a:cubicBezTo>
                <a:cubicBezTo>
                  <a:pt x="231267" y="19975"/>
                  <a:pt x="231800" y="20249"/>
                  <a:pt x="232318" y="20554"/>
                </a:cubicBezTo>
                <a:cubicBezTo>
                  <a:pt x="234100" y="18193"/>
                  <a:pt x="236767" y="16684"/>
                  <a:pt x="239738" y="16684"/>
                </a:cubicBezTo>
                <a:cubicBezTo>
                  <a:pt x="242770" y="16684"/>
                  <a:pt x="245482" y="18254"/>
                  <a:pt x="247264" y="20707"/>
                </a:cubicBezTo>
                <a:cubicBezTo>
                  <a:pt x="247767" y="20387"/>
                  <a:pt x="248300" y="20097"/>
                  <a:pt x="248849" y="19853"/>
                </a:cubicBezTo>
                <a:cubicBezTo>
                  <a:pt x="246777" y="16776"/>
                  <a:pt x="243471" y="14765"/>
                  <a:pt x="239738" y="14765"/>
                </a:cubicBezTo>
                <a:close/>
                <a:moveTo>
                  <a:pt x="63053" y="21948"/>
                </a:moveTo>
                <a:cubicBezTo>
                  <a:pt x="63051" y="21951"/>
                  <a:pt x="63049" y="21953"/>
                  <a:pt x="63047" y="21956"/>
                </a:cubicBezTo>
                <a:lnTo>
                  <a:pt x="63062" y="21956"/>
                </a:lnTo>
                <a:cubicBezTo>
                  <a:pt x="63059" y="21953"/>
                  <a:pt x="63056" y="21951"/>
                  <a:pt x="63053" y="21948"/>
                </a:cubicBezTo>
                <a:close/>
                <a:moveTo>
                  <a:pt x="91590" y="21948"/>
                </a:moveTo>
                <a:lnTo>
                  <a:pt x="91590" y="21948"/>
                </a:lnTo>
                <a:cubicBezTo>
                  <a:pt x="91588" y="21951"/>
                  <a:pt x="91586" y="21953"/>
                  <a:pt x="91583" y="21956"/>
                </a:cubicBezTo>
                <a:lnTo>
                  <a:pt x="91599" y="21956"/>
                </a:lnTo>
                <a:cubicBezTo>
                  <a:pt x="91596" y="21953"/>
                  <a:pt x="91593" y="21951"/>
                  <a:pt x="91590" y="21948"/>
                </a:cubicBezTo>
                <a:close/>
                <a:moveTo>
                  <a:pt x="97038" y="17324"/>
                </a:moveTo>
                <a:cubicBezTo>
                  <a:pt x="94280" y="17324"/>
                  <a:pt x="91812" y="18711"/>
                  <a:pt x="90136" y="20874"/>
                </a:cubicBezTo>
                <a:cubicBezTo>
                  <a:pt x="90651" y="21192"/>
                  <a:pt x="91120" y="21555"/>
                  <a:pt x="91590" y="21948"/>
                </a:cubicBezTo>
                <a:lnTo>
                  <a:pt x="91590" y="21948"/>
                </a:lnTo>
                <a:cubicBezTo>
                  <a:pt x="92945" y="20307"/>
                  <a:pt x="94878" y="19244"/>
                  <a:pt x="97038" y="19244"/>
                </a:cubicBezTo>
                <a:cubicBezTo>
                  <a:pt x="99278" y="19244"/>
                  <a:pt x="101289" y="20371"/>
                  <a:pt x="102630" y="22124"/>
                </a:cubicBezTo>
                <a:cubicBezTo>
                  <a:pt x="103087" y="21727"/>
                  <a:pt x="103559" y="21362"/>
                  <a:pt x="104062" y="21011"/>
                </a:cubicBezTo>
                <a:cubicBezTo>
                  <a:pt x="102386" y="18772"/>
                  <a:pt x="99872" y="17324"/>
                  <a:pt x="97038" y="17324"/>
                </a:cubicBezTo>
                <a:close/>
                <a:moveTo>
                  <a:pt x="154112" y="17324"/>
                </a:moveTo>
                <a:cubicBezTo>
                  <a:pt x="151354" y="17324"/>
                  <a:pt x="148886" y="18695"/>
                  <a:pt x="147225" y="20874"/>
                </a:cubicBezTo>
                <a:cubicBezTo>
                  <a:pt x="147728" y="21194"/>
                  <a:pt x="148200" y="21560"/>
                  <a:pt x="148673" y="21956"/>
                </a:cubicBezTo>
                <a:cubicBezTo>
                  <a:pt x="150013" y="20310"/>
                  <a:pt x="151963" y="19244"/>
                  <a:pt x="154112" y="19244"/>
                </a:cubicBezTo>
                <a:cubicBezTo>
                  <a:pt x="156351" y="19244"/>
                  <a:pt x="158363" y="20371"/>
                  <a:pt x="159703" y="22124"/>
                </a:cubicBezTo>
                <a:cubicBezTo>
                  <a:pt x="160160" y="21727"/>
                  <a:pt x="160633" y="21362"/>
                  <a:pt x="161136" y="21011"/>
                </a:cubicBezTo>
                <a:cubicBezTo>
                  <a:pt x="159460" y="18772"/>
                  <a:pt x="156946" y="17324"/>
                  <a:pt x="154112" y="17324"/>
                </a:cubicBezTo>
                <a:close/>
                <a:moveTo>
                  <a:pt x="182649" y="17324"/>
                </a:moveTo>
                <a:cubicBezTo>
                  <a:pt x="179891" y="17324"/>
                  <a:pt x="177423" y="18695"/>
                  <a:pt x="175762" y="20859"/>
                </a:cubicBezTo>
                <a:cubicBezTo>
                  <a:pt x="176265" y="21194"/>
                  <a:pt x="176752" y="21560"/>
                  <a:pt x="177209" y="21956"/>
                </a:cubicBezTo>
                <a:cubicBezTo>
                  <a:pt x="178550" y="20310"/>
                  <a:pt x="180500" y="19244"/>
                  <a:pt x="182649" y="19244"/>
                </a:cubicBezTo>
                <a:cubicBezTo>
                  <a:pt x="184888" y="19244"/>
                  <a:pt x="186899" y="20371"/>
                  <a:pt x="188240" y="22124"/>
                </a:cubicBezTo>
                <a:cubicBezTo>
                  <a:pt x="188697" y="21727"/>
                  <a:pt x="189170" y="21346"/>
                  <a:pt x="189672" y="21011"/>
                </a:cubicBezTo>
                <a:cubicBezTo>
                  <a:pt x="188012" y="18756"/>
                  <a:pt x="185483" y="17324"/>
                  <a:pt x="182649" y="17324"/>
                </a:cubicBezTo>
                <a:close/>
                <a:moveTo>
                  <a:pt x="11412" y="17324"/>
                </a:moveTo>
                <a:cubicBezTo>
                  <a:pt x="8654" y="17324"/>
                  <a:pt x="6171" y="18711"/>
                  <a:pt x="4510" y="20874"/>
                </a:cubicBezTo>
                <a:cubicBezTo>
                  <a:pt x="5013" y="21209"/>
                  <a:pt x="5500" y="21560"/>
                  <a:pt x="5957" y="21956"/>
                </a:cubicBezTo>
                <a:cubicBezTo>
                  <a:pt x="7313" y="20295"/>
                  <a:pt x="9248" y="19244"/>
                  <a:pt x="11412" y="19244"/>
                </a:cubicBezTo>
                <a:cubicBezTo>
                  <a:pt x="13652" y="19244"/>
                  <a:pt x="15648" y="20371"/>
                  <a:pt x="16988" y="22139"/>
                </a:cubicBezTo>
                <a:cubicBezTo>
                  <a:pt x="17445" y="21727"/>
                  <a:pt x="17918" y="21362"/>
                  <a:pt x="18420" y="21027"/>
                </a:cubicBezTo>
                <a:cubicBezTo>
                  <a:pt x="16760" y="18772"/>
                  <a:pt x="14231" y="17324"/>
                  <a:pt x="11412" y="17324"/>
                </a:cubicBezTo>
                <a:close/>
                <a:moveTo>
                  <a:pt x="39949" y="17324"/>
                </a:moveTo>
                <a:cubicBezTo>
                  <a:pt x="37191" y="17324"/>
                  <a:pt x="34723" y="18711"/>
                  <a:pt x="33047" y="20874"/>
                </a:cubicBezTo>
                <a:cubicBezTo>
                  <a:pt x="33550" y="21209"/>
                  <a:pt x="34037" y="21560"/>
                  <a:pt x="34510" y="21956"/>
                </a:cubicBezTo>
                <a:cubicBezTo>
                  <a:pt x="35850" y="20295"/>
                  <a:pt x="37785" y="19244"/>
                  <a:pt x="39949" y="19244"/>
                </a:cubicBezTo>
                <a:cubicBezTo>
                  <a:pt x="42189" y="19244"/>
                  <a:pt x="44184" y="20371"/>
                  <a:pt x="45540" y="22139"/>
                </a:cubicBezTo>
                <a:cubicBezTo>
                  <a:pt x="45982" y="21727"/>
                  <a:pt x="46470" y="21362"/>
                  <a:pt x="46957" y="21027"/>
                </a:cubicBezTo>
                <a:cubicBezTo>
                  <a:pt x="45297" y="18772"/>
                  <a:pt x="42768" y="17324"/>
                  <a:pt x="39949" y="17324"/>
                </a:cubicBezTo>
                <a:close/>
                <a:moveTo>
                  <a:pt x="68501" y="17324"/>
                </a:moveTo>
                <a:cubicBezTo>
                  <a:pt x="65743" y="17324"/>
                  <a:pt x="63260" y="18711"/>
                  <a:pt x="61599" y="20874"/>
                </a:cubicBezTo>
                <a:cubicBezTo>
                  <a:pt x="62114" y="21207"/>
                  <a:pt x="62583" y="21555"/>
                  <a:pt x="63053" y="21948"/>
                </a:cubicBezTo>
                <a:lnTo>
                  <a:pt x="63053" y="21948"/>
                </a:lnTo>
                <a:cubicBezTo>
                  <a:pt x="64393" y="20307"/>
                  <a:pt x="66341" y="19244"/>
                  <a:pt x="68501" y="19244"/>
                </a:cubicBezTo>
                <a:cubicBezTo>
                  <a:pt x="70741" y="19244"/>
                  <a:pt x="72737" y="20371"/>
                  <a:pt x="74093" y="22139"/>
                </a:cubicBezTo>
                <a:cubicBezTo>
                  <a:pt x="74534" y="21727"/>
                  <a:pt x="75007" y="21362"/>
                  <a:pt x="75510" y="21027"/>
                </a:cubicBezTo>
                <a:cubicBezTo>
                  <a:pt x="73849" y="18772"/>
                  <a:pt x="71320" y="17324"/>
                  <a:pt x="68501" y="17324"/>
                </a:cubicBezTo>
                <a:close/>
                <a:moveTo>
                  <a:pt x="125575" y="17324"/>
                </a:moveTo>
                <a:cubicBezTo>
                  <a:pt x="122817" y="17324"/>
                  <a:pt x="120349" y="18711"/>
                  <a:pt x="118673" y="20874"/>
                </a:cubicBezTo>
                <a:cubicBezTo>
                  <a:pt x="119191" y="21209"/>
                  <a:pt x="119663" y="21560"/>
                  <a:pt x="120136" y="21956"/>
                </a:cubicBezTo>
                <a:cubicBezTo>
                  <a:pt x="121476" y="20310"/>
                  <a:pt x="123411" y="19244"/>
                  <a:pt x="125575" y="19244"/>
                </a:cubicBezTo>
                <a:cubicBezTo>
                  <a:pt x="127815" y="19244"/>
                  <a:pt x="129810" y="20371"/>
                  <a:pt x="131166" y="22139"/>
                </a:cubicBezTo>
                <a:cubicBezTo>
                  <a:pt x="131608" y="21727"/>
                  <a:pt x="132081" y="21362"/>
                  <a:pt x="132583" y="21027"/>
                </a:cubicBezTo>
                <a:cubicBezTo>
                  <a:pt x="130923" y="18772"/>
                  <a:pt x="128393" y="17324"/>
                  <a:pt x="125575" y="17324"/>
                </a:cubicBezTo>
                <a:close/>
                <a:moveTo>
                  <a:pt x="211186" y="17324"/>
                </a:moveTo>
                <a:cubicBezTo>
                  <a:pt x="208428" y="17324"/>
                  <a:pt x="205960" y="18711"/>
                  <a:pt x="204299" y="20874"/>
                </a:cubicBezTo>
                <a:cubicBezTo>
                  <a:pt x="204802" y="21194"/>
                  <a:pt x="205289" y="21560"/>
                  <a:pt x="205746" y="21941"/>
                </a:cubicBezTo>
                <a:lnTo>
                  <a:pt x="205746" y="21956"/>
                </a:lnTo>
                <a:cubicBezTo>
                  <a:pt x="207093" y="20322"/>
                  <a:pt x="209010" y="19259"/>
                  <a:pt x="211140" y="19259"/>
                </a:cubicBezTo>
                <a:cubicBezTo>
                  <a:pt x="211155" y="19259"/>
                  <a:pt x="211170" y="19259"/>
                  <a:pt x="211186" y="19259"/>
                </a:cubicBezTo>
                <a:cubicBezTo>
                  <a:pt x="213425" y="19259"/>
                  <a:pt x="215436" y="20371"/>
                  <a:pt x="216777" y="22139"/>
                </a:cubicBezTo>
                <a:cubicBezTo>
                  <a:pt x="217234" y="21727"/>
                  <a:pt x="217707" y="21362"/>
                  <a:pt x="218209" y="21027"/>
                </a:cubicBezTo>
                <a:cubicBezTo>
                  <a:pt x="216533" y="18772"/>
                  <a:pt x="214019" y="17324"/>
                  <a:pt x="211186" y="17324"/>
                </a:cubicBezTo>
                <a:close/>
                <a:moveTo>
                  <a:pt x="239738" y="17324"/>
                </a:moveTo>
                <a:cubicBezTo>
                  <a:pt x="236980" y="17324"/>
                  <a:pt x="234497" y="18711"/>
                  <a:pt x="232836" y="20874"/>
                </a:cubicBezTo>
                <a:cubicBezTo>
                  <a:pt x="233354" y="21209"/>
                  <a:pt x="233826" y="21560"/>
                  <a:pt x="234298" y="21956"/>
                </a:cubicBezTo>
                <a:cubicBezTo>
                  <a:pt x="235639" y="20310"/>
                  <a:pt x="237574" y="19259"/>
                  <a:pt x="239738" y="19259"/>
                </a:cubicBezTo>
                <a:lnTo>
                  <a:pt x="239738" y="19244"/>
                </a:lnTo>
                <a:cubicBezTo>
                  <a:pt x="241977" y="19244"/>
                  <a:pt x="243973" y="20371"/>
                  <a:pt x="245329" y="22139"/>
                </a:cubicBezTo>
                <a:cubicBezTo>
                  <a:pt x="245771" y="21743"/>
                  <a:pt x="246259" y="21362"/>
                  <a:pt x="246746" y="21027"/>
                </a:cubicBezTo>
                <a:cubicBezTo>
                  <a:pt x="245086" y="18772"/>
                  <a:pt x="242556" y="17324"/>
                  <a:pt x="239738" y="17324"/>
                </a:cubicBezTo>
                <a:close/>
                <a:moveTo>
                  <a:pt x="268275" y="17324"/>
                </a:moveTo>
                <a:cubicBezTo>
                  <a:pt x="265517" y="17324"/>
                  <a:pt x="263049" y="18695"/>
                  <a:pt x="261373" y="20874"/>
                </a:cubicBezTo>
                <a:cubicBezTo>
                  <a:pt x="261891" y="21194"/>
                  <a:pt x="262378" y="21560"/>
                  <a:pt x="262835" y="21956"/>
                </a:cubicBezTo>
                <a:cubicBezTo>
                  <a:pt x="264176" y="20295"/>
                  <a:pt x="266111" y="19244"/>
                  <a:pt x="268275" y="19244"/>
                </a:cubicBezTo>
                <a:cubicBezTo>
                  <a:pt x="270514" y="19244"/>
                  <a:pt x="272510" y="20371"/>
                  <a:pt x="273866" y="22139"/>
                </a:cubicBezTo>
                <a:cubicBezTo>
                  <a:pt x="274308" y="21727"/>
                  <a:pt x="274796" y="21362"/>
                  <a:pt x="275298" y="21027"/>
                </a:cubicBezTo>
                <a:cubicBezTo>
                  <a:pt x="273622" y="18772"/>
                  <a:pt x="271109" y="17324"/>
                  <a:pt x="268275" y="17324"/>
                </a:cubicBezTo>
                <a:close/>
                <a:moveTo>
                  <a:pt x="211201" y="19884"/>
                </a:moveTo>
                <a:lnTo>
                  <a:pt x="211201" y="19899"/>
                </a:lnTo>
                <a:cubicBezTo>
                  <a:pt x="209220" y="19899"/>
                  <a:pt x="207438" y="20844"/>
                  <a:pt x="206203" y="22337"/>
                </a:cubicBezTo>
                <a:cubicBezTo>
                  <a:pt x="206645" y="22748"/>
                  <a:pt x="207072" y="23190"/>
                  <a:pt x="207468" y="23662"/>
                </a:cubicBezTo>
                <a:cubicBezTo>
                  <a:pt x="208367" y="22504"/>
                  <a:pt x="209738" y="21819"/>
                  <a:pt x="211201" y="21804"/>
                </a:cubicBezTo>
                <a:cubicBezTo>
                  <a:pt x="212770" y="21804"/>
                  <a:pt x="214172" y="22611"/>
                  <a:pt x="215086" y="23860"/>
                </a:cubicBezTo>
                <a:cubicBezTo>
                  <a:pt x="215482" y="23388"/>
                  <a:pt x="215893" y="22946"/>
                  <a:pt x="216335" y="22535"/>
                </a:cubicBezTo>
                <a:cubicBezTo>
                  <a:pt x="215101" y="20920"/>
                  <a:pt x="213258" y="19884"/>
                  <a:pt x="211201" y="19884"/>
                </a:cubicBezTo>
                <a:close/>
                <a:moveTo>
                  <a:pt x="11412" y="19899"/>
                </a:moveTo>
                <a:cubicBezTo>
                  <a:pt x="9431" y="19899"/>
                  <a:pt x="7633" y="20844"/>
                  <a:pt x="6399" y="22352"/>
                </a:cubicBezTo>
                <a:cubicBezTo>
                  <a:pt x="6856" y="22763"/>
                  <a:pt x="7283" y="23205"/>
                  <a:pt x="7679" y="23662"/>
                </a:cubicBezTo>
                <a:cubicBezTo>
                  <a:pt x="8578" y="22504"/>
                  <a:pt x="9949" y="21819"/>
                  <a:pt x="11412" y="21804"/>
                </a:cubicBezTo>
                <a:cubicBezTo>
                  <a:pt x="12981" y="21804"/>
                  <a:pt x="14383" y="22611"/>
                  <a:pt x="15297" y="23876"/>
                </a:cubicBezTo>
                <a:cubicBezTo>
                  <a:pt x="15693" y="23403"/>
                  <a:pt x="16105" y="22961"/>
                  <a:pt x="16546" y="22535"/>
                </a:cubicBezTo>
                <a:cubicBezTo>
                  <a:pt x="15312" y="20920"/>
                  <a:pt x="13469" y="19899"/>
                  <a:pt x="11412" y="19899"/>
                </a:cubicBezTo>
                <a:close/>
                <a:moveTo>
                  <a:pt x="39949" y="19884"/>
                </a:moveTo>
                <a:lnTo>
                  <a:pt x="39949" y="19899"/>
                </a:lnTo>
                <a:cubicBezTo>
                  <a:pt x="37968" y="19899"/>
                  <a:pt x="36170" y="20844"/>
                  <a:pt x="34936" y="22352"/>
                </a:cubicBezTo>
                <a:cubicBezTo>
                  <a:pt x="35393" y="22763"/>
                  <a:pt x="35820" y="23205"/>
                  <a:pt x="36216" y="23662"/>
                </a:cubicBezTo>
                <a:cubicBezTo>
                  <a:pt x="37115" y="22504"/>
                  <a:pt x="38486" y="21819"/>
                  <a:pt x="39949" y="21804"/>
                </a:cubicBezTo>
                <a:cubicBezTo>
                  <a:pt x="41518" y="21804"/>
                  <a:pt x="42920" y="22611"/>
                  <a:pt x="43834" y="23876"/>
                </a:cubicBezTo>
                <a:cubicBezTo>
                  <a:pt x="44230" y="23403"/>
                  <a:pt x="44642" y="22961"/>
                  <a:pt x="45083" y="22535"/>
                </a:cubicBezTo>
                <a:cubicBezTo>
                  <a:pt x="43849" y="20920"/>
                  <a:pt x="42006" y="19884"/>
                  <a:pt x="39949" y="19884"/>
                </a:cubicBezTo>
                <a:close/>
                <a:moveTo>
                  <a:pt x="68501" y="19899"/>
                </a:moveTo>
                <a:cubicBezTo>
                  <a:pt x="66520" y="19899"/>
                  <a:pt x="64722" y="20844"/>
                  <a:pt x="63488" y="22352"/>
                </a:cubicBezTo>
                <a:cubicBezTo>
                  <a:pt x="63945" y="22763"/>
                  <a:pt x="64372" y="23205"/>
                  <a:pt x="64768" y="23662"/>
                </a:cubicBezTo>
                <a:cubicBezTo>
                  <a:pt x="65667" y="22504"/>
                  <a:pt x="67038" y="21819"/>
                  <a:pt x="68501" y="21804"/>
                </a:cubicBezTo>
                <a:cubicBezTo>
                  <a:pt x="70070" y="21804"/>
                  <a:pt x="71472" y="22611"/>
                  <a:pt x="72401" y="23876"/>
                </a:cubicBezTo>
                <a:cubicBezTo>
                  <a:pt x="72782" y="23403"/>
                  <a:pt x="73194" y="22961"/>
                  <a:pt x="73651" y="22535"/>
                </a:cubicBezTo>
                <a:cubicBezTo>
                  <a:pt x="72401" y="20920"/>
                  <a:pt x="70558" y="19899"/>
                  <a:pt x="68501" y="19899"/>
                </a:cubicBezTo>
                <a:close/>
                <a:moveTo>
                  <a:pt x="97038" y="19884"/>
                </a:moveTo>
                <a:lnTo>
                  <a:pt x="97038" y="19899"/>
                </a:lnTo>
                <a:cubicBezTo>
                  <a:pt x="95057" y="19899"/>
                  <a:pt x="93259" y="20844"/>
                  <a:pt x="92025" y="22352"/>
                </a:cubicBezTo>
                <a:cubicBezTo>
                  <a:pt x="92482" y="22763"/>
                  <a:pt x="92909" y="23190"/>
                  <a:pt x="93305" y="23662"/>
                </a:cubicBezTo>
                <a:cubicBezTo>
                  <a:pt x="94204" y="22504"/>
                  <a:pt x="95575" y="21819"/>
                  <a:pt x="97038" y="21804"/>
                </a:cubicBezTo>
                <a:cubicBezTo>
                  <a:pt x="98607" y="21804"/>
                  <a:pt x="100009" y="22611"/>
                  <a:pt x="100938" y="23876"/>
                </a:cubicBezTo>
                <a:cubicBezTo>
                  <a:pt x="101319" y="23403"/>
                  <a:pt x="101746" y="22961"/>
                  <a:pt x="102188" y="22535"/>
                </a:cubicBezTo>
                <a:cubicBezTo>
                  <a:pt x="100938" y="20920"/>
                  <a:pt x="99095" y="19884"/>
                  <a:pt x="97038" y="19884"/>
                </a:cubicBezTo>
                <a:close/>
                <a:moveTo>
                  <a:pt x="125590" y="19884"/>
                </a:moveTo>
                <a:lnTo>
                  <a:pt x="125575" y="19899"/>
                </a:lnTo>
                <a:cubicBezTo>
                  <a:pt x="123594" y="19899"/>
                  <a:pt x="121812" y="20844"/>
                  <a:pt x="120577" y="22352"/>
                </a:cubicBezTo>
                <a:cubicBezTo>
                  <a:pt x="121035" y="22763"/>
                  <a:pt x="121461" y="23190"/>
                  <a:pt x="121857" y="23662"/>
                </a:cubicBezTo>
                <a:cubicBezTo>
                  <a:pt x="122756" y="22504"/>
                  <a:pt x="124127" y="21819"/>
                  <a:pt x="125590" y="21804"/>
                </a:cubicBezTo>
                <a:cubicBezTo>
                  <a:pt x="127159" y="21804"/>
                  <a:pt x="128561" y="22611"/>
                  <a:pt x="129475" y="23876"/>
                </a:cubicBezTo>
                <a:cubicBezTo>
                  <a:pt x="129871" y="23403"/>
                  <a:pt x="130283" y="22946"/>
                  <a:pt x="130725" y="22535"/>
                </a:cubicBezTo>
                <a:cubicBezTo>
                  <a:pt x="129490" y="20920"/>
                  <a:pt x="127647" y="19884"/>
                  <a:pt x="125590" y="19884"/>
                </a:cubicBezTo>
                <a:close/>
                <a:moveTo>
                  <a:pt x="154112" y="19884"/>
                </a:moveTo>
                <a:lnTo>
                  <a:pt x="154112" y="19899"/>
                </a:lnTo>
                <a:cubicBezTo>
                  <a:pt x="152131" y="19899"/>
                  <a:pt x="150348" y="20844"/>
                  <a:pt x="149130" y="22352"/>
                </a:cubicBezTo>
                <a:cubicBezTo>
                  <a:pt x="149571" y="22763"/>
                  <a:pt x="149998" y="23205"/>
                  <a:pt x="150394" y="23678"/>
                </a:cubicBezTo>
                <a:cubicBezTo>
                  <a:pt x="151293" y="22520"/>
                  <a:pt x="152649" y="21834"/>
                  <a:pt x="154112" y="21804"/>
                </a:cubicBezTo>
                <a:cubicBezTo>
                  <a:pt x="155681" y="21804"/>
                  <a:pt x="157098" y="22611"/>
                  <a:pt x="158012" y="23876"/>
                </a:cubicBezTo>
                <a:cubicBezTo>
                  <a:pt x="158393" y="23403"/>
                  <a:pt x="158820" y="22961"/>
                  <a:pt x="159261" y="22535"/>
                </a:cubicBezTo>
                <a:cubicBezTo>
                  <a:pt x="158012" y="20920"/>
                  <a:pt x="156169" y="19884"/>
                  <a:pt x="154112" y="19884"/>
                </a:cubicBezTo>
                <a:close/>
                <a:moveTo>
                  <a:pt x="182649" y="19884"/>
                </a:moveTo>
                <a:lnTo>
                  <a:pt x="182649" y="19899"/>
                </a:lnTo>
                <a:cubicBezTo>
                  <a:pt x="180683" y="19899"/>
                  <a:pt x="178901" y="20844"/>
                  <a:pt x="177667" y="22337"/>
                </a:cubicBezTo>
                <a:cubicBezTo>
                  <a:pt x="178108" y="22748"/>
                  <a:pt x="178535" y="23190"/>
                  <a:pt x="178931" y="23662"/>
                </a:cubicBezTo>
                <a:cubicBezTo>
                  <a:pt x="179815" y="22504"/>
                  <a:pt x="181201" y="21819"/>
                  <a:pt x="182649" y="21804"/>
                </a:cubicBezTo>
                <a:cubicBezTo>
                  <a:pt x="184233" y="21804"/>
                  <a:pt x="185635" y="22611"/>
                  <a:pt x="186549" y="23876"/>
                </a:cubicBezTo>
                <a:cubicBezTo>
                  <a:pt x="186945" y="23403"/>
                  <a:pt x="187357" y="22961"/>
                  <a:pt x="187798" y="22535"/>
                </a:cubicBezTo>
                <a:cubicBezTo>
                  <a:pt x="186564" y="20920"/>
                  <a:pt x="184721" y="19884"/>
                  <a:pt x="182649" y="19884"/>
                </a:cubicBezTo>
                <a:close/>
                <a:moveTo>
                  <a:pt x="239738" y="19899"/>
                </a:moveTo>
                <a:cubicBezTo>
                  <a:pt x="237757" y="19899"/>
                  <a:pt x="235990" y="20859"/>
                  <a:pt x="234756" y="22352"/>
                </a:cubicBezTo>
                <a:cubicBezTo>
                  <a:pt x="235197" y="22763"/>
                  <a:pt x="235609" y="23205"/>
                  <a:pt x="236005" y="23678"/>
                </a:cubicBezTo>
                <a:cubicBezTo>
                  <a:pt x="236904" y="22520"/>
                  <a:pt x="238275" y="21834"/>
                  <a:pt x="239738" y="21819"/>
                </a:cubicBezTo>
                <a:cubicBezTo>
                  <a:pt x="241307" y="21819"/>
                  <a:pt x="242709" y="22626"/>
                  <a:pt x="243638" y="23876"/>
                </a:cubicBezTo>
                <a:cubicBezTo>
                  <a:pt x="244019" y="23403"/>
                  <a:pt x="244430" y="22961"/>
                  <a:pt x="244887" y="22550"/>
                </a:cubicBezTo>
                <a:cubicBezTo>
                  <a:pt x="243638" y="20920"/>
                  <a:pt x="241795" y="19899"/>
                  <a:pt x="239738" y="19899"/>
                </a:cubicBezTo>
                <a:close/>
                <a:moveTo>
                  <a:pt x="268275" y="19899"/>
                </a:moveTo>
                <a:cubicBezTo>
                  <a:pt x="266294" y="19899"/>
                  <a:pt x="264527" y="20844"/>
                  <a:pt x="263292" y="22352"/>
                </a:cubicBezTo>
                <a:cubicBezTo>
                  <a:pt x="263734" y="22763"/>
                  <a:pt x="264146" y="23205"/>
                  <a:pt x="264542" y="23678"/>
                </a:cubicBezTo>
                <a:cubicBezTo>
                  <a:pt x="265441" y="22520"/>
                  <a:pt x="266812" y="21834"/>
                  <a:pt x="268275" y="21819"/>
                </a:cubicBezTo>
                <a:cubicBezTo>
                  <a:pt x="269844" y="21819"/>
                  <a:pt x="271246" y="22626"/>
                  <a:pt x="272175" y="23876"/>
                </a:cubicBezTo>
                <a:cubicBezTo>
                  <a:pt x="272556" y="23403"/>
                  <a:pt x="272967" y="22961"/>
                  <a:pt x="273424" y="22535"/>
                </a:cubicBezTo>
                <a:cubicBezTo>
                  <a:pt x="272175" y="20920"/>
                  <a:pt x="270331" y="19899"/>
                  <a:pt x="268275" y="19899"/>
                </a:cubicBezTo>
                <a:close/>
                <a:moveTo>
                  <a:pt x="97038" y="22459"/>
                </a:moveTo>
                <a:cubicBezTo>
                  <a:pt x="95712" y="22459"/>
                  <a:pt x="94524" y="23129"/>
                  <a:pt x="93716" y="24165"/>
                </a:cubicBezTo>
                <a:cubicBezTo>
                  <a:pt x="94799" y="23879"/>
                  <a:pt x="95911" y="23738"/>
                  <a:pt x="97024" y="23738"/>
                </a:cubicBezTo>
                <a:cubicBezTo>
                  <a:pt x="98155" y="23738"/>
                  <a:pt x="99286" y="23884"/>
                  <a:pt x="100387" y="24172"/>
                </a:cubicBezTo>
                <a:lnTo>
                  <a:pt x="100387" y="24172"/>
                </a:lnTo>
                <a:cubicBezTo>
                  <a:pt x="99595" y="23104"/>
                  <a:pt x="98369" y="22474"/>
                  <a:pt x="97038" y="22459"/>
                </a:cubicBezTo>
                <a:close/>
                <a:moveTo>
                  <a:pt x="182649" y="22459"/>
                </a:moveTo>
                <a:cubicBezTo>
                  <a:pt x="181323" y="22459"/>
                  <a:pt x="180150" y="23129"/>
                  <a:pt x="179327" y="24150"/>
                </a:cubicBezTo>
                <a:cubicBezTo>
                  <a:pt x="180410" y="23874"/>
                  <a:pt x="181514" y="23736"/>
                  <a:pt x="182617" y="23736"/>
                </a:cubicBezTo>
                <a:cubicBezTo>
                  <a:pt x="183761" y="23736"/>
                  <a:pt x="184903" y="23884"/>
                  <a:pt x="186017" y="24177"/>
                </a:cubicBezTo>
                <a:lnTo>
                  <a:pt x="186017" y="24177"/>
                </a:lnTo>
                <a:cubicBezTo>
                  <a:pt x="185224" y="23106"/>
                  <a:pt x="183982" y="22474"/>
                  <a:pt x="182649" y="22459"/>
                </a:cubicBezTo>
                <a:close/>
                <a:moveTo>
                  <a:pt x="154112" y="22459"/>
                </a:moveTo>
                <a:cubicBezTo>
                  <a:pt x="152786" y="22459"/>
                  <a:pt x="151598" y="23129"/>
                  <a:pt x="150790" y="24165"/>
                </a:cubicBezTo>
                <a:cubicBezTo>
                  <a:pt x="151873" y="23879"/>
                  <a:pt x="152985" y="23738"/>
                  <a:pt x="154098" y="23738"/>
                </a:cubicBezTo>
                <a:cubicBezTo>
                  <a:pt x="155235" y="23738"/>
                  <a:pt x="156373" y="23886"/>
                  <a:pt x="157480" y="24177"/>
                </a:cubicBezTo>
                <a:lnTo>
                  <a:pt x="157480" y="24177"/>
                </a:lnTo>
                <a:cubicBezTo>
                  <a:pt x="156687" y="23106"/>
                  <a:pt x="155445" y="22474"/>
                  <a:pt x="154112" y="22459"/>
                </a:cubicBezTo>
                <a:close/>
                <a:moveTo>
                  <a:pt x="68501" y="22459"/>
                </a:moveTo>
                <a:cubicBezTo>
                  <a:pt x="67175" y="22459"/>
                  <a:pt x="65987" y="23129"/>
                  <a:pt x="65180" y="24165"/>
                </a:cubicBezTo>
                <a:cubicBezTo>
                  <a:pt x="66255" y="23881"/>
                  <a:pt x="67360" y="23740"/>
                  <a:pt x="68466" y="23740"/>
                </a:cubicBezTo>
                <a:cubicBezTo>
                  <a:pt x="69609" y="23740"/>
                  <a:pt x="70752" y="23891"/>
                  <a:pt x="71864" y="24190"/>
                </a:cubicBezTo>
                <a:lnTo>
                  <a:pt x="71864" y="24190"/>
                </a:lnTo>
                <a:cubicBezTo>
                  <a:pt x="71072" y="23112"/>
                  <a:pt x="69824" y="22474"/>
                  <a:pt x="68501" y="22459"/>
                </a:cubicBezTo>
                <a:close/>
                <a:moveTo>
                  <a:pt x="11412" y="22459"/>
                </a:moveTo>
                <a:cubicBezTo>
                  <a:pt x="10071" y="22459"/>
                  <a:pt x="8883" y="23129"/>
                  <a:pt x="8075" y="24165"/>
                </a:cubicBezTo>
                <a:cubicBezTo>
                  <a:pt x="9151" y="23881"/>
                  <a:pt x="10256" y="23740"/>
                  <a:pt x="11361" y="23740"/>
                </a:cubicBezTo>
                <a:cubicBezTo>
                  <a:pt x="12511" y="23740"/>
                  <a:pt x="13661" y="23893"/>
                  <a:pt x="14779" y="24196"/>
                </a:cubicBezTo>
                <a:lnTo>
                  <a:pt x="14794" y="24196"/>
                </a:lnTo>
                <a:cubicBezTo>
                  <a:pt x="14002" y="23114"/>
                  <a:pt x="12737" y="22474"/>
                  <a:pt x="11412" y="22459"/>
                </a:cubicBezTo>
                <a:close/>
                <a:moveTo>
                  <a:pt x="39949" y="22459"/>
                </a:moveTo>
                <a:cubicBezTo>
                  <a:pt x="38608" y="22459"/>
                  <a:pt x="37435" y="23129"/>
                  <a:pt x="36612" y="24165"/>
                </a:cubicBezTo>
                <a:cubicBezTo>
                  <a:pt x="37702" y="23879"/>
                  <a:pt x="38815" y="23738"/>
                  <a:pt x="39925" y="23738"/>
                </a:cubicBezTo>
                <a:cubicBezTo>
                  <a:pt x="41066" y="23738"/>
                  <a:pt x="42205" y="23887"/>
                  <a:pt x="43316" y="24180"/>
                </a:cubicBezTo>
                <a:lnTo>
                  <a:pt x="43331" y="24196"/>
                </a:lnTo>
                <a:cubicBezTo>
                  <a:pt x="42539" y="23114"/>
                  <a:pt x="41274" y="22474"/>
                  <a:pt x="39949" y="22459"/>
                </a:cubicBezTo>
                <a:close/>
                <a:moveTo>
                  <a:pt x="71864" y="24190"/>
                </a:moveTo>
                <a:lnTo>
                  <a:pt x="71864" y="24190"/>
                </a:lnTo>
                <a:cubicBezTo>
                  <a:pt x="71866" y="24192"/>
                  <a:pt x="71867" y="24194"/>
                  <a:pt x="71868" y="24196"/>
                </a:cubicBezTo>
                <a:lnTo>
                  <a:pt x="71883" y="24196"/>
                </a:lnTo>
                <a:cubicBezTo>
                  <a:pt x="71877" y="24194"/>
                  <a:pt x="71871" y="24192"/>
                  <a:pt x="71864" y="24190"/>
                </a:cubicBezTo>
                <a:close/>
                <a:moveTo>
                  <a:pt x="100387" y="24172"/>
                </a:moveTo>
                <a:cubicBezTo>
                  <a:pt x="100393" y="24180"/>
                  <a:pt x="100399" y="24188"/>
                  <a:pt x="100405" y="24196"/>
                </a:cubicBezTo>
                <a:lnTo>
                  <a:pt x="100420" y="24180"/>
                </a:lnTo>
                <a:cubicBezTo>
                  <a:pt x="100409" y="24177"/>
                  <a:pt x="100398" y="24175"/>
                  <a:pt x="100387" y="24172"/>
                </a:cubicBezTo>
                <a:close/>
                <a:moveTo>
                  <a:pt x="125575" y="22459"/>
                </a:moveTo>
                <a:cubicBezTo>
                  <a:pt x="124249" y="22459"/>
                  <a:pt x="123061" y="23129"/>
                  <a:pt x="122238" y="24165"/>
                </a:cubicBezTo>
                <a:cubicBezTo>
                  <a:pt x="123321" y="23881"/>
                  <a:pt x="124426" y="23740"/>
                  <a:pt x="125530" y="23740"/>
                </a:cubicBezTo>
                <a:cubicBezTo>
                  <a:pt x="126678" y="23740"/>
                  <a:pt x="127824" y="23893"/>
                  <a:pt x="128942" y="24196"/>
                </a:cubicBezTo>
                <a:cubicBezTo>
                  <a:pt x="128150" y="23114"/>
                  <a:pt x="126916" y="22474"/>
                  <a:pt x="125575" y="22459"/>
                </a:cubicBezTo>
                <a:close/>
                <a:moveTo>
                  <a:pt x="157480" y="24177"/>
                </a:moveTo>
                <a:lnTo>
                  <a:pt x="157480" y="24177"/>
                </a:lnTo>
                <a:cubicBezTo>
                  <a:pt x="157485" y="24183"/>
                  <a:pt x="157489" y="24189"/>
                  <a:pt x="157494" y="24196"/>
                </a:cubicBezTo>
                <a:lnTo>
                  <a:pt x="157494" y="24180"/>
                </a:lnTo>
                <a:cubicBezTo>
                  <a:pt x="157489" y="24179"/>
                  <a:pt x="157485" y="24178"/>
                  <a:pt x="157480" y="24177"/>
                </a:cubicBezTo>
                <a:close/>
                <a:moveTo>
                  <a:pt x="186017" y="24177"/>
                </a:moveTo>
                <a:cubicBezTo>
                  <a:pt x="186022" y="24183"/>
                  <a:pt x="186026" y="24189"/>
                  <a:pt x="186031" y="24196"/>
                </a:cubicBezTo>
                <a:lnTo>
                  <a:pt x="186031" y="24180"/>
                </a:lnTo>
                <a:cubicBezTo>
                  <a:pt x="186026" y="24179"/>
                  <a:pt x="186022" y="24178"/>
                  <a:pt x="186017" y="24177"/>
                </a:cubicBezTo>
                <a:close/>
                <a:moveTo>
                  <a:pt x="211210" y="22461"/>
                </a:moveTo>
                <a:cubicBezTo>
                  <a:pt x="209950" y="22461"/>
                  <a:pt x="208690" y="23028"/>
                  <a:pt x="207864" y="24165"/>
                </a:cubicBezTo>
                <a:cubicBezTo>
                  <a:pt x="208947" y="23881"/>
                  <a:pt x="210052" y="23740"/>
                  <a:pt x="211158" y="23740"/>
                </a:cubicBezTo>
                <a:cubicBezTo>
                  <a:pt x="212307" y="23740"/>
                  <a:pt x="213457" y="23893"/>
                  <a:pt x="214583" y="24196"/>
                </a:cubicBezTo>
                <a:cubicBezTo>
                  <a:pt x="213756" y="23040"/>
                  <a:pt x="212483" y="22461"/>
                  <a:pt x="211210" y="22461"/>
                </a:cubicBezTo>
                <a:close/>
                <a:moveTo>
                  <a:pt x="239738" y="22459"/>
                </a:moveTo>
                <a:cubicBezTo>
                  <a:pt x="238412" y="22459"/>
                  <a:pt x="237224" y="23129"/>
                  <a:pt x="236401" y="24165"/>
                </a:cubicBezTo>
                <a:cubicBezTo>
                  <a:pt x="237498" y="23876"/>
                  <a:pt x="238610" y="23739"/>
                  <a:pt x="239738" y="23739"/>
                </a:cubicBezTo>
                <a:cubicBezTo>
                  <a:pt x="240880" y="23739"/>
                  <a:pt x="242008" y="23891"/>
                  <a:pt x="243105" y="24196"/>
                </a:cubicBezTo>
                <a:cubicBezTo>
                  <a:pt x="242313" y="23129"/>
                  <a:pt x="241078" y="22474"/>
                  <a:pt x="239738" y="22459"/>
                </a:cubicBezTo>
                <a:close/>
                <a:moveTo>
                  <a:pt x="268275" y="22459"/>
                </a:moveTo>
                <a:cubicBezTo>
                  <a:pt x="266949" y="22459"/>
                  <a:pt x="265761" y="23129"/>
                  <a:pt x="264953" y="24165"/>
                </a:cubicBezTo>
                <a:cubicBezTo>
                  <a:pt x="266029" y="23881"/>
                  <a:pt x="267134" y="23740"/>
                  <a:pt x="268239" y="23740"/>
                </a:cubicBezTo>
                <a:cubicBezTo>
                  <a:pt x="269389" y="23740"/>
                  <a:pt x="270539" y="23893"/>
                  <a:pt x="271657" y="24196"/>
                </a:cubicBezTo>
                <a:cubicBezTo>
                  <a:pt x="270865" y="23114"/>
                  <a:pt x="269615" y="22474"/>
                  <a:pt x="268275" y="22459"/>
                </a:cubicBezTo>
                <a:close/>
                <a:moveTo>
                  <a:pt x="254197" y="19351"/>
                </a:moveTo>
                <a:cubicBezTo>
                  <a:pt x="250129" y="19351"/>
                  <a:pt x="246472" y="21316"/>
                  <a:pt x="243973" y="24409"/>
                </a:cubicBezTo>
                <a:cubicBezTo>
                  <a:pt x="244568" y="24607"/>
                  <a:pt x="245162" y="24866"/>
                  <a:pt x="245725" y="25155"/>
                </a:cubicBezTo>
                <a:cubicBezTo>
                  <a:pt x="247889" y="22733"/>
                  <a:pt x="250875" y="21225"/>
                  <a:pt x="254197" y="21225"/>
                </a:cubicBezTo>
                <a:lnTo>
                  <a:pt x="254197" y="21270"/>
                </a:lnTo>
                <a:cubicBezTo>
                  <a:pt x="257427" y="21270"/>
                  <a:pt x="260382" y="22733"/>
                  <a:pt x="262546" y="25079"/>
                </a:cubicBezTo>
                <a:cubicBezTo>
                  <a:pt x="263125" y="24805"/>
                  <a:pt x="263734" y="24561"/>
                  <a:pt x="264344" y="24363"/>
                </a:cubicBezTo>
                <a:cubicBezTo>
                  <a:pt x="261830" y="21286"/>
                  <a:pt x="258219" y="19351"/>
                  <a:pt x="254197" y="19351"/>
                </a:cubicBezTo>
                <a:close/>
                <a:moveTo>
                  <a:pt x="25856" y="19351"/>
                </a:moveTo>
                <a:cubicBezTo>
                  <a:pt x="21803" y="19351"/>
                  <a:pt x="18146" y="21316"/>
                  <a:pt x="15632" y="24439"/>
                </a:cubicBezTo>
                <a:cubicBezTo>
                  <a:pt x="16227" y="24653"/>
                  <a:pt x="16821" y="24896"/>
                  <a:pt x="17384" y="25186"/>
                </a:cubicBezTo>
                <a:cubicBezTo>
                  <a:pt x="19548" y="22763"/>
                  <a:pt x="22534" y="21270"/>
                  <a:pt x="25856" y="21270"/>
                </a:cubicBezTo>
                <a:cubicBezTo>
                  <a:pt x="29101" y="21270"/>
                  <a:pt x="32057" y="22733"/>
                  <a:pt x="34205" y="25079"/>
                </a:cubicBezTo>
                <a:cubicBezTo>
                  <a:pt x="34784" y="24790"/>
                  <a:pt x="35393" y="24546"/>
                  <a:pt x="36003" y="24363"/>
                </a:cubicBezTo>
                <a:cubicBezTo>
                  <a:pt x="33489" y="21286"/>
                  <a:pt x="29878" y="19351"/>
                  <a:pt x="25856" y="19351"/>
                </a:cubicBezTo>
                <a:close/>
                <a:moveTo>
                  <a:pt x="54393" y="19351"/>
                </a:moveTo>
                <a:cubicBezTo>
                  <a:pt x="50340" y="19351"/>
                  <a:pt x="46683" y="21316"/>
                  <a:pt x="44184" y="24439"/>
                </a:cubicBezTo>
                <a:cubicBezTo>
                  <a:pt x="44779" y="24653"/>
                  <a:pt x="45358" y="24896"/>
                  <a:pt x="45921" y="25186"/>
                </a:cubicBezTo>
                <a:cubicBezTo>
                  <a:pt x="48085" y="22763"/>
                  <a:pt x="51086" y="21270"/>
                  <a:pt x="54393" y="21270"/>
                </a:cubicBezTo>
                <a:cubicBezTo>
                  <a:pt x="57653" y="21270"/>
                  <a:pt x="60594" y="22733"/>
                  <a:pt x="62757" y="25079"/>
                </a:cubicBezTo>
                <a:cubicBezTo>
                  <a:pt x="63336" y="24790"/>
                  <a:pt x="63930" y="24546"/>
                  <a:pt x="64555" y="24363"/>
                </a:cubicBezTo>
                <a:cubicBezTo>
                  <a:pt x="62041" y="21286"/>
                  <a:pt x="58415" y="19351"/>
                  <a:pt x="54393" y="19351"/>
                </a:cubicBezTo>
                <a:close/>
                <a:moveTo>
                  <a:pt x="82929" y="19351"/>
                </a:moveTo>
                <a:cubicBezTo>
                  <a:pt x="78877" y="19351"/>
                  <a:pt x="75235" y="21316"/>
                  <a:pt x="72721" y="24439"/>
                </a:cubicBezTo>
                <a:cubicBezTo>
                  <a:pt x="73316" y="24653"/>
                  <a:pt x="73895" y="24896"/>
                  <a:pt x="74458" y="25186"/>
                </a:cubicBezTo>
                <a:cubicBezTo>
                  <a:pt x="76622" y="22763"/>
                  <a:pt x="79623" y="21270"/>
                  <a:pt x="82929" y="21270"/>
                </a:cubicBezTo>
                <a:cubicBezTo>
                  <a:pt x="86190" y="21270"/>
                  <a:pt x="89146" y="22733"/>
                  <a:pt x="91294" y="25079"/>
                </a:cubicBezTo>
                <a:cubicBezTo>
                  <a:pt x="91873" y="24790"/>
                  <a:pt x="92467" y="24546"/>
                  <a:pt x="93092" y="24363"/>
                </a:cubicBezTo>
                <a:cubicBezTo>
                  <a:pt x="90578" y="21286"/>
                  <a:pt x="86952" y="19351"/>
                  <a:pt x="82929" y="19351"/>
                </a:cubicBezTo>
                <a:close/>
                <a:moveTo>
                  <a:pt x="111482" y="19351"/>
                </a:moveTo>
                <a:cubicBezTo>
                  <a:pt x="107414" y="19351"/>
                  <a:pt x="103772" y="21316"/>
                  <a:pt x="101258" y="24439"/>
                </a:cubicBezTo>
                <a:cubicBezTo>
                  <a:pt x="101852" y="24653"/>
                  <a:pt x="102431" y="24896"/>
                  <a:pt x="102995" y="25186"/>
                </a:cubicBezTo>
                <a:cubicBezTo>
                  <a:pt x="105174" y="22763"/>
                  <a:pt x="108175" y="21270"/>
                  <a:pt x="111482" y="21270"/>
                </a:cubicBezTo>
                <a:cubicBezTo>
                  <a:pt x="114727" y="21270"/>
                  <a:pt x="117683" y="22733"/>
                  <a:pt x="119846" y="25079"/>
                </a:cubicBezTo>
                <a:cubicBezTo>
                  <a:pt x="120425" y="24790"/>
                  <a:pt x="121019" y="24546"/>
                  <a:pt x="121629" y="24363"/>
                </a:cubicBezTo>
                <a:cubicBezTo>
                  <a:pt x="119115" y="21286"/>
                  <a:pt x="115504" y="19351"/>
                  <a:pt x="111482" y="19351"/>
                </a:cubicBezTo>
                <a:close/>
                <a:moveTo>
                  <a:pt x="140019" y="19351"/>
                </a:moveTo>
                <a:cubicBezTo>
                  <a:pt x="135966" y="19351"/>
                  <a:pt x="132309" y="21316"/>
                  <a:pt x="129795" y="24439"/>
                </a:cubicBezTo>
                <a:cubicBezTo>
                  <a:pt x="130389" y="24653"/>
                  <a:pt x="130984" y="24896"/>
                  <a:pt x="131547" y="25186"/>
                </a:cubicBezTo>
                <a:cubicBezTo>
                  <a:pt x="133711" y="22763"/>
                  <a:pt x="136712" y="21270"/>
                  <a:pt x="140019" y="21270"/>
                </a:cubicBezTo>
                <a:cubicBezTo>
                  <a:pt x="143264" y="21270"/>
                  <a:pt x="146220" y="22733"/>
                  <a:pt x="148383" y="25079"/>
                </a:cubicBezTo>
                <a:cubicBezTo>
                  <a:pt x="148962" y="24790"/>
                  <a:pt x="149556" y="24546"/>
                  <a:pt x="150166" y="24363"/>
                </a:cubicBezTo>
                <a:cubicBezTo>
                  <a:pt x="147667" y="21286"/>
                  <a:pt x="144041" y="19351"/>
                  <a:pt x="140019" y="19351"/>
                </a:cubicBezTo>
                <a:close/>
                <a:moveTo>
                  <a:pt x="168555" y="19351"/>
                </a:moveTo>
                <a:cubicBezTo>
                  <a:pt x="164503" y="19351"/>
                  <a:pt x="160846" y="21316"/>
                  <a:pt x="158347" y="24439"/>
                </a:cubicBezTo>
                <a:cubicBezTo>
                  <a:pt x="158942" y="24653"/>
                  <a:pt x="159521" y="24896"/>
                  <a:pt x="160084" y="25186"/>
                </a:cubicBezTo>
                <a:cubicBezTo>
                  <a:pt x="162248" y="22763"/>
                  <a:pt x="165249" y="21270"/>
                  <a:pt x="168555" y="21270"/>
                </a:cubicBezTo>
                <a:cubicBezTo>
                  <a:pt x="171816" y="21270"/>
                  <a:pt x="174756" y="22733"/>
                  <a:pt x="176920" y="25079"/>
                </a:cubicBezTo>
                <a:cubicBezTo>
                  <a:pt x="177499" y="24790"/>
                  <a:pt x="178093" y="24546"/>
                  <a:pt x="178703" y="24363"/>
                </a:cubicBezTo>
                <a:cubicBezTo>
                  <a:pt x="176204" y="21286"/>
                  <a:pt x="172578" y="19351"/>
                  <a:pt x="168555" y="19351"/>
                </a:cubicBezTo>
                <a:close/>
                <a:moveTo>
                  <a:pt x="197092" y="19351"/>
                </a:moveTo>
                <a:cubicBezTo>
                  <a:pt x="193040" y="19351"/>
                  <a:pt x="189398" y="21316"/>
                  <a:pt x="186884" y="24439"/>
                </a:cubicBezTo>
                <a:cubicBezTo>
                  <a:pt x="187478" y="24653"/>
                  <a:pt x="188057" y="24896"/>
                  <a:pt x="188621" y="25186"/>
                </a:cubicBezTo>
                <a:cubicBezTo>
                  <a:pt x="190800" y="22763"/>
                  <a:pt x="193786" y="21270"/>
                  <a:pt x="197092" y="21270"/>
                </a:cubicBezTo>
                <a:cubicBezTo>
                  <a:pt x="200353" y="21270"/>
                  <a:pt x="203309" y="22733"/>
                  <a:pt x="205457" y="25079"/>
                </a:cubicBezTo>
                <a:cubicBezTo>
                  <a:pt x="206036" y="24790"/>
                  <a:pt x="206630" y="24546"/>
                  <a:pt x="207255" y="24363"/>
                </a:cubicBezTo>
                <a:cubicBezTo>
                  <a:pt x="204741" y="21270"/>
                  <a:pt x="201130" y="19351"/>
                  <a:pt x="197092" y="19351"/>
                </a:cubicBezTo>
                <a:close/>
                <a:moveTo>
                  <a:pt x="225644" y="19351"/>
                </a:moveTo>
                <a:cubicBezTo>
                  <a:pt x="221592" y="19351"/>
                  <a:pt x="217935" y="21316"/>
                  <a:pt x="215421" y="24439"/>
                </a:cubicBezTo>
                <a:cubicBezTo>
                  <a:pt x="216015" y="24653"/>
                  <a:pt x="216610" y="24896"/>
                  <a:pt x="217158" y="25186"/>
                </a:cubicBezTo>
                <a:cubicBezTo>
                  <a:pt x="219337" y="22763"/>
                  <a:pt x="222338" y="21270"/>
                  <a:pt x="225644" y="21270"/>
                </a:cubicBezTo>
                <a:cubicBezTo>
                  <a:pt x="228890" y="21270"/>
                  <a:pt x="231845" y="22733"/>
                  <a:pt x="233994" y="25079"/>
                </a:cubicBezTo>
                <a:cubicBezTo>
                  <a:pt x="234573" y="24790"/>
                  <a:pt x="235182" y="24546"/>
                  <a:pt x="235792" y="24363"/>
                </a:cubicBezTo>
                <a:cubicBezTo>
                  <a:pt x="233278" y="21286"/>
                  <a:pt x="229667" y="19351"/>
                  <a:pt x="225644" y="19351"/>
                </a:cubicBezTo>
                <a:close/>
                <a:moveTo>
                  <a:pt x="254181" y="21880"/>
                </a:moveTo>
                <a:cubicBezTo>
                  <a:pt x="251119" y="21880"/>
                  <a:pt x="248316" y="23236"/>
                  <a:pt x="246274" y="25445"/>
                </a:cubicBezTo>
                <a:cubicBezTo>
                  <a:pt x="246807" y="25765"/>
                  <a:pt x="247325" y="26100"/>
                  <a:pt x="247828" y="26481"/>
                </a:cubicBezTo>
                <a:cubicBezTo>
                  <a:pt x="249519" y="24820"/>
                  <a:pt x="251744" y="23799"/>
                  <a:pt x="254197" y="23799"/>
                </a:cubicBezTo>
                <a:lnTo>
                  <a:pt x="254197" y="23845"/>
                </a:lnTo>
                <a:cubicBezTo>
                  <a:pt x="256512" y="23845"/>
                  <a:pt x="258737" y="24744"/>
                  <a:pt x="260413" y="26329"/>
                </a:cubicBezTo>
                <a:cubicBezTo>
                  <a:pt x="260916" y="25963"/>
                  <a:pt x="261434" y="25628"/>
                  <a:pt x="261982" y="25323"/>
                </a:cubicBezTo>
                <a:cubicBezTo>
                  <a:pt x="259941" y="23190"/>
                  <a:pt x="257213" y="21880"/>
                  <a:pt x="254181" y="21880"/>
                </a:cubicBezTo>
                <a:close/>
                <a:moveTo>
                  <a:pt x="225644" y="21910"/>
                </a:moveTo>
                <a:cubicBezTo>
                  <a:pt x="222567" y="21910"/>
                  <a:pt x="219779" y="23266"/>
                  <a:pt x="217722" y="25491"/>
                </a:cubicBezTo>
                <a:cubicBezTo>
                  <a:pt x="218270" y="25795"/>
                  <a:pt x="218788" y="26146"/>
                  <a:pt x="219276" y="26511"/>
                </a:cubicBezTo>
                <a:cubicBezTo>
                  <a:pt x="220982" y="24851"/>
                  <a:pt x="223207" y="23830"/>
                  <a:pt x="225644" y="23830"/>
                </a:cubicBezTo>
                <a:lnTo>
                  <a:pt x="225644" y="23845"/>
                </a:lnTo>
                <a:cubicBezTo>
                  <a:pt x="227960" y="23845"/>
                  <a:pt x="230200" y="24759"/>
                  <a:pt x="231861" y="26374"/>
                </a:cubicBezTo>
                <a:cubicBezTo>
                  <a:pt x="232364" y="25993"/>
                  <a:pt x="232897" y="25658"/>
                  <a:pt x="233445" y="25369"/>
                </a:cubicBezTo>
                <a:cubicBezTo>
                  <a:pt x="231404" y="23236"/>
                  <a:pt x="228661" y="21910"/>
                  <a:pt x="225644" y="21910"/>
                </a:cubicBezTo>
                <a:close/>
                <a:moveTo>
                  <a:pt x="25856" y="21910"/>
                </a:moveTo>
                <a:cubicBezTo>
                  <a:pt x="22778" y="21910"/>
                  <a:pt x="19990" y="23281"/>
                  <a:pt x="17933" y="25491"/>
                </a:cubicBezTo>
                <a:cubicBezTo>
                  <a:pt x="18466" y="25795"/>
                  <a:pt x="18984" y="26146"/>
                  <a:pt x="19487" y="26527"/>
                </a:cubicBezTo>
                <a:cubicBezTo>
                  <a:pt x="21178" y="24851"/>
                  <a:pt x="23403" y="23845"/>
                  <a:pt x="25856" y="23845"/>
                </a:cubicBezTo>
                <a:cubicBezTo>
                  <a:pt x="28171" y="23860"/>
                  <a:pt x="30396" y="24759"/>
                  <a:pt x="32072" y="26374"/>
                </a:cubicBezTo>
                <a:cubicBezTo>
                  <a:pt x="32575" y="26009"/>
                  <a:pt x="33093" y="25658"/>
                  <a:pt x="33641" y="25369"/>
                </a:cubicBezTo>
                <a:cubicBezTo>
                  <a:pt x="31600" y="23236"/>
                  <a:pt x="28872" y="21910"/>
                  <a:pt x="25856" y="21910"/>
                </a:cubicBezTo>
                <a:close/>
                <a:moveTo>
                  <a:pt x="54393" y="21910"/>
                </a:moveTo>
                <a:cubicBezTo>
                  <a:pt x="51315" y="21910"/>
                  <a:pt x="48527" y="23281"/>
                  <a:pt x="46485" y="25491"/>
                </a:cubicBezTo>
                <a:cubicBezTo>
                  <a:pt x="47018" y="25795"/>
                  <a:pt x="47536" y="26146"/>
                  <a:pt x="48039" y="26527"/>
                </a:cubicBezTo>
                <a:cubicBezTo>
                  <a:pt x="49779" y="24732"/>
                  <a:pt x="52089" y="23833"/>
                  <a:pt x="54402" y="23833"/>
                </a:cubicBezTo>
                <a:cubicBezTo>
                  <a:pt x="56645" y="23833"/>
                  <a:pt x="58891" y="24679"/>
                  <a:pt x="60624" y="26374"/>
                </a:cubicBezTo>
                <a:cubicBezTo>
                  <a:pt x="61127" y="25993"/>
                  <a:pt x="61645" y="25658"/>
                  <a:pt x="62193" y="25354"/>
                </a:cubicBezTo>
                <a:cubicBezTo>
                  <a:pt x="60152" y="23236"/>
                  <a:pt x="57424" y="21910"/>
                  <a:pt x="54408" y="21910"/>
                </a:cubicBezTo>
                <a:close/>
                <a:moveTo>
                  <a:pt x="82929" y="21925"/>
                </a:moveTo>
                <a:cubicBezTo>
                  <a:pt x="79852" y="21925"/>
                  <a:pt x="77064" y="23281"/>
                  <a:pt x="75022" y="25491"/>
                </a:cubicBezTo>
                <a:cubicBezTo>
                  <a:pt x="75555" y="25811"/>
                  <a:pt x="76073" y="26146"/>
                  <a:pt x="76576" y="26527"/>
                </a:cubicBezTo>
                <a:cubicBezTo>
                  <a:pt x="78267" y="24866"/>
                  <a:pt x="80492" y="23845"/>
                  <a:pt x="82929" y="23845"/>
                </a:cubicBezTo>
                <a:cubicBezTo>
                  <a:pt x="85261" y="23860"/>
                  <a:pt x="87485" y="24775"/>
                  <a:pt x="89161" y="26374"/>
                </a:cubicBezTo>
                <a:cubicBezTo>
                  <a:pt x="89664" y="26009"/>
                  <a:pt x="90182" y="25673"/>
                  <a:pt x="90730" y="25369"/>
                </a:cubicBezTo>
                <a:cubicBezTo>
                  <a:pt x="88689" y="23236"/>
                  <a:pt x="85946" y="21925"/>
                  <a:pt x="82929" y="21925"/>
                </a:cubicBezTo>
                <a:close/>
                <a:moveTo>
                  <a:pt x="111482" y="21925"/>
                </a:moveTo>
                <a:cubicBezTo>
                  <a:pt x="108404" y="21925"/>
                  <a:pt x="105601" y="23281"/>
                  <a:pt x="103559" y="25491"/>
                </a:cubicBezTo>
                <a:cubicBezTo>
                  <a:pt x="104092" y="25811"/>
                  <a:pt x="104610" y="26146"/>
                  <a:pt x="105113" y="26527"/>
                </a:cubicBezTo>
                <a:cubicBezTo>
                  <a:pt x="106853" y="24740"/>
                  <a:pt x="109163" y="23845"/>
                  <a:pt x="111476" y="23845"/>
                </a:cubicBezTo>
                <a:cubicBezTo>
                  <a:pt x="113719" y="23845"/>
                  <a:pt x="115965" y="24687"/>
                  <a:pt x="117698" y="26374"/>
                </a:cubicBezTo>
                <a:cubicBezTo>
                  <a:pt x="118201" y="26009"/>
                  <a:pt x="118719" y="25673"/>
                  <a:pt x="119267" y="25369"/>
                </a:cubicBezTo>
                <a:cubicBezTo>
                  <a:pt x="117241" y="23236"/>
                  <a:pt x="114498" y="21925"/>
                  <a:pt x="111482" y="21925"/>
                </a:cubicBezTo>
                <a:close/>
                <a:moveTo>
                  <a:pt x="140019" y="21925"/>
                </a:moveTo>
                <a:cubicBezTo>
                  <a:pt x="136941" y="21925"/>
                  <a:pt x="134153" y="23281"/>
                  <a:pt x="132096" y="25491"/>
                </a:cubicBezTo>
                <a:cubicBezTo>
                  <a:pt x="132644" y="25811"/>
                  <a:pt x="133162" y="26146"/>
                  <a:pt x="133650" y="26527"/>
                </a:cubicBezTo>
                <a:cubicBezTo>
                  <a:pt x="135356" y="24866"/>
                  <a:pt x="137581" y="23845"/>
                  <a:pt x="140019" y="23845"/>
                </a:cubicBezTo>
                <a:cubicBezTo>
                  <a:pt x="142334" y="23860"/>
                  <a:pt x="144559" y="24775"/>
                  <a:pt x="146235" y="26374"/>
                </a:cubicBezTo>
                <a:cubicBezTo>
                  <a:pt x="146738" y="26009"/>
                  <a:pt x="147271" y="25673"/>
                  <a:pt x="147804" y="25384"/>
                </a:cubicBezTo>
                <a:cubicBezTo>
                  <a:pt x="145778" y="23251"/>
                  <a:pt x="143035" y="21925"/>
                  <a:pt x="140019" y="21925"/>
                </a:cubicBezTo>
                <a:close/>
                <a:moveTo>
                  <a:pt x="168555" y="21925"/>
                </a:moveTo>
                <a:cubicBezTo>
                  <a:pt x="165478" y="21925"/>
                  <a:pt x="162690" y="23281"/>
                  <a:pt x="160633" y="25491"/>
                </a:cubicBezTo>
                <a:cubicBezTo>
                  <a:pt x="161181" y="25811"/>
                  <a:pt x="161699" y="26146"/>
                  <a:pt x="162187" y="26527"/>
                </a:cubicBezTo>
                <a:cubicBezTo>
                  <a:pt x="163893" y="24866"/>
                  <a:pt x="166118" y="23845"/>
                  <a:pt x="168555" y="23845"/>
                </a:cubicBezTo>
                <a:cubicBezTo>
                  <a:pt x="170887" y="23860"/>
                  <a:pt x="173111" y="24775"/>
                  <a:pt x="174772" y="26374"/>
                </a:cubicBezTo>
                <a:cubicBezTo>
                  <a:pt x="175274" y="26009"/>
                  <a:pt x="175808" y="25673"/>
                  <a:pt x="176356" y="25369"/>
                </a:cubicBezTo>
                <a:cubicBezTo>
                  <a:pt x="174315" y="23236"/>
                  <a:pt x="171572" y="21925"/>
                  <a:pt x="168555" y="21925"/>
                </a:cubicBezTo>
                <a:close/>
                <a:moveTo>
                  <a:pt x="197092" y="21925"/>
                </a:moveTo>
                <a:cubicBezTo>
                  <a:pt x="194030" y="21925"/>
                  <a:pt x="191226" y="23281"/>
                  <a:pt x="189185" y="25491"/>
                </a:cubicBezTo>
                <a:cubicBezTo>
                  <a:pt x="189718" y="25811"/>
                  <a:pt x="190236" y="26146"/>
                  <a:pt x="190724" y="26527"/>
                </a:cubicBezTo>
                <a:cubicBezTo>
                  <a:pt x="192430" y="24866"/>
                  <a:pt x="194655" y="23845"/>
                  <a:pt x="197092" y="23845"/>
                </a:cubicBezTo>
                <a:cubicBezTo>
                  <a:pt x="199423" y="23860"/>
                  <a:pt x="201648" y="24775"/>
                  <a:pt x="203324" y="26374"/>
                </a:cubicBezTo>
                <a:cubicBezTo>
                  <a:pt x="203827" y="26009"/>
                  <a:pt x="204345" y="25673"/>
                  <a:pt x="204893" y="25369"/>
                </a:cubicBezTo>
                <a:cubicBezTo>
                  <a:pt x="202852" y="23236"/>
                  <a:pt x="200109" y="21925"/>
                  <a:pt x="197092" y="21925"/>
                </a:cubicBezTo>
                <a:close/>
                <a:moveTo>
                  <a:pt x="254191" y="24442"/>
                </a:moveTo>
                <a:cubicBezTo>
                  <a:pt x="252063" y="24442"/>
                  <a:pt x="249935" y="25250"/>
                  <a:pt x="248300" y="26862"/>
                </a:cubicBezTo>
                <a:cubicBezTo>
                  <a:pt x="248773" y="27258"/>
                  <a:pt x="249230" y="27685"/>
                  <a:pt x="249641" y="28142"/>
                </a:cubicBezTo>
                <a:cubicBezTo>
                  <a:pt x="250890" y="27014"/>
                  <a:pt x="252505" y="26374"/>
                  <a:pt x="254197" y="26359"/>
                </a:cubicBezTo>
                <a:lnTo>
                  <a:pt x="254197" y="26405"/>
                </a:lnTo>
                <a:cubicBezTo>
                  <a:pt x="255781" y="26405"/>
                  <a:pt x="257320" y="26953"/>
                  <a:pt x="258554" y="27974"/>
                </a:cubicBezTo>
                <a:cubicBezTo>
                  <a:pt x="258981" y="27532"/>
                  <a:pt x="259438" y="27106"/>
                  <a:pt x="259925" y="26710"/>
                </a:cubicBezTo>
                <a:cubicBezTo>
                  <a:pt x="258308" y="25197"/>
                  <a:pt x="256249" y="24442"/>
                  <a:pt x="254191" y="24442"/>
                </a:cubicBezTo>
                <a:close/>
                <a:moveTo>
                  <a:pt x="25856" y="24485"/>
                </a:moveTo>
                <a:cubicBezTo>
                  <a:pt x="23646" y="24500"/>
                  <a:pt x="21544" y="25369"/>
                  <a:pt x="19959" y="26908"/>
                </a:cubicBezTo>
                <a:cubicBezTo>
                  <a:pt x="20432" y="27304"/>
                  <a:pt x="20889" y="27730"/>
                  <a:pt x="21300" y="28172"/>
                </a:cubicBezTo>
                <a:cubicBezTo>
                  <a:pt x="22581" y="26993"/>
                  <a:pt x="24211" y="26402"/>
                  <a:pt x="25842" y="26402"/>
                </a:cubicBezTo>
                <a:cubicBezTo>
                  <a:pt x="27392" y="26402"/>
                  <a:pt x="28943" y="26935"/>
                  <a:pt x="30198" y="28005"/>
                </a:cubicBezTo>
                <a:cubicBezTo>
                  <a:pt x="30640" y="27563"/>
                  <a:pt x="31097" y="27136"/>
                  <a:pt x="31584" y="26755"/>
                </a:cubicBezTo>
                <a:cubicBezTo>
                  <a:pt x="30030" y="25308"/>
                  <a:pt x="27973" y="24485"/>
                  <a:pt x="25856" y="24485"/>
                </a:cubicBezTo>
                <a:close/>
                <a:moveTo>
                  <a:pt x="54408" y="24470"/>
                </a:moveTo>
                <a:lnTo>
                  <a:pt x="54393" y="24485"/>
                </a:lnTo>
                <a:cubicBezTo>
                  <a:pt x="52199" y="24500"/>
                  <a:pt x="50081" y="25369"/>
                  <a:pt x="48511" y="26908"/>
                </a:cubicBezTo>
                <a:cubicBezTo>
                  <a:pt x="48984" y="27304"/>
                  <a:pt x="49426" y="27715"/>
                  <a:pt x="49852" y="28172"/>
                </a:cubicBezTo>
                <a:cubicBezTo>
                  <a:pt x="51133" y="26993"/>
                  <a:pt x="52759" y="26402"/>
                  <a:pt x="54388" y="26402"/>
                </a:cubicBezTo>
                <a:cubicBezTo>
                  <a:pt x="55936" y="26402"/>
                  <a:pt x="57488" y="26935"/>
                  <a:pt x="58750" y="28005"/>
                </a:cubicBezTo>
                <a:cubicBezTo>
                  <a:pt x="59177" y="27563"/>
                  <a:pt x="59634" y="27151"/>
                  <a:pt x="60121" y="26755"/>
                </a:cubicBezTo>
                <a:cubicBezTo>
                  <a:pt x="58567" y="25308"/>
                  <a:pt x="56526" y="24485"/>
                  <a:pt x="54408" y="24470"/>
                </a:cubicBezTo>
                <a:close/>
                <a:moveTo>
                  <a:pt x="82926" y="24475"/>
                </a:moveTo>
                <a:cubicBezTo>
                  <a:pt x="80798" y="24475"/>
                  <a:pt x="78673" y="25283"/>
                  <a:pt x="77048" y="26892"/>
                </a:cubicBezTo>
                <a:cubicBezTo>
                  <a:pt x="77521" y="27288"/>
                  <a:pt x="77963" y="27715"/>
                  <a:pt x="78389" y="28172"/>
                </a:cubicBezTo>
                <a:cubicBezTo>
                  <a:pt x="79670" y="26993"/>
                  <a:pt x="81300" y="26402"/>
                  <a:pt x="82931" y="26402"/>
                </a:cubicBezTo>
                <a:cubicBezTo>
                  <a:pt x="84481" y="26402"/>
                  <a:pt x="86032" y="26935"/>
                  <a:pt x="87287" y="28005"/>
                </a:cubicBezTo>
                <a:cubicBezTo>
                  <a:pt x="87729" y="27563"/>
                  <a:pt x="88186" y="27136"/>
                  <a:pt x="88673" y="26755"/>
                </a:cubicBezTo>
                <a:cubicBezTo>
                  <a:pt x="87054" y="25233"/>
                  <a:pt x="84988" y="24475"/>
                  <a:pt x="82926" y="24475"/>
                </a:cubicBezTo>
                <a:close/>
                <a:moveTo>
                  <a:pt x="111476" y="24475"/>
                </a:moveTo>
                <a:cubicBezTo>
                  <a:pt x="109350" y="24475"/>
                  <a:pt x="107226" y="25283"/>
                  <a:pt x="105601" y="26892"/>
                </a:cubicBezTo>
                <a:cubicBezTo>
                  <a:pt x="106073" y="27288"/>
                  <a:pt x="106515" y="27715"/>
                  <a:pt x="106926" y="28172"/>
                </a:cubicBezTo>
                <a:lnTo>
                  <a:pt x="106941" y="28172"/>
                </a:lnTo>
                <a:cubicBezTo>
                  <a:pt x="108224" y="26991"/>
                  <a:pt x="109857" y="26396"/>
                  <a:pt x="111491" y="26396"/>
                </a:cubicBezTo>
                <a:cubicBezTo>
                  <a:pt x="113038" y="26396"/>
                  <a:pt x="114586" y="26930"/>
                  <a:pt x="115839" y="28005"/>
                </a:cubicBezTo>
                <a:cubicBezTo>
                  <a:pt x="116281" y="27563"/>
                  <a:pt x="116738" y="27136"/>
                  <a:pt x="117210" y="26755"/>
                </a:cubicBezTo>
                <a:cubicBezTo>
                  <a:pt x="115598" y="25233"/>
                  <a:pt x="113536" y="24475"/>
                  <a:pt x="111476" y="24475"/>
                </a:cubicBezTo>
                <a:close/>
                <a:moveTo>
                  <a:pt x="140020" y="24477"/>
                </a:moveTo>
                <a:cubicBezTo>
                  <a:pt x="137892" y="24477"/>
                  <a:pt x="135764" y="25288"/>
                  <a:pt x="134137" y="26908"/>
                </a:cubicBezTo>
                <a:cubicBezTo>
                  <a:pt x="134610" y="27304"/>
                  <a:pt x="135052" y="27715"/>
                  <a:pt x="135463" y="28172"/>
                </a:cubicBezTo>
                <a:cubicBezTo>
                  <a:pt x="136744" y="26993"/>
                  <a:pt x="138374" y="26402"/>
                  <a:pt x="140007" y="26402"/>
                </a:cubicBezTo>
                <a:cubicBezTo>
                  <a:pt x="141559" y="26402"/>
                  <a:pt x="143114" y="26935"/>
                  <a:pt x="144376" y="28005"/>
                </a:cubicBezTo>
                <a:cubicBezTo>
                  <a:pt x="144803" y="27563"/>
                  <a:pt x="145260" y="27136"/>
                  <a:pt x="145747" y="26755"/>
                </a:cubicBezTo>
                <a:cubicBezTo>
                  <a:pt x="144137" y="25235"/>
                  <a:pt x="142078" y="24477"/>
                  <a:pt x="140020" y="24477"/>
                </a:cubicBezTo>
                <a:close/>
                <a:moveTo>
                  <a:pt x="168567" y="24482"/>
                </a:moveTo>
                <a:cubicBezTo>
                  <a:pt x="166434" y="24482"/>
                  <a:pt x="164303" y="25294"/>
                  <a:pt x="162674" y="26908"/>
                </a:cubicBezTo>
                <a:cubicBezTo>
                  <a:pt x="163147" y="27304"/>
                  <a:pt x="163588" y="27715"/>
                  <a:pt x="164015" y="28172"/>
                </a:cubicBezTo>
                <a:cubicBezTo>
                  <a:pt x="165296" y="26993"/>
                  <a:pt x="166926" y="26402"/>
                  <a:pt x="168559" y="26402"/>
                </a:cubicBezTo>
                <a:cubicBezTo>
                  <a:pt x="170111" y="26402"/>
                  <a:pt x="171666" y="26935"/>
                  <a:pt x="172928" y="28005"/>
                </a:cubicBezTo>
                <a:cubicBezTo>
                  <a:pt x="173355" y="27563"/>
                  <a:pt x="173812" y="27151"/>
                  <a:pt x="174299" y="26755"/>
                </a:cubicBezTo>
                <a:cubicBezTo>
                  <a:pt x="172684" y="25237"/>
                  <a:pt x="170624" y="24482"/>
                  <a:pt x="168567" y="24482"/>
                </a:cubicBezTo>
                <a:close/>
                <a:moveTo>
                  <a:pt x="197110" y="24482"/>
                </a:moveTo>
                <a:cubicBezTo>
                  <a:pt x="194975" y="24482"/>
                  <a:pt x="192840" y="25294"/>
                  <a:pt x="191211" y="26908"/>
                </a:cubicBezTo>
                <a:cubicBezTo>
                  <a:pt x="191684" y="27304"/>
                  <a:pt x="192125" y="27730"/>
                  <a:pt x="192552" y="28172"/>
                </a:cubicBezTo>
                <a:cubicBezTo>
                  <a:pt x="193833" y="26993"/>
                  <a:pt x="195463" y="26402"/>
                  <a:pt x="197094" y="26402"/>
                </a:cubicBezTo>
                <a:cubicBezTo>
                  <a:pt x="198644" y="26402"/>
                  <a:pt x="200195" y="26935"/>
                  <a:pt x="201450" y="28005"/>
                </a:cubicBezTo>
                <a:cubicBezTo>
                  <a:pt x="201892" y="27563"/>
                  <a:pt x="202349" y="27136"/>
                  <a:pt x="202836" y="26755"/>
                </a:cubicBezTo>
                <a:cubicBezTo>
                  <a:pt x="201228" y="25237"/>
                  <a:pt x="199169" y="24482"/>
                  <a:pt x="197110" y="24482"/>
                </a:cubicBezTo>
                <a:close/>
                <a:moveTo>
                  <a:pt x="225641" y="24475"/>
                </a:moveTo>
                <a:cubicBezTo>
                  <a:pt x="223513" y="24475"/>
                  <a:pt x="221388" y="25283"/>
                  <a:pt x="219763" y="26892"/>
                </a:cubicBezTo>
                <a:cubicBezTo>
                  <a:pt x="220236" y="27288"/>
                  <a:pt x="220678" y="27715"/>
                  <a:pt x="221104" y="28172"/>
                </a:cubicBezTo>
                <a:cubicBezTo>
                  <a:pt x="222354" y="27045"/>
                  <a:pt x="223969" y="26405"/>
                  <a:pt x="225644" y="26405"/>
                </a:cubicBezTo>
                <a:cubicBezTo>
                  <a:pt x="227244" y="26405"/>
                  <a:pt x="228783" y="26969"/>
                  <a:pt x="230002" y="28005"/>
                </a:cubicBezTo>
                <a:cubicBezTo>
                  <a:pt x="230444" y="27563"/>
                  <a:pt x="230901" y="27136"/>
                  <a:pt x="231388" y="26755"/>
                </a:cubicBezTo>
                <a:cubicBezTo>
                  <a:pt x="229769" y="25233"/>
                  <a:pt x="227703" y="24475"/>
                  <a:pt x="225641" y="24475"/>
                </a:cubicBezTo>
                <a:close/>
                <a:moveTo>
                  <a:pt x="254179" y="27011"/>
                </a:moveTo>
                <a:cubicBezTo>
                  <a:pt x="252698" y="27011"/>
                  <a:pt x="251220" y="27541"/>
                  <a:pt x="250052" y="28599"/>
                </a:cubicBezTo>
                <a:cubicBezTo>
                  <a:pt x="250464" y="29056"/>
                  <a:pt x="250829" y="29543"/>
                  <a:pt x="251180" y="30061"/>
                </a:cubicBezTo>
                <a:cubicBezTo>
                  <a:pt x="252018" y="29345"/>
                  <a:pt x="253084" y="28949"/>
                  <a:pt x="254197" y="28934"/>
                </a:cubicBezTo>
                <a:lnTo>
                  <a:pt x="254197" y="28980"/>
                </a:lnTo>
                <a:cubicBezTo>
                  <a:pt x="254219" y="28979"/>
                  <a:pt x="254242" y="28979"/>
                  <a:pt x="254264" y="28979"/>
                </a:cubicBezTo>
                <a:cubicBezTo>
                  <a:pt x="255232" y="28979"/>
                  <a:pt x="256196" y="29298"/>
                  <a:pt x="256985" y="29879"/>
                </a:cubicBezTo>
                <a:cubicBezTo>
                  <a:pt x="257335" y="29376"/>
                  <a:pt x="257716" y="28888"/>
                  <a:pt x="258127" y="28431"/>
                </a:cubicBezTo>
                <a:cubicBezTo>
                  <a:pt x="256980" y="27484"/>
                  <a:pt x="255578" y="27011"/>
                  <a:pt x="254179" y="27011"/>
                </a:cubicBezTo>
                <a:close/>
                <a:moveTo>
                  <a:pt x="54393" y="27045"/>
                </a:moveTo>
                <a:cubicBezTo>
                  <a:pt x="52869" y="27060"/>
                  <a:pt x="51406" y="27608"/>
                  <a:pt x="50264" y="28614"/>
                </a:cubicBezTo>
                <a:cubicBezTo>
                  <a:pt x="50660" y="29086"/>
                  <a:pt x="51041" y="29574"/>
                  <a:pt x="51391" y="30077"/>
                </a:cubicBezTo>
                <a:cubicBezTo>
                  <a:pt x="52229" y="29361"/>
                  <a:pt x="53296" y="28964"/>
                  <a:pt x="54393" y="28964"/>
                </a:cubicBezTo>
                <a:cubicBezTo>
                  <a:pt x="55413" y="28964"/>
                  <a:pt x="56388" y="29300"/>
                  <a:pt x="57196" y="29909"/>
                </a:cubicBezTo>
                <a:cubicBezTo>
                  <a:pt x="57546" y="29406"/>
                  <a:pt x="57927" y="28919"/>
                  <a:pt x="58339" y="28462"/>
                </a:cubicBezTo>
                <a:cubicBezTo>
                  <a:pt x="57226" y="27547"/>
                  <a:pt x="55840" y="27045"/>
                  <a:pt x="54408" y="27045"/>
                </a:cubicBezTo>
                <a:close/>
                <a:moveTo>
                  <a:pt x="25856" y="27045"/>
                </a:moveTo>
                <a:cubicBezTo>
                  <a:pt x="24332" y="27060"/>
                  <a:pt x="22854" y="27608"/>
                  <a:pt x="21711" y="28629"/>
                </a:cubicBezTo>
                <a:cubicBezTo>
                  <a:pt x="22123" y="29086"/>
                  <a:pt x="22488" y="29574"/>
                  <a:pt x="22839" y="30092"/>
                </a:cubicBezTo>
                <a:cubicBezTo>
                  <a:pt x="23677" y="29376"/>
                  <a:pt x="24743" y="28980"/>
                  <a:pt x="25856" y="28964"/>
                </a:cubicBezTo>
                <a:cubicBezTo>
                  <a:pt x="26861" y="28964"/>
                  <a:pt x="27836" y="29300"/>
                  <a:pt x="28644" y="29924"/>
                </a:cubicBezTo>
                <a:cubicBezTo>
                  <a:pt x="28994" y="29406"/>
                  <a:pt x="29375" y="28919"/>
                  <a:pt x="29786" y="28462"/>
                </a:cubicBezTo>
                <a:cubicBezTo>
                  <a:pt x="28674" y="27563"/>
                  <a:pt x="27288" y="27060"/>
                  <a:pt x="25856" y="27045"/>
                </a:cubicBezTo>
                <a:close/>
                <a:moveTo>
                  <a:pt x="82929" y="27045"/>
                </a:moveTo>
                <a:cubicBezTo>
                  <a:pt x="81406" y="27060"/>
                  <a:pt x="79943" y="27624"/>
                  <a:pt x="78801" y="28629"/>
                </a:cubicBezTo>
                <a:cubicBezTo>
                  <a:pt x="79212" y="29102"/>
                  <a:pt x="79578" y="29589"/>
                  <a:pt x="79928" y="30092"/>
                </a:cubicBezTo>
                <a:cubicBezTo>
                  <a:pt x="80766" y="29376"/>
                  <a:pt x="81832" y="28980"/>
                  <a:pt x="82929" y="28964"/>
                </a:cubicBezTo>
                <a:cubicBezTo>
                  <a:pt x="83950" y="28964"/>
                  <a:pt x="84925" y="29300"/>
                  <a:pt x="85733" y="29909"/>
                </a:cubicBezTo>
                <a:cubicBezTo>
                  <a:pt x="86083" y="29406"/>
                  <a:pt x="86464" y="28919"/>
                  <a:pt x="86876" y="28462"/>
                </a:cubicBezTo>
                <a:cubicBezTo>
                  <a:pt x="85763" y="27547"/>
                  <a:pt x="84377" y="27045"/>
                  <a:pt x="82929" y="27045"/>
                </a:cubicBezTo>
                <a:close/>
                <a:moveTo>
                  <a:pt x="111482" y="27045"/>
                </a:moveTo>
                <a:cubicBezTo>
                  <a:pt x="109958" y="27060"/>
                  <a:pt x="108480" y="27608"/>
                  <a:pt x="107337" y="28629"/>
                </a:cubicBezTo>
                <a:cubicBezTo>
                  <a:pt x="107749" y="29086"/>
                  <a:pt x="108114" y="29574"/>
                  <a:pt x="108465" y="30092"/>
                </a:cubicBezTo>
                <a:cubicBezTo>
                  <a:pt x="109303" y="29361"/>
                  <a:pt x="110369" y="28964"/>
                  <a:pt x="111482" y="28964"/>
                </a:cubicBezTo>
                <a:cubicBezTo>
                  <a:pt x="112487" y="28964"/>
                  <a:pt x="113462" y="29300"/>
                  <a:pt x="114270" y="29909"/>
                </a:cubicBezTo>
                <a:cubicBezTo>
                  <a:pt x="114620" y="29406"/>
                  <a:pt x="115001" y="28919"/>
                  <a:pt x="115412" y="28462"/>
                </a:cubicBezTo>
                <a:cubicBezTo>
                  <a:pt x="114300" y="27547"/>
                  <a:pt x="112914" y="27060"/>
                  <a:pt x="111482" y="27045"/>
                </a:cubicBezTo>
                <a:close/>
                <a:moveTo>
                  <a:pt x="140019" y="27045"/>
                </a:moveTo>
                <a:cubicBezTo>
                  <a:pt x="138495" y="27060"/>
                  <a:pt x="137017" y="27608"/>
                  <a:pt x="135874" y="28629"/>
                </a:cubicBezTo>
                <a:cubicBezTo>
                  <a:pt x="136286" y="29086"/>
                  <a:pt x="136651" y="29574"/>
                  <a:pt x="137002" y="30092"/>
                </a:cubicBezTo>
                <a:cubicBezTo>
                  <a:pt x="137840" y="29376"/>
                  <a:pt x="138906" y="28980"/>
                  <a:pt x="140019" y="28964"/>
                </a:cubicBezTo>
                <a:cubicBezTo>
                  <a:pt x="141024" y="28964"/>
                  <a:pt x="141999" y="29300"/>
                  <a:pt x="142807" y="29924"/>
                </a:cubicBezTo>
                <a:cubicBezTo>
                  <a:pt x="143157" y="29406"/>
                  <a:pt x="143538" y="28934"/>
                  <a:pt x="143949" y="28462"/>
                </a:cubicBezTo>
                <a:cubicBezTo>
                  <a:pt x="142837" y="27547"/>
                  <a:pt x="141451" y="27060"/>
                  <a:pt x="140019" y="27045"/>
                </a:cubicBezTo>
                <a:close/>
                <a:moveTo>
                  <a:pt x="168555" y="27045"/>
                </a:moveTo>
                <a:cubicBezTo>
                  <a:pt x="167032" y="27060"/>
                  <a:pt x="165554" y="27624"/>
                  <a:pt x="164411" y="28629"/>
                </a:cubicBezTo>
                <a:cubicBezTo>
                  <a:pt x="164807" y="29102"/>
                  <a:pt x="165188" y="29589"/>
                  <a:pt x="165539" y="30092"/>
                </a:cubicBezTo>
                <a:cubicBezTo>
                  <a:pt x="166398" y="29352"/>
                  <a:pt x="167469" y="28978"/>
                  <a:pt x="168544" y="28978"/>
                </a:cubicBezTo>
                <a:cubicBezTo>
                  <a:pt x="169527" y="28978"/>
                  <a:pt x="170514" y="29291"/>
                  <a:pt x="171344" y="29924"/>
                </a:cubicBezTo>
                <a:cubicBezTo>
                  <a:pt x="171694" y="29406"/>
                  <a:pt x="172075" y="28919"/>
                  <a:pt x="172486" y="28462"/>
                </a:cubicBezTo>
                <a:cubicBezTo>
                  <a:pt x="171374" y="27563"/>
                  <a:pt x="169988" y="27060"/>
                  <a:pt x="168555" y="27045"/>
                </a:cubicBezTo>
                <a:close/>
                <a:moveTo>
                  <a:pt x="197092" y="27045"/>
                </a:moveTo>
                <a:cubicBezTo>
                  <a:pt x="195569" y="27060"/>
                  <a:pt x="194106" y="27608"/>
                  <a:pt x="192963" y="28629"/>
                </a:cubicBezTo>
                <a:cubicBezTo>
                  <a:pt x="193360" y="29086"/>
                  <a:pt x="193740" y="29574"/>
                  <a:pt x="194076" y="30092"/>
                </a:cubicBezTo>
                <a:cubicBezTo>
                  <a:pt x="194929" y="29376"/>
                  <a:pt x="195995" y="28980"/>
                  <a:pt x="197092" y="28964"/>
                </a:cubicBezTo>
                <a:cubicBezTo>
                  <a:pt x="198098" y="28964"/>
                  <a:pt x="199088" y="29300"/>
                  <a:pt x="199896" y="29924"/>
                </a:cubicBezTo>
                <a:cubicBezTo>
                  <a:pt x="200246" y="29406"/>
                  <a:pt x="200627" y="28919"/>
                  <a:pt x="201038" y="28462"/>
                </a:cubicBezTo>
                <a:cubicBezTo>
                  <a:pt x="199926" y="27563"/>
                  <a:pt x="198540" y="27060"/>
                  <a:pt x="197092" y="27045"/>
                </a:cubicBezTo>
                <a:close/>
                <a:moveTo>
                  <a:pt x="225645" y="27047"/>
                </a:moveTo>
                <a:cubicBezTo>
                  <a:pt x="224162" y="27047"/>
                  <a:pt x="222685" y="27577"/>
                  <a:pt x="221516" y="28629"/>
                </a:cubicBezTo>
                <a:cubicBezTo>
                  <a:pt x="221912" y="29086"/>
                  <a:pt x="222293" y="29574"/>
                  <a:pt x="222643" y="30092"/>
                </a:cubicBezTo>
                <a:cubicBezTo>
                  <a:pt x="223481" y="29376"/>
                  <a:pt x="224547" y="28980"/>
                  <a:pt x="225644" y="28964"/>
                </a:cubicBezTo>
                <a:lnTo>
                  <a:pt x="225644" y="28980"/>
                </a:lnTo>
                <a:cubicBezTo>
                  <a:pt x="225666" y="28979"/>
                  <a:pt x="225688" y="28979"/>
                  <a:pt x="225710" y="28979"/>
                </a:cubicBezTo>
                <a:cubicBezTo>
                  <a:pt x="226693" y="28979"/>
                  <a:pt x="227658" y="29313"/>
                  <a:pt x="228448" y="29909"/>
                </a:cubicBezTo>
                <a:cubicBezTo>
                  <a:pt x="228798" y="29406"/>
                  <a:pt x="229179" y="28919"/>
                  <a:pt x="229591" y="28462"/>
                </a:cubicBezTo>
                <a:cubicBezTo>
                  <a:pt x="228438" y="27516"/>
                  <a:pt x="227039" y="27047"/>
                  <a:pt x="225645" y="27047"/>
                </a:cubicBezTo>
                <a:close/>
                <a:moveTo>
                  <a:pt x="254186" y="29577"/>
                </a:moveTo>
                <a:cubicBezTo>
                  <a:pt x="253230" y="29577"/>
                  <a:pt x="252277" y="29913"/>
                  <a:pt x="251515" y="30579"/>
                </a:cubicBezTo>
                <a:cubicBezTo>
                  <a:pt x="251622" y="30747"/>
                  <a:pt x="251713" y="30915"/>
                  <a:pt x="251805" y="31082"/>
                </a:cubicBezTo>
                <a:cubicBezTo>
                  <a:pt x="252597" y="30945"/>
                  <a:pt x="253389" y="30869"/>
                  <a:pt x="254197" y="30869"/>
                </a:cubicBezTo>
                <a:cubicBezTo>
                  <a:pt x="254882" y="30869"/>
                  <a:pt x="255583" y="30915"/>
                  <a:pt x="256269" y="31037"/>
                </a:cubicBezTo>
                <a:lnTo>
                  <a:pt x="256253" y="31067"/>
                </a:lnTo>
                <a:cubicBezTo>
                  <a:pt x="256375" y="30854"/>
                  <a:pt x="256497" y="30640"/>
                  <a:pt x="256634" y="30397"/>
                </a:cubicBezTo>
                <a:cubicBezTo>
                  <a:pt x="255906" y="29849"/>
                  <a:pt x="255045" y="29577"/>
                  <a:pt x="254186" y="29577"/>
                </a:cubicBezTo>
                <a:close/>
                <a:moveTo>
                  <a:pt x="25856" y="29620"/>
                </a:moveTo>
                <a:cubicBezTo>
                  <a:pt x="24865" y="29620"/>
                  <a:pt x="23921" y="29985"/>
                  <a:pt x="23174" y="30625"/>
                </a:cubicBezTo>
                <a:cubicBezTo>
                  <a:pt x="23281" y="30778"/>
                  <a:pt x="23372" y="30945"/>
                  <a:pt x="23464" y="31113"/>
                </a:cubicBezTo>
                <a:cubicBezTo>
                  <a:pt x="24256" y="30976"/>
                  <a:pt x="25048" y="30899"/>
                  <a:pt x="25856" y="30899"/>
                </a:cubicBezTo>
                <a:cubicBezTo>
                  <a:pt x="26541" y="30899"/>
                  <a:pt x="27242" y="30960"/>
                  <a:pt x="27928" y="31067"/>
                </a:cubicBezTo>
                <a:cubicBezTo>
                  <a:pt x="28050" y="30854"/>
                  <a:pt x="28171" y="30640"/>
                  <a:pt x="28309" y="30442"/>
                </a:cubicBezTo>
                <a:cubicBezTo>
                  <a:pt x="27593" y="29909"/>
                  <a:pt x="26739" y="29620"/>
                  <a:pt x="25856" y="29620"/>
                </a:cubicBezTo>
                <a:close/>
                <a:moveTo>
                  <a:pt x="54408" y="29604"/>
                </a:moveTo>
                <a:lnTo>
                  <a:pt x="54393" y="29620"/>
                </a:lnTo>
                <a:cubicBezTo>
                  <a:pt x="53417" y="29620"/>
                  <a:pt x="52458" y="29970"/>
                  <a:pt x="51726" y="30610"/>
                </a:cubicBezTo>
                <a:cubicBezTo>
                  <a:pt x="51833" y="30778"/>
                  <a:pt x="51924" y="30945"/>
                  <a:pt x="52016" y="31113"/>
                </a:cubicBezTo>
                <a:cubicBezTo>
                  <a:pt x="52808" y="30960"/>
                  <a:pt x="53600" y="30884"/>
                  <a:pt x="54393" y="30884"/>
                </a:cubicBezTo>
                <a:cubicBezTo>
                  <a:pt x="55093" y="30884"/>
                  <a:pt x="55779" y="30945"/>
                  <a:pt x="56465" y="31052"/>
                </a:cubicBezTo>
                <a:cubicBezTo>
                  <a:pt x="56602" y="30854"/>
                  <a:pt x="56724" y="30640"/>
                  <a:pt x="56846" y="30427"/>
                </a:cubicBezTo>
                <a:cubicBezTo>
                  <a:pt x="56145" y="29894"/>
                  <a:pt x="55291" y="29620"/>
                  <a:pt x="54408" y="29604"/>
                </a:cubicBezTo>
                <a:close/>
                <a:moveTo>
                  <a:pt x="82929" y="29604"/>
                </a:moveTo>
                <a:lnTo>
                  <a:pt x="82929" y="29620"/>
                </a:lnTo>
                <a:cubicBezTo>
                  <a:pt x="81954" y="29620"/>
                  <a:pt x="81010" y="29970"/>
                  <a:pt x="80263" y="30610"/>
                </a:cubicBezTo>
                <a:cubicBezTo>
                  <a:pt x="80370" y="30778"/>
                  <a:pt x="80461" y="30945"/>
                  <a:pt x="80553" y="31113"/>
                </a:cubicBezTo>
                <a:cubicBezTo>
                  <a:pt x="81345" y="30960"/>
                  <a:pt x="82137" y="30899"/>
                  <a:pt x="82945" y="30899"/>
                </a:cubicBezTo>
                <a:cubicBezTo>
                  <a:pt x="83630" y="30899"/>
                  <a:pt x="84331" y="30945"/>
                  <a:pt x="85002" y="31067"/>
                </a:cubicBezTo>
                <a:cubicBezTo>
                  <a:pt x="85123" y="30854"/>
                  <a:pt x="85261" y="30640"/>
                  <a:pt x="85382" y="30427"/>
                </a:cubicBezTo>
                <a:cubicBezTo>
                  <a:pt x="84682" y="29909"/>
                  <a:pt x="83813" y="29620"/>
                  <a:pt x="82929" y="29604"/>
                </a:cubicBezTo>
                <a:close/>
                <a:moveTo>
                  <a:pt x="111482" y="29604"/>
                </a:moveTo>
                <a:lnTo>
                  <a:pt x="111482" y="29620"/>
                </a:lnTo>
                <a:cubicBezTo>
                  <a:pt x="110491" y="29620"/>
                  <a:pt x="109547" y="29970"/>
                  <a:pt x="108800" y="30610"/>
                </a:cubicBezTo>
                <a:cubicBezTo>
                  <a:pt x="108907" y="30778"/>
                  <a:pt x="108998" y="30945"/>
                  <a:pt x="109090" y="31113"/>
                </a:cubicBezTo>
                <a:cubicBezTo>
                  <a:pt x="109882" y="30960"/>
                  <a:pt x="110674" y="30899"/>
                  <a:pt x="111482" y="30899"/>
                </a:cubicBezTo>
                <a:cubicBezTo>
                  <a:pt x="112167" y="30899"/>
                  <a:pt x="112868" y="30945"/>
                  <a:pt x="113554" y="31067"/>
                </a:cubicBezTo>
                <a:cubicBezTo>
                  <a:pt x="113676" y="30854"/>
                  <a:pt x="113797" y="30640"/>
                  <a:pt x="113935" y="30427"/>
                </a:cubicBezTo>
                <a:cubicBezTo>
                  <a:pt x="113218" y="29909"/>
                  <a:pt x="112365" y="29620"/>
                  <a:pt x="111482" y="29604"/>
                </a:cubicBezTo>
                <a:close/>
                <a:moveTo>
                  <a:pt x="140019" y="29620"/>
                </a:moveTo>
                <a:cubicBezTo>
                  <a:pt x="139028" y="29620"/>
                  <a:pt x="138084" y="29985"/>
                  <a:pt x="137337" y="30625"/>
                </a:cubicBezTo>
                <a:cubicBezTo>
                  <a:pt x="137444" y="30778"/>
                  <a:pt x="137535" y="30945"/>
                  <a:pt x="137642" y="31113"/>
                </a:cubicBezTo>
                <a:cubicBezTo>
                  <a:pt x="138419" y="30976"/>
                  <a:pt x="139211" y="30899"/>
                  <a:pt x="140019" y="30899"/>
                </a:cubicBezTo>
                <a:cubicBezTo>
                  <a:pt x="140704" y="30899"/>
                  <a:pt x="141405" y="30960"/>
                  <a:pt x="142091" y="31067"/>
                </a:cubicBezTo>
                <a:cubicBezTo>
                  <a:pt x="142212" y="30854"/>
                  <a:pt x="142334" y="30640"/>
                  <a:pt x="142471" y="30442"/>
                </a:cubicBezTo>
                <a:cubicBezTo>
                  <a:pt x="141755" y="29909"/>
                  <a:pt x="140902" y="29620"/>
                  <a:pt x="140019" y="29620"/>
                </a:cubicBezTo>
                <a:close/>
                <a:moveTo>
                  <a:pt x="168555" y="29620"/>
                </a:moveTo>
                <a:cubicBezTo>
                  <a:pt x="167580" y="29620"/>
                  <a:pt x="166620" y="29985"/>
                  <a:pt x="165874" y="30625"/>
                </a:cubicBezTo>
                <a:cubicBezTo>
                  <a:pt x="165981" y="30778"/>
                  <a:pt x="166072" y="30945"/>
                  <a:pt x="166179" y="31113"/>
                </a:cubicBezTo>
                <a:cubicBezTo>
                  <a:pt x="166956" y="30976"/>
                  <a:pt x="167763" y="30899"/>
                  <a:pt x="168555" y="30899"/>
                </a:cubicBezTo>
                <a:cubicBezTo>
                  <a:pt x="169256" y="30899"/>
                  <a:pt x="169942" y="30960"/>
                  <a:pt x="170627" y="31067"/>
                </a:cubicBezTo>
                <a:cubicBezTo>
                  <a:pt x="170749" y="30854"/>
                  <a:pt x="170887" y="30640"/>
                  <a:pt x="171008" y="30442"/>
                </a:cubicBezTo>
                <a:cubicBezTo>
                  <a:pt x="170308" y="29909"/>
                  <a:pt x="169439" y="29620"/>
                  <a:pt x="168555" y="29620"/>
                </a:cubicBezTo>
                <a:close/>
                <a:moveTo>
                  <a:pt x="197092" y="29620"/>
                </a:moveTo>
                <a:cubicBezTo>
                  <a:pt x="196117" y="29620"/>
                  <a:pt x="195173" y="29970"/>
                  <a:pt x="194426" y="30625"/>
                </a:cubicBezTo>
                <a:cubicBezTo>
                  <a:pt x="194533" y="30778"/>
                  <a:pt x="194624" y="30945"/>
                  <a:pt x="194716" y="31113"/>
                </a:cubicBezTo>
                <a:cubicBezTo>
                  <a:pt x="195508" y="30976"/>
                  <a:pt x="196300" y="30899"/>
                  <a:pt x="197092" y="30899"/>
                </a:cubicBezTo>
                <a:cubicBezTo>
                  <a:pt x="197793" y="30899"/>
                  <a:pt x="198479" y="30960"/>
                  <a:pt x="199164" y="31067"/>
                </a:cubicBezTo>
                <a:cubicBezTo>
                  <a:pt x="199286" y="30854"/>
                  <a:pt x="199423" y="30640"/>
                  <a:pt x="199545" y="30442"/>
                </a:cubicBezTo>
                <a:cubicBezTo>
                  <a:pt x="198844" y="29909"/>
                  <a:pt x="197976" y="29620"/>
                  <a:pt x="197092" y="29620"/>
                </a:cubicBezTo>
                <a:close/>
                <a:moveTo>
                  <a:pt x="225650" y="29609"/>
                </a:moveTo>
                <a:cubicBezTo>
                  <a:pt x="224687" y="29609"/>
                  <a:pt x="223727" y="29949"/>
                  <a:pt x="222963" y="30625"/>
                </a:cubicBezTo>
                <a:cubicBezTo>
                  <a:pt x="223070" y="30778"/>
                  <a:pt x="223161" y="30945"/>
                  <a:pt x="223268" y="31113"/>
                </a:cubicBezTo>
                <a:cubicBezTo>
                  <a:pt x="224045" y="30976"/>
                  <a:pt x="224852" y="30899"/>
                  <a:pt x="225644" y="30899"/>
                </a:cubicBezTo>
                <a:cubicBezTo>
                  <a:pt x="226345" y="30899"/>
                  <a:pt x="227031" y="30960"/>
                  <a:pt x="227717" y="31067"/>
                </a:cubicBezTo>
                <a:cubicBezTo>
                  <a:pt x="227823" y="30854"/>
                  <a:pt x="227960" y="30640"/>
                  <a:pt x="228097" y="30427"/>
                </a:cubicBezTo>
                <a:cubicBezTo>
                  <a:pt x="227371" y="29881"/>
                  <a:pt x="226509" y="29609"/>
                  <a:pt x="225650" y="29609"/>
                </a:cubicBezTo>
                <a:close/>
                <a:moveTo>
                  <a:pt x="39949" y="24378"/>
                </a:moveTo>
                <a:cubicBezTo>
                  <a:pt x="35195" y="24378"/>
                  <a:pt x="31005" y="27090"/>
                  <a:pt x="28552" y="31174"/>
                </a:cubicBezTo>
                <a:cubicBezTo>
                  <a:pt x="29162" y="31311"/>
                  <a:pt x="29756" y="31494"/>
                  <a:pt x="30350" y="31707"/>
                </a:cubicBezTo>
                <a:cubicBezTo>
                  <a:pt x="32529" y="28431"/>
                  <a:pt x="36018" y="26313"/>
                  <a:pt x="39949" y="26313"/>
                </a:cubicBezTo>
                <a:cubicBezTo>
                  <a:pt x="43941" y="26313"/>
                  <a:pt x="47445" y="28492"/>
                  <a:pt x="49624" y="31798"/>
                </a:cubicBezTo>
                <a:cubicBezTo>
                  <a:pt x="50203" y="31585"/>
                  <a:pt x="50782" y="31387"/>
                  <a:pt x="51391" y="31250"/>
                </a:cubicBezTo>
                <a:cubicBezTo>
                  <a:pt x="48938" y="27121"/>
                  <a:pt x="44733" y="24378"/>
                  <a:pt x="39949" y="24378"/>
                </a:cubicBezTo>
                <a:close/>
                <a:moveTo>
                  <a:pt x="68486" y="24378"/>
                </a:moveTo>
                <a:cubicBezTo>
                  <a:pt x="63747" y="24378"/>
                  <a:pt x="59558" y="27090"/>
                  <a:pt x="57089" y="31174"/>
                </a:cubicBezTo>
                <a:cubicBezTo>
                  <a:pt x="57714" y="31311"/>
                  <a:pt x="58308" y="31478"/>
                  <a:pt x="58902" y="31707"/>
                </a:cubicBezTo>
                <a:cubicBezTo>
                  <a:pt x="61066" y="28431"/>
                  <a:pt x="64570" y="26298"/>
                  <a:pt x="68501" y="26298"/>
                </a:cubicBezTo>
                <a:cubicBezTo>
                  <a:pt x="72478" y="26298"/>
                  <a:pt x="75997" y="28477"/>
                  <a:pt x="78176" y="31798"/>
                </a:cubicBezTo>
                <a:cubicBezTo>
                  <a:pt x="78740" y="31585"/>
                  <a:pt x="79334" y="31387"/>
                  <a:pt x="79943" y="31250"/>
                </a:cubicBezTo>
                <a:cubicBezTo>
                  <a:pt x="77490" y="27121"/>
                  <a:pt x="73285" y="24378"/>
                  <a:pt x="68501" y="24378"/>
                </a:cubicBezTo>
                <a:close/>
                <a:moveTo>
                  <a:pt x="97038" y="24378"/>
                </a:moveTo>
                <a:cubicBezTo>
                  <a:pt x="92284" y="24378"/>
                  <a:pt x="88079" y="27090"/>
                  <a:pt x="85641" y="31174"/>
                </a:cubicBezTo>
                <a:cubicBezTo>
                  <a:pt x="86251" y="31311"/>
                  <a:pt x="86845" y="31478"/>
                  <a:pt x="87439" y="31707"/>
                </a:cubicBezTo>
                <a:cubicBezTo>
                  <a:pt x="89618" y="28431"/>
                  <a:pt x="93107" y="26298"/>
                  <a:pt x="97038" y="26298"/>
                </a:cubicBezTo>
                <a:cubicBezTo>
                  <a:pt x="101014" y="26298"/>
                  <a:pt x="104534" y="28477"/>
                  <a:pt x="106713" y="31798"/>
                </a:cubicBezTo>
                <a:cubicBezTo>
                  <a:pt x="107292" y="31570"/>
                  <a:pt x="107886" y="31387"/>
                  <a:pt x="108480" y="31250"/>
                </a:cubicBezTo>
                <a:cubicBezTo>
                  <a:pt x="106042" y="27121"/>
                  <a:pt x="101822" y="24378"/>
                  <a:pt x="97038" y="24378"/>
                </a:cubicBezTo>
                <a:close/>
                <a:moveTo>
                  <a:pt x="125575" y="24378"/>
                </a:moveTo>
                <a:cubicBezTo>
                  <a:pt x="120821" y="24378"/>
                  <a:pt x="116631" y="27090"/>
                  <a:pt x="114178" y="31174"/>
                </a:cubicBezTo>
                <a:cubicBezTo>
                  <a:pt x="114788" y="31311"/>
                  <a:pt x="115382" y="31494"/>
                  <a:pt x="115976" y="31707"/>
                </a:cubicBezTo>
                <a:cubicBezTo>
                  <a:pt x="118155" y="28431"/>
                  <a:pt x="121644" y="26313"/>
                  <a:pt x="125575" y="26313"/>
                </a:cubicBezTo>
                <a:cubicBezTo>
                  <a:pt x="129551" y="26313"/>
                  <a:pt x="133071" y="28492"/>
                  <a:pt x="135250" y="31798"/>
                </a:cubicBezTo>
                <a:cubicBezTo>
                  <a:pt x="135813" y="31585"/>
                  <a:pt x="136408" y="31387"/>
                  <a:pt x="137017" y="31250"/>
                </a:cubicBezTo>
                <a:cubicBezTo>
                  <a:pt x="134564" y="27121"/>
                  <a:pt x="130359" y="24378"/>
                  <a:pt x="125575" y="24378"/>
                </a:cubicBezTo>
                <a:close/>
                <a:moveTo>
                  <a:pt x="154112" y="24378"/>
                </a:moveTo>
                <a:cubicBezTo>
                  <a:pt x="149358" y="24378"/>
                  <a:pt x="145168" y="27090"/>
                  <a:pt x="142715" y="31174"/>
                </a:cubicBezTo>
                <a:cubicBezTo>
                  <a:pt x="143325" y="31311"/>
                  <a:pt x="143919" y="31478"/>
                  <a:pt x="144513" y="31707"/>
                </a:cubicBezTo>
                <a:cubicBezTo>
                  <a:pt x="146692" y="28431"/>
                  <a:pt x="150181" y="26298"/>
                  <a:pt x="154112" y="26298"/>
                </a:cubicBezTo>
                <a:cubicBezTo>
                  <a:pt x="158088" y="26298"/>
                  <a:pt x="161608" y="28477"/>
                  <a:pt x="163787" y="31798"/>
                </a:cubicBezTo>
                <a:cubicBezTo>
                  <a:pt x="164366" y="31570"/>
                  <a:pt x="164960" y="31387"/>
                  <a:pt x="165554" y="31250"/>
                </a:cubicBezTo>
                <a:cubicBezTo>
                  <a:pt x="163116" y="27121"/>
                  <a:pt x="158896" y="24378"/>
                  <a:pt x="154112" y="24378"/>
                </a:cubicBezTo>
                <a:close/>
                <a:moveTo>
                  <a:pt x="182649" y="24378"/>
                </a:moveTo>
                <a:cubicBezTo>
                  <a:pt x="177910" y="24378"/>
                  <a:pt x="173705" y="27090"/>
                  <a:pt x="171252" y="31174"/>
                </a:cubicBezTo>
                <a:cubicBezTo>
                  <a:pt x="171862" y="31311"/>
                  <a:pt x="172471" y="31478"/>
                  <a:pt x="173050" y="31692"/>
                </a:cubicBezTo>
                <a:cubicBezTo>
                  <a:pt x="175229" y="28431"/>
                  <a:pt x="178718" y="26298"/>
                  <a:pt x="182649" y="26298"/>
                </a:cubicBezTo>
                <a:cubicBezTo>
                  <a:pt x="186625" y="26298"/>
                  <a:pt x="190145" y="28477"/>
                  <a:pt x="192323" y="31798"/>
                </a:cubicBezTo>
                <a:cubicBezTo>
                  <a:pt x="192902" y="31570"/>
                  <a:pt x="193497" y="31387"/>
                  <a:pt x="194091" y="31250"/>
                </a:cubicBezTo>
                <a:cubicBezTo>
                  <a:pt x="191653" y="27121"/>
                  <a:pt x="187433" y="24378"/>
                  <a:pt x="182649" y="24378"/>
                </a:cubicBezTo>
                <a:close/>
                <a:moveTo>
                  <a:pt x="211201" y="24378"/>
                </a:moveTo>
                <a:cubicBezTo>
                  <a:pt x="206447" y="24378"/>
                  <a:pt x="202257" y="27090"/>
                  <a:pt x="199789" y="31174"/>
                </a:cubicBezTo>
                <a:cubicBezTo>
                  <a:pt x="200399" y="31311"/>
                  <a:pt x="201008" y="31478"/>
                  <a:pt x="201602" y="31707"/>
                </a:cubicBezTo>
                <a:cubicBezTo>
                  <a:pt x="203766" y="28431"/>
                  <a:pt x="207255" y="26298"/>
                  <a:pt x="211201" y="26298"/>
                </a:cubicBezTo>
                <a:cubicBezTo>
                  <a:pt x="215177" y="26298"/>
                  <a:pt x="218697" y="28477"/>
                  <a:pt x="220876" y="31798"/>
                </a:cubicBezTo>
                <a:cubicBezTo>
                  <a:pt x="221455" y="31585"/>
                  <a:pt x="222034" y="31387"/>
                  <a:pt x="222643" y="31250"/>
                </a:cubicBezTo>
                <a:cubicBezTo>
                  <a:pt x="220190" y="27121"/>
                  <a:pt x="215985" y="24378"/>
                  <a:pt x="211201" y="24378"/>
                </a:cubicBezTo>
                <a:close/>
                <a:moveTo>
                  <a:pt x="11412" y="24378"/>
                </a:moveTo>
                <a:cubicBezTo>
                  <a:pt x="6658" y="24378"/>
                  <a:pt x="2453" y="27090"/>
                  <a:pt x="0" y="31174"/>
                </a:cubicBezTo>
                <a:lnTo>
                  <a:pt x="15" y="31174"/>
                </a:lnTo>
                <a:cubicBezTo>
                  <a:pt x="625" y="31311"/>
                  <a:pt x="1219" y="31494"/>
                  <a:pt x="1813" y="31707"/>
                </a:cubicBezTo>
                <a:cubicBezTo>
                  <a:pt x="3977" y="28431"/>
                  <a:pt x="7466" y="26313"/>
                  <a:pt x="11412" y="26313"/>
                </a:cubicBezTo>
                <a:cubicBezTo>
                  <a:pt x="15389" y="26313"/>
                  <a:pt x="18908" y="28492"/>
                  <a:pt x="21087" y="31814"/>
                </a:cubicBezTo>
                <a:cubicBezTo>
                  <a:pt x="21651" y="31585"/>
                  <a:pt x="22245" y="31387"/>
                  <a:pt x="22839" y="31250"/>
                </a:cubicBezTo>
                <a:cubicBezTo>
                  <a:pt x="20401" y="27121"/>
                  <a:pt x="16166" y="24378"/>
                  <a:pt x="11412" y="24378"/>
                </a:cubicBezTo>
                <a:close/>
                <a:moveTo>
                  <a:pt x="239738" y="24394"/>
                </a:moveTo>
                <a:cubicBezTo>
                  <a:pt x="234984" y="24394"/>
                  <a:pt x="230794" y="27090"/>
                  <a:pt x="228341" y="31189"/>
                </a:cubicBezTo>
                <a:cubicBezTo>
                  <a:pt x="228951" y="31311"/>
                  <a:pt x="229545" y="31494"/>
                  <a:pt x="230139" y="31707"/>
                </a:cubicBezTo>
                <a:cubicBezTo>
                  <a:pt x="232303" y="28446"/>
                  <a:pt x="235807" y="26313"/>
                  <a:pt x="239738" y="26313"/>
                </a:cubicBezTo>
                <a:cubicBezTo>
                  <a:pt x="243714" y="26313"/>
                  <a:pt x="247234" y="28492"/>
                  <a:pt x="249413" y="31814"/>
                </a:cubicBezTo>
                <a:cubicBezTo>
                  <a:pt x="249976" y="31585"/>
                  <a:pt x="250570" y="31402"/>
                  <a:pt x="251180" y="31250"/>
                </a:cubicBezTo>
                <a:cubicBezTo>
                  <a:pt x="248727" y="27121"/>
                  <a:pt x="244491" y="24394"/>
                  <a:pt x="239738" y="24394"/>
                </a:cubicBezTo>
                <a:close/>
                <a:moveTo>
                  <a:pt x="268275" y="24378"/>
                </a:moveTo>
                <a:cubicBezTo>
                  <a:pt x="263521" y="24378"/>
                  <a:pt x="259331" y="27090"/>
                  <a:pt x="256878" y="31174"/>
                </a:cubicBezTo>
                <a:cubicBezTo>
                  <a:pt x="257488" y="31311"/>
                  <a:pt x="258082" y="31478"/>
                  <a:pt x="258676" y="31707"/>
                </a:cubicBezTo>
                <a:cubicBezTo>
                  <a:pt x="260855" y="28431"/>
                  <a:pt x="264344" y="26313"/>
                  <a:pt x="268275" y="26313"/>
                </a:cubicBezTo>
                <a:cubicBezTo>
                  <a:pt x="272251" y="26313"/>
                  <a:pt x="275786" y="28477"/>
                  <a:pt x="277949" y="31814"/>
                </a:cubicBezTo>
                <a:cubicBezTo>
                  <a:pt x="278528" y="31585"/>
                  <a:pt x="279123" y="31387"/>
                  <a:pt x="279717" y="31250"/>
                </a:cubicBezTo>
                <a:cubicBezTo>
                  <a:pt x="277264" y="27121"/>
                  <a:pt x="273028" y="24378"/>
                  <a:pt x="268275" y="24378"/>
                </a:cubicBezTo>
                <a:close/>
                <a:moveTo>
                  <a:pt x="11412" y="26938"/>
                </a:moveTo>
                <a:cubicBezTo>
                  <a:pt x="7725" y="26938"/>
                  <a:pt x="4464" y="28903"/>
                  <a:pt x="2377" y="31920"/>
                </a:cubicBezTo>
                <a:cubicBezTo>
                  <a:pt x="2941" y="32164"/>
                  <a:pt x="3474" y="32438"/>
                  <a:pt x="3992" y="32743"/>
                </a:cubicBezTo>
                <a:cubicBezTo>
                  <a:pt x="5759" y="30381"/>
                  <a:pt x="8426" y="28873"/>
                  <a:pt x="11412" y="28873"/>
                </a:cubicBezTo>
                <a:cubicBezTo>
                  <a:pt x="14444" y="28873"/>
                  <a:pt x="17156" y="30442"/>
                  <a:pt x="18923" y="32880"/>
                </a:cubicBezTo>
                <a:cubicBezTo>
                  <a:pt x="19441" y="32560"/>
                  <a:pt x="19975" y="32286"/>
                  <a:pt x="20523" y="32042"/>
                </a:cubicBezTo>
                <a:cubicBezTo>
                  <a:pt x="18451" y="28949"/>
                  <a:pt x="15145" y="26938"/>
                  <a:pt x="11412" y="26938"/>
                </a:cubicBezTo>
                <a:close/>
                <a:moveTo>
                  <a:pt x="39949" y="26953"/>
                </a:moveTo>
                <a:cubicBezTo>
                  <a:pt x="36262" y="26953"/>
                  <a:pt x="33001" y="28903"/>
                  <a:pt x="30914" y="31935"/>
                </a:cubicBezTo>
                <a:cubicBezTo>
                  <a:pt x="31478" y="32164"/>
                  <a:pt x="32011" y="32438"/>
                  <a:pt x="32544" y="32743"/>
                </a:cubicBezTo>
                <a:cubicBezTo>
                  <a:pt x="34312" y="30381"/>
                  <a:pt x="36978" y="28873"/>
                  <a:pt x="39949" y="28873"/>
                </a:cubicBezTo>
                <a:cubicBezTo>
                  <a:pt x="42981" y="28873"/>
                  <a:pt x="45708" y="30442"/>
                  <a:pt x="47460" y="32880"/>
                </a:cubicBezTo>
                <a:cubicBezTo>
                  <a:pt x="47978" y="32575"/>
                  <a:pt x="48511" y="32286"/>
                  <a:pt x="49060" y="32042"/>
                </a:cubicBezTo>
                <a:cubicBezTo>
                  <a:pt x="46973" y="28964"/>
                  <a:pt x="43682" y="26953"/>
                  <a:pt x="39949" y="26953"/>
                </a:cubicBezTo>
                <a:close/>
                <a:moveTo>
                  <a:pt x="97038" y="26953"/>
                </a:moveTo>
                <a:cubicBezTo>
                  <a:pt x="93351" y="26953"/>
                  <a:pt x="90075" y="28903"/>
                  <a:pt x="88003" y="31935"/>
                </a:cubicBezTo>
                <a:cubicBezTo>
                  <a:pt x="88552" y="32164"/>
                  <a:pt x="89100" y="32438"/>
                  <a:pt x="89618" y="32743"/>
                </a:cubicBezTo>
                <a:cubicBezTo>
                  <a:pt x="91385" y="30381"/>
                  <a:pt x="94052" y="28873"/>
                  <a:pt x="97038" y="28873"/>
                </a:cubicBezTo>
                <a:cubicBezTo>
                  <a:pt x="100070" y="28873"/>
                  <a:pt x="102782" y="30442"/>
                  <a:pt x="104549" y="32850"/>
                </a:cubicBezTo>
                <a:lnTo>
                  <a:pt x="104549" y="32880"/>
                </a:lnTo>
                <a:cubicBezTo>
                  <a:pt x="105067" y="32575"/>
                  <a:pt x="105601" y="32286"/>
                  <a:pt x="106149" y="32042"/>
                </a:cubicBezTo>
                <a:cubicBezTo>
                  <a:pt x="104062" y="28964"/>
                  <a:pt x="100755" y="26953"/>
                  <a:pt x="97038" y="26953"/>
                </a:cubicBezTo>
                <a:close/>
                <a:moveTo>
                  <a:pt x="125575" y="26953"/>
                </a:moveTo>
                <a:cubicBezTo>
                  <a:pt x="121888" y="26953"/>
                  <a:pt x="118627" y="28903"/>
                  <a:pt x="116540" y="31935"/>
                </a:cubicBezTo>
                <a:cubicBezTo>
                  <a:pt x="117104" y="32164"/>
                  <a:pt x="117637" y="32438"/>
                  <a:pt x="118155" y="32743"/>
                </a:cubicBezTo>
                <a:cubicBezTo>
                  <a:pt x="119938" y="30381"/>
                  <a:pt x="122604" y="28873"/>
                  <a:pt x="125575" y="28873"/>
                </a:cubicBezTo>
                <a:cubicBezTo>
                  <a:pt x="128607" y="28873"/>
                  <a:pt x="131319" y="30442"/>
                  <a:pt x="133086" y="32850"/>
                </a:cubicBezTo>
                <a:lnTo>
                  <a:pt x="133101" y="32880"/>
                </a:lnTo>
                <a:cubicBezTo>
                  <a:pt x="133604" y="32575"/>
                  <a:pt x="134137" y="32286"/>
                  <a:pt x="134686" y="32042"/>
                </a:cubicBezTo>
                <a:cubicBezTo>
                  <a:pt x="132614" y="28964"/>
                  <a:pt x="129308" y="26953"/>
                  <a:pt x="125575" y="26953"/>
                </a:cubicBezTo>
                <a:close/>
                <a:moveTo>
                  <a:pt x="154112" y="26953"/>
                </a:moveTo>
                <a:cubicBezTo>
                  <a:pt x="150440" y="26953"/>
                  <a:pt x="147164" y="28903"/>
                  <a:pt x="145077" y="31935"/>
                </a:cubicBezTo>
                <a:cubicBezTo>
                  <a:pt x="145641" y="32164"/>
                  <a:pt x="146174" y="32438"/>
                  <a:pt x="146692" y="32743"/>
                </a:cubicBezTo>
                <a:cubicBezTo>
                  <a:pt x="148474" y="30381"/>
                  <a:pt x="151141" y="28873"/>
                  <a:pt x="154112" y="28873"/>
                </a:cubicBezTo>
                <a:cubicBezTo>
                  <a:pt x="157159" y="28873"/>
                  <a:pt x="159871" y="30442"/>
                  <a:pt x="161623" y="32850"/>
                </a:cubicBezTo>
                <a:lnTo>
                  <a:pt x="161638" y="32880"/>
                </a:lnTo>
                <a:cubicBezTo>
                  <a:pt x="162141" y="32575"/>
                  <a:pt x="162674" y="32286"/>
                  <a:pt x="163223" y="32042"/>
                </a:cubicBezTo>
                <a:cubicBezTo>
                  <a:pt x="161151" y="28964"/>
                  <a:pt x="157845" y="26953"/>
                  <a:pt x="154112" y="26953"/>
                </a:cubicBezTo>
                <a:close/>
                <a:moveTo>
                  <a:pt x="182664" y="26938"/>
                </a:moveTo>
                <a:cubicBezTo>
                  <a:pt x="178992" y="26938"/>
                  <a:pt x="175716" y="28903"/>
                  <a:pt x="173629" y="31920"/>
                </a:cubicBezTo>
                <a:cubicBezTo>
                  <a:pt x="174177" y="32149"/>
                  <a:pt x="174726" y="32408"/>
                  <a:pt x="175244" y="32697"/>
                </a:cubicBezTo>
                <a:cubicBezTo>
                  <a:pt x="177011" y="30336"/>
                  <a:pt x="179678" y="28827"/>
                  <a:pt x="182649" y="28827"/>
                </a:cubicBezTo>
                <a:cubicBezTo>
                  <a:pt x="185696" y="28827"/>
                  <a:pt x="188393" y="30397"/>
                  <a:pt x="190175" y="32850"/>
                </a:cubicBezTo>
                <a:lnTo>
                  <a:pt x="190175" y="32880"/>
                </a:lnTo>
                <a:cubicBezTo>
                  <a:pt x="190693" y="32575"/>
                  <a:pt x="191226" y="32286"/>
                  <a:pt x="191775" y="32042"/>
                </a:cubicBezTo>
                <a:cubicBezTo>
                  <a:pt x="189688" y="28949"/>
                  <a:pt x="186397" y="26938"/>
                  <a:pt x="182664" y="26938"/>
                </a:cubicBezTo>
                <a:close/>
                <a:moveTo>
                  <a:pt x="268290" y="26953"/>
                </a:moveTo>
                <a:cubicBezTo>
                  <a:pt x="264603" y="26953"/>
                  <a:pt x="261327" y="28903"/>
                  <a:pt x="259255" y="31935"/>
                </a:cubicBezTo>
                <a:cubicBezTo>
                  <a:pt x="259803" y="32164"/>
                  <a:pt x="260352" y="32438"/>
                  <a:pt x="260870" y="32743"/>
                </a:cubicBezTo>
                <a:cubicBezTo>
                  <a:pt x="262637" y="30381"/>
                  <a:pt x="265304" y="28873"/>
                  <a:pt x="268290" y="28873"/>
                </a:cubicBezTo>
                <a:cubicBezTo>
                  <a:pt x="271322" y="28873"/>
                  <a:pt x="274034" y="30442"/>
                  <a:pt x="275801" y="32880"/>
                </a:cubicBezTo>
                <a:cubicBezTo>
                  <a:pt x="276304" y="32575"/>
                  <a:pt x="276852" y="32286"/>
                  <a:pt x="277401" y="32042"/>
                </a:cubicBezTo>
                <a:cubicBezTo>
                  <a:pt x="275329" y="28964"/>
                  <a:pt x="272007" y="26953"/>
                  <a:pt x="268290" y="26953"/>
                </a:cubicBezTo>
                <a:close/>
                <a:moveTo>
                  <a:pt x="68486" y="26953"/>
                </a:moveTo>
                <a:cubicBezTo>
                  <a:pt x="64814" y="26953"/>
                  <a:pt x="61538" y="28903"/>
                  <a:pt x="59451" y="31935"/>
                </a:cubicBezTo>
                <a:cubicBezTo>
                  <a:pt x="60015" y="32164"/>
                  <a:pt x="60563" y="32438"/>
                  <a:pt x="61081" y="32743"/>
                </a:cubicBezTo>
                <a:cubicBezTo>
                  <a:pt x="62848" y="30381"/>
                  <a:pt x="65515" y="28873"/>
                  <a:pt x="68486" y="28873"/>
                </a:cubicBezTo>
                <a:cubicBezTo>
                  <a:pt x="71533" y="28873"/>
                  <a:pt x="74245" y="30442"/>
                  <a:pt x="76012" y="32895"/>
                </a:cubicBezTo>
                <a:cubicBezTo>
                  <a:pt x="76530" y="32575"/>
                  <a:pt x="77048" y="32286"/>
                  <a:pt x="77597" y="32042"/>
                </a:cubicBezTo>
                <a:cubicBezTo>
                  <a:pt x="75525" y="28964"/>
                  <a:pt x="72219" y="26953"/>
                  <a:pt x="68486" y="26953"/>
                </a:cubicBezTo>
                <a:close/>
                <a:moveTo>
                  <a:pt x="211201" y="26953"/>
                </a:moveTo>
                <a:cubicBezTo>
                  <a:pt x="207514" y="26953"/>
                  <a:pt x="204238" y="28919"/>
                  <a:pt x="202166" y="31935"/>
                </a:cubicBezTo>
                <a:cubicBezTo>
                  <a:pt x="202730" y="32164"/>
                  <a:pt x="203263" y="32438"/>
                  <a:pt x="203781" y="32743"/>
                </a:cubicBezTo>
                <a:cubicBezTo>
                  <a:pt x="205548" y="30381"/>
                  <a:pt x="208215" y="28873"/>
                  <a:pt x="211201" y="28873"/>
                </a:cubicBezTo>
                <a:cubicBezTo>
                  <a:pt x="214233" y="28873"/>
                  <a:pt x="216945" y="30442"/>
                  <a:pt x="218712" y="32895"/>
                </a:cubicBezTo>
                <a:cubicBezTo>
                  <a:pt x="219230" y="32575"/>
                  <a:pt x="219763" y="32301"/>
                  <a:pt x="220312" y="32057"/>
                </a:cubicBezTo>
                <a:cubicBezTo>
                  <a:pt x="218225" y="28964"/>
                  <a:pt x="214918" y="26953"/>
                  <a:pt x="211201" y="26953"/>
                </a:cubicBezTo>
                <a:close/>
                <a:moveTo>
                  <a:pt x="239738" y="26953"/>
                </a:moveTo>
                <a:cubicBezTo>
                  <a:pt x="236051" y="26953"/>
                  <a:pt x="232790" y="28919"/>
                  <a:pt x="230703" y="31935"/>
                </a:cubicBezTo>
                <a:cubicBezTo>
                  <a:pt x="231267" y="32164"/>
                  <a:pt x="231800" y="32438"/>
                  <a:pt x="232318" y="32743"/>
                </a:cubicBezTo>
                <a:cubicBezTo>
                  <a:pt x="234085" y="30381"/>
                  <a:pt x="236767" y="28873"/>
                  <a:pt x="239738" y="28873"/>
                </a:cubicBezTo>
                <a:cubicBezTo>
                  <a:pt x="242770" y="28873"/>
                  <a:pt x="245482" y="30442"/>
                  <a:pt x="247264" y="32895"/>
                </a:cubicBezTo>
                <a:cubicBezTo>
                  <a:pt x="247767" y="32575"/>
                  <a:pt x="248300" y="32301"/>
                  <a:pt x="248849" y="32057"/>
                </a:cubicBezTo>
                <a:cubicBezTo>
                  <a:pt x="246777" y="28964"/>
                  <a:pt x="243471" y="26953"/>
                  <a:pt x="239738" y="26953"/>
                </a:cubicBezTo>
                <a:close/>
                <a:moveTo>
                  <a:pt x="182649" y="29513"/>
                </a:moveTo>
                <a:cubicBezTo>
                  <a:pt x="179891" y="29513"/>
                  <a:pt x="177423" y="30899"/>
                  <a:pt x="175762" y="33063"/>
                </a:cubicBezTo>
                <a:cubicBezTo>
                  <a:pt x="176265" y="33383"/>
                  <a:pt x="176752" y="33749"/>
                  <a:pt x="177209" y="34145"/>
                </a:cubicBezTo>
                <a:cubicBezTo>
                  <a:pt x="178550" y="32499"/>
                  <a:pt x="180500" y="31448"/>
                  <a:pt x="182649" y="31433"/>
                </a:cubicBezTo>
                <a:cubicBezTo>
                  <a:pt x="184888" y="31433"/>
                  <a:pt x="186899" y="32560"/>
                  <a:pt x="188240" y="34312"/>
                </a:cubicBezTo>
                <a:cubicBezTo>
                  <a:pt x="188697" y="33916"/>
                  <a:pt x="189170" y="33550"/>
                  <a:pt x="189672" y="33200"/>
                </a:cubicBezTo>
                <a:cubicBezTo>
                  <a:pt x="188012" y="30945"/>
                  <a:pt x="185483" y="29513"/>
                  <a:pt x="182649" y="29513"/>
                </a:cubicBezTo>
                <a:close/>
                <a:moveTo>
                  <a:pt x="11412" y="29513"/>
                </a:moveTo>
                <a:cubicBezTo>
                  <a:pt x="8654" y="29513"/>
                  <a:pt x="6171" y="30899"/>
                  <a:pt x="4510" y="33063"/>
                </a:cubicBezTo>
                <a:cubicBezTo>
                  <a:pt x="5013" y="33398"/>
                  <a:pt x="5500" y="33749"/>
                  <a:pt x="5957" y="34145"/>
                </a:cubicBezTo>
                <a:cubicBezTo>
                  <a:pt x="7313" y="32484"/>
                  <a:pt x="9248" y="31448"/>
                  <a:pt x="11412" y="31448"/>
                </a:cubicBezTo>
                <a:cubicBezTo>
                  <a:pt x="13636" y="31448"/>
                  <a:pt x="15648" y="32560"/>
                  <a:pt x="16988" y="34327"/>
                </a:cubicBezTo>
                <a:cubicBezTo>
                  <a:pt x="17445" y="33916"/>
                  <a:pt x="17918" y="33550"/>
                  <a:pt x="18420" y="33215"/>
                </a:cubicBezTo>
                <a:cubicBezTo>
                  <a:pt x="16760" y="30960"/>
                  <a:pt x="14231" y="29513"/>
                  <a:pt x="11412" y="29513"/>
                </a:cubicBezTo>
                <a:close/>
                <a:moveTo>
                  <a:pt x="39949" y="29513"/>
                </a:moveTo>
                <a:cubicBezTo>
                  <a:pt x="37191" y="29513"/>
                  <a:pt x="34723" y="30899"/>
                  <a:pt x="33047" y="33063"/>
                </a:cubicBezTo>
                <a:cubicBezTo>
                  <a:pt x="33550" y="33383"/>
                  <a:pt x="34037" y="33749"/>
                  <a:pt x="34494" y="34145"/>
                </a:cubicBezTo>
                <a:cubicBezTo>
                  <a:pt x="35850" y="32484"/>
                  <a:pt x="37785" y="31448"/>
                  <a:pt x="39949" y="31448"/>
                </a:cubicBezTo>
                <a:cubicBezTo>
                  <a:pt x="42189" y="31448"/>
                  <a:pt x="44184" y="32560"/>
                  <a:pt x="45540" y="34327"/>
                </a:cubicBezTo>
                <a:cubicBezTo>
                  <a:pt x="45982" y="33916"/>
                  <a:pt x="46470" y="33550"/>
                  <a:pt x="46957" y="33215"/>
                </a:cubicBezTo>
                <a:cubicBezTo>
                  <a:pt x="45297" y="30960"/>
                  <a:pt x="42768" y="29513"/>
                  <a:pt x="39949" y="29513"/>
                </a:cubicBezTo>
                <a:close/>
                <a:moveTo>
                  <a:pt x="68486" y="29513"/>
                </a:moveTo>
                <a:cubicBezTo>
                  <a:pt x="65728" y="29513"/>
                  <a:pt x="63260" y="30899"/>
                  <a:pt x="61599" y="33063"/>
                </a:cubicBezTo>
                <a:cubicBezTo>
                  <a:pt x="62102" y="33398"/>
                  <a:pt x="62589" y="33749"/>
                  <a:pt x="63047" y="34145"/>
                </a:cubicBezTo>
                <a:cubicBezTo>
                  <a:pt x="64387" y="32499"/>
                  <a:pt x="66338" y="31448"/>
                  <a:pt x="68486" y="31448"/>
                </a:cubicBezTo>
                <a:cubicBezTo>
                  <a:pt x="70725" y="31448"/>
                  <a:pt x="72737" y="32560"/>
                  <a:pt x="74077" y="34327"/>
                </a:cubicBezTo>
                <a:cubicBezTo>
                  <a:pt x="74534" y="33931"/>
                  <a:pt x="75007" y="33550"/>
                  <a:pt x="75510" y="33215"/>
                </a:cubicBezTo>
                <a:cubicBezTo>
                  <a:pt x="73849" y="30960"/>
                  <a:pt x="71320" y="29513"/>
                  <a:pt x="68486" y="29513"/>
                </a:cubicBezTo>
                <a:close/>
                <a:moveTo>
                  <a:pt x="97038" y="29513"/>
                </a:moveTo>
                <a:cubicBezTo>
                  <a:pt x="94280" y="29513"/>
                  <a:pt x="91797" y="30899"/>
                  <a:pt x="90136" y="33063"/>
                </a:cubicBezTo>
                <a:cubicBezTo>
                  <a:pt x="90639" y="33398"/>
                  <a:pt x="91126" y="33749"/>
                  <a:pt x="91583" y="34145"/>
                </a:cubicBezTo>
                <a:cubicBezTo>
                  <a:pt x="92939" y="32499"/>
                  <a:pt x="94874" y="31448"/>
                  <a:pt x="97038" y="31448"/>
                </a:cubicBezTo>
                <a:cubicBezTo>
                  <a:pt x="99278" y="31448"/>
                  <a:pt x="101274" y="32560"/>
                  <a:pt x="102630" y="34327"/>
                </a:cubicBezTo>
                <a:cubicBezTo>
                  <a:pt x="103071" y="33916"/>
                  <a:pt x="103544" y="33550"/>
                  <a:pt x="104046" y="33215"/>
                </a:cubicBezTo>
                <a:cubicBezTo>
                  <a:pt x="102386" y="30960"/>
                  <a:pt x="99857" y="29513"/>
                  <a:pt x="97038" y="29513"/>
                </a:cubicBezTo>
                <a:close/>
                <a:moveTo>
                  <a:pt x="125575" y="29513"/>
                </a:moveTo>
                <a:cubicBezTo>
                  <a:pt x="122817" y="29513"/>
                  <a:pt x="120349" y="30899"/>
                  <a:pt x="118673" y="33063"/>
                </a:cubicBezTo>
                <a:cubicBezTo>
                  <a:pt x="119191" y="33398"/>
                  <a:pt x="119679" y="33749"/>
                  <a:pt x="120136" y="34145"/>
                </a:cubicBezTo>
                <a:cubicBezTo>
                  <a:pt x="121476" y="32499"/>
                  <a:pt x="123411" y="31448"/>
                  <a:pt x="125575" y="31448"/>
                </a:cubicBezTo>
                <a:cubicBezTo>
                  <a:pt x="127815" y="31448"/>
                  <a:pt x="129810" y="32560"/>
                  <a:pt x="131166" y="34327"/>
                </a:cubicBezTo>
                <a:cubicBezTo>
                  <a:pt x="131608" y="33916"/>
                  <a:pt x="132096" y="33550"/>
                  <a:pt x="132583" y="33215"/>
                </a:cubicBezTo>
                <a:cubicBezTo>
                  <a:pt x="130923" y="30960"/>
                  <a:pt x="128393" y="29513"/>
                  <a:pt x="125575" y="29513"/>
                </a:cubicBezTo>
                <a:close/>
                <a:moveTo>
                  <a:pt x="154112" y="29513"/>
                </a:moveTo>
                <a:cubicBezTo>
                  <a:pt x="151354" y="29513"/>
                  <a:pt x="148886" y="30899"/>
                  <a:pt x="147225" y="33063"/>
                </a:cubicBezTo>
                <a:cubicBezTo>
                  <a:pt x="147728" y="33383"/>
                  <a:pt x="148215" y="33749"/>
                  <a:pt x="148673" y="34145"/>
                </a:cubicBezTo>
                <a:cubicBezTo>
                  <a:pt x="150013" y="32499"/>
                  <a:pt x="151948" y="31448"/>
                  <a:pt x="154112" y="31448"/>
                </a:cubicBezTo>
                <a:cubicBezTo>
                  <a:pt x="156351" y="31448"/>
                  <a:pt x="158363" y="32560"/>
                  <a:pt x="159703" y="34327"/>
                </a:cubicBezTo>
                <a:cubicBezTo>
                  <a:pt x="160160" y="33916"/>
                  <a:pt x="160633" y="33550"/>
                  <a:pt x="161136" y="33215"/>
                </a:cubicBezTo>
                <a:cubicBezTo>
                  <a:pt x="159460" y="30945"/>
                  <a:pt x="156946" y="29513"/>
                  <a:pt x="154112" y="29513"/>
                </a:cubicBezTo>
                <a:close/>
                <a:moveTo>
                  <a:pt x="211186" y="29513"/>
                </a:moveTo>
                <a:cubicBezTo>
                  <a:pt x="208428" y="29513"/>
                  <a:pt x="205960" y="30899"/>
                  <a:pt x="204299" y="33063"/>
                </a:cubicBezTo>
                <a:cubicBezTo>
                  <a:pt x="204802" y="33398"/>
                  <a:pt x="205289" y="33749"/>
                  <a:pt x="205746" y="34145"/>
                </a:cubicBezTo>
                <a:cubicBezTo>
                  <a:pt x="207102" y="32499"/>
                  <a:pt x="209037" y="31448"/>
                  <a:pt x="211201" y="31448"/>
                </a:cubicBezTo>
                <a:cubicBezTo>
                  <a:pt x="213440" y="31448"/>
                  <a:pt x="215436" y="32560"/>
                  <a:pt x="216777" y="34327"/>
                </a:cubicBezTo>
                <a:cubicBezTo>
                  <a:pt x="217234" y="33916"/>
                  <a:pt x="217707" y="33550"/>
                  <a:pt x="218209" y="33215"/>
                </a:cubicBezTo>
                <a:cubicBezTo>
                  <a:pt x="216533" y="30960"/>
                  <a:pt x="214019" y="29513"/>
                  <a:pt x="211186" y="29513"/>
                </a:cubicBezTo>
                <a:close/>
                <a:moveTo>
                  <a:pt x="239738" y="29528"/>
                </a:moveTo>
                <a:cubicBezTo>
                  <a:pt x="236980" y="29528"/>
                  <a:pt x="234497" y="30899"/>
                  <a:pt x="232836" y="33078"/>
                </a:cubicBezTo>
                <a:cubicBezTo>
                  <a:pt x="233354" y="33398"/>
                  <a:pt x="233826" y="33764"/>
                  <a:pt x="234298" y="34145"/>
                </a:cubicBezTo>
                <a:cubicBezTo>
                  <a:pt x="235639" y="32499"/>
                  <a:pt x="237574" y="31448"/>
                  <a:pt x="239738" y="31448"/>
                </a:cubicBezTo>
                <a:cubicBezTo>
                  <a:pt x="241977" y="31448"/>
                  <a:pt x="243973" y="32560"/>
                  <a:pt x="245329" y="34327"/>
                </a:cubicBezTo>
                <a:cubicBezTo>
                  <a:pt x="245771" y="33931"/>
                  <a:pt x="246259" y="33550"/>
                  <a:pt x="246746" y="33215"/>
                </a:cubicBezTo>
                <a:cubicBezTo>
                  <a:pt x="245086" y="30960"/>
                  <a:pt x="242556" y="29528"/>
                  <a:pt x="239738" y="29528"/>
                </a:cubicBezTo>
                <a:close/>
                <a:moveTo>
                  <a:pt x="268275" y="29513"/>
                </a:moveTo>
                <a:cubicBezTo>
                  <a:pt x="265517" y="29513"/>
                  <a:pt x="263049" y="30899"/>
                  <a:pt x="261373" y="33063"/>
                </a:cubicBezTo>
                <a:cubicBezTo>
                  <a:pt x="261891" y="33398"/>
                  <a:pt x="262378" y="33749"/>
                  <a:pt x="262835" y="34145"/>
                </a:cubicBezTo>
                <a:cubicBezTo>
                  <a:pt x="264176" y="32484"/>
                  <a:pt x="266111" y="31448"/>
                  <a:pt x="268275" y="31448"/>
                </a:cubicBezTo>
                <a:cubicBezTo>
                  <a:pt x="270514" y="31448"/>
                  <a:pt x="272525" y="32560"/>
                  <a:pt x="273866" y="34327"/>
                </a:cubicBezTo>
                <a:cubicBezTo>
                  <a:pt x="274323" y="33916"/>
                  <a:pt x="274796" y="33550"/>
                  <a:pt x="275298" y="33215"/>
                </a:cubicBezTo>
                <a:cubicBezTo>
                  <a:pt x="273622" y="30945"/>
                  <a:pt x="271109" y="29513"/>
                  <a:pt x="268275" y="29513"/>
                </a:cubicBezTo>
                <a:close/>
                <a:moveTo>
                  <a:pt x="11412" y="32073"/>
                </a:moveTo>
                <a:cubicBezTo>
                  <a:pt x="9431" y="32073"/>
                  <a:pt x="7633" y="33032"/>
                  <a:pt x="6399" y="34556"/>
                </a:cubicBezTo>
                <a:cubicBezTo>
                  <a:pt x="6856" y="34952"/>
                  <a:pt x="7283" y="35379"/>
                  <a:pt x="7679" y="35851"/>
                </a:cubicBezTo>
                <a:cubicBezTo>
                  <a:pt x="8626" y="34609"/>
                  <a:pt x="10025" y="33994"/>
                  <a:pt x="11419" y="33994"/>
                </a:cubicBezTo>
                <a:cubicBezTo>
                  <a:pt x="12898" y="33994"/>
                  <a:pt x="14372" y="34685"/>
                  <a:pt x="15297" y="36049"/>
                </a:cubicBezTo>
                <a:cubicBezTo>
                  <a:pt x="15693" y="35592"/>
                  <a:pt x="16105" y="35135"/>
                  <a:pt x="16546" y="34724"/>
                </a:cubicBezTo>
                <a:cubicBezTo>
                  <a:pt x="15312" y="33109"/>
                  <a:pt x="13469" y="32073"/>
                  <a:pt x="11412" y="32073"/>
                </a:cubicBezTo>
                <a:close/>
                <a:moveTo>
                  <a:pt x="39949" y="32073"/>
                </a:moveTo>
                <a:lnTo>
                  <a:pt x="39949" y="32088"/>
                </a:lnTo>
                <a:cubicBezTo>
                  <a:pt x="37968" y="32088"/>
                  <a:pt x="36170" y="33048"/>
                  <a:pt x="34936" y="34541"/>
                </a:cubicBezTo>
                <a:cubicBezTo>
                  <a:pt x="35393" y="34952"/>
                  <a:pt x="35820" y="35394"/>
                  <a:pt x="36216" y="35851"/>
                </a:cubicBezTo>
                <a:cubicBezTo>
                  <a:pt x="37161" y="34618"/>
                  <a:pt x="38557" y="34008"/>
                  <a:pt x="39950" y="34008"/>
                </a:cubicBezTo>
                <a:cubicBezTo>
                  <a:pt x="41430" y="34008"/>
                  <a:pt x="42907" y="34698"/>
                  <a:pt x="43834" y="36064"/>
                </a:cubicBezTo>
                <a:cubicBezTo>
                  <a:pt x="44230" y="35592"/>
                  <a:pt x="44642" y="35150"/>
                  <a:pt x="45083" y="34724"/>
                </a:cubicBezTo>
                <a:cubicBezTo>
                  <a:pt x="43849" y="33109"/>
                  <a:pt x="42006" y="32073"/>
                  <a:pt x="39949" y="32073"/>
                </a:cubicBezTo>
                <a:close/>
                <a:moveTo>
                  <a:pt x="68486" y="32088"/>
                </a:moveTo>
                <a:cubicBezTo>
                  <a:pt x="66520" y="32088"/>
                  <a:pt x="64722" y="33048"/>
                  <a:pt x="63473" y="34541"/>
                </a:cubicBezTo>
                <a:cubicBezTo>
                  <a:pt x="63930" y="34952"/>
                  <a:pt x="64357" y="35394"/>
                  <a:pt x="64753" y="35851"/>
                </a:cubicBezTo>
                <a:cubicBezTo>
                  <a:pt x="65698" y="34618"/>
                  <a:pt x="67094" y="34008"/>
                  <a:pt x="68488" y="34008"/>
                </a:cubicBezTo>
                <a:cubicBezTo>
                  <a:pt x="69971" y="34008"/>
                  <a:pt x="71452" y="34698"/>
                  <a:pt x="72386" y="36064"/>
                </a:cubicBezTo>
                <a:cubicBezTo>
                  <a:pt x="72767" y="35592"/>
                  <a:pt x="73194" y="35150"/>
                  <a:pt x="73636" y="34739"/>
                </a:cubicBezTo>
                <a:cubicBezTo>
                  <a:pt x="72401" y="33109"/>
                  <a:pt x="70558" y="32088"/>
                  <a:pt x="68486" y="32088"/>
                </a:cubicBezTo>
                <a:close/>
                <a:moveTo>
                  <a:pt x="97038" y="32088"/>
                </a:moveTo>
                <a:cubicBezTo>
                  <a:pt x="95057" y="32088"/>
                  <a:pt x="93259" y="33048"/>
                  <a:pt x="92041" y="34541"/>
                </a:cubicBezTo>
                <a:cubicBezTo>
                  <a:pt x="92482" y="34952"/>
                  <a:pt x="92909" y="35394"/>
                  <a:pt x="93305" y="35851"/>
                </a:cubicBezTo>
                <a:cubicBezTo>
                  <a:pt x="94250" y="34618"/>
                  <a:pt x="95646" y="34008"/>
                  <a:pt x="97039" y="34008"/>
                </a:cubicBezTo>
                <a:cubicBezTo>
                  <a:pt x="98519" y="34008"/>
                  <a:pt x="99996" y="34698"/>
                  <a:pt x="100923" y="36064"/>
                </a:cubicBezTo>
                <a:cubicBezTo>
                  <a:pt x="101319" y="35592"/>
                  <a:pt x="101731" y="35150"/>
                  <a:pt x="102172" y="34739"/>
                </a:cubicBezTo>
                <a:cubicBezTo>
                  <a:pt x="100938" y="33109"/>
                  <a:pt x="99095" y="32088"/>
                  <a:pt x="97038" y="32088"/>
                </a:cubicBezTo>
                <a:close/>
                <a:moveTo>
                  <a:pt x="125575" y="32088"/>
                </a:moveTo>
                <a:cubicBezTo>
                  <a:pt x="123594" y="32088"/>
                  <a:pt x="121812" y="33048"/>
                  <a:pt x="120577" y="34541"/>
                </a:cubicBezTo>
                <a:cubicBezTo>
                  <a:pt x="121035" y="34952"/>
                  <a:pt x="121461" y="35394"/>
                  <a:pt x="121857" y="35851"/>
                </a:cubicBezTo>
                <a:cubicBezTo>
                  <a:pt x="122795" y="34618"/>
                  <a:pt x="124191" y="34008"/>
                  <a:pt x="125585" y="34008"/>
                </a:cubicBezTo>
                <a:cubicBezTo>
                  <a:pt x="127068" y="34008"/>
                  <a:pt x="128549" y="34698"/>
                  <a:pt x="129475" y="36064"/>
                </a:cubicBezTo>
                <a:cubicBezTo>
                  <a:pt x="129856" y="35592"/>
                  <a:pt x="130283" y="35150"/>
                  <a:pt x="130725" y="34724"/>
                </a:cubicBezTo>
                <a:cubicBezTo>
                  <a:pt x="129475" y="33109"/>
                  <a:pt x="127632" y="32088"/>
                  <a:pt x="125575" y="32088"/>
                </a:cubicBezTo>
                <a:close/>
                <a:moveTo>
                  <a:pt x="154112" y="32088"/>
                </a:moveTo>
                <a:cubicBezTo>
                  <a:pt x="152131" y="32088"/>
                  <a:pt x="150348" y="33032"/>
                  <a:pt x="149130" y="34541"/>
                </a:cubicBezTo>
                <a:cubicBezTo>
                  <a:pt x="149571" y="34952"/>
                  <a:pt x="149998" y="35394"/>
                  <a:pt x="150394" y="35851"/>
                </a:cubicBezTo>
                <a:cubicBezTo>
                  <a:pt x="151339" y="34618"/>
                  <a:pt x="152735" y="34008"/>
                  <a:pt x="154128" y="34008"/>
                </a:cubicBezTo>
                <a:cubicBezTo>
                  <a:pt x="155609" y="34008"/>
                  <a:pt x="157086" y="34698"/>
                  <a:pt x="158012" y="36064"/>
                </a:cubicBezTo>
                <a:cubicBezTo>
                  <a:pt x="158393" y="35592"/>
                  <a:pt x="158820" y="35150"/>
                  <a:pt x="159261" y="34724"/>
                </a:cubicBezTo>
                <a:cubicBezTo>
                  <a:pt x="158012" y="33109"/>
                  <a:pt x="156169" y="32088"/>
                  <a:pt x="154112" y="32088"/>
                </a:cubicBezTo>
                <a:close/>
                <a:moveTo>
                  <a:pt x="182649" y="32073"/>
                </a:moveTo>
                <a:lnTo>
                  <a:pt x="182649" y="32088"/>
                </a:lnTo>
                <a:cubicBezTo>
                  <a:pt x="180683" y="32088"/>
                  <a:pt x="178901" y="33032"/>
                  <a:pt x="177667" y="34556"/>
                </a:cubicBezTo>
                <a:cubicBezTo>
                  <a:pt x="178108" y="34967"/>
                  <a:pt x="178535" y="35409"/>
                  <a:pt x="178931" y="35866"/>
                </a:cubicBezTo>
                <a:cubicBezTo>
                  <a:pt x="179830" y="34724"/>
                  <a:pt x="181201" y="34038"/>
                  <a:pt x="182649" y="34023"/>
                </a:cubicBezTo>
                <a:cubicBezTo>
                  <a:pt x="184233" y="34023"/>
                  <a:pt x="185635" y="34815"/>
                  <a:pt x="186549" y="36064"/>
                </a:cubicBezTo>
                <a:cubicBezTo>
                  <a:pt x="186945" y="35592"/>
                  <a:pt x="187357" y="35150"/>
                  <a:pt x="187798" y="34724"/>
                </a:cubicBezTo>
                <a:cubicBezTo>
                  <a:pt x="186564" y="33109"/>
                  <a:pt x="184721" y="32073"/>
                  <a:pt x="182649" y="32073"/>
                </a:cubicBezTo>
                <a:close/>
                <a:moveTo>
                  <a:pt x="211201" y="32088"/>
                </a:moveTo>
                <a:cubicBezTo>
                  <a:pt x="209220" y="32088"/>
                  <a:pt x="207438" y="33048"/>
                  <a:pt x="206203" y="34556"/>
                </a:cubicBezTo>
                <a:cubicBezTo>
                  <a:pt x="206645" y="34967"/>
                  <a:pt x="207072" y="35409"/>
                  <a:pt x="207468" y="35866"/>
                </a:cubicBezTo>
                <a:cubicBezTo>
                  <a:pt x="208367" y="34708"/>
                  <a:pt x="209738" y="34038"/>
                  <a:pt x="211201" y="34008"/>
                </a:cubicBezTo>
                <a:lnTo>
                  <a:pt x="211201" y="34023"/>
                </a:lnTo>
                <a:cubicBezTo>
                  <a:pt x="212755" y="34038"/>
                  <a:pt x="214202" y="34800"/>
                  <a:pt x="215101" y="36064"/>
                </a:cubicBezTo>
                <a:cubicBezTo>
                  <a:pt x="215482" y="35592"/>
                  <a:pt x="215893" y="35150"/>
                  <a:pt x="216335" y="34739"/>
                </a:cubicBezTo>
                <a:cubicBezTo>
                  <a:pt x="215101" y="33124"/>
                  <a:pt x="213258" y="32088"/>
                  <a:pt x="211201" y="32088"/>
                </a:cubicBezTo>
                <a:close/>
                <a:moveTo>
                  <a:pt x="239738" y="32088"/>
                </a:moveTo>
                <a:cubicBezTo>
                  <a:pt x="237757" y="32088"/>
                  <a:pt x="235990" y="33048"/>
                  <a:pt x="234756" y="34556"/>
                </a:cubicBezTo>
                <a:cubicBezTo>
                  <a:pt x="235197" y="34967"/>
                  <a:pt x="235609" y="35409"/>
                  <a:pt x="236005" y="35866"/>
                </a:cubicBezTo>
                <a:cubicBezTo>
                  <a:pt x="236904" y="34708"/>
                  <a:pt x="238275" y="34038"/>
                  <a:pt x="239738" y="34008"/>
                </a:cubicBezTo>
                <a:lnTo>
                  <a:pt x="239738" y="34023"/>
                </a:lnTo>
                <a:cubicBezTo>
                  <a:pt x="241292" y="34038"/>
                  <a:pt x="242739" y="34800"/>
                  <a:pt x="243638" y="36064"/>
                </a:cubicBezTo>
                <a:cubicBezTo>
                  <a:pt x="244019" y="35607"/>
                  <a:pt x="244446" y="35150"/>
                  <a:pt x="244887" y="34739"/>
                </a:cubicBezTo>
                <a:cubicBezTo>
                  <a:pt x="243638" y="33124"/>
                  <a:pt x="241795" y="32088"/>
                  <a:pt x="239738" y="32088"/>
                </a:cubicBezTo>
                <a:close/>
                <a:moveTo>
                  <a:pt x="268275" y="32088"/>
                </a:moveTo>
                <a:cubicBezTo>
                  <a:pt x="266294" y="32088"/>
                  <a:pt x="264527" y="33032"/>
                  <a:pt x="263292" y="34541"/>
                </a:cubicBezTo>
                <a:cubicBezTo>
                  <a:pt x="263734" y="34952"/>
                  <a:pt x="264146" y="35394"/>
                  <a:pt x="264542" y="35866"/>
                </a:cubicBezTo>
                <a:cubicBezTo>
                  <a:pt x="265488" y="34624"/>
                  <a:pt x="266891" y="34010"/>
                  <a:pt x="268289" y="34010"/>
                </a:cubicBezTo>
                <a:cubicBezTo>
                  <a:pt x="269772" y="34010"/>
                  <a:pt x="271250" y="34700"/>
                  <a:pt x="272175" y="36064"/>
                </a:cubicBezTo>
                <a:cubicBezTo>
                  <a:pt x="272556" y="35592"/>
                  <a:pt x="272983" y="35150"/>
                  <a:pt x="273424" y="34739"/>
                </a:cubicBezTo>
                <a:cubicBezTo>
                  <a:pt x="272175" y="33109"/>
                  <a:pt x="270331" y="32088"/>
                  <a:pt x="268275" y="32088"/>
                </a:cubicBezTo>
                <a:close/>
                <a:moveTo>
                  <a:pt x="11412" y="34647"/>
                </a:moveTo>
                <a:cubicBezTo>
                  <a:pt x="10071" y="34647"/>
                  <a:pt x="8883" y="35318"/>
                  <a:pt x="8075" y="36354"/>
                </a:cubicBezTo>
                <a:cubicBezTo>
                  <a:pt x="9157" y="36064"/>
                  <a:pt x="10284" y="35927"/>
                  <a:pt x="11412" y="35927"/>
                </a:cubicBezTo>
                <a:cubicBezTo>
                  <a:pt x="12539" y="35927"/>
                  <a:pt x="13682" y="36080"/>
                  <a:pt x="14779" y="36384"/>
                </a:cubicBezTo>
                <a:lnTo>
                  <a:pt x="14794" y="36384"/>
                </a:lnTo>
                <a:cubicBezTo>
                  <a:pt x="14002" y="35303"/>
                  <a:pt x="12737" y="34663"/>
                  <a:pt x="11412" y="34647"/>
                </a:cubicBezTo>
                <a:close/>
                <a:moveTo>
                  <a:pt x="39949" y="34632"/>
                </a:moveTo>
                <a:cubicBezTo>
                  <a:pt x="38608" y="34632"/>
                  <a:pt x="37435" y="35318"/>
                  <a:pt x="36612" y="36354"/>
                </a:cubicBezTo>
                <a:cubicBezTo>
                  <a:pt x="37709" y="36064"/>
                  <a:pt x="38821" y="35927"/>
                  <a:pt x="39949" y="35927"/>
                </a:cubicBezTo>
                <a:cubicBezTo>
                  <a:pt x="41092" y="35927"/>
                  <a:pt x="42219" y="36080"/>
                  <a:pt x="43316" y="36384"/>
                </a:cubicBezTo>
                <a:lnTo>
                  <a:pt x="43331" y="36384"/>
                </a:lnTo>
                <a:cubicBezTo>
                  <a:pt x="42539" y="35303"/>
                  <a:pt x="41290" y="34663"/>
                  <a:pt x="39949" y="34632"/>
                </a:cubicBezTo>
                <a:close/>
                <a:moveTo>
                  <a:pt x="68501" y="34647"/>
                </a:moveTo>
                <a:cubicBezTo>
                  <a:pt x="67175" y="34647"/>
                  <a:pt x="65987" y="35318"/>
                  <a:pt x="65180" y="36354"/>
                </a:cubicBezTo>
                <a:cubicBezTo>
                  <a:pt x="66261" y="36064"/>
                  <a:pt x="67374" y="35927"/>
                  <a:pt x="68501" y="35927"/>
                </a:cubicBezTo>
                <a:cubicBezTo>
                  <a:pt x="69644" y="35927"/>
                  <a:pt x="70771" y="36080"/>
                  <a:pt x="71868" y="36384"/>
                </a:cubicBezTo>
                <a:cubicBezTo>
                  <a:pt x="71076" y="35303"/>
                  <a:pt x="69827" y="34663"/>
                  <a:pt x="68501" y="34647"/>
                </a:cubicBezTo>
                <a:close/>
                <a:moveTo>
                  <a:pt x="97038" y="34647"/>
                </a:moveTo>
                <a:cubicBezTo>
                  <a:pt x="95697" y="34647"/>
                  <a:pt x="94524" y="35318"/>
                  <a:pt x="93701" y="36354"/>
                </a:cubicBezTo>
                <a:cubicBezTo>
                  <a:pt x="94783" y="36064"/>
                  <a:pt x="95910" y="35927"/>
                  <a:pt x="97038" y="35927"/>
                </a:cubicBezTo>
                <a:cubicBezTo>
                  <a:pt x="98165" y="35927"/>
                  <a:pt x="99308" y="36080"/>
                  <a:pt x="100405" y="36384"/>
                </a:cubicBezTo>
                <a:cubicBezTo>
                  <a:pt x="99613" y="35303"/>
                  <a:pt x="98363" y="34663"/>
                  <a:pt x="97038" y="34647"/>
                </a:cubicBezTo>
                <a:close/>
                <a:moveTo>
                  <a:pt x="125575" y="34647"/>
                </a:moveTo>
                <a:cubicBezTo>
                  <a:pt x="124249" y="34647"/>
                  <a:pt x="123061" y="35318"/>
                  <a:pt x="122238" y="36354"/>
                </a:cubicBezTo>
                <a:cubicBezTo>
                  <a:pt x="123335" y="36064"/>
                  <a:pt x="124447" y="35927"/>
                  <a:pt x="125575" y="35927"/>
                </a:cubicBezTo>
                <a:cubicBezTo>
                  <a:pt x="126718" y="35927"/>
                  <a:pt x="127845" y="36080"/>
                  <a:pt x="128942" y="36384"/>
                </a:cubicBezTo>
                <a:cubicBezTo>
                  <a:pt x="128165" y="35303"/>
                  <a:pt x="126916" y="34663"/>
                  <a:pt x="125575" y="34647"/>
                </a:cubicBezTo>
                <a:close/>
                <a:moveTo>
                  <a:pt x="154129" y="34649"/>
                </a:moveTo>
                <a:cubicBezTo>
                  <a:pt x="152873" y="34649"/>
                  <a:pt x="151617" y="35217"/>
                  <a:pt x="150790" y="36354"/>
                </a:cubicBezTo>
                <a:cubicBezTo>
                  <a:pt x="151872" y="36064"/>
                  <a:pt x="153000" y="35927"/>
                  <a:pt x="154112" y="35927"/>
                </a:cubicBezTo>
                <a:cubicBezTo>
                  <a:pt x="155254" y="35927"/>
                  <a:pt x="156397" y="36080"/>
                  <a:pt x="157494" y="36384"/>
                </a:cubicBezTo>
                <a:cubicBezTo>
                  <a:pt x="156667" y="35228"/>
                  <a:pt x="155398" y="34649"/>
                  <a:pt x="154129" y="34649"/>
                </a:cubicBezTo>
                <a:close/>
                <a:moveTo>
                  <a:pt x="182649" y="34647"/>
                </a:moveTo>
                <a:cubicBezTo>
                  <a:pt x="181323" y="34647"/>
                  <a:pt x="180150" y="35318"/>
                  <a:pt x="179327" y="36354"/>
                </a:cubicBezTo>
                <a:cubicBezTo>
                  <a:pt x="180409" y="36064"/>
                  <a:pt x="181536" y="35927"/>
                  <a:pt x="182649" y="35927"/>
                </a:cubicBezTo>
                <a:cubicBezTo>
                  <a:pt x="183791" y="35927"/>
                  <a:pt x="184934" y="36080"/>
                  <a:pt x="186031" y="36384"/>
                </a:cubicBezTo>
                <a:cubicBezTo>
                  <a:pt x="185239" y="35303"/>
                  <a:pt x="183989" y="34663"/>
                  <a:pt x="182649" y="34647"/>
                </a:cubicBezTo>
                <a:close/>
                <a:moveTo>
                  <a:pt x="211201" y="34647"/>
                </a:moveTo>
                <a:cubicBezTo>
                  <a:pt x="209860" y="34647"/>
                  <a:pt x="208687" y="35333"/>
                  <a:pt x="207864" y="36354"/>
                </a:cubicBezTo>
                <a:cubicBezTo>
                  <a:pt x="208906" y="36079"/>
                  <a:pt x="209962" y="35941"/>
                  <a:pt x="211032" y="35941"/>
                </a:cubicBezTo>
                <a:cubicBezTo>
                  <a:pt x="211088" y="35941"/>
                  <a:pt x="211144" y="35942"/>
                  <a:pt x="211201" y="35942"/>
                </a:cubicBezTo>
                <a:cubicBezTo>
                  <a:pt x="212343" y="35942"/>
                  <a:pt x="213471" y="36095"/>
                  <a:pt x="214568" y="36384"/>
                </a:cubicBezTo>
                <a:cubicBezTo>
                  <a:pt x="213776" y="35318"/>
                  <a:pt x="212526" y="34678"/>
                  <a:pt x="211201" y="34647"/>
                </a:cubicBezTo>
                <a:close/>
                <a:moveTo>
                  <a:pt x="239738" y="34647"/>
                </a:moveTo>
                <a:cubicBezTo>
                  <a:pt x="238412" y="34647"/>
                  <a:pt x="237224" y="35318"/>
                  <a:pt x="236401" y="36354"/>
                </a:cubicBezTo>
                <a:cubicBezTo>
                  <a:pt x="237491" y="36076"/>
                  <a:pt x="238603" y="35935"/>
                  <a:pt x="239714" y="35935"/>
                </a:cubicBezTo>
                <a:cubicBezTo>
                  <a:pt x="240855" y="35935"/>
                  <a:pt x="241993" y="36083"/>
                  <a:pt x="243105" y="36384"/>
                </a:cubicBezTo>
                <a:cubicBezTo>
                  <a:pt x="242328" y="35318"/>
                  <a:pt x="241078" y="34678"/>
                  <a:pt x="239738" y="34647"/>
                </a:cubicBezTo>
                <a:close/>
                <a:moveTo>
                  <a:pt x="268275" y="34647"/>
                </a:moveTo>
                <a:cubicBezTo>
                  <a:pt x="266949" y="34647"/>
                  <a:pt x="265761" y="35318"/>
                  <a:pt x="264953" y="36354"/>
                </a:cubicBezTo>
                <a:cubicBezTo>
                  <a:pt x="266035" y="36064"/>
                  <a:pt x="267147" y="35927"/>
                  <a:pt x="268275" y="35927"/>
                </a:cubicBezTo>
                <a:cubicBezTo>
                  <a:pt x="269417" y="35927"/>
                  <a:pt x="270560" y="36080"/>
                  <a:pt x="271657" y="36384"/>
                </a:cubicBezTo>
                <a:cubicBezTo>
                  <a:pt x="270865" y="35303"/>
                  <a:pt x="269615" y="34663"/>
                  <a:pt x="268275" y="34647"/>
                </a:cubicBezTo>
                <a:close/>
                <a:moveTo>
                  <a:pt x="254197" y="31539"/>
                </a:moveTo>
                <a:cubicBezTo>
                  <a:pt x="250129" y="31539"/>
                  <a:pt x="246472" y="33505"/>
                  <a:pt x="243973" y="36598"/>
                </a:cubicBezTo>
                <a:cubicBezTo>
                  <a:pt x="244568" y="36811"/>
                  <a:pt x="245162" y="37055"/>
                  <a:pt x="245725" y="37344"/>
                </a:cubicBezTo>
                <a:cubicBezTo>
                  <a:pt x="247889" y="34937"/>
                  <a:pt x="250875" y="33429"/>
                  <a:pt x="254197" y="33429"/>
                </a:cubicBezTo>
                <a:lnTo>
                  <a:pt x="254197" y="33459"/>
                </a:lnTo>
                <a:cubicBezTo>
                  <a:pt x="257427" y="33459"/>
                  <a:pt x="260382" y="34922"/>
                  <a:pt x="262546" y="37268"/>
                </a:cubicBezTo>
                <a:cubicBezTo>
                  <a:pt x="263125" y="36979"/>
                  <a:pt x="263734" y="36750"/>
                  <a:pt x="264344" y="36552"/>
                </a:cubicBezTo>
                <a:cubicBezTo>
                  <a:pt x="261830" y="33474"/>
                  <a:pt x="258219" y="31539"/>
                  <a:pt x="254197" y="31539"/>
                </a:cubicBezTo>
                <a:close/>
                <a:moveTo>
                  <a:pt x="25856" y="31539"/>
                </a:moveTo>
                <a:cubicBezTo>
                  <a:pt x="21803" y="31539"/>
                  <a:pt x="18146" y="33520"/>
                  <a:pt x="15632" y="36628"/>
                </a:cubicBezTo>
                <a:cubicBezTo>
                  <a:pt x="16227" y="36841"/>
                  <a:pt x="16821" y="37085"/>
                  <a:pt x="17384" y="37375"/>
                </a:cubicBezTo>
                <a:cubicBezTo>
                  <a:pt x="19548" y="34952"/>
                  <a:pt x="22534" y="33459"/>
                  <a:pt x="25856" y="33459"/>
                </a:cubicBezTo>
                <a:cubicBezTo>
                  <a:pt x="29101" y="33459"/>
                  <a:pt x="32057" y="34922"/>
                  <a:pt x="34205" y="37268"/>
                </a:cubicBezTo>
                <a:cubicBezTo>
                  <a:pt x="34784" y="36979"/>
                  <a:pt x="35393" y="36750"/>
                  <a:pt x="36003" y="36552"/>
                </a:cubicBezTo>
                <a:cubicBezTo>
                  <a:pt x="33489" y="33474"/>
                  <a:pt x="29878" y="31539"/>
                  <a:pt x="25856" y="31539"/>
                </a:cubicBezTo>
                <a:close/>
                <a:moveTo>
                  <a:pt x="54393" y="31539"/>
                </a:moveTo>
                <a:cubicBezTo>
                  <a:pt x="50340" y="31539"/>
                  <a:pt x="46683" y="33520"/>
                  <a:pt x="44184" y="36628"/>
                </a:cubicBezTo>
                <a:cubicBezTo>
                  <a:pt x="44779" y="36841"/>
                  <a:pt x="45373" y="37085"/>
                  <a:pt x="45937" y="37375"/>
                </a:cubicBezTo>
                <a:cubicBezTo>
                  <a:pt x="48100" y="34952"/>
                  <a:pt x="51102" y="33444"/>
                  <a:pt x="54408" y="33444"/>
                </a:cubicBezTo>
                <a:cubicBezTo>
                  <a:pt x="57653" y="33444"/>
                  <a:pt x="60609" y="34906"/>
                  <a:pt x="62772" y="37253"/>
                </a:cubicBezTo>
                <a:cubicBezTo>
                  <a:pt x="63336" y="36979"/>
                  <a:pt x="63945" y="36735"/>
                  <a:pt x="64555" y="36537"/>
                </a:cubicBezTo>
                <a:cubicBezTo>
                  <a:pt x="62041" y="33474"/>
                  <a:pt x="58415" y="31539"/>
                  <a:pt x="54408" y="31539"/>
                </a:cubicBezTo>
                <a:close/>
                <a:moveTo>
                  <a:pt x="82929" y="31539"/>
                </a:moveTo>
                <a:cubicBezTo>
                  <a:pt x="78877" y="31539"/>
                  <a:pt x="75235" y="33520"/>
                  <a:pt x="72721" y="36628"/>
                </a:cubicBezTo>
                <a:cubicBezTo>
                  <a:pt x="73316" y="36841"/>
                  <a:pt x="73895" y="37085"/>
                  <a:pt x="74458" y="37375"/>
                </a:cubicBezTo>
                <a:cubicBezTo>
                  <a:pt x="76637" y="34952"/>
                  <a:pt x="79623" y="33459"/>
                  <a:pt x="82929" y="33459"/>
                </a:cubicBezTo>
                <a:cubicBezTo>
                  <a:pt x="86190" y="33459"/>
                  <a:pt x="89146" y="34922"/>
                  <a:pt x="91294" y="37268"/>
                </a:cubicBezTo>
                <a:cubicBezTo>
                  <a:pt x="91873" y="36979"/>
                  <a:pt x="92482" y="36735"/>
                  <a:pt x="93092" y="36552"/>
                </a:cubicBezTo>
                <a:cubicBezTo>
                  <a:pt x="90578" y="33474"/>
                  <a:pt x="86952" y="31539"/>
                  <a:pt x="82929" y="31539"/>
                </a:cubicBezTo>
                <a:close/>
                <a:moveTo>
                  <a:pt x="111482" y="31539"/>
                </a:moveTo>
                <a:cubicBezTo>
                  <a:pt x="107414" y="31539"/>
                  <a:pt x="103772" y="33520"/>
                  <a:pt x="101258" y="36628"/>
                </a:cubicBezTo>
                <a:cubicBezTo>
                  <a:pt x="101852" y="36841"/>
                  <a:pt x="102447" y="37085"/>
                  <a:pt x="103010" y="37375"/>
                </a:cubicBezTo>
                <a:cubicBezTo>
                  <a:pt x="105174" y="34952"/>
                  <a:pt x="108175" y="33459"/>
                  <a:pt x="111482" y="33459"/>
                </a:cubicBezTo>
                <a:cubicBezTo>
                  <a:pt x="114727" y="33459"/>
                  <a:pt x="117683" y="34922"/>
                  <a:pt x="119846" y="37268"/>
                </a:cubicBezTo>
                <a:cubicBezTo>
                  <a:pt x="120425" y="36979"/>
                  <a:pt x="121019" y="36735"/>
                  <a:pt x="121629" y="36552"/>
                </a:cubicBezTo>
                <a:cubicBezTo>
                  <a:pt x="119115" y="33474"/>
                  <a:pt x="115504" y="31539"/>
                  <a:pt x="111482" y="31539"/>
                </a:cubicBezTo>
                <a:close/>
                <a:moveTo>
                  <a:pt x="140019" y="31539"/>
                </a:moveTo>
                <a:cubicBezTo>
                  <a:pt x="135966" y="31539"/>
                  <a:pt x="132309" y="33520"/>
                  <a:pt x="129795" y="36628"/>
                </a:cubicBezTo>
                <a:cubicBezTo>
                  <a:pt x="130389" y="36841"/>
                  <a:pt x="130984" y="37085"/>
                  <a:pt x="131547" y="37375"/>
                </a:cubicBezTo>
                <a:cubicBezTo>
                  <a:pt x="133711" y="34952"/>
                  <a:pt x="136712" y="33459"/>
                  <a:pt x="140019" y="33459"/>
                </a:cubicBezTo>
                <a:cubicBezTo>
                  <a:pt x="143264" y="33459"/>
                  <a:pt x="146220" y="34922"/>
                  <a:pt x="148383" y="37268"/>
                </a:cubicBezTo>
                <a:cubicBezTo>
                  <a:pt x="148962" y="36979"/>
                  <a:pt x="149556" y="36750"/>
                  <a:pt x="150166" y="36552"/>
                </a:cubicBezTo>
                <a:cubicBezTo>
                  <a:pt x="147667" y="33474"/>
                  <a:pt x="144041" y="31539"/>
                  <a:pt x="140019" y="31539"/>
                </a:cubicBezTo>
                <a:close/>
                <a:moveTo>
                  <a:pt x="168555" y="31539"/>
                </a:moveTo>
                <a:cubicBezTo>
                  <a:pt x="164503" y="31539"/>
                  <a:pt x="160846" y="33505"/>
                  <a:pt x="158347" y="36628"/>
                </a:cubicBezTo>
                <a:cubicBezTo>
                  <a:pt x="158942" y="36841"/>
                  <a:pt x="159521" y="37085"/>
                  <a:pt x="160084" y="37375"/>
                </a:cubicBezTo>
                <a:cubicBezTo>
                  <a:pt x="162248" y="34952"/>
                  <a:pt x="165249" y="33459"/>
                  <a:pt x="168555" y="33459"/>
                </a:cubicBezTo>
                <a:cubicBezTo>
                  <a:pt x="171816" y="33459"/>
                  <a:pt x="174756" y="34922"/>
                  <a:pt x="176920" y="37268"/>
                </a:cubicBezTo>
                <a:cubicBezTo>
                  <a:pt x="177499" y="36979"/>
                  <a:pt x="178093" y="36750"/>
                  <a:pt x="178703" y="36552"/>
                </a:cubicBezTo>
                <a:cubicBezTo>
                  <a:pt x="176204" y="33474"/>
                  <a:pt x="172578" y="31539"/>
                  <a:pt x="168555" y="31539"/>
                </a:cubicBezTo>
                <a:close/>
                <a:moveTo>
                  <a:pt x="197092" y="31539"/>
                </a:moveTo>
                <a:cubicBezTo>
                  <a:pt x="193040" y="31539"/>
                  <a:pt x="189398" y="33505"/>
                  <a:pt x="186884" y="36628"/>
                </a:cubicBezTo>
                <a:cubicBezTo>
                  <a:pt x="187478" y="36841"/>
                  <a:pt x="188057" y="37085"/>
                  <a:pt x="188621" y="37375"/>
                </a:cubicBezTo>
                <a:cubicBezTo>
                  <a:pt x="190800" y="34952"/>
                  <a:pt x="193786" y="33459"/>
                  <a:pt x="197092" y="33459"/>
                </a:cubicBezTo>
                <a:cubicBezTo>
                  <a:pt x="200353" y="33459"/>
                  <a:pt x="203309" y="34922"/>
                  <a:pt x="205457" y="37268"/>
                </a:cubicBezTo>
                <a:cubicBezTo>
                  <a:pt x="206036" y="36979"/>
                  <a:pt x="206630" y="36750"/>
                  <a:pt x="207255" y="36552"/>
                </a:cubicBezTo>
                <a:cubicBezTo>
                  <a:pt x="204741" y="33474"/>
                  <a:pt x="201130" y="31539"/>
                  <a:pt x="197092" y="31539"/>
                </a:cubicBezTo>
                <a:close/>
                <a:moveTo>
                  <a:pt x="225644" y="31539"/>
                </a:moveTo>
                <a:cubicBezTo>
                  <a:pt x="221592" y="31539"/>
                  <a:pt x="217935" y="33505"/>
                  <a:pt x="215436" y="36628"/>
                </a:cubicBezTo>
                <a:cubicBezTo>
                  <a:pt x="216031" y="36841"/>
                  <a:pt x="216610" y="37085"/>
                  <a:pt x="217173" y="37375"/>
                </a:cubicBezTo>
                <a:cubicBezTo>
                  <a:pt x="219337" y="34952"/>
                  <a:pt x="222338" y="33459"/>
                  <a:pt x="225644" y="33459"/>
                </a:cubicBezTo>
                <a:cubicBezTo>
                  <a:pt x="228890" y="33459"/>
                  <a:pt x="231845" y="34922"/>
                  <a:pt x="234009" y="37268"/>
                </a:cubicBezTo>
                <a:cubicBezTo>
                  <a:pt x="234588" y="36979"/>
                  <a:pt x="235182" y="36735"/>
                  <a:pt x="235792" y="36552"/>
                </a:cubicBezTo>
                <a:cubicBezTo>
                  <a:pt x="233293" y="33474"/>
                  <a:pt x="229667" y="31539"/>
                  <a:pt x="225644" y="31539"/>
                </a:cubicBezTo>
                <a:close/>
                <a:moveTo>
                  <a:pt x="82929" y="34068"/>
                </a:moveTo>
                <a:lnTo>
                  <a:pt x="82929" y="34099"/>
                </a:lnTo>
                <a:cubicBezTo>
                  <a:pt x="79852" y="34099"/>
                  <a:pt x="77079" y="35470"/>
                  <a:pt x="75022" y="37649"/>
                </a:cubicBezTo>
                <a:cubicBezTo>
                  <a:pt x="75555" y="37954"/>
                  <a:pt x="76073" y="38289"/>
                  <a:pt x="76561" y="38670"/>
                </a:cubicBezTo>
                <a:cubicBezTo>
                  <a:pt x="78267" y="37009"/>
                  <a:pt x="80492" y="35988"/>
                  <a:pt x="82929" y="35988"/>
                </a:cubicBezTo>
                <a:cubicBezTo>
                  <a:pt x="85245" y="36003"/>
                  <a:pt x="87485" y="36918"/>
                  <a:pt x="89146" y="38517"/>
                </a:cubicBezTo>
                <a:cubicBezTo>
                  <a:pt x="89648" y="38152"/>
                  <a:pt x="90182" y="37816"/>
                  <a:pt x="90730" y="37512"/>
                </a:cubicBezTo>
                <a:cubicBezTo>
                  <a:pt x="88689" y="35379"/>
                  <a:pt x="85946" y="34068"/>
                  <a:pt x="82929" y="34068"/>
                </a:cubicBezTo>
                <a:close/>
                <a:moveTo>
                  <a:pt x="197092" y="34068"/>
                </a:moveTo>
                <a:cubicBezTo>
                  <a:pt x="194015" y="34068"/>
                  <a:pt x="191226" y="35440"/>
                  <a:pt x="189170" y="37649"/>
                </a:cubicBezTo>
                <a:cubicBezTo>
                  <a:pt x="189718" y="37954"/>
                  <a:pt x="190236" y="38304"/>
                  <a:pt x="190724" y="38670"/>
                </a:cubicBezTo>
                <a:cubicBezTo>
                  <a:pt x="192430" y="37009"/>
                  <a:pt x="194655" y="35988"/>
                  <a:pt x="197092" y="35988"/>
                </a:cubicBezTo>
                <a:lnTo>
                  <a:pt x="197092" y="36034"/>
                </a:lnTo>
                <a:cubicBezTo>
                  <a:pt x="199408" y="36034"/>
                  <a:pt x="201633" y="36933"/>
                  <a:pt x="203324" y="38517"/>
                </a:cubicBezTo>
                <a:cubicBezTo>
                  <a:pt x="203811" y="38152"/>
                  <a:pt x="204345" y="37816"/>
                  <a:pt x="204893" y="37512"/>
                </a:cubicBezTo>
                <a:cubicBezTo>
                  <a:pt x="202852" y="35379"/>
                  <a:pt x="200109" y="34068"/>
                  <a:pt x="197092" y="34068"/>
                </a:cubicBezTo>
                <a:close/>
                <a:moveTo>
                  <a:pt x="254181" y="34068"/>
                </a:moveTo>
                <a:cubicBezTo>
                  <a:pt x="251119" y="34068"/>
                  <a:pt x="248316" y="35440"/>
                  <a:pt x="246274" y="37649"/>
                </a:cubicBezTo>
                <a:cubicBezTo>
                  <a:pt x="246807" y="37969"/>
                  <a:pt x="247325" y="38304"/>
                  <a:pt x="247828" y="38685"/>
                </a:cubicBezTo>
                <a:cubicBezTo>
                  <a:pt x="249519" y="37024"/>
                  <a:pt x="251744" y="36003"/>
                  <a:pt x="254197" y="36003"/>
                </a:cubicBezTo>
                <a:lnTo>
                  <a:pt x="254197" y="36034"/>
                </a:lnTo>
                <a:cubicBezTo>
                  <a:pt x="256512" y="36034"/>
                  <a:pt x="258737" y="36933"/>
                  <a:pt x="260413" y="38533"/>
                </a:cubicBezTo>
                <a:cubicBezTo>
                  <a:pt x="260916" y="38167"/>
                  <a:pt x="261434" y="37832"/>
                  <a:pt x="261982" y="37527"/>
                </a:cubicBezTo>
                <a:cubicBezTo>
                  <a:pt x="259941" y="35394"/>
                  <a:pt x="257213" y="34068"/>
                  <a:pt x="254181" y="34068"/>
                </a:cubicBezTo>
                <a:close/>
                <a:moveTo>
                  <a:pt x="25856" y="34099"/>
                </a:moveTo>
                <a:cubicBezTo>
                  <a:pt x="22778" y="34099"/>
                  <a:pt x="19990" y="35470"/>
                  <a:pt x="17933" y="37695"/>
                </a:cubicBezTo>
                <a:cubicBezTo>
                  <a:pt x="18466" y="37999"/>
                  <a:pt x="18984" y="38335"/>
                  <a:pt x="19487" y="38715"/>
                </a:cubicBezTo>
                <a:cubicBezTo>
                  <a:pt x="21227" y="36929"/>
                  <a:pt x="23537" y="36033"/>
                  <a:pt x="25850" y="36033"/>
                </a:cubicBezTo>
                <a:cubicBezTo>
                  <a:pt x="28093" y="36033"/>
                  <a:pt x="30339" y="36875"/>
                  <a:pt x="32072" y="38563"/>
                </a:cubicBezTo>
                <a:cubicBezTo>
                  <a:pt x="32575" y="38197"/>
                  <a:pt x="33108" y="37862"/>
                  <a:pt x="33641" y="37557"/>
                </a:cubicBezTo>
                <a:cubicBezTo>
                  <a:pt x="31600" y="35424"/>
                  <a:pt x="28872" y="34099"/>
                  <a:pt x="25856" y="34099"/>
                </a:cubicBezTo>
                <a:close/>
                <a:moveTo>
                  <a:pt x="54393" y="34099"/>
                </a:moveTo>
                <a:cubicBezTo>
                  <a:pt x="51315" y="34099"/>
                  <a:pt x="48527" y="35470"/>
                  <a:pt x="46485" y="37679"/>
                </a:cubicBezTo>
                <a:cubicBezTo>
                  <a:pt x="47018" y="37984"/>
                  <a:pt x="47536" y="38335"/>
                  <a:pt x="48039" y="38715"/>
                </a:cubicBezTo>
                <a:cubicBezTo>
                  <a:pt x="49781" y="36927"/>
                  <a:pt x="52094" y="36027"/>
                  <a:pt x="54409" y="36027"/>
                </a:cubicBezTo>
                <a:cubicBezTo>
                  <a:pt x="56650" y="36027"/>
                  <a:pt x="58893" y="36870"/>
                  <a:pt x="60624" y="38563"/>
                </a:cubicBezTo>
                <a:cubicBezTo>
                  <a:pt x="61127" y="38182"/>
                  <a:pt x="61645" y="37847"/>
                  <a:pt x="62193" y="37557"/>
                </a:cubicBezTo>
                <a:cubicBezTo>
                  <a:pt x="60167" y="35409"/>
                  <a:pt x="57424" y="34099"/>
                  <a:pt x="54408" y="34099"/>
                </a:cubicBezTo>
                <a:close/>
                <a:moveTo>
                  <a:pt x="111466" y="34099"/>
                </a:moveTo>
                <a:cubicBezTo>
                  <a:pt x="108389" y="34099"/>
                  <a:pt x="105601" y="35470"/>
                  <a:pt x="103559" y="37695"/>
                </a:cubicBezTo>
                <a:cubicBezTo>
                  <a:pt x="104092" y="37999"/>
                  <a:pt x="104610" y="38335"/>
                  <a:pt x="105098" y="38715"/>
                </a:cubicBezTo>
                <a:cubicBezTo>
                  <a:pt x="106846" y="36929"/>
                  <a:pt x="109159" y="36033"/>
                  <a:pt x="111474" y="36033"/>
                </a:cubicBezTo>
                <a:cubicBezTo>
                  <a:pt x="113719" y="36033"/>
                  <a:pt x="115965" y="36875"/>
                  <a:pt x="117698" y="38563"/>
                </a:cubicBezTo>
                <a:cubicBezTo>
                  <a:pt x="118201" y="38197"/>
                  <a:pt x="118719" y="37862"/>
                  <a:pt x="119267" y="37557"/>
                </a:cubicBezTo>
                <a:cubicBezTo>
                  <a:pt x="117226" y="35424"/>
                  <a:pt x="114498" y="34099"/>
                  <a:pt x="111466" y="34099"/>
                </a:cubicBezTo>
                <a:close/>
                <a:moveTo>
                  <a:pt x="140019" y="34099"/>
                </a:moveTo>
                <a:cubicBezTo>
                  <a:pt x="136941" y="34099"/>
                  <a:pt x="134137" y="35470"/>
                  <a:pt x="132096" y="37695"/>
                </a:cubicBezTo>
                <a:cubicBezTo>
                  <a:pt x="132629" y="37999"/>
                  <a:pt x="133147" y="38335"/>
                  <a:pt x="133650" y="38715"/>
                </a:cubicBezTo>
                <a:cubicBezTo>
                  <a:pt x="135356" y="37055"/>
                  <a:pt x="137566" y="36034"/>
                  <a:pt x="140019" y="36034"/>
                </a:cubicBezTo>
                <a:cubicBezTo>
                  <a:pt x="142334" y="36049"/>
                  <a:pt x="144559" y="36948"/>
                  <a:pt x="146235" y="38563"/>
                </a:cubicBezTo>
                <a:cubicBezTo>
                  <a:pt x="146738" y="38197"/>
                  <a:pt x="147256" y="37862"/>
                  <a:pt x="147804" y="37557"/>
                </a:cubicBezTo>
                <a:cubicBezTo>
                  <a:pt x="145778" y="35424"/>
                  <a:pt x="143035" y="34099"/>
                  <a:pt x="140019" y="34099"/>
                </a:cubicBezTo>
                <a:close/>
                <a:moveTo>
                  <a:pt x="168555" y="34099"/>
                </a:moveTo>
                <a:cubicBezTo>
                  <a:pt x="165478" y="34099"/>
                  <a:pt x="162690" y="35470"/>
                  <a:pt x="160633" y="37695"/>
                </a:cubicBezTo>
                <a:cubicBezTo>
                  <a:pt x="161181" y="37999"/>
                  <a:pt x="161699" y="38335"/>
                  <a:pt x="162187" y="38715"/>
                </a:cubicBezTo>
                <a:cubicBezTo>
                  <a:pt x="163893" y="37055"/>
                  <a:pt x="166118" y="36034"/>
                  <a:pt x="168555" y="36034"/>
                </a:cubicBezTo>
                <a:cubicBezTo>
                  <a:pt x="170871" y="36049"/>
                  <a:pt x="173096" y="36948"/>
                  <a:pt x="174772" y="38563"/>
                </a:cubicBezTo>
                <a:cubicBezTo>
                  <a:pt x="175274" y="38197"/>
                  <a:pt x="175808" y="37862"/>
                  <a:pt x="176356" y="37557"/>
                </a:cubicBezTo>
                <a:cubicBezTo>
                  <a:pt x="174315" y="35424"/>
                  <a:pt x="171572" y="34099"/>
                  <a:pt x="168555" y="34099"/>
                </a:cubicBezTo>
                <a:close/>
                <a:moveTo>
                  <a:pt x="225644" y="34099"/>
                </a:moveTo>
                <a:cubicBezTo>
                  <a:pt x="222567" y="34099"/>
                  <a:pt x="219779" y="35470"/>
                  <a:pt x="217722" y="37679"/>
                </a:cubicBezTo>
                <a:cubicBezTo>
                  <a:pt x="218270" y="37984"/>
                  <a:pt x="218788" y="38335"/>
                  <a:pt x="219276" y="38715"/>
                </a:cubicBezTo>
                <a:cubicBezTo>
                  <a:pt x="220982" y="37039"/>
                  <a:pt x="223207" y="36034"/>
                  <a:pt x="225644" y="36034"/>
                </a:cubicBezTo>
                <a:cubicBezTo>
                  <a:pt x="227960" y="36049"/>
                  <a:pt x="230185" y="36948"/>
                  <a:pt x="231861" y="38563"/>
                </a:cubicBezTo>
                <a:cubicBezTo>
                  <a:pt x="232364" y="38182"/>
                  <a:pt x="232897" y="37847"/>
                  <a:pt x="233445" y="37557"/>
                </a:cubicBezTo>
                <a:cubicBezTo>
                  <a:pt x="231404" y="35424"/>
                  <a:pt x="228661" y="34099"/>
                  <a:pt x="225644" y="34099"/>
                </a:cubicBezTo>
                <a:close/>
                <a:moveTo>
                  <a:pt x="97023" y="39142"/>
                </a:moveTo>
                <a:cubicBezTo>
                  <a:pt x="97025" y="39142"/>
                  <a:pt x="97028" y="39142"/>
                  <a:pt x="97030" y="39142"/>
                </a:cubicBezTo>
                <a:lnTo>
                  <a:pt x="97030" y="39142"/>
                </a:lnTo>
                <a:cubicBezTo>
                  <a:pt x="97033" y="39142"/>
                  <a:pt x="97035" y="39142"/>
                  <a:pt x="97038" y="39142"/>
                </a:cubicBezTo>
                <a:close/>
                <a:moveTo>
                  <a:pt x="82929" y="36628"/>
                </a:moveTo>
                <a:lnTo>
                  <a:pt x="82929" y="36689"/>
                </a:lnTo>
                <a:cubicBezTo>
                  <a:pt x="80735" y="36689"/>
                  <a:pt x="78633" y="37527"/>
                  <a:pt x="77048" y="39051"/>
                </a:cubicBezTo>
                <a:cubicBezTo>
                  <a:pt x="77521" y="39447"/>
                  <a:pt x="77963" y="39873"/>
                  <a:pt x="78374" y="40315"/>
                </a:cubicBezTo>
                <a:cubicBezTo>
                  <a:pt x="79663" y="39143"/>
                  <a:pt x="81292" y="38552"/>
                  <a:pt x="82923" y="38552"/>
                </a:cubicBezTo>
                <a:cubicBezTo>
                  <a:pt x="84473" y="38552"/>
                  <a:pt x="86025" y="39086"/>
                  <a:pt x="87287" y="40163"/>
                </a:cubicBezTo>
                <a:cubicBezTo>
                  <a:pt x="87714" y="39721"/>
                  <a:pt x="88171" y="39294"/>
                  <a:pt x="88658" y="38898"/>
                </a:cubicBezTo>
                <a:cubicBezTo>
                  <a:pt x="87104" y="37451"/>
                  <a:pt x="85062" y="36643"/>
                  <a:pt x="82929" y="36628"/>
                </a:cubicBezTo>
                <a:close/>
                <a:moveTo>
                  <a:pt x="197104" y="36625"/>
                </a:moveTo>
                <a:cubicBezTo>
                  <a:pt x="194971" y="36625"/>
                  <a:pt x="192840" y="37437"/>
                  <a:pt x="191211" y="39051"/>
                </a:cubicBezTo>
                <a:cubicBezTo>
                  <a:pt x="191684" y="39447"/>
                  <a:pt x="192125" y="39873"/>
                  <a:pt x="192552" y="40315"/>
                </a:cubicBezTo>
                <a:cubicBezTo>
                  <a:pt x="193801" y="39203"/>
                  <a:pt x="195416" y="38563"/>
                  <a:pt x="197092" y="38548"/>
                </a:cubicBezTo>
                <a:lnTo>
                  <a:pt x="197092" y="38594"/>
                </a:lnTo>
                <a:cubicBezTo>
                  <a:pt x="198692" y="38594"/>
                  <a:pt x="200231" y="39157"/>
                  <a:pt x="201450" y="40163"/>
                </a:cubicBezTo>
                <a:cubicBezTo>
                  <a:pt x="201892" y="39721"/>
                  <a:pt x="202349" y="39294"/>
                  <a:pt x="202836" y="38898"/>
                </a:cubicBezTo>
                <a:cubicBezTo>
                  <a:pt x="201221" y="37380"/>
                  <a:pt x="199161" y="36625"/>
                  <a:pt x="197104" y="36625"/>
                </a:cubicBezTo>
                <a:close/>
                <a:moveTo>
                  <a:pt x="254193" y="36641"/>
                </a:moveTo>
                <a:cubicBezTo>
                  <a:pt x="252060" y="36641"/>
                  <a:pt x="249929" y="37452"/>
                  <a:pt x="248300" y="39066"/>
                </a:cubicBezTo>
                <a:cubicBezTo>
                  <a:pt x="248773" y="39462"/>
                  <a:pt x="249214" y="39889"/>
                  <a:pt x="249641" y="40330"/>
                </a:cubicBezTo>
                <a:cubicBezTo>
                  <a:pt x="250890" y="39203"/>
                  <a:pt x="252505" y="38578"/>
                  <a:pt x="254197" y="38563"/>
                </a:cubicBezTo>
                <a:lnTo>
                  <a:pt x="254197" y="38594"/>
                </a:lnTo>
                <a:cubicBezTo>
                  <a:pt x="255781" y="38594"/>
                  <a:pt x="257320" y="39157"/>
                  <a:pt x="258554" y="40178"/>
                </a:cubicBezTo>
                <a:cubicBezTo>
                  <a:pt x="258981" y="39721"/>
                  <a:pt x="259438" y="39294"/>
                  <a:pt x="259925" y="38913"/>
                </a:cubicBezTo>
                <a:cubicBezTo>
                  <a:pt x="258310" y="37395"/>
                  <a:pt x="256250" y="36641"/>
                  <a:pt x="254193" y="36641"/>
                </a:cubicBezTo>
                <a:close/>
                <a:moveTo>
                  <a:pt x="25856" y="36674"/>
                </a:moveTo>
                <a:lnTo>
                  <a:pt x="25856" y="36689"/>
                </a:lnTo>
                <a:cubicBezTo>
                  <a:pt x="23646" y="36689"/>
                  <a:pt x="21544" y="37557"/>
                  <a:pt x="19959" y="39096"/>
                </a:cubicBezTo>
                <a:cubicBezTo>
                  <a:pt x="20432" y="39492"/>
                  <a:pt x="20889" y="39919"/>
                  <a:pt x="21300" y="40361"/>
                </a:cubicBezTo>
                <a:cubicBezTo>
                  <a:pt x="22581" y="39189"/>
                  <a:pt x="24211" y="38598"/>
                  <a:pt x="25842" y="38598"/>
                </a:cubicBezTo>
                <a:cubicBezTo>
                  <a:pt x="27392" y="38598"/>
                  <a:pt x="28943" y="39132"/>
                  <a:pt x="30198" y="40209"/>
                </a:cubicBezTo>
                <a:cubicBezTo>
                  <a:pt x="30640" y="39751"/>
                  <a:pt x="31097" y="39340"/>
                  <a:pt x="31584" y="38944"/>
                </a:cubicBezTo>
                <a:cubicBezTo>
                  <a:pt x="30030" y="37497"/>
                  <a:pt x="27973" y="36689"/>
                  <a:pt x="25856" y="36674"/>
                </a:cubicBezTo>
                <a:close/>
                <a:moveTo>
                  <a:pt x="54408" y="36659"/>
                </a:moveTo>
                <a:lnTo>
                  <a:pt x="54393" y="36689"/>
                </a:lnTo>
                <a:cubicBezTo>
                  <a:pt x="52199" y="36704"/>
                  <a:pt x="50081" y="37557"/>
                  <a:pt x="48511" y="39096"/>
                </a:cubicBezTo>
                <a:cubicBezTo>
                  <a:pt x="48984" y="39492"/>
                  <a:pt x="49426" y="39919"/>
                  <a:pt x="49852" y="40361"/>
                </a:cubicBezTo>
                <a:cubicBezTo>
                  <a:pt x="51133" y="39189"/>
                  <a:pt x="52759" y="38598"/>
                  <a:pt x="54388" y="38598"/>
                </a:cubicBezTo>
                <a:cubicBezTo>
                  <a:pt x="55936" y="38598"/>
                  <a:pt x="57488" y="39132"/>
                  <a:pt x="58750" y="40209"/>
                </a:cubicBezTo>
                <a:cubicBezTo>
                  <a:pt x="59177" y="39751"/>
                  <a:pt x="59634" y="39340"/>
                  <a:pt x="60121" y="38944"/>
                </a:cubicBezTo>
                <a:cubicBezTo>
                  <a:pt x="58567" y="37497"/>
                  <a:pt x="56526" y="36689"/>
                  <a:pt x="54408" y="36659"/>
                </a:cubicBezTo>
                <a:close/>
                <a:moveTo>
                  <a:pt x="111491" y="36671"/>
                </a:moveTo>
                <a:cubicBezTo>
                  <a:pt x="109360" y="36671"/>
                  <a:pt x="107229" y="37483"/>
                  <a:pt x="105601" y="39096"/>
                </a:cubicBezTo>
                <a:cubicBezTo>
                  <a:pt x="106058" y="39492"/>
                  <a:pt x="106515" y="39919"/>
                  <a:pt x="106926" y="40361"/>
                </a:cubicBezTo>
                <a:lnTo>
                  <a:pt x="106941" y="40361"/>
                </a:lnTo>
                <a:cubicBezTo>
                  <a:pt x="108222" y="39189"/>
                  <a:pt x="109852" y="38598"/>
                  <a:pt x="111483" y="38598"/>
                </a:cubicBezTo>
                <a:cubicBezTo>
                  <a:pt x="113033" y="38598"/>
                  <a:pt x="114584" y="39132"/>
                  <a:pt x="115839" y="40209"/>
                </a:cubicBezTo>
                <a:cubicBezTo>
                  <a:pt x="116266" y="39751"/>
                  <a:pt x="116723" y="39340"/>
                  <a:pt x="117210" y="38944"/>
                </a:cubicBezTo>
                <a:cubicBezTo>
                  <a:pt x="115602" y="37426"/>
                  <a:pt x="113546" y="36671"/>
                  <a:pt x="111491" y="36671"/>
                </a:cubicBezTo>
                <a:close/>
                <a:moveTo>
                  <a:pt x="140028" y="36671"/>
                </a:moveTo>
                <a:cubicBezTo>
                  <a:pt x="137897" y="36671"/>
                  <a:pt x="135766" y="37483"/>
                  <a:pt x="134137" y="39096"/>
                </a:cubicBezTo>
                <a:cubicBezTo>
                  <a:pt x="134610" y="39492"/>
                  <a:pt x="135052" y="39919"/>
                  <a:pt x="135463" y="40361"/>
                </a:cubicBezTo>
                <a:cubicBezTo>
                  <a:pt x="136752" y="39189"/>
                  <a:pt x="138381" y="38598"/>
                  <a:pt x="140012" y="38598"/>
                </a:cubicBezTo>
                <a:cubicBezTo>
                  <a:pt x="141562" y="38598"/>
                  <a:pt x="143114" y="39132"/>
                  <a:pt x="144376" y="40209"/>
                </a:cubicBezTo>
                <a:cubicBezTo>
                  <a:pt x="144803" y="39751"/>
                  <a:pt x="145260" y="39340"/>
                  <a:pt x="145747" y="38944"/>
                </a:cubicBezTo>
                <a:cubicBezTo>
                  <a:pt x="144139" y="37426"/>
                  <a:pt x="142083" y="36671"/>
                  <a:pt x="140028" y="36671"/>
                </a:cubicBezTo>
                <a:close/>
                <a:moveTo>
                  <a:pt x="168567" y="36671"/>
                </a:moveTo>
                <a:cubicBezTo>
                  <a:pt x="166434" y="36671"/>
                  <a:pt x="164303" y="37483"/>
                  <a:pt x="162674" y="39096"/>
                </a:cubicBezTo>
                <a:cubicBezTo>
                  <a:pt x="163147" y="39492"/>
                  <a:pt x="163588" y="39919"/>
                  <a:pt x="164015" y="40361"/>
                </a:cubicBezTo>
                <a:cubicBezTo>
                  <a:pt x="165296" y="39189"/>
                  <a:pt x="166926" y="38598"/>
                  <a:pt x="168559" y="38598"/>
                </a:cubicBezTo>
                <a:cubicBezTo>
                  <a:pt x="170111" y="38598"/>
                  <a:pt x="171666" y="39132"/>
                  <a:pt x="172928" y="40209"/>
                </a:cubicBezTo>
                <a:cubicBezTo>
                  <a:pt x="173355" y="39751"/>
                  <a:pt x="173812" y="39340"/>
                  <a:pt x="174299" y="38944"/>
                </a:cubicBezTo>
                <a:cubicBezTo>
                  <a:pt x="172684" y="37426"/>
                  <a:pt x="170624" y="36671"/>
                  <a:pt x="168567" y="36671"/>
                </a:cubicBezTo>
                <a:close/>
                <a:moveTo>
                  <a:pt x="225648" y="36665"/>
                </a:moveTo>
                <a:cubicBezTo>
                  <a:pt x="223518" y="36665"/>
                  <a:pt x="221390" y="37477"/>
                  <a:pt x="219763" y="39096"/>
                </a:cubicBezTo>
                <a:cubicBezTo>
                  <a:pt x="220236" y="39492"/>
                  <a:pt x="220678" y="39904"/>
                  <a:pt x="221104" y="40361"/>
                </a:cubicBezTo>
                <a:cubicBezTo>
                  <a:pt x="222354" y="39233"/>
                  <a:pt x="223969" y="38609"/>
                  <a:pt x="225644" y="38594"/>
                </a:cubicBezTo>
                <a:cubicBezTo>
                  <a:pt x="227244" y="38609"/>
                  <a:pt x="228783" y="39172"/>
                  <a:pt x="230002" y="40209"/>
                </a:cubicBezTo>
                <a:cubicBezTo>
                  <a:pt x="230444" y="39751"/>
                  <a:pt x="230901" y="39325"/>
                  <a:pt x="231388" y="38944"/>
                </a:cubicBezTo>
                <a:cubicBezTo>
                  <a:pt x="229771" y="37424"/>
                  <a:pt x="227708" y="36665"/>
                  <a:pt x="225648" y="36665"/>
                </a:cubicBezTo>
                <a:close/>
                <a:moveTo>
                  <a:pt x="97023" y="41702"/>
                </a:moveTo>
                <a:cubicBezTo>
                  <a:pt x="97025" y="41702"/>
                  <a:pt x="97028" y="41702"/>
                  <a:pt x="97030" y="41702"/>
                </a:cubicBezTo>
                <a:lnTo>
                  <a:pt x="97030" y="41702"/>
                </a:lnTo>
                <a:cubicBezTo>
                  <a:pt x="97033" y="41702"/>
                  <a:pt x="97035" y="41702"/>
                  <a:pt x="97038" y="41702"/>
                </a:cubicBezTo>
                <a:close/>
                <a:moveTo>
                  <a:pt x="82929" y="39188"/>
                </a:moveTo>
                <a:lnTo>
                  <a:pt x="82929" y="39233"/>
                </a:lnTo>
                <a:cubicBezTo>
                  <a:pt x="81406" y="39233"/>
                  <a:pt x="79943" y="39782"/>
                  <a:pt x="78801" y="40772"/>
                </a:cubicBezTo>
                <a:cubicBezTo>
                  <a:pt x="79197" y="41245"/>
                  <a:pt x="79578" y="41732"/>
                  <a:pt x="79913" y="42250"/>
                </a:cubicBezTo>
                <a:cubicBezTo>
                  <a:pt x="80782" y="41500"/>
                  <a:pt x="81860" y="41122"/>
                  <a:pt x="82939" y="41122"/>
                </a:cubicBezTo>
                <a:cubicBezTo>
                  <a:pt x="83922" y="41122"/>
                  <a:pt x="84905" y="41436"/>
                  <a:pt x="85733" y="42067"/>
                </a:cubicBezTo>
                <a:cubicBezTo>
                  <a:pt x="86083" y="41565"/>
                  <a:pt x="86464" y="41077"/>
                  <a:pt x="86876" y="40605"/>
                </a:cubicBezTo>
                <a:cubicBezTo>
                  <a:pt x="85763" y="39706"/>
                  <a:pt x="84362" y="39203"/>
                  <a:pt x="82929" y="39188"/>
                </a:cubicBezTo>
                <a:close/>
                <a:moveTo>
                  <a:pt x="197091" y="39190"/>
                </a:moveTo>
                <a:cubicBezTo>
                  <a:pt x="195610" y="39190"/>
                  <a:pt x="194133" y="39720"/>
                  <a:pt x="192963" y="40772"/>
                </a:cubicBezTo>
                <a:cubicBezTo>
                  <a:pt x="193360" y="41245"/>
                  <a:pt x="193740" y="41732"/>
                  <a:pt x="194076" y="42250"/>
                </a:cubicBezTo>
                <a:cubicBezTo>
                  <a:pt x="194914" y="41534"/>
                  <a:pt x="195995" y="41123"/>
                  <a:pt x="197092" y="41123"/>
                </a:cubicBezTo>
                <a:lnTo>
                  <a:pt x="197092" y="41168"/>
                </a:lnTo>
                <a:cubicBezTo>
                  <a:pt x="197115" y="41168"/>
                  <a:pt x="197138" y="41168"/>
                  <a:pt x="197161" y="41168"/>
                </a:cubicBezTo>
                <a:cubicBezTo>
                  <a:pt x="198142" y="41168"/>
                  <a:pt x="199091" y="41487"/>
                  <a:pt x="199880" y="42067"/>
                </a:cubicBezTo>
                <a:cubicBezTo>
                  <a:pt x="200231" y="41565"/>
                  <a:pt x="200612" y="41077"/>
                  <a:pt x="201023" y="40605"/>
                </a:cubicBezTo>
                <a:cubicBezTo>
                  <a:pt x="199878" y="39659"/>
                  <a:pt x="198483" y="39190"/>
                  <a:pt x="197091" y="39190"/>
                </a:cubicBezTo>
                <a:close/>
                <a:moveTo>
                  <a:pt x="254188" y="39205"/>
                </a:moveTo>
                <a:cubicBezTo>
                  <a:pt x="252703" y="39205"/>
                  <a:pt x="251222" y="39736"/>
                  <a:pt x="250052" y="40787"/>
                </a:cubicBezTo>
                <a:cubicBezTo>
                  <a:pt x="250464" y="41260"/>
                  <a:pt x="250829" y="41747"/>
                  <a:pt x="251180" y="42250"/>
                </a:cubicBezTo>
                <a:cubicBezTo>
                  <a:pt x="252018" y="41534"/>
                  <a:pt x="253084" y="41138"/>
                  <a:pt x="254197" y="41138"/>
                </a:cubicBezTo>
                <a:lnTo>
                  <a:pt x="254197" y="41168"/>
                </a:lnTo>
                <a:cubicBezTo>
                  <a:pt x="254219" y="41168"/>
                  <a:pt x="254242" y="41168"/>
                  <a:pt x="254264" y="41168"/>
                </a:cubicBezTo>
                <a:cubicBezTo>
                  <a:pt x="255232" y="41168"/>
                  <a:pt x="256196" y="41487"/>
                  <a:pt x="256985" y="42083"/>
                </a:cubicBezTo>
                <a:cubicBezTo>
                  <a:pt x="257335" y="41565"/>
                  <a:pt x="257716" y="41077"/>
                  <a:pt x="258127" y="40620"/>
                </a:cubicBezTo>
                <a:cubicBezTo>
                  <a:pt x="256983" y="39675"/>
                  <a:pt x="255584" y="39205"/>
                  <a:pt x="254188" y="39205"/>
                </a:cubicBezTo>
                <a:close/>
                <a:moveTo>
                  <a:pt x="54393" y="39233"/>
                </a:moveTo>
                <a:cubicBezTo>
                  <a:pt x="52869" y="39249"/>
                  <a:pt x="51406" y="39812"/>
                  <a:pt x="50264" y="40818"/>
                </a:cubicBezTo>
                <a:cubicBezTo>
                  <a:pt x="50660" y="41290"/>
                  <a:pt x="51041" y="41778"/>
                  <a:pt x="51391" y="42281"/>
                </a:cubicBezTo>
                <a:cubicBezTo>
                  <a:pt x="52252" y="41531"/>
                  <a:pt x="53327" y="41153"/>
                  <a:pt x="54404" y="41153"/>
                </a:cubicBezTo>
                <a:cubicBezTo>
                  <a:pt x="55385" y="41153"/>
                  <a:pt x="56368" y="41466"/>
                  <a:pt x="57196" y="42098"/>
                </a:cubicBezTo>
                <a:cubicBezTo>
                  <a:pt x="57546" y="41595"/>
                  <a:pt x="57927" y="41107"/>
                  <a:pt x="58339" y="40650"/>
                </a:cubicBezTo>
                <a:cubicBezTo>
                  <a:pt x="57226" y="39736"/>
                  <a:pt x="55840" y="39233"/>
                  <a:pt x="54408" y="39233"/>
                </a:cubicBezTo>
                <a:close/>
                <a:moveTo>
                  <a:pt x="225642" y="39230"/>
                </a:moveTo>
                <a:cubicBezTo>
                  <a:pt x="224161" y="39230"/>
                  <a:pt x="222683" y="39760"/>
                  <a:pt x="221516" y="40818"/>
                </a:cubicBezTo>
                <a:cubicBezTo>
                  <a:pt x="221912" y="41290"/>
                  <a:pt x="222293" y="41778"/>
                  <a:pt x="222643" y="42281"/>
                </a:cubicBezTo>
                <a:cubicBezTo>
                  <a:pt x="223481" y="41565"/>
                  <a:pt x="224547" y="41168"/>
                  <a:pt x="225644" y="41153"/>
                </a:cubicBezTo>
                <a:lnTo>
                  <a:pt x="225644" y="41168"/>
                </a:lnTo>
                <a:cubicBezTo>
                  <a:pt x="226650" y="41168"/>
                  <a:pt x="227640" y="41488"/>
                  <a:pt x="228448" y="42098"/>
                </a:cubicBezTo>
                <a:cubicBezTo>
                  <a:pt x="228798" y="41595"/>
                  <a:pt x="229179" y="41107"/>
                  <a:pt x="229591" y="40650"/>
                </a:cubicBezTo>
                <a:cubicBezTo>
                  <a:pt x="228443" y="39703"/>
                  <a:pt x="227041" y="39230"/>
                  <a:pt x="225642" y="39230"/>
                </a:cubicBezTo>
                <a:close/>
                <a:moveTo>
                  <a:pt x="25856" y="39233"/>
                </a:moveTo>
                <a:cubicBezTo>
                  <a:pt x="24332" y="39249"/>
                  <a:pt x="22854" y="39812"/>
                  <a:pt x="21711" y="40818"/>
                </a:cubicBezTo>
                <a:cubicBezTo>
                  <a:pt x="22108" y="41290"/>
                  <a:pt x="22488" y="41778"/>
                  <a:pt x="22839" y="42296"/>
                </a:cubicBezTo>
                <a:cubicBezTo>
                  <a:pt x="23700" y="41546"/>
                  <a:pt x="24775" y="41168"/>
                  <a:pt x="25852" y="41168"/>
                </a:cubicBezTo>
                <a:cubicBezTo>
                  <a:pt x="26833" y="41168"/>
                  <a:pt x="27816" y="41481"/>
                  <a:pt x="28644" y="42113"/>
                </a:cubicBezTo>
                <a:cubicBezTo>
                  <a:pt x="28994" y="41595"/>
                  <a:pt x="29375" y="41123"/>
                  <a:pt x="29786" y="40650"/>
                </a:cubicBezTo>
                <a:cubicBezTo>
                  <a:pt x="28674" y="39751"/>
                  <a:pt x="27288" y="39249"/>
                  <a:pt x="25856" y="39233"/>
                </a:cubicBezTo>
                <a:close/>
                <a:moveTo>
                  <a:pt x="111482" y="39233"/>
                </a:moveTo>
                <a:cubicBezTo>
                  <a:pt x="109958" y="39249"/>
                  <a:pt x="108480" y="39812"/>
                  <a:pt x="107337" y="40818"/>
                </a:cubicBezTo>
                <a:cubicBezTo>
                  <a:pt x="107734" y="41290"/>
                  <a:pt x="108114" y="41778"/>
                  <a:pt x="108465" y="42296"/>
                </a:cubicBezTo>
                <a:cubicBezTo>
                  <a:pt x="109326" y="41546"/>
                  <a:pt x="110401" y="41168"/>
                  <a:pt x="111478" y="41168"/>
                </a:cubicBezTo>
                <a:cubicBezTo>
                  <a:pt x="112459" y="41168"/>
                  <a:pt x="113442" y="41481"/>
                  <a:pt x="114270" y="42113"/>
                </a:cubicBezTo>
                <a:cubicBezTo>
                  <a:pt x="114620" y="41595"/>
                  <a:pt x="115001" y="41107"/>
                  <a:pt x="115412" y="40650"/>
                </a:cubicBezTo>
                <a:cubicBezTo>
                  <a:pt x="114300" y="39751"/>
                  <a:pt x="112914" y="39249"/>
                  <a:pt x="111482" y="39233"/>
                </a:cubicBezTo>
                <a:close/>
                <a:moveTo>
                  <a:pt x="140019" y="39233"/>
                </a:moveTo>
                <a:cubicBezTo>
                  <a:pt x="138495" y="39249"/>
                  <a:pt x="137017" y="39812"/>
                  <a:pt x="135874" y="40818"/>
                </a:cubicBezTo>
                <a:cubicBezTo>
                  <a:pt x="136286" y="41290"/>
                  <a:pt x="136651" y="41778"/>
                  <a:pt x="137002" y="42296"/>
                </a:cubicBezTo>
                <a:cubicBezTo>
                  <a:pt x="137863" y="41546"/>
                  <a:pt x="138937" y="41168"/>
                  <a:pt x="140015" y="41168"/>
                </a:cubicBezTo>
                <a:cubicBezTo>
                  <a:pt x="140996" y="41168"/>
                  <a:pt x="141979" y="41481"/>
                  <a:pt x="142807" y="42113"/>
                </a:cubicBezTo>
                <a:cubicBezTo>
                  <a:pt x="143157" y="41610"/>
                  <a:pt x="143538" y="41123"/>
                  <a:pt x="143949" y="40650"/>
                </a:cubicBezTo>
                <a:cubicBezTo>
                  <a:pt x="142837" y="39751"/>
                  <a:pt x="141451" y="39249"/>
                  <a:pt x="140019" y="39233"/>
                </a:cubicBezTo>
                <a:close/>
                <a:moveTo>
                  <a:pt x="168555" y="39233"/>
                </a:moveTo>
                <a:cubicBezTo>
                  <a:pt x="167032" y="39249"/>
                  <a:pt x="165554" y="39812"/>
                  <a:pt x="164411" y="40818"/>
                </a:cubicBezTo>
                <a:cubicBezTo>
                  <a:pt x="164807" y="41290"/>
                  <a:pt x="165188" y="41778"/>
                  <a:pt x="165539" y="42296"/>
                </a:cubicBezTo>
                <a:cubicBezTo>
                  <a:pt x="166400" y="41546"/>
                  <a:pt x="167474" y="41168"/>
                  <a:pt x="168552" y="41168"/>
                </a:cubicBezTo>
                <a:cubicBezTo>
                  <a:pt x="169533" y="41168"/>
                  <a:pt x="170516" y="41481"/>
                  <a:pt x="171344" y="42113"/>
                </a:cubicBezTo>
                <a:cubicBezTo>
                  <a:pt x="171694" y="41595"/>
                  <a:pt x="172075" y="41123"/>
                  <a:pt x="172486" y="40650"/>
                </a:cubicBezTo>
                <a:cubicBezTo>
                  <a:pt x="171374" y="39751"/>
                  <a:pt x="169988" y="39249"/>
                  <a:pt x="168555" y="39233"/>
                </a:cubicBezTo>
                <a:close/>
                <a:moveTo>
                  <a:pt x="82929" y="41763"/>
                </a:moveTo>
                <a:lnTo>
                  <a:pt x="82929" y="41808"/>
                </a:lnTo>
                <a:cubicBezTo>
                  <a:pt x="82909" y="41808"/>
                  <a:pt x="82889" y="41808"/>
                  <a:pt x="82868" y="41808"/>
                </a:cubicBezTo>
                <a:cubicBezTo>
                  <a:pt x="81915" y="41808"/>
                  <a:pt x="80994" y="42157"/>
                  <a:pt x="80263" y="42768"/>
                </a:cubicBezTo>
                <a:cubicBezTo>
                  <a:pt x="80355" y="42936"/>
                  <a:pt x="80461" y="43103"/>
                  <a:pt x="80553" y="43271"/>
                </a:cubicBezTo>
                <a:cubicBezTo>
                  <a:pt x="81336" y="43116"/>
                  <a:pt x="82133" y="43039"/>
                  <a:pt x="82931" y="43039"/>
                </a:cubicBezTo>
                <a:cubicBezTo>
                  <a:pt x="83623" y="43039"/>
                  <a:pt x="84315" y="43097"/>
                  <a:pt x="85002" y="43210"/>
                </a:cubicBezTo>
                <a:cubicBezTo>
                  <a:pt x="85123" y="42997"/>
                  <a:pt x="85261" y="42783"/>
                  <a:pt x="85382" y="42585"/>
                </a:cubicBezTo>
                <a:cubicBezTo>
                  <a:pt x="84682" y="42052"/>
                  <a:pt x="83813" y="41763"/>
                  <a:pt x="82929" y="41763"/>
                </a:cubicBezTo>
                <a:close/>
                <a:moveTo>
                  <a:pt x="197097" y="41766"/>
                </a:moveTo>
                <a:cubicBezTo>
                  <a:pt x="196141" y="41766"/>
                  <a:pt x="195188" y="42102"/>
                  <a:pt x="194426" y="42768"/>
                </a:cubicBezTo>
                <a:cubicBezTo>
                  <a:pt x="194517" y="42936"/>
                  <a:pt x="194624" y="43103"/>
                  <a:pt x="194716" y="43271"/>
                </a:cubicBezTo>
                <a:cubicBezTo>
                  <a:pt x="195502" y="43123"/>
                  <a:pt x="196302" y="43051"/>
                  <a:pt x="197104" y="43051"/>
                </a:cubicBezTo>
                <a:cubicBezTo>
                  <a:pt x="197792" y="43051"/>
                  <a:pt x="198482" y="43104"/>
                  <a:pt x="199164" y="43210"/>
                </a:cubicBezTo>
                <a:lnTo>
                  <a:pt x="199164" y="43256"/>
                </a:lnTo>
                <a:cubicBezTo>
                  <a:pt x="199286" y="43042"/>
                  <a:pt x="199423" y="42829"/>
                  <a:pt x="199545" y="42585"/>
                </a:cubicBezTo>
                <a:cubicBezTo>
                  <a:pt x="198817" y="42037"/>
                  <a:pt x="197956" y="41766"/>
                  <a:pt x="197097" y="41766"/>
                </a:cubicBezTo>
                <a:close/>
                <a:moveTo>
                  <a:pt x="254211" y="41773"/>
                </a:moveTo>
                <a:cubicBezTo>
                  <a:pt x="253246" y="41773"/>
                  <a:pt x="252282" y="42113"/>
                  <a:pt x="251515" y="42783"/>
                </a:cubicBezTo>
                <a:cubicBezTo>
                  <a:pt x="251622" y="42951"/>
                  <a:pt x="251713" y="43119"/>
                  <a:pt x="251805" y="43286"/>
                </a:cubicBezTo>
                <a:cubicBezTo>
                  <a:pt x="252597" y="43134"/>
                  <a:pt x="253389" y="43058"/>
                  <a:pt x="254197" y="43058"/>
                </a:cubicBezTo>
                <a:cubicBezTo>
                  <a:pt x="254882" y="43058"/>
                  <a:pt x="255583" y="43119"/>
                  <a:pt x="256269" y="43225"/>
                </a:cubicBezTo>
                <a:lnTo>
                  <a:pt x="256253" y="43256"/>
                </a:lnTo>
                <a:cubicBezTo>
                  <a:pt x="256375" y="43042"/>
                  <a:pt x="256497" y="42829"/>
                  <a:pt x="256650" y="42585"/>
                </a:cubicBezTo>
                <a:cubicBezTo>
                  <a:pt x="255926" y="42041"/>
                  <a:pt x="255068" y="41773"/>
                  <a:pt x="254211" y="41773"/>
                </a:cubicBezTo>
                <a:close/>
                <a:moveTo>
                  <a:pt x="25856" y="41808"/>
                </a:moveTo>
                <a:cubicBezTo>
                  <a:pt x="24865" y="41808"/>
                  <a:pt x="23921" y="42174"/>
                  <a:pt x="23174" y="42814"/>
                </a:cubicBezTo>
                <a:cubicBezTo>
                  <a:pt x="23281" y="42966"/>
                  <a:pt x="23372" y="43134"/>
                  <a:pt x="23464" y="43301"/>
                </a:cubicBezTo>
                <a:cubicBezTo>
                  <a:pt x="24246" y="43156"/>
                  <a:pt x="25037" y="43084"/>
                  <a:pt x="25827" y="43084"/>
                </a:cubicBezTo>
                <a:cubicBezTo>
                  <a:pt x="26530" y="43084"/>
                  <a:pt x="27232" y="43141"/>
                  <a:pt x="27928" y="43256"/>
                </a:cubicBezTo>
                <a:cubicBezTo>
                  <a:pt x="28050" y="43042"/>
                  <a:pt x="28171" y="42829"/>
                  <a:pt x="28309" y="42631"/>
                </a:cubicBezTo>
                <a:cubicBezTo>
                  <a:pt x="27593" y="42098"/>
                  <a:pt x="26739" y="41808"/>
                  <a:pt x="25856" y="41808"/>
                </a:cubicBezTo>
                <a:close/>
                <a:moveTo>
                  <a:pt x="54408" y="41793"/>
                </a:moveTo>
                <a:lnTo>
                  <a:pt x="54393" y="41808"/>
                </a:lnTo>
                <a:cubicBezTo>
                  <a:pt x="53417" y="41808"/>
                  <a:pt x="52458" y="42159"/>
                  <a:pt x="51726" y="42799"/>
                </a:cubicBezTo>
                <a:cubicBezTo>
                  <a:pt x="51833" y="42966"/>
                  <a:pt x="51924" y="43134"/>
                  <a:pt x="52016" y="43301"/>
                </a:cubicBezTo>
                <a:cubicBezTo>
                  <a:pt x="52803" y="43154"/>
                  <a:pt x="53603" y="43081"/>
                  <a:pt x="54404" y="43081"/>
                </a:cubicBezTo>
                <a:cubicBezTo>
                  <a:pt x="55092" y="43081"/>
                  <a:pt x="55782" y="43135"/>
                  <a:pt x="56465" y="43240"/>
                </a:cubicBezTo>
                <a:cubicBezTo>
                  <a:pt x="56602" y="43042"/>
                  <a:pt x="56724" y="42829"/>
                  <a:pt x="56846" y="42616"/>
                </a:cubicBezTo>
                <a:cubicBezTo>
                  <a:pt x="56145" y="42098"/>
                  <a:pt x="55291" y="41808"/>
                  <a:pt x="54408" y="41793"/>
                </a:cubicBezTo>
                <a:close/>
                <a:moveTo>
                  <a:pt x="111482" y="41808"/>
                </a:moveTo>
                <a:cubicBezTo>
                  <a:pt x="110491" y="41808"/>
                  <a:pt x="109547" y="42174"/>
                  <a:pt x="108800" y="42814"/>
                </a:cubicBezTo>
                <a:cubicBezTo>
                  <a:pt x="108907" y="42966"/>
                  <a:pt x="108998" y="43134"/>
                  <a:pt x="109090" y="43301"/>
                </a:cubicBezTo>
                <a:cubicBezTo>
                  <a:pt x="109872" y="43156"/>
                  <a:pt x="110663" y="43084"/>
                  <a:pt x="111451" y="43084"/>
                </a:cubicBezTo>
                <a:cubicBezTo>
                  <a:pt x="112152" y="43084"/>
                  <a:pt x="112850" y="43141"/>
                  <a:pt x="113538" y="43256"/>
                </a:cubicBezTo>
                <a:cubicBezTo>
                  <a:pt x="113676" y="43042"/>
                  <a:pt x="113797" y="42829"/>
                  <a:pt x="113919" y="42631"/>
                </a:cubicBezTo>
                <a:cubicBezTo>
                  <a:pt x="113218" y="42098"/>
                  <a:pt x="112365" y="41808"/>
                  <a:pt x="111482" y="41808"/>
                </a:cubicBezTo>
                <a:close/>
                <a:moveTo>
                  <a:pt x="140019" y="41808"/>
                </a:moveTo>
                <a:cubicBezTo>
                  <a:pt x="139028" y="41808"/>
                  <a:pt x="138084" y="42174"/>
                  <a:pt x="137337" y="42814"/>
                </a:cubicBezTo>
                <a:cubicBezTo>
                  <a:pt x="137444" y="42966"/>
                  <a:pt x="137535" y="43134"/>
                  <a:pt x="137642" y="43301"/>
                </a:cubicBezTo>
                <a:cubicBezTo>
                  <a:pt x="138416" y="43156"/>
                  <a:pt x="139203" y="43084"/>
                  <a:pt x="139992" y="43084"/>
                </a:cubicBezTo>
                <a:cubicBezTo>
                  <a:pt x="140693" y="43084"/>
                  <a:pt x="141395" y="43141"/>
                  <a:pt x="142091" y="43256"/>
                </a:cubicBezTo>
                <a:cubicBezTo>
                  <a:pt x="142212" y="43042"/>
                  <a:pt x="142334" y="42829"/>
                  <a:pt x="142471" y="42631"/>
                </a:cubicBezTo>
                <a:cubicBezTo>
                  <a:pt x="141755" y="42098"/>
                  <a:pt x="140902" y="41808"/>
                  <a:pt x="140019" y="41808"/>
                </a:cubicBezTo>
                <a:close/>
                <a:moveTo>
                  <a:pt x="168555" y="41808"/>
                </a:moveTo>
                <a:cubicBezTo>
                  <a:pt x="167580" y="41808"/>
                  <a:pt x="166620" y="42174"/>
                  <a:pt x="165874" y="42814"/>
                </a:cubicBezTo>
                <a:cubicBezTo>
                  <a:pt x="165981" y="42966"/>
                  <a:pt x="166072" y="43149"/>
                  <a:pt x="166179" y="43317"/>
                </a:cubicBezTo>
                <a:cubicBezTo>
                  <a:pt x="166962" y="43162"/>
                  <a:pt x="167759" y="43085"/>
                  <a:pt x="168557" y="43085"/>
                </a:cubicBezTo>
                <a:cubicBezTo>
                  <a:pt x="169249" y="43085"/>
                  <a:pt x="169941" y="43143"/>
                  <a:pt x="170627" y="43256"/>
                </a:cubicBezTo>
                <a:cubicBezTo>
                  <a:pt x="170749" y="43042"/>
                  <a:pt x="170887" y="42829"/>
                  <a:pt x="171008" y="42631"/>
                </a:cubicBezTo>
                <a:cubicBezTo>
                  <a:pt x="170308" y="42098"/>
                  <a:pt x="169439" y="41808"/>
                  <a:pt x="168555" y="41808"/>
                </a:cubicBezTo>
                <a:close/>
                <a:moveTo>
                  <a:pt x="225644" y="41808"/>
                </a:moveTo>
                <a:cubicBezTo>
                  <a:pt x="224669" y="41808"/>
                  <a:pt x="223710" y="42174"/>
                  <a:pt x="222963" y="42814"/>
                </a:cubicBezTo>
                <a:cubicBezTo>
                  <a:pt x="223070" y="42966"/>
                  <a:pt x="223161" y="43149"/>
                  <a:pt x="223268" y="43317"/>
                </a:cubicBezTo>
                <a:cubicBezTo>
                  <a:pt x="224051" y="43162"/>
                  <a:pt x="224848" y="43085"/>
                  <a:pt x="225646" y="43085"/>
                </a:cubicBezTo>
                <a:cubicBezTo>
                  <a:pt x="226338" y="43085"/>
                  <a:pt x="227030" y="43143"/>
                  <a:pt x="227717" y="43256"/>
                </a:cubicBezTo>
                <a:cubicBezTo>
                  <a:pt x="227823" y="43042"/>
                  <a:pt x="227960" y="42829"/>
                  <a:pt x="228097" y="42631"/>
                </a:cubicBezTo>
                <a:cubicBezTo>
                  <a:pt x="227397" y="42098"/>
                  <a:pt x="226528" y="41808"/>
                  <a:pt x="225644" y="41808"/>
                </a:cubicBezTo>
                <a:close/>
                <a:moveTo>
                  <a:pt x="11412" y="36567"/>
                </a:moveTo>
                <a:cubicBezTo>
                  <a:pt x="6658" y="36567"/>
                  <a:pt x="2453" y="39279"/>
                  <a:pt x="0" y="43378"/>
                </a:cubicBezTo>
                <a:lnTo>
                  <a:pt x="15" y="43378"/>
                </a:lnTo>
                <a:cubicBezTo>
                  <a:pt x="625" y="43499"/>
                  <a:pt x="1219" y="43682"/>
                  <a:pt x="1813" y="43896"/>
                </a:cubicBezTo>
                <a:cubicBezTo>
                  <a:pt x="3977" y="40635"/>
                  <a:pt x="7481" y="38502"/>
                  <a:pt x="11412" y="38502"/>
                </a:cubicBezTo>
                <a:cubicBezTo>
                  <a:pt x="15389" y="38502"/>
                  <a:pt x="18908" y="40681"/>
                  <a:pt x="21072" y="43987"/>
                </a:cubicBezTo>
                <a:cubicBezTo>
                  <a:pt x="21651" y="43758"/>
                  <a:pt x="22245" y="43576"/>
                  <a:pt x="22839" y="43423"/>
                </a:cubicBezTo>
                <a:cubicBezTo>
                  <a:pt x="20401" y="39310"/>
                  <a:pt x="16166" y="36567"/>
                  <a:pt x="11412" y="36567"/>
                </a:cubicBezTo>
                <a:close/>
                <a:moveTo>
                  <a:pt x="39949" y="36567"/>
                </a:moveTo>
                <a:lnTo>
                  <a:pt x="39949" y="36582"/>
                </a:lnTo>
                <a:cubicBezTo>
                  <a:pt x="35195" y="36582"/>
                  <a:pt x="31005" y="39279"/>
                  <a:pt x="28552" y="43378"/>
                </a:cubicBezTo>
                <a:cubicBezTo>
                  <a:pt x="29162" y="43499"/>
                  <a:pt x="29756" y="43682"/>
                  <a:pt x="30350" y="43896"/>
                </a:cubicBezTo>
                <a:cubicBezTo>
                  <a:pt x="32529" y="40635"/>
                  <a:pt x="36018" y="38502"/>
                  <a:pt x="39949" y="38502"/>
                </a:cubicBezTo>
                <a:cubicBezTo>
                  <a:pt x="43941" y="38502"/>
                  <a:pt x="47445" y="40681"/>
                  <a:pt x="49624" y="43987"/>
                </a:cubicBezTo>
                <a:cubicBezTo>
                  <a:pt x="50203" y="43758"/>
                  <a:pt x="50782" y="43576"/>
                  <a:pt x="51391" y="43423"/>
                </a:cubicBezTo>
                <a:cubicBezTo>
                  <a:pt x="48938" y="39310"/>
                  <a:pt x="44733" y="36567"/>
                  <a:pt x="39949" y="36567"/>
                </a:cubicBezTo>
                <a:close/>
                <a:moveTo>
                  <a:pt x="68501" y="36582"/>
                </a:moveTo>
                <a:cubicBezTo>
                  <a:pt x="63747" y="36582"/>
                  <a:pt x="59558" y="39279"/>
                  <a:pt x="57089" y="43362"/>
                </a:cubicBezTo>
                <a:cubicBezTo>
                  <a:pt x="57699" y="43499"/>
                  <a:pt x="58308" y="43667"/>
                  <a:pt x="58887" y="43880"/>
                </a:cubicBezTo>
                <a:cubicBezTo>
                  <a:pt x="61066" y="40620"/>
                  <a:pt x="64555" y="38487"/>
                  <a:pt x="68501" y="38487"/>
                </a:cubicBezTo>
                <a:cubicBezTo>
                  <a:pt x="72462" y="38487"/>
                  <a:pt x="75997" y="40666"/>
                  <a:pt x="78161" y="43987"/>
                </a:cubicBezTo>
                <a:cubicBezTo>
                  <a:pt x="78740" y="43758"/>
                  <a:pt x="79334" y="43576"/>
                  <a:pt x="79928" y="43439"/>
                </a:cubicBezTo>
                <a:cubicBezTo>
                  <a:pt x="77490" y="39310"/>
                  <a:pt x="73270" y="36582"/>
                  <a:pt x="68501" y="36582"/>
                </a:cubicBezTo>
                <a:close/>
                <a:moveTo>
                  <a:pt x="97038" y="36567"/>
                </a:moveTo>
                <a:lnTo>
                  <a:pt x="97038" y="36582"/>
                </a:lnTo>
                <a:cubicBezTo>
                  <a:pt x="92284" y="36582"/>
                  <a:pt x="88079" y="39279"/>
                  <a:pt x="85626" y="43362"/>
                </a:cubicBezTo>
                <a:cubicBezTo>
                  <a:pt x="86236" y="43499"/>
                  <a:pt x="86845" y="43667"/>
                  <a:pt x="87439" y="43880"/>
                </a:cubicBezTo>
                <a:cubicBezTo>
                  <a:pt x="89603" y="40620"/>
                  <a:pt x="93092" y="38487"/>
                  <a:pt x="97038" y="38487"/>
                </a:cubicBezTo>
                <a:cubicBezTo>
                  <a:pt x="101014" y="38487"/>
                  <a:pt x="104534" y="40666"/>
                  <a:pt x="106698" y="43987"/>
                </a:cubicBezTo>
                <a:cubicBezTo>
                  <a:pt x="107276" y="43758"/>
                  <a:pt x="107871" y="43576"/>
                  <a:pt x="108480" y="43423"/>
                </a:cubicBezTo>
                <a:cubicBezTo>
                  <a:pt x="106027" y="39310"/>
                  <a:pt x="101822" y="36567"/>
                  <a:pt x="97038" y="36567"/>
                </a:cubicBezTo>
                <a:close/>
                <a:moveTo>
                  <a:pt x="125575" y="36567"/>
                </a:moveTo>
                <a:lnTo>
                  <a:pt x="125575" y="36582"/>
                </a:lnTo>
                <a:cubicBezTo>
                  <a:pt x="120821" y="36582"/>
                  <a:pt x="116631" y="39279"/>
                  <a:pt x="114178" y="43378"/>
                </a:cubicBezTo>
                <a:cubicBezTo>
                  <a:pt x="114788" y="43499"/>
                  <a:pt x="115382" y="43682"/>
                  <a:pt x="115976" y="43896"/>
                </a:cubicBezTo>
                <a:cubicBezTo>
                  <a:pt x="118155" y="40635"/>
                  <a:pt x="121644" y="38502"/>
                  <a:pt x="125575" y="38502"/>
                </a:cubicBezTo>
                <a:cubicBezTo>
                  <a:pt x="129551" y="38502"/>
                  <a:pt x="133071" y="40681"/>
                  <a:pt x="135250" y="43987"/>
                </a:cubicBezTo>
                <a:cubicBezTo>
                  <a:pt x="135813" y="43758"/>
                  <a:pt x="136408" y="43576"/>
                  <a:pt x="137017" y="43423"/>
                </a:cubicBezTo>
                <a:cubicBezTo>
                  <a:pt x="134564" y="39310"/>
                  <a:pt x="130359" y="36567"/>
                  <a:pt x="125575" y="36567"/>
                </a:cubicBezTo>
                <a:close/>
                <a:moveTo>
                  <a:pt x="154112" y="36567"/>
                </a:moveTo>
                <a:lnTo>
                  <a:pt x="154112" y="36582"/>
                </a:lnTo>
                <a:cubicBezTo>
                  <a:pt x="149358" y="36582"/>
                  <a:pt x="145168" y="39279"/>
                  <a:pt x="142715" y="43362"/>
                </a:cubicBezTo>
                <a:cubicBezTo>
                  <a:pt x="143325" y="43499"/>
                  <a:pt x="143934" y="43667"/>
                  <a:pt x="144513" y="43880"/>
                </a:cubicBezTo>
                <a:cubicBezTo>
                  <a:pt x="146692" y="40620"/>
                  <a:pt x="150181" y="38487"/>
                  <a:pt x="154112" y="38487"/>
                </a:cubicBezTo>
                <a:cubicBezTo>
                  <a:pt x="158088" y="38487"/>
                  <a:pt x="161608" y="40666"/>
                  <a:pt x="163787" y="43987"/>
                </a:cubicBezTo>
                <a:cubicBezTo>
                  <a:pt x="164366" y="43758"/>
                  <a:pt x="164960" y="43576"/>
                  <a:pt x="165554" y="43423"/>
                </a:cubicBezTo>
                <a:cubicBezTo>
                  <a:pt x="163116" y="39310"/>
                  <a:pt x="158896" y="36567"/>
                  <a:pt x="154112" y="36567"/>
                </a:cubicBezTo>
                <a:close/>
                <a:moveTo>
                  <a:pt x="182649" y="36567"/>
                </a:moveTo>
                <a:lnTo>
                  <a:pt x="182649" y="36582"/>
                </a:lnTo>
                <a:cubicBezTo>
                  <a:pt x="177910" y="36582"/>
                  <a:pt x="173705" y="39279"/>
                  <a:pt x="171252" y="43362"/>
                </a:cubicBezTo>
                <a:cubicBezTo>
                  <a:pt x="171862" y="43484"/>
                  <a:pt x="172471" y="43667"/>
                  <a:pt x="173050" y="43880"/>
                </a:cubicBezTo>
                <a:cubicBezTo>
                  <a:pt x="175229" y="40620"/>
                  <a:pt x="178718" y="38487"/>
                  <a:pt x="182649" y="38487"/>
                </a:cubicBezTo>
                <a:cubicBezTo>
                  <a:pt x="186625" y="38487"/>
                  <a:pt x="190145" y="40666"/>
                  <a:pt x="192323" y="43987"/>
                </a:cubicBezTo>
                <a:cubicBezTo>
                  <a:pt x="192902" y="43758"/>
                  <a:pt x="193497" y="43576"/>
                  <a:pt x="194091" y="43423"/>
                </a:cubicBezTo>
                <a:cubicBezTo>
                  <a:pt x="191653" y="39310"/>
                  <a:pt x="187433" y="36567"/>
                  <a:pt x="182649" y="36567"/>
                </a:cubicBezTo>
                <a:close/>
                <a:moveTo>
                  <a:pt x="211201" y="36582"/>
                </a:moveTo>
                <a:cubicBezTo>
                  <a:pt x="206447" y="36582"/>
                  <a:pt x="202257" y="39279"/>
                  <a:pt x="199789" y="43378"/>
                </a:cubicBezTo>
                <a:cubicBezTo>
                  <a:pt x="200399" y="43515"/>
                  <a:pt x="201008" y="43682"/>
                  <a:pt x="201587" y="43896"/>
                </a:cubicBezTo>
                <a:cubicBezTo>
                  <a:pt x="203766" y="40635"/>
                  <a:pt x="207255" y="38502"/>
                  <a:pt x="211201" y="38502"/>
                </a:cubicBezTo>
                <a:cubicBezTo>
                  <a:pt x="215162" y="38502"/>
                  <a:pt x="218697" y="40681"/>
                  <a:pt x="220876" y="44002"/>
                </a:cubicBezTo>
                <a:cubicBezTo>
                  <a:pt x="221439" y="43774"/>
                  <a:pt x="222034" y="43576"/>
                  <a:pt x="222643" y="43439"/>
                </a:cubicBezTo>
                <a:cubicBezTo>
                  <a:pt x="220190" y="39310"/>
                  <a:pt x="215954" y="36582"/>
                  <a:pt x="211201" y="36582"/>
                </a:cubicBezTo>
                <a:close/>
                <a:moveTo>
                  <a:pt x="239738" y="36582"/>
                </a:moveTo>
                <a:cubicBezTo>
                  <a:pt x="234984" y="36582"/>
                  <a:pt x="230794" y="39279"/>
                  <a:pt x="228341" y="43378"/>
                </a:cubicBezTo>
                <a:cubicBezTo>
                  <a:pt x="228951" y="43515"/>
                  <a:pt x="229545" y="43682"/>
                  <a:pt x="230139" y="43896"/>
                </a:cubicBezTo>
                <a:cubicBezTo>
                  <a:pt x="232303" y="40635"/>
                  <a:pt x="235807" y="38502"/>
                  <a:pt x="239738" y="38502"/>
                </a:cubicBezTo>
                <a:cubicBezTo>
                  <a:pt x="243714" y="38502"/>
                  <a:pt x="247234" y="40681"/>
                  <a:pt x="249413" y="44002"/>
                </a:cubicBezTo>
                <a:cubicBezTo>
                  <a:pt x="249992" y="43774"/>
                  <a:pt x="250570" y="43576"/>
                  <a:pt x="251180" y="43439"/>
                </a:cubicBezTo>
                <a:cubicBezTo>
                  <a:pt x="248727" y="39310"/>
                  <a:pt x="244491" y="36582"/>
                  <a:pt x="239738" y="36582"/>
                </a:cubicBezTo>
                <a:close/>
                <a:moveTo>
                  <a:pt x="268290" y="36582"/>
                </a:moveTo>
                <a:cubicBezTo>
                  <a:pt x="263521" y="36582"/>
                  <a:pt x="259331" y="39279"/>
                  <a:pt x="256878" y="43378"/>
                </a:cubicBezTo>
                <a:cubicBezTo>
                  <a:pt x="257488" y="43499"/>
                  <a:pt x="258082" y="43682"/>
                  <a:pt x="258676" y="43896"/>
                </a:cubicBezTo>
                <a:cubicBezTo>
                  <a:pt x="260855" y="40635"/>
                  <a:pt x="264344" y="38502"/>
                  <a:pt x="268275" y="38502"/>
                </a:cubicBezTo>
                <a:cubicBezTo>
                  <a:pt x="272251" y="38502"/>
                  <a:pt x="275771" y="40681"/>
                  <a:pt x="277949" y="44002"/>
                </a:cubicBezTo>
                <a:cubicBezTo>
                  <a:pt x="278528" y="43774"/>
                  <a:pt x="279123" y="43591"/>
                  <a:pt x="279717" y="43439"/>
                </a:cubicBezTo>
                <a:cubicBezTo>
                  <a:pt x="277264" y="39310"/>
                  <a:pt x="273043" y="36582"/>
                  <a:pt x="268290" y="36582"/>
                </a:cubicBezTo>
                <a:close/>
                <a:moveTo>
                  <a:pt x="11412" y="39127"/>
                </a:moveTo>
                <a:cubicBezTo>
                  <a:pt x="7725" y="39127"/>
                  <a:pt x="4464" y="41092"/>
                  <a:pt x="2377" y="44109"/>
                </a:cubicBezTo>
                <a:cubicBezTo>
                  <a:pt x="2941" y="44353"/>
                  <a:pt x="3474" y="44612"/>
                  <a:pt x="3992" y="44932"/>
                </a:cubicBezTo>
                <a:cubicBezTo>
                  <a:pt x="5759" y="42570"/>
                  <a:pt x="8426" y="41062"/>
                  <a:pt x="11412" y="41062"/>
                </a:cubicBezTo>
                <a:cubicBezTo>
                  <a:pt x="14444" y="41062"/>
                  <a:pt x="17156" y="42631"/>
                  <a:pt x="18923" y="45069"/>
                </a:cubicBezTo>
                <a:cubicBezTo>
                  <a:pt x="19441" y="44764"/>
                  <a:pt x="19975" y="44475"/>
                  <a:pt x="20523" y="44231"/>
                </a:cubicBezTo>
                <a:cubicBezTo>
                  <a:pt x="18451" y="41138"/>
                  <a:pt x="15145" y="39127"/>
                  <a:pt x="11412" y="39127"/>
                </a:cubicBezTo>
                <a:close/>
                <a:moveTo>
                  <a:pt x="39949" y="39142"/>
                </a:moveTo>
                <a:cubicBezTo>
                  <a:pt x="36262" y="39142"/>
                  <a:pt x="33001" y="41092"/>
                  <a:pt x="30914" y="44109"/>
                </a:cubicBezTo>
                <a:cubicBezTo>
                  <a:pt x="31478" y="44353"/>
                  <a:pt x="32011" y="44627"/>
                  <a:pt x="32544" y="44932"/>
                </a:cubicBezTo>
                <a:cubicBezTo>
                  <a:pt x="34312" y="42570"/>
                  <a:pt x="36978" y="41062"/>
                  <a:pt x="39949" y="41062"/>
                </a:cubicBezTo>
                <a:cubicBezTo>
                  <a:pt x="42981" y="41062"/>
                  <a:pt x="45708" y="42631"/>
                  <a:pt x="47460" y="45069"/>
                </a:cubicBezTo>
                <a:cubicBezTo>
                  <a:pt x="47978" y="44764"/>
                  <a:pt x="48511" y="44475"/>
                  <a:pt x="49060" y="44231"/>
                </a:cubicBezTo>
                <a:cubicBezTo>
                  <a:pt x="46973" y="41138"/>
                  <a:pt x="43682" y="39142"/>
                  <a:pt x="39949" y="39142"/>
                </a:cubicBezTo>
                <a:close/>
                <a:moveTo>
                  <a:pt x="182664" y="39127"/>
                </a:moveTo>
                <a:cubicBezTo>
                  <a:pt x="178992" y="39127"/>
                  <a:pt x="175716" y="41092"/>
                  <a:pt x="173629" y="44109"/>
                </a:cubicBezTo>
                <a:cubicBezTo>
                  <a:pt x="174177" y="44353"/>
                  <a:pt x="174726" y="44627"/>
                  <a:pt x="175244" y="44932"/>
                </a:cubicBezTo>
                <a:cubicBezTo>
                  <a:pt x="177011" y="42570"/>
                  <a:pt x="179678" y="41077"/>
                  <a:pt x="182649" y="41077"/>
                </a:cubicBezTo>
                <a:lnTo>
                  <a:pt x="182649" y="41062"/>
                </a:lnTo>
                <a:cubicBezTo>
                  <a:pt x="185696" y="41062"/>
                  <a:pt x="188408" y="42631"/>
                  <a:pt x="190190" y="45069"/>
                </a:cubicBezTo>
                <a:cubicBezTo>
                  <a:pt x="190693" y="44764"/>
                  <a:pt x="191226" y="44475"/>
                  <a:pt x="191775" y="44231"/>
                </a:cubicBezTo>
                <a:cubicBezTo>
                  <a:pt x="189703" y="41138"/>
                  <a:pt x="186397" y="39127"/>
                  <a:pt x="182664" y="39127"/>
                </a:cubicBezTo>
                <a:close/>
                <a:moveTo>
                  <a:pt x="68501" y="39142"/>
                </a:moveTo>
                <a:cubicBezTo>
                  <a:pt x="64814" y="39142"/>
                  <a:pt x="61538" y="41092"/>
                  <a:pt x="59466" y="44109"/>
                </a:cubicBezTo>
                <a:cubicBezTo>
                  <a:pt x="60030" y="44353"/>
                  <a:pt x="60563" y="44612"/>
                  <a:pt x="61081" y="44932"/>
                </a:cubicBezTo>
                <a:cubicBezTo>
                  <a:pt x="62864" y="42570"/>
                  <a:pt x="65515" y="41062"/>
                  <a:pt x="68501" y="41062"/>
                </a:cubicBezTo>
                <a:cubicBezTo>
                  <a:pt x="71533" y="41062"/>
                  <a:pt x="74245" y="42631"/>
                  <a:pt x="76012" y="45084"/>
                </a:cubicBezTo>
                <a:cubicBezTo>
                  <a:pt x="76515" y="44764"/>
                  <a:pt x="77048" y="44475"/>
                  <a:pt x="77597" y="44231"/>
                </a:cubicBezTo>
                <a:cubicBezTo>
                  <a:pt x="75525" y="41153"/>
                  <a:pt x="72219" y="39142"/>
                  <a:pt x="68501" y="39142"/>
                </a:cubicBezTo>
                <a:close/>
                <a:moveTo>
                  <a:pt x="97030" y="39142"/>
                </a:moveTo>
                <a:lnTo>
                  <a:pt x="97030" y="39142"/>
                </a:lnTo>
                <a:cubicBezTo>
                  <a:pt x="93346" y="39145"/>
                  <a:pt x="90089" y="41094"/>
                  <a:pt x="88003" y="44109"/>
                </a:cubicBezTo>
                <a:cubicBezTo>
                  <a:pt x="88552" y="44353"/>
                  <a:pt x="89100" y="44612"/>
                  <a:pt x="89618" y="44932"/>
                </a:cubicBezTo>
                <a:cubicBezTo>
                  <a:pt x="91385" y="42570"/>
                  <a:pt x="94052" y="41062"/>
                  <a:pt x="97038" y="41062"/>
                </a:cubicBezTo>
                <a:cubicBezTo>
                  <a:pt x="100070" y="41062"/>
                  <a:pt x="102782" y="42631"/>
                  <a:pt x="104549" y="45084"/>
                </a:cubicBezTo>
                <a:cubicBezTo>
                  <a:pt x="105052" y="44764"/>
                  <a:pt x="105585" y="44475"/>
                  <a:pt x="106149" y="44231"/>
                </a:cubicBezTo>
                <a:cubicBezTo>
                  <a:pt x="104063" y="41155"/>
                  <a:pt x="100760" y="39145"/>
                  <a:pt x="97030" y="39142"/>
                </a:cubicBezTo>
                <a:close/>
                <a:moveTo>
                  <a:pt x="125575" y="39142"/>
                </a:moveTo>
                <a:cubicBezTo>
                  <a:pt x="121888" y="39142"/>
                  <a:pt x="118627" y="41092"/>
                  <a:pt x="116540" y="44109"/>
                </a:cubicBezTo>
                <a:cubicBezTo>
                  <a:pt x="117104" y="44353"/>
                  <a:pt x="117637" y="44612"/>
                  <a:pt x="118155" y="44932"/>
                </a:cubicBezTo>
                <a:cubicBezTo>
                  <a:pt x="119938" y="42570"/>
                  <a:pt x="122604" y="41062"/>
                  <a:pt x="125575" y="41062"/>
                </a:cubicBezTo>
                <a:cubicBezTo>
                  <a:pt x="128607" y="41062"/>
                  <a:pt x="131319" y="42631"/>
                  <a:pt x="133086" y="45084"/>
                </a:cubicBezTo>
                <a:lnTo>
                  <a:pt x="133101" y="45084"/>
                </a:lnTo>
                <a:cubicBezTo>
                  <a:pt x="133604" y="44764"/>
                  <a:pt x="134137" y="44475"/>
                  <a:pt x="134686" y="44231"/>
                </a:cubicBezTo>
                <a:cubicBezTo>
                  <a:pt x="132614" y="41153"/>
                  <a:pt x="129308" y="39142"/>
                  <a:pt x="125575" y="39142"/>
                </a:cubicBezTo>
                <a:close/>
                <a:moveTo>
                  <a:pt x="154112" y="39142"/>
                </a:moveTo>
                <a:cubicBezTo>
                  <a:pt x="150440" y="39142"/>
                  <a:pt x="147164" y="41092"/>
                  <a:pt x="145077" y="44109"/>
                </a:cubicBezTo>
                <a:cubicBezTo>
                  <a:pt x="145641" y="44353"/>
                  <a:pt x="146174" y="44627"/>
                  <a:pt x="146692" y="44932"/>
                </a:cubicBezTo>
                <a:cubicBezTo>
                  <a:pt x="148474" y="42570"/>
                  <a:pt x="151141" y="41062"/>
                  <a:pt x="154112" y="41062"/>
                </a:cubicBezTo>
                <a:cubicBezTo>
                  <a:pt x="157159" y="41062"/>
                  <a:pt x="159871" y="42631"/>
                  <a:pt x="161638" y="45084"/>
                </a:cubicBezTo>
                <a:cubicBezTo>
                  <a:pt x="162141" y="44764"/>
                  <a:pt x="162674" y="44475"/>
                  <a:pt x="163223" y="44231"/>
                </a:cubicBezTo>
                <a:cubicBezTo>
                  <a:pt x="161151" y="41153"/>
                  <a:pt x="157845" y="39142"/>
                  <a:pt x="154112" y="39142"/>
                </a:cubicBezTo>
                <a:close/>
                <a:moveTo>
                  <a:pt x="211201" y="39142"/>
                </a:moveTo>
                <a:cubicBezTo>
                  <a:pt x="207514" y="39142"/>
                  <a:pt x="204238" y="41107"/>
                  <a:pt x="202166" y="44124"/>
                </a:cubicBezTo>
                <a:cubicBezTo>
                  <a:pt x="202714" y="44353"/>
                  <a:pt x="203263" y="44627"/>
                  <a:pt x="203781" y="44932"/>
                </a:cubicBezTo>
                <a:cubicBezTo>
                  <a:pt x="205548" y="42570"/>
                  <a:pt x="208215" y="41077"/>
                  <a:pt x="211201" y="41077"/>
                </a:cubicBezTo>
                <a:lnTo>
                  <a:pt x="211201" y="41062"/>
                </a:lnTo>
                <a:cubicBezTo>
                  <a:pt x="214233" y="41062"/>
                  <a:pt x="216945" y="42631"/>
                  <a:pt x="218712" y="45084"/>
                </a:cubicBezTo>
                <a:cubicBezTo>
                  <a:pt x="219230" y="44764"/>
                  <a:pt x="219763" y="44490"/>
                  <a:pt x="220312" y="44246"/>
                </a:cubicBezTo>
                <a:cubicBezTo>
                  <a:pt x="218225" y="41153"/>
                  <a:pt x="214918" y="39142"/>
                  <a:pt x="211201" y="39142"/>
                </a:cubicBezTo>
                <a:close/>
                <a:moveTo>
                  <a:pt x="239738" y="39142"/>
                </a:moveTo>
                <a:cubicBezTo>
                  <a:pt x="236051" y="39142"/>
                  <a:pt x="232790" y="41107"/>
                  <a:pt x="230703" y="44124"/>
                </a:cubicBezTo>
                <a:cubicBezTo>
                  <a:pt x="231267" y="44353"/>
                  <a:pt x="231800" y="44627"/>
                  <a:pt x="232318" y="44932"/>
                </a:cubicBezTo>
                <a:cubicBezTo>
                  <a:pt x="234100" y="42570"/>
                  <a:pt x="236767" y="41077"/>
                  <a:pt x="239738" y="41077"/>
                </a:cubicBezTo>
                <a:lnTo>
                  <a:pt x="239738" y="41062"/>
                </a:lnTo>
                <a:cubicBezTo>
                  <a:pt x="242770" y="41062"/>
                  <a:pt x="245482" y="42631"/>
                  <a:pt x="247264" y="45084"/>
                </a:cubicBezTo>
                <a:cubicBezTo>
                  <a:pt x="247767" y="44764"/>
                  <a:pt x="248300" y="44490"/>
                  <a:pt x="248849" y="44246"/>
                </a:cubicBezTo>
                <a:cubicBezTo>
                  <a:pt x="246777" y="41153"/>
                  <a:pt x="243471" y="39142"/>
                  <a:pt x="239738" y="39142"/>
                </a:cubicBezTo>
                <a:close/>
                <a:moveTo>
                  <a:pt x="268290" y="39142"/>
                </a:moveTo>
                <a:cubicBezTo>
                  <a:pt x="264603" y="39142"/>
                  <a:pt x="261327" y="41092"/>
                  <a:pt x="259255" y="44109"/>
                </a:cubicBezTo>
                <a:cubicBezTo>
                  <a:pt x="259803" y="44353"/>
                  <a:pt x="260352" y="44627"/>
                  <a:pt x="260870" y="44932"/>
                </a:cubicBezTo>
                <a:cubicBezTo>
                  <a:pt x="262637" y="42570"/>
                  <a:pt x="265304" y="41062"/>
                  <a:pt x="268290" y="41062"/>
                </a:cubicBezTo>
                <a:cubicBezTo>
                  <a:pt x="271322" y="41062"/>
                  <a:pt x="274034" y="42631"/>
                  <a:pt x="275801" y="45084"/>
                </a:cubicBezTo>
                <a:cubicBezTo>
                  <a:pt x="276304" y="44764"/>
                  <a:pt x="276837" y="44475"/>
                  <a:pt x="277401" y="44231"/>
                </a:cubicBezTo>
                <a:cubicBezTo>
                  <a:pt x="275314" y="41153"/>
                  <a:pt x="272007" y="39142"/>
                  <a:pt x="268290" y="39142"/>
                </a:cubicBezTo>
                <a:close/>
                <a:moveTo>
                  <a:pt x="39949" y="41702"/>
                </a:moveTo>
                <a:cubicBezTo>
                  <a:pt x="37191" y="41702"/>
                  <a:pt x="34723" y="43088"/>
                  <a:pt x="33047" y="45252"/>
                </a:cubicBezTo>
                <a:cubicBezTo>
                  <a:pt x="33550" y="45587"/>
                  <a:pt x="34037" y="45937"/>
                  <a:pt x="34510" y="46333"/>
                </a:cubicBezTo>
                <a:cubicBezTo>
                  <a:pt x="35850" y="44673"/>
                  <a:pt x="37785" y="43621"/>
                  <a:pt x="39949" y="43621"/>
                </a:cubicBezTo>
                <a:cubicBezTo>
                  <a:pt x="42189" y="43621"/>
                  <a:pt x="44184" y="44749"/>
                  <a:pt x="45540" y="46501"/>
                </a:cubicBezTo>
                <a:cubicBezTo>
                  <a:pt x="45982" y="46105"/>
                  <a:pt x="46470" y="45739"/>
                  <a:pt x="46957" y="45404"/>
                </a:cubicBezTo>
                <a:cubicBezTo>
                  <a:pt x="45297" y="43134"/>
                  <a:pt x="42768" y="41702"/>
                  <a:pt x="39949" y="41702"/>
                </a:cubicBezTo>
                <a:close/>
                <a:moveTo>
                  <a:pt x="97030" y="41702"/>
                </a:moveTo>
                <a:cubicBezTo>
                  <a:pt x="94276" y="41704"/>
                  <a:pt x="91795" y="43090"/>
                  <a:pt x="90136" y="45252"/>
                </a:cubicBezTo>
                <a:cubicBezTo>
                  <a:pt x="90639" y="45587"/>
                  <a:pt x="91126" y="45937"/>
                  <a:pt x="91583" y="46333"/>
                </a:cubicBezTo>
                <a:cubicBezTo>
                  <a:pt x="92924" y="44673"/>
                  <a:pt x="94874" y="43621"/>
                  <a:pt x="97023" y="43621"/>
                </a:cubicBezTo>
                <a:cubicBezTo>
                  <a:pt x="99262" y="43621"/>
                  <a:pt x="101274" y="44749"/>
                  <a:pt x="102614" y="46501"/>
                </a:cubicBezTo>
                <a:cubicBezTo>
                  <a:pt x="103071" y="46105"/>
                  <a:pt x="103544" y="45739"/>
                  <a:pt x="104046" y="45404"/>
                </a:cubicBezTo>
                <a:cubicBezTo>
                  <a:pt x="102387" y="43151"/>
                  <a:pt x="99861" y="41704"/>
                  <a:pt x="97030" y="41702"/>
                </a:cubicBezTo>
                <a:close/>
                <a:moveTo>
                  <a:pt x="11412" y="41702"/>
                </a:moveTo>
                <a:cubicBezTo>
                  <a:pt x="8654" y="41702"/>
                  <a:pt x="6171" y="43088"/>
                  <a:pt x="4510" y="45252"/>
                </a:cubicBezTo>
                <a:cubicBezTo>
                  <a:pt x="5013" y="45587"/>
                  <a:pt x="5500" y="45937"/>
                  <a:pt x="5957" y="46333"/>
                </a:cubicBezTo>
                <a:cubicBezTo>
                  <a:pt x="7313" y="44673"/>
                  <a:pt x="9248" y="43637"/>
                  <a:pt x="11412" y="43637"/>
                </a:cubicBezTo>
                <a:cubicBezTo>
                  <a:pt x="13652" y="43637"/>
                  <a:pt x="15648" y="44749"/>
                  <a:pt x="16988" y="46516"/>
                </a:cubicBezTo>
                <a:cubicBezTo>
                  <a:pt x="17445" y="46105"/>
                  <a:pt x="17918" y="45739"/>
                  <a:pt x="18420" y="45404"/>
                </a:cubicBezTo>
                <a:cubicBezTo>
                  <a:pt x="16760" y="43149"/>
                  <a:pt x="14231" y="41702"/>
                  <a:pt x="11412" y="41702"/>
                </a:cubicBezTo>
                <a:close/>
                <a:moveTo>
                  <a:pt x="68501" y="41702"/>
                </a:moveTo>
                <a:cubicBezTo>
                  <a:pt x="65728" y="41702"/>
                  <a:pt x="63260" y="43088"/>
                  <a:pt x="61599" y="45252"/>
                </a:cubicBezTo>
                <a:cubicBezTo>
                  <a:pt x="62102" y="45587"/>
                  <a:pt x="62589" y="45952"/>
                  <a:pt x="63047" y="46333"/>
                </a:cubicBezTo>
                <a:cubicBezTo>
                  <a:pt x="64387" y="44673"/>
                  <a:pt x="66338" y="43637"/>
                  <a:pt x="68501" y="43637"/>
                </a:cubicBezTo>
                <a:cubicBezTo>
                  <a:pt x="70725" y="43637"/>
                  <a:pt x="72737" y="44749"/>
                  <a:pt x="74077" y="46516"/>
                </a:cubicBezTo>
                <a:cubicBezTo>
                  <a:pt x="74534" y="46120"/>
                  <a:pt x="75007" y="45739"/>
                  <a:pt x="75510" y="45404"/>
                </a:cubicBezTo>
                <a:cubicBezTo>
                  <a:pt x="73849" y="43149"/>
                  <a:pt x="71320" y="41702"/>
                  <a:pt x="68501" y="41702"/>
                </a:cubicBezTo>
                <a:close/>
                <a:moveTo>
                  <a:pt x="125575" y="41702"/>
                </a:moveTo>
                <a:cubicBezTo>
                  <a:pt x="122817" y="41702"/>
                  <a:pt x="120349" y="43088"/>
                  <a:pt x="118673" y="45252"/>
                </a:cubicBezTo>
                <a:cubicBezTo>
                  <a:pt x="119191" y="45587"/>
                  <a:pt x="119663" y="45952"/>
                  <a:pt x="120136" y="46333"/>
                </a:cubicBezTo>
                <a:cubicBezTo>
                  <a:pt x="121476" y="44688"/>
                  <a:pt x="123411" y="43637"/>
                  <a:pt x="125575" y="43637"/>
                </a:cubicBezTo>
                <a:cubicBezTo>
                  <a:pt x="127815" y="43637"/>
                  <a:pt x="129810" y="44749"/>
                  <a:pt x="131166" y="46516"/>
                </a:cubicBezTo>
                <a:cubicBezTo>
                  <a:pt x="131608" y="46120"/>
                  <a:pt x="132096" y="45739"/>
                  <a:pt x="132583" y="45404"/>
                </a:cubicBezTo>
                <a:cubicBezTo>
                  <a:pt x="130923" y="43149"/>
                  <a:pt x="128393" y="41702"/>
                  <a:pt x="125575" y="41702"/>
                </a:cubicBezTo>
                <a:close/>
                <a:moveTo>
                  <a:pt x="154112" y="41702"/>
                </a:moveTo>
                <a:cubicBezTo>
                  <a:pt x="151354" y="41702"/>
                  <a:pt x="148886" y="43088"/>
                  <a:pt x="147225" y="45252"/>
                </a:cubicBezTo>
                <a:cubicBezTo>
                  <a:pt x="147728" y="45587"/>
                  <a:pt x="148215" y="45952"/>
                  <a:pt x="148673" y="46333"/>
                </a:cubicBezTo>
                <a:cubicBezTo>
                  <a:pt x="150013" y="44688"/>
                  <a:pt x="151948" y="43637"/>
                  <a:pt x="154112" y="43637"/>
                </a:cubicBezTo>
                <a:cubicBezTo>
                  <a:pt x="156351" y="43637"/>
                  <a:pt x="158363" y="44749"/>
                  <a:pt x="159703" y="46516"/>
                </a:cubicBezTo>
                <a:cubicBezTo>
                  <a:pt x="160160" y="46105"/>
                  <a:pt x="160633" y="45739"/>
                  <a:pt x="161136" y="45404"/>
                </a:cubicBezTo>
                <a:cubicBezTo>
                  <a:pt x="159460" y="43149"/>
                  <a:pt x="156946" y="41702"/>
                  <a:pt x="154112" y="41702"/>
                </a:cubicBezTo>
                <a:close/>
                <a:moveTo>
                  <a:pt x="182649" y="41717"/>
                </a:moveTo>
                <a:cubicBezTo>
                  <a:pt x="179891" y="41717"/>
                  <a:pt x="177423" y="43088"/>
                  <a:pt x="175762" y="45267"/>
                </a:cubicBezTo>
                <a:cubicBezTo>
                  <a:pt x="176265" y="45587"/>
                  <a:pt x="176752" y="45952"/>
                  <a:pt x="177209" y="46349"/>
                </a:cubicBezTo>
                <a:cubicBezTo>
                  <a:pt x="178550" y="44688"/>
                  <a:pt x="180500" y="43637"/>
                  <a:pt x="182649" y="43637"/>
                </a:cubicBezTo>
                <a:cubicBezTo>
                  <a:pt x="184888" y="43637"/>
                  <a:pt x="186899" y="44749"/>
                  <a:pt x="188240" y="46516"/>
                </a:cubicBezTo>
                <a:cubicBezTo>
                  <a:pt x="188697" y="46120"/>
                  <a:pt x="189170" y="45754"/>
                  <a:pt x="189672" y="45404"/>
                </a:cubicBezTo>
                <a:cubicBezTo>
                  <a:pt x="188012" y="43149"/>
                  <a:pt x="185483" y="41717"/>
                  <a:pt x="182649" y="41717"/>
                </a:cubicBezTo>
                <a:close/>
                <a:moveTo>
                  <a:pt x="211186" y="41702"/>
                </a:moveTo>
                <a:cubicBezTo>
                  <a:pt x="208428" y="41702"/>
                  <a:pt x="205960" y="43088"/>
                  <a:pt x="204299" y="45252"/>
                </a:cubicBezTo>
                <a:cubicBezTo>
                  <a:pt x="204802" y="45587"/>
                  <a:pt x="205289" y="45952"/>
                  <a:pt x="205746" y="46349"/>
                </a:cubicBezTo>
                <a:cubicBezTo>
                  <a:pt x="207102" y="44688"/>
                  <a:pt x="209037" y="43637"/>
                  <a:pt x="211201" y="43637"/>
                </a:cubicBezTo>
                <a:cubicBezTo>
                  <a:pt x="213440" y="43637"/>
                  <a:pt x="215436" y="44749"/>
                  <a:pt x="216777" y="46516"/>
                </a:cubicBezTo>
                <a:cubicBezTo>
                  <a:pt x="217234" y="46105"/>
                  <a:pt x="217707" y="45739"/>
                  <a:pt x="218209" y="45404"/>
                </a:cubicBezTo>
                <a:cubicBezTo>
                  <a:pt x="216533" y="43149"/>
                  <a:pt x="214019" y="41702"/>
                  <a:pt x="211186" y="41702"/>
                </a:cubicBezTo>
                <a:close/>
                <a:moveTo>
                  <a:pt x="239738" y="41717"/>
                </a:moveTo>
                <a:cubicBezTo>
                  <a:pt x="236980" y="41717"/>
                  <a:pt x="234497" y="43088"/>
                  <a:pt x="232836" y="45267"/>
                </a:cubicBezTo>
                <a:cubicBezTo>
                  <a:pt x="233354" y="45587"/>
                  <a:pt x="233826" y="45952"/>
                  <a:pt x="234298" y="46349"/>
                </a:cubicBezTo>
                <a:cubicBezTo>
                  <a:pt x="235639" y="44688"/>
                  <a:pt x="237574" y="43637"/>
                  <a:pt x="239738" y="43637"/>
                </a:cubicBezTo>
                <a:cubicBezTo>
                  <a:pt x="241977" y="43637"/>
                  <a:pt x="243973" y="44749"/>
                  <a:pt x="245329" y="46516"/>
                </a:cubicBezTo>
                <a:cubicBezTo>
                  <a:pt x="245771" y="46120"/>
                  <a:pt x="246259" y="45754"/>
                  <a:pt x="246746" y="45404"/>
                </a:cubicBezTo>
                <a:cubicBezTo>
                  <a:pt x="245086" y="43149"/>
                  <a:pt x="242556" y="41717"/>
                  <a:pt x="239738" y="41717"/>
                </a:cubicBezTo>
                <a:close/>
                <a:moveTo>
                  <a:pt x="268275" y="41702"/>
                </a:moveTo>
                <a:cubicBezTo>
                  <a:pt x="265517" y="41702"/>
                  <a:pt x="263049" y="43088"/>
                  <a:pt x="261373" y="45252"/>
                </a:cubicBezTo>
                <a:cubicBezTo>
                  <a:pt x="261891" y="45587"/>
                  <a:pt x="262378" y="45952"/>
                  <a:pt x="262835" y="46333"/>
                </a:cubicBezTo>
                <a:cubicBezTo>
                  <a:pt x="264176" y="44673"/>
                  <a:pt x="266111" y="43637"/>
                  <a:pt x="268275" y="43637"/>
                </a:cubicBezTo>
                <a:cubicBezTo>
                  <a:pt x="270514" y="43637"/>
                  <a:pt x="272525" y="44749"/>
                  <a:pt x="273866" y="46516"/>
                </a:cubicBezTo>
                <a:cubicBezTo>
                  <a:pt x="274323" y="46105"/>
                  <a:pt x="274796" y="45739"/>
                  <a:pt x="275298" y="45404"/>
                </a:cubicBezTo>
                <a:cubicBezTo>
                  <a:pt x="273622" y="43149"/>
                  <a:pt x="271109" y="41702"/>
                  <a:pt x="268275" y="41702"/>
                </a:cubicBezTo>
                <a:close/>
                <a:moveTo>
                  <a:pt x="11412" y="44277"/>
                </a:moveTo>
                <a:cubicBezTo>
                  <a:pt x="9431" y="44277"/>
                  <a:pt x="7633" y="45236"/>
                  <a:pt x="6399" y="46745"/>
                </a:cubicBezTo>
                <a:cubicBezTo>
                  <a:pt x="6856" y="47156"/>
                  <a:pt x="7283" y="47598"/>
                  <a:pt x="7679" y="48055"/>
                </a:cubicBezTo>
                <a:cubicBezTo>
                  <a:pt x="8578" y="46912"/>
                  <a:pt x="9949" y="46227"/>
                  <a:pt x="11412" y="46211"/>
                </a:cubicBezTo>
                <a:cubicBezTo>
                  <a:pt x="12981" y="46211"/>
                  <a:pt x="14383" y="47004"/>
                  <a:pt x="15297" y="48253"/>
                </a:cubicBezTo>
                <a:cubicBezTo>
                  <a:pt x="15693" y="47781"/>
                  <a:pt x="16105" y="47339"/>
                  <a:pt x="16546" y="46928"/>
                </a:cubicBezTo>
                <a:cubicBezTo>
                  <a:pt x="15312" y="45297"/>
                  <a:pt x="13469" y="44277"/>
                  <a:pt x="11412" y="44277"/>
                </a:cubicBezTo>
                <a:close/>
                <a:moveTo>
                  <a:pt x="39949" y="44261"/>
                </a:moveTo>
                <a:lnTo>
                  <a:pt x="39949" y="44277"/>
                </a:lnTo>
                <a:cubicBezTo>
                  <a:pt x="37968" y="44277"/>
                  <a:pt x="36170" y="45236"/>
                  <a:pt x="34936" y="46729"/>
                </a:cubicBezTo>
                <a:cubicBezTo>
                  <a:pt x="35393" y="47141"/>
                  <a:pt x="35820" y="47583"/>
                  <a:pt x="36216" y="48040"/>
                </a:cubicBezTo>
                <a:cubicBezTo>
                  <a:pt x="37161" y="46807"/>
                  <a:pt x="38557" y="46196"/>
                  <a:pt x="39950" y="46196"/>
                </a:cubicBezTo>
                <a:cubicBezTo>
                  <a:pt x="41430" y="46196"/>
                  <a:pt x="42907" y="46887"/>
                  <a:pt x="43834" y="48253"/>
                </a:cubicBezTo>
                <a:cubicBezTo>
                  <a:pt x="44230" y="47781"/>
                  <a:pt x="44642" y="47339"/>
                  <a:pt x="45083" y="46912"/>
                </a:cubicBezTo>
                <a:cubicBezTo>
                  <a:pt x="43849" y="45297"/>
                  <a:pt x="42006" y="44261"/>
                  <a:pt x="39949" y="44261"/>
                </a:cubicBezTo>
                <a:close/>
                <a:moveTo>
                  <a:pt x="68501" y="44277"/>
                </a:moveTo>
                <a:cubicBezTo>
                  <a:pt x="66520" y="44277"/>
                  <a:pt x="64722" y="45236"/>
                  <a:pt x="63473" y="46729"/>
                </a:cubicBezTo>
                <a:cubicBezTo>
                  <a:pt x="63930" y="47141"/>
                  <a:pt x="64357" y="47583"/>
                  <a:pt x="64753" y="48055"/>
                </a:cubicBezTo>
                <a:cubicBezTo>
                  <a:pt x="65700" y="46813"/>
                  <a:pt x="67102" y="46198"/>
                  <a:pt x="68500" y="46198"/>
                </a:cubicBezTo>
                <a:cubicBezTo>
                  <a:pt x="69983" y="46198"/>
                  <a:pt x="71461" y="46889"/>
                  <a:pt x="72386" y="48253"/>
                </a:cubicBezTo>
                <a:cubicBezTo>
                  <a:pt x="72767" y="47781"/>
                  <a:pt x="73194" y="47339"/>
                  <a:pt x="73636" y="46928"/>
                </a:cubicBezTo>
                <a:cubicBezTo>
                  <a:pt x="72401" y="45297"/>
                  <a:pt x="70558" y="44277"/>
                  <a:pt x="68501" y="44277"/>
                </a:cubicBezTo>
                <a:close/>
                <a:moveTo>
                  <a:pt x="97023" y="44261"/>
                </a:moveTo>
                <a:lnTo>
                  <a:pt x="97038" y="44277"/>
                </a:lnTo>
                <a:cubicBezTo>
                  <a:pt x="95057" y="44277"/>
                  <a:pt x="93259" y="45236"/>
                  <a:pt x="92025" y="46729"/>
                </a:cubicBezTo>
                <a:cubicBezTo>
                  <a:pt x="92482" y="47141"/>
                  <a:pt x="92909" y="47583"/>
                  <a:pt x="93305" y="48040"/>
                </a:cubicBezTo>
                <a:cubicBezTo>
                  <a:pt x="94250" y="46807"/>
                  <a:pt x="95646" y="46196"/>
                  <a:pt x="97039" y="46196"/>
                </a:cubicBezTo>
                <a:cubicBezTo>
                  <a:pt x="98519" y="46196"/>
                  <a:pt x="99996" y="46887"/>
                  <a:pt x="100923" y="48253"/>
                </a:cubicBezTo>
                <a:cubicBezTo>
                  <a:pt x="101319" y="47781"/>
                  <a:pt x="101731" y="47339"/>
                  <a:pt x="102172" y="46912"/>
                </a:cubicBezTo>
                <a:cubicBezTo>
                  <a:pt x="100938" y="45297"/>
                  <a:pt x="99080" y="44261"/>
                  <a:pt x="97023" y="44261"/>
                </a:cubicBezTo>
                <a:close/>
                <a:moveTo>
                  <a:pt x="125575" y="44277"/>
                </a:moveTo>
                <a:cubicBezTo>
                  <a:pt x="123594" y="44277"/>
                  <a:pt x="121812" y="45236"/>
                  <a:pt x="120577" y="46729"/>
                </a:cubicBezTo>
                <a:cubicBezTo>
                  <a:pt x="121035" y="47156"/>
                  <a:pt x="121461" y="47583"/>
                  <a:pt x="121857" y="48055"/>
                </a:cubicBezTo>
                <a:cubicBezTo>
                  <a:pt x="122796" y="46813"/>
                  <a:pt x="124192" y="46198"/>
                  <a:pt x="125586" y="46198"/>
                </a:cubicBezTo>
                <a:cubicBezTo>
                  <a:pt x="127064" y="46198"/>
                  <a:pt x="128542" y="46889"/>
                  <a:pt x="129475" y="48253"/>
                </a:cubicBezTo>
                <a:cubicBezTo>
                  <a:pt x="129856" y="47781"/>
                  <a:pt x="130283" y="47339"/>
                  <a:pt x="130725" y="46928"/>
                </a:cubicBezTo>
                <a:cubicBezTo>
                  <a:pt x="129475" y="45297"/>
                  <a:pt x="127632" y="44277"/>
                  <a:pt x="125575" y="44277"/>
                </a:cubicBezTo>
                <a:close/>
                <a:moveTo>
                  <a:pt x="154112" y="44277"/>
                </a:moveTo>
                <a:cubicBezTo>
                  <a:pt x="152131" y="44277"/>
                  <a:pt x="150348" y="45221"/>
                  <a:pt x="149130" y="46729"/>
                </a:cubicBezTo>
                <a:cubicBezTo>
                  <a:pt x="149571" y="47141"/>
                  <a:pt x="149998" y="47583"/>
                  <a:pt x="150394" y="48055"/>
                </a:cubicBezTo>
                <a:cubicBezTo>
                  <a:pt x="151341" y="46813"/>
                  <a:pt x="152740" y="46198"/>
                  <a:pt x="154134" y="46198"/>
                </a:cubicBezTo>
                <a:cubicBezTo>
                  <a:pt x="155613" y="46198"/>
                  <a:pt x="157087" y="46889"/>
                  <a:pt x="158012" y="48253"/>
                </a:cubicBezTo>
                <a:cubicBezTo>
                  <a:pt x="158393" y="47781"/>
                  <a:pt x="158820" y="47339"/>
                  <a:pt x="159261" y="46928"/>
                </a:cubicBezTo>
                <a:cubicBezTo>
                  <a:pt x="158012" y="45313"/>
                  <a:pt x="156169" y="44277"/>
                  <a:pt x="154112" y="44277"/>
                </a:cubicBezTo>
                <a:close/>
                <a:moveTo>
                  <a:pt x="268275" y="44277"/>
                </a:moveTo>
                <a:cubicBezTo>
                  <a:pt x="266294" y="44277"/>
                  <a:pt x="264527" y="45221"/>
                  <a:pt x="263292" y="46729"/>
                </a:cubicBezTo>
                <a:cubicBezTo>
                  <a:pt x="263734" y="47156"/>
                  <a:pt x="264146" y="47583"/>
                  <a:pt x="264542" y="48055"/>
                </a:cubicBezTo>
                <a:cubicBezTo>
                  <a:pt x="265488" y="46813"/>
                  <a:pt x="266891" y="46198"/>
                  <a:pt x="268289" y="46198"/>
                </a:cubicBezTo>
                <a:cubicBezTo>
                  <a:pt x="269772" y="46198"/>
                  <a:pt x="271250" y="46889"/>
                  <a:pt x="272175" y="48253"/>
                </a:cubicBezTo>
                <a:cubicBezTo>
                  <a:pt x="272571" y="47796"/>
                  <a:pt x="272983" y="47339"/>
                  <a:pt x="273424" y="46928"/>
                </a:cubicBezTo>
                <a:cubicBezTo>
                  <a:pt x="272175" y="45313"/>
                  <a:pt x="270331" y="44277"/>
                  <a:pt x="268275" y="44277"/>
                </a:cubicBezTo>
                <a:close/>
                <a:moveTo>
                  <a:pt x="182649" y="44277"/>
                </a:moveTo>
                <a:cubicBezTo>
                  <a:pt x="180668" y="44277"/>
                  <a:pt x="178901" y="45236"/>
                  <a:pt x="177667" y="46745"/>
                </a:cubicBezTo>
                <a:cubicBezTo>
                  <a:pt x="178108" y="47156"/>
                  <a:pt x="178535" y="47598"/>
                  <a:pt x="178931" y="48055"/>
                </a:cubicBezTo>
                <a:cubicBezTo>
                  <a:pt x="179830" y="46912"/>
                  <a:pt x="181201" y="46227"/>
                  <a:pt x="182649" y="46211"/>
                </a:cubicBezTo>
                <a:cubicBezTo>
                  <a:pt x="184233" y="46211"/>
                  <a:pt x="185635" y="47004"/>
                  <a:pt x="186549" y="48268"/>
                </a:cubicBezTo>
                <a:cubicBezTo>
                  <a:pt x="186945" y="47796"/>
                  <a:pt x="187357" y="47354"/>
                  <a:pt x="187798" y="46928"/>
                </a:cubicBezTo>
                <a:cubicBezTo>
                  <a:pt x="186564" y="45313"/>
                  <a:pt x="184721" y="44277"/>
                  <a:pt x="182649" y="44277"/>
                </a:cubicBezTo>
                <a:close/>
                <a:moveTo>
                  <a:pt x="211201" y="44277"/>
                </a:moveTo>
                <a:cubicBezTo>
                  <a:pt x="209220" y="44277"/>
                  <a:pt x="207438" y="45236"/>
                  <a:pt x="206203" y="46745"/>
                </a:cubicBezTo>
                <a:cubicBezTo>
                  <a:pt x="206645" y="47156"/>
                  <a:pt x="207072" y="47598"/>
                  <a:pt x="207468" y="48055"/>
                </a:cubicBezTo>
                <a:cubicBezTo>
                  <a:pt x="208367" y="46912"/>
                  <a:pt x="209738" y="46227"/>
                  <a:pt x="211201" y="46211"/>
                </a:cubicBezTo>
                <a:cubicBezTo>
                  <a:pt x="212755" y="46227"/>
                  <a:pt x="214202" y="46989"/>
                  <a:pt x="215101" y="48268"/>
                </a:cubicBezTo>
                <a:cubicBezTo>
                  <a:pt x="215482" y="47796"/>
                  <a:pt x="215893" y="47339"/>
                  <a:pt x="216335" y="46928"/>
                </a:cubicBezTo>
                <a:cubicBezTo>
                  <a:pt x="215101" y="45313"/>
                  <a:pt x="213258" y="44277"/>
                  <a:pt x="211201" y="44277"/>
                </a:cubicBezTo>
                <a:close/>
                <a:moveTo>
                  <a:pt x="239738" y="44277"/>
                </a:moveTo>
                <a:cubicBezTo>
                  <a:pt x="237757" y="44277"/>
                  <a:pt x="235990" y="45236"/>
                  <a:pt x="234756" y="46745"/>
                </a:cubicBezTo>
                <a:cubicBezTo>
                  <a:pt x="235197" y="47156"/>
                  <a:pt x="235609" y="47598"/>
                  <a:pt x="236005" y="48055"/>
                </a:cubicBezTo>
                <a:cubicBezTo>
                  <a:pt x="236904" y="46912"/>
                  <a:pt x="238275" y="46227"/>
                  <a:pt x="239738" y="46211"/>
                </a:cubicBezTo>
                <a:cubicBezTo>
                  <a:pt x="241307" y="46211"/>
                  <a:pt x="242709" y="47004"/>
                  <a:pt x="243638" y="48268"/>
                </a:cubicBezTo>
                <a:cubicBezTo>
                  <a:pt x="244019" y="47796"/>
                  <a:pt x="244446" y="47354"/>
                  <a:pt x="244887" y="46928"/>
                </a:cubicBezTo>
                <a:cubicBezTo>
                  <a:pt x="243638" y="45313"/>
                  <a:pt x="241795" y="44277"/>
                  <a:pt x="239738" y="44277"/>
                </a:cubicBezTo>
                <a:close/>
                <a:moveTo>
                  <a:pt x="11412" y="46821"/>
                </a:moveTo>
                <a:cubicBezTo>
                  <a:pt x="10071" y="46821"/>
                  <a:pt x="8883" y="47507"/>
                  <a:pt x="8075" y="48543"/>
                </a:cubicBezTo>
                <a:cubicBezTo>
                  <a:pt x="9157" y="48253"/>
                  <a:pt x="10284" y="48116"/>
                  <a:pt x="11412" y="48116"/>
                </a:cubicBezTo>
                <a:cubicBezTo>
                  <a:pt x="12539" y="48116"/>
                  <a:pt x="13682" y="48268"/>
                  <a:pt x="14779" y="48573"/>
                </a:cubicBezTo>
                <a:lnTo>
                  <a:pt x="14794" y="48573"/>
                </a:lnTo>
                <a:cubicBezTo>
                  <a:pt x="14002" y="47491"/>
                  <a:pt x="12753" y="46851"/>
                  <a:pt x="11412" y="46821"/>
                </a:cubicBezTo>
                <a:close/>
                <a:moveTo>
                  <a:pt x="39949" y="46821"/>
                </a:moveTo>
                <a:cubicBezTo>
                  <a:pt x="38608" y="46821"/>
                  <a:pt x="37435" y="47507"/>
                  <a:pt x="36612" y="48543"/>
                </a:cubicBezTo>
                <a:cubicBezTo>
                  <a:pt x="37709" y="48253"/>
                  <a:pt x="38821" y="48116"/>
                  <a:pt x="39949" y="48116"/>
                </a:cubicBezTo>
                <a:cubicBezTo>
                  <a:pt x="41092" y="48116"/>
                  <a:pt x="42219" y="48268"/>
                  <a:pt x="43316" y="48573"/>
                </a:cubicBezTo>
                <a:lnTo>
                  <a:pt x="43331" y="48573"/>
                </a:lnTo>
                <a:cubicBezTo>
                  <a:pt x="42539" y="47491"/>
                  <a:pt x="41290" y="46851"/>
                  <a:pt x="39949" y="46821"/>
                </a:cubicBezTo>
                <a:close/>
                <a:moveTo>
                  <a:pt x="68501" y="46836"/>
                </a:moveTo>
                <a:cubicBezTo>
                  <a:pt x="67160" y="46836"/>
                  <a:pt x="65987" y="47507"/>
                  <a:pt x="65164" y="48543"/>
                </a:cubicBezTo>
                <a:cubicBezTo>
                  <a:pt x="66247" y="48264"/>
                  <a:pt x="67359" y="48124"/>
                  <a:pt x="68472" y="48124"/>
                </a:cubicBezTo>
                <a:cubicBezTo>
                  <a:pt x="69614" y="48124"/>
                  <a:pt x="70757" y="48272"/>
                  <a:pt x="71868" y="48573"/>
                </a:cubicBezTo>
                <a:cubicBezTo>
                  <a:pt x="71076" y="47491"/>
                  <a:pt x="69827" y="46851"/>
                  <a:pt x="68501" y="46836"/>
                </a:cubicBezTo>
                <a:close/>
                <a:moveTo>
                  <a:pt x="97023" y="46821"/>
                </a:moveTo>
                <a:cubicBezTo>
                  <a:pt x="95697" y="46821"/>
                  <a:pt x="94524" y="47507"/>
                  <a:pt x="93701" y="48543"/>
                </a:cubicBezTo>
                <a:cubicBezTo>
                  <a:pt x="94783" y="48253"/>
                  <a:pt x="95910" y="48116"/>
                  <a:pt x="97023" y="48116"/>
                </a:cubicBezTo>
                <a:cubicBezTo>
                  <a:pt x="98165" y="48116"/>
                  <a:pt x="99308" y="48268"/>
                  <a:pt x="100405" y="48573"/>
                </a:cubicBezTo>
                <a:cubicBezTo>
                  <a:pt x="99613" y="47491"/>
                  <a:pt x="98363" y="46851"/>
                  <a:pt x="97023" y="46821"/>
                </a:cubicBezTo>
                <a:close/>
                <a:moveTo>
                  <a:pt x="125575" y="46836"/>
                </a:moveTo>
                <a:cubicBezTo>
                  <a:pt x="124249" y="46836"/>
                  <a:pt x="123061" y="47507"/>
                  <a:pt x="122238" y="48543"/>
                </a:cubicBezTo>
                <a:cubicBezTo>
                  <a:pt x="123285" y="48281"/>
                  <a:pt x="124346" y="48130"/>
                  <a:pt x="125420" y="48130"/>
                </a:cubicBezTo>
                <a:cubicBezTo>
                  <a:pt x="125472" y="48130"/>
                  <a:pt x="125523" y="48130"/>
                  <a:pt x="125575" y="48131"/>
                </a:cubicBezTo>
                <a:cubicBezTo>
                  <a:pt x="126718" y="48131"/>
                  <a:pt x="127845" y="48268"/>
                  <a:pt x="128957" y="48573"/>
                </a:cubicBezTo>
                <a:cubicBezTo>
                  <a:pt x="128165" y="47491"/>
                  <a:pt x="126916" y="46851"/>
                  <a:pt x="125575" y="46836"/>
                </a:cubicBezTo>
                <a:close/>
                <a:moveTo>
                  <a:pt x="154112" y="46836"/>
                </a:moveTo>
                <a:cubicBezTo>
                  <a:pt x="152786" y="46836"/>
                  <a:pt x="151598" y="47507"/>
                  <a:pt x="150790" y="48543"/>
                </a:cubicBezTo>
                <a:cubicBezTo>
                  <a:pt x="151823" y="48281"/>
                  <a:pt x="152896" y="48130"/>
                  <a:pt x="153959" y="48130"/>
                </a:cubicBezTo>
                <a:cubicBezTo>
                  <a:pt x="154010" y="48130"/>
                  <a:pt x="154061" y="48130"/>
                  <a:pt x="154112" y="48131"/>
                </a:cubicBezTo>
                <a:cubicBezTo>
                  <a:pt x="155254" y="48131"/>
                  <a:pt x="156397" y="48268"/>
                  <a:pt x="157494" y="48573"/>
                </a:cubicBezTo>
                <a:cubicBezTo>
                  <a:pt x="156702" y="47491"/>
                  <a:pt x="155453" y="46851"/>
                  <a:pt x="154112" y="46836"/>
                </a:cubicBezTo>
                <a:close/>
                <a:moveTo>
                  <a:pt x="182649" y="46836"/>
                </a:moveTo>
                <a:cubicBezTo>
                  <a:pt x="181323" y="46836"/>
                  <a:pt x="180150" y="47522"/>
                  <a:pt x="179327" y="48543"/>
                </a:cubicBezTo>
                <a:cubicBezTo>
                  <a:pt x="180417" y="48264"/>
                  <a:pt x="181530" y="48124"/>
                  <a:pt x="182640" y="48124"/>
                </a:cubicBezTo>
                <a:cubicBezTo>
                  <a:pt x="183781" y="48124"/>
                  <a:pt x="184920" y="48272"/>
                  <a:pt x="186031" y="48573"/>
                </a:cubicBezTo>
                <a:cubicBezTo>
                  <a:pt x="185239" y="47491"/>
                  <a:pt x="183989" y="46851"/>
                  <a:pt x="182649" y="46836"/>
                </a:cubicBezTo>
                <a:close/>
                <a:moveTo>
                  <a:pt x="211201" y="46836"/>
                </a:moveTo>
                <a:cubicBezTo>
                  <a:pt x="209860" y="46836"/>
                  <a:pt x="208687" y="47522"/>
                  <a:pt x="207864" y="48543"/>
                </a:cubicBezTo>
                <a:cubicBezTo>
                  <a:pt x="208954" y="48264"/>
                  <a:pt x="210067" y="48124"/>
                  <a:pt x="211177" y="48124"/>
                </a:cubicBezTo>
                <a:cubicBezTo>
                  <a:pt x="212318" y="48124"/>
                  <a:pt x="213457" y="48272"/>
                  <a:pt x="214568" y="48573"/>
                </a:cubicBezTo>
                <a:cubicBezTo>
                  <a:pt x="213776" y="47491"/>
                  <a:pt x="212526" y="46851"/>
                  <a:pt x="211201" y="46836"/>
                </a:cubicBezTo>
                <a:close/>
                <a:moveTo>
                  <a:pt x="239738" y="46836"/>
                </a:moveTo>
                <a:cubicBezTo>
                  <a:pt x="238412" y="46836"/>
                  <a:pt x="237224" y="47522"/>
                  <a:pt x="236401" y="48543"/>
                </a:cubicBezTo>
                <a:cubicBezTo>
                  <a:pt x="237498" y="48268"/>
                  <a:pt x="238610" y="48116"/>
                  <a:pt x="239738" y="48116"/>
                </a:cubicBezTo>
                <a:cubicBezTo>
                  <a:pt x="240880" y="48116"/>
                  <a:pt x="242008" y="48268"/>
                  <a:pt x="243105" y="48573"/>
                </a:cubicBezTo>
                <a:cubicBezTo>
                  <a:pt x="242328" y="47491"/>
                  <a:pt x="241078" y="46851"/>
                  <a:pt x="239738" y="46836"/>
                </a:cubicBezTo>
                <a:close/>
                <a:moveTo>
                  <a:pt x="268275" y="46836"/>
                </a:moveTo>
                <a:cubicBezTo>
                  <a:pt x="266949" y="46836"/>
                  <a:pt x="265761" y="47507"/>
                  <a:pt x="264953" y="48543"/>
                </a:cubicBezTo>
                <a:cubicBezTo>
                  <a:pt x="266035" y="48253"/>
                  <a:pt x="267147" y="48116"/>
                  <a:pt x="268275" y="48116"/>
                </a:cubicBezTo>
                <a:cubicBezTo>
                  <a:pt x="269417" y="48116"/>
                  <a:pt x="270560" y="48268"/>
                  <a:pt x="271657" y="48573"/>
                </a:cubicBezTo>
                <a:cubicBezTo>
                  <a:pt x="270865" y="47491"/>
                  <a:pt x="269615" y="46851"/>
                  <a:pt x="268275" y="46836"/>
                </a:cubicBezTo>
                <a:close/>
                <a:moveTo>
                  <a:pt x="82929" y="43682"/>
                </a:moveTo>
                <a:lnTo>
                  <a:pt x="82929" y="43728"/>
                </a:lnTo>
                <a:cubicBezTo>
                  <a:pt x="78877" y="43728"/>
                  <a:pt x="75235" y="45709"/>
                  <a:pt x="72706" y="48786"/>
                </a:cubicBezTo>
                <a:cubicBezTo>
                  <a:pt x="73316" y="48984"/>
                  <a:pt x="73895" y="49243"/>
                  <a:pt x="74458" y="49533"/>
                </a:cubicBezTo>
                <a:cubicBezTo>
                  <a:pt x="76622" y="47110"/>
                  <a:pt x="79623" y="45602"/>
                  <a:pt x="82929" y="45602"/>
                </a:cubicBezTo>
                <a:cubicBezTo>
                  <a:pt x="86190" y="45602"/>
                  <a:pt x="89130" y="47065"/>
                  <a:pt x="91294" y="49411"/>
                </a:cubicBezTo>
                <a:cubicBezTo>
                  <a:pt x="91873" y="49137"/>
                  <a:pt x="92467" y="48893"/>
                  <a:pt x="93077" y="48695"/>
                </a:cubicBezTo>
                <a:cubicBezTo>
                  <a:pt x="90578" y="45617"/>
                  <a:pt x="86952" y="43682"/>
                  <a:pt x="82929" y="43682"/>
                </a:cubicBezTo>
                <a:close/>
                <a:moveTo>
                  <a:pt x="197092" y="43698"/>
                </a:moveTo>
                <a:cubicBezTo>
                  <a:pt x="193040" y="43698"/>
                  <a:pt x="189383" y="45663"/>
                  <a:pt x="186884" y="48786"/>
                </a:cubicBezTo>
                <a:cubicBezTo>
                  <a:pt x="187478" y="49000"/>
                  <a:pt x="188057" y="49243"/>
                  <a:pt x="188621" y="49533"/>
                </a:cubicBezTo>
                <a:cubicBezTo>
                  <a:pt x="190785" y="47126"/>
                  <a:pt x="193786" y="45617"/>
                  <a:pt x="197092" y="45617"/>
                </a:cubicBezTo>
                <a:lnTo>
                  <a:pt x="197092" y="45663"/>
                </a:lnTo>
                <a:cubicBezTo>
                  <a:pt x="200353" y="45663"/>
                  <a:pt x="203309" y="47110"/>
                  <a:pt x="205457" y="49426"/>
                </a:cubicBezTo>
                <a:cubicBezTo>
                  <a:pt x="206036" y="49137"/>
                  <a:pt x="206630" y="48893"/>
                  <a:pt x="207239" y="48710"/>
                </a:cubicBezTo>
                <a:cubicBezTo>
                  <a:pt x="204741" y="45633"/>
                  <a:pt x="201115" y="43698"/>
                  <a:pt x="197092" y="43698"/>
                </a:cubicBezTo>
                <a:close/>
                <a:moveTo>
                  <a:pt x="254197" y="43728"/>
                </a:moveTo>
                <a:cubicBezTo>
                  <a:pt x="250129" y="43728"/>
                  <a:pt x="246472" y="45709"/>
                  <a:pt x="243973" y="48802"/>
                </a:cubicBezTo>
                <a:cubicBezTo>
                  <a:pt x="244568" y="49015"/>
                  <a:pt x="245162" y="49259"/>
                  <a:pt x="245725" y="49548"/>
                </a:cubicBezTo>
                <a:cubicBezTo>
                  <a:pt x="247889" y="47126"/>
                  <a:pt x="250875" y="45633"/>
                  <a:pt x="254197" y="45633"/>
                </a:cubicBezTo>
                <a:lnTo>
                  <a:pt x="254197" y="45663"/>
                </a:lnTo>
                <a:cubicBezTo>
                  <a:pt x="257427" y="45663"/>
                  <a:pt x="260382" y="47110"/>
                  <a:pt x="262546" y="49457"/>
                </a:cubicBezTo>
                <a:cubicBezTo>
                  <a:pt x="263125" y="49167"/>
                  <a:pt x="263734" y="48939"/>
                  <a:pt x="264344" y="48741"/>
                </a:cubicBezTo>
                <a:cubicBezTo>
                  <a:pt x="261830" y="45663"/>
                  <a:pt x="258219" y="43728"/>
                  <a:pt x="254197" y="43728"/>
                </a:cubicBezTo>
                <a:close/>
                <a:moveTo>
                  <a:pt x="54393" y="43728"/>
                </a:moveTo>
                <a:cubicBezTo>
                  <a:pt x="50340" y="43728"/>
                  <a:pt x="46683" y="45709"/>
                  <a:pt x="44184" y="48817"/>
                </a:cubicBezTo>
                <a:cubicBezTo>
                  <a:pt x="44779" y="49030"/>
                  <a:pt x="45373" y="49274"/>
                  <a:pt x="45937" y="49563"/>
                </a:cubicBezTo>
                <a:cubicBezTo>
                  <a:pt x="48100" y="47141"/>
                  <a:pt x="51102" y="45648"/>
                  <a:pt x="54408" y="45648"/>
                </a:cubicBezTo>
                <a:cubicBezTo>
                  <a:pt x="57653" y="45648"/>
                  <a:pt x="60609" y="47095"/>
                  <a:pt x="62772" y="49457"/>
                </a:cubicBezTo>
                <a:cubicBezTo>
                  <a:pt x="63336" y="49167"/>
                  <a:pt x="63945" y="48923"/>
                  <a:pt x="64555" y="48741"/>
                </a:cubicBezTo>
                <a:cubicBezTo>
                  <a:pt x="62041" y="45663"/>
                  <a:pt x="58415" y="43728"/>
                  <a:pt x="54408" y="43728"/>
                </a:cubicBezTo>
                <a:close/>
                <a:moveTo>
                  <a:pt x="111482" y="43728"/>
                </a:moveTo>
                <a:cubicBezTo>
                  <a:pt x="107414" y="43728"/>
                  <a:pt x="103772" y="45709"/>
                  <a:pt x="101258" y="48817"/>
                </a:cubicBezTo>
                <a:cubicBezTo>
                  <a:pt x="101852" y="49030"/>
                  <a:pt x="102431" y="49274"/>
                  <a:pt x="102995" y="49563"/>
                </a:cubicBezTo>
                <a:cubicBezTo>
                  <a:pt x="105174" y="47156"/>
                  <a:pt x="108175" y="45648"/>
                  <a:pt x="111482" y="45648"/>
                </a:cubicBezTo>
                <a:cubicBezTo>
                  <a:pt x="114727" y="45648"/>
                  <a:pt x="117683" y="47110"/>
                  <a:pt x="119846" y="49457"/>
                </a:cubicBezTo>
                <a:cubicBezTo>
                  <a:pt x="120425" y="49167"/>
                  <a:pt x="121019" y="48939"/>
                  <a:pt x="121629" y="48741"/>
                </a:cubicBezTo>
                <a:cubicBezTo>
                  <a:pt x="119115" y="45663"/>
                  <a:pt x="115504" y="43728"/>
                  <a:pt x="111482" y="43728"/>
                </a:cubicBezTo>
                <a:close/>
                <a:moveTo>
                  <a:pt x="25856" y="43728"/>
                </a:moveTo>
                <a:cubicBezTo>
                  <a:pt x="21803" y="43728"/>
                  <a:pt x="18146" y="45709"/>
                  <a:pt x="15648" y="48832"/>
                </a:cubicBezTo>
                <a:cubicBezTo>
                  <a:pt x="16242" y="49030"/>
                  <a:pt x="16821" y="49289"/>
                  <a:pt x="17384" y="49579"/>
                </a:cubicBezTo>
                <a:cubicBezTo>
                  <a:pt x="19548" y="47156"/>
                  <a:pt x="22549" y="45648"/>
                  <a:pt x="25856" y="45648"/>
                </a:cubicBezTo>
                <a:cubicBezTo>
                  <a:pt x="29116" y="45648"/>
                  <a:pt x="32072" y="47110"/>
                  <a:pt x="34220" y="49457"/>
                </a:cubicBezTo>
                <a:cubicBezTo>
                  <a:pt x="34799" y="49182"/>
                  <a:pt x="35393" y="48939"/>
                  <a:pt x="36003" y="48741"/>
                </a:cubicBezTo>
                <a:cubicBezTo>
                  <a:pt x="33489" y="45663"/>
                  <a:pt x="29878" y="43728"/>
                  <a:pt x="25856" y="43728"/>
                </a:cubicBezTo>
                <a:close/>
                <a:moveTo>
                  <a:pt x="140019" y="43728"/>
                </a:moveTo>
                <a:cubicBezTo>
                  <a:pt x="135966" y="43728"/>
                  <a:pt x="132309" y="45709"/>
                  <a:pt x="129795" y="48817"/>
                </a:cubicBezTo>
                <a:cubicBezTo>
                  <a:pt x="130389" y="49030"/>
                  <a:pt x="130984" y="49289"/>
                  <a:pt x="131547" y="49579"/>
                </a:cubicBezTo>
                <a:cubicBezTo>
                  <a:pt x="133711" y="47156"/>
                  <a:pt x="136712" y="45648"/>
                  <a:pt x="140019" y="45648"/>
                </a:cubicBezTo>
                <a:cubicBezTo>
                  <a:pt x="143264" y="45648"/>
                  <a:pt x="146220" y="47110"/>
                  <a:pt x="148383" y="49457"/>
                </a:cubicBezTo>
                <a:cubicBezTo>
                  <a:pt x="148962" y="49182"/>
                  <a:pt x="149556" y="48939"/>
                  <a:pt x="150166" y="48741"/>
                </a:cubicBezTo>
                <a:cubicBezTo>
                  <a:pt x="147667" y="45663"/>
                  <a:pt x="144041" y="43728"/>
                  <a:pt x="140019" y="43728"/>
                </a:cubicBezTo>
                <a:close/>
                <a:moveTo>
                  <a:pt x="168555" y="43728"/>
                </a:moveTo>
                <a:cubicBezTo>
                  <a:pt x="164503" y="43728"/>
                  <a:pt x="160846" y="45709"/>
                  <a:pt x="158347" y="48817"/>
                </a:cubicBezTo>
                <a:cubicBezTo>
                  <a:pt x="158942" y="49030"/>
                  <a:pt x="159521" y="49289"/>
                  <a:pt x="160084" y="49579"/>
                </a:cubicBezTo>
                <a:cubicBezTo>
                  <a:pt x="162248" y="47156"/>
                  <a:pt x="165249" y="45648"/>
                  <a:pt x="168555" y="45648"/>
                </a:cubicBezTo>
                <a:cubicBezTo>
                  <a:pt x="171816" y="45648"/>
                  <a:pt x="174756" y="47110"/>
                  <a:pt x="176920" y="49457"/>
                </a:cubicBezTo>
                <a:cubicBezTo>
                  <a:pt x="177499" y="49182"/>
                  <a:pt x="178093" y="48939"/>
                  <a:pt x="178703" y="48741"/>
                </a:cubicBezTo>
                <a:cubicBezTo>
                  <a:pt x="176204" y="45663"/>
                  <a:pt x="172578" y="43728"/>
                  <a:pt x="168555" y="43728"/>
                </a:cubicBezTo>
                <a:close/>
                <a:moveTo>
                  <a:pt x="225644" y="43728"/>
                </a:moveTo>
                <a:cubicBezTo>
                  <a:pt x="221592" y="43728"/>
                  <a:pt x="217935" y="45693"/>
                  <a:pt x="215436" y="48832"/>
                </a:cubicBezTo>
                <a:cubicBezTo>
                  <a:pt x="216031" y="49030"/>
                  <a:pt x="216610" y="49289"/>
                  <a:pt x="217173" y="49579"/>
                </a:cubicBezTo>
                <a:cubicBezTo>
                  <a:pt x="219337" y="47156"/>
                  <a:pt x="222338" y="45648"/>
                  <a:pt x="225644" y="45648"/>
                </a:cubicBezTo>
                <a:lnTo>
                  <a:pt x="225644" y="45663"/>
                </a:lnTo>
                <a:cubicBezTo>
                  <a:pt x="228890" y="45663"/>
                  <a:pt x="231845" y="47110"/>
                  <a:pt x="234009" y="49457"/>
                </a:cubicBezTo>
                <a:cubicBezTo>
                  <a:pt x="234588" y="49182"/>
                  <a:pt x="235182" y="48939"/>
                  <a:pt x="235792" y="48741"/>
                </a:cubicBezTo>
                <a:cubicBezTo>
                  <a:pt x="233293" y="45663"/>
                  <a:pt x="229667" y="43728"/>
                  <a:pt x="225644" y="43728"/>
                </a:cubicBezTo>
                <a:close/>
                <a:moveTo>
                  <a:pt x="82929" y="46257"/>
                </a:moveTo>
                <a:lnTo>
                  <a:pt x="82929" y="46303"/>
                </a:lnTo>
                <a:cubicBezTo>
                  <a:pt x="79852" y="46303"/>
                  <a:pt x="77079" y="47659"/>
                  <a:pt x="75022" y="49838"/>
                </a:cubicBezTo>
                <a:cubicBezTo>
                  <a:pt x="75555" y="50142"/>
                  <a:pt x="76073" y="50493"/>
                  <a:pt x="76561" y="50858"/>
                </a:cubicBezTo>
                <a:cubicBezTo>
                  <a:pt x="78267" y="49198"/>
                  <a:pt x="80492" y="48177"/>
                  <a:pt x="82929" y="48177"/>
                </a:cubicBezTo>
                <a:cubicBezTo>
                  <a:pt x="85245" y="48192"/>
                  <a:pt x="87485" y="49106"/>
                  <a:pt x="89146" y="50721"/>
                </a:cubicBezTo>
                <a:cubicBezTo>
                  <a:pt x="89648" y="50340"/>
                  <a:pt x="90182" y="50005"/>
                  <a:pt x="90730" y="49700"/>
                </a:cubicBezTo>
                <a:cubicBezTo>
                  <a:pt x="88689" y="47567"/>
                  <a:pt x="85946" y="46257"/>
                  <a:pt x="82929" y="46257"/>
                </a:cubicBezTo>
                <a:close/>
                <a:moveTo>
                  <a:pt x="168555" y="46272"/>
                </a:moveTo>
                <a:cubicBezTo>
                  <a:pt x="165478" y="46272"/>
                  <a:pt x="162690" y="47644"/>
                  <a:pt x="160648" y="49853"/>
                </a:cubicBezTo>
                <a:cubicBezTo>
                  <a:pt x="161181" y="50158"/>
                  <a:pt x="161699" y="50508"/>
                  <a:pt x="162202" y="50874"/>
                </a:cubicBezTo>
                <a:cubicBezTo>
                  <a:pt x="163893" y="49213"/>
                  <a:pt x="166118" y="48192"/>
                  <a:pt x="168555" y="48192"/>
                </a:cubicBezTo>
                <a:lnTo>
                  <a:pt x="168555" y="48223"/>
                </a:lnTo>
                <a:cubicBezTo>
                  <a:pt x="170871" y="48238"/>
                  <a:pt x="173096" y="49137"/>
                  <a:pt x="174772" y="50737"/>
                </a:cubicBezTo>
                <a:cubicBezTo>
                  <a:pt x="175274" y="50356"/>
                  <a:pt x="175808" y="50020"/>
                  <a:pt x="176356" y="49716"/>
                </a:cubicBezTo>
                <a:cubicBezTo>
                  <a:pt x="174315" y="47583"/>
                  <a:pt x="171587" y="46272"/>
                  <a:pt x="168555" y="46272"/>
                </a:cubicBezTo>
                <a:close/>
                <a:moveTo>
                  <a:pt x="197092" y="46257"/>
                </a:moveTo>
                <a:cubicBezTo>
                  <a:pt x="194015" y="46257"/>
                  <a:pt x="191226" y="47628"/>
                  <a:pt x="189170" y="49838"/>
                </a:cubicBezTo>
                <a:cubicBezTo>
                  <a:pt x="189718" y="50142"/>
                  <a:pt x="190236" y="50493"/>
                  <a:pt x="190724" y="50874"/>
                </a:cubicBezTo>
                <a:cubicBezTo>
                  <a:pt x="192430" y="49198"/>
                  <a:pt x="194655" y="48177"/>
                  <a:pt x="197092" y="48177"/>
                </a:cubicBezTo>
                <a:lnTo>
                  <a:pt x="197092" y="48223"/>
                </a:lnTo>
                <a:cubicBezTo>
                  <a:pt x="199408" y="48223"/>
                  <a:pt x="201633" y="49122"/>
                  <a:pt x="203324" y="50721"/>
                </a:cubicBezTo>
                <a:cubicBezTo>
                  <a:pt x="203811" y="50356"/>
                  <a:pt x="204345" y="50020"/>
                  <a:pt x="204893" y="49716"/>
                </a:cubicBezTo>
                <a:cubicBezTo>
                  <a:pt x="202852" y="47583"/>
                  <a:pt x="200109" y="46257"/>
                  <a:pt x="197092" y="46257"/>
                </a:cubicBezTo>
                <a:close/>
                <a:moveTo>
                  <a:pt x="254181" y="46272"/>
                </a:moveTo>
                <a:cubicBezTo>
                  <a:pt x="251119" y="46272"/>
                  <a:pt x="248316" y="47644"/>
                  <a:pt x="246274" y="49853"/>
                </a:cubicBezTo>
                <a:cubicBezTo>
                  <a:pt x="246807" y="50158"/>
                  <a:pt x="247325" y="50508"/>
                  <a:pt x="247828" y="50874"/>
                </a:cubicBezTo>
                <a:cubicBezTo>
                  <a:pt x="249519" y="49213"/>
                  <a:pt x="251744" y="48192"/>
                  <a:pt x="254197" y="48192"/>
                </a:cubicBezTo>
                <a:lnTo>
                  <a:pt x="254197" y="48223"/>
                </a:lnTo>
                <a:cubicBezTo>
                  <a:pt x="256512" y="48238"/>
                  <a:pt x="258737" y="49137"/>
                  <a:pt x="260413" y="50737"/>
                </a:cubicBezTo>
                <a:cubicBezTo>
                  <a:pt x="260916" y="50356"/>
                  <a:pt x="261434" y="50020"/>
                  <a:pt x="261982" y="49716"/>
                </a:cubicBezTo>
                <a:cubicBezTo>
                  <a:pt x="259941" y="47583"/>
                  <a:pt x="257213" y="46272"/>
                  <a:pt x="254181" y="46272"/>
                </a:cubicBezTo>
                <a:close/>
                <a:moveTo>
                  <a:pt x="25856" y="46303"/>
                </a:moveTo>
                <a:cubicBezTo>
                  <a:pt x="22778" y="46303"/>
                  <a:pt x="19990" y="47659"/>
                  <a:pt x="17933" y="49883"/>
                </a:cubicBezTo>
                <a:cubicBezTo>
                  <a:pt x="18466" y="50188"/>
                  <a:pt x="18999" y="50523"/>
                  <a:pt x="19487" y="50904"/>
                </a:cubicBezTo>
                <a:cubicBezTo>
                  <a:pt x="21225" y="49119"/>
                  <a:pt x="23532" y="48224"/>
                  <a:pt x="25842" y="48224"/>
                </a:cubicBezTo>
                <a:cubicBezTo>
                  <a:pt x="28088" y="48224"/>
                  <a:pt x="30337" y="49070"/>
                  <a:pt x="32072" y="50767"/>
                </a:cubicBezTo>
                <a:cubicBezTo>
                  <a:pt x="32575" y="50386"/>
                  <a:pt x="33093" y="50051"/>
                  <a:pt x="33641" y="49746"/>
                </a:cubicBezTo>
                <a:cubicBezTo>
                  <a:pt x="31600" y="47613"/>
                  <a:pt x="28872" y="46303"/>
                  <a:pt x="25856" y="46303"/>
                </a:cubicBezTo>
                <a:close/>
                <a:moveTo>
                  <a:pt x="54408" y="46288"/>
                </a:moveTo>
                <a:lnTo>
                  <a:pt x="54393" y="46303"/>
                </a:lnTo>
                <a:cubicBezTo>
                  <a:pt x="51315" y="46303"/>
                  <a:pt x="48527" y="47659"/>
                  <a:pt x="46485" y="49868"/>
                </a:cubicBezTo>
                <a:cubicBezTo>
                  <a:pt x="47018" y="50173"/>
                  <a:pt x="47536" y="50523"/>
                  <a:pt x="48039" y="50904"/>
                </a:cubicBezTo>
                <a:cubicBezTo>
                  <a:pt x="49781" y="49116"/>
                  <a:pt x="52094" y="48216"/>
                  <a:pt x="54409" y="48216"/>
                </a:cubicBezTo>
                <a:cubicBezTo>
                  <a:pt x="56650" y="48216"/>
                  <a:pt x="58893" y="49058"/>
                  <a:pt x="60624" y="50752"/>
                </a:cubicBezTo>
                <a:cubicBezTo>
                  <a:pt x="61127" y="50386"/>
                  <a:pt x="61645" y="50051"/>
                  <a:pt x="62193" y="49746"/>
                </a:cubicBezTo>
                <a:cubicBezTo>
                  <a:pt x="60167" y="47613"/>
                  <a:pt x="57424" y="46288"/>
                  <a:pt x="54408" y="46288"/>
                </a:cubicBezTo>
                <a:close/>
                <a:moveTo>
                  <a:pt x="111482" y="46303"/>
                </a:moveTo>
                <a:cubicBezTo>
                  <a:pt x="108404" y="46303"/>
                  <a:pt x="105601" y="47659"/>
                  <a:pt x="103559" y="49883"/>
                </a:cubicBezTo>
                <a:cubicBezTo>
                  <a:pt x="104092" y="50188"/>
                  <a:pt x="104610" y="50523"/>
                  <a:pt x="105113" y="50904"/>
                </a:cubicBezTo>
                <a:cubicBezTo>
                  <a:pt x="106851" y="49119"/>
                  <a:pt x="109158" y="48224"/>
                  <a:pt x="111468" y="48224"/>
                </a:cubicBezTo>
                <a:cubicBezTo>
                  <a:pt x="113714" y="48224"/>
                  <a:pt x="115963" y="49070"/>
                  <a:pt x="117698" y="50767"/>
                </a:cubicBezTo>
                <a:cubicBezTo>
                  <a:pt x="118201" y="50386"/>
                  <a:pt x="118719" y="50051"/>
                  <a:pt x="119267" y="49746"/>
                </a:cubicBezTo>
                <a:cubicBezTo>
                  <a:pt x="117241" y="47613"/>
                  <a:pt x="114498" y="46303"/>
                  <a:pt x="111482" y="46303"/>
                </a:cubicBezTo>
                <a:close/>
                <a:moveTo>
                  <a:pt x="140019" y="46303"/>
                </a:moveTo>
                <a:cubicBezTo>
                  <a:pt x="136941" y="46303"/>
                  <a:pt x="134153" y="47674"/>
                  <a:pt x="132096" y="49883"/>
                </a:cubicBezTo>
                <a:cubicBezTo>
                  <a:pt x="132644" y="50188"/>
                  <a:pt x="133162" y="50538"/>
                  <a:pt x="133650" y="50904"/>
                </a:cubicBezTo>
                <a:cubicBezTo>
                  <a:pt x="135356" y="49243"/>
                  <a:pt x="137581" y="48223"/>
                  <a:pt x="140019" y="48223"/>
                </a:cubicBezTo>
                <a:cubicBezTo>
                  <a:pt x="142334" y="48238"/>
                  <a:pt x="144559" y="49152"/>
                  <a:pt x="146235" y="50767"/>
                </a:cubicBezTo>
                <a:cubicBezTo>
                  <a:pt x="146738" y="50386"/>
                  <a:pt x="147271" y="50051"/>
                  <a:pt x="147804" y="49761"/>
                </a:cubicBezTo>
                <a:cubicBezTo>
                  <a:pt x="145762" y="47613"/>
                  <a:pt x="143035" y="46303"/>
                  <a:pt x="140019" y="46303"/>
                </a:cubicBezTo>
                <a:close/>
                <a:moveTo>
                  <a:pt x="225644" y="46288"/>
                </a:moveTo>
                <a:cubicBezTo>
                  <a:pt x="222567" y="46288"/>
                  <a:pt x="219779" y="47659"/>
                  <a:pt x="217722" y="49868"/>
                </a:cubicBezTo>
                <a:cubicBezTo>
                  <a:pt x="218270" y="50188"/>
                  <a:pt x="218788" y="50523"/>
                  <a:pt x="219276" y="50904"/>
                </a:cubicBezTo>
                <a:cubicBezTo>
                  <a:pt x="220982" y="49243"/>
                  <a:pt x="223207" y="48223"/>
                  <a:pt x="225644" y="48223"/>
                </a:cubicBezTo>
                <a:cubicBezTo>
                  <a:pt x="227960" y="48238"/>
                  <a:pt x="230200" y="49152"/>
                  <a:pt x="231861" y="50752"/>
                </a:cubicBezTo>
                <a:cubicBezTo>
                  <a:pt x="232364" y="50386"/>
                  <a:pt x="232897" y="50051"/>
                  <a:pt x="233445" y="49746"/>
                </a:cubicBezTo>
                <a:cubicBezTo>
                  <a:pt x="231404" y="47613"/>
                  <a:pt x="228661" y="46288"/>
                  <a:pt x="225644" y="46288"/>
                </a:cubicBezTo>
                <a:close/>
                <a:moveTo>
                  <a:pt x="97023" y="51331"/>
                </a:moveTo>
                <a:cubicBezTo>
                  <a:pt x="97025" y="51331"/>
                  <a:pt x="97028" y="51331"/>
                  <a:pt x="97030" y="51331"/>
                </a:cubicBezTo>
                <a:lnTo>
                  <a:pt x="97030" y="51331"/>
                </a:lnTo>
                <a:cubicBezTo>
                  <a:pt x="97033" y="51331"/>
                  <a:pt x="97035" y="51331"/>
                  <a:pt x="97038" y="51331"/>
                </a:cubicBezTo>
                <a:close/>
                <a:moveTo>
                  <a:pt x="82929" y="48817"/>
                </a:moveTo>
                <a:lnTo>
                  <a:pt x="82929" y="48878"/>
                </a:lnTo>
                <a:cubicBezTo>
                  <a:pt x="80735" y="48878"/>
                  <a:pt x="78633" y="49731"/>
                  <a:pt x="77048" y="51255"/>
                </a:cubicBezTo>
                <a:cubicBezTo>
                  <a:pt x="77521" y="51651"/>
                  <a:pt x="77963" y="52077"/>
                  <a:pt x="78374" y="52519"/>
                </a:cubicBezTo>
                <a:cubicBezTo>
                  <a:pt x="79663" y="51347"/>
                  <a:pt x="81292" y="50756"/>
                  <a:pt x="82923" y="50756"/>
                </a:cubicBezTo>
                <a:cubicBezTo>
                  <a:pt x="84473" y="50756"/>
                  <a:pt x="86025" y="51290"/>
                  <a:pt x="87287" y="52367"/>
                </a:cubicBezTo>
                <a:cubicBezTo>
                  <a:pt x="87714" y="51910"/>
                  <a:pt x="88171" y="51498"/>
                  <a:pt x="88658" y="51102"/>
                </a:cubicBezTo>
                <a:cubicBezTo>
                  <a:pt x="87104" y="49655"/>
                  <a:pt x="85062" y="48832"/>
                  <a:pt x="82929" y="48817"/>
                </a:cubicBezTo>
                <a:close/>
                <a:moveTo>
                  <a:pt x="197096" y="48824"/>
                </a:moveTo>
                <a:cubicBezTo>
                  <a:pt x="194965" y="48824"/>
                  <a:pt x="192838" y="49635"/>
                  <a:pt x="191211" y="51255"/>
                </a:cubicBezTo>
                <a:cubicBezTo>
                  <a:pt x="191684" y="51651"/>
                  <a:pt x="192125" y="52077"/>
                  <a:pt x="192552" y="52519"/>
                </a:cubicBezTo>
                <a:cubicBezTo>
                  <a:pt x="193801" y="51392"/>
                  <a:pt x="195416" y="50767"/>
                  <a:pt x="197092" y="50752"/>
                </a:cubicBezTo>
                <a:lnTo>
                  <a:pt x="197092" y="50782"/>
                </a:lnTo>
                <a:cubicBezTo>
                  <a:pt x="198692" y="50782"/>
                  <a:pt x="200231" y="51346"/>
                  <a:pt x="201450" y="52352"/>
                </a:cubicBezTo>
                <a:cubicBezTo>
                  <a:pt x="201892" y="51910"/>
                  <a:pt x="202349" y="51483"/>
                  <a:pt x="202836" y="51102"/>
                </a:cubicBezTo>
                <a:cubicBezTo>
                  <a:pt x="201219" y="49582"/>
                  <a:pt x="199156" y="48824"/>
                  <a:pt x="197096" y="48824"/>
                </a:cubicBezTo>
                <a:close/>
                <a:moveTo>
                  <a:pt x="168560" y="48835"/>
                </a:moveTo>
                <a:cubicBezTo>
                  <a:pt x="166429" y="48835"/>
                  <a:pt x="164301" y="49643"/>
                  <a:pt x="162674" y="51255"/>
                </a:cubicBezTo>
                <a:cubicBezTo>
                  <a:pt x="163147" y="51651"/>
                  <a:pt x="163588" y="52077"/>
                  <a:pt x="164015" y="52534"/>
                </a:cubicBezTo>
                <a:cubicBezTo>
                  <a:pt x="165264" y="51407"/>
                  <a:pt x="166879" y="50767"/>
                  <a:pt x="168555" y="50767"/>
                </a:cubicBezTo>
                <a:lnTo>
                  <a:pt x="168555" y="50782"/>
                </a:lnTo>
                <a:cubicBezTo>
                  <a:pt x="170155" y="50797"/>
                  <a:pt x="171694" y="51346"/>
                  <a:pt x="172928" y="52367"/>
                </a:cubicBezTo>
                <a:cubicBezTo>
                  <a:pt x="173355" y="51925"/>
                  <a:pt x="173812" y="51498"/>
                  <a:pt x="174299" y="51102"/>
                </a:cubicBezTo>
                <a:cubicBezTo>
                  <a:pt x="172682" y="49590"/>
                  <a:pt x="170619" y="48835"/>
                  <a:pt x="168560" y="48835"/>
                </a:cubicBezTo>
                <a:close/>
                <a:moveTo>
                  <a:pt x="254186" y="48835"/>
                </a:moveTo>
                <a:cubicBezTo>
                  <a:pt x="252055" y="48835"/>
                  <a:pt x="249927" y="49643"/>
                  <a:pt x="248300" y="51255"/>
                </a:cubicBezTo>
                <a:cubicBezTo>
                  <a:pt x="248773" y="51651"/>
                  <a:pt x="249214" y="52077"/>
                  <a:pt x="249641" y="52534"/>
                </a:cubicBezTo>
                <a:cubicBezTo>
                  <a:pt x="250890" y="51407"/>
                  <a:pt x="252505" y="50767"/>
                  <a:pt x="254197" y="50767"/>
                </a:cubicBezTo>
                <a:lnTo>
                  <a:pt x="254197" y="50782"/>
                </a:lnTo>
                <a:cubicBezTo>
                  <a:pt x="255781" y="50797"/>
                  <a:pt x="257320" y="51346"/>
                  <a:pt x="258554" y="52367"/>
                </a:cubicBezTo>
                <a:cubicBezTo>
                  <a:pt x="258981" y="51925"/>
                  <a:pt x="259438" y="51498"/>
                  <a:pt x="259925" y="51102"/>
                </a:cubicBezTo>
                <a:cubicBezTo>
                  <a:pt x="258308" y="49590"/>
                  <a:pt x="256245" y="48835"/>
                  <a:pt x="254186" y="48835"/>
                </a:cubicBezTo>
                <a:close/>
                <a:moveTo>
                  <a:pt x="25856" y="48863"/>
                </a:moveTo>
                <a:lnTo>
                  <a:pt x="25856" y="48878"/>
                </a:lnTo>
                <a:cubicBezTo>
                  <a:pt x="23646" y="48878"/>
                  <a:pt x="21544" y="49746"/>
                  <a:pt x="19959" y="51285"/>
                </a:cubicBezTo>
                <a:cubicBezTo>
                  <a:pt x="20432" y="51681"/>
                  <a:pt x="20889" y="52108"/>
                  <a:pt x="21300" y="52550"/>
                </a:cubicBezTo>
                <a:cubicBezTo>
                  <a:pt x="22581" y="51378"/>
                  <a:pt x="24211" y="50787"/>
                  <a:pt x="25842" y="50787"/>
                </a:cubicBezTo>
                <a:cubicBezTo>
                  <a:pt x="27392" y="50787"/>
                  <a:pt x="28943" y="51321"/>
                  <a:pt x="30198" y="52397"/>
                </a:cubicBezTo>
                <a:cubicBezTo>
                  <a:pt x="30640" y="51940"/>
                  <a:pt x="31097" y="51529"/>
                  <a:pt x="31584" y="51133"/>
                </a:cubicBezTo>
                <a:cubicBezTo>
                  <a:pt x="30030" y="49685"/>
                  <a:pt x="27973" y="48878"/>
                  <a:pt x="25856" y="48863"/>
                </a:cubicBezTo>
                <a:close/>
                <a:moveTo>
                  <a:pt x="225656" y="48860"/>
                </a:moveTo>
                <a:cubicBezTo>
                  <a:pt x="223523" y="48860"/>
                  <a:pt x="221392" y="49672"/>
                  <a:pt x="219763" y="51285"/>
                </a:cubicBezTo>
                <a:cubicBezTo>
                  <a:pt x="220236" y="51681"/>
                  <a:pt x="220678" y="52108"/>
                  <a:pt x="221104" y="52550"/>
                </a:cubicBezTo>
                <a:cubicBezTo>
                  <a:pt x="222354" y="51422"/>
                  <a:pt x="223969" y="50797"/>
                  <a:pt x="225644" y="50782"/>
                </a:cubicBezTo>
                <a:cubicBezTo>
                  <a:pt x="227244" y="50797"/>
                  <a:pt x="228783" y="51361"/>
                  <a:pt x="230017" y="52397"/>
                </a:cubicBezTo>
                <a:cubicBezTo>
                  <a:pt x="230444" y="51940"/>
                  <a:pt x="230901" y="51529"/>
                  <a:pt x="231388" y="51133"/>
                </a:cubicBezTo>
                <a:cubicBezTo>
                  <a:pt x="229773" y="49614"/>
                  <a:pt x="227713" y="48860"/>
                  <a:pt x="225656" y="48860"/>
                </a:cubicBezTo>
                <a:close/>
                <a:moveTo>
                  <a:pt x="54408" y="48863"/>
                </a:moveTo>
                <a:lnTo>
                  <a:pt x="54393" y="48878"/>
                </a:lnTo>
                <a:cubicBezTo>
                  <a:pt x="52199" y="48893"/>
                  <a:pt x="50096" y="49761"/>
                  <a:pt x="48527" y="51285"/>
                </a:cubicBezTo>
                <a:cubicBezTo>
                  <a:pt x="48984" y="51681"/>
                  <a:pt x="49441" y="52108"/>
                  <a:pt x="49852" y="52565"/>
                </a:cubicBezTo>
                <a:cubicBezTo>
                  <a:pt x="51133" y="51385"/>
                  <a:pt x="52763" y="50794"/>
                  <a:pt x="54396" y="50794"/>
                </a:cubicBezTo>
                <a:cubicBezTo>
                  <a:pt x="55948" y="50794"/>
                  <a:pt x="57503" y="51328"/>
                  <a:pt x="58765" y="52397"/>
                </a:cubicBezTo>
                <a:cubicBezTo>
                  <a:pt x="59192" y="51955"/>
                  <a:pt x="59649" y="51529"/>
                  <a:pt x="60136" y="51148"/>
                </a:cubicBezTo>
                <a:cubicBezTo>
                  <a:pt x="58582" y="49685"/>
                  <a:pt x="56526" y="48878"/>
                  <a:pt x="54408" y="48863"/>
                </a:cubicBezTo>
                <a:close/>
                <a:moveTo>
                  <a:pt x="111482" y="48863"/>
                </a:moveTo>
                <a:lnTo>
                  <a:pt x="111482" y="48878"/>
                </a:lnTo>
                <a:cubicBezTo>
                  <a:pt x="109272" y="48893"/>
                  <a:pt x="107170" y="49761"/>
                  <a:pt x="105601" y="51300"/>
                </a:cubicBezTo>
                <a:cubicBezTo>
                  <a:pt x="106058" y="51696"/>
                  <a:pt x="106499" y="52123"/>
                  <a:pt x="106926" y="52565"/>
                </a:cubicBezTo>
                <a:cubicBezTo>
                  <a:pt x="108205" y="51387"/>
                  <a:pt x="109831" y="50797"/>
                  <a:pt x="111461" y="50797"/>
                </a:cubicBezTo>
                <a:cubicBezTo>
                  <a:pt x="113016" y="50797"/>
                  <a:pt x="114575" y="51334"/>
                  <a:pt x="115839" y="52412"/>
                </a:cubicBezTo>
                <a:cubicBezTo>
                  <a:pt x="116266" y="51955"/>
                  <a:pt x="116723" y="51544"/>
                  <a:pt x="117210" y="51148"/>
                </a:cubicBezTo>
                <a:cubicBezTo>
                  <a:pt x="115641" y="49700"/>
                  <a:pt x="113599" y="48878"/>
                  <a:pt x="111482" y="48863"/>
                </a:cubicBezTo>
                <a:close/>
                <a:moveTo>
                  <a:pt x="140023" y="48866"/>
                </a:moveTo>
                <a:cubicBezTo>
                  <a:pt x="137892" y="48866"/>
                  <a:pt x="135765" y="49673"/>
                  <a:pt x="134137" y="51285"/>
                </a:cubicBezTo>
                <a:cubicBezTo>
                  <a:pt x="134610" y="51681"/>
                  <a:pt x="135052" y="52108"/>
                  <a:pt x="135478" y="52565"/>
                </a:cubicBezTo>
                <a:lnTo>
                  <a:pt x="135478" y="52550"/>
                </a:lnTo>
                <a:cubicBezTo>
                  <a:pt x="136759" y="51378"/>
                  <a:pt x="138389" y="50787"/>
                  <a:pt x="140020" y="50787"/>
                </a:cubicBezTo>
                <a:cubicBezTo>
                  <a:pt x="141570" y="50787"/>
                  <a:pt x="143121" y="51321"/>
                  <a:pt x="144376" y="52397"/>
                </a:cubicBezTo>
                <a:cubicBezTo>
                  <a:pt x="144818" y="51940"/>
                  <a:pt x="145275" y="51529"/>
                  <a:pt x="145762" y="51133"/>
                </a:cubicBezTo>
                <a:cubicBezTo>
                  <a:pt x="144145" y="49620"/>
                  <a:pt x="142082" y="48866"/>
                  <a:pt x="140023" y="48866"/>
                </a:cubicBezTo>
                <a:close/>
                <a:moveTo>
                  <a:pt x="97023" y="53890"/>
                </a:moveTo>
                <a:cubicBezTo>
                  <a:pt x="97025" y="53890"/>
                  <a:pt x="97028" y="53890"/>
                  <a:pt x="97030" y="53890"/>
                </a:cubicBezTo>
                <a:lnTo>
                  <a:pt x="97030" y="53890"/>
                </a:lnTo>
                <a:cubicBezTo>
                  <a:pt x="97033" y="53890"/>
                  <a:pt x="97035" y="53890"/>
                  <a:pt x="97038" y="53890"/>
                </a:cubicBezTo>
                <a:close/>
                <a:moveTo>
                  <a:pt x="197099" y="51394"/>
                </a:moveTo>
                <a:cubicBezTo>
                  <a:pt x="195614" y="51394"/>
                  <a:pt x="194133" y="51924"/>
                  <a:pt x="192963" y="52976"/>
                </a:cubicBezTo>
                <a:cubicBezTo>
                  <a:pt x="193360" y="53449"/>
                  <a:pt x="193740" y="53936"/>
                  <a:pt x="194076" y="54439"/>
                </a:cubicBezTo>
                <a:cubicBezTo>
                  <a:pt x="194929" y="53723"/>
                  <a:pt x="195995" y="53327"/>
                  <a:pt x="197092" y="53311"/>
                </a:cubicBezTo>
                <a:lnTo>
                  <a:pt x="197092" y="53357"/>
                </a:lnTo>
                <a:cubicBezTo>
                  <a:pt x="197115" y="53357"/>
                  <a:pt x="197138" y="53357"/>
                  <a:pt x="197161" y="53357"/>
                </a:cubicBezTo>
                <a:cubicBezTo>
                  <a:pt x="198143" y="53357"/>
                  <a:pt x="199107" y="53676"/>
                  <a:pt x="199896" y="54271"/>
                </a:cubicBezTo>
                <a:cubicBezTo>
                  <a:pt x="200246" y="53753"/>
                  <a:pt x="200627" y="53266"/>
                  <a:pt x="201038" y="52809"/>
                </a:cubicBezTo>
                <a:cubicBezTo>
                  <a:pt x="199894" y="51863"/>
                  <a:pt x="198495" y="51394"/>
                  <a:pt x="197099" y="51394"/>
                </a:cubicBezTo>
                <a:close/>
                <a:moveTo>
                  <a:pt x="168553" y="51404"/>
                </a:moveTo>
                <a:cubicBezTo>
                  <a:pt x="167072" y="51404"/>
                  <a:pt x="165594" y="51934"/>
                  <a:pt x="164426" y="52991"/>
                </a:cubicBezTo>
                <a:cubicBezTo>
                  <a:pt x="164823" y="53449"/>
                  <a:pt x="165204" y="53951"/>
                  <a:pt x="165554" y="54454"/>
                </a:cubicBezTo>
                <a:cubicBezTo>
                  <a:pt x="166392" y="53738"/>
                  <a:pt x="167458" y="53342"/>
                  <a:pt x="168555" y="53327"/>
                </a:cubicBezTo>
                <a:lnTo>
                  <a:pt x="168555" y="53357"/>
                </a:lnTo>
                <a:cubicBezTo>
                  <a:pt x="169561" y="53357"/>
                  <a:pt x="170551" y="53677"/>
                  <a:pt x="171359" y="54271"/>
                </a:cubicBezTo>
                <a:cubicBezTo>
                  <a:pt x="171709" y="53768"/>
                  <a:pt x="172090" y="53281"/>
                  <a:pt x="172502" y="52824"/>
                </a:cubicBezTo>
                <a:cubicBezTo>
                  <a:pt x="171354" y="51877"/>
                  <a:pt x="169952" y="51404"/>
                  <a:pt x="168553" y="51404"/>
                </a:cubicBezTo>
                <a:close/>
                <a:moveTo>
                  <a:pt x="254179" y="51404"/>
                </a:moveTo>
                <a:cubicBezTo>
                  <a:pt x="252698" y="51404"/>
                  <a:pt x="251220" y="51934"/>
                  <a:pt x="250052" y="52991"/>
                </a:cubicBezTo>
                <a:cubicBezTo>
                  <a:pt x="250449" y="53449"/>
                  <a:pt x="250829" y="53936"/>
                  <a:pt x="251180" y="54454"/>
                </a:cubicBezTo>
                <a:cubicBezTo>
                  <a:pt x="252018" y="53738"/>
                  <a:pt x="253084" y="53342"/>
                  <a:pt x="254197" y="53327"/>
                </a:cubicBezTo>
                <a:lnTo>
                  <a:pt x="254197" y="53357"/>
                </a:lnTo>
                <a:cubicBezTo>
                  <a:pt x="255202" y="53357"/>
                  <a:pt x="256177" y="53677"/>
                  <a:pt x="256985" y="54271"/>
                </a:cubicBezTo>
                <a:cubicBezTo>
                  <a:pt x="257335" y="53768"/>
                  <a:pt x="257716" y="53281"/>
                  <a:pt x="258127" y="52824"/>
                </a:cubicBezTo>
                <a:cubicBezTo>
                  <a:pt x="256980" y="51877"/>
                  <a:pt x="255578" y="51404"/>
                  <a:pt x="254179" y="51404"/>
                </a:cubicBezTo>
                <a:close/>
                <a:moveTo>
                  <a:pt x="54393" y="51422"/>
                </a:moveTo>
                <a:cubicBezTo>
                  <a:pt x="52869" y="51437"/>
                  <a:pt x="51406" y="52001"/>
                  <a:pt x="50264" y="53007"/>
                </a:cubicBezTo>
                <a:cubicBezTo>
                  <a:pt x="50660" y="53479"/>
                  <a:pt x="51041" y="53967"/>
                  <a:pt x="51391" y="54469"/>
                </a:cubicBezTo>
                <a:cubicBezTo>
                  <a:pt x="52250" y="53722"/>
                  <a:pt x="53321" y="53344"/>
                  <a:pt x="54395" y="53344"/>
                </a:cubicBezTo>
                <a:cubicBezTo>
                  <a:pt x="55379" y="53344"/>
                  <a:pt x="56366" y="53661"/>
                  <a:pt x="57196" y="54302"/>
                </a:cubicBezTo>
                <a:cubicBezTo>
                  <a:pt x="57546" y="53784"/>
                  <a:pt x="57927" y="53296"/>
                  <a:pt x="58339" y="52839"/>
                </a:cubicBezTo>
                <a:cubicBezTo>
                  <a:pt x="57226" y="51925"/>
                  <a:pt x="55840" y="51422"/>
                  <a:pt x="54408" y="51422"/>
                </a:cubicBezTo>
                <a:close/>
                <a:moveTo>
                  <a:pt x="25856" y="51422"/>
                </a:moveTo>
                <a:cubicBezTo>
                  <a:pt x="24332" y="51437"/>
                  <a:pt x="22854" y="52001"/>
                  <a:pt x="21711" y="53007"/>
                </a:cubicBezTo>
                <a:cubicBezTo>
                  <a:pt x="22108" y="53479"/>
                  <a:pt x="22488" y="53967"/>
                  <a:pt x="22839" y="54485"/>
                </a:cubicBezTo>
                <a:cubicBezTo>
                  <a:pt x="23700" y="53735"/>
                  <a:pt x="24779" y="53357"/>
                  <a:pt x="25858" y="53357"/>
                </a:cubicBezTo>
                <a:cubicBezTo>
                  <a:pt x="26840" y="53357"/>
                  <a:pt x="27823" y="53670"/>
                  <a:pt x="28644" y="54302"/>
                </a:cubicBezTo>
                <a:cubicBezTo>
                  <a:pt x="28994" y="53799"/>
                  <a:pt x="29375" y="53311"/>
                  <a:pt x="29786" y="52839"/>
                </a:cubicBezTo>
                <a:cubicBezTo>
                  <a:pt x="28674" y="51940"/>
                  <a:pt x="27288" y="51437"/>
                  <a:pt x="25856" y="51422"/>
                </a:cubicBezTo>
                <a:close/>
                <a:moveTo>
                  <a:pt x="82929" y="51392"/>
                </a:moveTo>
                <a:lnTo>
                  <a:pt x="82929" y="51422"/>
                </a:lnTo>
                <a:cubicBezTo>
                  <a:pt x="81406" y="51437"/>
                  <a:pt x="79943" y="52001"/>
                  <a:pt x="78801" y="53007"/>
                </a:cubicBezTo>
                <a:cubicBezTo>
                  <a:pt x="79212" y="53479"/>
                  <a:pt x="79578" y="53967"/>
                  <a:pt x="79928" y="54485"/>
                </a:cubicBezTo>
                <a:cubicBezTo>
                  <a:pt x="80766" y="53753"/>
                  <a:pt x="81817" y="53327"/>
                  <a:pt x="82929" y="53311"/>
                </a:cubicBezTo>
                <a:cubicBezTo>
                  <a:pt x="83935" y="53311"/>
                  <a:pt x="84925" y="53647"/>
                  <a:pt x="85733" y="54256"/>
                </a:cubicBezTo>
                <a:cubicBezTo>
                  <a:pt x="86083" y="53753"/>
                  <a:pt x="86464" y="53266"/>
                  <a:pt x="86876" y="52809"/>
                </a:cubicBezTo>
                <a:cubicBezTo>
                  <a:pt x="85763" y="51894"/>
                  <a:pt x="84362" y="51392"/>
                  <a:pt x="82929" y="51392"/>
                </a:cubicBezTo>
                <a:close/>
                <a:moveTo>
                  <a:pt x="111482" y="51422"/>
                </a:moveTo>
                <a:cubicBezTo>
                  <a:pt x="109943" y="51437"/>
                  <a:pt x="108480" y="52001"/>
                  <a:pt x="107337" y="53007"/>
                </a:cubicBezTo>
                <a:cubicBezTo>
                  <a:pt x="107734" y="53479"/>
                  <a:pt x="108114" y="53967"/>
                  <a:pt x="108465" y="54485"/>
                </a:cubicBezTo>
                <a:cubicBezTo>
                  <a:pt x="109303" y="53753"/>
                  <a:pt x="110369" y="53357"/>
                  <a:pt x="111466" y="53357"/>
                </a:cubicBezTo>
                <a:cubicBezTo>
                  <a:pt x="112487" y="53357"/>
                  <a:pt x="113462" y="53692"/>
                  <a:pt x="114270" y="54302"/>
                </a:cubicBezTo>
                <a:cubicBezTo>
                  <a:pt x="114620" y="53799"/>
                  <a:pt x="115001" y="53311"/>
                  <a:pt x="115412" y="52839"/>
                </a:cubicBezTo>
                <a:cubicBezTo>
                  <a:pt x="114300" y="51940"/>
                  <a:pt x="112914" y="51437"/>
                  <a:pt x="111482" y="51422"/>
                </a:cubicBezTo>
                <a:close/>
                <a:moveTo>
                  <a:pt x="140019" y="51422"/>
                </a:moveTo>
                <a:cubicBezTo>
                  <a:pt x="138495" y="51437"/>
                  <a:pt x="137032" y="52001"/>
                  <a:pt x="135890" y="53022"/>
                </a:cubicBezTo>
                <a:cubicBezTo>
                  <a:pt x="136286" y="53479"/>
                  <a:pt x="136667" y="53967"/>
                  <a:pt x="137002" y="54485"/>
                </a:cubicBezTo>
                <a:cubicBezTo>
                  <a:pt x="137863" y="53735"/>
                  <a:pt x="138942" y="53357"/>
                  <a:pt x="140023" y="53357"/>
                </a:cubicBezTo>
                <a:cubicBezTo>
                  <a:pt x="141007" y="53357"/>
                  <a:pt x="141994" y="53670"/>
                  <a:pt x="142822" y="54302"/>
                </a:cubicBezTo>
                <a:cubicBezTo>
                  <a:pt x="143172" y="53799"/>
                  <a:pt x="143553" y="53311"/>
                  <a:pt x="143965" y="52854"/>
                </a:cubicBezTo>
                <a:cubicBezTo>
                  <a:pt x="142852" y="51940"/>
                  <a:pt x="141466" y="51437"/>
                  <a:pt x="140019" y="51437"/>
                </a:cubicBezTo>
                <a:lnTo>
                  <a:pt x="140019" y="51422"/>
                </a:lnTo>
                <a:close/>
                <a:moveTo>
                  <a:pt x="225642" y="51427"/>
                </a:moveTo>
                <a:cubicBezTo>
                  <a:pt x="224161" y="51427"/>
                  <a:pt x="222683" y="51957"/>
                  <a:pt x="221516" y="53007"/>
                </a:cubicBezTo>
                <a:cubicBezTo>
                  <a:pt x="221912" y="53479"/>
                  <a:pt x="222293" y="53967"/>
                  <a:pt x="222643" y="54485"/>
                </a:cubicBezTo>
                <a:cubicBezTo>
                  <a:pt x="223481" y="53768"/>
                  <a:pt x="224547" y="53357"/>
                  <a:pt x="225644" y="53357"/>
                </a:cubicBezTo>
                <a:cubicBezTo>
                  <a:pt x="226650" y="53357"/>
                  <a:pt x="227640" y="53692"/>
                  <a:pt x="228448" y="54302"/>
                </a:cubicBezTo>
                <a:cubicBezTo>
                  <a:pt x="228798" y="53799"/>
                  <a:pt x="229179" y="53311"/>
                  <a:pt x="229591" y="52854"/>
                </a:cubicBezTo>
                <a:cubicBezTo>
                  <a:pt x="228443" y="51900"/>
                  <a:pt x="227041" y="51427"/>
                  <a:pt x="225642" y="51427"/>
                </a:cubicBezTo>
                <a:close/>
                <a:moveTo>
                  <a:pt x="82929" y="53951"/>
                </a:moveTo>
                <a:lnTo>
                  <a:pt x="82929" y="53997"/>
                </a:lnTo>
                <a:cubicBezTo>
                  <a:pt x="82909" y="53997"/>
                  <a:pt x="82889" y="53997"/>
                  <a:pt x="82868" y="53997"/>
                </a:cubicBezTo>
                <a:cubicBezTo>
                  <a:pt x="81915" y="53997"/>
                  <a:pt x="80994" y="54345"/>
                  <a:pt x="80263" y="54957"/>
                </a:cubicBezTo>
                <a:cubicBezTo>
                  <a:pt x="80355" y="55124"/>
                  <a:pt x="80461" y="55292"/>
                  <a:pt x="80553" y="55460"/>
                </a:cubicBezTo>
                <a:cubicBezTo>
                  <a:pt x="81330" y="55307"/>
                  <a:pt x="82137" y="55246"/>
                  <a:pt x="82929" y="55231"/>
                </a:cubicBezTo>
                <a:cubicBezTo>
                  <a:pt x="83630" y="55231"/>
                  <a:pt x="84316" y="55292"/>
                  <a:pt x="85002" y="55399"/>
                </a:cubicBezTo>
                <a:cubicBezTo>
                  <a:pt x="85123" y="55185"/>
                  <a:pt x="85261" y="54972"/>
                  <a:pt x="85382" y="54774"/>
                </a:cubicBezTo>
                <a:cubicBezTo>
                  <a:pt x="84682" y="54241"/>
                  <a:pt x="83813" y="53951"/>
                  <a:pt x="82929" y="53951"/>
                </a:cubicBezTo>
                <a:close/>
                <a:moveTo>
                  <a:pt x="197092" y="53951"/>
                </a:moveTo>
                <a:cubicBezTo>
                  <a:pt x="196102" y="53967"/>
                  <a:pt x="195157" y="54332"/>
                  <a:pt x="194426" y="54972"/>
                </a:cubicBezTo>
                <a:cubicBezTo>
                  <a:pt x="194517" y="55124"/>
                  <a:pt x="194624" y="55292"/>
                  <a:pt x="194716" y="55460"/>
                </a:cubicBezTo>
                <a:cubicBezTo>
                  <a:pt x="195493" y="55323"/>
                  <a:pt x="196300" y="55246"/>
                  <a:pt x="197092" y="55246"/>
                </a:cubicBezTo>
                <a:cubicBezTo>
                  <a:pt x="197793" y="55246"/>
                  <a:pt x="198479" y="55292"/>
                  <a:pt x="199164" y="55414"/>
                </a:cubicBezTo>
                <a:lnTo>
                  <a:pt x="199164" y="55444"/>
                </a:lnTo>
                <a:cubicBezTo>
                  <a:pt x="199286" y="55231"/>
                  <a:pt x="199423" y="55018"/>
                  <a:pt x="199545" y="54774"/>
                </a:cubicBezTo>
                <a:cubicBezTo>
                  <a:pt x="198829" y="54256"/>
                  <a:pt x="197976" y="53967"/>
                  <a:pt x="197092" y="53951"/>
                </a:cubicBezTo>
                <a:close/>
                <a:moveTo>
                  <a:pt x="168553" y="53970"/>
                </a:moveTo>
                <a:cubicBezTo>
                  <a:pt x="167593" y="53970"/>
                  <a:pt x="166636" y="54306"/>
                  <a:pt x="165874" y="54972"/>
                </a:cubicBezTo>
                <a:cubicBezTo>
                  <a:pt x="165981" y="55140"/>
                  <a:pt x="166072" y="55307"/>
                  <a:pt x="166179" y="55475"/>
                </a:cubicBezTo>
                <a:cubicBezTo>
                  <a:pt x="166956" y="55323"/>
                  <a:pt x="167763" y="55262"/>
                  <a:pt x="168555" y="55246"/>
                </a:cubicBezTo>
                <a:cubicBezTo>
                  <a:pt x="169256" y="55246"/>
                  <a:pt x="169942" y="55307"/>
                  <a:pt x="170627" y="55414"/>
                </a:cubicBezTo>
                <a:lnTo>
                  <a:pt x="170627" y="55444"/>
                </a:lnTo>
                <a:cubicBezTo>
                  <a:pt x="170749" y="55231"/>
                  <a:pt x="170887" y="55018"/>
                  <a:pt x="171008" y="54789"/>
                </a:cubicBezTo>
                <a:cubicBezTo>
                  <a:pt x="170280" y="54241"/>
                  <a:pt x="169415" y="53970"/>
                  <a:pt x="168553" y="53970"/>
                </a:cubicBezTo>
                <a:close/>
                <a:moveTo>
                  <a:pt x="254194" y="53970"/>
                </a:moveTo>
                <a:cubicBezTo>
                  <a:pt x="253234" y="53970"/>
                  <a:pt x="252277" y="54306"/>
                  <a:pt x="251515" y="54972"/>
                </a:cubicBezTo>
                <a:cubicBezTo>
                  <a:pt x="251622" y="55140"/>
                  <a:pt x="251713" y="55307"/>
                  <a:pt x="251805" y="55475"/>
                </a:cubicBezTo>
                <a:cubicBezTo>
                  <a:pt x="252597" y="55323"/>
                  <a:pt x="253389" y="55262"/>
                  <a:pt x="254197" y="55246"/>
                </a:cubicBezTo>
                <a:cubicBezTo>
                  <a:pt x="254882" y="55246"/>
                  <a:pt x="255583" y="55307"/>
                  <a:pt x="256269" y="55414"/>
                </a:cubicBezTo>
                <a:lnTo>
                  <a:pt x="256253" y="55444"/>
                </a:lnTo>
                <a:cubicBezTo>
                  <a:pt x="256375" y="55231"/>
                  <a:pt x="256497" y="55018"/>
                  <a:pt x="256650" y="54789"/>
                </a:cubicBezTo>
                <a:cubicBezTo>
                  <a:pt x="255921" y="54241"/>
                  <a:pt x="255056" y="53970"/>
                  <a:pt x="254194" y="53970"/>
                </a:cubicBezTo>
                <a:close/>
                <a:moveTo>
                  <a:pt x="25856" y="53997"/>
                </a:moveTo>
                <a:cubicBezTo>
                  <a:pt x="24865" y="53997"/>
                  <a:pt x="23921" y="54363"/>
                  <a:pt x="23174" y="55003"/>
                </a:cubicBezTo>
                <a:cubicBezTo>
                  <a:pt x="23281" y="55170"/>
                  <a:pt x="23372" y="55338"/>
                  <a:pt x="23464" y="55505"/>
                </a:cubicBezTo>
                <a:cubicBezTo>
                  <a:pt x="24256" y="55353"/>
                  <a:pt x="25048" y="55277"/>
                  <a:pt x="25856" y="55277"/>
                </a:cubicBezTo>
                <a:cubicBezTo>
                  <a:pt x="26541" y="55277"/>
                  <a:pt x="27242" y="55338"/>
                  <a:pt x="27928" y="55444"/>
                </a:cubicBezTo>
                <a:cubicBezTo>
                  <a:pt x="28050" y="55231"/>
                  <a:pt x="28171" y="55018"/>
                  <a:pt x="28309" y="54820"/>
                </a:cubicBezTo>
                <a:cubicBezTo>
                  <a:pt x="27593" y="54287"/>
                  <a:pt x="26739" y="53997"/>
                  <a:pt x="25856" y="53997"/>
                </a:cubicBezTo>
                <a:close/>
                <a:moveTo>
                  <a:pt x="54393" y="53997"/>
                </a:moveTo>
                <a:cubicBezTo>
                  <a:pt x="53417" y="53997"/>
                  <a:pt x="52458" y="54363"/>
                  <a:pt x="51726" y="55003"/>
                </a:cubicBezTo>
                <a:cubicBezTo>
                  <a:pt x="51833" y="55155"/>
                  <a:pt x="51924" y="55338"/>
                  <a:pt x="52016" y="55505"/>
                </a:cubicBezTo>
                <a:cubicBezTo>
                  <a:pt x="52808" y="55353"/>
                  <a:pt x="53600" y="55277"/>
                  <a:pt x="54393" y="55277"/>
                </a:cubicBezTo>
                <a:cubicBezTo>
                  <a:pt x="55093" y="55277"/>
                  <a:pt x="55779" y="55323"/>
                  <a:pt x="56465" y="55444"/>
                </a:cubicBezTo>
                <a:cubicBezTo>
                  <a:pt x="56602" y="55231"/>
                  <a:pt x="56724" y="55018"/>
                  <a:pt x="56846" y="54805"/>
                </a:cubicBezTo>
                <a:cubicBezTo>
                  <a:pt x="56145" y="54287"/>
                  <a:pt x="55291" y="53997"/>
                  <a:pt x="54408" y="53997"/>
                </a:cubicBezTo>
                <a:close/>
                <a:moveTo>
                  <a:pt x="111482" y="53997"/>
                </a:moveTo>
                <a:cubicBezTo>
                  <a:pt x="110491" y="53997"/>
                  <a:pt x="109531" y="54363"/>
                  <a:pt x="108785" y="55003"/>
                </a:cubicBezTo>
                <a:cubicBezTo>
                  <a:pt x="108907" y="55170"/>
                  <a:pt x="108998" y="55338"/>
                  <a:pt x="109090" y="55505"/>
                </a:cubicBezTo>
                <a:cubicBezTo>
                  <a:pt x="109882" y="55353"/>
                  <a:pt x="110674" y="55277"/>
                  <a:pt x="111466" y="55277"/>
                </a:cubicBezTo>
                <a:cubicBezTo>
                  <a:pt x="112167" y="55277"/>
                  <a:pt x="112853" y="55338"/>
                  <a:pt x="113538" y="55444"/>
                </a:cubicBezTo>
                <a:cubicBezTo>
                  <a:pt x="113676" y="55231"/>
                  <a:pt x="113797" y="55018"/>
                  <a:pt x="113919" y="54820"/>
                </a:cubicBezTo>
                <a:cubicBezTo>
                  <a:pt x="113218" y="54287"/>
                  <a:pt x="112350" y="53997"/>
                  <a:pt x="111482" y="53997"/>
                </a:cubicBezTo>
                <a:close/>
                <a:moveTo>
                  <a:pt x="140019" y="53997"/>
                </a:moveTo>
                <a:cubicBezTo>
                  <a:pt x="139028" y="54012"/>
                  <a:pt x="138084" y="54363"/>
                  <a:pt x="137352" y="55003"/>
                </a:cubicBezTo>
                <a:cubicBezTo>
                  <a:pt x="137459" y="55170"/>
                  <a:pt x="137550" y="55338"/>
                  <a:pt x="137642" y="55505"/>
                </a:cubicBezTo>
                <a:cubicBezTo>
                  <a:pt x="138434" y="55353"/>
                  <a:pt x="139226" y="55277"/>
                  <a:pt x="140019" y="55277"/>
                </a:cubicBezTo>
                <a:cubicBezTo>
                  <a:pt x="140719" y="55277"/>
                  <a:pt x="141405" y="55338"/>
                  <a:pt x="142091" y="55444"/>
                </a:cubicBezTo>
                <a:cubicBezTo>
                  <a:pt x="142212" y="55231"/>
                  <a:pt x="142350" y="55018"/>
                  <a:pt x="142471" y="54820"/>
                </a:cubicBezTo>
                <a:cubicBezTo>
                  <a:pt x="141771" y="54287"/>
                  <a:pt x="140902" y="54012"/>
                  <a:pt x="140019" y="53997"/>
                </a:cubicBezTo>
                <a:close/>
                <a:moveTo>
                  <a:pt x="225649" y="53994"/>
                </a:moveTo>
                <a:cubicBezTo>
                  <a:pt x="224687" y="53994"/>
                  <a:pt x="223727" y="54335"/>
                  <a:pt x="222963" y="55003"/>
                </a:cubicBezTo>
                <a:cubicBezTo>
                  <a:pt x="223070" y="55170"/>
                  <a:pt x="223161" y="55338"/>
                  <a:pt x="223268" y="55505"/>
                </a:cubicBezTo>
                <a:cubicBezTo>
                  <a:pt x="224045" y="55353"/>
                  <a:pt x="224852" y="55277"/>
                  <a:pt x="225644" y="55277"/>
                </a:cubicBezTo>
                <a:cubicBezTo>
                  <a:pt x="226345" y="55277"/>
                  <a:pt x="227031" y="55338"/>
                  <a:pt x="227717" y="55444"/>
                </a:cubicBezTo>
                <a:cubicBezTo>
                  <a:pt x="227823" y="55231"/>
                  <a:pt x="227960" y="55018"/>
                  <a:pt x="228097" y="54820"/>
                </a:cubicBezTo>
                <a:cubicBezTo>
                  <a:pt x="227371" y="54266"/>
                  <a:pt x="226509" y="53994"/>
                  <a:pt x="225649" y="53994"/>
                </a:cubicBezTo>
                <a:close/>
                <a:moveTo>
                  <a:pt x="11412" y="48756"/>
                </a:moveTo>
                <a:cubicBezTo>
                  <a:pt x="6658" y="48756"/>
                  <a:pt x="2453" y="51468"/>
                  <a:pt x="0" y="55566"/>
                </a:cubicBezTo>
                <a:lnTo>
                  <a:pt x="15" y="55566"/>
                </a:lnTo>
                <a:cubicBezTo>
                  <a:pt x="625" y="55688"/>
                  <a:pt x="1219" y="55871"/>
                  <a:pt x="1813" y="56084"/>
                </a:cubicBezTo>
                <a:cubicBezTo>
                  <a:pt x="3977" y="52824"/>
                  <a:pt x="7481" y="50691"/>
                  <a:pt x="11412" y="50691"/>
                </a:cubicBezTo>
                <a:cubicBezTo>
                  <a:pt x="15389" y="50691"/>
                  <a:pt x="18908" y="52870"/>
                  <a:pt x="21072" y="56191"/>
                </a:cubicBezTo>
                <a:cubicBezTo>
                  <a:pt x="21651" y="55962"/>
                  <a:pt x="22245" y="55780"/>
                  <a:pt x="22839" y="55627"/>
                </a:cubicBezTo>
                <a:cubicBezTo>
                  <a:pt x="20401" y="51498"/>
                  <a:pt x="16166" y="48756"/>
                  <a:pt x="11412" y="48756"/>
                </a:cubicBezTo>
                <a:close/>
                <a:moveTo>
                  <a:pt x="39949" y="48756"/>
                </a:moveTo>
                <a:lnTo>
                  <a:pt x="39949" y="48771"/>
                </a:lnTo>
                <a:cubicBezTo>
                  <a:pt x="35195" y="48771"/>
                  <a:pt x="31005" y="51468"/>
                  <a:pt x="28552" y="55566"/>
                </a:cubicBezTo>
                <a:cubicBezTo>
                  <a:pt x="29162" y="55688"/>
                  <a:pt x="29771" y="55871"/>
                  <a:pt x="30350" y="56084"/>
                </a:cubicBezTo>
                <a:cubicBezTo>
                  <a:pt x="32529" y="52824"/>
                  <a:pt x="36018" y="50691"/>
                  <a:pt x="39949" y="50691"/>
                </a:cubicBezTo>
                <a:cubicBezTo>
                  <a:pt x="43941" y="50691"/>
                  <a:pt x="47445" y="52870"/>
                  <a:pt x="49624" y="56191"/>
                </a:cubicBezTo>
                <a:cubicBezTo>
                  <a:pt x="50187" y="55962"/>
                  <a:pt x="50782" y="55764"/>
                  <a:pt x="51391" y="55627"/>
                </a:cubicBezTo>
                <a:cubicBezTo>
                  <a:pt x="48938" y="51498"/>
                  <a:pt x="44733" y="48756"/>
                  <a:pt x="39949" y="48756"/>
                </a:cubicBezTo>
                <a:close/>
                <a:moveTo>
                  <a:pt x="68501" y="48771"/>
                </a:moveTo>
                <a:cubicBezTo>
                  <a:pt x="63747" y="48771"/>
                  <a:pt x="59558" y="51468"/>
                  <a:pt x="57089" y="55566"/>
                </a:cubicBezTo>
                <a:cubicBezTo>
                  <a:pt x="57714" y="55688"/>
                  <a:pt x="58308" y="55871"/>
                  <a:pt x="58902" y="56084"/>
                </a:cubicBezTo>
                <a:cubicBezTo>
                  <a:pt x="61081" y="52824"/>
                  <a:pt x="64570" y="50691"/>
                  <a:pt x="68501" y="50691"/>
                </a:cubicBezTo>
                <a:cubicBezTo>
                  <a:pt x="72462" y="50691"/>
                  <a:pt x="75997" y="52870"/>
                  <a:pt x="78161" y="56191"/>
                </a:cubicBezTo>
                <a:cubicBezTo>
                  <a:pt x="78740" y="55962"/>
                  <a:pt x="79334" y="55780"/>
                  <a:pt x="79928" y="55642"/>
                </a:cubicBezTo>
                <a:cubicBezTo>
                  <a:pt x="77490" y="51498"/>
                  <a:pt x="73270" y="48771"/>
                  <a:pt x="68501" y="48771"/>
                </a:cubicBezTo>
                <a:close/>
                <a:moveTo>
                  <a:pt x="97023" y="48756"/>
                </a:moveTo>
                <a:lnTo>
                  <a:pt x="97038" y="48771"/>
                </a:lnTo>
                <a:cubicBezTo>
                  <a:pt x="92284" y="48771"/>
                  <a:pt x="88079" y="51468"/>
                  <a:pt x="85626" y="55566"/>
                </a:cubicBezTo>
                <a:cubicBezTo>
                  <a:pt x="86236" y="55688"/>
                  <a:pt x="86845" y="55856"/>
                  <a:pt x="87424" y="56084"/>
                </a:cubicBezTo>
                <a:cubicBezTo>
                  <a:pt x="89603" y="52809"/>
                  <a:pt x="93092" y="50691"/>
                  <a:pt x="97023" y="50691"/>
                </a:cubicBezTo>
                <a:cubicBezTo>
                  <a:pt x="101014" y="50691"/>
                  <a:pt x="104519" y="52854"/>
                  <a:pt x="106698" y="56191"/>
                </a:cubicBezTo>
                <a:cubicBezTo>
                  <a:pt x="107276" y="55962"/>
                  <a:pt x="107871" y="55780"/>
                  <a:pt x="108480" y="55627"/>
                </a:cubicBezTo>
                <a:cubicBezTo>
                  <a:pt x="106027" y="51498"/>
                  <a:pt x="101807" y="48756"/>
                  <a:pt x="97023" y="48756"/>
                </a:cubicBezTo>
                <a:close/>
                <a:moveTo>
                  <a:pt x="125575" y="48771"/>
                </a:moveTo>
                <a:cubicBezTo>
                  <a:pt x="120821" y="48771"/>
                  <a:pt x="116631" y="51468"/>
                  <a:pt x="114178" y="55566"/>
                </a:cubicBezTo>
                <a:cubicBezTo>
                  <a:pt x="114788" y="55688"/>
                  <a:pt x="115382" y="55871"/>
                  <a:pt x="115976" y="56084"/>
                </a:cubicBezTo>
                <a:cubicBezTo>
                  <a:pt x="118155" y="52824"/>
                  <a:pt x="121644" y="50691"/>
                  <a:pt x="125575" y="50691"/>
                </a:cubicBezTo>
                <a:cubicBezTo>
                  <a:pt x="129551" y="50691"/>
                  <a:pt x="133071" y="52870"/>
                  <a:pt x="135250" y="56191"/>
                </a:cubicBezTo>
                <a:cubicBezTo>
                  <a:pt x="135829" y="55962"/>
                  <a:pt x="136408" y="55780"/>
                  <a:pt x="137017" y="55642"/>
                </a:cubicBezTo>
                <a:cubicBezTo>
                  <a:pt x="134564" y="51498"/>
                  <a:pt x="130359" y="48771"/>
                  <a:pt x="125575" y="48771"/>
                </a:cubicBezTo>
                <a:close/>
                <a:moveTo>
                  <a:pt x="154112" y="48771"/>
                </a:moveTo>
                <a:cubicBezTo>
                  <a:pt x="149358" y="48771"/>
                  <a:pt x="145168" y="51468"/>
                  <a:pt x="142715" y="55566"/>
                </a:cubicBezTo>
                <a:cubicBezTo>
                  <a:pt x="143325" y="55688"/>
                  <a:pt x="143934" y="55871"/>
                  <a:pt x="144513" y="56084"/>
                </a:cubicBezTo>
                <a:cubicBezTo>
                  <a:pt x="146692" y="52824"/>
                  <a:pt x="150181" y="50691"/>
                  <a:pt x="154112" y="50691"/>
                </a:cubicBezTo>
                <a:cubicBezTo>
                  <a:pt x="158088" y="50691"/>
                  <a:pt x="161608" y="52870"/>
                  <a:pt x="163787" y="56191"/>
                </a:cubicBezTo>
                <a:cubicBezTo>
                  <a:pt x="164366" y="55962"/>
                  <a:pt x="164960" y="55780"/>
                  <a:pt x="165554" y="55642"/>
                </a:cubicBezTo>
                <a:cubicBezTo>
                  <a:pt x="163116" y="51498"/>
                  <a:pt x="158896" y="48771"/>
                  <a:pt x="154112" y="48771"/>
                </a:cubicBezTo>
                <a:close/>
                <a:moveTo>
                  <a:pt x="182649" y="48771"/>
                </a:moveTo>
                <a:cubicBezTo>
                  <a:pt x="177910" y="48771"/>
                  <a:pt x="173705" y="51468"/>
                  <a:pt x="171252" y="55566"/>
                </a:cubicBezTo>
                <a:cubicBezTo>
                  <a:pt x="171862" y="55703"/>
                  <a:pt x="172471" y="55871"/>
                  <a:pt x="173050" y="56100"/>
                </a:cubicBezTo>
                <a:cubicBezTo>
                  <a:pt x="175229" y="52824"/>
                  <a:pt x="178718" y="50691"/>
                  <a:pt x="182649" y="50691"/>
                </a:cubicBezTo>
                <a:cubicBezTo>
                  <a:pt x="186625" y="50691"/>
                  <a:pt x="190160" y="52870"/>
                  <a:pt x="192323" y="56191"/>
                </a:cubicBezTo>
                <a:cubicBezTo>
                  <a:pt x="192902" y="55962"/>
                  <a:pt x="193497" y="55780"/>
                  <a:pt x="194106" y="55642"/>
                </a:cubicBezTo>
                <a:cubicBezTo>
                  <a:pt x="191653" y="51498"/>
                  <a:pt x="187433" y="48771"/>
                  <a:pt x="182649" y="48771"/>
                </a:cubicBezTo>
                <a:close/>
                <a:moveTo>
                  <a:pt x="211201" y="48771"/>
                </a:moveTo>
                <a:cubicBezTo>
                  <a:pt x="206447" y="48771"/>
                  <a:pt x="202257" y="51468"/>
                  <a:pt x="199789" y="55566"/>
                </a:cubicBezTo>
                <a:cubicBezTo>
                  <a:pt x="200399" y="55703"/>
                  <a:pt x="201008" y="55871"/>
                  <a:pt x="201587" y="56100"/>
                </a:cubicBezTo>
                <a:cubicBezTo>
                  <a:pt x="203766" y="52824"/>
                  <a:pt x="207255" y="50691"/>
                  <a:pt x="211201" y="50691"/>
                </a:cubicBezTo>
                <a:cubicBezTo>
                  <a:pt x="215162" y="50691"/>
                  <a:pt x="218697" y="52870"/>
                  <a:pt x="220876" y="56191"/>
                </a:cubicBezTo>
                <a:cubicBezTo>
                  <a:pt x="221439" y="55962"/>
                  <a:pt x="222034" y="55780"/>
                  <a:pt x="222643" y="55642"/>
                </a:cubicBezTo>
                <a:cubicBezTo>
                  <a:pt x="220190" y="51498"/>
                  <a:pt x="215954" y="48771"/>
                  <a:pt x="211201" y="48771"/>
                </a:cubicBezTo>
                <a:close/>
                <a:moveTo>
                  <a:pt x="239738" y="48771"/>
                </a:moveTo>
                <a:cubicBezTo>
                  <a:pt x="234984" y="48771"/>
                  <a:pt x="230794" y="51468"/>
                  <a:pt x="228341" y="55566"/>
                </a:cubicBezTo>
                <a:cubicBezTo>
                  <a:pt x="228951" y="55703"/>
                  <a:pt x="229545" y="55871"/>
                  <a:pt x="230139" y="56100"/>
                </a:cubicBezTo>
                <a:cubicBezTo>
                  <a:pt x="232303" y="52824"/>
                  <a:pt x="235807" y="50691"/>
                  <a:pt x="239738" y="50691"/>
                </a:cubicBezTo>
                <a:cubicBezTo>
                  <a:pt x="243714" y="50691"/>
                  <a:pt x="247234" y="52870"/>
                  <a:pt x="249413" y="56191"/>
                </a:cubicBezTo>
                <a:cubicBezTo>
                  <a:pt x="249976" y="55962"/>
                  <a:pt x="250570" y="55780"/>
                  <a:pt x="251180" y="55642"/>
                </a:cubicBezTo>
                <a:cubicBezTo>
                  <a:pt x="248727" y="51498"/>
                  <a:pt x="244491" y="48771"/>
                  <a:pt x="239738" y="48771"/>
                </a:cubicBezTo>
                <a:close/>
                <a:moveTo>
                  <a:pt x="268275" y="48771"/>
                </a:moveTo>
                <a:cubicBezTo>
                  <a:pt x="263521" y="48771"/>
                  <a:pt x="259331" y="51468"/>
                  <a:pt x="256878" y="55566"/>
                </a:cubicBezTo>
                <a:cubicBezTo>
                  <a:pt x="257488" y="55688"/>
                  <a:pt x="258082" y="55871"/>
                  <a:pt x="258676" y="56084"/>
                </a:cubicBezTo>
                <a:cubicBezTo>
                  <a:pt x="260855" y="52824"/>
                  <a:pt x="264344" y="50691"/>
                  <a:pt x="268275" y="50691"/>
                </a:cubicBezTo>
                <a:cubicBezTo>
                  <a:pt x="272251" y="50691"/>
                  <a:pt x="275771" y="52870"/>
                  <a:pt x="277949" y="56191"/>
                </a:cubicBezTo>
                <a:cubicBezTo>
                  <a:pt x="278528" y="55962"/>
                  <a:pt x="279123" y="55780"/>
                  <a:pt x="279717" y="55642"/>
                </a:cubicBezTo>
                <a:cubicBezTo>
                  <a:pt x="277264" y="51498"/>
                  <a:pt x="273028" y="48771"/>
                  <a:pt x="268275" y="48771"/>
                </a:cubicBezTo>
                <a:close/>
                <a:moveTo>
                  <a:pt x="97023" y="56465"/>
                </a:moveTo>
                <a:cubicBezTo>
                  <a:pt x="97025" y="56465"/>
                  <a:pt x="97028" y="56465"/>
                  <a:pt x="97030" y="56465"/>
                </a:cubicBezTo>
                <a:lnTo>
                  <a:pt x="97030" y="56465"/>
                </a:lnTo>
                <a:cubicBezTo>
                  <a:pt x="97033" y="56465"/>
                  <a:pt x="97035" y="56465"/>
                  <a:pt x="97038" y="56465"/>
                </a:cubicBezTo>
                <a:close/>
                <a:moveTo>
                  <a:pt x="11412" y="51331"/>
                </a:moveTo>
                <a:cubicBezTo>
                  <a:pt x="7725" y="51331"/>
                  <a:pt x="4449" y="53281"/>
                  <a:pt x="2377" y="56298"/>
                </a:cubicBezTo>
                <a:lnTo>
                  <a:pt x="2377" y="56313"/>
                </a:lnTo>
                <a:cubicBezTo>
                  <a:pt x="2941" y="56541"/>
                  <a:pt x="3474" y="56816"/>
                  <a:pt x="3992" y="57120"/>
                </a:cubicBezTo>
                <a:cubicBezTo>
                  <a:pt x="5759" y="54759"/>
                  <a:pt x="8426" y="53250"/>
                  <a:pt x="11412" y="53250"/>
                </a:cubicBezTo>
                <a:cubicBezTo>
                  <a:pt x="14444" y="53250"/>
                  <a:pt x="17156" y="54820"/>
                  <a:pt x="18923" y="57273"/>
                </a:cubicBezTo>
                <a:cubicBezTo>
                  <a:pt x="19426" y="56953"/>
                  <a:pt x="19959" y="56663"/>
                  <a:pt x="20508" y="56420"/>
                </a:cubicBezTo>
                <a:cubicBezTo>
                  <a:pt x="18436" y="53342"/>
                  <a:pt x="15130" y="51331"/>
                  <a:pt x="11412" y="51331"/>
                </a:cubicBezTo>
                <a:close/>
                <a:moveTo>
                  <a:pt x="39949" y="51331"/>
                </a:moveTo>
                <a:cubicBezTo>
                  <a:pt x="36262" y="51331"/>
                  <a:pt x="33001" y="53296"/>
                  <a:pt x="30914" y="56298"/>
                </a:cubicBezTo>
                <a:cubicBezTo>
                  <a:pt x="31478" y="56541"/>
                  <a:pt x="32011" y="56816"/>
                  <a:pt x="32544" y="57120"/>
                </a:cubicBezTo>
                <a:cubicBezTo>
                  <a:pt x="34312" y="54759"/>
                  <a:pt x="36978" y="53250"/>
                  <a:pt x="39949" y="53250"/>
                </a:cubicBezTo>
                <a:cubicBezTo>
                  <a:pt x="42981" y="53250"/>
                  <a:pt x="45708" y="54820"/>
                  <a:pt x="47460" y="57273"/>
                </a:cubicBezTo>
                <a:cubicBezTo>
                  <a:pt x="47978" y="56953"/>
                  <a:pt x="48511" y="56663"/>
                  <a:pt x="49060" y="56420"/>
                </a:cubicBezTo>
                <a:cubicBezTo>
                  <a:pt x="46973" y="53342"/>
                  <a:pt x="43682" y="51331"/>
                  <a:pt x="39949" y="51331"/>
                </a:cubicBezTo>
                <a:close/>
                <a:moveTo>
                  <a:pt x="68501" y="51331"/>
                </a:moveTo>
                <a:cubicBezTo>
                  <a:pt x="64814" y="51331"/>
                  <a:pt x="61538" y="53296"/>
                  <a:pt x="59466" y="56298"/>
                </a:cubicBezTo>
                <a:cubicBezTo>
                  <a:pt x="60030" y="56541"/>
                  <a:pt x="60563" y="56816"/>
                  <a:pt x="61081" y="57120"/>
                </a:cubicBezTo>
                <a:cubicBezTo>
                  <a:pt x="62864" y="54759"/>
                  <a:pt x="65515" y="53250"/>
                  <a:pt x="68501" y="53250"/>
                </a:cubicBezTo>
                <a:cubicBezTo>
                  <a:pt x="71533" y="53250"/>
                  <a:pt x="74245" y="54820"/>
                  <a:pt x="76012" y="57273"/>
                </a:cubicBezTo>
                <a:cubicBezTo>
                  <a:pt x="76515" y="56953"/>
                  <a:pt x="77048" y="56663"/>
                  <a:pt x="77597" y="56420"/>
                </a:cubicBezTo>
                <a:cubicBezTo>
                  <a:pt x="75525" y="53342"/>
                  <a:pt x="72219" y="51331"/>
                  <a:pt x="68501" y="51331"/>
                </a:cubicBezTo>
                <a:close/>
                <a:moveTo>
                  <a:pt x="97030" y="51331"/>
                </a:moveTo>
                <a:cubicBezTo>
                  <a:pt x="93346" y="51333"/>
                  <a:pt x="90089" y="53298"/>
                  <a:pt x="88003" y="56298"/>
                </a:cubicBezTo>
                <a:cubicBezTo>
                  <a:pt x="88552" y="56541"/>
                  <a:pt x="89100" y="56816"/>
                  <a:pt x="89618" y="57120"/>
                </a:cubicBezTo>
                <a:cubicBezTo>
                  <a:pt x="91385" y="54759"/>
                  <a:pt x="94052" y="53250"/>
                  <a:pt x="97038" y="53250"/>
                </a:cubicBezTo>
                <a:cubicBezTo>
                  <a:pt x="100070" y="53250"/>
                  <a:pt x="102782" y="54820"/>
                  <a:pt x="104549" y="57273"/>
                </a:cubicBezTo>
                <a:cubicBezTo>
                  <a:pt x="105052" y="56953"/>
                  <a:pt x="105585" y="56663"/>
                  <a:pt x="106149" y="56420"/>
                </a:cubicBezTo>
                <a:cubicBezTo>
                  <a:pt x="104063" y="53344"/>
                  <a:pt x="100760" y="51333"/>
                  <a:pt x="97030" y="51331"/>
                </a:cubicBezTo>
                <a:close/>
                <a:moveTo>
                  <a:pt x="125575" y="51331"/>
                </a:moveTo>
                <a:cubicBezTo>
                  <a:pt x="121888" y="51331"/>
                  <a:pt x="118627" y="53296"/>
                  <a:pt x="116540" y="56298"/>
                </a:cubicBezTo>
                <a:cubicBezTo>
                  <a:pt x="117104" y="56541"/>
                  <a:pt x="117637" y="56816"/>
                  <a:pt x="118155" y="57120"/>
                </a:cubicBezTo>
                <a:cubicBezTo>
                  <a:pt x="119938" y="54759"/>
                  <a:pt x="122604" y="53250"/>
                  <a:pt x="125575" y="53250"/>
                </a:cubicBezTo>
                <a:cubicBezTo>
                  <a:pt x="128607" y="53250"/>
                  <a:pt x="131319" y="54820"/>
                  <a:pt x="133101" y="57273"/>
                </a:cubicBezTo>
                <a:cubicBezTo>
                  <a:pt x="133604" y="56953"/>
                  <a:pt x="134137" y="56679"/>
                  <a:pt x="134686" y="56435"/>
                </a:cubicBezTo>
                <a:cubicBezTo>
                  <a:pt x="132614" y="53342"/>
                  <a:pt x="129308" y="51331"/>
                  <a:pt x="125575" y="51331"/>
                </a:cubicBezTo>
                <a:close/>
                <a:moveTo>
                  <a:pt x="154112" y="51331"/>
                </a:moveTo>
                <a:cubicBezTo>
                  <a:pt x="150440" y="51331"/>
                  <a:pt x="147164" y="53296"/>
                  <a:pt x="145077" y="56313"/>
                </a:cubicBezTo>
                <a:cubicBezTo>
                  <a:pt x="145641" y="56557"/>
                  <a:pt x="146174" y="56831"/>
                  <a:pt x="146692" y="57136"/>
                </a:cubicBezTo>
                <a:cubicBezTo>
                  <a:pt x="148474" y="54759"/>
                  <a:pt x="151141" y="53266"/>
                  <a:pt x="154112" y="53266"/>
                </a:cubicBezTo>
                <a:lnTo>
                  <a:pt x="154112" y="53250"/>
                </a:lnTo>
                <a:cubicBezTo>
                  <a:pt x="157159" y="53250"/>
                  <a:pt x="159871" y="54820"/>
                  <a:pt x="161638" y="57273"/>
                </a:cubicBezTo>
                <a:cubicBezTo>
                  <a:pt x="162141" y="56953"/>
                  <a:pt x="162674" y="56679"/>
                  <a:pt x="163223" y="56435"/>
                </a:cubicBezTo>
                <a:cubicBezTo>
                  <a:pt x="161151" y="53342"/>
                  <a:pt x="157845" y="51331"/>
                  <a:pt x="154112" y="51331"/>
                </a:cubicBezTo>
                <a:close/>
                <a:moveTo>
                  <a:pt x="182649" y="51331"/>
                </a:moveTo>
                <a:cubicBezTo>
                  <a:pt x="178977" y="51331"/>
                  <a:pt x="175701" y="53296"/>
                  <a:pt x="173629" y="56313"/>
                </a:cubicBezTo>
                <a:cubicBezTo>
                  <a:pt x="174177" y="56557"/>
                  <a:pt x="174726" y="56831"/>
                  <a:pt x="175244" y="57136"/>
                </a:cubicBezTo>
                <a:cubicBezTo>
                  <a:pt x="177011" y="54759"/>
                  <a:pt x="179678" y="53266"/>
                  <a:pt x="182649" y="53266"/>
                </a:cubicBezTo>
                <a:lnTo>
                  <a:pt x="182649" y="53250"/>
                </a:lnTo>
                <a:cubicBezTo>
                  <a:pt x="185696" y="53250"/>
                  <a:pt x="188408" y="54820"/>
                  <a:pt x="190175" y="57273"/>
                </a:cubicBezTo>
                <a:cubicBezTo>
                  <a:pt x="190693" y="56953"/>
                  <a:pt x="191211" y="56679"/>
                  <a:pt x="191760" y="56435"/>
                </a:cubicBezTo>
                <a:cubicBezTo>
                  <a:pt x="189703" y="53342"/>
                  <a:pt x="186381" y="51331"/>
                  <a:pt x="182649" y="51331"/>
                </a:cubicBezTo>
                <a:close/>
                <a:moveTo>
                  <a:pt x="211201" y="51331"/>
                </a:moveTo>
                <a:cubicBezTo>
                  <a:pt x="207514" y="51331"/>
                  <a:pt x="204238" y="53296"/>
                  <a:pt x="202166" y="56313"/>
                </a:cubicBezTo>
                <a:cubicBezTo>
                  <a:pt x="202714" y="56557"/>
                  <a:pt x="203263" y="56831"/>
                  <a:pt x="203781" y="57136"/>
                </a:cubicBezTo>
                <a:cubicBezTo>
                  <a:pt x="205548" y="54759"/>
                  <a:pt x="208215" y="53266"/>
                  <a:pt x="211201" y="53266"/>
                </a:cubicBezTo>
                <a:lnTo>
                  <a:pt x="211201" y="53250"/>
                </a:lnTo>
                <a:cubicBezTo>
                  <a:pt x="214233" y="53250"/>
                  <a:pt x="216945" y="54820"/>
                  <a:pt x="218712" y="57273"/>
                </a:cubicBezTo>
                <a:cubicBezTo>
                  <a:pt x="219230" y="56953"/>
                  <a:pt x="219763" y="56679"/>
                  <a:pt x="220312" y="56435"/>
                </a:cubicBezTo>
                <a:cubicBezTo>
                  <a:pt x="218225" y="53342"/>
                  <a:pt x="214918" y="51331"/>
                  <a:pt x="211201" y="51331"/>
                </a:cubicBezTo>
                <a:close/>
                <a:moveTo>
                  <a:pt x="239738" y="51331"/>
                </a:moveTo>
                <a:cubicBezTo>
                  <a:pt x="236051" y="51331"/>
                  <a:pt x="232790" y="53296"/>
                  <a:pt x="230703" y="56313"/>
                </a:cubicBezTo>
                <a:cubicBezTo>
                  <a:pt x="231267" y="56557"/>
                  <a:pt x="231800" y="56831"/>
                  <a:pt x="232318" y="57136"/>
                </a:cubicBezTo>
                <a:cubicBezTo>
                  <a:pt x="234100" y="54759"/>
                  <a:pt x="236767" y="53266"/>
                  <a:pt x="239738" y="53266"/>
                </a:cubicBezTo>
                <a:lnTo>
                  <a:pt x="239738" y="53250"/>
                </a:lnTo>
                <a:cubicBezTo>
                  <a:pt x="242770" y="53250"/>
                  <a:pt x="245482" y="54820"/>
                  <a:pt x="247264" y="57273"/>
                </a:cubicBezTo>
                <a:cubicBezTo>
                  <a:pt x="247767" y="56953"/>
                  <a:pt x="248300" y="56679"/>
                  <a:pt x="248849" y="56435"/>
                </a:cubicBezTo>
                <a:cubicBezTo>
                  <a:pt x="246777" y="53342"/>
                  <a:pt x="243471" y="51331"/>
                  <a:pt x="239738" y="51331"/>
                </a:cubicBezTo>
                <a:close/>
                <a:moveTo>
                  <a:pt x="268290" y="51331"/>
                </a:moveTo>
                <a:cubicBezTo>
                  <a:pt x="264603" y="51331"/>
                  <a:pt x="261327" y="53281"/>
                  <a:pt x="259255" y="56298"/>
                </a:cubicBezTo>
                <a:cubicBezTo>
                  <a:pt x="259803" y="56541"/>
                  <a:pt x="260352" y="56816"/>
                  <a:pt x="260870" y="57120"/>
                </a:cubicBezTo>
                <a:cubicBezTo>
                  <a:pt x="262637" y="54759"/>
                  <a:pt x="265304" y="53250"/>
                  <a:pt x="268290" y="53250"/>
                </a:cubicBezTo>
                <a:cubicBezTo>
                  <a:pt x="271322" y="53250"/>
                  <a:pt x="274034" y="54820"/>
                  <a:pt x="275801" y="57273"/>
                </a:cubicBezTo>
                <a:cubicBezTo>
                  <a:pt x="276304" y="56953"/>
                  <a:pt x="276837" y="56663"/>
                  <a:pt x="277401" y="56420"/>
                </a:cubicBezTo>
                <a:cubicBezTo>
                  <a:pt x="275314" y="53342"/>
                  <a:pt x="272007" y="51331"/>
                  <a:pt x="268290" y="51331"/>
                </a:cubicBezTo>
                <a:close/>
                <a:moveTo>
                  <a:pt x="11412" y="53890"/>
                </a:moveTo>
                <a:cubicBezTo>
                  <a:pt x="8654" y="53890"/>
                  <a:pt x="6171" y="55277"/>
                  <a:pt x="4510" y="57440"/>
                </a:cubicBezTo>
                <a:cubicBezTo>
                  <a:pt x="5013" y="57776"/>
                  <a:pt x="5500" y="58141"/>
                  <a:pt x="5973" y="58522"/>
                </a:cubicBezTo>
                <a:cubicBezTo>
                  <a:pt x="7313" y="56877"/>
                  <a:pt x="9248" y="55825"/>
                  <a:pt x="11412" y="55825"/>
                </a:cubicBezTo>
                <a:cubicBezTo>
                  <a:pt x="13652" y="55825"/>
                  <a:pt x="15648" y="56938"/>
                  <a:pt x="16988" y="58705"/>
                </a:cubicBezTo>
                <a:cubicBezTo>
                  <a:pt x="17445" y="58294"/>
                  <a:pt x="17918" y="57928"/>
                  <a:pt x="18420" y="57593"/>
                </a:cubicBezTo>
                <a:cubicBezTo>
                  <a:pt x="16760" y="55338"/>
                  <a:pt x="14231" y="53890"/>
                  <a:pt x="11412" y="53890"/>
                </a:cubicBezTo>
                <a:close/>
                <a:moveTo>
                  <a:pt x="39949" y="53890"/>
                </a:moveTo>
                <a:cubicBezTo>
                  <a:pt x="37191" y="53890"/>
                  <a:pt x="34723" y="55277"/>
                  <a:pt x="33047" y="57440"/>
                </a:cubicBezTo>
                <a:cubicBezTo>
                  <a:pt x="33550" y="57776"/>
                  <a:pt x="34037" y="58141"/>
                  <a:pt x="34510" y="58522"/>
                </a:cubicBezTo>
                <a:cubicBezTo>
                  <a:pt x="35850" y="56877"/>
                  <a:pt x="37785" y="55825"/>
                  <a:pt x="39949" y="55825"/>
                </a:cubicBezTo>
                <a:cubicBezTo>
                  <a:pt x="42189" y="55825"/>
                  <a:pt x="44184" y="56938"/>
                  <a:pt x="45540" y="58705"/>
                </a:cubicBezTo>
                <a:cubicBezTo>
                  <a:pt x="45982" y="58294"/>
                  <a:pt x="46470" y="57928"/>
                  <a:pt x="46957" y="57593"/>
                </a:cubicBezTo>
                <a:cubicBezTo>
                  <a:pt x="45297" y="55338"/>
                  <a:pt x="42768" y="53890"/>
                  <a:pt x="39949" y="53890"/>
                </a:cubicBezTo>
                <a:close/>
                <a:moveTo>
                  <a:pt x="68501" y="53890"/>
                </a:moveTo>
                <a:cubicBezTo>
                  <a:pt x="65728" y="53890"/>
                  <a:pt x="63260" y="55277"/>
                  <a:pt x="61599" y="57456"/>
                </a:cubicBezTo>
                <a:cubicBezTo>
                  <a:pt x="62102" y="57776"/>
                  <a:pt x="62589" y="58141"/>
                  <a:pt x="63047" y="58522"/>
                </a:cubicBezTo>
                <a:cubicBezTo>
                  <a:pt x="64387" y="56877"/>
                  <a:pt x="66338" y="55825"/>
                  <a:pt x="68501" y="55825"/>
                </a:cubicBezTo>
                <a:cubicBezTo>
                  <a:pt x="70725" y="55825"/>
                  <a:pt x="72737" y="56938"/>
                  <a:pt x="74077" y="58705"/>
                </a:cubicBezTo>
                <a:cubicBezTo>
                  <a:pt x="74534" y="58309"/>
                  <a:pt x="75007" y="57928"/>
                  <a:pt x="75510" y="57593"/>
                </a:cubicBezTo>
                <a:cubicBezTo>
                  <a:pt x="73849" y="55338"/>
                  <a:pt x="71320" y="53890"/>
                  <a:pt x="68501" y="53890"/>
                </a:cubicBezTo>
                <a:close/>
                <a:moveTo>
                  <a:pt x="97030" y="53890"/>
                </a:moveTo>
                <a:cubicBezTo>
                  <a:pt x="94276" y="53893"/>
                  <a:pt x="91795" y="55279"/>
                  <a:pt x="90136" y="57440"/>
                </a:cubicBezTo>
                <a:cubicBezTo>
                  <a:pt x="90639" y="57776"/>
                  <a:pt x="91126" y="58141"/>
                  <a:pt x="91583" y="58522"/>
                </a:cubicBezTo>
                <a:cubicBezTo>
                  <a:pt x="92924" y="56877"/>
                  <a:pt x="94874" y="55825"/>
                  <a:pt x="97023" y="55825"/>
                </a:cubicBezTo>
                <a:cubicBezTo>
                  <a:pt x="99262" y="55825"/>
                  <a:pt x="101274" y="56938"/>
                  <a:pt x="102614" y="58705"/>
                </a:cubicBezTo>
                <a:cubicBezTo>
                  <a:pt x="103071" y="58294"/>
                  <a:pt x="103544" y="57928"/>
                  <a:pt x="104046" y="57593"/>
                </a:cubicBezTo>
                <a:cubicBezTo>
                  <a:pt x="102387" y="55340"/>
                  <a:pt x="99861" y="53893"/>
                  <a:pt x="97030" y="53890"/>
                </a:cubicBezTo>
                <a:close/>
                <a:moveTo>
                  <a:pt x="125575" y="53890"/>
                </a:moveTo>
                <a:cubicBezTo>
                  <a:pt x="122817" y="53890"/>
                  <a:pt x="120349" y="55277"/>
                  <a:pt x="118673" y="57456"/>
                </a:cubicBezTo>
                <a:cubicBezTo>
                  <a:pt x="119191" y="57776"/>
                  <a:pt x="119663" y="58141"/>
                  <a:pt x="120136" y="58537"/>
                </a:cubicBezTo>
                <a:cubicBezTo>
                  <a:pt x="121476" y="56877"/>
                  <a:pt x="123411" y="55825"/>
                  <a:pt x="125575" y="55825"/>
                </a:cubicBezTo>
                <a:cubicBezTo>
                  <a:pt x="127815" y="55825"/>
                  <a:pt x="129810" y="56953"/>
                  <a:pt x="131166" y="58705"/>
                </a:cubicBezTo>
                <a:cubicBezTo>
                  <a:pt x="131608" y="58309"/>
                  <a:pt x="132096" y="57943"/>
                  <a:pt x="132583" y="57593"/>
                </a:cubicBezTo>
                <a:cubicBezTo>
                  <a:pt x="130923" y="55338"/>
                  <a:pt x="128393" y="53906"/>
                  <a:pt x="125575" y="53906"/>
                </a:cubicBezTo>
                <a:lnTo>
                  <a:pt x="125575" y="53890"/>
                </a:lnTo>
                <a:close/>
                <a:moveTo>
                  <a:pt x="154112" y="53906"/>
                </a:moveTo>
                <a:cubicBezTo>
                  <a:pt x="151354" y="53906"/>
                  <a:pt x="148886" y="55277"/>
                  <a:pt x="147225" y="57456"/>
                </a:cubicBezTo>
                <a:cubicBezTo>
                  <a:pt x="147728" y="57776"/>
                  <a:pt x="148215" y="58141"/>
                  <a:pt x="148673" y="58537"/>
                </a:cubicBezTo>
                <a:cubicBezTo>
                  <a:pt x="150013" y="56877"/>
                  <a:pt x="151963" y="55825"/>
                  <a:pt x="154112" y="55825"/>
                </a:cubicBezTo>
                <a:cubicBezTo>
                  <a:pt x="156351" y="55825"/>
                  <a:pt x="158363" y="56938"/>
                  <a:pt x="159703" y="58705"/>
                </a:cubicBezTo>
                <a:cubicBezTo>
                  <a:pt x="160160" y="58309"/>
                  <a:pt x="160633" y="57943"/>
                  <a:pt x="161136" y="57593"/>
                </a:cubicBezTo>
                <a:cubicBezTo>
                  <a:pt x="159460" y="55338"/>
                  <a:pt x="156946" y="53906"/>
                  <a:pt x="154112" y="53906"/>
                </a:cubicBezTo>
                <a:close/>
                <a:moveTo>
                  <a:pt x="182649" y="53906"/>
                </a:moveTo>
                <a:cubicBezTo>
                  <a:pt x="179891" y="53906"/>
                  <a:pt x="177423" y="55277"/>
                  <a:pt x="175762" y="57456"/>
                </a:cubicBezTo>
                <a:cubicBezTo>
                  <a:pt x="176265" y="57776"/>
                  <a:pt x="176752" y="58141"/>
                  <a:pt x="177209" y="58537"/>
                </a:cubicBezTo>
                <a:cubicBezTo>
                  <a:pt x="178550" y="56877"/>
                  <a:pt x="180500" y="55825"/>
                  <a:pt x="182649" y="55825"/>
                </a:cubicBezTo>
                <a:cubicBezTo>
                  <a:pt x="184888" y="55825"/>
                  <a:pt x="186899" y="56938"/>
                  <a:pt x="188240" y="58705"/>
                </a:cubicBezTo>
                <a:cubicBezTo>
                  <a:pt x="188697" y="58309"/>
                  <a:pt x="189170" y="57943"/>
                  <a:pt x="189672" y="57593"/>
                </a:cubicBezTo>
                <a:cubicBezTo>
                  <a:pt x="188012" y="55338"/>
                  <a:pt x="185483" y="53906"/>
                  <a:pt x="182649" y="53906"/>
                </a:cubicBezTo>
                <a:close/>
                <a:moveTo>
                  <a:pt x="211186" y="53890"/>
                </a:moveTo>
                <a:cubicBezTo>
                  <a:pt x="208428" y="53890"/>
                  <a:pt x="205960" y="55277"/>
                  <a:pt x="204299" y="57440"/>
                </a:cubicBezTo>
                <a:cubicBezTo>
                  <a:pt x="204802" y="57776"/>
                  <a:pt x="205289" y="58141"/>
                  <a:pt x="205746" y="58537"/>
                </a:cubicBezTo>
                <a:cubicBezTo>
                  <a:pt x="207102" y="56877"/>
                  <a:pt x="209037" y="55825"/>
                  <a:pt x="211201" y="55825"/>
                </a:cubicBezTo>
                <a:cubicBezTo>
                  <a:pt x="213440" y="55825"/>
                  <a:pt x="215436" y="56938"/>
                  <a:pt x="216777" y="58705"/>
                </a:cubicBezTo>
                <a:cubicBezTo>
                  <a:pt x="217234" y="58294"/>
                  <a:pt x="217707" y="57928"/>
                  <a:pt x="218209" y="57593"/>
                </a:cubicBezTo>
                <a:cubicBezTo>
                  <a:pt x="216533" y="55338"/>
                  <a:pt x="214019" y="53890"/>
                  <a:pt x="211186" y="53890"/>
                </a:cubicBezTo>
                <a:close/>
                <a:moveTo>
                  <a:pt x="239738" y="53906"/>
                </a:moveTo>
                <a:cubicBezTo>
                  <a:pt x="236980" y="53906"/>
                  <a:pt x="234497" y="55277"/>
                  <a:pt x="232836" y="57456"/>
                </a:cubicBezTo>
                <a:cubicBezTo>
                  <a:pt x="233354" y="57776"/>
                  <a:pt x="233826" y="58141"/>
                  <a:pt x="234298" y="58537"/>
                </a:cubicBezTo>
                <a:cubicBezTo>
                  <a:pt x="235639" y="56877"/>
                  <a:pt x="237574" y="55825"/>
                  <a:pt x="239738" y="55825"/>
                </a:cubicBezTo>
                <a:cubicBezTo>
                  <a:pt x="241977" y="55825"/>
                  <a:pt x="243973" y="56938"/>
                  <a:pt x="245329" y="58705"/>
                </a:cubicBezTo>
                <a:cubicBezTo>
                  <a:pt x="245771" y="58309"/>
                  <a:pt x="246259" y="57943"/>
                  <a:pt x="246746" y="57593"/>
                </a:cubicBezTo>
                <a:cubicBezTo>
                  <a:pt x="245086" y="55338"/>
                  <a:pt x="242556" y="53906"/>
                  <a:pt x="239738" y="53906"/>
                </a:cubicBezTo>
                <a:close/>
                <a:moveTo>
                  <a:pt x="268275" y="53890"/>
                </a:moveTo>
                <a:cubicBezTo>
                  <a:pt x="265517" y="53890"/>
                  <a:pt x="263049" y="55277"/>
                  <a:pt x="261373" y="57440"/>
                </a:cubicBezTo>
                <a:cubicBezTo>
                  <a:pt x="261891" y="57776"/>
                  <a:pt x="262378" y="58141"/>
                  <a:pt x="262835" y="58522"/>
                </a:cubicBezTo>
                <a:cubicBezTo>
                  <a:pt x="264176" y="56877"/>
                  <a:pt x="266111" y="55825"/>
                  <a:pt x="268275" y="55825"/>
                </a:cubicBezTo>
                <a:cubicBezTo>
                  <a:pt x="270514" y="55825"/>
                  <a:pt x="272510" y="56938"/>
                  <a:pt x="273866" y="58705"/>
                </a:cubicBezTo>
                <a:cubicBezTo>
                  <a:pt x="274323" y="58309"/>
                  <a:pt x="274796" y="57928"/>
                  <a:pt x="275298" y="57593"/>
                </a:cubicBezTo>
                <a:cubicBezTo>
                  <a:pt x="273622" y="55338"/>
                  <a:pt x="271109" y="53890"/>
                  <a:pt x="268275" y="53890"/>
                </a:cubicBezTo>
                <a:close/>
                <a:moveTo>
                  <a:pt x="11412" y="56450"/>
                </a:moveTo>
                <a:cubicBezTo>
                  <a:pt x="9431" y="56450"/>
                  <a:pt x="7633" y="57425"/>
                  <a:pt x="6399" y="58918"/>
                </a:cubicBezTo>
                <a:lnTo>
                  <a:pt x="6399" y="58933"/>
                </a:lnTo>
                <a:cubicBezTo>
                  <a:pt x="6856" y="59345"/>
                  <a:pt x="7283" y="59787"/>
                  <a:pt x="7679" y="60244"/>
                </a:cubicBezTo>
                <a:cubicBezTo>
                  <a:pt x="8578" y="59101"/>
                  <a:pt x="9949" y="58415"/>
                  <a:pt x="11412" y="58400"/>
                </a:cubicBezTo>
                <a:cubicBezTo>
                  <a:pt x="12981" y="58400"/>
                  <a:pt x="14383" y="59192"/>
                  <a:pt x="15297" y="60427"/>
                </a:cubicBezTo>
                <a:cubicBezTo>
                  <a:pt x="15693" y="59954"/>
                  <a:pt x="16105" y="59512"/>
                  <a:pt x="16546" y="59101"/>
                </a:cubicBezTo>
                <a:cubicBezTo>
                  <a:pt x="15312" y="57486"/>
                  <a:pt x="13469" y="56450"/>
                  <a:pt x="11412" y="56450"/>
                </a:cubicBezTo>
                <a:close/>
                <a:moveTo>
                  <a:pt x="39949" y="56465"/>
                </a:moveTo>
                <a:cubicBezTo>
                  <a:pt x="37968" y="56465"/>
                  <a:pt x="36170" y="57425"/>
                  <a:pt x="34936" y="58918"/>
                </a:cubicBezTo>
                <a:cubicBezTo>
                  <a:pt x="35393" y="59330"/>
                  <a:pt x="35820" y="59771"/>
                  <a:pt x="36216" y="60229"/>
                </a:cubicBezTo>
                <a:cubicBezTo>
                  <a:pt x="37115" y="59086"/>
                  <a:pt x="38486" y="58400"/>
                  <a:pt x="39949" y="58370"/>
                </a:cubicBezTo>
                <a:cubicBezTo>
                  <a:pt x="41518" y="58370"/>
                  <a:pt x="42920" y="59192"/>
                  <a:pt x="43834" y="60442"/>
                </a:cubicBezTo>
                <a:cubicBezTo>
                  <a:pt x="44230" y="59969"/>
                  <a:pt x="44642" y="59528"/>
                  <a:pt x="45083" y="59116"/>
                </a:cubicBezTo>
                <a:cubicBezTo>
                  <a:pt x="43849" y="57486"/>
                  <a:pt x="42006" y="56465"/>
                  <a:pt x="39949" y="56465"/>
                </a:cubicBezTo>
                <a:close/>
                <a:moveTo>
                  <a:pt x="68501" y="56465"/>
                </a:moveTo>
                <a:cubicBezTo>
                  <a:pt x="66520" y="56465"/>
                  <a:pt x="64722" y="57425"/>
                  <a:pt x="63488" y="58933"/>
                </a:cubicBezTo>
                <a:cubicBezTo>
                  <a:pt x="63945" y="59345"/>
                  <a:pt x="64372" y="59787"/>
                  <a:pt x="64768" y="60244"/>
                </a:cubicBezTo>
                <a:cubicBezTo>
                  <a:pt x="65667" y="59101"/>
                  <a:pt x="67038" y="58415"/>
                  <a:pt x="68501" y="58400"/>
                </a:cubicBezTo>
                <a:cubicBezTo>
                  <a:pt x="70070" y="58400"/>
                  <a:pt x="71472" y="59192"/>
                  <a:pt x="72386" y="60442"/>
                </a:cubicBezTo>
                <a:cubicBezTo>
                  <a:pt x="72767" y="59969"/>
                  <a:pt x="73194" y="59528"/>
                  <a:pt x="73636" y="59116"/>
                </a:cubicBezTo>
                <a:cubicBezTo>
                  <a:pt x="72401" y="57501"/>
                  <a:pt x="70558" y="56465"/>
                  <a:pt x="68501" y="56465"/>
                </a:cubicBezTo>
                <a:close/>
                <a:moveTo>
                  <a:pt x="97030" y="56465"/>
                </a:moveTo>
                <a:lnTo>
                  <a:pt x="97030" y="56465"/>
                </a:lnTo>
                <a:cubicBezTo>
                  <a:pt x="95053" y="56468"/>
                  <a:pt x="93258" y="57427"/>
                  <a:pt x="92025" y="58918"/>
                </a:cubicBezTo>
                <a:cubicBezTo>
                  <a:pt x="92467" y="59330"/>
                  <a:pt x="92894" y="59771"/>
                  <a:pt x="93305" y="60229"/>
                </a:cubicBezTo>
                <a:cubicBezTo>
                  <a:pt x="94189" y="59086"/>
                  <a:pt x="95560" y="58400"/>
                  <a:pt x="97023" y="58370"/>
                </a:cubicBezTo>
                <a:cubicBezTo>
                  <a:pt x="98592" y="58370"/>
                  <a:pt x="100009" y="59192"/>
                  <a:pt x="100923" y="60442"/>
                </a:cubicBezTo>
                <a:cubicBezTo>
                  <a:pt x="101319" y="59969"/>
                  <a:pt x="101731" y="59528"/>
                  <a:pt x="102172" y="59116"/>
                </a:cubicBezTo>
                <a:cubicBezTo>
                  <a:pt x="100940" y="57488"/>
                  <a:pt x="99084" y="56468"/>
                  <a:pt x="97030" y="56465"/>
                </a:cubicBezTo>
                <a:close/>
                <a:moveTo>
                  <a:pt x="154127" y="56465"/>
                </a:moveTo>
                <a:cubicBezTo>
                  <a:pt x="152146" y="56465"/>
                  <a:pt x="150364" y="57425"/>
                  <a:pt x="149130" y="58933"/>
                </a:cubicBezTo>
                <a:cubicBezTo>
                  <a:pt x="149571" y="59345"/>
                  <a:pt x="149998" y="59787"/>
                  <a:pt x="150394" y="60244"/>
                </a:cubicBezTo>
                <a:cubicBezTo>
                  <a:pt x="151293" y="59101"/>
                  <a:pt x="152664" y="58415"/>
                  <a:pt x="154112" y="58400"/>
                </a:cubicBezTo>
                <a:cubicBezTo>
                  <a:pt x="155681" y="58400"/>
                  <a:pt x="157098" y="59192"/>
                  <a:pt x="158027" y="60442"/>
                </a:cubicBezTo>
                <a:cubicBezTo>
                  <a:pt x="158408" y="59969"/>
                  <a:pt x="158820" y="59528"/>
                  <a:pt x="159261" y="59116"/>
                </a:cubicBezTo>
                <a:cubicBezTo>
                  <a:pt x="158027" y="57501"/>
                  <a:pt x="156184" y="56465"/>
                  <a:pt x="154127" y="56465"/>
                </a:cubicBezTo>
                <a:close/>
                <a:moveTo>
                  <a:pt x="125575" y="56465"/>
                </a:moveTo>
                <a:cubicBezTo>
                  <a:pt x="123594" y="56465"/>
                  <a:pt x="121812" y="57425"/>
                  <a:pt x="120577" y="58933"/>
                </a:cubicBezTo>
                <a:cubicBezTo>
                  <a:pt x="121019" y="59345"/>
                  <a:pt x="121446" y="59787"/>
                  <a:pt x="121842" y="60244"/>
                </a:cubicBezTo>
                <a:cubicBezTo>
                  <a:pt x="122741" y="59086"/>
                  <a:pt x="124112" y="58400"/>
                  <a:pt x="125575" y="58385"/>
                </a:cubicBezTo>
                <a:cubicBezTo>
                  <a:pt x="127144" y="58385"/>
                  <a:pt x="128546" y="59192"/>
                  <a:pt x="129475" y="60457"/>
                </a:cubicBezTo>
                <a:cubicBezTo>
                  <a:pt x="129856" y="59985"/>
                  <a:pt x="130283" y="59543"/>
                  <a:pt x="130725" y="59116"/>
                </a:cubicBezTo>
                <a:cubicBezTo>
                  <a:pt x="129475" y="57501"/>
                  <a:pt x="127632" y="56465"/>
                  <a:pt x="125575" y="56465"/>
                </a:cubicBezTo>
                <a:close/>
                <a:moveTo>
                  <a:pt x="182649" y="56465"/>
                </a:moveTo>
                <a:cubicBezTo>
                  <a:pt x="180683" y="56465"/>
                  <a:pt x="178901" y="57425"/>
                  <a:pt x="177667" y="58933"/>
                </a:cubicBezTo>
                <a:cubicBezTo>
                  <a:pt x="178108" y="59345"/>
                  <a:pt x="178535" y="59787"/>
                  <a:pt x="178931" y="60244"/>
                </a:cubicBezTo>
                <a:cubicBezTo>
                  <a:pt x="179815" y="59101"/>
                  <a:pt x="181201" y="58415"/>
                  <a:pt x="182649" y="58400"/>
                </a:cubicBezTo>
                <a:cubicBezTo>
                  <a:pt x="184233" y="58400"/>
                  <a:pt x="185635" y="59192"/>
                  <a:pt x="186549" y="60457"/>
                </a:cubicBezTo>
                <a:cubicBezTo>
                  <a:pt x="186945" y="59985"/>
                  <a:pt x="187357" y="59543"/>
                  <a:pt x="187798" y="59116"/>
                </a:cubicBezTo>
                <a:cubicBezTo>
                  <a:pt x="186564" y="57501"/>
                  <a:pt x="184721" y="56465"/>
                  <a:pt x="182649" y="56465"/>
                </a:cubicBezTo>
                <a:close/>
                <a:moveTo>
                  <a:pt x="211201" y="56465"/>
                </a:moveTo>
                <a:cubicBezTo>
                  <a:pt x="209220" y="56465"/>
                  <a:pt x="207438" y="57425"/>
                  <a:pt x="206203" y="58933"/>
                </a:cubicBezTo>
                <a:cubicBezTo>
                  <a:pt x="206645" y="59345"/>
                  <a:pt x="207072" y="59787"/>
                  <a:pt x="207468" y="60244"/>
                </a:cubicBezTo>
                <a:cubicBezTo>
                  <a:pt x="208367" y="59101"/>
                  <a:pt x="209738" y="58415"/>
                  <a:pt x="211201" y="58400"/>
                </a:cubicBezTo>
                <a:cubicBezTo>
                  <a:pt x="212770" y="58400"/>
                  <a:pt x="214172" y="59192"/>
                  <a:pt x="215101" y="60457"/>
                </a:cubicBezTo>
                <a:cubicBezTo>
                  <a:pt x="215482" y="59985"/>
                  <a:pt x="215893" y="59528"/>
                  <a:pt x="216335" y="59116"/>
                </a:cubicBezTo>
                <a:cubicBezTo>
                  <a:pt x="215101" y="57501"/>
                  <a:pt x="213258" y="56465"/>
                  <a:pt x="211201" y="56465"/>
                </a:cubicBezTo>
                <a:close/>
                <a:moveTo>
                  <a:pt x="239738" y="56465"/>
                </a:moveTo>
                <a:cubicBezTo>
                  <a:pt x="237757" y="56465"/>
                  <a:pt x="235990" y="57425"/>
                  <a:pt x="234756" y="58933"/>
                </a:cubicBezTo>
                <a:cubicBezTo>
                  <a:pt x="235197" y="59345"/>
                  <a:pt x="235609" y="59787"/>
                  <a:pt x="236005" y="60244"/>
                </a:cubicBezTo>
                <a:cubicBezTo>
                  <a:pt x="236904" y="59101"/>
                  <a:pt x="238275" y="58415"/>
                  <a:pt x="239738" y="58400"/>
                </a:cubicBezTo>
                <a:cubicBezTo>
                  <a:pt x="241307" y="58400"/>
                  <a:pt x="242709" y="59192"/>
                  <a:pt x="243638" y="60457"/>
                </a:cubicBezTo>
                <a:cubicBezTo>
                  <a:pt x="244019" y="59985"/>
                  <a:pt x="244446" y="59543"/>
                  <a:pt x="244887" y="59116"/>
                </a:cubicBezTo>
                <a:cubicBezTo>
                  <a:pt x="243638" y="57501"/>
                  <a:pt x="241795" y="56465"/>
                  <a:pt x="239738" y="56465"/>
                </a:cubicBezTo>
                <a:close/>
                <a:moveTo>
                  <a:pt x="268275" y="56465"/>
                </a:moveTo>
                <a:cubicBezTo>
                  <a:pt x="266294" y="56465"/>
                  <a:pt x="264527" y="57425"/>
                  <a:pt x="263292" y="58918"/>
                </a:cubicBezTo>
                <a:cubicBezTo>
                  <a:pt x="263734" y="59345"/>
                  <a:pt x="264146" y="59787"/>
                  <a:pt x="264542" y="60244"/>
                </a:cubicBezTo>
                <a:cubicBezTo>
                  <a:pt x="265487" y="59003"/>
                  <a:pt x="266887" y="58389"/>
                  <a:pt x="268283" y="58389"/>
                </a:cubicBezTo>
                <a:cubicBezTo>
                  <a:pt x="269768" y="58389"/>
                  <a:pt x="271249" y="59083"/>
                  <a:pt x="272175" y="60457"/>
                </a:cubicBezTo>
                <a:cubicBezTo>
                  <a:pt x="272556" y="59985"/>
                  <a:pt x="272983" y="59528"/>
                  <a:pt x="273424" y="59116"/>
                </a:cubicBezTo>
                <a:cubicBezTo>
                  <a:pt x="272175" y="57501"/>
                  <a:pt x="270331" y="56465"/>
                  <a:pt x="268275" y="56465"/>
                </a:cubicBezTo>
                <a:close/>
                <a:moveTo>
                  <a:pt x="11420" y="59025"/>
                </a:moveTo>
                <a:cubicBezTo>
                  <a:pt x="10162" y="59025"/>
                  <a:pt x="8903" y="59592"/>
                  <a:pt x="8075" y="60731"/>
                </a:cubicBezTo>
                <a:cubicBezTo>
                  <a:pt x="9158" y="60446"/>
                  <a:pt x="10270" y="60305"/>
                  <a:pt x="11383" y="60305"/>
                </a:cubicBezTo>
                <a:cubicBezTo>
                  <a:pt x="12525" y="60305"/>
                  <a:pt x="13668" y="60453"/>
                  <a:pt x="14779" y="60747"/>
                </a:cubicBezTo>
                <a:cubicBezTo>
                  <a:pt x="13954" y="59600"/>
                  <a:pt x="12687" y="59025"/>
                  <a:pt x="11420" y="59025"/>
                </a:cubicBezTo>
                <a:close/>
                <a:moveTo>
                  <a:pt x="39949" y="59025"/>
                </a:moveTo>
                <a:cubicBezTo>
                  <a:pt x="38608" y="59025"/>
                  <a:pt x="37435" y="59695"/>
                  <a:pt x="36612" y="60731"/>
                </a:cubicBezTo>
                <a:cubicBezTo>
                  <a:pt x="37695" y="60447"/>
                  <a:pt x="38800" y="60306"/>
                  <a:pt x="39904" y="60306"/>
                </a:cubicBezTo>
                <a:cubicBezTo>
                  <a:pt x="41052" y="60306"/>
                  <a:pt x="42198" y="60459"/>
                  <a:pt x="43316" y="60762"/>
                </a:cubicBezTo>
                <a:lnTo>
                  <a:pt x="43331" y="60762"/>
                </a:lnTo>
                <a:cubicBezTo>
                  <a:pt x="42539" y="59695"/>
                  <a:pt x="41290" y="59040"/>
                  <a:pt x="39949" y="59025"/>
                </a:cubicBezTo>
                <a:close/>
                <a:moveTo>
                  <a:pt x="68501" y="59040"/>
                </a:moveTo>
                <a:cubicBezTo>
                  <a:pt x="67160" y="59040"/>
                  <a:pt x="65987" y="59695"/>
                  <a:pt x="65164" y="60731"/>
                </a:cubicBezTo>
                <a:cubicBezTo>
                  <a:pt x="66247" y="60453"/>
                  <a:pt x="67359" y="60312"/>
                  <a:pt x="68472" y="60312"/>
                </a:cubicBezTo>
                <a:cubicBezTo>
                  <a:pt x="69614" y="60312"/>
                  <a:pt x="70757" y="60461"/>
                  <a:pt x="71868" y="60762"/>
                </a:cubicBezTo>
                <a:cubicBezTo>
                  <a:pt x="71076" y="59695"/>
                  <a:pt x="69827" y="59055"/>
                  <a:pt x="68501" y="59040"/>
                </a:cubicBezTo>
                <a:close/>
                <a:moveTo>
                  <a:pt x="97023" y="59025"/>
                </a:moveTo>
                <a:cubicBezTo>
                  <a:pt x="95697" y="59025"/>
                  <a:pt x="94524" y="59695"/>
                  <a:pt x="93701" y="60731"/>
                </a:cubicBezTo>
                <a:cubicBezTo>
                  <a:pt x="94777" y="60447"/>
                  <a:pt x="95882" y="60306"/>
                  <a:pt x="96987" y="60306"/>
                </a:cubicBezTo>
                <a:cubicBezTo>
                  <a:pt x="98137" y="60306"/>
                  <a:pt x="99287" y="60459"/>
                  <a:pt x="100405" y="60762"/>
                </a:cubicBezTo>
                <a:cubicBezTo>
                  <a:pt x="99613" y="59695"/>
                  <a:pt x="98363" y="59040"/>
                  <a:pt x="97023" y="59025"/>
                </a:cubicBezTo>
                <a:close/>
                <a:moveTo>
                  <a:pt x="125575" y="59040"/>
                </a:moveTo>
                <a:cubicBezTo>
                  <a:pt x="124249" y="59040"/>
                  <a:pt x="123061" y="59710"/>
                  <a:pt x="122238" y="60747"/>
                </a:cubicBezTo>
                <a:cubicBezTo>
                  <a:pt x="123328" y="60461"/>
                  <a:pt x="124441" y="60320"/>
                  <a:pt x="125551" y="60320"/>
                </a:cubicBezTo>
                <a:cubicBezTo>
                  <a:pt x="126692" y="60320"/>
                  <a:pt x="127831" y="60468"/>
                  <a:pt x="128942" y="60762"/>
                </a:cubicBezTo>
                <a:cubicBezTo>
                  <a:pt x="128150" y="59695"/>
                  <a:pt x="126900" y="59055"/>
                  <a:pt x="125575" y="59040"/>
                </a:cubicBezTo>
                <a:close/>
                <a:moveTo>
                  <a:pt x="154135" y="59032"/>
                </a:moveTo>
                <a:cubicBezTo>
                  <a:pt x="152877" y="59032"/>
                  <a:pt x="151618" y="59600"/>
                  <a:pt x="150790" y="60731"/>
                </a:cubicBezTo>
                <a:cubicBezTo>
                  <a:pt x="151873" y="60453"/>
                  <a:pt x="152985" y="60312"/>
                  <a:pt x="154098" y="60312"/>
                </a:cubicBezTo>
                <a:cubicBezTo>
                  <a:pt x="155240" y="60312"/>
                  <a:pt x="156383" y="60461"/>
                  <a:pt x="157494" y="60762"/>
                </a:cubicBezTo>
                <a:cubicBezTo>
                  <a:pt x="156669" y="59608"/>
                  <a:pt x="155402" y="59032"/>
                  <a:pt x="154135" y="59032"/>
                </a:cubicBezTo>
                <a:close/>
                <a:moveTo>
                  <a:pt x="182649" y="59040"/>
                </a:moveTo>
                <a:cubicBezTo>
                  <a:pt x="181338" y="59055"/>
                  <a:pt x="180119" y="59680"/>
                  <a:pt x="179327" y="60731"/>
                </a:cubicBezTo>
                <a:cubicBezTo>
                  <a:pt x="180417" y="60453"/>
                  <a:pt x="181530" y="60312"/>
                  <a:pt x="182640" y="60312"/>
                </a:cubicBezTo>
                <a:cubicBezTo>
                  <a:pt x="183781" y="60312"/>
                  <a:pt x="184920" y="60461"/>
                  <a:pt x="186031" y="60762"/>
                </a:cubicBezTo>
                <a:cubicBezTo>
                  <a:pt x="185239" y="59695"/>
                  <a:pt x="183989" y="59055"/>
                  <a:pt x="182649" y="59040"/>
                </a:cubicBezTo>
                <a:close/>
                <a:moveTo>
                  <a:pt x="211201" y="59025"/>
                </a:moveTo>
                <a:cubicBezTo>
                  <a:pt x="209860" y="59025"/>
                  <a:pt x="208687" y="59695"/>
                  <a:pt x="207864" y="60731"/>
                </a:cubicBezTo>
                <a:cubicBezTo>
                  <a:pt x="208947" y="60447"/>
                  <a:pt x="210052" y="60306"/>
                  <a:pt x="211156" y="60306"/>
                </a:cubicBezTo>
                <a:cubicBezTo>
                  <a:pt x="212304" y="60306"/>
                  <a:pt x="213450" y="60459"/>
                  <a:pt x="214568" y="60762"/>
                </a:cubicBezTo>
                <a:cubicBezTo>
                  <a:pt x="213776" y="59680"/>
                  <a:pt x="212526" y="59040"/>
                  <a:pt x="211201" y="59025"/>
                </a:cubicBezTo>
                <a:close/>
                <a:moveTo>
                  <a:pt x="239738" y="59025"/>
                </a:moveTo>
                <a:cubicBezTo>
                  <a:pt x="238412" y="59025"/>
                  <a:pt x="237224" y="59695"/>
                  <a:pt x="236401" y="60731"/>
                </a:cubicBezTo>
                <a:cubicBezTo>
                  <a:pt x="237484" y="60447"/>
                  <a:pt x="238589" y="60306"/>
                  <a:pt x="239693" y="60306"/>
                </a:cubicBezTo>
                <a:cubicBezTo>
                  <a:pt x="240840" y="60306"/>
                  <a:pt x="241986" y="60459"/>
                  <a:pt x="243105" y="60762"/>
                </a:cubicBezTo>
                <a:cubicBezTo>
                  <a:pt x="242313" y="59680"/>
                  <a:pt x="241063" y="59040"/>
                  <a:pt x="239738" y="59025"/>
                </a:cubicBezTo>
                <a:close/>
                <a:moveTo>
                  <a:pt x="268275" y="59040"/>
                </a:moveTo>
                <a:cubicBezTo>
                  <a:pt x="266949" y="59040"/>
                  <a:pt x="265761" y="59695"/>
                  <a:pt x="264953" y="60731"/>
                </a:cubicBezTo>
                <a:cubicBezTo>
                  <a:pt x="266036" y="60453"/>
                  <a:pt x="267148" y="60312"/>
                  <a:pt x="268261" y="60312"/>
                </a:cubicBezTo>
                <a:cubicBezTo>
                  <a:pt x="269403" y="60312"/>
                  <a:pt x="270546" y="60461"/>
                  <a:pt x="271657" y="60762"/>
                </a:cubicBezTo>
                <a:cubicBezTo>
                  <a:pt x="270865" y="59695"/>
                  <a:pt x="269615" y="59055"/>
                  <a:pt x="268275" y="59040"/>
                </a:cubicBezTo>
                <a:close/>
                <a:moveTo>
                  <a:pt x="82929" y="55871"/>
                </a:moveTo>
                <a:lnTo>
                  <a:pt x="82929" y="55917"/>
                </a:lnTo>
                <a:cubicBezTo>
                  <a:pt x="78877" y="55917"/>
                  <a:pt x="75235" y="57897"/>
                  <a:pt x="72706" y="60975"/>
                </a:cubicBezTo>
                <a:cubicBezTo>
                  <a:pt x="73316" y="61173"/>
                  <a:pt x="73895" y="61432"/>
                  <a:pt x="74458" y="61722"/>
                </a:cubicBezTo>
                <a:cubicBezTo>
                  <a:pt x="76622" y="59299"/>
                  <a:pt x="79623" y="57791"/>
                  <a:pt x="82929" y="57791"/>
                </a:cubicBezTo>
                <a:cubicBezTo>
                  <a:pt x="86190" y="57791"/>
                  <a:pt x="89130" y="59253"/>
                  <a:pt x="91294" y="61600"/>
                </a:cubicBezTo>
                <a:cubicBezTo>
                  <a:pt x="91873" y="61325"/>
                  <a:pt x="92467" y="61082"/>
                  <a:pt x="93077" y="60884"/>
                </a:cubicBezTo>
                <a:cubicBezTo>
                  <a:pt x="90578" y="57806"/>
                  <a:pt x="86952" y="55871"/>
                  <a:pt x="82929" y="55871"/>
                </a:cubicBezTo>
                <a:close/>
                <a:moveTo>
                  <a:pt x="168555" y="55917"/>
                </a:moveTo>
                <a:cubicBezTo>
                  <a:pt x="164503" y="55917"/>
                  <a:pt x="160846" y="57897"/>
                  <a:pt x="158347" y="60990"/>
                </a:cubicBezTo>
                <a:cubicBezTo>
                  <a:pt x="158942" y="61204"/>
                  <a:pt x="159521" y="61447"/>
                  <a:pt x="160084" y="61737"/>
                </a:cubicBezTo>
                <a:cubicBezTo>
                  <a:pt x="162248" y="59314"/>
                  <a:pt x="165249" y="57821"/>
                  <a:pt x="168555" y="57821"/>
                </a:cubicBezTo>
                <a:lnTo>
                  <a:pt x="168555" y="57852"/>
                </a:lnTo>
                <a:cubicBezTo>
                  <a:pt x="171816" y="57852"/>
                  <a:pt x="174772" y="59299"/>
                  <a:pt x="176920" y="61645"/>
                </a:cubicBezTo>
                <a:cubicBezTo>
                  <a:pt x="177499" y="61356"/>
                  <a:pt x="178093" y="61127"/>
                  <a:pt x="178703" y="60929"/>
                </a:cubicBezTo>
                <a:cubicBezTo>
                  <a:pt x="176204" y="57852"/>
                  <a:pt x="172578" y="55917"/>
                  <a:pt x="168555" y="55917"/>
                </a:cubicBezTo>
                <a:close/>
                <a:moveTo>
                  <a:pt x="197092" y="55886"/>
                </a:moveTo>
                <a:cubicBezTo>
                  <a:pt x="193040" y="55886"/>
                  <a:pt x="189383" y="57852"/>
                  <a:pt x="186884" y="60990"/>
                </a:cubicBezTo>
                <a:cubicBezTo>
                  <a:pt x="187478" y="61188"/>
                  <a:pt x="188057" y="61432"/>
                  <a:pt x="188621" y="61737"/>
                </a:cubicBezTo>
                <a:cubicBezTo>
                  <a:pt x="190785" y="59314"/>
                  <a:pt x="193786" y="57806"/>
                  <a:pt x="197092" y="57806"/>
                </a:cubicBezTo>
                <a:lnTo>
                  <a:pt x="197092" y="57852"/>
                </a:lnTo>
                <a:cubicBezTo>
                  <a:pt x="200353" y="57852"/>
                  <a:pt x="203309" y="59299"/>
                  <a:pt x="205457" y="61615"/>
                </a:cubicBezTo>
                <a:cubicBezTo>
                  <a:pt x="206036" y="61325"/>
                  <a:pt x="206630" y="61097"/>
                  <a:pt x="207239" y="60899"/>
                </a:cubicBezTo>
                <a:cubicBezTo>
                  <a:pt x="204741" y="57821"/>
                  <a:pt x="201115" y="55886"/>
                  <a:pt x="197092" y="55886"/>
                </a:cubicBezTo>
                <a:close/>
                <a:moveTo>
                  <a:pt x="254197" y="55917"/>
                </a:moveTo>
                <a:cubicBezTo>
                  <a:pt x="250129" y="55917"/>
                  <a:pt x="246472" y="57897"/>
                  <a:pt x="243973" y="60990"/>
                </a:cubicBezTo>
                <a:cubicBezTo>
                  <a:pt x="244568" y="61204"/>
                  <a:pt x="245162" y="61447"/>
                  <a:pt x="245725" y="61737"/>
                </a:cubicBezTo>
                <a:cubicBezTo>
                  <a:pt x="247889" y="59314"/>
                  <a:pt x="250875" y="57821"/>
                  <a:pt x="254197" y="57821"/>
                </a:cubicBezTo>
                <a:lnTo>
                  <a:pt x="254197" y="57852"/>
                </a:lnTo>
                <a:cubicBezTo>
                  <a:pt x="257427" y="57852"/>
                  <a:pt x="260382" y="59299"/>
                  <a:pt x="262546" y="61645"/>
                </a:cubicBezTo>
                <a:cubicBezTo>
                  <a:pt x="263125" y="61356"/>
                  <a:pt x="263734" y="61127"/>
                  <a:pt x="264344" y="60929"/>
                </a:cubicBezTo>
                <a:cubicBezTo>
                  <a:pt x="261830" y="57852"/>
                  <a:pt x="258219" y="55917"/>
                  <a:pt x="254197" y="55917"/>
                </a:cubicBezTo>
                <a:close/>
                <a:moveTo>
                  <a:pt x="54393" y="55917"/>
                </a:moveTo>
                <a:cubicBezTo>
                  <a:pt x="50340" y="55917"/>
                  <a:pt x="46683" y="57897"/>
                  <a:pt x="44184" y="61006"/>
                </a:cubicBezTo>
                <a:cubicBezTo>
                  <a:pt x="44779" y="61219"/>
                  <a:pt x="45373" y="61463"/>
                  <a:pt x="45937" y="61752"/>
                </a:cubicBezTo>
                <a:cubicBezTo>
                  <a:pt x="48100" y="59330"/>
                  <a:pt x="51102" y="57836"/>
                  <a:pt x="54408" y="57836"/>
                </a:cubicBezTo>
                <a:cubicBezTo>
                  <a:pt x="57653" y="57836"/>
                  <a:pt x="60609" y="59299"/>
                  <a:pt x="62772" y="61645"/>
                </a:cubicBezTo>
                <a:cubicBezTo>
                  <a:pt x="63336" y="61356"/>
                  <a:pt x="63945" y="61127"/>
                  <a:pt x="64555" y="60929"/>
                </a:cubicBezTo>
                <a:cubicBezTo>
                  <a:pt x="62041" y="57852"/>
                  <a:pt x="58415" y="55917"/>
                  <a:pt x="54408" y="55917"/>
                </a:cubicBezTo>
                <a:close/>
                <a:moveTo>
                  <a:pt x="225644" y="55917"/>
                </a:moveTo>
                <a:cubicBezTo>
                  <a:pt x="221592" y="55917"/>
                  <a:pt x="217935" y="57882"/>
                  <a:pt x="215436" y="61006"/>
                </a:cubicBezTo>
                <a:cubicBezTo>
                  <a:pt x="216031" y="61219"/>
                  <a:pt x="216610" y="61463"/>
                  <a:pt x="217173" y="61752"/>
                </a:cubicBezTo>
                <a:cubicBezTo>
                  <a:pt x="219337" y="59345"/>
                  <a:pt x="222338" y="57836"/>
                  <a:pt x="225644" y="57836"/>
                </a:cubicBezTo>
                <a:lnTo>
                  <a:pt x="225644" y="57852"/>
                </a:lnTo>
                <a:cubicBezTo>
                  <a:pt x="228890" y="57852"/>
                  <a:pt x="231845" y="59299"/>
                  <a:pt x="234009" y="61645"/>
                </a:cubicBezTo>
                <a:cubicBezTo>
                  <a:pt x="234588" y="61356"/>
                  <a:pt x="235182" y="61112"/>
                  <a:pt x="235792" y="60929"/>
                </a:cubicBezTo>
                <a:cubicBezTo>
                  <a:pt x="233293" y="57852"/>
                  <a:pt x="229667" y="55917"/>
                  <a:pt x="225644" y="55917"/>
                </a:cubicBezTo>
                <a:close/>
                <a:moveTo>
                  <a:pt x="25856" y="55917"/>
                </a:moveTo>
                <a:cubicBezTo>
                  <a:pt x="21803" y="55917"/>
                  <a:pt x="18146" y="57897"/>
                  <a:pt x="15648" y="61021"/>
                </a:cubicBezTo>
                <a:cubicBezTo>
                  <a:pt x="16242" y="61219"/>
                  <a:pt x="16821" y="61478"/>
                  <a:pt x="17384" y="61767"/>
                </a:cubicBezTo>
                <a:cubicBezTo>
                  <a:pt x="19548" y="59345"/>
                  <a:pt x="22549" y="57836"/>
                  <a:pt x="25856" y="57836"/>
                </a:cubicBezTo>
                <a:cubicBezTo>
                  <a:pt x="29116" y="57836"/>
                  <a:pt x="32072" y="59299"/>
                  <a:pt x="34220" y="61645"/>
                </a:cubicBezTo>
                <a:cubicBezTo>
                  <a:pt x="34799" y="61371"/>
                  <a:pt x="35393" y="61127"/>
                  <a:pt x="36003" y="60929"/>
                </a:cubicBezTo>
                <a:cubicBezTo>
                  <a:pt x="33489" y="57852"/>
                  <a:pt x="29878" y="55917"/>
                  <a:pt x="25856" y="55917"/>
                </a:cubicBezTo>
                <a:close/>
                <a:moveTo>
                  <a:pt x="111482" y="55917"/>
                </a:moveTo>
                <a:cubicBezTo>
                  <a:pt x="107414" y="55917"/>
                  <a:pt x="103772" y="57897"/>
                  <a:pt x="101258" y="61021"/>
                </a:cubicBezTo>
                <a:cubicBezTo>
                  <a:pt x="101852" y="61219"/>
                  <a:pt x="102431" y="61478"/>
                  <a:pt x="102995" y="61767"/>
                </a:cubicBezTo>
                <a:cubicBezTo>
                  <a:pt x="105174" y="59345"/>
                  <a:pt x="108175" y="57836"/>
                  <a:pt x="111482" y="57836"/>
                </a:cubicBezTo>
                <a:cubicBezTo>
                  <a:pt x="114727" y="57836"/>
                  <a:pt x="117683" y="59299"/>
                  <a:pt x="119846" y="61645"/>
                </a:cubicBezTo>
                <a:cubicBezTo>
                  <a:pt x="120410" y="61371"/>
                  <a:pt x="121019" y="61127"/>
                  <a:pt x="121629" y="60929"/>
                </a:cubicBezTo>
                <a:cubicBezTo>
                  <a:pt x="119115" y="57852"/>
                  <a:pt x="115504" y="55917"/>
                  <a:pt x="111482" y="55917"/>
                </a:cubicBezTo>
                <a:close/>
                <a:moveTo>
                  <a:pt x="140019" y="55917"/>
                </a:moveTo>
                <a:cubicBezTo>
                  <a:pt x="135966" y="55917"/>
                  <a:pt x="132309" y="57897"/>
                  <a:pt x="129810" y="61021"/>
                </a:cubicBezTo>
                <a:cubicBezTo>
                  <a:pt x="130405" y="61219"/>
                  <a:pt x="130984" y="61478"/>
                  <a:pt x="131547" y="61767"/>
                </a:cubicBezTo>
                <a:cubicBezTo>
                  <a:pt x="133726" y="59345"/>
                  <a:pt x="136712" y="57836"/>
                  <a:pt x="140019" y="57836"/>
                </a:cubicBezTo>
                <a:cubicBezTo>
                  <a:pt x="143279" y="57836"/>
                  <a:pt x="146235" y="59299"/>
                  <a:pt x="148383" y="61645"/>
                </a:cubicBezTo>
                <a:cubicBezTo>
                  <a:pt x="148962" y="61371"/>
                  <a:pt x="149556" y="61127"/>
                  <a:pt x="150181" y="60929"/>
                </a:cubicBezTo>
                <a:cubicBezTo>
                  <a:pt x="147667" y="57852"/>
                  <a:pt x="144041" y="55917"/>
                  <a:pt x="140019" y="55917"/>
                </a:cubicBezTo>
                <a:close/>
                <a:moveTo>
                  <a:pt x="82929" y="58446"/>
                </a:moveTo>
                <a:lnTo>
                  <a:pt x="82929" y="58492"/>
                </a:lnTo>
                <a:cubicBezTo>
                  <a:pt x="79852" y="58492"/>
                  <a:pt x="77079" y="59848"/>
                  <a:pt x="75022" y="62026"/>
                </a:cubicBezTo>
                <a:cubicBezTo>
                  <a:pt x="75555" y="62331"/>
                  <a:pt x="76073" y="62681"/>
                  <a:pt x="76561" y="63062"/>
                </a:cubicBezTo>
                <a:cubicBezTo>
                  <a:pt x="78267" y="61386"/>
                  <a:pt x="80492" y="60366"/>
                  <a:pt x="82929" y="60366"/>
                </a:cubicBezTo>
                <a:cubicBezTo>
                  <a:pt x="85245" y="60381"/>
                  <a:pt x="87485" y="61295"/>
                  <a:pt x="89146" y="62910"/>
                </a:cubicBezTo>
                <a:cubicBezTo>
                  <a:pt x="89648" y="62544"/>
                  <a:pt x="90182" y="62194"/>
                  <a:pt x="90730" y="61904"/>
                </a:cubicBezTo>
                <a:cubicBezTo>
                  <a:pt x="88689" y="59771"/>
                  <a:pt x="85946" y="58446"/>
                  <a:pt x="82929" y="58446"/>
                </a:cubicBezTo>
                <a:close/>
                <a:moveTo>
                  <a:pt x="197092" y="58446"/>
                </a:moveTo>
                <a:cubicBezTo>
                  <a:pt x="194015" y="58446"/>
                  <a:pt x="191226" y="59817"/>
                  <a:pt x="189170" y="62026"/>
                </a:cubicBezTo>
                <a:cubicBezTo>
                  <a:pt x="189718" y="62346"/>
                  <a:pt x="190236" y="62681"/>
                  <a:pt x="190724" y="63062"/>
                </a:cubicBezTo>
                <a:cubicBezTo>
                  <a:pt x="192430" y="61386"/>
                  <a:pt x="194655" y="60381"/>
                  <a:pt x="197092" y="60381"/>
                </a:cubicBezTo>
                <a:lnTo>
                  <a:pt x="197092" y="60411"/>
                </a:lnTo>
                <a:cubicBezTo>
                  <a:pt x="199408" y="60427"/>
                  <a:pt x="201633" y="61310"/>
                  <a:pt x="203324" y="62910"/>
                </a:cubicBezTo>
                <a:cubicBezTo>
                  <a:pt x="203811" y="62544"/>
                  <a:pt x="204345" y="62209"/>
                  <a:pt x="204893" y="61904"/>
                </a:cubicBezTo>
                <a:cubicBezTo>
                  <a:pt x="202852" y="59771"/>
                  <a:pt x="200109" y="58446"/>
                  <a:pt x="197092" y="58446"/>
                </a:cubicBezTo>
                <a:close/>
                <a:moveTo>
                  <a:pt x="168555" y="58461"/>
                </a:moveTo>
                <a:cubicBezTo>
                  <a:pt x="165478" y="58461"/>
                  <a:pt x="162690" y="59832"/>
                  <a:pt x="160648" y="62042"/>
                </a:cubicBezTo>
                <a:cubicBezTo>
                  <a:pt x="161181" y="62346"/>
                  <a:pt x="161699" y="62697"/>
                  <a:pt x="162202" y="63078"/>
                </a:cubicBezTo>
                <a:cubicBezTo>
                  <a:pt x="163893" y="61402"/>
                  <a:pt x="166118" y="60381"/>
                  <a:pt x="168555" y="60381"/>
                </a:cubicBezTo>
                <a:lnTo>
                  <a:pt x="168555" y="60411"/>
                </a:lnTo>
                <a:cubicBezTo>
                  <a:pt x="170871" y="60427"/>
                  <a:pt x="173096" y="61325"/>
                  <a:pt x="174772" y="62925"/>
                </a:cubicBezTo>
                <a:cubicBezTo>
                  <a:pt x="175274" y="62544"/>
                  <a:pt x="175808" y="62209"/>
                  <a:pt x="176356" y="61920"/>
                </a:cubicBezTo>
                <a:cubicBezTo>
                  <a:pt x="174315" y="59787"/>
                  <a:pt x="171587" y="58461"/>
                  <a:pt x="168555" y="58461"/>
                </a:cubicBezTo>
                <a:close/>
                <a:moveTo>
                  <a:pt x="254181" y="58461"/>
                </a:moveTo>
                <a:cubicBezTo>
                  <a:pt x="251119" y="58461"/>
                  <a:pt x="248316" y="59832"/>
                  <a:pt x="246274" y="62042"/>
                </a:cubicBezTo>
                <a:cubicBezTo>
                  <a:pt x="246807" y="62346"/>
                  <a:pt x="247325" y="62697"/>
                  <a:pt x="247828" y="63078"/>
                </a:cubicBezTo>
                <a:cubicBezTo>
                  <a:pt x="249519" y="61402"/>
                  <a:pt x="251744" y="60381"/>
                  <a:pt x="254197" y="60381"/>
                </a:cubicBezTo>
                <a:lnTo>
                  <a:pt x="254197" y="60411"/>
                </a:lnTo>
                <a:cubicBezTo>
                  <a:pt x="256512" y="60427"/>
                  <a:pt x="258737" y="61325"/>
                  <a:pt x="260413" y="62925"/>
                </a:cubicBezTo>
                <a:cubicBezTo>
                  <a:pt x="260916" y="62560"/>
                  <a:pt x="261434" y="62209"/>
                  <a:pt x="261982" y="61920"/>
                </a:cubicBezTo>
                <a:cubicBezTo>
                  <a:pt x="259941" y="59787"/>
                  <a:pt x="257213" y="58461"/>
                  <a:pt x="254181" y="58461"/>
                </a:cubicBezTo>
                <a:close/>
                <a:moveTo>
                  <a:pt x="54408" y="58476"/>
                </a:moveTo>
                <a:lnTo>
                  <a:pt x="54393" y="58492"/>
                </a:lnTo>
                <a:cubicBezTo>
                  <a:pt x="51315" y="58492"/>
                  <a:pt x="48527" y="59848"/>
                  <a:pt x="46485" y="62057"/>
                </a:cubicBezTo>
                <a:cubicBezTo>
                  <a:pt x="47018" y="62362"/>
                  <a:pt x="47536" y="62712"/>
                  <a:pt x="48039" y="63093"/>
                </a:cubicBezTo>
                <a:cubicBezTo>
                  <a:pt x="49781" y="61304"/>
                  <a:pt x="52094" y="60405"/>
                  <a:pt x="54409" y="60405"/>
                </a:cubicBezTo>
                <a:cubicBezTo>
                  <a:pt x="56650" y="60405"/>
                  <a:pt x="58893" y="61247"/>
                  <a:pt x="60624" y="62940"/>
                </a:cubicBezTo>
                <a:cubicBezTo>
                  <a:pt x="61127" y="62575"/>
                  <a:pt x="61645" y="62240"/>
                  <a:pt x="62193" y="61935"/>
                </a:cubicBezTo>
                <a:cubicBezTo>
                  <a:pt x="60167" y="59802"/>
                  <a:pt x="57424" y="58476"/>
                  <a:pt x="54408" y="58476"/>
                </a:cubicBezTo>
                <a:close/>
                <a:moveTo>
                  <a:pt x="225644" y="58476"/>
                </a:moveTo>
                <a:cubicBezTo>
                  <a:pt x="222567" y="58476"/>
                  <a:pt x="219779" y="59848"/>
                  <a:pt x="217722" y="62057"/>
                </a:cubicBezTo>
                <a:cubicBezTo>
                  <a:pt x="218270" y="62362"/>
                  <a:pt x="218788" y="62712"/>
                  <a:pt x="219276" y="63093"/>
                </a:cubicBezTo>
                <a:cubicBezTo>
                  <a:pt x="220982" y="61417"/>
                  <a:pt x="223207" y="60396"/>
                  <a:pt x="225644" y="60396"/>
                </a:cubicBezTo>
                <a:lnTo>
                  <a:pt x="225644" y="60411"/>
                </a:lnTo>
                <a:cubicBezTo>
                  <a:pt x="227960" y="60427"/>
                  <a:pt x="230200" y="61325"/>
                  <a:pt x="231861" y="62940"/>
                </a:cubicBezTo>
                <a:cubicBezTo>
                  <a:pt x="232364" y="62575"/>
                  <a:pt x="232897" y="62240"/>
                  <a:pt x="233445" y="61935"/>
                </a:cubicBezTo>
                <a:cubicBezTo>
                  <a:pt x="231404" y="59802"/>
                  <a:pt x="228661" y="58476"/>
                  <a:pt x="225644" y="58476"/>
                </a:cubicBezTo>
                <a:close/>
                <a:moveTo>
                  <a:pt x="25856" y="58492"/>
                </a:moveTo>
                <a:cubicBezTo>
                  <a:pt x="22778" y="58492"/>
                  <a:pt x="19990" y="59848"/>
                  <a:pt x="17933" y="62072"/>
                </a:cubicBezTo>
                <a:cubicBezTo>
                  <a:pt x="18481" y="62377"/>
                  <a:pt x="18999" y="62727"/>
                  <a:pt x="19487" y="63108"/>
                </a:cubicBezTo>
                <a:cubicBezTo>
                  <a:pt x="21227" y="61314"/>
                  <a:pt x="23537" y="60415"/>
                  <a:pt x="25850" y="60415"/>
                </a:cubicBezTo>
                <a:cubicBezTo>
                  <a:pt x="28093" y="60415"/>
                  <a:pt x="30339" y="61260"/>
                  <a:pt x="32072" y="62956"/>
                </a:cubicBezTo>
                <a:cubicBezTo>
                  <a:pt x="32575" y="62575"/>
                  <a:pt x="33093" y="62240"/>
                  <a:pt x="33641" y="61935"/>
                </a:cubicBezTo>
                <a:cubicBezTo>
                  <a:pt x="31600" y="59817"/>
                  <a:pt x="28872" y="58492"/>
                  <a:pt x="25856" y="58492"/>
                </a:cubicBezTo>
                <a:close/>
                <a:moveTo>
                  <a:pt x="111482" y="58492"/>
                </a:moveTo>
                <a:cubicBezTo>
                  <a:pt x="108404" y="58492"/>
                  <a:pt x="105601" y="59848"/>
                  <a:pt x="103559" y="62072"/>
                </a:cubicBezTo>
                <a:cubicBezTo>
                  <a:pt x="104092" y="62377"/>
                  <a:pt x="104610" y="62727"/>
                  <a:pt x="105113" y="63108"/>
                </a:cubicBezTo>
                <a:cubicBezTo>
                  <a:pt x="106853" y="61314"/>
                  <a:pt x="109163" y="60415"/>
                  <a:pt x="111476" y="60415"/>
                </a:cubicBezTo>
                <a:cubicBezTo>
                  <a:pt x="113719" y="60415"/>
                  <a:pt x="115965" y="61260"/>
                  <a:pt x="117698" y="62956"/>
                </a:cubicBezTo>
                <a:cubicBezTo>
                  <a:pt x="118201" y="62575"/>
                  <a:pt x="118719" y="62240"/>
                  <a:pt x="119267" y="61935"/>
                </a:cubicBezTo>
                <a:cubicBezTo>
                  <a:pt x="117241" y="59817"/>
                  <a:pt x="114498" y="58492"/>
                  <a:pt x="111482" y="58492"/>
                </a:cubicBezTo>
                <a:close/>
                <a:moveTo>
                  <a:pt x="140019" y="58492"/>
                </a:moveTo>
                <a:cubicBezTo>
                  <a:pt x="136941" y="58492"/>
                  <a:pt x="134153" y="59848"/>
                  <a:pt x="132096" y="62072"/>
                </a:cubicBezTo>
                <a:cubicBezTo>
                  <a:pt x="132644" y="62377"/>
                  <a:pt x="133162" y="62727"/>
                  <a:pt x="133650" y="63108"/>
                </a:cubicBezTo>
                <a:cubicBezTo>
                  <a:pt x="135356" y="61432"/>
                  <a:pt x="137581" y="60411"/>
                  <a:pt x="140019" y="60411"/>
                </a:cubicBezTo>
                <a:cubicBezTo>
                  <a:pt x="142334" y="60427"/>
                  <a:pt x="144574" y="61341"/>
                  <a:pt x="146250" y="62956"/>
                </a:cubicBezTo>
                <a:cubicBezTo>
                  <a:pt x="146753" y="62575"/>
                  <a:pt x="147271" y="62240"/>
                  <a:pt x="147819" y="61950"/>
                </a:cubicBezTo>
                <a:cubicBezTo>
                  <a:pt x="145778" y="59817"/>
                  <a:pt x="143050" y="58492"/>
                  <a:pt x="140019" y="58492"/>
                </a:cubicBezTo>
                <a:close/>
                <a:moveTo>
                  <a:pt x="97023" y="63519"/>
                </a:moveTo>
                <a:cubicBezTo>
                  <a:pt x="97025" y="63519"/>
                  <a:pt x="97028" y="63519"/>
                  <a:pt x="97030" y="63519"/>
                </a:cubicBezTo>
                <a:lnTo>
                  <a:pt x="97030" y="63519"/>
                </a:lnTo>
                <a:cubicBezTo>
                  <a:pt x="97033" y="63519"/>
                  <a:pt x="97035" y="63519"/>
                  <a:pt x="97038" y="63519"/>
                </a:cubicBezTo>
                <a:close/>
                <a:moveTo>
                  <a:pt x="82929" y="61006"/>
                </a:moveTo>
                <a:lnTo>
                  <a:pt x="82929" y="61066"/>
                </a:lnTo>
                <a:cubicBezTo>
                  <a:pt x="80735" y="61066"/>
                  <a:pt x="78633" y="61920"/>
                  <a:pt x="77048" y="63443"/>
                </a:cubicBezTo>
                <a:cubicBezTo>
                  <a:pt x="77521" y="63839"/>
                  <a:pt x="77963" y="64266"/>
                  <a:pt x="78374" y="64708"/>
                </a:cubicBezTo>
                <a:cubicBezTo>
                  <a:pt x="79663" y="63536"/>
                  <a:pt x="81292" y="62945"/>
                  <a:pt x="82923" y="62945"/>
                </a:cubicBezTo>
                <a:cubicBezTo>
                  <a:pt x="84473" y="62945"/>
                  <a:pt x="86025" y="63479"/>
                  <a:pt x="87287" y="64555"/>
                </a:cubicBezTo>
                <a:cubicBezTo>
                  <a:pt x="87714" y="64098"/>
                  <a:pt x="88171" y="63687"/>
                  <a:pt x="88658" y="63291"/>
                </a:cubicBezTo>
                <a:cubicBezTo>
                  <a:pt x="87104" y="61844"/>
                  <a:pt x="85062" y="61021"/>
                  <a:pt x="82929" y="61006"/>
                </a:cubicBezTo>
                <a:close/>
                <a:moveTo>
                  <a:pt x="197102" y="61012"/>
                </a:moveTo>
                <a:cubicBezTo>
                  <a:pt x="194969" y="61012"/>
                  <a:pt x="192838" y="61824"/>
                  <a:pt x="191211" y="63443"/>
                </a:cubicBezTo>
                <a:cubicBezTo>
                  <a:pt x="191684" y="63839"/>
                  <a:pt x="192125" y="64266"/>
                  <a:pt x="192552" y="64708"/>
                </a:cubicBezTo>
                <a:cubicBezTo>
                  <a:pt x="193801" y="63580"/>
                  <a:pt x="195416" y="62956"/>
                  <a:pt x="197092" y="62940"/>
                </a:cubicBezTo>
                <a:lnTo>
                  <a:pt x="197092" y="62971"/>
                </a:lnTo>
                <a:cubicBezTo>
                  <a:pt x="198692" y="62971"/>
                  <a:pt x="200231" y="63535"/>
                  <a:pt x="201450" y="64555"/>
                </a:cubicBezTo>
                <a:cubicBezTo>
                  <a:pt x="201892" y="64098"/>
                  <a:pt x="202349" y="63687"/>
                  <a:pt x="202836" y="63291"/>
                </a:cubicBezTo>
                <a:cubicBezTo>
                  <a:pt x="201226" y="61771"/>
                  <a:pt x="199163" y="61012"/>
                  <a:pt x="197102" y="61012"/>
                </a:cubicBezTo>
                <a:close/>
                <a:moveTo>
                  <a:pt x="168558" y="61026"/>
                </a:moveTo>
                <a:cubicBezTo>
                  <a:pt x="166428" y="61026"/>
                  <a:pt x="164299" y="61834"/>
                  <a:pt x="162674" y="63443"/>
                </a:cubicBezTo>
                <a:cubicBezTo>
                  <a:pt x="163147" y="63839"/>
                  <a:pt x="163588" y="64266"/>
                  <a:pt x="164015" y="64723"/>
                </a:cubicBezTo>
                <a:cubicBezTo>
                  <a:pt x="165264" y="63596"/>
                  <a:pt x="166879" y="62956"/>
                  <a:pt x="168555" y="62956"/>
                </a:cubicBezTo>
                <a:lnTo>
                  <a:pt x="168555" y="62971"/>
                </a:lnTo>
                <a:cubicBezTo>
                  <a:pt x="170155" y="62971"/>
                  <a:pt x="171694" y="63535"/>
                  <a:pt x="172928" y="64555"/>
                </a:cubicBezTo>
                <a:cubicBezTo>
                  <a:pt x="173355" y="64114"/>
                  <a:pt x="173812" y="63687"/>
                  <a:pt x="174299" y="63306"/>
                </a:cubicBezTo>
                <a:cubicBezTo>
                  <a:pt x="172687" y="61784"/>
                  <a:pt x="170622" y="61026"/>
                  <a:pt x="168558" y="61026"/>
                </a:cubicBezTo>
                <a:close/>
                <a:moveTo>
                  <a:pt x="254184" y="61026"/>
                </a:moveTo>
                <a:cubicBezTo>
                  <a:pt x="252054" y="61026"/>
                  <a:pt x="249925" y="61834"/>
                  <a:pt x="248300" y="63443"/>
                </a:cubicBezTo>
                <a:cubicBezTo>
                  <a:pt x="248773" y="63839"/>
                  <a:pt x="249214" y="64266"/>
                  <a:pt x="249641" y="64723"/>
                </a:cubicBezTo>
                <a:cubicBezTo>
                  <a:pt x="250890" y="63596"/>
                  <a:pt x="252505" y="62956"/>
                  <a:pt x="254197" y="62956"/>
                </a:cubicBezTo>
                <a:lnTo>
                  <a:pt x="254197" y="62971"/>
                </a:lnTo>
                <a:cubicBezTo>
                  <a:pt x="255781" y="62986"/>
                  <a:pt x="257320" y="63535"/>
                  <a:pt x="258554" y="64555"/>
                </a:cubicBezTo>
                <a:cubicBezTo>
                  <a:pt x="258981" y="64114"/>
                  <a:pt x="259438" y="63687"/>
                  <a:pt x="259925" y="63306"/>
                </a:cubicBezTo>
                <a:cubicBezTo>
                  <a:pt x="258313" y="61784"/>
                  <a:pt x="256248" y="61026"/>
                  <a:pt x="254184" y="61026"/>
                </a:cubicBezTo>
                <a:close/>
                <a:moveTo>
                  <a:pt x="225648" y="61043"/>
                </a:moveTo>
                <a:cubicBezTo>
                  <a:pt x="223518" y="61043"/>
                  <a:pt x="221390" y="61855"/>
                  <a:pt x="219763" y="63474"/>
                </a:cubicBezTo>
                <a:cubicBezTo>
                  <a:pt x="220236" y="63870"/>
                  <a:pt x="220678" y="64281"/>
                  <a:pt x="221104" y="64738"/>
                </a:cubicBezTo>
                <a:cubicBezTo>
                  <a:pt x="222354" y="63611"/>
                  <a:pt x="223969" y="62986"/>
                  <a:pt x="225644" y="62971"/>
                </a:cubicBezTo>
                <a:cubicBezTo>
                  <a:pt x="227244" y="62986"/>
                  <a:pt x="228783" y="63550"/>
                  <a:pt x="230002" y="64586"/>
                </a:cubicBezTo>
                <a:cubicBezTo>
                  <a:pt x="230444" y="64129"/>
                  <a:pt x="230901" y="63718"/>
                  <a:pt x="231388" y="63321"/>
                </a:cubicBezTo>
                <a:cubicBezTo>
                  <a:pt x="229771" y="61801"/>
                  <a:pt x="227708" y="61043"/>
                  <a:pt x="225648" y="61043"/>
                </a:cubicBezTo>
                <a:close/>
                <a:moveTo>
                  <a:pt x="25856" y="61051"/>
                </a:moveTo>
                <a:lnTo>
                  <a:pt x="25856" y="61066"/>
                </a:lnTo>
                <a:cubicBezTo>
                  <a:pt x="23646" y="61082"/>
                  <a:pt x="21544" y="61950"/>
                  <a:pt x="19959" y="63489"/>
                </a:cubicBezTo>
                <a:cubicBezTo>
                  <a:pt x="20432" y="63885"/>
                  <a:pt x="20873" y="64296"/>
                  <a:pt x="21300" y="64754"/>
                </a:cubicBezTo>
                <a:cubicBezTo>
                  <a:pt x="22579" y="63576"/>
                  <a:pt x="24205" y="62985"/>
                  <a:pt x="25833" y="62985"/>
                </a:cubicBezTo>
                <a:cubicBezTo>
                  <a:pt x="27386" y="62985"/>
                  <a:pt x="28941" y="63523"/>
                  <a:pt x="30198" y="64601"/>
                </a:cubicBezTo>
                <a:cubicBezTo>
                  <a:pt x="30640" y="64144"/>
                  <a:pt x="31097" y="63733"/>
                  <a:pt x="31584" y="63337"/>
                </a:cubicBezTo>
                <a:cubicBezTo>
                  <a:pt x="30030" y="61889"/>
                  <a:pt x="27973" y="61066"/>
                  <a:pt x="25856" y="61051"/>
                </a:cubicBezTo>
                <a:close/>
                <a:moveTo>
                  <a:pt x="54408" y="61051"/>
                </a:moveTo>
                <a:lnTo>
                  <a:pt x="54393" y="61066"/>
                </a:lnTo>
                <a:cubicBezTo>
                  <a:pt x="52199" y="61082"/>
                  <a:pt x="50096" y="61950"/>
                  <a:pt x="48527" y="63474"/>
                </a:cubicBezTo>
                <a:cubicBezTo>
                  <a:pt x="48984" y="63870"/>
                  <a:pt x="49441" y="64296"/>
                  <a:pt x="49852" y="64754"/>
                </a:cubicBezTo>
                <a:cubicBezTo>
                  <a:pt x="51135" y="63572"/>
                  <a:pt x="52768" y="62977"/>
                  <a:pt x="54404" y="62977"/>
                </a:cubicBezTo>
                <a:cubicBezTo>
                  <a:pt x="55953" y="62977"/>
                  <a:pt x="57505" y="63511"/>
                  <a:pt x="58765" y="64586"/>
                </a:cubicBezTo>
                <a:cubicBezTo>
                  <a:pt x="59192" y="64144"/>
                  <a:pt x="59649" y="63718"/>
                  <a:pt x="60136" y="63337"/>
                </a:cubicBezTo>
                <a:cubicBezTo>
                  <a:pt x="58582" y="61874"/>
                  <a:pt x="56526" y="61066"/>
                  <a:pt x="54408" y="61051"/>
                </a:cubicBezTo>
                <a:close/>
                <a:moveTo>
                  <a:pt x="111482" y="61051"/>
                </a:moveTo>
                <a:lnTo>
                  <a:pt x="111482" y="61066"/>
                </a:lnTo>
                <a:cubicBezTo>
                  <a:pt x="109272" y="61082"/>
                  <a:pt x="107170" y="61950"/>
                  <a:pt x="105601" y="63489"/>
                </a:cubicBezTo>
                <a:cubicBezTo>
                  <a:pt x="106058" y="63885"/>
                  <a:pt x="106499" y="64312"/>
                  <a:pt x="106926" y="64754"/>
                </a:cubicBezTo>
                <a:cubicBezTo>
                  <a:pt x="108205" y="63576"/>
                  <a:pt x="109831" y="62985"/>
                  <a:pt x="111461" y="62985"/>
                </a:cubicBezTo>
                <a:cubicBezTo>
                  <a:pt x="113016" y="62985"/>
                  <a:pt x="114575" y="63523"/>
                  <a:pt x="115839" y="64601"/>
                </a:cubicBezTo>
                <a:cubicBezTo>
                  <a:pt x="116266" y="64144"/>
                  <a:pt x="116723" y="63733"/>
                  <a:pt x="117210" y="63337"/>
                </a:cubicBezTo>
                <a:cubicBezTo>
                  <a:pt x="115641" y="61889"/>
                  <a:pt x="113599" y="61066"/>
                  <a:pt x="111482" y="61051"/>
                </a:cubicBezTo>
                <a:close/>
                <a:moveTo>
                  <a:pt x="140019" y="61051"/>
                </a:moveTo>
                <a:lnTo>
                  <a:pt x="140019" y="61066"/>
                </a:lnTo>
                <a:cubicBezTo>
                  <a:pt x="137809" y="61082"/>
                  <a:pt x="135707" y="61950"/>
                  <a:pt x="134137" y="63489"/>
                </a:cubicBezTo>
                <a:cubicBezTo>
                  <a:pt x="134610" y="63885"/>
                  <a:pt x="135052" y="64312"/>
                  <a:pt x="135478" y="64754"/>
                </a:cubicBezTo>
                <a:cubicBezTo>
                  <a:pt x="136757" y="63576"/>
                  <a:pt x="138383" y="62985"/>
                  <a:pt x="140011" y="62985"/>
                </a:cubicBezTo>
                <a:cubicBezTo>
                  <a:pt x="141564" y="62985"/>
                  <a:pt x="143119" y="63523"/>
                  <a:pt x="144376" y="64601"/>
                </a:cubicBezTo>
                <a:cubicBezTo>
                  <a:pt x="144818" y="64144"/>
                  <a:pt x="145275" y="63733"/>
                  <a:pt x="145762" y="63337"/>
                </a:cubicBezTo>
                <a:cubicBezTo>
                  <a:pt x="144193" y="61889"/>
                  <a:pt x="142152" y="61066"/>
                  <a:pt x="140019" y="61051"/>
                </a:cubicBezTo>
                <a:close/>
                <a:moveTo>
                  <a:pt x="197091" y="63583"/>
                </a:moveTo>
                <a:cubicBezTo>
                  <a:pt x="195610" y="63583"/>
                  <a:pt x="194133" y="64113"/>
                  <a:pt x="192963" y="65165"/>
                </a:cubicBezTo>
                <a:cubicBezTo>
                  <a:pt x="193360" y="65637"/>
                  <a:pt x="193740" y="66125"/>
                  <a:pt x="194076" y="66628"/>
                </a:cubicBezTo>
                <a:cubicBezTo>
                  <a:pt x="194929" y="65911"/>
                  <a:pt x="195995" y="65515"/>
                  <a:pt x="197092" y="65515"/>
                </a:cubicBezTo>
                <a:lnTo>
                  <a:pt x="197092" y="65546"/>
                </a:lnTo>
                <a:cubicBezTo>
                  <a:pt x="198098" y="65546"/>
                  <a:pt x="199073" y="65866"/>
                  <a:pt x="199880" y="66460"/>
                </a:cubicBezTo>
                <a:cubicBezTo>
                  <a:pt x="200231" y="65942"/>
                  <a:pt x="200612" y="65470"/>
                  <a:pt x="201023" y="64997"/>
                </a:cubicBezTo>
                <a:cubicBezTo>
                  <a:pt x="199878" y="64052"/>
                  <a:pt x="198483" y="63583"/>
                  <a:pt x="197091" y="63583"/>
                </a:cubicBezTo>
                <a:close/>
                <a:moveTo>
                  <a:pt x="168532" y="63614"/>
                </a:moveTo>
                <a:cubicBezTo>
                  <a:pt x="167063" y="63614"/>
                  <a:pt x="165595" y="64136"/>
                  <a:pt x="164426" y="65180"/>
                </a:cubicBezTo>
                <a:cubicBezTo>
                  <a:pt x="164823" y="65652"/>
                  <a:pt x="165204" y="66140"/>
                  <a:pt x="165554" y="66643"/>
                </a:cubicBezTo>
                <a:cubicBezTo>
                  <a:pt x="166392" y="65927"/>
                  <a:pt x="167458" y="65531"/>
                  <a:pt x="168555" y="65515"/>
                </a:cubicBezTo>
                <a:lnTo>
                  <a:pt x="168555" y="65546"/>
                </a:lnTo>
                <a:cubicBezTo>
                  <a:pt x="169561" y="65561"/>
                  <a:pt x="170536" y="65881"/>
                  <a:pt x="171344" y="66490"/>
                </a:cubicBezTo>
                <a:cubicBezTo>
                  <a:pt x="171694" y="65988"/>
                  <a:pt x="172075" y="65500"/>
                  <a:pt x="172486" y="65043"/>
                </a:cubicBezTo>
                <a:cubicBezTo>
                  <a:pt x="171340" y="64090"/>
                  <a:pt x="169935" y="63614"/>
                  <a:pt x="168532" y="63614"/>
                </a:cubicBezTo>
                <a:close/>
                <a:moveTo>
                  <a:pt x="254188" y="63598"/>
                </a:moveTo>
                <a:cubicBezTo>
                  <a:pt x="252703" y="63598"/>
                  <a:pt x="251222" y="64128"/>
                  <a:pt x="250052" y="65180"/>
                </a:cubicBezTo>
                <a:cubicBezTo>
                  <a:pt x="250464" y="65637"/>
                  <a:pt x="250829" y="66140"/>
                  <a:pt x="251180" y="66643"/>
                </a:cubicBezTo>
                <a:cubicBezTo>
                  <a:pt x="252018" y="65927"/>
                  <a:pt x="253084" y="65531"/>
                  <a:pt x="254197" y="65515"/>
                </a:cubicBezTo>
                <a:lnTo>
                  <a:pt x="254197" y="65546"/>
                </a:lnTo>
                <a:cubicBezTo>
                  <a:pt x="255187" y="65546"/>
                  <a:pt x="256177" y="65866"/>
                  <a:pt x="256985" y="66460"/>
                </a:cubicBezTo>
                <a:cubicBezTo>
                  <a:pt x="257335" y="65957"/>
                  <a:pt x="257716" y="65470"/>
                  <a:pt x="258127" y="65013"/>
                </a:cubicBezTo>
                <a:cubicBezTo>
                  <a:pt x="256983" y="64067"/>
                  <a:pt x="255584" y="63598"/>
                  <a:pt x="254188" y="63598"/>
                </a:cubicBezTo>
                <a:close/>
                <a:moveTo>
                  <a:pt x="54408" y="63611"/>
                </a:moveTo>
                <a:lnTo>
                  <a:pt x="54393" y="63626"/>
                </a:lnTo>
                <a:cubicBezTo>
                  <a:pt x="52869" y="63626"/>
                  <a:pt x="51406" y="64190"/>
                  <a:pt x="50264" y="65195"/>
                </a:cubicBezTo>
                <a:cubicBezTo>
                  <a:pt x="50660" y="65668"/>
                  <a:pt x="51041" y="66155"/>
                  <a:pt x="51391" y="66658"/>
                </a:cubicBezTo>
                <a:cubicBezTo>
                  <a:pt x="52250" y="65918"/>
                  <a:pt x="53322" y="65544"/>
                  <a:pt x="54396" y="65544"/>
                </a:cubicBezTo>
                <a:cubicBezTo>
                  <a:pt x="55380" y="65544"/>
                  <a:pt x="56366" y="65857"/>
                  <a:pt x="57196" y="66490"/>
                </a:cubicBezTo>
                <a:cubicBezTo>
                  <a:pt x="57546" y="65972"/>
                  <a:pt x="57927" y="65500"/>
                  <a:pt x="58339" y="65028"/>
                </a:cubicBezTo>
                <a:cubicBezTo>
                  <a:pt x="57226" y="64129"/>
                  <a:pt x="55840" y="63626"/>
                  <a:pt x="54408" y="63611"/>
                </a:cubicBezTo>
                <a:close/>
                <a:moveTo>
                  <a:pt x="111482" y="63626"/>
                </a:moveTo>
                <a:cubicBezTo>
                  <a:pt x="109958" y="63626"/>
                  <a:pt x="108480" y="64190"/>
                  <a:pt x="107337" y="65195"/>
                </a:cubicBezTo>
                <a:cubicBezTo>
                  <a:pt x="107734" y="65668"/>
                  <a:pt x="108114" y="66155"/>
                  <a:pt x="108465" y="66658"/>
                </a:cubicBezTo>
                <a:cubicBezTo>
                  <a:pt x="109303" y="65942"/>
                  <a:pt x="110369" y="65546"/>
                  <a:pt x="111466" y="65546"/>
                </a:cubicBezTo>
                <a:cubicBezTo>
                  <a:pt x="112487" y="65546"/>
                  <a:pt x="113462" y="65881"/>
                  <a:pt x="114270" y="66490"/>
                </a:cubicBezTo>
                <a:cubicBezTo>
                  <a:pt x="114620" y="65988"/>
                  <a:pt x="115001" y="65500"/>
                  <a:pt x="115412" y="65043"/>
                </a:cubicBezTo>
                <a:cubicBezTo>
                  <a:pt x="114300" y="64129"/>
                  <a:pt x="112914" y="63626"/>
                  <a:pt x="111482" y="63626"/>
                </a:cubicBezTo>
                <a:close/>
                <a:moveTo>
                  <a:pt x="140019" y="63626"/>
                </a:moveTo>
                <a:cubicBezTo>
                  <a:pt x="138495" y="63626"/>
                  <a:pt x="137032" y="64190"/>
                  <a:pt x="135890" y="65195"/>
                </a:cubicBezTo>
                <a:cubicBezTo>
                  <a:pt x="136286" y="65668"/>
                  <a:pt x="136667" y="66155"/>
                  <a:pt x="137002" y="66658"/>
                </a:cubicBezTo>
                <a:cubicBezTo>
                  <a:pt x="137855" y="65942"/>
                  <a:pt x="138922" y="65546"/>
                  <a:pt x="140019" y="65546"/>
                </a:cubicBezTo>
                <a:cubicBezTo>
                  <a:pt x="141024" y="65546"/>
                  <a:pt x="142014" y="65881"/>
                  <a:pt x="142822" y="66490"/>
                </a:cubicBezTo>
                <a:cubicBezTo>
                  <a:pt x="143172" y="65988"/>
                  <a:pt x="143553" y="65500"/>
                  <a:pt x="143965" y="65043"/>
                </a:cubicBezTo>
                <a:cubicBezTo>
                  <a:pt x="142852" y="64129"/>
                  <a:pt x="141451" y="63626"/>
                  <a:pt x="140019" y="63626"/>
                </a:cubicBezTo>
                <a:close/>
                <a:moveTo>
                  <a:pt x="225651" y="63613"/>
                </a:moveTo>
                <a:cubicBezTo>
                  <a:pt x="224166" y="63613"/>
                  <a:pt x="222685" y="64143"/>
                  <a:pt x="221516" y="65195"/>
                </a:cubicBezTo>
                <a:cubicBezTo>
                  <a:pt x="221912" y="65668"/>
                  <a:pt x="222293" y="66155"/>
                  <a:pt x="222643" y="66658"/>
                </a:cubicBezTo>
                <a:cubicBezTo>
                  <a:pt x="223481" y="65942"/>
                  <a:pt x="224547" y="65546"/>
                  <a:pt x="225644" y="65546"/>
                </a:cubicBezTo>
                <a:cubicBezTo>
                  <a:pt x="226650" y="65546"/>
                  <a:pt x="227640" y="65881"/>
                  <a:pt x="228448" y="66490"/>
                </a:cubicBezTo>
                <a:cubicBezTo>
                  <a:pt x="228798" y="65972"/>
                  <a:pt x="229179" y="65485"/>
                  <a:pt x="229591" y="65028"/>
                </a:cubicBezTo>
                <a:cubicBezTo>
                  <a:pt x="228446" y="64082"/>
                  <a:pt x="227047" y="63613"/>
                  <a:pt x="225651" y="63613"/>
                </a:cubicBezTo>
                <a:close/>
                <a:moveTo>
                  <a:pt x="25856" y="63626"/>
                </a:moveTo>
                <a:cubicBezTo>
                  <a:pt x="24332" y="63626"/>
                  <a:pt x="22854" y="64190"/>
                  <a:pt x="21711" y="65211"/>
                </a:cubicBezTo>
                <a:cubicBezTo>
                  <a:pt x="22108" y="65668"/>
                  <a:pt x="22488" y="66155"/>
                  <a:pt x="22839" y="66673"/>
                </a:cubicBezTo>
                <a:cubicBezTo>
                  <a:pt x="23700" y="65924"/>
                  <a:pt x="24775" y="65545"/>
                  <a:pt x="25852" y="65545"/>
                </a:cubicBezTo>
                <a:cubicBezTo>
                  <a:pt x="26833" y="65545"/>
                  <a:pt x="27816" y="65859"/>
                  <a:pt x="28644" y="66490"/>
                </a:cubicBezTo>
                <a:cubicBezTo>
                  <a:pt x="28994" y="65988"/>
                  <a:pt x="29375" y="65500"/>
                  <a:pt x="29786" y="65043"/>
                </a:cubicBezTo>
                <a:cubicBezTo>
                  <a:pt x="28674" y="64129"/>
                  <a:pt x="27288" y="63626"/>
                  <a:pt x="25856" y="63626"/>
                </a:cubicBezTo>
                <a:close/>
                <a:moveTo>
                  <a:pt x="82929" y="63580"/>
                </a:moveTo>
                <a:lnTo>
                  <a:pt x="82929" y="63626"/>
                </a:lnTo>
                <a:cubicBezTo>
                  <a:pt x="81406" y="63641"/>
                  <a:pt x="79943" y="64190"/>
                  <a:pt x="78801" y="65211"/>
                </a:cubicBezTo>
                <a:cubicBezTo>
                  <a:pt x="79212" y="65668"/>
                  <a:pt x="79578" y="66155"/>
                  <a:pt x="79928" y="66673"/>
                </a:cubicBezTo>
                <a:cubicBezTo>
                  <a:pt x="80766" y="65942"/>
                  <a:pt x="81817" y="65515"/>
                  <a:pt x="82929" y="65500"/>
                </a:cubicBezTo>
                <a:cubicBezTo>
                  <a:pt x="83935" y="65500"/>
                  <a:pt x="84925" y="65835"/>
                  <a:pt x="85733" y="66445"/>
                </a:cubicBezTo>
                <a:cubicBezTo>
                  <a:pt x="86083" y="65942"/>
                  <a:pt x="86464" y="65454"/>
                  <a:pt x="86876" y="64997"/>
                </a:cubicBezTo>
                <a:cubicBezTo>
                  <a:pt x="85763" y="64083"/>
                  <a:pt x="84362" y="63596"/>
                  <a:pt x="82929" y="63580"/>
                </a:cubicBezTo>
                <a:close/>
                <a:moveTo>
                  <a:pt x="256263" y="67617"/>
                </a:moveTo>
                <a:cubicBezTo>
                  <a:pt x="256260" y="67622"/>
                  <a:pt x="256257" y="67628"/>
                  <a:pt x="256253" y="67633"/>
                </a:cubicBezTo>
                <a:lnTo>
                  <a:pt x="256269" y="67618"/>
                </a:lnTo>
                <a:cubicBezTo>
                  <a:pt x="256267" y="67618"/>
                  <a:pt x="256265" y="67617"/>
                  <a:pt x="256263" y="67617"/>
                </a:cubicBezTo>
                <a:close/>
                <a:moveTo>
                  <a:pt x="82929" y="66140"/>
                </a:moveTo>
                <a:lnTo>
                  <a:pt x="82929" y="66186"/>
                </a:lnTo>
                <a:cubicBezTo>
                  <a:pt x="81954" y="66186"/>
                  <a:pt x="81010" y="66521"/>
                  <a:pt x="80263" y="67146"/>
                </a:cubicBezTo>
                <a:cubicBezTo>
                  <a:pt x="80355" y="67313"/>
                  <a:pt x="80461" y="67481"/>
                  <a:pt x="80553" y="67648"/>
                </a:cubicBezTo>
                <a:cubicBezTo>
                  <a:pt x="81330" y="67511"/>
                  <a:pt x="82137" y="67435"/>
                  <a:pt x="82929" y="67420"/>
                </a:cubicBezTo>
                <a:cubicBezTo>
                  <a:pt x="83630" y="67435"/>
                  <a:pt x="84316" y="67481"/>
                  <a:pt x="85002" y="67587"/>
                </a:cubicBezTo>
                <a:cubicBezTo>
                  <a:pt x="85123" y="67374"/>
                  <a:pt x="85261" y="67176"/>
                  <a:pt x="85382" y="66963"/>
                </a:cubicBezTo>
                <a:cubicBezTo>
                  <a:pt x="84682" y="66445"/>
                  <a:pt x="83813" y="66155"/>
                  <a:pt x="82929" y="66140"/>
                </a:cubicBezTo>
                <a:close/>
                <a:moveTo>
                  <a:pt x="197092" y="66155"/>
                </a:moveTo>
                <a:cubicBezTo>
                  <a:pt x="196102" y="66171"/>
                  <a:pt x="195157" y="66521"/>
                  <a:pt x="194426" y="67161"/>
                </a:cubicBezTo>
                <a:cubicBezTo>
                  <a:pt x="194517" y="67328"/>
                  <a:pt x="194624" y="67496"/>
                  <a:pt x="194716" y="67664"/>
                </a:cubicBezTo>
                <a:cubicBezTo>
                  <a:pt x="195493" y="67511"/>
                  <a:pt x="196300" y="67435"/>
                  <a:pt x="197092" y="67435"/>
                </a:cubicBezTo>
                <a:cubicBezTo>
                  <a:pt x="197793" y="67450"/>
                  <a:pt x="198479" y="67496"/>
                  <a:pt x="199164" y="67603"/>
                </a:cubicBezTo>
                <a:lnTo>
                  <a:pt x="199164" y="67633"/>
                </a:lnTo>
                <a:cubicBezTo>
                  <a:pt x="199286" y="67420"/>
                  <a:pt x="199423" y="67222"/>
                  <a:pt x="199545" y="66978"/>
                </a:cubicBezTo>
                <a:cubicBezTo>
                  <a:pt x="198829" y="66445"/>
                  <a:pt x="197976" y="66171"/>
                  <a:pt x="197092" y="66155"/>
                </a:cubicBezTo>
                <a:close/>
                <a:moveTo>
                  <a:pt x="168555" y="66171"/>
                </a:moveTo>
                <a:cubicBezTo>
                  <a:pt x="167580" y="66186"/>
                  <a:pt x="166620" y="66536"/>
                  <a:pt x="165874" y="67176"/>
                </a:cubicBezTo>
                <a:cubicBezTo>
                  <a:pt x="165981" y="67344"/>
                  <a:pt x="166072" y="67511"/>
                  <a:pt x="166179" y="67679"/>
                </a:cubicBezTo>
                <a:cubicBezTo>
                  <a:pt x="166956" y="67526"/>
                  <a:pt x="167763" y="67450"/>
                  <a:pt x="168555" y="67450"/>
                </a:cubicBezTo>
                <a:cubicBezTo>
                  <a:pt x="169256" y="67450"/>
                  <a:pt x="169942" y="67511"/>
                  <a:pt x="170627" y="67618"/>
                </a:cubicBezTo>
                <a:lnTo>
                  <a:pt x="170627" y="67633"/>
                </a:lnTo>
                <a:cubicBezTo>
                  <a:pt x="170749" y="67420"/>
                  <a:pt x="170887" y="67222"/>
                  <a:pt x="171008" y="66993"/>
                </a:cubicBezTo>
                <a:cubicBezTo>
                  <a:pt x="170308" y="66460"/>
                  <a:pt x="169439" y="66171"/>
                  <a:pt x="168555" y="66171"/>
                </a:cubicBezTo>
                <a:close/>
                <a:moveTo>
                  <a:pt x="254181" y="66171"/>
                </a:moveTo>
                <a:cubicBezTo>
                  <a:pt x="253206" y="66186"/>
                  <a:pt x="252262" y="66536"/>
                  <a:pt x="251515" y="67176"/>
                </a:cubicBezTo>
                <a:cubicBezTo>
                  <a:pt x="251622" y="67344"/>
                  <a:pt x="251713" y="67511"/>
                  <a:pt x="251805" y="67679"/>
                </a:cubicBezTo>
                <a:cubicBezTo>
                  <a:pt x="252597" y="67526"/>
                  <a:pt x="253389" y="67450"/>
                  <a:pt x="254197" y="67450"/>
                </a:cubicBezTo>
                <a:cubicBezTo>
                  <a:pt x="254880" y="67450"/>
                  <a:pt x="255579" y="67511"/>
                  <a:pt x="256263" y="67617"/>
                </a:cubicBezTo>
                <a:lnTo>
                  <a:pt x="256263" y="67617"/>
                </a:lnTo>
                <a:cubicBezTo>
                  <a:pt x="256382" y="67410"/>
                  <a:pt x="256501" y="67216"/>
                  <a:pt x="256634" y="66993"/>
                </a:cubicBezTo>
                <a:cubicBezTo>
                  <a:pt x="255934" y="66460"/>
                  <a:pt x="255065" y="66171"/>
                  <a:pt x="254181" y="66171"/>
                </a:cubicBezTo>
                <a:close/>
                <a:moveTo>
                  <a:pt x="25856" y="66186"/>
                </a:moveTo>
                <a:cubicBezTo>
                  <a:pt x="24865" y="66201"/>
                  <a:pt x="23921" y="66551"/>
                  <a:pt x="23174" y="67191"/>
                </a:cubicBezTo>
                <a:cubicBezTo>
                  <a:pt x="23281" y="67359"/>
                  <a:pt x="23372" y="67526"/>
                  <a:pt x="23464" y="67694"/>
                </a:cubicBezTo>
                <a:cubicBezTo>
                  <a:pt x="24256" y="67542"/>
                  <a:pt x="25048" y="67466"/>
                  <a:pt x="25856" y="67466"/>
                </a:cubicBezTo>
                <a:cubicBezTo>
                  <a:pt x="26541" y="67466"/>
                  <a:pt x="27242" y="67526"/>
                  <a:pt x="27928" y="67633"/>
                </a:cubicBezTo>
                <a:cubicBezTo>
                  <a:pt x="28050" y="67420"/>
                  <a:pt x="28171" y="67222"/>
                  <a:pt x="28309" y="67008"/>
                </a:cubicBezTo>
                <a:cubicBezTo>
                  <a:pt x="27593" y="66475"/>
                  <a:pt x="26739" y="66186"/>
                  <a:pt x="25856" y="66186"/>
                </a:cubicBezTo>
                <a:close/>
                <a:moveTo>
                  <a:pt x="54393" y="66186"/>
                </a:moveTo>
                <a:cubicBezTo>
                  <a:pt x="53417" y="66201"/>
                  <a:pt x="52473" y="66551"/>
                  <a:pt x="51726" y="67191"/>
                </a:cubicBezTo>
                <a:cubicBezTo>
                  <a:pt x="51833" y="67359"/>
                  <a:pt x="51924" y="67526"/>
                  <a:pt x="52016" y="67694"/>
                </a:cubicBezTo>
                <a:cubicBezTo>
                  <a:pt x="52808" y="67542"/>
                  <a:pt x="53600" y="67466"/>
                  <a:pt x="54393" y="67466"/>
                </a:cubicBezTo>
                <a:cubicBezTo>
                  <a:pt x="55093" y="67466"/>
                  <a:pt x="55779" y="67526"/>
                  <a:pt x="56465" y="67633"/>
                </a:cubicBezTo>
                <a:cubicBezTo>
                  <a:pt x="56602" y="67420"/>
                  <a:pt x="56724" y="67207"/>
                  <a:pt x="56846" y="67008"/>
                </a:cubicBezTo>
                <a:cubicBezTo>
                  <a:pt x="56145" y="66475"/>
                  <a:pt x="55291" y="66186"/>
                  <a:pt x="54408" y="66186"/>
                </a:cubicBezTo>
                <a:close/>
                <a:moveTo>
                  <a:pt x="111482" y="66186"/>
                </a:moveTo>
                <a:cubicBezTo>
                  <a:pt x="110491" y="66201"/>
                  <a:pt x="109547" y="66551"/>
                  <a:pt x="108785" y="67191"/>
                </a:cubicBezTo>
                <a:cubicBezTo>
                  <a:pt x="108907" y="67359"/>
                  <a:pt x="108998" y="67526"/>
                  <a:pt x="109090" y="67694"/>
                </a:cubicBezTo>
                <a:cubicBezTo>
                  <a:pt x="109882" y="67542"/>
                  <a:pt x="110674" y="67466"/>
                  <a:pt x="111466" y="67466"/>
                </a:cubicBezTo>
                <a:cubicBezTo>
                  <a:pt x="112167" y="67466"/>
                  <a:pt x="112853" y="67526"/>
                  <a:pt x="113538" y="67633"/>
                </a:cubicBezTo>
                <a:cubicBezTo>
                  <a:pt x="113676" y="67420"/>
                  <a:pt x="113797" y="67222"/>
                  <a:pt x="113919" y="67008"/>
                </a:cubicBezTo>
                <a:cubicBezTo>
                  <a:pt x="113218" y="66475"/>
                  <a:pt x="112365" y="66186"/>
                  <a:pt x="111482" y="66186"/>
                </a:cubicBezTo>
                <a:close/>
                <a:moveTo>
                  <a:pt x="140019" y="66186"/>
                </a:moveTo>
                <a:cubicBezTo>
                  <a:pt x="139028" y="66201"/>
                  <a:pt x="138099" y="66551"/>
                  <a:pt x="137352" y="67191"/>
                </a:cubicBezTo>
                <a:cubicBezTo>
                  <a:pt x="137459" y="67359"/>
                  <a:pt x="137550" y="67526"/>
                  <a:pt x="137642" y="67694"/>
                </a:cubicBezTo>
                <a:cubicBezTo>
                  <a:pt x="138434" y="67542"/>
                  <a:pt x="139226" y="67466"/>
                  <a:pt x="140019" y="67466"/>
                </a:cubicBezTo>
                <a:cubicBezTo>
                  <a:pt x="140719" y="67481"/>
                  <a:pt x="141405" y="67526"/>
                  <a:pt x="142091" y="67633"/>
                </a:cubicBezTo>
                <a:cubicBezTo>
                  <a:pt x="142212" y="67420"/>
                  <a:pt x="142350" y="67222"/>
                  <a:pt x="142471" y="67008"/>
                </a:cubicBezTo>
                <a:cubicBezTo>
                  <a:pt x="141771" y="66490"/>
                  <a:pt x="140902" y="66201"/>
                  <a:pt x="140019" y="66186"/>
                </a:cubicBezTo>
                <a:close/>
                <a:moveTo>
                  <a:pt x="225644" y="66186"/>
                </a:moveTo>
                <a:cubicBezTo>
                  <a:pt x="224669" y="66201"/>
                  <a:pt x="223710" y="66551"/>
                  <a:pt x="222963" y="67191"/>
                </a:cubicBezTo>
                <a:cubicBezTo>
                  <a:pt x="223070" y="67359"/>
                  <a:pt x="223161" y="67526"/>
                  <a:pt x="223268" y="67694"/>
                </a:cubicBezTo>
                <a:cubicBezTo>
                  <a:pt x="224045" y="67542"/>
                  <a:pt x="224852" y="67466"/>
                  <a:pt x="225644" y="67466"/>
                </a:cubicBezTo>
                <a:cubicBezTo>
                  <a:pt x="226345" y="67466"/>
                  <a:pt x="227031" y="67526"/>
                  <a:pt x="227717" y="67633"/>
                </a:cubicBezTo>
                <a:cubicBezTo>
                  <a:pt x="227823" y="67420"/>
                  <a:pt x="227960" y="67222"/>
                  <a:pt x="228097" y="67008"/>
                </a:cubicBezTo>
                <a:cubicBezTo>
                  <a:pt x="227397" y="66475"/>
                  <a:pt x="226528" y="66186"/>
                  <a:pt x="225644" y="66186"/>
                </a:cubicBezTo>
                <a:close/>
                <a:moveTo>
                  <a:pt x="11412" y="60945"/>
                </a:moveTo>
                <a:cubicBezTo>
                  <a:pt x="6658" y="60945"/>
                  <a:pt x="2453" y="63657"/>
                  <a:pt x="0" y="67755"/>
                </a:cubicBezTo>
                <a:lnTo>
                  <a:pt x="15" y="67755"/>
                </a:lnTo>
                <a:cubicBezTo>
                  <a:pt x="625" y="67892"/>
                  <a:pt x="1219" y="68060"/>
                  <a:pt x="1813" y="68273"/>
                </a:cubicBezTo>
                <a:cubicBezTo>
                  <a:pt x="3977" y="65013"/>
                  <a:pt x="7481" y="62880"/>
                  <a:pt x="11412" y="62880"/>
                </a:cubicBezTo>
                <a:cubicBezTo>
                  <a:pt x="15389" y="62880"/>
                  <a:pt x="18908" y="65058"/>
                  <a:pt x="21072" y="68380"/>
                </a:cubicBezTo>
                <a:cubicBezTo>
                  <a:pt x="21651" y="68151"/>
                  <a:pt x="22245" y="67953"/>
                  <a:pt x="22839" y="67816"/>
                </a:cubicBezTo>
                <a:cubicBezTo>
                  <a:pt x="20401" y="63687"/>
                  <a:pt x="16166" y="60945"/>
                  <a:pt x="11412" y="60945"/>
                </a:cubicBezTo>
                <a:close/>
                <a:moveTo>
                  <a:pt x="39949" y="60945"/>
                </a:moveTo>
                <a:lnTo>
                  <a:pt x="39949" y="60960"/>
                </a:lnTo>
                <a:cubicBezTo>
                  <a:pt x="35195" y="60960"/>
                  <a:pt x="31005" y="63657"/>
                  <a:pt x="28552" y="67755"/>
                </a:cubicBezTo>
                <a:cubicBezTo>
                  <a:pt x="29162" y="67892"/>
                  <a:pt x="29756" y="68060"/>
                  <a:pt x="30350" y="68273"/>
                </a:cubicBezTo>
                <a:cubicBezTo>
                  <a:pt x="32529" y="65013"/>
                  <a:pt x="36018" y="62880"/>
                  <a:pt x="39949" y="62880"/>
                </a:cubicBezTo>
                <a:cubicBezTo>
                  <a:pt x="43941" y="62880"/>
                  <a:pt x="47445" y="65058"/>
                  <a:pt x="49624" y="68380"/>
                </a:cubicBezTo>
                <a:cubicBezTo>
                  <a:pt x="50203" y="68151"/>
                  <a:pt x="50782" y="67968"/>
                  <a:pt x="51391" y="67816"/>
                </a:cubicBezTo>
                <a:cubicBezTo>
                  <a:pt x="48938" y="63687"/>
                  <a:pt x="44733" y="60945"/>
                  <a:pt x="39949" y="60945"/>
                </a:cubicBezTo>
                <a:close/>
                <a:moveTo>
                  <a:pt x="68501" y="60960"/>
                </a:moveTo>
                <a:cubicBezTo>
                  <a:pt x="63747" y="60960"/>
                  <a:pt x="59558" y="63657"/>
                  <a:pt x="57089" y="67755"/>
                </a:cubicBezTo>
                <a:cubicBezTo>
                  <a:pt x="57699" y="67877"/>
                  <a:pt x="58308" y="68060"/>
                  <a:pt x="58887" y="68273"/>
                </a:cubicBezTo>
                <a:cubicBezTo>
                  <a:pt x="61066" y="65013"/>
                  <a:pt x="64555" y="62880"/>
                  <a:pt x="68501" y="62880"/>
                </a:cubicBezTo>
                <a:cubicBezTo>
                  <a:pt x="72462" y="62880"/>
                  <a:pt x="75997" y="65058"/>
                  <a:pt x="78161" y="68380"/>
                </a:cubicBezTo>
                <a:cubicBezTo>
                  <a:pt x="78740" y="68151"/>
                  <a:pt x="79334" y="67968"/>
                  <a:pt x="79928" y="67831"/>
                </a:cubicBezTo>
                <a:cubicBezTo>
                  <a:pt x="77490" y="63687"/>
                  <a:pt x="73270" y="60960"/>
                  <a:pt x="68501" y="60960"/>
                </a:cubicBezTo>
                <a:close/>
                <a:moveTo>
                  <a:pt x="97023" y="60945"/>
                </a:moveTo>
                <a:lnTo>
                  <a:pt x="97038" y="60960"/>
                </a:lnTo>
                <a:cubicBezTo>
                  <a:pt x="92284" y="60960"/>
                  <a:pt x="88079" y="63657"/>
                  <a:pt x="85626" y="67755"/>
                </a:cubicBezTo>
                <a:cubicBezTo>
                  <a:pt x="86236" y="67877"/>
                  <a:pt x="86845" y="68060"/>
                  <a:pt x="87424" y="68273"/>
                </a:cubicBezTo>
                <a:cubicBezTo>
                  <a:pt x="89603" y="65013"/>
                  <a:pt x="93092" y="62880"/>
                  <a:pt x="97023" y="62880"/>
                </a:cubicBezTo>
                <a:cubicBezTo>
                  <a:pt x="101014" y="62880"/>
                  <a:pt x="104519" y="65043"/>
                  <a:pt x="106698" y="68380"/>
                </a:cubicBezTo>
                <a:cubicBezTo>
                  <a:pt x="107276" y="68151"/>
                  <a:pt x="107871" y="67968"/>
                  <a:pt x="108480" y="67816"/>
                </a:cubicBezTo>
                <a:cubicBezTo>
                  <a:pt x="106027" y="63687"/>
                  <a:pt x="101807" y="60945"/>
                  <a:pt x="97023" y="60945"/>
                </a:cubicBezTo>
                <a:close/>
                <a:moveTo>
                  <a:pt x="125575" y="60960"/>
                </a:moveTo>
                <a:cubicBezTo>
                  <a:pt x="120821" y="60960"/>
                  <a:pt x="116631" y="63657"/>
                  <a:pt x="114178" y="67755"/>
                </a:cubicBezTo>
                <a:cubicBezTo>
                  <a:pt x="114788" y="67892"/>
                  <a:pt x="115382" y="68060"/>
                  <a:pt x="115976" y="68273"/>
                </a:cubicBezTo>
                <a:cubicBezTo>
                  <a:pt x="118155" y="65013"/>
                  <a:pt x="121644" y="62880"/>
                  <a:pt x="125575" y="62880"/>
                </a:cubicBezTo>
                <a:cubicBezTo>
                  <a:pt x="129551" y="62880"/>
                  <a:pt x="133071" y="65058"/>
                  <a:pt x="135250" y="68380"/>
                </a:cubicBezTo>
                <a:cubicBezTo>
                  <a:pt x="135813" y="68151"/>
                  <a:pt x="136408" y="67968"/>
                  <a:pt x="137017" y="67831"/>
                </a:cubicBezTo>
                <a:cubicBezTo>
                  <a:pt x="134564" y="63687"/>
                  <a:pt x="130359" y="60960"/>
                  <a:pt x="125575" y="60960"/>
                </a:cubicBezTo>
                <a:close/>
                <a:moveTo>
                  <a:pt x="154112" y="60960"/>
                </a:moveTo>
                <a:cubicBezTo>
                  <a:pt x="149358" y="60960"/>
                  <a:pt x="145168" y="63657"/>
                  <a:pt x="142715" y="67755"/>
                </a:cubicBezTo>
                <a:cubicBezTo>
                  <a:pt x="143325" y="67892"/>
                  <a:pt x="143934" y="68060"/>
                  <a:pt x="144513" y="68273"/>
                </a:cubicBezTo>
                <a:cubicBezTo>
                  <a:pt x="146692" y="65013"/>
                  <a:pt x="150181" y="62880"/>
                  <a:pt x="154112" y="62880"/>
                </a:cubicBezTo>
                <a:cubicBezTo>
                  <a:pt x="158088" y="62880"/>
                  <a:pt x="161608" y="65058"/>
                  <a:pt x="163787" y="68380"/>
                </a:cubicBezTo>
                <a:cubicBezTo>
                  <a:pt x="164366" y="68151"/>
                  <a:pt x="164960" y="67968"/>
                  <a:pt x="165554" y="67831"/>
                </a:cubicBezTo>
                <a:cubicBezTo>
                  <a:pt x="163116" y="63687"/>
                  <a:pt x="158896" y="60960"/>
                  <a:pt x="154112" y="60960"/>
                </a:cubicBezTo>
                <a:close/>
                <a:moveTo>
                  <a:pt x="182649" y="60960"/>
                </a:moveTo>
                <a:cubicBezTo>
                  <a:pt x="177910" y="60960"/>
                  <a:pt x="173705" y="63657"/>
                  <a:pt x="171252" y="67755"/>
                </a:cubicBezTo>
                <a:cubicBezTo>
                  <a:pt x="171862" y="67892"/>
                  <a:pt x="172471" y="68060"/>
                  <a:pt x="173050" y="68273"/>
                </a:cubicBezTo>
                <a:cubicBezTo>
                  <a:pt x="175229" y="65013"/>
                  <a:pt x="178718" y="62880"/>
                  <a:pt x="182649" y="62880"/>
                </a:cubicBezTo>
                <a:cubicBezTo>
                  <a:pt x="186625" y="62880"/>
                  <a:pt x="190145" y="65058"/>
                  <a:pt x="192323" y="68380"/>
                </a:cubicBezTo>
                <a:cubicBezTo>
                  <a:pt x="192902" y="68151"/>
                  <a:pt x="193497" y="67968"/>
                  <a:pt x="194106" y="67831"/>
                </a:cubicBezTo>
                <a:cubicBezTo>
                  <a:pt x="191653" y="63687"/>
                  <a:pt x="187433" y="60960"/>
                  <a:pt x="182649" y="60960"/>
                </a:cubicBezTo>
                <a:close/>
                <a:moveTo>
                  <a:pt x="211201" y="60945"/>
                </a:moveTo>
                <a:cubicBezTo>
                  <a:pt x="206447" y="60945"/>
                  <a:pt x="202257" y="63657"/>
                  <a:pt x="199789" y="67755"/>
                </a:cubicBezTo>
                <a:cubicBezTo>
                  <a:pt x="200399" y="67877"/>
                  <a:pt x="201008" y="68060"/>
                  <a:pt x="201587" y="68273"/>
                </a:cubicBezTo>
                <a:cubicBezTo>
                  <a:pt x="203766" y="65013"/>
                  <a:pt x="207255" y="62880"/>
                  <a:pt x="211201" y="62880"/>
                </a:cubicBezTo>
                <a:cubicBezTo>
                  <a:pt x="215162" y="62880"/>
                  <a:pt x="218697" y="65058"/>
                  <a:pt x="220876" y="68380"/>
                </a:cubicBezTo>
                <a:cubicBezTo>
                  <a:pt x="221439" y="68151"/>
                  <a:pt x="222034" y="67968"/>
                  <a:pt x="222643" y="67816"/>
                </a:cubicBezTo>
                <a:cubicBezTo>
                  <a:pt x="220190" y="63687"/>
                  <a:pt x="215954" y="60945"/>
                  <a:pt x="211201" y="60945"/>
                </a:cubicBezTo>
                <a:close/>
                <a:moveTo>
                  <a:pt x="239738" y="60945"/>
                </a:moveTo>
                <a:cubicBezTo>
                  <a:pt x="234984" y="60945"/>
                  <a:pt x="230794" y="63657"/>
                  <a:pt x="228341" y="67755"/>
                </a:cubicBezTo>
                <a:cubicBezTo>
                  <a:pt x="228951" y="67877"/>
                  <a:pt x="229545" y="68060"/>
                  <a:pt x="230139" y="68273"/>
                </a:cubicBezTo>
                <a:cubicBezTo>
                  <a:pt x="232303" y="65013"/>
                  <a:pt x="235807" y="62880"/>
                  <a:pt x="239738" y="62880"/>
                </a:cubicBezTo>
                <a:cubicBezTo>
                  <a:pt x="243714" y="62880"/>
                  <a:pt x="247234" y="65058"/>
                  <a:pt x="249413" y="68380"/>
                </a:cubicBezTo>
                <a:cubicBezTo>
                  <a:pt x="249976" y="68151"/>
                  <a:pt x="250570" y="67968"/>
                  <a:pt x="251180" y="67816"/>
                </a:cubicBezTo>
                <a:cubicBezTo>
                  <a:pt x="248727" y="63687"/>
                  <a:pt x="244491" y="60945"/>
                  <a:pt x="239738" y="60945"/>
                </a:cubicBezTo>
                <a:close/>
                <a:moveTo>
                  <a:pt x="268275" y="60960"/>
                </a:moveTo>
                <a:cubicBezTo>
                  <a:pt x="263521" y="60960"/>
                  <a:pt x="259331" y="63657"/>
                  <a:pt x="256878" y="67755"/>
                </a:cubicBezTo>
                <a:cubicBezTo>
                  <a:pt x="257488" y="67892"/>
                  <a:pt x="258082" y="68060"/>
                  <a:pt x="258676" y="68273"/>
                </a:cubicBezTo>
                <a:cubicBezTo>
                  <a:pt x="260855" y="65013"/>
                  <a:pt x="264344" y="62880"/>
                  <a:pt x="268275" y="62880"/>
                </a:cubicBezTo>
                <a:cubicBezTo>
                  <a:pt x="272251" y="62880"/>
                  <a:pt x="275771" y="65058"/>
                  <a:pt x="277949" y="68380"/>
                </a:cubicBezTo>
                <a:cubicBezTo>
                  <a:pt x="278528" y="68151"/>
                  <a:pt x="279123" y="67968"/>
                  <a:pt x="279717" y="67831"/>
                </a:cubicBezTo>
                <a:cubicBezTo>
                  <a:pt x="277264" y="63687"/>
                  <a:pt x="273028" y="60960"/>
                  <a:pt x="268275" y="60960"/>
                </a:cubicBezTo>
                <a:close/>
                <a:moveTo>
                  <a:pt x="97023" y="68654"/>
                </a:moveTo>
                <a:cubicBezTo>
                  <a:pt x="97025" y="68654"/>
                  <a:pt x="97028" y="68654"/>
                  <a:pt x="97030" y="68654"/>
                </a:cubicBezTo>
                <a:lnTo>
                  <a:pt x="97030" y="68654"/>
                </a:lnTo>
                <a:cubicBezTo>
                  <a:pt x="97033" y="68654"/>
                  <a:pt x="97035" y="68654"/>
                  <a:pt x="97038" y="68654"/>
                </a:cubicBezTo>
                <a:close/>
                <a:moveTo>
                  <a:pt x="11412" y="63519"/>
                </a:moveTo>
                <a:cubicBezTo>
                  <a:pt x="7725" y="63519"/>
                  <a:pt x="4449" y="65470"/>
                  <a:pt x="2377" y="68502"/>
                </a:cubicBezTo>
                <a:cubicBezTo>
                  <a:pt x="2941" y="68730"/>
                  <a:pt x="3474" y="69004"/>
                  <a:pt x="3992" y="69324"/>
                </a:cubicBezTo>
                <a:cubicBezTo>
                  <a:pt x="5775" y="66963"/>
                  <a:pt x="8426" y="65439"/>
                  <a:pt x="11412" y="65439"/>
                </a:cubicBezTo>
                <a:cubicBezTo>
                  <a:pt x="14444" y="65439"/>
                  <a:pt x="17156" y="67024"/>
                  <a:pt x="18923" y="69461"/>
                </a:cubicBezTo>
                <a:cubicBezTo>
                  <a:pt x="19426" y="69142"/>
                  <a:pt x="19959" y="68852"/>
                  <a:pt x="20508" y="68608"/>
                </a:cubicBezTo>
                <a:cubicBezTo>
                  <a:pt x="18436" y="65531"/>
                  <a:pt x="15130" y="63519"/>
                  <a:pt x="11412" y="63519"/>
                </a:cubicBezTo>
                <a:close/>
                <a:moveTo>
                  <a:pt x="39949" y="63519"/>
                </a:moveTo>
                <a:cubicBezTo>
                  <a:pt x="36262" y="63519"/>
                  <a:pt x="33001" y="65485"/>
                  <a:pt x="30914" y="68502"/>
                </a:cubicBezTo>
                <a:cubicBezTo>
                  <a:pt x="31478" y="68730"/>
                  <a:pt x="32011" y="69004"/>
                  <a:pt x="32544" y="69309"/>
                </a:cubicBezTo>
                <a:cubicBezTo>
                  <a:pt x="34312" y="66948"/>
                  <a:pt x="36978" y="65439"/>
                  <a:pt x="39949" y="65439"/>
                </a:cubicBezTo>
                <a:cubicBezTo>
                  <a:pt x="42981" y="65439"/>
                  <a:pt x="45708" y="67024"/>
                  <a:pt x="47460" y="69461"/>
                </a:cubicBezTo>
                <a:cubicBezTo>
                  <a:pt x="47978" y="69142"/>
                  <a:pt x="48511" y="68852"/>
                  <a:pt x="49060" y="68608"/>
                </a:cubicBezTo>
                <a:cubicBezTo>
                  <a:pt x="46973" y="65531"/>
                  <a:pt x="43682" y="63519"/>
                  <a:pt x="39949" y="63519"/>
                </a:cubicBezTo>
                <a:close/>
                <a:moveTo>
                  <a:pt x="68501" y="63519"/>
                </a:moveTo>
                <a:cubicBezTo>
                  <a:pt x="64814" y="63519"/>
                  <a:pt x="61538" y="65485"/>
                  <a:pt x="59466" y="68502"/>
                </a:cubicBezTo>
                <a:cubicBezTo>
                  <a:pt x="60030" y="68730"/>
                  <a:pt x="60563" y="69004"/>
                  <a:pt x="61081" y="69309"/>
                </a:cubicBezTo>
                <a:cubicBezTo>
                  <a:pt x="62864" y="66948"/>
                  <a:pt x="65515" y="65439"/>
                  <a:pt x="68501" y="65439"/>
                </a:cubicBezTo>
                <a:cubicBezTo>
                  <a:pt x="71533" y="65439"/>
                  <a:pt x="74245" y="67024"/>
                  <a:pt x="76012" y="69461"/>
                </a:cubicBezTo>
                <a:cubicBezTo>
                  <a:pt x="76515" y="69142"/>
                  <a:pt x="77048" y="68867"/>
                  <a:pt x="77597" y="68623"/>
                </a:cubicBezTo>
                <a:cubicBezTo>
                  <a:pt x="75525" y="65531"/>
                  <a:pt x="72219" y="63519"/>
                  <a:pt x="68501" y="63519"/>
                </a:cubicBezTo>
                <a:close/>
                <a:moveTo>
                  <a:pt x="97030" y="63519"/>
                </a:moveTo>
                <a:cubicBezTo>
                  <a:pt x="93346" y="63522"/>
                  <a:pt x="90089" y="65487"/>
                  <a:pt x="88003" y="68502"/>
                </a:cubicBezTo>
                <a:cubicBezTo>
                  <a:pt x="88552" y="68730"/>
                  <a:pt x="89100" y="69004"/>
                  <a:pt x="89618" y="69309"/>
                </a:cubicBezTo>
                <a:cubicBezTo>
                  <a:pt x="91385" y="66948"/>
                  <a:pt x="94052" y="65439"/>
                  <a:pt x="97038" y="65439"/>
                </a:cubicBezTo>
                <a:cubicBezTo>
                  <a:pt x="100070" y="65439"/>
                  <a:pt x="102782" y="67024"/>
                  <a:pt x="104549" y="69461"/>
                </a:cubicBezTo>
                <a:cubicBezTo>
                  <a:pt x="105052" y="69142"/>
                  <a:pt x="105585" y="68852"/>
                  <a:pt x="106149" y="68608"/>
                </a:cubicBezTo>
                <a:cubicBezTo>
                  <a:pt x="104063" y="65533"/>
                  <a:pt x="100760" y="63522"/>
                  <a:pt x="97030" y="63519"/>
                </a:cubicBezTo>
                <a:close/>
                <a:moveTo>
                  <a:pt x="125575" y="63519"/>
                </a:moveTo>
                <a:cubicBezTo>
                  <a:pt x="121888" y="63519"/>
                  <a:pt x="118627" y="65485"/>
                  <a:pt x="116540" y="68502"/>
                </a:cubicBezTo>
                <a:cubicBezTo>
                  <a:pt x="117104" y="68730"/>
                  <a:pt x="117637" y="69004"/>
                  <a:pt x="118155" y="69309"/>
                </a:cubicBezTo>
                <a:cubicBezTo>
                  <a:pt x="119938" y="66948"/>
                  <a:pt x="122604" y="65439"/>
                  <a:pt x="125575" y="65439"/>
                </a:cubicBezTo>
                <a:cubicBezTo>
                  <a:pt x="128607" y="65439"/>
                  <a:pt x="131319" y="67024"/>
                  <a:pt x="133101" y="69461"/>
                </a:cubicBezTo>
                <a:cubicBezTo>
                  <a:pt x="133604" y="69142"/>
                  <a:pt x="134137" y="68867"/>
                  <a:pt x="134686" y="68623"/>
                </a:cubicBezTo>
                <a:cubicBezTo>
                  <a:pt x="132614" y="65531"/>
                  <a:pt x="129308" y="63519"/>
                  <a:pt x="125575" y="63519"/>
                </a:cubicBezTo>
                <a:close/>
                <a:moveTo>
                  <a:pt x="154112" y="63519"/>
                </a:moveTo>
                <a:cubicBezTo>
                  <a:pt x="150440" y="63519"/>
                  <a:pt x="147164" y="65485"/>
                  <a:pt x="145077" y="68502"/>
                </a:cubicBezTo>
                <a:cubicBezTo>
                  <a:pt x="145641" y="68730"/>
                  <a:pt x="146174" y="69004"/>
                  <a:pt x="146692" y="69309"/>
                </a:cubicBezTo>
                <a:cubicBezTo>
                  <a:pt x="148474" y="66963"/>
                  <a:pt x="151141" y="65439"/>
                  <a:pt x="154112" y="65439"/>
                </a:cubicBezTo>
                <a:cubicBezTo>
                  <a:pt x="157159" y="65439"/>
                  <a:pt x="159871" y="67024"/>
                  <a:pt x="161638" y="69461"/>
                </a:cubicBezTo>
                <a:cubicBezTo>
                  <a:pt x="162141" y="69142"/>
                  <a:pt x="162674" y="68867"/>
                  <a:pt x="163223" y="68623"/>
                </a:cubicBezTo>
                <a:cubicBezTo>
                  <a:pt x="161151" y="65531"/>
                  <a:pt x="157845" y="63519"/>
                  <a:pt x="154112" y="63519"/>
                </a:cubicBezTo>
                <a:close/>
                <a:moveTo>
                  <a:pt x="182649" y="63519"/>
                </a:moveTo>
                <a:cubicBezTo>
                  <a:pt x="178977" y="63519"/>
                  <a:pt x="175701" y="65485"/>
                  <a:pt x="173629" y="68502"/>
                </a:cubicBezTo>
                <a:cubicBezTo>
                  <a:pt x="174177" y="68730"/>
                  <a:pt x="174726" y="69004"/>
                  <a:pt x="175244" y="69309"/>
                </a:cubicBezTo>
                <a:cubicBezTo>
                  <a:pt x="177011" y="66963"/>
                  <a:pt x="179678" y="65439"/>
                  <a:pt x="182649" y="65439"/>
                </a:cubicBezTo>
                <a:cubicBezTo>
                  <a:pt x="185696" y="65439"/>
                  <a:pt x="188408" y="67024"/>
                  <a:pt x="190175" y="69461"/>
                </a:cubicBezTo>
                <a:cubicBezTo>
                  <a:pt x="190678" y="69142"/>
                  <a:pt x="191211" y="68867"/>
                  <a:pt x="191760" y="68623"/>
                </a:cubicBezTo>
                <a:cubicBezTo>
                  <a:pt x="189703" y="65531"/>
                  <a:pt x="186381" y="63519"/>
                  <a:pt x="182649" y="63519"/>
                </a:cubicBezTo>
                <a:close/>
                <a:moveTo>
                  <a:pt x="211201" y="63519"/>
                </a:moveTo>
                <a:cubicBezTo>
                  <a:pt x="207514" y="63519"/>
                  <a:pt x="204238" y="65485"/>
                  <a:pt x="202166" y="68502"/>
                </a:cubicBezTo>
                <a:cubicBezTo>
                  <a:pt x="202714" y="68730"/>
                  <a:pt x="203263" y="69004"/>
                  <a:pt x="203781" y="69309"/>
                </a:cubicBezTo>
                <a:cubicBezTo>
                  <a:pt x="205548" y="66948"/>
                  <a:pt x="208215" y="65439"/>
                  <a:pt x="211201" y="65439"/>
                </a:cubicBezTo>
                <a:cubicBezTo>
                  <a:pt x="214233" y="65439"/>
                  <a:pt x="216945" y="67024"/>
                  <a:pt x="218712" y="69461"/>
                </a:cubicBezTo>
                <a:cubicBezTo>
                  <a:pt x="219230" y="69142"/>
                  <a:pt x="219763" y="68852"/>
                  <a:pt x="220312" y="68608"/>
                </a:cubicBezTo>
                <a:cubicBezTo>
                  <a:pt x="218225" y="65531"/>
                  <a:pt x="214918" y="63519"/>
                  <a:pt x="211201" y="63519"/>
                </a:cubicBezTo>
                <a:close/>
                <a:moveTo>
                  <a:pt x="239738" y="63519"/>
                </a:moveTo>
                <a:cubicBezTo>
                  <a:pt x="236051" y="63519"/>
                  <a:pt x="232790" y="65485"/>
                  <a:pt x="230703" y="68502"/>
                </a:cubicBezTo>
                <a:cubicBezTo>
                  <a:pt x="231267" y="68730"/>
                  <a:pt x="231800" y="69004"/>
                  <a:pt x="232318" y="69309"/>
                </a:cubicBezTo>
                <a:cubicBezTo>
                  <a:pt x="234100" y="66948"/>
                  <a:pt x="236767" y="65439"/>
                  <a:pt x="239738" y="65439"/>
                </a:cubicBezTo>
                <a:cubicBezTo>
                  <a:pt x="242770" y="65439"/>
                  <a:pt x="245482" y="67024"/>
                  <a:pt x="247264" y="69461"/>
                </a:cubicBezTo>
                <a:cubicBezTo>
                  <a:pt x="247767" y="69142"/>
                  <a:pt x="248300" y="68852"/>
                  <a:pt x="248849" y="68608"/>
                </a:cubicBezTo>
                <a:cubicBezTo>
                  <a:pt x="246777" y="65531"/>
                  <a:pt x="243471" y="63519"/>
                  <a:pt x="239738" y="63519"/>
                </a:cubicBezTo>
                <a:close/>
                <a:moveTo>
                  <a:pt x="268290" y="63519"/>
                </a:moveTo>
                <a:cubicBezTo>
                  <a:pt x="264603" y="63519"/>
                  <a:pt x="261327" y="65485"/>
                  <a:pt x="259255" y="68502"/>
                </a:cubicBezTo>
                <a:cubicBezTo>
                  <a:pt x="259803" y="68730"/>
                  <a:pt x="260352" y="69004"/>
                  <a:pt x="260870" y="69309"/>
                </a:cubicBezTo>
                <a:cubicBezTo>
                  <a:pt x="262637" y="66948"/>
                  <a:pt x="265304" y="65439"/>
                  <a:pt x="268290" y="65439"/>
                </a:cubicBezTo>
                <a:cubicBezTo>
                  <a:pt x="271322" y="65439"/>
                  <a:pt x="274034" y="67024"/>
                  <a:pt x="275801" y="69461"/>
                </a:cubicBezTo>
                <a:cubicBezTo>
                  <a:pt x="276304" y="69142"/>
                  <a:pt x="276837" y="68852"/>
                  <a:pt x="277401" y="68608"/>
                </a:cubicBezTo>
                <a:cubicBezTo>
                  <a:pt x="275314" y="65531"/>
                  <a:pt x="272007" y="63519"/>
                  <a:pt x="268290" y="63519"/>
                </a:cubicBezTo>
                <a:close/>
                <a:moveTo>
                  <a:pt x="11412" y="66094"/>
                </a:moveTo>
                <a:cubicBezTo>
                  <a:pt x="8639" y="66094"/>
                  <a:pt x="6171" y="67466"/>
                  <a:pt x="4510" y="69644"/>
                </a:cubicBezTo>
                <a:cubicBezTo>
                  <a:pt x="5013" y="69964"/>
                  <a:pt x="5500" y="70330"/>
                  <a:pt x="5973" y="70726"/>
                </a:cubicBezTo>
                <a:cubicBezTo>
                  <a:pt x="7313" y="69065"/>
                  <a:pt x="9248" y="68014"/>
                  <a:pt x="11412" y="68014"/>
                </a:cubicBezTo>
                <a:cubicBezTo>
                  <a:pt x="13652" y="68014"/>
                  <a:pt x="15648" y="69142"/>
                  <a:pt x="16988" y="70894"/>
                </a:cubicBezTo>
                <a:cubicBezTo>
                  <a:pt x="17445" y="70498"/>
                  <a:pt x="17918" y="70117"/>
                  <a:pt x="18420" y="69781"/>
                </a:cubicBezTo>
                <a:cubicBezTo>
                  <a:pt x="16760" y="67526"/>
                  <a:pt x="14231" y="66094"/>
                  <a:pt x="11412" y="66094"/>
                </a:cubicBezTo>
                <a:close/>
                <a:moveTo>
                  <a:pt x="39949" y="66079"/>
                </a:moveTo>
                <a:lnTo>
                  <a:pt x="39949" y="66094"/>
                </a:lnTo>
                <a:cubicBezTo>
                  <a:pt x="37191" y="66094"/>
                  <a:pt x="34723" y="67466"/>
                  <a:pt x="33047" y="69629"/>
                </a:cubicBezTo>
                <a:cubicBezTo>
                  <a:pt x="33550" y="69964"/>
                  <a:pt x="34037" y="70315"/>
                  <a:pt x="34494" y="70711"/>
                </a:cubicBezTo>
                <a:cubicBezTo>
                  <a:pt x="35850" y="69065"/>
                  <a:pt x="37785" y="68014"/>
                  <a:pt x="39949" y="68014"/>
                </a:cubicBezTo>
                <a:cubicBezTo>
                  <a:pt x="42189" y="68014"/>
                  <a:pt x="44184" y="69126"/>
                  <a:pt x="45540" y="70894"/>
                </a:cubicBezTo>
                <a:cubicBezTo>
                  <a:pt x="45982" y="70498"/>
                  <a:pt x="46470" y="70117"/>
                  <a:pt x="46957" y="69781"/>
                </a:cubicBezTo>
                <a:cubicBezTo>
                  <a:pt x="45297" y="67526"/>
                  <a:pt x="42768" y="66079"/>
                  <a:pt x="39949" y="66079"/>
                </a:cubicBezTo>
                <a:close/>
                <a:moveTo>
                  <a:pt x="68501" y="66094"/>
                </a:moveTo>
                <a:cubicBezTo>
                  <a:pt x="65728" y="66094"/>
                  <a:pt x="63260" y="67466"/>
                  <a:pt x="61599" y="69644"/>
                </a:cubicBezTo>
                <a:cubicBezTo>
                  <a:pt x="62102" y="69964"/>
                  <a:pt x="62589" y="70330"/>
                  <a:pt x="63047" y="70711"/>
                </a:cubicBezTo>
                <a:cubicBezTo>
                  <a:pt x="64387" y="69065"/>
                  <a:pt x="66338" y="68014"/>
                  <a:pt x="68501" y="68014"/>
                </a:cubicBezTo>
                <a:cubicBezTo>
                  <a:pt x="70725" y="68014"/>
                  <a:pt x="72737" y="69126"/>
                  <a:pt x="74077" y="70894"/>
                </a:cubicBezTo>
                <a:cubicBezTo>
                  <a:pt x="74534" y="70498"/>
                  <a:pt x="75007" y="70117"/>
                  <a:pt x="75510" y="69781"/>
                </a:cubicBezTo>
                <a:cubicBezTo>
                  <a:pt x="73849" y="67526"/>
                  <a:pt x="71320" y="66094"/>
                  <a:pt x="68501" y="66094"/>
                </a:cubicBezTo>
                <a:close/>
                <a:moveTo>
                  <a:pt x="97023" y="66079"/>
                </a:moveTo>
                <a:lnTo>
                  <a:pt x="97038" y="66094"/>
                </a:lnTo>
                <a:cubicBezTo>
                  <a:pt x="94280" y="66094"/>
                  <a:pt x="91797" y="67466"/>
                  <a:pt x="90136" y="69629"/>
                </a:cubicBezTo>
                <a:cubicBezTo>
                  <a:pt x="90639" y="69964"/>
                  <a:pt x="91126" y="70315"/>
                  <a:pt x="91583" y="70711"/>
                </a:cubicBezTo>
                <a:cubicBezTo>
                  <a:pt x="92924" y="69065"/>
                  <a:pt x="94859" y="68014"/>
                  <a:pt x="97023" y="68014"/>
                </a:cubicBezTo>
                <a:cubicBezTo>
                  <a:pt x="99262" y="68014"/>
                  <a:pt x="101274" y="69126"/>
                  <a:pt x="102614" y="70894"/>
                </a:cubicBezTo>
                <a:cubicBezTo>
                  <a:pt x="103071" y="70482"/>
                  <a:pt x="103544" y="70117"/>
                  <a:pt x="104046" y="69781"/>
                </a:cubicBezTo>
                <a:cubicBezTo>
                  <a:pt x="102386" y="67526"/>
                  <a:pt x="99857" y="66079"/>
                  <a:pt x="97023" y="66079"/>
                </a:cubicBezTo>
                <a:close/>
                <a:moveTo>
                  <a:pt x="125575" y="66094"/>
                </a:moveTo>
                <a:cubicBezTo>
                  <a:pt x="122817" y="66094"/>
                  <a:pt x="120349" y="67466"/>
                  <a:pt x="118673" y="69644"/>
                </a:cubicBezTo>
                <a:cubicBezTo>
                  <a:pt x="119191" y="69964"/>
                  <a:pt x="119679" y="70330"/>
                  <a:pt x="120136" y="70726"/>
                </a:cubicBezTo>
                <a:cubicBezTo>
                  <a:pt x="121476" y="69065"/>
                  <a:pt x="123411" y="68014"/>
                  <a:pt x="125575" y="68014"/>
                </a:cubicBezTo>
                <a:cubicBezTo>
                  <a:pt x="127815" y="68014"/>
                  <a:pt x="129810" y="69142"/>
                  <a:pt x="131166" y="70894"/>
                </a:cubicBezTo>
                <a:cubicBezTo>
                  <a:pt x="131608" y="70498"/>
                  <a:pt x="132096" y="70132"/>
                  <a:pt x="132583" y="69781"/>
                </a:cubicBezTo>
                <a:cubicBezTo>
                  <a:pt x="130923" y="67542"/>
                  <a:pt x="128393" y="66094"/>
                  <a:pt x="125575" y="66094"/>
                </a:cubicBezTo>
                <a:close/>
                <a:moveTo>
                  <a:pt x="154112" y="66094"/>
                </a:moveTo>
                <a:cubicBezTo>
                  <a:pt x="151354" y="66094"/>
                  <a:pt x="148886" y="67466"/>
                  <a:pt x="147225" y="69644"/>
                </a:cubicBezTo>
                <a:cubicBezTo>
                  <a:pt x="147728" y="69964"/>
                  <a:pt x="148215" y="70330"/>
                  <a:pt x="148673" y="70726"/>
                </a:cubicBezTo>
                <a:cubicBezTo>
                  <a:pt x="150013" y="69065"/>
                  <a:pt x="151948" y="68014"/>
                  <a:pt x="154112" y="68014"/>
                </a:cubicBezTo>
                <a:cubicBezTo>
                  <a:pt x="156351" y="68014"/>
                  <a:pt x="158363" y="69142"/>
                  <a:pt x="159703" y="70894"/>
                </a:cubicBezTo>
                <a:cubicBezTo>
                  <a:pt x="160160" y="70498"/>
                  <a:pt x="160633" y="70117"/>
                  <a:pt x="161136" y="69781"/>
                </a:cubicBezTo>
                <a:cubicBezTo>
                  <a:pt x="159460" y="67526"/>
                  <a:pt x="156946" y="66094"/>
                  <a:pt x="154112" y="66094"/>
                </a:cubicBezTo>
                <a:close/>
                <a:moveTo>
                  <a:pt x="182649" y="66094"/>
                </a:moveTo>
                <a:cubicBezTo>
                  <a:pt x="179891" y="66094"/>
                  <a:pt x="177423" y="67466"/>
                  <a:pt x="175762" y="69644"/>
                </a:cubicBezTo>
                <a:cubicBezTo>
                  <a:pt x="176265" y="69964"/>
                  <a:pt x="176752" y="70330"/>
                  <a:pt x="177209" y="70726"/>
                </a:cubicBezTo>
                <a:cubicBezTo>
                  <a:pt x="178550" y="69065"/>
                  <a:pt x="180500" y="68014"/>
                  <a:pt x="182649" y="68014"/>
                </a:cubicBezTo>
                <a:cubicBezTo>
                  <a:pt x="184888" y="68014"/>
                  <a:pt x="186899" y="69142"/>
                  <a:pt x="188240" y="70894"/>
                </a:cubicBezTo>
                <a:cubicBezTo>
                  <a:pt x="188697" y="70498"/>
                  <a:pt x="189170" y="70117"/>
                  <a:pt x="189672" y="69781"/>
                </a:cubicBezTo>
                <a:cubicBezTo>
                  <a:pt x="188012" y="67526"/>
                  <a:pt x="185483" y="66094"/>
                  <a:pt x="182649" y="66094"/>
                </a:cubicBezTo>
                <a:close/>
                <a:moveTo>
                  <a:pt x="211201" y="66079"/>
                </a:moveTo>
                <a:cubicBezTo>
                  <a:pt x="208443" y="66079"/>
                  <a:pt x="205960" y="67466"/>
                  <a:pt x="204299" y="69629"/>
                </a:cubicBezTo>
                <a:cubicBezTo>
                  <a:pt x="204802" y="69964"/>
                  <a:pt x="205289" y="70330"/>
                  <a:pt x="205746" y="70711"/>
                </a:cubicBezTo>
                <a:cubicBezTo>
                  <a:pt x="207102" y="69065"/>
                  <a:pt x="209037" y="68014"/>
                  <a:pt x="211201" y="68014"/>
                </a:cubicBezTo>
                <a:cubicBezTo>
                  <a:pt x="213440" y="68014"/>
                  <a:pt x="215436" y="69142"/>
                  <a:pt x="216792" y="70894"/>
                </a:cubicBezTo>
                <a:cubicBezTo>
                  <a:pt x="217234" y="70498"/>
                  <a:pt x="217722" y="70117"/>
                  <a:pt x="218209" y="69781"/>
                </a:cubicBezTo>
                <a:cubicBezTo>
                  <a:pt x="216549" y="67526"/>
                  <a:pt x="214019" y="66079"/>
                  <a:pt x="211201" y="66079"/>
                </a:cubicBezTo>
                <a:close/>
                <a:moveTo>
                  <a:pt x="239738" y="66079"/>
                </a:moveTo>
                <a:cubicBezTo>
                  <a:pt x="236980" y="66079"/>
                  <a:pt x="234497" y="67466"/>
                  <a:pt x="232836" y="69629"/>
                </a:cubicBezTo>
                <a:cubicBezTo>
                  <a:pt x="233354" y="69964"/>
                  <a:pt x="233826" y="70330"/>
                  <a:pt x="234298" y="70711"/>
                </a:cubicBezTo>
                <a:cubicBezTo>
                  <a:pt x="235639" y="69065"/>
                  <a:pt x="237574" y="68014"/>
                  <a:pt x="239738" y="68014"/>
                </a:cubicBezTo>
                <a:cubicBezTo>
                  <a:pt x="241977" y="68014"/>
                  <a:pt x="243973" y="69142"/>
                  <a:pt x="245329" y="70894"/>
                </a:cubicBezTo>
                <a:cubicBezTo>
                  <a:pt x="245771" y="70498"/>
                  <a:pt x="246259" y="70117"/>
                  <a:pt x="246746" y="69781"/>
                </a:cubicBezTo>
                <a:cubicBezTo>
                  <a:pt x="245086" y="67526"/>
                  <a:pt x="242556" y="66079"/>
                  <a:pt x="239738" y="66079"/>
                </a:cubicBezTo>
                <a:close/>
                <a:moveTo>
                  <a:pt x="268275" y="66094"/>
                </a:moveTo>
                <a:cubicBezTo>
                  <a:pt x="265517" y="66094"/>
                  <a:pt x="263049" y="67466"/>
                  <a:pt x="261373" y="69644"/>
                </a:cubicBezTo>
                <a:cubicBezTo>
                  <a:pt x="261891" y="69964"/>
                  <a:pt x="262378" y="70330"/>
                  <a:pt x="262835" y="70726"/>
                </a:cubicBezTo>
                <a:cubicBezTo>
                  <a:pt x="264176" y="69065"/>
                  <a:pt x="266111" y="68014"/>
                  <a:pt x="268275" y="68014"/>
                </a:cubicBezTo>
                <a:cubicBezTo>
                  <a:pt x="270514" y="68014"/>
                  <a:pt x="272525" y="69142"/>
                  <a:pt x="273866" y="70894"/>
                </a:cubicBezTo>
                <a:cubicBezTo>
                  <a:pt x="274323" y="70498"/>
                  <a:pt x="274796" y="70117"/>
                  <a:pt x="275298" y="69781"/>
                </a:cubicBezTo>
                <a:cubicBezTo>
                  <a:pt x="273622" y="67526"/>
                  <a:pt x="271109" y="66094"/>
                  <a:pt x="268275" y="66094"/>
                </a:cubicBezTo>
                <a:close/>
                <a:moveTo>
                  <a:pt x="11412" y="68654"/>
                </a:moveTo>
                <a:cubicBezTo>
                  <a:pt x="9431" y="68654"/>
                  <a:pt x="7633" y="69614"/>
                  <a:pt x="6399" y="71122"/>
                </a:cubicBezTo>
                <a:cubicBezTo>
                  <a:pt x="6856" y="71534"/>
                  <a:pt x="7283" y="71975"/>
                  <a:pt x="7679" y="72432"/>
                </a:cubicBezTo>
                <a:cubicBezTo>
                  <a:pt x="8578" y="71275"/>
                  <a:pt x="9949" y="70604"/>
                  <a:pt x="11412" y="70589"/>
                </a:cubicBezTo>
                <a:cubicBezTo>
                  <a:pt x="12981" y="70589"/>
                  <a:pt x="14383" y="71381"/>
                  <a:pt x="15297" y="72646"/>
                </a:cubicBezTo>
                <a:cubicBezTo>
                  <a:pt x="15693" y="72173"/>
                  <a:pt x="16105" y="71716"/>
                  <a:pt x="16546" y="71305"/>
                </a:cubicBezTo>
                <a:cubicBezTo>
                  <a:pt x="15312" y="69690"/>
                  <a:pt x="13469" y="68654"/>
                  <a:pt x="11412" y="68654"/>
                </a:cubicBezTo>
                <a:close/>
                <a:moveTo>
                  <a:pt x="39949" y="68654"/>
                </a:moveTo>
                <a:cubicBezTo>
                  <a:pt x="37968" y="68654"/>
                  <a:pt x="36170" y="69614"/>
                  <a:pt x="34936" y="71122"/>
                </a:cubicBezTo>
                <a:cubicBezTo>
                  <a:pt x="35393" y="71534"/>
                  <a:pt x="35820" y="71960"/>
                  <a:pt x="36216" y="72432"/>
                </a:cubicBezTo>
                <a:cubicBezTo>
                  <a:pt x="37161" y="71192"/>
                  <a:pt x="38558" y="70578"/>
                  <a:pt x="39950" y="70578"/>
                </a:cubicBezTo>
                <a:cubicBezTo>
                  <a:pt x="41431" y="70578"/>
                  <a:pt x="42908" y="71272"/>
                  <a:pt x="43834" y="72646"/>
                </a:cubicBezTo>
                <a:cubicBezTo>
                  <a:pt x="44230" y="72173"/>
                  <a:pt x="44642" y="71716"/>
                  <a:pt x="45083" y="71290"/>
                </a:cubicBezTo>
                <a:cubicBezTo>
                  <a:pt x="43849" y="69675"/>
                  <a:pt x="42006" y="68654"/>
                  <a:pt x="39949" y="68654"/>
                </a:cubicBezTo>
                <a:close/>
                <a:moveTo>
                  <a:pt x="68501" y="68654"/>
                </a:moveTo>
                <a:cubicBezTo>
                  <a:pt x="66520" y="68654"/>
                  <a:pt x="64722" y="69614"/>
                  <a:pt x="63473" y="71122"/>
                </a:cubicBezTo>
                <a:cubicBezTo>
                  <a:pt x="63930" y="71534"/>
                  <a:pt x="64357" y="71975"/>
                  <a:pt x="64753" y="72432"/>
                </a:cubicBezTo>
                <a:cubicBezTo>
                  <a:pt x="65698" y="71192"/>
                  <a:pt x="67098" y="70578"/>
                  <a:pt x="68494" y="70578"/>
                </a:cubicBezTo>
                <a:cubicBezTo>
                  <a:pt x="69979" y="70578"/>
                  <a:pt x="71460" y="71272"/>
                  <a:pt x="72386" y="72646"/>
                </a:cubicBezTo>
                <a:cubicBezTo>
                  <a:pt x="72767" y="72173"/>
                  <a:pt x="73194" y="71716"/>
                  <a:pt x="73636" y="71305"/>
                </a:cubicBezTo>
                <a:cubicBezTo>
                  <a:pt x="72401" y="69690"/>
                  <a:pt x="70558" y="68654"/>
                  <a:pt x="68501" y="68654"/>
                </a:cubicBezTo>
                <a:close/>
                <a:moveTo>
                  <a:pt x="97030" y="68654"/>
                </a:moveTo>
                <a:cubicBezTo>
                  <a:pt x="95053" y="68656"/>
                  <a:pt x="93258" y="69616"/>
                  <a:pt x="92025" y="71122"/>
                </a:cubicBezTo>
                <a:cubicBezTo>
                  <a:pt x="92482" y="71534"/>
                  <a:pt x="92909" y="71960"/>
                  <a:pt x="93305" y="72432"/>
                </a:cubicBezTo>
                <a:cubicBezTo>
                  <a:pt x="94250" y="71199"/>
                  <a:pt x="95646" y="70589"/>
                  <a:pt x="97039" y="70589"/>
                </a:cubicBezTo>
                <a:cubicBezTo>
                  <a:pt x="98519" y="70589"/>
                  <a:pt x="99996" y="71279"/>
                  <a:pt x="100923" y="72646"/>
                </a:cubicBezTo>
                <a:cubicBezTo>
                  <a:pt x="101319" y="72173"/>
                  <a:pt x="101731" y="71716"/>
                  <a:pt x="102172" y="71290"/>
                </a:cubicBezTo>
                <a:cubicBezTo>
                  <a:pt x="100940" y="69677"/>
                  <a:pt x="99084" y="68656"/>
                  <a:pt x="97030" y="68654"/>
                </a:cubicBezTo>
                <a:close/>
                <a:moveTo>
                  <a:pt x="125575" y="68654"/>
                </a:moveTo>
                <a:cubicBezTo>
                  <a:pt x="123594" y="68654"/>
                  <a:pt x="121812" y="69614"/>
                  <a:pt x="120577" y="71122"/>
                </a:cubicBezTo>
                <a:cubicBezTo>
                  <a:pt x="121035" y="71534"/>
                  <a:pt x="121446" y="71975"/>
                  <a:pt x="121857" y="72432"/>
                </a:cubicBezTo>
                <a:cubicBezTo>
                  <a:pt x="122795" y="71199"/>
                  <a:pt x="124187" y="70589"/>
                  <a:pt x="125579" y="70589"/>
                </a:cubicBezTo>
                <a:cubicBezTo>
                  <a:pt x="127060" y="70589"/>
                  <a:pt x="128541" y="71279"/>
                  <a:pt x="129475" y="72646"/>
                </a:cubicBezTo>
                <a:cubicBezTo>
                  <a:pt x="129856" y="72173"/>
                  <a:pt x="130283" y="71732"/>
                  <a:pt x="130725" y="71305"/>
                </a:cubicBezTo>
                <a:cubicBezTo>
                  <a:pt x="129475" y="69690"/>
                  <a:pt x="127632" y="68669"/>
                  <a:pt x="125575" y="68669"/>
                </a:cubicBezTo>
                <a:lnTo>
                  <a:pt x="125575" y="68654"/>
                </a:lnTo>
                <a:close/>
                <a:moveTo>
                  <a:pt x="154127" y="68654"/>
                </a:moveTo>
                <a:cubicBezTo>
                  <a:pt x="152146" y="68654"/>
                  <a:pt x="150364" y="69614"/>
                  <a:pt x="149130" y="71122"/>
                </a:cubicBezTo>
                <a:cubicBezTo>
                  <a:pt x="149571" y="71534"/>
                  <a:pt x="149998" y="71975"/>
                  <a:pt x="150394" y="72432"/>
                </a:cubicBezTo>
                <a:cubicBezTo>
                  <a:pt x="151293" y="71290"/>
                  <a:pt x="152664" y="70604"/>
                  <a:pt x="154112" y="70589"/>
                </a:cubicBezTo>
                <a:cubicBezTo>
                  <a:pt x="155666" y="70604"/>
                  <a:pt x="157128" y="71366"/>
                  <a:pt x="158027" y="72646"/>
                </a:cubicBezTo>
                <a:cubicBezTo>
                  <a:pt x="158408" y="72173"/>
                  <a:pt x="158820" y="71716"/>
                  <a:pt x="159261" y="71305"/>
                </a:cubicBezTo>
                <a:cubicBezTo>
                  <a:pt x="158027" y="69690"/>
                  <a:pt x="156184" y="68654"/>
                  <a:pt x="154127" y="68654"/>
                </a:cubicBezTo>
                <a:close/>
                <a:moveTo>
                  <a:pt x="182649" y="68654"/>
                </a:moveTo>
                <a:cubicBezTo>
                  <a:pt x="180668" y="68654"/>
                  <a:pt x="178901" y="69614"/>
                  <a:pt x="177667" y="71122"/>
                </a:cubicBezTo>
                <a:cubicBezTo>
                  <a:pt x="178108" y="71534"/>
                  <a:pt x="178535" y="71975"/>
                  <a:pt x="178931" y="72432"/>
                </a:cubicBezTo>
                <a:cubicBezTo>
                  <a:pt x="179815" y="71275"/>
                  <a:pt x="181201" y="70604"/>
                  <a:pt x="182649" y="70589"/>
                </a:cubicBezTo>
                <a:cubicBezTo>
                  <a:pt x="184233" y="70589"/>
                  <a:pt x="185635" y="71381"/>
                  <a:pt x="186549" y="72646"/>
                </a:cubicBezTo>
                <a:cubicBezTo>
                  <a:pt x="186945" y="72173"/>
                  <a:pt x="187357" y="71732"/>
                  <a:pt x="187798" y="71305"/>
                </a:cubicBezTo>
                <a:cubicBezTo>
                  <a:pt x="186564" y="69690"/>
                  <a:pt x="184721" y="68654"/>
                  <a:pt x="182649" y="68654"/>
                </a:cubicBezTo>
                <a:close/>
                <a:moveTo>
                  <a:pt x="211201" y="68654"/>
                </a:moveTo>
                <a:cubicBezTo>
                  <a:pt x="209220" y="68654"/>
                  <a:pt x="207438" y="69599"/>
                  <a:pt x="206203" y="71107"/>
                </a:cubicBezTo>
                <a:cubicBezTo>
                  <a:pt x="206645" y="71534"/>
                  <a:pt x="207072" y="71960"/>
                  <a:pt x="207468" y="72432"/>
                </a:cubicBezTo>
                <a:cubicBezTo>
                  <a:pt x="208367" y="71275"/>
                  <a:pt x="209738" y="70589"/>
                  <a:pt x="211201" y="70574"/>
                </a:cubicBezTo>
                <a:lnTo>
                  <a:pt x="211201" y="70589"/>
                </a:lnTo>
                <a:cubicBezTo>
                  <a:pt x="212755" y="70604"/>
                  <a:pt x="214202" y="71366"/>
                  <a:pt x="215101" y="72646"/>
                </a:cubicBezTo>
                <a:cubicBezTo>
                  <a:pt x="215482" y="72173"/>
                  <a:pt x="215893" y="71716"/>
                  <a:pt x="216335" y="71290"/>
                </a:cubicBezTo>
                <a:cubicBezTo>
                  <a:pt x="215101" y="69675"/>
                  <a:pt x="213258" y="68654"/>
                  <a:pt x="211201" y="68654"/>
                </a:cubicBezTo>
                <a:close/>
                <a:moveTo>
                  <a:pt x="239738" y="68654"/>
                </a:moveTo>
                <a:cubicBezTo>
                  <a:pt x="237757" y="68654"/>
                  <a:pt x="235990" y="69599"/>
                  <a:pt x="234756" y="71107"/>
                </a:cubicBezTo>
                <a:cubicBezTo>
                  <a:pt x="235197" y="71534"/>
                  <a:pt x="235609" y="71960"/>
                  <a:pt x="236005" y="72432"/>
                </a:cubicBezTo>
                <a:cubicBezTo>
                  <a:pt x="236904" y="71275"/>
                  <a:pt x="238275" y="70589"/>
                  <a:pt x="239738" y="70574"/>
                </a:cubicBezTo>
                <a:lnTo>
                  <a:pt x="239738" y="70589"/>
                </a:lnTo>
                <a:cubicBezTo>
                  <a:pt x="241307" y="70589"/>
                  <a:pt x="242709" y="71381"/>
                  <a:pt x="243638" y="72646"/>
                </a:cubicBezTo>
                <a:cubicBezTo>
                  <a:pt x="244019" y="72173"/>
                  <a:pt x="244446" y="71716"/>
                  <a:pt x="244887" y="71290"/>
                </a:cubicBezTo>
                <a:cubicBezTo>
                  <a:pt x="243638" y="69675"/>
                  <a:pt x="241795" y="68654"/>
                  <a:pt x="239738" y="68654"/>
                </a:cubicBezTo>
                <a:close/>
                <a:moveTo>
                  <a:pt x="268275" y="68654"/>
                </a:moveTo>
                <a:cubicBezTo>
                  <a:pt x="266294" y="68654"/>
                  <a:pt x="264527" y="69614"/>
                  <a:pt x="263292" y="71122"/>
                </a:cubicBezTo>
                <a:cubicBezTo>
                  <a:pt x="263734" y="71534"/>
                  <a:pt x="264146" y="71975"/>
                  <a:pt x="264542" y="72432"/>
                </a:cubicBezTo>
                <a:cubicBezTo>
                  <a:pt x="265487" y="71192"/>
                  <a:pt x="266887" y="70578"/>
                  <a:pt x="268283" y="70578"/>
                </a:cubicBezTo>
                <a:cubicBezTo>
                  <a:pt x="269768" y="70578"/>
                  <a:pt x="271249" y="71272"/>
                  <a:pt x="272175" y="72646"/>
                </a:cubicBezTo>
                <a:cubicBezTo>
                  <a:pt x="272556" y="72173"/>
                  <a:pt x="272983" y="71716"/>
                  <a:pt x="273424" y="71305"/>
                </a:cubicBezTo>
                <a:cubicBezTo>
                  <a:pt x="272175" y="69690"/>
                  <a:pt x="270331" y="68654"/>
                  <a:pt x="268275" y="68654"/>
                </a:cubicBezTo>
                <a:close/>
                <a:moveTo>
                  <a:pt x="11406" y="71215"/>
                </a:moveTo>
                <a:cubicBezTo>
                  <a:pt x="10146" y="71215"/>
                  <a:pt x="8886" y="71783"/>
                  <a:pt x="8060" y="72920"/>
                </a:cubicBezTo>
                <a:cubicBezTo>
                  <a:pt x="9107" y="72658"/>
                  <a:pt x="10168" y="72508"/>
                  <a:pt x="11242" y="72508"/>
                </a:cubicBezTo>
                <a:cubicBezTo>
                  <a:pt x="11294" y="72508"/>
                  <a:pt x="11345" y="72508"/>
                  <a:pt x="11397" y="72509"/>
                </a:cubicBezTo>
                <a:cubicBezTo>
                  <a:pt x="12539" y="72509"/>
                  <a:pt x="13682" y="72646"/>
                  <a:pt x="14779" y="72950"/>
                </a:cubicBezTo>
                <a:cubicBezTo>
                  <a:pt x="13952" y="71794"/>
                  <a:pt x="12679" y="71215"/>
                  <a:pt x="11406" y="71215"/>
                </a:cubicBezTo>
                <a:close/>
                <a:moveTo>
                  <a:pt x="39949" y="71214"/>
                </a:moveTo>
                <a:cubicBezTo>
                  <a:pt x="38608" y="71214"/>
                  <a:pt x="37435" y="71884"/>
                  <a:pt x="36612" y="72920"/>
                </a:cubicBezTo>
                <a:cubicBezTo>
                  <a:pt x="37709" y="72631"/>
                  <a:pt x="38821" y="72493"/>
                  <a:pt x="39949" y="72493"/>
                </a:cubicBezTo>
                <a:cubicBezTo>
                  <a:pt x="41092" y="72493"/>
                  <a:pt x="42219" y="72646"/>
                  <a:pt x="43316" y="72950"/>
                </a:cubicBezTo>
                <a:lnTo>
                  <a:pt x="43331" y="72950"/>
                </a:lnTo>
                <a:cubicBezTo>
                  <a:pt x="42539" y="71884"/>
                  <a:pt x="41290" y="71229"/>
                  <a:pt x="39949" y="71214"/>
                </a:cubicBezTo>
                <a:close/>
                <a:moveTo>
                  <a:pt x="68501" y="71229"/>
                </a:moveTo>
                <a:cubicBezTo>
                  <a:pt x="67160" y="71229"/>
                  <a:pt x="65987" y="71884"/>
                  <a:pt x="65164" y="72920"/>
                </a:cubicBezTo>
                <a:cubicBezTo>
                  <a:pt x="66247" y="72642"/>
                  <a:pt x="67359" y="72501"/>
                  <a:pt x="68472" y="72501"/>
                </a:cubicBezTo>
                <a:cubicBezTo>
                  <a:pt x="69614" y="72501"/>
                  <a:pt x="70757" y="72649"/>
                  <a:pt x="71868" y="72950"/>
                </a:cubicBezTo>
                <a:cubicBezTo>
                  <a:pt x="71076" y="71884"/>
                  <a:pt x="69827" y="71244"/>
                  <a:pt x="68501" y="71229"/>
                </a:cubicBezTo>
                <a:close/>
                <a:moveTo>
                  <a:pt x="97023" y="71214"/>
                </a:moveTo>
                <a:cubicBezTo>
                  <a:pt x="95697" y="71214"/>
                  <a:pt x="94524" y="71884"/>
                  <a:pt x="93701" y="72920"/>
                </a:cubicBezTo>
                <a:cubicBezTo>
                  <a:pt x="94783" y="72631"/>
                  <a:pt x="95910" y="72493"/>
                  <a:pt x="97023" y="72493"/>
                </a:cubicBezTo>
                <a:cubicBezTo>
                  <a:pt x="98165" y="72493"/>
                  <a:pt x="99308" y="72646"/>
                  <a:pt x="100405" y="72950"/>
                </a:cubicBezTo>
                <a:cubicBezTo>
                  <a:pt x="99613" y="71884"/>
                  <a:pt x="98363" y="71229"/>
                  <a:pt x="97023" y="71214"/>
                </a:cubicBezTo>
                <a:close/>
                <a:moveTo>
                  <a:pt x="125589" y="71229"/>
                </a:moveTo>
                <a:cubicBezTo>
                  <a:pt x="124328" y="71229"/>
                  <a:pt x="123066" y="71796"/>
                  <a:pt x="122238" y="72935"/>
                </a:cubicBezTo>
                <a:cubicBezTo>
                  <a:pt x="123335" y="72646"/>
                  <a:pt x="124447" y="72509"/>
                  <a:pt x="125575" y="72509"/>
                </a:cubicBezTo>
                <a:cubicBezTo>
                  <a:pt x="126718" y="72509"/>
                  <a:pt x="127845" y="72661"/>
                  <a:pt x="128942" y="72950"/>
                </a:cubicBezTo>
                <a:cubicBezTo>
                  <a:pt x="128124" y="71804"/>
                  <a:pt x="126858" y="71229"/>
                  <a:pt x="125589" y="71229"/>
                </a:cubicBezTo>
                <a:close/>
                <a:moveTo>
                  <a:pt x="154129" y="71227"/>
                </a:moveTo>
                <a:cubicBezTo>
                  <a:pt x="152873" y="71227"/>
                  <a:pt x="151617" y="71791"/>
                  <a:pt x="150790" y="72920"/>
                </a:cubicBezTo>
                <a:cubicBezTo>
                  <a:pt x="151823" y="72658"/>
                  <a:pt x="152896" y="72508"/>
                  <a:pt x="153959" y="72508"/>
                </a:cubicBezTo>
                <a:cubicBezTo>
                  <a:pt x="154010" y="72508"/>
                  <a:pt x="154061" y="72508"/>
                  <a:pt x="154112" y="72509"/>
                </a:cubicBezTo>
                <a:cubicBezTo>
                  <a:pt x="155254" y="72509"/>
                  <a:pt x="156397" y="72661"/>
                  <a:pt x="157494" y="72950"/>
                </a:cubicBezTo>
                <a:cubicBezTo>
                  <a:pt x="156667" y="71802"/>
                  <a:pt x="155398" y="71227"/>
                  <a:pt x="154129" y="71227"/>
                </a:cubicBezTo>
                <a:close/>
                <a:moveTo>
                  <a:pt x="182666" y="71227"/>
                </a:moveTo>
                <a:cubicBezTo>
                  <a:pt x="181409" y="71227"/>
                  <a:pt x="180153" y="71791"/>
                  <a:pt x="179327" y="72920"/>
                </a:cubicBezTo>
                <a:cubicBezTo>
                  <a:pt x="180417" y="72642"/>
                  <a:pt x="181530" y="72501"/>
                  <a:pt x="182640" y="72501"/>
                </a:cubicBezTo>
                <a:cubicBezTo>
                  <a:pt x="183781" y="72501"/>
                  <a:pt x="184920" y="72649"/>
                  <a:pt x="186031" y="72950"/>
                </a:cubicBezTo>
                <a:cubicBezTo>
                  <a:pt x="185204" y="71802"/>
                  <a:pt x="183935" y="71227"/>
                  <a:pt x="182666" y="71227"/>
                </a:cubicBezTo>
                <a:close/>
                <a:moveTo>
                  <a:pt x="211201" y="71214"/>
                </a:moveTo>
                <a:cubicBezTo>
                  <a:pt x="209860" y="71214"/>
                  <a:pt x="208687" y="71884"/>
                  <a:pt x="207864" y="72920"/>
                </a:cubicBezTo>
                <a:cubicBezTo>
                  <a:pt x="208954" y="72642"/>
                  <a:pt x="210067" y="72501"/>
                  <a:pt x="211177" y="72501"/>
                </a:cubicBezTo>
                <a:cubicBezTo>
                  <a:pt x="212318" y="72501"/>
                  <a:pt x="213457" y="72649"/>
                  <a:pt x="214568" y="72950"/>
                </a:cubicBezTo>
                <a:cubicBezTo>
                  <a:pt x="213776" y="71884"/>
                  <a:pt x="212526" y="71244"/>
                  <a:pt x="211201" y="71214"/>
                </a:cubicBezTo>
                <a:close/>
                <a:moveTo>
                  <a:pt x="239745" y="71215"/>
                </a:moveTo>
                <a:cubicBezTo>
                  <a:pt x="238487" y="71215"/>
                  <a:pt x="237227" y="71783"/>
                  <a:pt x="236401" y="72920"/>
                </a:cubicBezTo>
                <a:cubicBezTo>
                  <a:pt x="237498" y="72646"/>
                  <a:pt x="238610" y="72493"/>
                  <a:pt x="239738" y="72493"/>
                </a:cubicBezTo>
                <a:cubicBezTo>
                  <a:pt x="240880" y="72493"/>
                  <a:pt x="242008" y="72646"/>
                  <a:pt x="243105" y="72950"/>
                </a:cubicBezTo>
                <a:cubicBezTo>
                  <a:pt x="242286" y="71794"/>
                  <a:pt x="241016" y="71215"/>
                  <a:pt x="239745" y="71215"/>
                </a:cubicBezTo>
                <a:close/>
                <a:moveTo>
                  <a:pt x="268292" y="71227"/>
                </a:moveTo>
                <a:cubicBezTo>
                  <a:pt x="267035" y="71227"/>
                  <a:pt x="265779" y="71791"/>
                  <a:pt x="264953" y="72920"/>
                </a:cubicBezTo>
                <a:cubicBezTo>
                  <a:pt x="266036" y="72642"/>
                  <a:pt x="267148" y="72501"/>
                  <a:pt x="268261" y="72501"/>
                </a:cubicBezTo>
                <a:cubicBezTo>
                  <a:pt x="269403" y="72501"/>
                  <a:pt x="270546" y="72649"/>
                  <a:pt x="271657" y="72950"/>
                </a:cubicBezTo>
                <a:cubicBezTo>
                  <a:pt x="270830" y="71802"/>
                  <a:pt x="269561" y="71227"/>
                  <a:pt x="268292" y="71227"/>
                </a:cubicBezTo>
                <a:close/>
                <a:moveTo>
                  <a:pt x="82929" y="68060"/>
                </a:moveTo>
                <a:lnTo>
                  <a:pt x="82929" y="68105"/>
                </a:lnTo>
                <a:cubicBezTo>
                  <a:pt x="78877" y="68105"/>
                  <a:pt x="75235" y="70086"/>
                  <a:pt x="72706" y="73164"/>
                </a:cubicBezTo>
                <a:cubicBezTo>
                  <a:pt x="73316" y="73362"/>
                  <a:pt x="73895" y="73621"/>
                  <a:pt x="74458" y="73910"/>
                </a:cubicBezTo>
                <a:cubicBezTo>
                  <a:pt x="76622" y="71488"/>
                  <a:pt x="79623" y="69995"/>
                  <a:pt x="82929" y="69995"/>
                </a:cubicBezTo>
                <a:cubicBezTo>
                  <a:pt x="86190" y="69995"/>
                  <a:pt x="89130" y="71442"/>
                  <a:pt x="91294" y="73804"/>
                </a:cubicBezTo>
                <a:cubicBezTo>
                  <a:pt x="91873" y="73514"/>
                  <a:pt x="92467" y="73286"/>
                  <a:pt x="93077" y="73088"/>
                </a:cubicBezTo>
                <a:cubicBezTo>
                  <a:pt x="90578" y="69995"/>
                  <a:pt x="86952" y="68060"/>
                  <a:pt x="82929" y="68060"/>
                </a:cubicBezTo>
                <a:close/>
                <a:moveTo>
                  <a:pt x="197092" y="68075"/>
                </a:moveTo>
                <a:cubicBezTo>
                  <a:pt x="193040" y="68075"/>
                  <a:pt x="189383" y="70056"/>
                  <a:pt x="186884" y="73179"/>
                </a:cubicBezTo>
                <a:cubicBezTo>
                  <a:pt x="187478" y="73392"/>
                  <a:pt x="188057" y="73636"/>
                  <a:pt x="188621" y="73926"/>
                </a:cubicBezTo>
                <a:cubicBezTo>
                  <a:pt x="190785" y="71503"/>
                  <a:pt x="193786" y="70010"/>
                  <a:pt x="197092" y="70010"/>
                </a:cubicBezTo>
                <a:lnTo>
                  <a:pt x="197092" y="70040"/>
                </a:lnTo>
                <a:cubicBezTo>
                  <a:pt x="200353" y="70040"/>
                  <a:pt x="203309" y="71488"/>
                  <a:pt x="205457" y="73804"/>
                </a:cubicBezTo>
                <a:cubicBezTo>
                  <a:pt x="206036" y="73529"/>
                  <a:pt x="206630" y="73286"/>
                  <a:pt x="207239" y="73103"/>
                </a:cubicBezTo>
                <a:cubicBezTo>
                  <a:pt x="204741" y="70010"/>
                  <a:pt x="201115" y="68075"/>
                  <a:pt x="197092" y="68075"/>
                </a:cubicBezTo>
                <a:close/>
                <a:moveTo>
                  <a:pt x="54393" y="68105"/>
                </a:moveTo>
                <a:cubicBezTo>
                  <a:pt x="50340" y="68105"/>
                  <a:pt x="46683" y="70086"/>
                  <a:pt x="44184" y="73194"/>
                </a:cubicBezTo>
                <a:cubicBezTo>
                  <a:pt x="44779" y="73408"/>
                  <a:pt x="45373" y="73651"/>
                  <a:pt x="45937" y="73941"/>
                </a:cubicBezTo>
                <a:cubicBezTo>
                  <a:pt x="48100" y="71518"/>
                  <a:pt x="51102" y="70025"/>
                  <a:pt x="54408" y="70025"/>
                </a:cubicBezTo>
                <a:cubicBezTo>
                  <a:pt x="57653" y="70025"/>
                  <a:pt x="60609" y="71488"/>
                  <a:pt x="62772" y="73834"/>
                </a:cubicBezTo>
                <a:cubicBezTo>
                  <a:pt x="63336" y="73560"/>
                  <a:pt x="63945" y="73316"/>
                  <a:pt x="64555" y="73118"/>
                </a:cubicBezTo>
                <a:cubicBezTo>
                  <a:pt x="62041" y="70040"/>
                  <a:pt x="58415" y="68105"/>
                  <a:pt x="54408" y="68105"/>
                </a:cubicBezTo>
                <a:close/>
                <a:moveTo>
                  <a:pt x="168555" y="68105"/>
                </a:moveTo>
                <a:cubicBezTo>
                  <a:pt x="164503" y="68105"/>
                  <a:pt x="160846" y="70086"/>
                  <a:pt x="158347" y="73194"/>
                </a:cubicBezTo>
                <a:cubicBezTo>
                  <a:pt x="158942" y="73392"/>
                  <a:pt x="159521" y="73651"/>
                  <a:pt x="160084" y="73941"/>
                </a:cubicBezTo>
                <a:cubicBezTo>
                  <a:pt x="162248" y="71518"/>
                  <a:pt x="165249" y="70010"/>
                  <a:pt x="168555" y="70010"/>
                </a:cubicBezTo>
                <a:lnTo>
                  <a:pt x="168555" y="70040"/>
                </a:lnTo>
                <a:cubicBezTo>
                  <a:pt x="171816" y="70040"/>
                  <a:pt x="174772" y="71488"/>
                  <a:pt x="176920" y="73834"/>
                </a:cubicBezTo>
                <a:cubicBezTo>
                  <a:pt x="177499" y="73560"/>
                  <a:pt x="178093" y="73316"/>
                  <a:pt x="178703" y="73118"/>
                </a:cubicBezTo>
                <a:cubicBezTo>
                  <a:pt x="176204" y="70040"/>
                  <a:pt x="172578" y="68105"/>
                  <a:pt x="168555" y="68105"/>
                </a:cubicBezTo>
                <a:close/>
                <a:moveTo>
                  <a:pt x="254197" y="68105"/>
                </a:moveTo>
                <a:cubicBezTo>
                  <a:pt x="250129" y="68105"/>
                  <a:pt x="246472" y="70086"/>
                  <a:pt x="243973" y="73194"/>
                </a:cubicBezTo>
                <a:cubicBezTo>
                  <a:pt x="244568" y="73392"/>
                  <a:pt x="245162" y="73651"/>
                  <a:pt x="245725" y="73941"/>
                </a:cubicBezTo>
                <a:cubicBezTo>
                  <a:pt x="247889" y="71518"/>
                  <a:pt x="250875" y="70010"/>
                  <a:pt x="254197" y="70010"/>
                </a:cubicBezTo>
                <a:lnTo>
                  <a:pt x="254197" y="70040"/>
                </a:lnTo>
                <a:cubicBezTo>
                  <a:pt x="257427" y="70040"/>
                  <a:pt x="260382" y="71488"/>
                  <a:pt x="262546" y="73834"/>
                </a:cubicBezTo>
                <a:cubicBezTo>
                  <a:pt x="263125" y="73560"/>
                  <a:pt x="263734" y="73316"/>
                  <a:pt x="264344" y="73118"/>
                </a:cubicBezTo>
                <a:cubicBezTo>
                  <a:pt x="261830" y="70040"/>
                  <a:pt x="258219" y="68105"/>
                  <a:pt x="254197" y="68105"/>
                </a:cubicBezTo>
                <a:close/>
                <a:moveTo>
                  <a:pt x="25856" y="68105"/>
                </a:moveTo>
                <a:cubicBezTo>
                  <a:pt x="21803" y="68105"/>
                  <a:pt x="18146" y="70086"/>
                  <a:pt x="15632" y="73209"/>
                </a:cubicBezTo>
                <a:cubicBezTo>
                  <a:pt x="16227" y="73408"/>
                  <a:pt x="16821" y="73667"/>
                  <a:pt x="17384" y="73956"/>
                </a:cubicBezTo>
                <a:cubicBezTo>
                  <a:pt x="19548" y="71534"/>
                  <a:pt x="22534" y="70025"/>
                  <a:pt x="25856" y="70025"/>
                </a:cubicBezTo>
                <a:cubicBezTo>
                  <a:pt x="29101" y="70025"/>
                  <a:pt x="32057" y="71488"/>
                  <a:pt x="34205" y="73834"/>
                </a:cubicBezTo>
                <a:cubicBezTo>
                  <a:pt x="34784" y="73560"/>
                  <a:pt x="35393" y="73316"/>
                  <a:pt x="36003" y="73133"/>
                </a:cubicBezTo>
                <a:cubicBezTo>
                  <a:pt x="33489" y="70040"/>
                  <a:pt x="29878" y="68105"/>
                  <a:pt x="25856" y="68105"/>
                </a:cubicBezTo>
                <a:close/>
                <a:moveTo>
                  <a:pt x="111482" y="68105"/>
                </a:moveTo>
                <a:cubicBezTo>
                  <a:pt x="107414" y="68105"/>
                  <a:pt x="103772" y="70086"/>
                  <a:pt x="101258" y="73209"/>
                </a:cubicBezTo>
                <a:cubicBezTo>
                  <a:pt x="101852" y="73423"/>
                  <a:pt x="102431" y="73667"/>
                  <a:pt x="102995" y="73956"/>
                </a:cubicBezTo>
                <a:cubicBezTo>
                  <a:pt x="105174" y="71534"/>
                  <a:pt x="108175" y="70025"/>
                  <a:pt x="111482" y="70025"/>
                </a:cubicBezTo>
                <a:cubicBezTo>
                  <a:pt x="114727" y="70025"/>
                  <a:pt x="117683" y="71488"/>
                  <a:pt x="119846" y="73834"/>
                </a:cubicBezTo>
                <a:cubicBezTo>
                  <a:pt x="120410" y="73560"/>
                  <a:pt x="121019" y="73316"/>
                  <a:pt x="121629" y="73133"/>
                </a:cubicBezTo>
                <a:cubicBezTo>
                  <a:pt x="119115" y="70040"/>
                  <a:pt x="115504" y="68105"/>
                  <a:pt x="111482" y="68105"/>
                </a:cubicBezTo>
                <a:close/>
                <a:moveTo>
                  <a:pt x="140019" y="68105"/>
                </a:moveTo>
                <a:cubicBezTo>
                  <a:pt x="135966" y="68105"/>
                  <a:pt x="132309" y="70086"/>
                  <a:pt x="129810" y="73209"/>
                </a:cubicBezTo>
                <a:cubicBezTo>
                  <a:pt x="130405" y="73408"/>
                  <a:pt x="130984" y="73667"/>
                  <a:pt x="131547" y="73956"/>
                </a:cubicBezTo>
                <a:cubicBezTo>
                  <a:pt x="133726" y="71534"/>
                  <a:pt x="136712" y="70040"/>
                  <a:pt x="140019" y="70040"/>
                </a:cubicBezTo>
                <a:cubicBezTo>
                  <a:pt x="143279" y="70040"/>
                  <a:pt x="146235" y="71488"/>
                  <a:pt x="148383" y="73849"/>
                </a:cubicBezTo>
                <a:cubicBezTo>
                  <a:pt x="148962" y="73560"/>
                  <a:pt x="149556" y="73316"/>
                  <a:pt x="150181" y="73133"/>
                </a:cubicBezTo>
                <a:cubicBezTo>
                  <a:pt x="147667" y="70040"/>
                  <a:pt x="144041" y="68105"/>
                  <a:pt x="140019" y="68105"/>
                </a:cubicBezTo>
                <a:close/>
                <a:moveTo>
                  <a:pt x="225644" y="68105"/>
                </a:moveTo>
                <a:cubicBezTo>
                  <a:pt x="221592" y="68105"/>
                  <a:pt x="217935" y="70071"/>
                  <a:pt x="215436" y="73209"/>
                </a:cubicBezTo>
                <a:cubicBezTo>
                  <a:pt x="216031" y="73408"/>
                  <a:pt x="216610" y="73667"/>
                  <a:pt x="217173" y="73956"/>
                </a:cubicBezTo>
                <a:cubicBezTo>
                  <a:pt x="219337" y="71534"/>
                  <a:pt x="222338" y="70025"/>
                  <a:pt x="225644" y="70025"/>
                </a:cubicBezTo>
                <a:lnTo>
                  <a:pt x="225644" y="70040"/>
                </a:lnTo>
                <a:cubicBezTo>
                  <a:pt x="228890" y="70040"/>
                  <a:pt x="231845" y="71488"/>
                  <a:pt x="234009" y="73834"/>
                </a:cubicBezTo>
                <a:cubicBezTo>
                  <a:pt x="234588" y="73560"/>
                  <a:pt x="235182" y="73316"/>
                  <a:pt x="235792" y="73118"/>
                </a:cubicBezTo>
                <a:cubicBezTo>
                  <a:pt x="233293" y="70040"/>
                  <a:pt x="229667" y="68105"/>
                  <a:pt x="225644" y="68105"/>
                </a:cubicBezTo>
                <a:close/>
                <a:moveTo>
                  <a:pt x="82929" y="70635"/>
                </a:moveTo>
                <a:lnTo>
                  <a:pt x="82929" y="70680"/>
                </a:lnTo>
                <a:cubicBezTo>
                  <a:pt x="79852" y="70680"/>
                  <a:pt x="77079" y="72052"/>
                  <a:pt x="75022" y="74215"/>
                </a:cubicBezTo>
                <a:cubicBezTo>
                  <a:pt x="75555" y="74520"/>
                  <a:pt x="76073" y="74870"/>
                  <a:pt x="76561" y="75251"/>
                </a:cubicBezTo>
                <a:cubicBezTo>
                  <a:pt x="78267" y="73575"/>
                  <a:pt x="80492" y="72554"/>
                  <a:pt x="82929" y="72554"/>
                </a:cubicBezTo>
                <a:cubicBezTo>
                  <a:pt x="85245" y="72570"/>
                  <a:pt x="87485" y="73484"/>
                  <a:pt x="89146" y="75099"/>
                </a:cubicBezTo>
                <a:cubicBezTo>
                  <a:pt x="89648" y="74733"/>
                  <a:pt x="90182" y="74398"/>
                  <a:pt x="90730" y="74093"/>
                </a:cubicBezTo>
                <a:cubicBezTo>
                  <a:pt x="88689" y="71960"/>
                  <a:pt x="85946" y="70635"/>
                  <a:pt x="82929" y="70635"/>
                </a:cubicBezTo>
                <a:close/>
                <a:moveTo>
                  <a:pt x="197092" y="70650"/>
                </a:moveTo>
                <a:cubicBezTo>
                  <a:pt x="194015" y="70650"/>
                  <a:pt x="191226" y="72006"/>
                  <a:pt x="189170" y="74230"/>
                </a:cubicBezTo>
                <a:cubicBezTo>
                  <a:pt x="189718" y="74535"/>
                  <a:pt x="190236" y="74885"/>
                  <a:pt x="190724" y="75251"/>
                </a:cubicBezTo>
                <a:cubicBezTo>
                  <a:pt x="192430" y="73590"/>
                  <a:pt x="194655" y="72570"/>
                  <a:pt x="197092" y="72570"/>
                </a:cubicBezTo>
                <a:lnTo>
                  <a:pt x="197092" y="72600"/>
                </a:lnTo>
                <a:cubicBezTo>
                  <a:pt x="199408" y="72615"/>
                  <a:pt x="201648" y="73514"/>
                  <a:pt x="203324" y="75114"/>
                </a:cubicBezTo>
                <a:cubicBezTo>
                  <a:pt x="203811" y="74748"/>
                  <a:pt x="204345" y="74398"/>
                  <a:pt x="204893" y="74108"/>
                </a:cubicBezTo>
                <a:cubicBezTo>
                  <a:pt x="202852" y="71975"/>
                  <a:pt x="200109" y="70650"/>
                  <a:pt x="197092" y="70650"/>
                </a:cubicBezTo>
                <a:close/>
                <a:moveTo>
                  <a:pt x="168555" y="70665"/>
                </a:moveTo>
                <a:cubicBezTo>
                  <a:pt x="165478" y="70665"/>
                  <a:pt x="162690" y="72021"/>
                  <a:pt x="160648" y="74230"/>
                </a:cubicBezTo>
                <a:cubicBezTo>
                  <a:pt x="161181" y="74550"/>
                  <a:pt x="161699" y="74885"/>
                  <a:pt x="162202" y="75266"/>
                </a:cubicBezTo>
                <a:cubicBezTo>
                  <a:pt x="163893" y="73606"/>
                  <a:pt x="166118" y="72585"/>
                  <a:pt x="168555" y="72585"/>
                </a:cubicBezTo>
                <a:lnTo>
                  <a:pt x="168555" y="72600"/>
                </a:lnTo>
                <a:cubicBezTo>
                  <a:pt x="170871" y="72615"/>
                  <a:pt x="173111" y="73514"/>
                  <a:pt x="174772" y="75114"/>
                </a:cubicBezTo>
                <a:cubicBezTo>
                  <a:pt x="175274" y="74748"/>
                  <a:pt x="175808" y="74413"/>
                  <a:pt x="176356" y="74108"/>
                </a:cubicBezTo>
                <a:cubicBezTo>
                  <a:pt x="174315" y="71975"/>
                  <a:pt x="171587" y="70665"/>
                  <a:pt x="168555" y="70665"/>
                </a:cubicBezTo>
                <a:close/>
                <a:moveTo>
                  <a:pt x="254181" y="70665"/>
                </a:moveTo>
                <a:cubicBezTo>
                  <a:pt x="251119" y="70665"/>
                  <a:pt x="248316" y="72021"/>
                  <a:pt x="246274" y="74230"/>
                </a:cubicBezTo>
                <a:cubicBezTo>
                  <a:pt x="246807" y="74550"/>
                  <a:pt x="247325" y="74885"/>
                  <a:pt x="247828" y="75266"/>
                </a:cubicBezTo>
                <a:cubicBezTo>
                  <a:pt x="249519" y="73606"/>
                  <a:pt x="251744" y="72585"/>
                  <a:pt x="254197" y="72585"/>
                </a:cubicBezTo>
                <a:lnTo>
                  <a:pt x="254197" y="72600"/>
                </a:lnTo>
                <a:cubicBezTo>
                  <a:pt x="256512" y="72615"/>
                  <a:pt x="258737" y="73514"/>
                  <a:pt x="260413" y="75114"/>
                </a:cubicBezTo>
                <a:cubicBezTo>
                  <a:pt x="260916" y="74748"/>
                  <a:pt x="261434" y="74413"/>
                  <a:pt x="261982" y="74108"/>
                </a:cubicBezTo>
                <a:cubicBezTo>
                  <a:pt x="259941" y="71975"/>
                  <a:pt x="257213" y="70665"/>
                  <a:pt x="254181" y="70665"/>
                </a:cubicBezTo>
                <a:close/>
                <a:moveTo>
                  <a:pt x="25856" y="70680"/>
                </a:moveTo>
                <a:cubicBezTo>
                  <a:pt x="22778" y="70680"/>
                  <a:pt x="19990" y="72052"/>
                  <a:pt x="17933" y="74261"/>
                </a:cubicBezTo>
                <a:cubicBezTo>
                  <a:pt x="18466" y="74565"/>
                  <a:pt x="18984" y="74916"/>
                  <a:pt x="19487" y="75282"/>
                </a:cubicBezTo>
                <a:cubicBezTo>
                  <a:pt x="21225" y="73497"/>
                  <a:pt x="23532" y="72601"/>
                  <a:pt x="25842" y="72601"/>
                </a:cubicBezTo>
                <a:cubicBezTo>
                  <a:pt x="28088" y="72601"/>
                  <a:pt x="30337" y="73447"/>
                  <a:pt x="32072" y="75144"/>
                </a:cubicBezTo>
                <a:cubicBezTo>
                  <a:pt x="32575" y="74764"/>
                  <a:pt x="33108" y="74428"/>
                  <a:pt x="33641" y="74139"/>
                </a:cubicBezTo>
                <a:cubicBezTo>
                  <a:pt x="31600" y="72006"/>
                  <a:pt x="28872" y="70680"/>
                  <a:pt x="25856" y="70680"/>
                </a:cubicBezTo>
                <a:close/>
                <a:moveTo>
                  <a:pt x="54393" y="70680"/>
                </a:moveTo>
                <a:cubicBezTo>
                  <a:pt x="51315" y="70680"/>
                  <a:pt x="48527" y="72052"/>
                  <a:pt x="46485" y="74246"/>
                </a:cubicBezTo>
                <a:cubicBezTo>
                  <a:pt x="47018" y="74565"/>
                  <a:pt x="47536" y="74901"/>
                  <a:pt x="48039" y="75282"/>
                </a:cubicBezTo>
                <a:cubicBezTo>
                  <a:pt x="49781" y="73493"/>
                  <a:pt x="52094" y="72594"/>
                  <a:pt x="54409" y="72594"/>
                </a:cubicBezTo>
                <a:cubicBezTo>
                  <a:pt x="56650" y="72594"/>
                  <a:pt x="58893" y="73436"/>
                  <a:pt x="60624" y="75129"/>
                </a:cubicBezTo>
                <a:cubicBezTo>
                  <a:pt x="61127" y="74764"/>
                  <a:pt x="61645" y="74428"/>
                  <a:pt x="62193" y="74124"/>
                </a:cubicBezTo>
                <a:cubicBezTo>
                  <a:pt x="60152" y="71991"/>
                  <a:pt x="57424" y="70680"/>
                  <a:pt x="54408" y="70680"/>
                </a:cubicBezTo>
                <a:close/>
                <a:moveTo>
                  <a:pt x="111482" y="70680"/>
                </a:moveTo>
                <a:cubicBezTo>
                  <a:pt x="108404" y="70680"/>
                  <a:pt x="105601" y="72052"/>
                  <a:pt x="103559" y="74261"/>
                </a:cubicBezTo>
                <a:cubicBezTo>
                  <a:pt x="104092" y="74565"/>
                  <a:pt x="104610" y="74916"/>
                  <a:pt x="105113" y="75282"/>
                </a:cubicBezTo>
                <a:cubicBezTo>
                  <a:pt x="106851" y="73497"/>
                  <a:pt x="109158" y="72601"/>
                  <a:pt x="111468" y="72601"/>
                </a:cubicBezTo>
                <a:cubicBezTo>
                  <a:pt x="113714" y="72601"/>
                  <a:pt x="115963" y="73447"/>
                  <a:pt x="117698" y="75144"/>
                </a:cubicBezTo>
                <a:cubicBezTo>
                  <a:pt x="118201" y="74764"/>
                  <a:pt x="118719" y="74428"/>
                  <a:pt x="119267" y="74139"/>
                </a:cubicBezTo>
                <a:cubicBezTo>
                  <a:pt x="117241" y="72006"/>
                  <a:pt x="114498" y="70680"/>
                  <a:pt x="111482" y="70680"/>
                </a:cubicBezTo>
                <a:close/>
                <a:moveTo>
                  <a:pt x="225644" y="70680"/>
                </a:moveTo>
                <a:cubicBezTo>
                  <a:pt x="222567" y="70680"/>
                  <a:pt x="219779" y="72036"/>
                  <a:pt x="217722" y="74246"/>
                </a:cubicBezTo>
                <a:cubicBezTo>
                  <a:pt x="218270" y="74565"/>
                  <a:pt x="218788" y="74901"/>
                  <a:pt x="219276" y="75282"/>
                </a:cubicBezTo>
                <a:cubicBezTo>
                  <a:pt x="220982" y="73621"/>
                  <a:pt x="223207" y="72600"/>
                  <a:pt x="225644" y="72600"/>
                </a:cubicBezTo>
                <a:cubicBezTo>
                  <a:pt x="227960" y="72615"/>
                  <a:pt x="230200" y="73529"/>
                  <a:pt x="231861" y="75129"/>
                </a:cubicBezTo>
                <a:cubicBezTo>
                  <a:pt x="232364" y="74764"/>
                  <a:pt x="232897" y="74428"/>
                  <a:pt x="233445" y="74124"/>
                </a:cubicBezTo>
                <a:cubicBezTo>
                  <a:pt x="231404" y="71991"/>
                  <a:pt x="228661" y="70680"/>
                  <a:pt x="225644" y="70680"/>
                </a:cubicBezTo>
                <a:close/>
                <a:moveTo>
                  <a:pt x="140019" y="70680"/>
                </a:moveTo>
                <a:cubicBezTo>
                  <a:pt x="136941" y="70680"/>
                  <a:pt x="134153" y="72052"/>
                  <a:pt x="132111" y="74261"/>
                </a:cubicBezTo>
                <a:cubicBezTo>
                  <a:pt x="132644" y="74565"/>
                  <a:pt x="133162" y="74916"/>
                  <a:pt x="133665" y="75297"/>
                </a:cubicBezTo>
                <a:cubicBezTo>
                  <a:pt x="135356" y="73621"/>
                  <a:pt x="137581" y="72600"/>
                  <a:pt x="140019" y="72600"/>
                </a:cubicBezTo>
                <a:cubicBezTo>
                  <a:pt x="142350" y="72615"/>
                  <a:pt x="144574" y="73529"/>
                  <a:pt x="146250" y="75144"/>
                </a:cubicBezTo>
                <a:cubicBezTo>
                  <a:pt x="146753" y="74779"/>
                  <a:pt x="147271" y="74428"/>
                  <a:pt x="147819" y="74139"/>
                </a:cubicBezTo>
                <a:cubicBezTo>
                  <a:pt x="145778" y="72006"/>
                  <a:pt x="143050" y="70680"/>
                  <a:pt x="140019" y="70680"/>
                </a:cubicBezTo>
                <a:close/>
                <a:moveTo>
                  <a:pt x="82929" y="73209"/>
                </a:moveTo>
                <a:lnTo>
                  <a:pt x="82929" y="73255"/>
                </a:lnTo>
                <a:cubicBezTo>
                  <a:pt x="80735" y="73255"/>
                  <a:pt x="78633" y="74108"/>
                  <a:pt x="77048" y="75632"/>
                </a:cubicBezTo>
                <a:cubicBezTo>
                  <a:pt x="77521" y="76028"/>
                  <a:pt x="77963" y="76440"/>
                  <a:pt x="78374" y="76897"/>
                </a:cubicBezTo>
                <a:cubicBezTo>
                  <a:pt x="79665" y="75723"/>
                  <a:pt x="81298" y="75132"/>
                  <a:pt x="82932" y="75132"/>
                </a:cubicBezTo>
                <a:cubicBezTo>
                  <a:pt x="84479" y="75132"/>
                  <a:pt x="86027" y="75662"/>
                  <a:pt x="87287" y="76729"/>
                </a:cubicBezTo>
                <a:cubicBezTo>
                  <a:pt x="87714" y="76287"/>
                  <a:pt x="88171" y="75861"/>
                  <a:pt x="88658" y="75480"/>
                </a:cubicBezTo>
                <a:cubicBezTo>
                  <a:pt x="87104" y="74032"/>
                  <a:pt x="85062" y="73225"/>
                  <a:pt x="82929" y="73209"/>
                </a:cubicBezTo>
                <a:close/>
                <a:moveTo>
                  <a:pt x="168573" y="73222"/>
                </a:moveTo>
                <a:cubicBezTo>
                  <a:pt x="166438" y="73222"/>
                  <a:pt x="164303" y="74034"/>
                  <a:pt x="162674" y="75647"/>
                </a:cubicBezTo>
                <a:cubicBezTo>
                  <a:pt x="163147" y="76043"/>
                  <a:pt x="163588" y="76470"/>
                  <a:pt x="164015" y="76912"/>
                </a:cubicBezTo>
                <a:cubicBezTo>
                  <a:pt x="165264" y="75800"/>
                  <a:pt x="166879" y="75160"/>
                  <a:pt x="168555" y="75160"/>
                </a:cubicBezTo>
                <a:lnTo>
                  <a:pt x="168555" y="75175"/>
                </a:lnTo>
                <a:cubicBezTo>
                  <a:pt x="170155" y="75175"/>
                  <a:pt x="171694" y="75739"/>
                  <a:pt x="172928" y="76759"/>
                </a:cubicBezTo>
                <a:cubicBezTo>
                  <a:pt x="173355" y="76302"/>
                  <a:pt x="173812" y="75891"/>
                  <a:pt x="174299" y="75495"/>
                </a:cubicBezTo>
                <a:cubicBezTo>
                  <a:pt x="172691" y="73977"/>
                  <a:pt x="170632" y="73222"/>
                  <a:pt x="168573" y="73222"/>
                </a:cubicBezTo>
                <a:close/>
                <a:moveTo>
                  <a:pt x="197095" y="73215"/>
                </a:moveTo>
                <a:cubicBezTo>
                  <a:pt x="194964" y="73215"/>
                  <a:pt x="192836" y="74022"/>
                  <a:pt x="191211" y="75632"/>
                </a:cubicBezTo>
                <a:cubicBezTo>
                  <a:pt x="191684" y="76043"/>
                  <a:pt x="192125" y="76455"/>
                  <a:pt x="192552" y="76912"/>
                </a:cubicBezTo>
                <a:cubicBezTo>
                  <a:pt x="193801" y="75784"/>
                  <a:pt x="195416" y="75160"/>
                  <a:pt x="197092" y="75144"/>
                </a:cubicBezTo>
                <a:lnTo>
                  <a:pt x="197092" y="75175"/>
                </a:lnTo>
                <a:cubicBezTo>
                  <a:pt x="198692" y="75175"/>
                  <a:pt x="200231" y="75723"/>
                  <a:pt x="201450" y="76744"/>
                </a:cubicBezTo>
                <a:cubicBezTo>
                  <a:pt x="201892" y="76302"/>
                  <a:pt x="202349" y="75876"/>
                  <a:pt x="202836" y="75495"/>
                </a:cubicBezTo>
                <a:cubicBezTo>
                  <a:pt x="201224" y="73973"/>
                  <a:pt x="199159" y="73215"/>
                  <a:pt x="197095" y="73215"/>
                </a:cubicBezTo>
                <a:close/>
                <a:moveTo>
                  <a:pt x="254199" y="73222"/>
                </a:moveTo>
                <a:cubicBezTo>
                  <a:pt x="252064" y="73222"/>
                  <a:pt x="249929" y="74034"/>
                  <a:pt x="248300" y="75647"/>
                </a:cubicBezTo>
                <a:cubicBezTo>
                  <a:pt x="248773" y="76043"/>
                  <a:pt x="249214" y="76470"/>
                  <a:pt x="249641" y="76912"/>
                </a:cubicBezTo>
                <a:cubicBezTo>
                  <a:pt x="250890" y="75800"/>
                  <a:pt x="252505" y="75160"/>
                  <a:pt x="254197" y="75160"/>
                </a:cubicBezTo>
                <a:lnTo>
                  <a:pt x="254197" y="75175"/>
                </a:lnTo>
                <a:cubicBezTo>
                  <a:pt x="255781" y="75175"/>
                  <a:pt x="257320" y="75739"/>
                  <a:pt x="258554" y="76759"/>
                </a:cubicBezTo>
                <a:cubicBezTo>
                  <a:pt x="258981" y="76302"/>
                  <a:pt x="259438" y="75891"/>
                  <a:pt x="259925" y="75495"/>
                </a:cubicBezTo>
                <a:cubicBezTo>
                  <a:pt x="258317" y="73977"/>
                  <a:pt x="256258" y="73222"/>
                  <a:pt x="254199" y="73222"/>
                </a:cubicBezTo>
                <a:close/>
                <a:moveTo>
                  <a:pt x="225656" y="73237"/>
                </a:moveTo>
                <a:cubicBezTo>
                  <a:pt x="223523" y="73237"/>
                  <a:pt x="221392" y="74049"/>
                  <a:pt x="219763" y="75662"/>
                </a:cubicBezTo>
                <a:cubicBezTo>
                  <a:pt x="220236" y="76059"/>
                  <a:pt x="220678" y="76485"/>
                  <a:pt x="221104" y="76927"/>
                </a:cubicBezTo>
                <a:cubicBezTo>
                  <a:pt x="222354" y="75800"/>
                  <a:pt x="223969" y="75175"/>
                  <a:pt x="225644" y="75175"/>
                </a:cubicBezTo>
                <a:cubicBezTo>
                  <a:pt x="227244" y="75175"/>
                  <a:pt x="228783" y="75739"/>
                  <a:pt x="230002" y="76775"/>
                </a:cubicBezTo>
                <a:cubicBezTo>
                  <a:pt x="230444" y="76318"/>
                  <a:pt x="230901" y="75906"/>
                  <a:pt x="231388" y="75510"/>
                </a:cubicBezTo>
                <a:cubicBezTo>
                  <a:pt x="229773" y="73992"/>
                  <a:pt x="227713" y="73237"/>
                  <a:pt x="225656" y="73237"/>
                </a:cubicBezTo>
                <a:close/>
                <a:moveTo>
                  <a:pt x="25856" y="73255"/>
                </a:moveTo>
                <a:cubicBezTo>
                  <a:pt x="23646" y="73270"/>
                  <a:pt x="21544" y="74139"/>
                  <a:pt x="19959" y="75662"/>
                </a:cubicBezTo>
                <a:cubicBezTo>
                  <a:pt x="20432" y="76059"/>
                  <a:pt x="20889" y="76485"/>
                  <a:pt x="21300" y="76942"/>
                </a:cubicBezTo>
                <a:cubicBezTo>
                  <a:pt x="22581" y="75763"/>
                  <a:pt x="24211" y="75172"/>
                  <a:pt x="25842" y="75172"/>
                </a:cubicBezTo>
                <a:cubicBezTo>
                  <a:pt x="27392" y="75172"/>
                  <a:pt x="28943" y="75706"/>
                  <a:pt x="30198" y="76775"/>
                </a:cubicBezTo>
                <a:cubicBezTo>
                  <a:pt x="30640" y="76333"/>
                  <a:pt x="31097" y="75906"/>
                  <a:pt x="31584" y="75525"/>
                </a:cubicBezTo>
                <a:cubicBezTo>
                  <a:pt x="30030" y="74063"/>
                  <a:pt x="27973" y="73255"/>
                  <a:pt x="25856" y="73255"/>
                </a:cubicBezTo>
                <a:close/>
                <a:moveTo>
                  <a:pt x="54408" y="73240"/>
                </a:moveTo>
                <a:lnTo>
                  <a:pt x="54393" y="73255"/>
                </a:lnTo>
                <a:cubicBezTo>
                  <a:pt x="52199" y="73270"/>
                  <a:pt x="50081" y="74139"/>
                  <a:pt x="48511" y="75662"/>
                </a:cubicBezTo>
                <a:cubicBezTo>
                  <a:pt x="48984" y="76059"/>
                  <a:pt x="49426" y="76485"/>
                  <a:pt x="49852" y="76942"/>
                </a:cubicBezTo>
                <a:cubicBezTo>
                  <a:pt x="51133" y="75763"/>
                  <a:pt x="52759" y="75172"/>
                  <a:pt x="54388" y="75172"/>
                </a:cubicBezTo>
                <a:cubicBezTo>
                  <a:pt x="55936" y="75172"/>
                  <a:pt x="57488" y="75706"/>
                  <a:pt x="58750" y="76775"/>
                </a:cubicBezTo>
                <a:cubicBezTo>
                  <a:pt x="59177" y="76333"/>
                  <a:pt x="59634" y="75906"/>
                  <a:pt x="60121" y="75525"/>
                </a:cubicBezTo>
                <a:cubicBezTo>
                  <a:pt x="58567" y="74063"/>
                  <a:pt x="56526" y="73255"/>
                  <a:pt x="54408" y="73240"/>
                </a:cubicBezTo>
                <a:close/>
                <a:moveTo>
                  <a:pt x="111482" y="73255"/>
                </a:moveTo>
                <a:cubicBezTo>
                  <a:pt x="109272" y="73270"/>
                  <a:pt x="107170" y="74139"/>
                  <a:pt x="105601" y="75662"/>
                </a:cubicBezTo>
                <a:cubicBezTo>
                  <a:pt x="106058" y="76059"/>
                  <a:pt x="106515" y="76485"/>
                  <a:pt x="106926" y="76942"/>
                </a:cubicBezTo>
                <a:cubicBezTo>
                  <a:pt x="108207" y="75763"/>
                  <a:pt x="109837" y="75172"/>
                  <a:pt x="111470" y="75172"/>
                </a:cubicBezTo>
                <a:cubicBezTo>
                  <a:pt x="113022" y="75172"/>
                  <a:pt x="114577" y="75706"/>
                  <a:pt x="115839" y="76775"/>
                </a:cubicBezTo>
                <a:cubicBezTo>
                  <a:pt x="116266" y="76333"/>
                  <a:pt x="116723" y="75906"/>
                  <a:pt x="117210" y="75525"/>
                </a:cubicBezTo>
                <a:cubicBezTo>
                  <a:pt x="115641" y="74063"/>
                  <a:pt x="113599" y="73255"/>
                  <a:pt x="111482" y="73255"/>
                </a:cubicBezTo>
                <a:close/>
                <a:moveTo>
                  <a:pt x="140019" y="73255"/>
                </a:moveTo>
                <a:cubicBezTo>
                  <a:pt x="137825" y="73270"/>
                  <a:pt x="135707" y="74139"/>
                  <a:pt x="134137" y="75678"/>
                </a:cubicBezTo>
                <a:cubicBezTo>
                  <a:pt x="134610" y="76059"/>
                  <a:pt x="135052" y="76485"/>
                  <a:pt x="135478" y="76942"/>
                </a:cubicBezTo>
                <a:cubicBezTo>
                  <a:pt x="136762" y="75769"/>
                  <a:pt x="138395" y="75177"/>
                  <a:pt x="140028" y="75177"/>
                </a:cubicBezTo>
                <a:cubicBezTo>
                  <a:pt x="141576" y="75177"/>
                  <a:pt x="143124" y="75708"/>
                  <a:pt x="144376" y="76775"/>
                </a:cubicBezTo>
                <a:cubicBezTo>
                  <a:pt x="144818" y="76333"/>
                  <a:pt x="145275" y="75906"/>
                  <a:pt x="145762" y="75525"/>
                </a:cubicBezTo>
                <a:cubicBezTo>
                  <a:pt x="144193" y="74078"/>
                  <a:pt x="142152" y="73255"/>
                  <a:pt x="140019" y="73255"/>
                </a:cubicBezTo>
                <a:close/>
                <a:moveTo>
                  <a:pt x="97023" y="78283"/>
                </a:moveTo>
                <a:cubicBezTo>
                  <a:pt x="97025" y="78283"/>
                  <a:pt x="97028" y="78283"/>
                  <a:pt x="97030" y="78283"/>
                </a:cubicBezTo>
                <a:lnTo>
                  <a:pt x="97030" y="78283"/>
                </a:lnTo>
                <a:cubicBezTo>
                  <a:pt x="97033" y="78283"/>
                  <a:pt x="97035" y="78283"/>
                  <a:pt x="97038" y="78283"/>
                </a:cubicBezTo>
                <a:close/>
                <a:moveTo>
                  <a:pt x="82929" y="75769"/>
                </a:moveTo>
                <a:lnTo>
                  <a:pt x="82929" y="75815"/>
                </a:lnTo>
                <a:cubicBezTo>
                  <a:pt x="81406" y="75815"/>
                  <a:pt x="79943" y="76363"/>
                  <a:pt x="78785" y="77354"/>
                </a:cubicBezTo>
                <a:cubicBezTo>
                  <a:pt x="79197" y="77826"/>
                  <a:pt x="79578" y="78314"/>
                  <a:pt x="79913" y="78816"/>
                </a:cubicBezTo>
                <a:cubicBezTo>
                  <a:pt x="80782" y="78074"/>
                  <a:pt x="81861" y="77700"/>
                  <a:pt x="82941" y="77700"/>
                </a:cubicBezTo>
                <a:cubicBezTo>
                  <a:pt x="83923" y="77700"/>
                  <a:pt x="84906" y="78009"/>
                  <a:pt x="85733" y="78633"/>
                </a:cubicBezTo>
                <a:cubicBezTo>
                  <a:pt x="86083" y="78131"/>
                  <a:pt x="86464" y="77643"/>
                  <a:pt x="86876" y="77186"/>
                </a:cubicBezTo>
                <a:cubicBezTo>
                  <a:pt x="85763" y="76272"/>
                  <a:pt x="84362" y="75784"/>
                  <a:pt x="82929" y="75769"/>
                </a:cubicBezTo>
                <a:close/>
                <a:moveTo>
                  <a:pt x="197091" y="75787"/>
                </a:moveTo>
                <a:cubicBezTo>
                  <a:pt x="195610" y="75787"/>
                  <a:pt x="194133" y="76317"/>
                  <a:pt x="192963" y="77369"/>
                </a:cubicBezTo>
                <a:cubicBezTo>
                  <a:pt x="193360" y="77841"/>
                  <a:pt x="193740" y="78329"/>
                  <a:pt x="194076" y="78832"/>
                </a:cubicBezTo>
                <a:cubicBezTo>
                  <a:pt x="194929" y="78115"/>
                  <a:pt x="195995" y="77719"/>
                  <a:pt x="197092" y="77704"/>
                </a:cubicBezTo>
                <a:lnTo>
                  <a:pt x="197092" y="77735"/>
                </a:lnTo>
                <a:cubicBezTo>
                  <a:pt x="198098" y="77735"/>
                  <a:pt x="199073" y="78055"/>
                  <a:pt x="199880" y="78649"/>
                </a:cubicBezTo>
                <a:cubicBezTo>
                  <a:pt x="200231" y="78146"/>
                  <a:pt x="200612" y="77658"/>
                  <a:pt x="201023" y="77201"/>
                </a:cubicBezTo>
                <a:cubicBezTo>
                  <a:pt x="199878" y="76256"/>
                  <a:pt x="198483" y="75787"/>
                  <a:pt x="197091" y="75787"/>
                </a:cubicBezTo>
                <a:close/>
                <a:moveTo>
                  <a:pt x="111482" y="75815"/>
                </a:moveTo>
                <a:cubicBezTo>
                  <a:pt x="109958" y="75815"/>
                  <a:pt x="108480" y="76379"/>
                  <a:pt x="107337" y="77384"/>
                </a:cubicBezTo>
                <a:cubicBezTo>
                  <a:pt x="107734" y="77856"/>
                  <a:pt x="108114" y="78344"/>
                  <a:pt x="108465" y="78847"/>
                </a:cubicBezTo>
                <a:cubicBezTo>
                  <a:pt x="109303" y="78131"/>
                  <a:pt x="110369" y="77735"/>
                  <a:pt x="111466" y="77735"/>
                </a:cubicBezTo>
                <a:cubicBezTo>
                  <a:pt x="112487" y="77735"/>
                  <a:pt x="113462" y="78070"/>
                  <a:pt x="114270" y="78679"/>
                </a:cubicBezTo>
                <a:cubicBezTo>
                  <a:pt x="114620" y="78176"/>
                  <a:pt x="115001" y="77689"/>
                  <a:pt x="115412" y="77232"/>
                </a:cubicBezTo>
                <a:cubicBezTo>
                  <a:pt x="114300" y="76318"/>
                  <a:pt x="112914" y="75815"/>
                  <a:pt x="111482" y="75815"/>
                </a:cubicBezTo>
                <a:close/>
                <a:moveTo>
                  <a:pt x="168553" y="75796"/>
                </a:moveTo>
                <a:cubicBezTo>
                  <a:pt x="167072" y="75796"/>
                  <a:pt x="165594" y="76326"/>
                  <a:pt x="164426" y="77384"/>
                </a:cubicBezTo>
                <a:cubicBezTo>
                  <a:pt x="164823" y="77841"/>
                  <a:pt x="165204" y="78329"/>
                  <a:pt x="165554" y="78847"/>
                </a:cubicBezTo>
                <a:cubicBezTo>
                  <a:pt x="166392" y="78115"/>
                  <a:pt x="167458" y="77719"/>
                  <a:pt x="168555" y="77719"/>
                </a:cubicBezTo>
                <a:lnTo>
                  <a:pt x="168555" y="77735"/>
                </a:lnTo>
                <a:cubicBezTo>
                  <a:pt x="169561" y="77735"/>
                  <a:pt x="170551" y="78055"/>
                  <a:pt x="171359" y="78664"/>
                </a:cubicBezTo>
                <a:cubicBezTo>
                  <a:pt x="171709" y="78161"/>
                  <a:pt x="172090" y="77674"/>
                  <a:pt x="172502" y="77217"/>
                </a:cubicBezTo>
                <a:cubicBezTo>
                  <a:pt x="171354" y="76269"/>
                  <a:pt x="169952" y="75796"/>
                  <a:pt x="168553" y="75796"/>
                </a:cubicBezTo>
                <a:close/>
                <a:moveTo>
                  <a:pt x="254179" y="75796"/>
                </a:moveTo>
                <a:cubicBezTo>
                  <a:pt x="252698" y="75796"/>
                  <a:pt x="251220" y="76326"/>
                  <a:pt x="250052" y="77384"/>
                </a:cubicBezTo>
                <a:cubicBezTo>
                  <a:pt x="250464" y="77841"/>
                  <a:pt x="250829" y="78329"/>
                  <a:pt x="251180" y="78847"/>
                </a:cubicBezTo>
                <a:cubicBezTo>
                  <a:pt x="252018" y="78131"/>
                  <a:pt x="253084" y="77719"/>
                  <a:pt x="254197" y="77719"/>
                </a:cubicBezTo>
                <a:lnTo>
                  <a:pt x="254197" y="77735"/>
                </a:lnTo>
                <a:cubicBezTo>
                  <a:pt x="255202" y="77735"/>
                  <a:pt x="256177" y="78055"/>
                  <a:pt x="256985" y="78664"/>
                </a:cubicBezTo>
                <a:cubicBezTo>
                  <a:pt x="257335" y="78161"/>
                  <a:pt x="257716" y="77674"/>
                  <a:pt x="258127" y="77217"/>
                </a:cubicBezTo>
                <a:cubicBezTo>
                  <a:pt x="256980" y="76269"/>
                  <a:pt x="255578" y="75796"/>
                  <a:pt x="254179" y="75796"/>
                </a:cubicBezTo>
                <a:close/>
                <a:moveTo>
                  <a:pt x="25856" y="75815"/>
                </a:moveTo>
                <a:cubicBezTo>
                  <a:pt x="24317" y="75815"/>
                  <a:pt x="22854" y="76379"/>
                  <a:pt x="21711" y="77399"/>
                </a:cubicBezTo>
                <a:cubicBezTo>
                  <a:pt x="22108" y="77856"/>
                  <a:pt x="22488" y="78344"/>
                  <a:pt x="22839" y="78862"/>
                </a:cubicBezTo>
                <a:cubicBezTo>
                  <a:pt x="23700" y="78112"/>
                  <a:pt x="24775" y="77734"/>
                  <a:pt x="25852" y="77734"/>
                </a:cubicBezTo>
                <a:cubicBezTo>
                  <a:pt x="26833" y="77734"/>
                  <a:pt x="27816" y="78048"/>
                  <a:pt x="28644" y="78679"/>
                </a:cubicBezTo>
                <a:cubicBezTo>
                  <a:pt x="28994" y="78176"/>
                  <a:pt x="29375" y="77689"/>
                  <a:pt x="29786" y="77232"/>
                </a:cubicBezTo>
                <a:cubicBezTo>
                  <a:pt x="28674" y="76318"/>
                  <a:pt x="27288" y="75815"/>
                  <a:pt x="25856" y="75815"/>
                </a:cubicBezTo>
                <a:close/>
                <a:moveTo>
                  <a:pt x="54393" y="75815"/>
                </a:moveTo>
                <a:cubicBezTo>
                  <a:pt x="52869" y="75815"/>
                  <a:pt x="51406" y="76379"/>
                  <a:pt x="50264" y="77399"/>
                </a:cubicBezTo>
                <a:cubicBezTo>
                  <a:pt x="50660" y="77856"/>
                  <a:pt x="51041" y="78344"/>
                  <a:pt x="51391" y="78862"/>
                </a:cubicBezTo>
                <a:cubicBezTo>
                  <a:pt x="52252" y="78112"/>
                  <a:pt x="53327" y="77734"/>
                  <a:pt x="54404" y="77734"/>
                </a:cubicBezTo>
                <a:cubicBezTo>
                  <a:pt x="55385" y="77734"/>
                  <a:pt x="56368" y="78048"/>
                  <a:pt x="57196" y="78679"/>
                </a:cubicBezTo>
                <a:cubicBezTo>
                  <a:pt x="57546" y="78176"/>
                  <a:pt x="57927" y="77689"/>
                  <a:pt x="58339" y="77232"/>
                </a:cubicBezTo>
                <a:cubicBezTo>
                  <a:pt x="57226" y="76318"/>
                  <a:pt x="55840" y="75815"/>
                  <a:pt x="54408" y="75815"/>
                </a:cubicBezTo>
                <a:close/>
                <a:moveTo>
                  <a:pt x="140019" y="75815"/>
                </a:moveTo>
                <a:cubicBezTo>
                  <a:pt x="138495" y="75830"/>
                  <a:pt x="137017" y="76394"/>
                  <a:pt x="135890" y="77399"/>
                </a:cubicBezTo>
                <a:cubicBezTo>
                  <a:pt x="136286" y="77872"/>
                  <a:pt x="136667" y="78359"/>
                  <a:pt x="137002" y="78862"/>
                </a:cubicBezTo>
                <a:cubicBezTo>
                  <a:pt x="137869" y="78114"/>
                  <a:pt x="138944" y="77740"/>
                  <a:pt x="140021" y="77740"/>
                </a:cubicBezTo>
                <a:cubicBezTo>
                  <a:pt x="141006" y="77740"/>
                  <a:pt x="141992" y="78053"/>
                  <a:pt x="142822" y="78679"/>
                </a:cubicBezTo>
                <a:cubicBezTo>
                  <a:pt x="143172" y="78176"/>
                  <a:pt x="143553" y="77689"/>
                  <a:pt x="143965" y="77232"/>
                </a:cubicBezTo>
                <a:cubicBezTo>
                  <a:pt x="142852" y="76318"/>
                  <a:pt x="141451" y="75815"/>
                  <a:pt x="140019" y="75815"/>
                </a:cubicBezTo>
                <a:close/>
                <a:moveTo>
                  <a:pt x="225650" y="75806"/>
                </a:moveTo>
                <a:cubicBezTo>
                  <a:pt x="224166" y="75806"/>
                  <a:pt x="222685" y="76340"/>
                  <a:pt x="221516" y="77399"/>
                </a:cubicBezTo>
                <a:cubicBezTo>
                  <a:pt x="221912" y="77856"/>
                  <a:pt x="222293" y="78344"/>
                  <a:pt x="222643" y="78862"/>
                </a:cubicBezTo>
                <a:cubicBezTo>
                  <a:pt x="223481" y="78131"/>
                  <a:pt x="224547" y="77735"/>
                  <a:pt x="225644" y="77735"/>
                </a:cubicBezTo>
                <a:cubicBezTo>
                  <a:pt x="226650" y="77735"/>
                  <a:pt x="227640" y="78070"/>
                  <a:pt x="228448" y="78679"/>
                </a:cubicBezTo>
                <a:cubicBezTo>
                  <a:pt x="228798" y="78176"/>
                  <a:pt x="229179" y="77689"/>
                  <a:pt x="229591" y="77232"/>
                </a:cubicBezTo>
                <a:cubicBezTo>
                  <a:pt x="228446" y="76279"/>
                  <a:pt x="227046" y="75806"/>
                  <a:pt x="225650" y="75806"/>
                </a:cubicBezTo>
                <a:close/>
                <a:moveTo>
                  <a:pt x="256263" y="79806"/>
                </a:moveTo>
                <a:cubicBezTo>
                  <a:pt x="256260" y="79811"/>
                  <a:pt x="256257" y="79817"/>
                  <a:pt x="256253" y="79822"/>
                </a:cubicBezTo>
                <a:lnTo>
                  <a:pt x="256269" y="79807"/>
                </a:lnTo>
                <a:cubicBezTo>
                  <a:pt x="256267" y="79806"/>
                  <a:pt x="256265" y="79806"/>
                  <a:pt x="256263" y="79806"/>
                </a:cubicBezTo>
                <a:close/>
                <a:moveTo>
                  <a:pt x="82929" y="78329"/>
                </a:moveTo>
                <a:lnTo>
                  <a:pt x="82929" y="78374"/>
                </a:lnTo>
                <a:cubicBezTo>
                  <a:pt x="81954" y="78374"/>
                  <a:pt x="81010" y="78710"/>
                  <a:pt x="80263" y="79334"/>
                </a:cubicBezTo>
                <a:cubicBezTo>
                  <a:pt x="80355" y="79502"/>
                  <a:pt x="80461" y="79670"/>
                  <a:pt x="80553" y="79837"/>
                </a:cubicBezTo>
                <a:cubicBezTo>
                  <a:pt x="81327" y="79692"/>
                  <a:pt x="82114" y="79619"/>
                  <a:pt x="82903" y="79619"/>
                </a:cubicBezTo>
                <a:cubicBezTo>
                  <a:pt x="83604" y="79619"/>
                  <a:pt x="84306" y="79677"/>
                  <a:pt x="85002" y="79791"/>
                </a:cubicBezTo>
                <a:cubicBezTo>
                  <a:pt x="85123" y="79578"/>
                  <a:pt x="85261" y="79365"/>
                  <a:pt x="85382" y="79151"/>
                </a:cubicBezTo>
                <a:cubicBezTo>
                  <a:pt x="84682" y="78633"/>
                  <a:pt x="83813" y="78344"/>
                  <a:pt x="82929" y="78329"/>
                </a:cubicBezTo>
                <a:close/>
                <a:moveTo>
                  <a:pt x="197104" y="78349"/>
                </a:moveTo>
                <a:cubicBezTo>
                  <a:pt x="196146" y="78349"/>
                  <a:pt x="195190" y="78689"/>
                  <a:pt x="194426" y="79365"/>
                </a:cubicBezTo>
                <a:cubicBezTo>
                  <a:pt x="194517" y="79517"/>
                  <a:pt x="194624" y="79685"/>
                  <a:pt x="194716" y="79852"/>
                </a:cubicBezTo>
                <a:cubicBezTo>
                  <a:pt x="195490" y="79707"/>
                  <a:pt x="196277" y="79635"/>
                  <a:pt x="197066" y="79635"/>
                </a:cubicBezTo>
                <a:cubicBezTo>
                  <a:pt x="197767" y="79635"/>
                  <a:pt x="198469" y="79692"/>
                  <a:pt x="199164" y="79807"/>
                </a:cubicBezTo>
                <a:lnTo>
                  <a:pt x="199164" y="79822"/>
                </a:lnTo>
                <a:cubicBezTo>
                  <a:pt x="199286" y="79624"/>
                  <a:pt x="199423" y="79411"/>
                  <a:pt x="199545" y="79167"/>
                </a:cubicBezTo>
                <a:cubicBezTo>
                  <a:pt x="198819" y="78620"/>
                  <a:pt x="197961" y="78349"/>
                  <a:pt x="197104" y="78349"/>
                </a:cubicBezTo>
                <a:close/>
                <a:moveTo>
                  <a:pt x="168555" y="78359"/>
                </a:moveTo>
                <a:cubicBezTo>
                  <a:pt x="167580" y="78374"/>
                  <a:pt x="166620" y="78725"/>
                  <a:pt x="165874" y="79365"/>
                </a:cubicBezTo>
                <a:cubicBezTo>
                  <a:pt x="165981" y="79532"/>
                  <a:pt x="166072" y="79700"/>
                  <a:pt x="166179" y="79868"/>
                </a:cubicBezTo>
                <a:cubicBezTo>
                  <a:pt x="166965" y="79720"/>
                  <a:pt x="167765" y="79647"/>
                  <a:pt x="168567" y="79647"/>
                </a:cubicBezTo>
                <a:cubicBezTo>
                  <a:pt x="169255" y="79647"/>
                  <a:pt x="169945" y="79701"/>
                  <a:pt x="170627" y="79807"/>
                </a:cubicBezTo>
                <a:lnTo>
                  <a:pt x="170627" y="79822"/>
                </a:lnTo>
                <a:cubicBezTo>
                  <a:pt x="170749" y="79624"/>
                  <a:pt x="170887" y="79411"/>
                  <a:pt x="171008" y="79182"/>
                </a:cubicBezTo>
                <a:cubicBezTo>
                  <a:pt x="170308" y="78664"/>
                  <a:pt x="169439" y="78374"/>
                  <a:pt x="168555" y="78359"/>
                </a:cubicBezTo>
                <a:close/>
                <a:moveTo>
                  <a:pt x="254202" y="78356"/>
                </a:moveTo>
                <a:cubicBezTo>
                  <a:pt x="253239" y="78356"/>
                  <a:pt x="252279" y="78697"/>
                  <a:pt x="251515" y="79365"/>
                </a:cubicBezTo>
                <a:cubicBezTo>
                  <a:pt x="251622" y="79532"/>
                  <a:pt x="251713" y="79700"/>
                  <a:pt x="251805" y="79868"/>
                </a:cubicBezTo>
                <a:cubicBezTo>
                  <a:pt x="252597" y="79715"/>
                  <a:pt x="253389" y="79654"/>
                  <a:pt x="254197" y="79639"/>
                </a:cubicBezTo>
                <a:cubicBezTo>
                  <a:pt x="254880" y="79654"/>
                  <a:pt x="255579" y="79700"/>
                  <a:pt x="256263" y="79806"/>
                </a:cubicBezTo>
                <a:lnTo>
                  <a:pt x="256263" y="79806"/>
                </a:lnTo>
                <a:cubicBezTo>
                  <a:pt x="256382" y="79612"/>
                  <a:pt x="256501" y="79404"/>
                  <a:pt x="256650" y="79182"/>
                </a:cubicBezTo>
                <a:cubicBezTo>
                  <a:pt x="255923" y="78628"/>
                  <a:pt x="255062" y="78356"/>
                  <a:pt x="254202" y="78356"/>
                </a:cubicBezTo>
                <a:close/>
                <a:moveTo>
                  <a:pt x="25856" y="78374"/>
                </a:moveTo>
                <a:cubicBezTo>
                  <a:pt x="24865" y="78390"/>
                  <a:pt x="23921" y="78740"/>
                  <a:pt x="23174" y="79380"/>
                </a:cubicBezTo>
                <a:cubicBezTo>
                  <a:pt x="23281" y="79548"/>
                  <a:pt x="23372" y="79715"/>
                  <a:pt x="23464" y="79883"/>
                </a:cubicBezTo>
                <a:cubicBezTo>
                  <a:pt x="24259" y="79735"/>
                  <a:pt x="25062" y="79663"/>
                  <a:pt x="25866" y="79663"/>
                </a:cubicBezTo>
                <a:cubicBezTo>
                  <a:pt x="26555" y="79663"/>
                  <a:pt x="27245" y="79716"/>
                  <a:pt x="27928" y="79822"/>
                </a:cubicBezTo>
                <a:cubicBezTo>
                  <a:pt x="28050" y="79624"/>
                  <a:pt x="28171" y="79411"/>
                  <a:pt x="28309" y="79197"/>
                </a:cubicBezTo>
                <a:cubicBezTo>
                  <a:pt x="27593" y="78664"/>
                  <a:pt x="26739" y="78374"/>
                  <a:pt x="25856" y="78374"/>
                </a:cubicBezTo>
                <a:close/>
                <a:moveTo>
                  <a:pt x="54393" y="78374"/>
                </a:moveTo>
                <a:cubicBezTo>
                  <a:pt x="53417" y="78390"/>
                  <a:pt x="52458" y="78740"/>
                  <a:pt x="51726" y="79380"/>
                </a:cubicBezTo>
                <a:cubicBezTo>
                  <a:pt x="51833" y="79548"/>
                  <a:pt x="51924" y="79715"/>
                  <a:pt x="52016" y="79883"/>
                </a:cubicBezTo>
                <a:cubicBezTo>
                  <a:pt x="52808" y="79728"/>
                  <a:pt x="53604" y="79651"/>
                  <a:pt x="54399" y="79651"/>
                </a:cubicBezTo>
                <a:cubicBezTo>
                  <a:pt x="55089" y="79651"/>
                  <a:pt x="55779" y="79709"/>
                  <a:pt x="56465" y="79822"/>
                </a:cubicBezTo>
                <a:cubicBezTo>
                  <a:pt x="56602" y="79609"/>
                  <a:pt x="56724" y="79395"/>
                  <a:pt x="56846" y="79197"/>
                </a:cubicBezTo>
                <a:cubicBezTo>
                  <a:pt x="56145" y="78664"/>
                  <a:pt x="55291" y="78374"/>
                  <a:pt x="54408" y="78374"/>
                </a:cubicBezTo>
                <a:close/>
                <a:moveTo>
                  <a:pt x="111482" y="78374"/>
                </a:moveTo>
                <a:cubicBezTo>
                  <a:pt x="110491" y="78390"/>
                  <a:pt x="109547" y="78740"/>
                  <a:pt x="108785" y="79380"/>
                </a:cubicBezTo>
                <a:cubicBezTo>
                  <a:pt x="108907" y="79548"/>
                  <a:pt x="108998" y="79715"/>
                  <a:pt x="109090" y="79883"/>
                </a:cubicBezTo>
                <a:cubicBezTo>
                  <a:pt x="109885" y="79735"/>
                  <a:pt x="110684" y="79663"/>
                  <a:pt x="111483" y="79663"/>
                </a:cubicBezTo>
                <a:cubicBezTo>
                  <a:pt x="112169" y="79663"/>
                  <a:pt x="112856" y="79716"/>
                  <a:pt x="113538" y="79822"/>
                </a:cubicBezTo>
                <a:cubicBezTo>
                  <a:pt x="113676" y="79624"/>
                  <a:pt x="113797" y="79411"/>
                  <a:pt x="113919" y="79197"/>
                </a:cubicBezTo>
                <a:cubicBezTo>
                  <a:pt x="113218" y="78664"/>
                  <a:pt x="112365" y="78374"/>
                  <a:pt x="111482" y="78374"/>
                </a:cubicBezTo>
                <a:close/>
                <a:moveTo>
                  <a:pt x="140019" y="78374"/>
                </a:moveTo>
                <a:cubicBezTo>
                  <a:pt x="139028" y="78390"/>
                  <a:pt x="138084" y="78740"/>
                  <a:pt x="137352" y="79380"/>
                </a:cubicBezTo>
                <a:cubicBezTo>
                  <a:pt x="137459" y="79548"/>
                  <a:pt x="137550" y="79715"/>
                  <a:pt x="137642" y="79883"/>
                </a:cubicBezTo>
                <a:cubicBezTo>
                  <a:pt x="138424" y="79738"/>
                  <a:pt x="139211" y="79665"/>
                  <a:pt x="139997" y="79665"/>
                </a:cubicBezTo>
                <a:cubicBezTo>
                  <a:pt x="140696" y="79665"/>
                  <a:pt x="141395" y="79722"/>
                  <a:pt x="142091" y="79837"/>
                </a:cubicBezTo>
                <a:cubicBezTo>
                  <a:pt x="142212" y="79624"/>
                  <a:pt x="142350" y="79411"/>
                  <a:pt x="142471" y="79197"/>
                </a:cubicBezTo>
                <a:cubicBezTo>
                  <a:pt x="141771" y="78679"/>
                  <a:pt x="140902" y="78390"/>
                  <a:pt x="140019" y="78374"/>
                </a:cubicBezTo>
                <a:close/>
                <a:moveTo>
                  <a:pt x="225644" y="78374"/>
                </a:moveTo>
                <a:cubicBezTo>
                  <a:pt x="224669" y="78390"/>
                  <a:pt x="223710" y="78740"/>
                  <a:pt x="222963" y="79380"/>
                </a:cubicBezTo>
                <a:cubicBezTo>
                  <a:pt x="223070" y="79548"/>
                  <a:pt x="223161" y="79715"/>
                  <a:pt x="223268" y="79883"/>
                </a:cubicBezTo>
                <a:cubicBezTo>
                  <a:pt x="224054" y="79735"/>
                  <a:pt x="224854" y="79663"/>
                  <a:pt x="225656" y="79663"/>
                </a:cubicBezTo>
                <a:cubicBezTo>
                  <a:pt x="226344" y="79663"/>
                  <a:pt x="227034" y="79716"/>
                  <a:pt x="227717" y="79822"/>
                </a:cubicBezTo>
                <a:cubicBezTo>
                  <a:pt x="227823" y="79624"/>
                  <a:pt x="227960" y="79411"/>
                  <a:pt x="228097" y="79197"/>
                </a:cubicBezTo>
                <a:cubicBezTo>
                  <a:pt x="227397" y="78664"/>
                  <a:pt x="226528" y="78374"/>
                  <a:pt x="225644" y="78374"/>
                </a:cubicBezTo>
                <a:close/>
                <a:moveTo>
                  <a:pt x="11397" y="73149"/>
                </a:moveTo>
                <a:cubicBezTo>
                  <a:pt x="6643" y="73149"/>
                  <a:pt x="2453" y="75845"/>
                  <a:pt x="0" y="79944"/>
                </a:cubicBezTo>
                <a:lnTo>
                  <a:pt x="15" y="79944"/>
                </a:lnTo>
                <a:cubicBezTo>
                  <a:pt x="625" y="80081"/>
                  <a:pt x="1219" y="80248"/>
                  <a:pt x="1813" y="80477"/>
                </a:cubicBezTo>
                <a:cubicBezTo>
                  <a:pt x="3977" y="77201"/>
                  <a:pt x="7481" y="75068"/>
                  <a:pt x="11412" y="75068"/>
                </a:cubicBezTo>
                <a:cubicBezTo>
                  <a:pt x="15389" y="75068"/>
                  <a:pt x="18908" y="77247"/>
                  <a:pt x="21072" y="80568"/>
                </a:cubicBezTo>
                <a:cubicBezTo>
                  <a:pt x="21651" y="80340"/>
                  <a:pt x="22245" y="80157"/>
                  <a:pt x="22839" y="80020"/>
                </a:cubicBezTo>
                <a:cubicBezTo>
                  <a:pt x="20386" y="75876"/>
                  <a:pt x="16150" y="73149"/>
                  <a:pt x="11397" y="73149"/>
                </a:cubicBezTo>
                <a:close/>
                <a:moveTo>
                  <a:pt x="39949" y="73133"/>
                </a:moveTo>
                <a:lnTo>
                  <a:pt x="39949" y="73149"/>
                </a:lnTo>
                <a:cubicBezTo>
                  <a:pt x="35195" y="73149"/>
                  <a:pt x="31005" y="75845"/>
                  <a:pt x="28552" y="79944"/>
                </a:cubicBezTo>
                <a:cubicBezTo>
                  <a:pt x="29162" y="80081"/>
                  <a:pt x="29756" y="80248"/>
                  <a:pt x="30350" y="80477"/>
                </a:cubicBezTo>
                <a:cubicBezTo>
                  <a:pt x="32529" y="77201"/>
                  <a:pt x="36018" y="75068"/>
                  <a:pt x="39949" y="75068"/>
                </a:cubicBezTo>
                <a:cubicBezTo>
                  <a:pt x="43941" y="75068"/>
                  <a:pt x="47445" y="77247"/>
                  <a:pt x="49624" y="80568"/>
                </a:cubicBezTo>
                <a:cubicBezTo>
                  <a:pt x="50203" y="80340"/>
                  <a:pt x="50782" y="80157"/>
                  <a:pt x="51391" y="80005"/>
                </a:cubicBezTo>
                <a:cubicBezTo>
                  <a:pt x="48938" y="75876"/>
                  <a:pt x="44733" y="73133"/>
                  <a:pt x="39949" y="73133"/>
                </a:cubicBezTo>
                <a:close/>
                <a:moveTo>
                  <a:pt x="68501" y="73149"/>
                </a:moveTo>
                <a:cubicBezTo>
                  <a:pt x="63747" y="73149"/>
                  <a:pt x="59558" y="75845"/>
                  <a:pt x="57089" y="79944"/>
                </a:cubicBezTo>
                <a:cubicBezTo>
                  <a:pt x="57699" y="80066"/>
                  <a:pt x="58308" y="80248"/>
                  <a:pt x="58887" y="80462"/>
                </a:cubicBezTo>
                <a:cubicBezTo>
                  <a:pt x="61066" y="77201"/>
                  <a:pt x="64555" y="75068"/>
                  <a:pt x="68501" y="75068"/>
                </a:cubicBezTo>
                <a:cubicBezTo>
                  <a:pt x="72462" y="75068"/>
                  <a:pt x="75997" y="77247"/>
                  <a:pt x="78161" y="80568"/>
                </a:cubicBezTo>
                <a:cubicBezTo>
                  <a:pt x="78740" y="80340"/>
                  <a:pt x="79334" y="80157"/>
                  <a:pt x="79928" y="80020"/>
                </a:cubicBezTo>
                <a:cubicBezTo>
                  <a:pt x="77490" y="75876"/>
                  <a:pt x="73270" y="73149"/>
                  <a:pt x="68501" y="73149"/>
                </a:cubicBezTo>
                <a:close/>
                <a:moveTo>
                  <a:pt x="97023" y="73133"/>
                </a:moveTo>
                <a:lnTo>
                  <a:pt x="97038" y="73149"/>
                </a:lnTo>
                <a:cubicBezTo>
                  <a:pt x="92284" y="73149"/>
                  <a:pt x="88079" y="75845"/>
                  <a:pt x="85626" y="79944"/>
                </a:cubicBezTo>
                <a:cubicBezTo>
                  <a:pt x="86236" y="80066"/>
                  <a:pt x="86845" y="80248"/>
                  <a:pt x="87424" y="80462"/>
                </a:cubicBezTo>
                <a:cubicBezTo>
                  <a:pt x="89603" y="77201"/>
                  <a:pt x="93092" y="75068"/>
                  <a:pt x="97023" y="75068"/>
                </a:cubicBezTo>
                <a:cubicBezTo>
                  <a:pt x="101014" y="75068"/>
                  <a:pt x="104519" y="77247"/>
                  <a:pt x="106698" y="80568"/>
                </a:cubicBezTo>
                <a:cubicBezTo>
                  <a:pt x="107276" y="80340"/>
                  <a:pt x="107871" y="80157"/>
                  <a:pt x="108480" y="80005"/>
                </a:cubicBezTo>
                <a:cubicBezTo>
                  <a:pt x="106027" y="75876"/>
                  <a:pt x="101807" y="73133"/>
                  <a:pt x="97023" y="73133"/>
                </a:cubicBezTo>
                <a:close/>
                <a:moveTo>
                  <a:pt x="125575" y="73149"/>
                </a:moveTo>
                <a:cubicBezTo>
                  <a:pt x="120821" y="73149"/>
                  <a:pt x="116631" y="75845"/>
                  <a:pt x="114178" y="79944"/>
                </a:cubicBezTo>
                <a:cubicBezTo>
                  <a:pt x="114788" y="80081"/>
                  <a:pt x="115382" y="80248"/>
                  <a:pt x="115976" y="80477"/>
                </a:cubicBezTo>
                <a:cubicBezTo>
                  <a:pt x="118155" y="77201"/>
                  <a:pt x="121644" y="75068"/>
                  <a:pt x="125575" y="75068"/>
                </a:cubicBezTo>
                <a:cubicBezTo>
                  <a:pt x="129551" y="75068"/>
                  <a:pt x="133071" y="77247"/>
                  <a:pt x="135250" y="80568"/>
                </a:cubicBezTo>
                <a:cubicBezTo>
                  <a:pt x="135829" y="80355"/>
                  <a:pt x="136408" y="80157"/>
                  <a:pt x="137017" y="80020"/>
                </a:cubicBezTo>
                <a:cubicBezTo>
                  <a:pt x="134564" y="75891"/>
                  <a:pt x="130359" y="73149"/>
                  <a:pt x="125575" y="73149"/>
                </a:cubicBezTo>
                <a:close/>
                <a:moveTo>
                  <a:pt x="154112" y="73149"/>
                </a:moveTo>
                <a:cubicBezTo>
                  <a:pt x="149358" y="73149"/>
                  <a:pt x="145168" y="75845"/>
                  <a:pt x="142715" y="79944"/>
                </a:cubicBezTo>
                <a:cubicBezTo>
                  <a:pt x="143325" y="80066"/>
                  <a:pt x="143934" y="80248"/>
                  <a:pt x="144513" y="80462"/>
                </a:cubicBezTo>
                <a:cubicBezTo>
                  <a:pt x="146692" y="77201"/>
                  <a:pt x="150181" y="75068"/>
                  <a:pt x="154112" y="75068"/>
                </a:cubicBezTo>
                <a:cubicBezTo>
                  <a:pt x="158088" y="75068"/>
                  <a:pt x="161608" y="77247"/>
                  <a:pt x="163787" y="80568"/>
                </a:cubicBezTo>
                <a:cubicBezTo>
                  <a:pt x="164366" y="80340"/>
                  <a:pt x="164960" y="80157"/>
                  <a:pt x="165554" y="80020"/>
                </a:cubicBezTo>
                <a:cubicBezTo>
                  <a:pt x="163116" y="75876"/>
                  <a:pt x="158896" y="73149"/>
                  <a:pt x="154112" y="73149"/>
                </a:cubicBezTo>
                <a:close/>
                <a:moveTo>
                  <a:pt x="182649" y="73149"/>
                </a:moveTo>
                <a:cubicBezTo>
                  <a:pt x="177910" y="73149"/>
                  <a:pt x="173705" y="75845"/>
                  <a:pt x="171252" y="79944"/>
                </a:cubicBezTo>
                <a:cubicBezTo>
                  <a:pt x="171862" y="80081"/>
                  <a:pt x="172471" y="80248"/>
                  <a:pt x="173050" y="80462"/>
                </a:cubicBezTo>
                <a:cubicBezTo>
                  <a:pt x="175229" y="77201"/>
                  <a:pt x="178718" y="75068"/>
                  <a:pt x="182649" y="75068"/>
                </a:cubicBezTo>
                <a:cubicBezTo>
                  <a:pt x="186625" y="75068"/>
                  <a:pt x="190145" y="77247"/>
                  <a:pt x="192323" y="80568"/>
                </a:cubicBezTo>
                <a:cubicBezTo>
                  <a:pt x="192902" y="80340"/>
                  <a:pt x="193497" y="80157"/>
                  <a:pt x="194106" y="80020"/>
                </a:cubicBezTo>
                <a:cubicBezTo>
                  <a:pt x="191653" y="75876"/>
                  <a:pt x="187433" y="73149"/>
                  <a:pt x="182649" y="73149"/>
                </a:cubicBezTo>
                <a:close/>
                <a:moveTo>
                  <a:pt x="211201" y="73133"/>
                </a:moveTo>
                <a:cubicBezTo>
                  <a:pt x="206447" y="73133"/>
                  <a:pt x="202257" y="75845"/>
                  <a:pt x="199789" y="79944"/>
                </a:cubicBezTo>
                <a:cubicBezTo>
                  <a:pt x="200399" y="80066"/>
                  <a:pt x="201008" y="80248"/>
                  <a:pt x="201587" y="80462"/>
                </a:cubicBezTo>
                <a:cubicBezTo>
                  <a:pt x="203766" y="77201"/>
                  <a:pt x="207255" y="75068"/>
                  <a:pt x="211201" y="75068"/>
                </a:cubicBezTo>
                <a:cubicBezTo>
                  <a:pt x="215162" y="75068"/>
                  <a:pt x="218697" y="77247"/>
                  <a:pt x="220876" y="80568"/>
                </a:cubicBezTo>
                <a:cubicBezTo>
                  <a:pt x="221439" y="80340"/>
                  <a:pt x="222034" y="80157"/>
                  <a:pt x="222643" y="80005"/>
                </a:cubicBezTo>
                <a:cubicBezTo>
                  <a:pt x="220190" y="75876"/>
                  <a:pt x="215954" y="73133"/>
                  <a:pt x="211201" y="73133"/>
                </a:cubicBezTo>
                <a:close/>
                <a:moveTo>
                  <a:pt x="239738" y="73133"/>
                </a:moveTo>
                <a:cubicBezTo>
                  <a:pt x="234984" y="73133"/>
                  <a:pt x="230794" y="75845"/>
                  <a:pt x="228341" y="79944"/>
                </a:cubicBezTo>
                <a:cubicBezTo>
                  <a:pt x="228951" y="80066"/>
                  <a:pt x="229545" y="80248"/>
                  <a:pt x="230139" y="80462"/>
                </a:cubicBezTo>
                <a:cubicBezTo>
                  <a:pt x="232303" y="77201"/>
                  <a:pt x="235807" y="75068"/>
                  <a:pt x="239738" y="75068"/>
                </a:cubicBezTo>
                <a:cubicBezTo>
                  <a:pt x="243714" y="75068"/>
                  <a:pt x="247234" y="77247"/>
                  <a:pt x="249413" y="80568"/>
                </a:cubicBezTo>
                <a:cubicBezTo>
                  <a:pt x="249992" y="80340"/>
                  <a:pt x="250570" y="80157"/>
                  <a:pt x="251180" y="80005"/>
                </a:cubicBezTo>
                <a:cubicBezTo>
                  <a:pt x="248727" y="75876"/>
                  <a:pt x="244491" y="73133"/>
                  <a:pt x="239738" y="73133"/>
                </a:cubicBezTo>
                <a:close/>
                <a:moveTo>
                  <a:pt x="268275" y="73149"/>
                </a:moveTo>
                <a:cubicBezTo>
                  <a:pt x="263521" y="73149"/>
                  <a:pt x="259331" y="75845"/>
                  <a:pt x="256878" y="79944"/>
                </a:cubicBezTo>
                <a:cubicBezTo>
                  <a:pt x="257488" y="80081"/>
                  <a:pt x="258082" y="80248"/>
                  <a:pt x="258676" y="80477"/>
                </a:cubicBezTo>
                <a:cubicBezTo>
                  <a:pt x="260855" y="77201"/>
                  <a:pt x="264344" y="75068"/>
                  <a:pt x="268275" y="75068"/>
                </a:cubicBezTo>
                <a:cubicBezTo>
                  <a:pt x="272251" y="75068"/>
                  <a:pt x="275771" y="77247"/>
                  <a:pt x="277949" y="80568"/>
                </a:cubicBezTo>
                <a:cubicBezTo>
                  <a:pt x="278528" y="80340"/>
                  <a:pt x="279123" y="80157"/>
                  <a:pt x="279717" y="80020"/>
                </a:cubicBezTo>
                <a:cubicBezTo>
                  <a:pt x="277264" y="75876"/>
                  <a:pt x="273028" y="73149"/>
                  <a:pt x="268275" y="73149"/>
                </a:cubicBezTo>
                <a:close/>
                <a:moveTo>
                  <a:pt x="97023" y="80843"/>
                </a:moveTo>
                <a:cubicBezTo>
                  <a:pt x="97025" y="80843"/>
                  <a:pt x="97028" y="80843"/>
                  <a:pt x="97030" y="80843"/>
                </a:cubicBezTo>
                <a:lnTo>
                  <a:pt x="97030" y="80843"/>
                </a:lnTo>
                <a:cubicBezTo>
                  <a:pt x="97033" y="80843"/>
                  <a:pt x="97035" y="80843"/>
                  <a:pt x="97038" y="80843"/>
                </a:cubicBezTo>
                <a:close/>
                <a:moveTo>
                  <a:pt x="39949" y="75708"/>
                </a:moveTo>
                <a:lnTo>
                  <a:pt x="39949" y="75723"/>
                </a:lnTo>
                <a:cubicBezTo>
                  <a:pt x="36262" y="75723"/>
                  <a:pt x="33001" y="77674"/>
                  <a:pt x="30914" y="80690"/>
                </a:cubicBezTo>
                <a:cubicBezTo>
                  <a:pt x="31478" y="80919"/>
                  <a:pt x="32011" y="81193"/>
                  <a:pt x="32544" y="81498"/>
                </a:cubicBezTo>
                <a:cubicBezTo>
                  <a:pt x="34312" y="79136"/>
                  <a:pt x="36978" y="77628"/>
                  <a:pt x="39949" y="77628"/>
                </a:cubicBezTo>
                <a:cubicBezTo>
                  <a:pt x="42981" y="77628"/>
                  <a:pt x="45708" y="79212"/>
                  <a:pt x="47460" y="81650"/>
                </a:cubicBezTo>
                <a:cubicBezTo>
                  <a:pt x="47978" y="81330"/>
                  <a:pt x="48511" y="81056"/>
                  <a:pt x="49060" y="80812"/>
                </a:cubicBezTo>
                <a:cubicBezTo>
                  <a:pt x="46973" y="77719"/>
                  <a:pt x="43682" y="75708"/>
                  <a:pt x="39949" y="75708"/>
                </a:cubicBezTo>
                <a:close/>
                <a:moveTo>
                  <a:pt x="68501" y="75708"/>
                </a:moveTo>
                <a:lnTo>
                  <a:pt x="68501" y="75723"/>
                </a:lnTo>
                <a:cubicBezTo>
                  <a:pt x="64814" y="75723"/>
                  <a:pt x="61538" y="77674"/>
                  <a:pt x="59466" y="80690"/>
                </a:cubicBezTo>
                <a:cubicBezTo>
                  <a:pt x="60030" y="80919"/>
                  <a:pt x="60563" y="81193"/>
                  <a:pt x="61081" y="81498"/>
                </a:cubicBezTo>
                <a:cubicBezTo>
                  <a:pt x="62864" y="79136"/>
                  <a:pt x="65515" y="77628"/>
                  <a:pt x="68501" y="77628"/>
                </a:cubicBezTo>
                <a:cubicBezTo>
                  <a:pt x="71533" y="77628"/>
                  <a:pt x="74245" y="79212"/>
                  <a:pt x="76012" y="81650"/>
                </a:cubicBezTo>
                <a:cubicBezTo>
                  <a:pt x="76515" y="81330"/>
                  <a:pt x="77048" y="81056"/>
                  <a:pt x="77597" y="80812"/>
                </a:cubicBezTo>
                <a:cubicBezTo>
                  <a:pt x="75525" y="77719"/>
                  <a:pt x="72219" y="75708"/>
                  <a:pt x="68501" y="75708"/>
                </a:cubicBezTo>
                <a:close/>
                <a:moveTo>
                  <a:pt x="97023" y="75708"/>
                </a:moveTo>
                <a:lnTo>
                  <a:pt x="97038" y="75723"/>
                </a:lnTo>
                <a:cubicBezTo>
                  <a:pt x="93351" y="75723"/>
                  <a:pt x="90090" y="77674"/>
                  <a:pt x="88003" y="80690"/>
                </a:cubicBezTo>
                <a:cubicBezTo>
                  <a:pt x="88552" y="80919"/>
                  <a:pt x="89100" y="81193"/>
                  <a:pt x="89618" y="81498"/>
                </a:cubicBezTo>
                <a:cubicBezTo>
                  <a:pt x="91385" y="79136"/>
                  <a:pt x="94052" y="77628"/>
                  <a:pt x="97038" y="77628"/>
                </a:cubicBezTo>
                <a:cubicBezTo>
                  <a:pt x="100070" y="77628"/>
                  <a:pt x="102782" y="79212"/>
                  <a:pt x="104549" y="81650"/>
                </a:cubicBezTo>
                <a:cubicBezTo>
                  <a:pt x="105052" y="81330"/>
                  <a:pt x="105585" y="81056"/>
                  <a:pt x="106149" y="80812"/>
                </a:cubicBezTo>
                <a:cubicBezTo>
                  <a:pt x="104062" y="77719"/>
                  <a:pt x="100755" y="75708"/>
                  <a:pt x="97023" y="75708"/>
                </a:cubicBezTo>
                <a:close/>
                <a:moveTo>
                  <a:pt x="125575" y="75723"/>
                </a:moveTo>
                <a:cubicBezTo>
                  <a:pt x="121888" y="75723"/>
                  <a:pt x="118627" y="77674"/>
                  <a:pt x="116540" y="80690"/>
                </a:cubicBezTo>
                <a:cubicBezTo>
                  <a:pt x="117104" y="80919"/>
                  <a:pt x="117637" y="81193"/>
                  <a:pt x="118155" y="81498"/>
                </a:cubicBezTo>
                <a:cubicBezTo>
                  <a:pt x="119938" y="79136"/>
                  <a:pt x="122604" y="77628"/>
                  <a:pt x="125575" y="77628"/>
                </a:cubicBezTo>
                <a:cubicBezTo>
                  <a:pt x="128607" y="77628"/>
                  <a:pt x="131319" y="79212"/>
                  <a:pt x="133101" y="81650"/>
                </a:cubicBezTo>
                <a:cubicBezTo>
                  <a:pt x="133604" y="81345"/>
                  <a:pt x="134137" y="81056"/>
                  <a:pt x="134686" y="80812"/>
                </a:cubicBezTo>
                <a:cubicBezTo>
                  <a:pt x="132614" y="77735"/>
                  <a:pt x="129308" y="75723"/>
                  <a:pt x="125575" y="75723"/>
                </a:cubicBezTo>
                <a:close/>
                <a:moveTo>
                  <a:pt x="182649" y="75708"/>
                </a:moveTo>
                <a:cubicBezTo>
                  <a:pt x="178977" y="75708"/>
                  <a:pt x="175701" y="77674"/>
                  <a:pt x="173629" y="80690"/>
                </a:cubicBezTo>
                <a:cubicBezTo>
                  <a:pt x="174177" y="80919"/>
                  <a:pt x="174726" y="81193"/>
                  <a:pt x="175244" y="81498"/>
                </a:cubicBezTo>
                <a:cubicBezTo>
                  <a:pt x="177011" y="79136"/>
                  <a:pt x="179678" y="77628"/>
                  <a:pt x="182649" y="77628"/>
                </a:cubicBezTo>
                <a:cubicBezTo>
                  <a:pt x="185696" y="77628"/>
                  <a:pt x="188408" y="79212"/>
                  <a:pt x="190175" y="81650"/>
                </a:cubicBezTo>
                <a:cubicBezTo>
                  <a:pt x="190693" y="81330"/>
                  <a:pt x="191211" y="81056"/>
                  <a:pt x="191760" y="80812"/>
                </a:cubicBezTo>
                <a:cubicBezTo>
                  <a:pt x="189703" y="77719"/>
                  <a:pt x="186381" y="75708"/>
                  <a:pt x="182649" y="75708"/>
                </a:cubicBezTo>
                <a:close/>
                <a:moveTo>
                  <a:pt x="211201" y="75708"/>
                </a:moveTo>
                <a:cubicBezTo>
                  <a:pt x="207514" y="75708"/>
                  <a:pt x="204238" y="77674"/>
                  <a:pt x="202166" y="80690"/>
                </a:cubicBezTo>
                <a:cubicBezTo>
                  <a:pt x="202714" y="80919"/>
                  <a:pt x="203263" y="81193"/>
                  <a:pt x="203781" y="81498"/>
                </a:cubicBezTo>
                <a:cubicBezTo>
                  <a:pt x="205548" y="79136"/>
                  <a:pt x="208215" y="77628"/>
                  <a:pt x="211201" y="77628"/>
                </a:cubicBezTo>
                <a:cubicBezTo>
                  <a:pt x="214233" y="77628"/>
                  <a:pt x="216945" y="79212"/>
                  <a:pt x="218712" y="81650"/>
                </a:cubicBezTo>
                <a:cubicBezTo>
                  <a:pt x="219230" y="81330"/>
                  <a:pt x="219763" y="81056"/>
                  <a:pt x="220312" y="80812"/>
                </a:cubicBezTo>
                <a:cubicBezTo>
                  <a:pt x="218225" y="77719"/>
                  <a:pt x="214918" y="75708"/>
                  <a:pt x="211201" y="75708"/>
                </a:cubicBezTo>
                <a:close/>
                <a:moveTo>
                  <a:pt x="239738" y="75708"/>
                </a:moveTo>
                <a:cubicBezTo>
                  <a:pt x="236051" y="75708"/>
                  <a:pt x="232790" y="77674"/>
                  <a:pt x="230703" y="80690"/>
                </a:cubicBezTo>
                <a:cubicBezTo>
                  <a:pt x="231267" y="80919"/>
                  <a:pt x="231800" y="81193"/>
                  <a:pt x="232318" y="81498"/>
                </a:cubicBezTo>
                <a:cubicBezTo>
                  <a:pt x="234100" y="79136"/>
                  <a:pt x="236767" y="77628"/>
                  <a:pt x="239738" y="77628"/>
                </a:cubicBezTo>
                <a:cubicBezTo>
                  <a:pt x="242770" y="77628"/>
                  <a:pt x="245482" y="79212"/>
                  <a:pt x="247264" y="81650"/>
                </a:cubicBezTo>
                <a:cubicBezTo>
                  <a:pt x="247767" y="81330"/>
                  <a:pt x="248300" y="81056"/>
                  <a:pt x="248849" y="80812"/>
                </a:cubicBezTo>
                <a:cubicBezTo>
                  <a:pt x="246777" y="77719"/>
                  <a:pt x="243471" y="75708"/>
                  <a:pt x="239738" y="75708"/>
                </a:cubicBezTo>
                <a:close/>
                <a:moveTo>
                  <a:pt x="268290" y="75708"/>
                </a:moveTo>
                <a:cubicBezTo>
                  <a:pt x="264603" y="75708"/>
                  <a:pt x="261327" y="77658"/>
                  <a:pt x="259255" y="80690"/>
                </a:cubicBezTo>
                <a:cubicBezTo>
                  <a:pt x="259803" y="80919"/>
                  <a:pt x="260352" y="81193"/>
                  <a:pt x="260870" y="81498"/>
                </a:cubicBezTo>
                <a:cubicBezTo>
                  <a:pt x="262637" y="79136"/>
                  <a:pt x="265304" y="77628"/>
                  <a:pt x="268290" y="77628"/>
                </a:cubicBezTo>
                <a:cubicBezTo>
                  <a:pt x="271322" y="77628"/>
                  <a:pt x="274034" y="79212"/>
                  <a:pt x="275801" y="81650"/>
                </a:cubicBezTo>
                <a:cubicBezTo>
                  <a:pt x="276304" y="81330"/>
                  <a:pt x="276837" y="81056"/>
                  <a:pt x="277401" y="80797"/>
                </a:cubicBezTo>
                <a:cubicBezTo>
                  <a:pt x="275314" y="77719"/>
                  <a:pt x="272007" y="75708"/>
                  <a:pt x="268290" y="75708"/>
                </a:cubicBezTo>
                <a:close/>
                <a:moveTo>
                  <a:pt x="11412" y="75723"/>
                </a:moveTo>
                <a:cubicBezTo>
                  <a:pt x="7725" y="75723"/>
                  <a:pt x="4464" y="77674"/>
                  <a:pt x="2377" y="80690"/>
                </a:cubicBezTo>
                <a:cubicBezTo>
                  <a:pt x="2941" y="80934"/>
                  <a:pt x="3474" y="81193"/>
                  <a:pt x="3992" y="81513"/>
                </a:cubicBezTo>
                <a:cubicBezTo>
                  <a:pt x="5775" y="79151"/>
                  <a:pt x="8426" y="77628"/>
                  <a:pt x="11412" y="77628"/>
                </a:cubicBezTo>
                <a:cubicBezTo>
                  <a:pt x="14444" y="77628"/>
                  <a:pt x="17156" y="79212"/>
                  <a:pt x="18923" y="81665"/>
                </a:cubicBezTo>
                <a:cubicBezTo>
                  <a:pt x="19441" y="81345"/>
                  <a:pt x="19975" y="81071"/>
                  <a:pt x="20523" y="80827"/>
                </a:cubicBezTo>
                <a:cubicBezTo>
                  <a:pt x="18451" y="77735"/>
                  <a:pt x="15145" y="75723"/>
                  <a:pt x="11412" y="75723"/>
                </a:cubicBezTo>
                <a:close/>
                <a:moveTo>
                  <a:pt x="154112" y="75723"/>
                </a:moveTo>
                <a:cubicBezTo>
                  <a:pt x="150440" y="75723"/>
                  <a:pt x="147164" y="77674"/>
                  <a:pt x="145077" y="80690"/>
                </a:cubicBezTo>
                <a:cubicBezTo>
                  <a:pt x="145641" y="80919"/>
                  <a:pt x="146174" y="81193"/>
                  <a:pt x="146692" y="81498"/>
                </a:cubicBezTo>
                <a:cubicBezTo>
                  <a:pt x="148474" y="79136"/>
                  <a:pt x="151141" y="77628"/>
                  <a:pt x="154112" y="77628"/>
                </a:cubicBezTo>
                <a:cubicBezTo>
                  <a:pt x="157159" y="77628"/>
                  <a:pt x="159871" y="79212"/>
                  <a:pt x="161638" y="81665"/>
                </a:cubicBezTo>
                <a:cubicBezTo>
                  <a:pt x="162141" y="81345"/>
                  <a:pt x="162674" y="81071"/>
                  <a:pt x="163223" y="80827"/>
                </a:cubicBezTo>
                <a:cubicBezTo>
                  <a:pt x="161151" y="77735"/>
                  <a:pt x="157845" y="75723"/>
                  <a:pt x="154112" y="75723"/>
                </a:cubicBezTo>
                <a:close/>
                <a:moveTo>
                  <a:pt x="11397" y="78283"/>
                </a:moveTo>
                <a:cubicBezTo>
                  <a:pt x="8639" y="78283"/>
                  <a:pt x="6171" y="79670"/>
                  <a:pt x="4510" y="81833"/>
                </a:cubicBezTo>
                <a:cubicBezTo>
                  <a:pt x="5013" y="82153"/>
                  <a:pt x="5500" y="82519"/>
                  <a:pt x="5957" y="82915"/>
                </a:cubicBezTo>
                <a:cubicBezTo>
                  <a:pt x="7298" y="81254"/>
                  <a:pt x="9233" y="80203"/>
                  <a:pt x="11397" y="80203"/>
                </a:cubicBezTo>
                <a:cubicBezTo>
                  <a:pt x="13636" y="80203"/>
                  <a:pt x="15632" y="81330"/>
                  <a:pt x="16988" y="83082"/>
                </a:cubicBezTo>
                <a:cubicBezTo>
                  <a:pt x="17430" y="82686"/>
                  <a:pt x="17918" y="82321"/>
                  <a:pt x="18405" y="81970"/>
                </a:cubicBezTo>
                <a:cubicBezTo>
                  <a:pt x="16745" y="79730"/>
                  <a:pt x="14231" y="78283"/>
                  <a:pt x="11397" y="78283"/>
                </a:cubicBezTo>
                <a:close/>
                <a:moveTo>
                  <a:pt x="39949" y="78283"/>
                </a:moveTo>
                <a:cubicBezTo>
                  <a:pt x="37191" y="78283"/>
                  <a:pt x="34723" y="79654"/>
                  <a:pt x="33047" y="81818"/>
                </a:cubicBezTo>
                <a:cubicBezTo>
                  <a:pt x="33565" y="82153"/>
                  <a:pt x="34037" y="82519"/>
                  <a:pt x="34510" y="82900"/>
                </a:cubicBezTo>
                <a:cubicBezTo>
                  <a:pt x="35850" y="81254"/>
                  <a:pt x="37785" y="80203"/>
                  <a:pt x="39949" y="80203"/>
                </a:cubicBezTo>
                <a:cubicBezTo>
                  <a:pt x="42189" y="80203"/>
                  <a:pt x="44184" y="81330"/>
                  <a:pt x="45540" y="83082"/>
                </a:cubicBezTo>
                <a:cubicBezTo>
                  <a:pt x="45982" y="82686"/>
                  <a:pt x="46470" y="82305"/>
                  <a:pt x="46957" y="81970"/>
                </a:cubicBezTo>
                <a:cubicBezTo>
                  <a:pt x="45297" y="79715"/>
                  <a:pt x="42768" y="78283"/>
                  <a:pt x="39949" y="78283"/>
                </a:cubicBezTo>
                <a:close/>
                <a:moveTo>
                  <a:pt x="68501" y="78283"/>
                </a:moveTo>
                <a:cubicBezTo>
                  <a:pt x="65728" y="78283"/>
                  <a:pt x="63260" y="79654"/>
                  <a:pt x="61599" y="81833"/>
                </a:cubicBezTo>
                <a:cubicBezTo>
                  <a:pt x="62102" y="82153"/>
                  <a:pt x="62589" y="82519"/>
                  <a:pt x="63047" y="82915"/>
                </a:cubicBezTo>
                <a:cubicBezTo>
                  <a:pt x="64387" y="81254"/>
                  <a:pt x="66338" y="80203"/>
                  <a:pt x="68501" y="80203"/>
                </a:cubicBezTo>
                <a:cubicBezTo>
                  <a:pt x="70725" y="80203"/>
                  <a:pt x="72737" y="81330"/>
                  <a:pt x="74077" y="83082"/>
                </a:cubicBezTo>
                <a:cubicBezTo>
                  <a:pt x="74534" y="82686"/>
                  <a:pt x="75022" y="82321"/>
                  <a:pt x="75525" y="82001"/>
                </a:cubicBezTo>
                <a:cubicBezTo>
                  <a:pt x="73849" y="79746"/>
                  <a:pt x="71320" y="78283"/>
                  <a:pt x="68501" y="78283"/>
                </a:cubicBezTo>
                <a:close/>
                <a:moveTo>
                  <a:pt x="97030" y="78283"/>
                </a:moveTo>
                <a:cubicBezTo>
                  <a:pt x="94276" y="78286"/>
                  <a:pt x="91795" y="79656"/>
                  <a:pt x="90136" y="81818"/>
                </a:cubicBezTo>
                <a:cubicBezTo>
                  <a:pt x="90639" y="82153"/>
                  <a:pt x="91126" y="82519"/>
                  <a:pt x="91583" y="82900"/>
                </a:cubicBezTo>
                <a:cubicBezTo>
                  <a:pt x="92924" y="81254"/>
                  <a:pt x="94859" y="80203"/>
                  <a:pt x="97023" y="80203"/>
                </a:cubicBezTo>
                <a:cubicBezTo>
                  <a:pt x="99262" y="80203"/>
                  <a:pt x="101274" y="81330"/>
                  <a:pt x="102614" y="83082"/>
                </a:cubicBezTo>
                <a:cubicBezTo>
                  <a:pt x="103071" y="82686"/>
                  <a:pt x="103544" y="82305"/>
                  <a:pt x="104046" y="81970"/>
                </a:cubicBezTo>
                <a:cubicBezTo>
                  <a:pt x="102387" y="79717"/>
                  <a:pt x="99861" y="78286"/>
                  <a:pt x="97030" y="78283"/>
                </a:cubicBezTo>
                <a:close/>
                <a:moveTo>
                  <a:pt x="125575" y="78283"/>
                </a:moveTo>
                <a:cubicBezTo>
                  <a:pt x="122817" y="78283"/>
                  <a:pt x="120349" y="79654"/>
                  <a:pt x="118673" y="81833"/>
                </a:cubicBezTo>
                <a:cubicBezTo>
                  <a:pt x="119191" y="82153"/>
                  <a:pt x="119679" y="82519"/>
                  <a:pt x="120136" y="82915"/>
                </a:cubicBezTo>
                <a:cubicBezTo>
                  <a:pt x="121476" y="81254"/>
                  <a:pt x="123411" y="80218"/>
                  <a:pt x="125575" y="80218"/>
                </a:cubicBezTo>
                <a:cubicBezTo>
                  <a:pt x="127815" y="80218"/>
                  <a:pt x="129810" y="81330"/>
                  <a:pt x="131166" y="83082"/>
                </a:cubicBezTo>
                <a:cubicBezTo>
                  <a:pt x="131608" y="82686"/>
                  <a:pt x="132096" y="82321"/>
                  <a:pt x="132583" y="81970"/>
                </a:cubicBezTo>
                <a:cubicBezTo>
                  <a:pt x="130923" y="79730"/>
                  <a:pt x="128393" y="78283"/>
                  <a:pt x="125575" y="78283"/>
                </a:cubicBezTo>
                <a:close/>
                <a:moveTo>
                  <a:pt x="154112" y="78283"/>
                </a:moveTo>
                <a:cubicBezTo>
                  <a:pt x="151354" y="78283"/>
                  <a:pt x="148886" y="79654"/>
                  <a:pt x="147225" y="81833"/>
                </a:cubicBezTo>
                <a:cubicBezTo>
                  <a:pt x="147728" y="82153"/>
                  <a:pt x="148215" y="82519"/>
                  <a:pt x="148673" y="82915"/>
                </a:cubicBezTo>
                <a:cubicBezTo>
                  <a:pt x="150013" y="81254"/>
                  <a:pt x="151948" y="80203"/>
                  <a:pt x="154112" y="80203"/>
                </a:cubicBezTo>
                <a:cubicBezTo>
                  <a:pt x="156351" y="80203"/>
                  <a:pt x="158363" y="81330"/>
                  <a:pt x="159703" y="83082"/>
                </a:cubicBezTo>
                <a:cubicBezTo>
                  <a:pt x="160160" y="82686"/>
                  <a:pt x="160633" y="82321"/>
                  <a:pt x="161136" y="81970"/>
                </a:cubicBezTo>
                <a:cubicBezTo>
                  <a:pt x="159460" y="79715"/>
                  <a:pt x="156946" y="78283"/>
                  <a:pt x="154112" y="78283"/>
                </a:cubicBezTo>
                <a:close/>
                <a:moveTo>
                  <a:pt x="182649" y="78283"/>
                </a:moveTo>
                <a:cubicBezTo>
                  <a:pt x="179891" y="78283"/>
                  <a:pt x="177423" y="79654"/>
                  <a:pt x="175762" y="81833"/>
                </a:cubicBezTo>
                <a:cubicBezTo>
                  <a:pt x="176265" y="82153"/>
                  <a:pt x="176752" y="82519"/>
                  <a:pt x="177209" y="82915"/>
                </a:cubicBezTo>
                <a:cubicBezTo>
                  <a:pt x="178550" y="81254"/>
                  <a:pt x="180500" y="80203"/>
                  <a:pt x="182649" y="80203"/>
                </a:cubicBezTo>
                <a:cubicBezTo>
                  <a:pt x="184888" y="80203"/>
                  <a:pt x="186899" y="81330"/>
                  <a:pt x="188240" y="83082"/>
                </a:cubicBezTo>
                <a:cubicBezTo>
                  <a:pt x="188697" y="82686"/>
                  <a:pt x="189170" y="82321"/>
                  <a:pt x="189672" y="81970"/>
                </a:cubicBezTo>
                <a:cubicBezTo>
                  <a:pt x="188012" y="79715"/>
                  <a:pt x="185483" y="78283"/>
                  <a:pt x="182649" y="78283"/>
                </a:cubicBezTo>
                <a:close/>
                <a:moveTo>
                  <a:pt x="211201" y="78283"/>
                </a:moveTo>
                <a:cubicBezTo>
                  <a:pt x="208443" y="78283"/>
                  <a:pt x="205960" y="79654"/>
                  <a:pt x="204299" y="81818"/>
                </a:cubicBezTo>
                <a:cubicBezTo>
                  <a:pt x="204802" y="82153"/>
                  <a:pt x="205289" y="82519"/>
                  <a:pt x="205746" y="82900"/>
                </a:cubicBezTo>
                <a:cubicBezTo>
                  <a:pt x="207102" y="81254"/>
                  <a:pt x="209037" y="80203"/>
                  <a:pt x="211201" y="80203"/>
                </a:cubicBezTo>
                <a:cubicBezTo>
                  <a:pt x="213440" y="80203"/>
                  <a:pt x="215436" y="81330"/>
                  <a:pt x="216792" y="83082"/>
                </a:cubicBezTo>
                <a:cubicBezTo>
                  <a:pt x="217234" y="82686"/>
                  <a:pt x="217722" y="82305"/>
                  <a:pt x="218209" y="81970"/>
                </a:cubicBezTo>
                <a:cubicBezTo>
                  <a:pt x="216549" y="79715"/>
                  <a:pt x="214019" y="78283"/>
                  <a:pt x="211201" y="78283"/>
                </a:cubicBezTo>
                <a:close/>
                <a:moveTo>
                  <a:pt x="239738" y="78283"/>
                </a:moveTo>
                <a:cubicBezTo>
                  <a:pt x="236980" y="78283"/>
                  <a:pt x="234497" y="79654"/>
                  <a:pt x="232836" y="81818"/>
                </a:cubicBezTo>
                <a:cubicBezTo>
                  <a:pt x="233354" y="82153"/>
                  <a:pt x="233826" y="82519"/>
                  <a:pt x="234298" y="82900"/>
                </a:cubicBezTo>
                <a:cubicBezTo>
                  <a:pt x="235639" y="81254"/>
                  <a:pt x="237574" y="80203"/>
                  <a:pt x="239738" y="80203"/>
                </a:cubicBezTo>
                <a:cubicBezTo>
                  <a:pt x="241977" y="80203"/>
                  <a:pt x="243973" y="81330"/>
                  <a:pt x="245329" y="83082"/>
                </a:cubicBezTo>
                <a:cubicBezTo>
                  <a:pt x="245771" y="82686"/>
                  <a:pt x="246259" y="82321"/>
                  <a:pt x="246746" y="81970"/>
                </a:cubicBezTo>
                <a:cubicBezTo>
                  <a:pt x="245086" y="79715"/>
                  <a:pt x="242556" y="78283"/>
                  <a:pt x="239738" y="78283"/>
                </a:cubicBezTo>
                <a:close/>
                <a:moveTo>
                  <a:pt x="268275" y="78283"/>
                </a:moveTo>
                <a:cubicBezTo>
                  <a:pt x="265517" y="78283"/>
                  <a:pt x="263049" y="79654"/>
                  <a:pt x="261373" y="81833"/>
                </a:cubicBezTo>
                <a:cubicBezTo>
                  <a:pt x="261891" y="82153"/>
                  <a:pt x="262378" y="82519"/>
                  <a:pt x="262835" y="82915"/>
                </a:cubicBezTo>
                <a:cubicBezTo>
                  <a:pt x="264176" y="81254"/>
                  <a:pt x="266111" y="80203"/>
                  <a:pt x="268275" y="80203"/>
                </a:cubicBezTo>
                <a:cubicBezTo>
                  <a:pt x="270514" y="80203"/>
                  <a:pt x="272510" y="81330"/>
                  <a:pt x="273866" y="83082"/>
                </a:cubicBezTo>
                <a:cubicBezTo>
                  <a:pt x="274323" y="82686"/>
                  <a:pt x="274796" y="82321"/>
                  <a:pt x="275298" y="81985"/>
                </a:cubicBezTo>
                <a:cubicBezTo>
                  <a:pt x="273622" y="79730"/>
                  <a:pt x="271109" y="78283"/>
                  <a:pt x="268275" y="78283"/>
                </a:cubicBezTo>
                <a:close/>
                <a:moveTo>
                  <a:pt x="6399" y="83311"/>
                </a:moveTo>
                <a:lnTo>
                  <a:pt x="6399" y="83326"/>
                </a:lnTo>
                <a:cubicBezTo>
                  <a:pt x="6402" y="83323"/>
                  <a:pt x="6404" y="83320"/>
                  <a:pt x="6406" y="83317"/>
                </a:cubicBezTo>
                <a:lnTo>
                  <a:pt x="6406" y="83317"/>
                </a:lnTo>
                <a:cubicBezTo>
                  <a:pt x="6404" y="83315"/>
                  <a:pt x="6402" y="83313"/>
                  <a:pt x="6399" y="83311"/>
                </a:cubicBezTo>
                <a:close/>
                <a:moveTo>
                  <a:pt x="39949" y="80843"/>
                </a:moveTo>
                <a:cubicBezTo>
                  <a:pt x="37968" y="80843"/>
                  <a:pt x="36170" y="81803"/>
                  <a:pt x="34936" y="83311"/>
                </a:cubicBezTo>
                <a:cubicBezTo>
                  <a:pt x="35393" y="83722"/>
                  <a:pt x="35820" y="84149"/>
                  <a:pt x="36216" y="84621"/>
                </a:cubicBezTo>
                <a:cubicBezTo>
                  <a:pt x="37163" y="83379"/>
                  <a:pt x="38562" y="82765"/>
                  <a:pt x="39956" y="82765"/>
                </a:cubicBezTo>
                <a:cubicBezTo>
                  <a:pt x="41435" y="82765"/>
                  <a:pt x="42909" y="83455"/>
                  <a:pt x="43834" y="84819"/>
                </a:cubicBezTo>
                <a:cubicBezTo>
                  <a:pt x="44230" y="84362"/>
                  <a:pt x="44642" y="83905"/>
                  <a:pt x="45083" y="83494"/>
                </a:cubicBezTo>
                <a:cubicBezTo>
                  <a:pt x="43849" y="81863"/>
                  <a:pt x="42006" y="80843"/>
                  <a:pt x="39949" y="80843"/>
                </a:cubicBezTo>
                <a:close/>
                <a:moveTo>
                  <a:pt x="97030" y="80843"/>
                </a:moveTo>
                <a:cubicBezTo>
                  <a:pt x="95053" y="80845"/>
                  <a:pt x="93258" y="81804"/>
                  <a:pt x="92025" y="83311"/>
                </a:cubicBezTo>
                <a:cubicBezTo>
                  <a:pt x="92482" y="83722"/>
                  <a:pt x="92909" y="84149"/>
                  <a:pt x="93305" y="84621"/>
                </a:cubicBezTo>
                <a:cubicBezTo>
                  <a:pt x="94252" y="83386"/>
                  <a:pt x="95650" y="82776"/>
                  <a:pt x="97045" y="82776"/>
                </a:cubicBezTo>
                <a:cubicBezTo>
                  <a:pt x="98523" y="82776"/>
                  <a:pt x="99998" y="83463"/>
                  <a:pt x="100923" y="84819"/>
                </a:cubicBezTo>
                <a:cubicBezTo>
                  <a:pt x="101304" y="84347"/>
                  <a:pt x="101731" y="83905"/>
                  <a:pt x="102172" y="83494"/>
                </a:cubicBezTo>
                <a:cubicBezTo>
                  <a:pt x="100940" y="81866"/>
                  <a:pt x="99084" y="80845"/>
                  <a:pt x="97030" y="80843"/>
                </a:cubicBezTo>
                <a:close/>
                <a:moveTo>
                  <a:pt x="11397" y="80843"/>
                </a:moveTo>
                <a:cubicBezTo>
                  <a:pt x="9435" y="80843"/>
                  <a:pt x="7640" y="81799"/>
                  <a:pt x="6406" y="83317"/>
                </a:cubicBezTo>
                <a:lnTo>
                  <a:pt x="6406" y="83317"/>
                </a:lnTo>
                <a:cubicBezTo>
                  <a:pt x="6861" y="83727"/>
                  <a:pt x="7285" y="84166"/>
                  <a:pt x="7679" y="84621"/>
                </a:cubicBezTo>
                <a:cubicBezTo>
                  <a:pt x="8578" y="83463"/>
                  <a:pt x="9949" y="82793"/>
                  <a:pt x="11412" y="82778"/>
                </a:cubicBezTo>
                <a:cubicBezTo>
                  <a:pt x="12981" y="82778"/>
                  <a:pt x="14383" y="83570"/>
                  <a:pt x="15297" y="84834"/>
                </a:cubicBezTo>
                <a:cubicBezTo>
                  <a:pt x="15678" y="84362"/>
                  <a:pt x="16105" y="83905"/>
                  <a:pt x="16546" y="83494"/>
                </a:cubicBezTo>
                <a:cubicBezTo>
                  <a:pt x="15297" y="81879"/>
                  <a:pt x="13454" y="80843"/>
                  <a:pt x="11397" y="80843"/>
                </a:cubicBezTo>
                <a:close/>
                <a:moveTo>
                  <a:pt x="68501" y="80843"/>
                </a:moveTo>
                <a:cubicBezTo>
                  <a:pt x="66520" y="80843"/>
                  <a:pt x="64722" y="81803"/>
                  <a:pt x="63488" y="83311"/>
                </a:cubicBezTo>
                <a:cubicBezTo>
                  <a:pt x="63930" y="83722"/>
                  <a:pt x="64357" y="84164"/>
                  <a:pt x="64768" y="84621"/>
                </a:cubicBezTo>
                <a:cubicBezTo>
                  <a:pt x="65706" y="83381"/>
                  <a:pt x="67102" y="82766"/>
                  <a:pt x="68497" y="82766"/>
                </a:cubicBezTo>
                <a:cubicBezTo>
                  <a:pt x="69979" y="82766"/>
                  <a:pt x="71460" y="83461"/>
                  <a:pt x="72386" y="84834"/>
                </a:cubicBezTo>
                <a:cubicBezTo>
                  <a:pt x="72782" y="84362"/>
                  <a:pt x="73194" y="83920"/>
                  <a:pt x="73636" y="83494"/>
                </a:cubicBezTo>
                <a:cubicBezTo>
                  <a:pt x="72401" y="81879"/>
                  <a:pt x="70558" y="80843"/>
                  <a:pt x="68501" y="80843"/>
                </a:cubicBezTo>
                <a:close/>
                <a:moveTo>
                  <a:pt x="125575" y="80843"/>
                </a:moveTo>
                <a:cubicBezTo>
                  <a:pt x="123594" y="80843"/>
                  <a:pt x="121812" y="81803"/>
                  <a:pt x="120577" y="83311"/>
                </a:cubicBezTo>
                <a:cubicBezTo>
                  <a:pt x="121035" y="83722"/>
                  <a:pt x="121461" y="84164"/>
                  <a:pt x="121857" y="84621"/>
                </a:cubicBezTo>
                <a:cubicBezTo>
                  <a:pt x="122795" y="83388"/>
                  <a:pt x="124187" y="82778"/>
                  <a:pt x="125579" y="82778"/>
                </a:cubicBezTo>
                <a:cubicBezTo>
                  <a:pt x="127060" y="82778"/>
                  <a:pt x="128541" y="83468"/>
                  <a:pt x="129475" y="84834"/>
                </a:cubicBezTo>
                <a:cubicBezTo>
                  <a:pt x="129856" y="84362"/>
                  <a:pt x="130283" y="83920"/>
                  <a:pt x="130725" y="83509"/>
                </a:cubicBezTo>
                <a:cubicBezTo>
                  <a:pt x="129475" y="81879"/>
                  <a:pt x="127632" y="80858"/>
                  <a:pt x="125575" y="80858"/>
                </a:cubicBezTo>
                <a:lnTo>
                  <a:pt x="125575" y="80843"/>
                </a:lnTo>
                <a:close/>
                <a:moveTo>
                  <a:pt x="154127" y="80843"/>
                </a:moveTo>
                <a:cubicBezTo>
                  <a:pt x="152146" y="80843"/>
                  <a:pt x="150364" y="81803"/>
                  <a:pt x="149130" y="83311"/>
                </a:cubicBezTo>
                <a:cubicBezTo>
                  <a:pt x="149571" y="83722"/>
                  <a:pt x="149998" y="84164"/>
                  <a:pt x="150394" y="84621"/>
                </a:cubicBezTo>
                <a:cubicBezTo>
                  <a:pt x="151293" y="83478"/>
                  <a:pt x="152664" y="82793"/>
                  <a:pt x="154112" y="82778"/>
                </a:cubicBezTo>
                <a:cubicBezTo>
                  <a:pt x="155666" y="82793"/>
                  <a:pt x="157128" y="83555"/>
                  <a:pt x="158027" y="84834"/>
                </a:cubicBezTo>
                <a:cubicBezTo>
                  <a:pt x="158408" y="84362"/>
                  <a:pt x="158820" y="83920"/>
                  <a:pt x="159261" y="83494"/>
                </a:cubicBezTo>
                <a:cubicBezTo>
                  <a:pt x="158027" y="81879"/>
                  <a:pt x="156184" y="80843"/>
                  <a:pt x="154127" y="80843"/>
                </a:cubicBezTo>
                <a:close/>
                <a:moveTo>
                  <a:pt x="182649" y="80843"/>
                </a:moveTo>
                <a:cubicBezTo>
                  <a:pt x="180683" y="80843"/>
                  <a:pt x="178901" y="81803"/>
                  <a:pt x="177667" y="83311"/>
                </a:cubicBezTo>
                <a:cubicBezTo>
                  <a:pt x="178108" y="83722"/>
                  <a:pt x="178535" y="84164"/>
                  <a:pt x="178931" y="84621"/>
                </a:cubicBezTo>
                <a:cubicBezTo>
                  <a:pt x="179830" y="83478"/>
                  <a:pt x="181201" y="82793"/>
                  <a:pt x="182649" y="82778"/>
                </a:cubicBezTo>
                <a:cubicBezTo>
                  <a:pt x="184233" y="82778"/>
                  <a:pt x="185635" y="83570"/>
                  <a:pt x="186549" y="84834"/>
                </a:cubicBezTo>
                <a:cubicBezTo>
                  <a:pt x="186945" y="84362"/>
                  <a:pt x="187357" y="83920"/>
                  <a:pt x="187798" y="83494"/>
                </a:cubicBezTo>
                <a:cubicBezTo>
                  <a:pt x="186564" y="81879"/>
                  <a:pt x="184721" y="80843"/>
                  <a:pt x="182649" y="80843"/>
                </a:cubicBezTo>
                <a:close/>
                <a:moveTo>
                  <a:pt x="211201" y="80843"/>
                </a:moveTo>
                <a:cubicBezTo>
                  <a:pt x="209220" y="80843"/>
                  <a:pt x="207438" y="81803"/>
                  <a:pt x="206203" y="83311"/>
                </a:cubicBezTo>
                <a:cubicBezTo>
                  <a:pt x="206645" y="83722"/>
                  <a:pt x="207072" y="84164"/>
                  <a:pt x="207468" y="84621"/>
                </a:cubicBezTo>
                <a:cubicBezTo>
                  <a:pt x="208367" y="83463"/>
                  <a:pt x="209738" y="82793"/>
                  <a:pt x="211201" y="82762"/>
                </a:cubicBezTo>
                <a:lnTo>
                  <a:pt x="211201" y="82778"/>
                </a:lnTo>
                <a:cubicBezTo>
                  <a:pt x="212755" y="82793"/>
                  <a:pt x="214202" y="83555"/>
                  <a:pt x="215101" y="84834"/>
                </a:cubicBezTo>
                <a:cubicBezTo>
                  <a:pt x="215482" y="84362"/>
                  <a:pt x="215893" y="83905"/>
                  <a:pt x="216335" y="83494"/>
                </a:cubicBezTo>
                <a:cubicBezTo>
                  <a:pt x="215101" y="81879"/>
                  <a:pt x="213258" y="80843"/>
                  <a:pt x="211201" y="80843"/>
                </a:cubicBezTo>
                <a:close/>
                <a:moveTo>
                  <a:pt x="239738" y="80843"/>
                </a:moveTo>
                <a:cubicBezTo>
                  <a:pt x="237757" y="80843"/>
                  <a:pt x="235990" y="81803"/>
                  <a:pt x="234756" y="83311"/>
                </a:cubicBezTo>
                <a:cubicBezTo>
                  <a:pt x="235197" y="83722"/>
                  <a:pt x="235609" y="84164"/>
                  <a:pt x="236005" y="84621"/>
                </a:cubicBezTo>
                <a:cubicBezTo>
                  <a:pt x="236904" y="83463"/>
                  <a:pt x="238275" y="82793"/>
                  <a:pt x="239738" y="82762"/>
                </a:cubicBezTo>
                <a:lnTo>
                  <a:pt x="239738" y="82778"/>
                </a:lnTo>
                <a:cubicBezTo>
                  <a:pt x="241307" y="82778"/>
                  <a:pt x="242709" y="83570"/>
                  <a:pt x="243638" y="84834"/>
                </a:cubicBezTo>
                <a:cubicBezTo>
                  <a:pt x="244019" y="84362"/>
                  <a:pt x="244446" y="83920"/>
                  <a:pt x="244887" y="83494"/>
                </a:cubicBezTo>
                <a:cubicBezTo>
                  <a:pt x="243638" y="81879"/>
                  <a:pt x="241795" y="80843"/>
                  <a:pt x="239738" y="80843"/>
                </a:cubicBezTo>
                <a:close/>
                <a:moveTo>
                  <a:pt x="268275" y="80843"/>
                </a:moveTo>
                <a:cubicBezTo>
                  <a:pt x="266294" y="80843"/>
                  <a:pt x="264527" y="81803"/>
                  <a:pt x="263292" y="83311"/>
                </a:cubicBezTo>
                <a:cubicBezTo>
                  <a:pt x="263734" y="83722"/>
                  <a:pt x="264146" y="84164"/>
                  <a:pt x="264542" y="84621"/>
                </a:cubicBezTo>
                <a:cubicBezTo>
                  <a:pt x="265441" y="83478"/>
                  <a:pt x="266812" y="82793"/>
                  <a:pt x="268275" y="82778"/>
                </a:cubicBezTo>
                <a:cubicBezTo>
                  <a:pt x="269844" y="82778"/>
                  <a:pt x="271246" y="83570"/>
                  <a:pt x="272175" y="84834"/>
                </a:cubicBezTo>
                <a:cubicBezTo>
                  <a:pt x="272556" y="84362"/>
                  <a:pt x="272983" y="83920"/>
                  <a:pt x="273424" y="83494"/>
                </a:cubicBezTo>
                <a:cubicBezTo>
                  <a:pt x="272175" y="81879"/>
                  <a:pt x="270331" y="80843"/>
                  <a:pt x="268275" y="80843"/>
                </a:cubicBezTo>
                <a:close/>
                <a:moveTo>
                  <a:pt x="68501" y="83418"/>
                </a:moveTo>
                <a:cubicBezTo>
                  <a:pt x="67160" y="83418"/>
                  <a:pt x="65987" y="84073"/>
                  <a:pt x="65164" y="85109"/>
                </a:cubicBezTo>
                <a:cubicBezTo>
                  <a:pt x="66247" y="84831"/>
                  <a:pt x="67359" y="84690"/>
                  <a:pt x="68472" y="84690"/>
                </a:cubicBezTo>
                <a:cubicBezTo>
                  <a:pt x="69609" y="84690"/>
                  <a:pt x="70747" y="84837"/>
                  <a:pt x="71854" y="85135"/>
                </a:cubicBezTo>
                <a:lnTo>
                  <a:pt x="71854" y="85135"/>
                </a:lnTo>
                <a:cubicBezTo>
                  <a:pt x="71061" y="84065"/>
                  <a:pt x="69819" y="83433"/>
                  <a:pt x="68501" y="83418"/>
                </a:cubicBezTo>
                <a:close/>
                <a:moveTo>
                  <a:pt x="97023" y="83402"/>
                </a:moveTo>
                <a:cubicBezTo>
                  <a:pt x="95697" y="83402"/>
                  <a:pt x="94524" y="84073"/>
                  <a:pt x="93701" y="85109"/>
                </a:cubicBezTo>
                <a:cubicBezTo>
                  <a:pt x="94777" y="84825"/>
                  <a:pt x="95882" y="84684"/>
                  <a:pt x="96987" y="84684"/>
                </a:cubicBezTo>
                <a:cubicBezTo>
                  <a:pt x="98132" y="84684"/>
                  <a:pt x="99277" y="84835"/>
                  <a:pt x="100391" y="85135"/>
                </a:cubicBezTo>
                <a:lnTo>
                  <a:pt x="100391" y="85135"/>
                </a:lnTo>
                <a:cubicBezTo>
                  <a:pt x="99598" y="84065"/>
                  <a:pt x="98356" y="83417"/>
                  <a:pt x="97023" y="83402"/>
                </a:cubicBezTo>
                <a:close/>
                <a:moveTo>
                  <a:pt x="154129" y="83404"/>
                </a:moveTo>
                <a:cubicBezTo>
                  <a:pt x="152873" y="83404"/>
                  <a:pt x="151617" y="83972"/>
                  <a:pt x="150790" y="85109"/>
                </a:cubicBezTo>
                <a:cubicBezTo>
                  <a:pt x="151872" y="84834"/>
                  <a:pt x="153000" y="84682"/>
                  <a:pt x="154112" y="84682"/>
                </a:cubicBezTo>
                <a:cubicBezTo>
                  <a:pt x="155254" y="84682"/>
                  <a:pt x="156397" y="84834"/>
                  <a:pt x="157494" y="85139"/>
                </a:cubicBezTo>
                <a:cubicBezTo>
                  <a:pt x="156667" y="83983"/>
                  <a:pt x="155398" y="83404"/>
                  <a:pt x="154129" y="83404"/>
                </a:cubicBezTo>
                <a:close/>
                <a:moveTo>
                  <a:pt x="182672" y="83404"/>
                </a:moveTo>
                <a:cubicBezTo>
                  <a:pt x="181413" y="83404"/>
                  <a:pt x="180153" y="83972"/>
                  <a:pt x="179327" y="85109"/>
                </a:cubicBezTo>
                <a:cubicBezTo>
                  <a:pt x="180417" y="84831"/>
                  <a:pt x="181530" y="84690"/>
                  <a:pt x="182640" y="84690"/>
                </a:cubicBezTo>
                <a:cubicBezTo>
                  <a:pt x="183781" y="84690"/>
                  <a:pt x="184920" y="84838"/>
                  <a:pt x="186031" y="85139"/>
                </a:cubicBezTo>
                <a:cubicBezTo>
                  <a:pt x="185212" y="83983"/>
                  <a:pt x="183943" y="83404"/>
                  <a:pt x="182672" y="83404"/>
                </a:cubicBezTo>
                <a:close/>
                <a:moveTo>
                  <a:pt x="211201" y="83402"/>
                </a:moveTo>
                <a:cubicBezTo>
                  <a:pt x="209860" y="83402"/>
                  <a:pt x="208687" y="84073"/>
                  <a:pt x="207864" y="85109"/>
                </a:cubicBezTo>
                <a:cubicBezTo>
                  <a:pt x="208954" y="84831"/>
                  <a:pt x="210067" y="84690"/>
                  <a:pt x="211177" y="84690"/>
                </a:cubicBezTo>
                <a:cubicBezTo>
                  <a:pt x="212318" y="84690"/>
                  <a:pt x="213457" y="84838"/>
                  <a:pt x="214568" y="85139"/>
                </a:cubicBezTo>
                <a:cubicBezTo>
                  <a:pt x="213776" y="84073"/>
                  <a:pt x="212526" y="83433"/>
                  <a:pt x="211201" y="83402"/>
                </a:cubicBezTo>
                <a:close/>
                <a:moveTo>
                  <a:pt x="239738" y="83402"/>
                </a:moveTo>
                <a:cubicBezTo>
                  <a:pt x="238412" y="83402"/>
                  <a:pt x="237224" y="84073"/>
                  <a:pt x="236401" y="85109"/>
                </a:cubicBezTo>
                <a:cubicBezTo>
                  <a:pt x="237448" y="84847"/>
                  <a:pt x="238509" y="84696"/>
                  <a:pt x="239583" y="84696"/>
                </a:cubicBezTo>
                <a:cubicBezTo>
                  <a:pt x="239635" y="84696"/>
                  <a:pt x="239686" y="84697"/>
                  <a:pt x="239738" y="84697"/>
                </a:cubicBezTo>
                <a:cubicBezTo>
                  <a:pt x="240880" y="84697"/>
                  <a:pt x="242008" y="84850"/>
                  <a:pt x="243105" y="85139"/>
                </a:cubicBezTo>
                <a:cubicBezTo>
                  <a:pt x="242328" y="84073"/>
                  <a:pt x="241078" y="83433"/>
                  <a:pt x="239738" y="83402"/>
                </a:cubicBezTo>
                <a:close/>
                <a:moveTo>
                  <a:pt x="268275" y="83418"/>
                </a:moveTo>
                <a:cubicBezTo>
                  <a:pt x="266949" y="83418"/>
                  <a:pt x="265761" y="84088"/>
                  <a:pt x="264953" y="85109"/>
                </a:cubicBezTo>
                <a:cubicBezTo>
                  <a:pt x="266028" y="84833"/>
                  <a:pt x="267133" y="84695"/>
                  <a:pt x="268237" y="84695"/>
                </a:cubicBezTo>
                <a:cubicBezTo>
                  <a:pt x="269387" y="84695"/>
                  <a:pt x="270538" y="84844"/>
                  <a:pt x="271657" y="85139"/>
                </a:cubicBezTo>
                <a:cubicBezTo>
                  <a:pt x="270865" y="84073"/>
                  <a:pt x="269615" y="83433"/>
                  <a:pt x="268275" y="83418"/>
                </a:cubicBezTo>
                <a:close/>
                <a:moveTo>
                  <a:pt x="11406" y="83419"/>
                </a:moveTo>
                <a:cubicBezTo>
                  <a:pt x="10146" y="83419"/>
                  <a:pt x="8886" y="83987"/>
                  <a:pt x="8060" y="85124"/>
                </a:cubicBezTo>
                <a:cubicBezTo>
                  <a:pt x="9157" y="84834"/>
                  <a:pt x="10269" y="84697"/>
                  <a:pt x="11397" y="84697"/>
                </a:cubicBezTo>
                <a:cubicBezTo>
                  <a:pt x="12539" y="84697"/>
                  <a:pt x="13667" y="84850"/>
                  <a:pt x="14779" y="85154"/>
                </a:cubicBezTo>
                <a:cubicBezTo>
                  <a:pt x="13952" y="83998"/>
                  <a:pt x="12679" y="83419"/>
                  <a:pt x="11406" y="83419"/>
                </a:cubicBezTo>
                <a:close/>
                <a:moveTo>
                  <a:pt x="39949" y="83402"/>
                </a:moveTo>
                <a:cubicBezTo>
                  <a:pt x="38608" y="83402"/>
                  <a:pt x="37435" y="84073"/>
                  <a:pt x="36612" y="85109"/>
                </a:cubicBezTo>
                <a:cubicBezTo>
                  <a:pt x="37709" y="84819"/>
                  <a:pt x="38821" y="84682"/>
                  <a:pt x="39949" y="84682"/>
                </a:cubicBezTo>
                <a:cubicBezTo>
                  <a:pt x="41092" y="84682"/>
                  <a:pt x="42219" y="84834"/>
                  <a:pt x="43316" y="85139"/>
                </a:cubicBezTo>
                <a:lnTo>
                  <a:pt x="43331" y="85154"/>
                </a:lnTo>
                <a:cubicBezTo>
                  <a:pt x="42539" y="84073"/>
                  <a:pt x="41290" y="83418"/>
                  <a:pt x="39949" y="83402"/>
                </a:cubicBezTo>
                <a:close/>
                <a:moveTo>
                  <a:pt x="71854" y="85135"/>
                </a:moveTo>
                <a:lnTo>
                  <a:pt x="71854" y="85135"/>
                </a:lnTo>
                <a:cubicBezTo>
                  <a:pt x="71859" y="85142"/>
                  <a:pt x="71863" y="85148"/>
                  <a:pt x="71868" y="85154"/>
                </a:cubicBezTo>
                <a:lnTo>
                  <a:pt x="71868" y="85139"/>
                </a:lnTo>
                <a:cubicBezTo>
                  <a:pt x="71863" y="85138"/>
                  <a:pt x="71859" y="85137"/>
                  <a:pt x="71854" y="85135"/>
                </a:cubicBezTo>
                <a:close/>
                <a:moveTo>
                  <a:pt x="100391" y="85135"/>
                </a:moveTo>
                <a:cubicBezTo>
                  <a:pt x="100396" y="85142"/>
                  <a:pt x="100400" y="85148"/>
                  <a:pt x="100405" y="85154"/>
                </a:cubicBezTo>
                <a:lnTo>
                  <a:pt x="100405" y="85139"/>
                </a:lnTo>
                <a:cubicBezTo>
                  <a:pt x="100400" y="85138"/>
                  <a:pt x="100396" y="85137"/>
                  <a:pt x="100391" y="85135"/>
                </a:cubicBezTo>
                <a:close/>
                <a:moveTo>
                  <a:pt x="125575" y="83418"/>
                </a:moveTo>
                <a:cubicBezTo>
                  <a:pt x="124249" y="83418"/>
                  <a:pt x="123061" y="84088"/>
                  <a:pt x="122238" y="85124"/>
                </a:cubicBezTo>
                <a:cubicBezTo>
                  <a:pt x="123335" y="84834"/>
                  <a:pt x="124447" y="84697"/>
                  <a:pt x="125575" y="84697"/>
                </a:cubicBezTo>
                <a:cubicBezTo>
                  <a:pt x="126718" y="84697"/>
                  <a:pt x="127845" y="84850"/>
                  <a:pt x="128942" y="85154"/>
                </a:cubicBezTo>
                <a:cubicBezTo>
                  <a:pt x="128150" y="84073"/>
                  <a:pt x="126916" y="83433"/>
                  <a:pt x="125575" y="83418"/>
                </a:cubicBezTo>
                <a:close/>
                <a:moveTo>
                  <a:pt x="97023" y="85337"/>
                </a:moveTo>
                <a:cubicBezTo>
                  <a:pt x="97025" y="85337"/>
                  <a:pt x="97028" y="85337"/>
                  <a:pt x="97030" y="85337"/>
                </a:cubicBezTo>
                <a:lnTo>
                  <a:pt x="97030" y="85337"/>
                </a:lnTo>
                <a:cubicBezTo>
                  <a:pt x="97033" y="85337"/>
                  <a:pt x="97035" y="85337"/>
                  <a:pt x="97038" y="85337"/>
                </a:cubicBezTo>
                <a:close/>
                <a:moveTo>
                  <a:pt x="82929" y="80248"/>
                </a:moveTo>
                <a:lnTo>
                  <a:pt x="82929" y="80294"/>
                </a:lnTo>
                <a:cubicBezTo>
                  <a:pt x="78877" y="80294"/>
                  <a:pt x="75235" y="82275"/>
                  <a:pt x="72706" y="85353"/>
                </a:cubicBezTo>
                <a:cubicBezTo>
                  <a:pt x="73316" y="85566"/>
                  <a:pt x="73895" y="85810"/>
                  <a:pt x="74458" y="86099"/>
                </a:cubicBezTo>
                <a:cubicBezTo>
                  <a:pt x="76622" y="83677"/>
                  <a:pt x="79623" y="82183"/>
                  <a:pt x="82929" y="82183"/>
                </a:cubicBezTo>
                <a:cubicBezTo>
                  <a:pt x="86190" y="82183"/>
                  <a:pt x="89130" y="83646"/>
                  <a:pt x="91294" y="85992"/>
                </a:cubicBezTo>
                <a:cubicBezTo>
                  <a:pt x="91873" y="85703"/>
                  <a:pt x="92467" y="85474"/>
                  <a:pt x="93077" y="85276"/>
                </a:cubicBezTo>
                <a:cubicBezTo>
                  <a:pt x="90578" y="82199"/>
                  <a:pt x="86952" y="80248"/>
                  <a:pt x="82929" y="80248"/>
                </a:cubicBezTo>
                <a:close/>
                <a:moveTo>
                  <a:pt x="54393" y="80294"/>
                </a:moveTo>
                <a:cubicBezTo>
                  <a:pt x="50340" y="80294"/>
                  <a:pt x="46683" y="82275"/>
                  <a:pt x="44184" y="85383"/>
                </a:cubicBezTo>
                <a:cubicBezTo>
                  <a:pt x="44779" y="85596"/>
                  <a:pt x="45373" y="85855"/>
                  <a:pt x="45937" y="86130"/>
                </a:cubicBezTo>
                <a:cubicBezTo>
                  <a:pt x="48100" y="83722"/>
                  <a:pt x="51102" y="82214"/>
                  <a:pt x="54408" y="82214"/>
                </a:cubicBezTo>
                <a:cubicBezTo>
                  <a:pt x="57653" y="82214"/>
                  <a:pt x="60609" y="83677"/>
                  <a:pt x="62772" y="86023"/>
                </a:cubicBezTo>
                <a:cubicBezTo>
                  <a:pt x="63351" y="85749"/>
                  <a:pt x="63945" y="85505"/>
                  <a:pt x="64555" y="85307"/>
                </a:cubicBezTo>
                <a:cubicBezTo>
                  <a:pt x="62041" y="82229"/>
                  <a:pt x="58415" y="80294"/>
                  <a:pt x="54408" y="80294"/>
                </a:cubicBezTo>
                <a:close/>
                <a:moveTo>
                  <a:pt x="168555" y="80294"/>
                </a:moveTo>
                <a:cubicBezTo>
                  <a:pt x="164503" y="80294"/>
                  <a:pt x="160846" y="82275"/>
                  <a:pt x="158347" y="85383"/>
                </a:cubicBezTo>
                <a:cubicBezTo>
                  <a:pt x="158942" y="85596"/>
                  <a:pt x="159521" y="85840"/>
                  <a:pt x="160084" y="86130"/>
                </a:cubicBezTo>
                <a:cubicBezTo>
                  <a:pt x="162248" y="83722"/>
                  <a:pt x="165249" y="82214"/>
                  <a:pt x="168555" y="82214"/>
                </a:cubicBezTo>
                <a:lnTo>
                  <a:pt x="168555" y="82229"/>
                </a:lnTo>
                <a:cubicBezTo>
                  <a:pt x="171816" y="82229"/>
                  <a:pt x="174772" y="83677"/>
                  <a:pt x="176920" y="86023"/>
                </a:cubicBezTo>
                <a:cubicBezTo>
                  <a:pt x="177499" y="85749"/>
                  <a:pt x="178093" y="85505"/>
                  <a:pt x="178703" y="85307"/>
                </a:cubicBezTo>
                <a:cubicBezTo>
                  <a:pt x="176204" y="82244"/>
                  <a:pt x="172578" y="80294"/>
                  <a:pt x="168555" y="80294"/>
                </a:cubicBezTo>
                <a:close/>
                <a:moveTo>
                  <a:pt x="197092" y="80279"/>
                </a:moveTo>
                <a:cubicBezTo>
                  <a:pt x="193040" y="80279"/>
                  <a:pt x="189383" y="82260"/>
                  <a:pt x="186884" y="85368"/>
                </a:cubicBezTo>
                <a:cubicBezTo>
                  <a:pt x="187478" y="85581"/>
                  <a:pt x="188057" y="85840"/>
                  <a:pt x="188621" y="86130"/>
                </a:cubicBezTo>
                <a:cubicBezTo>
                  <a:pt x="190785" y="83707"/>
                  <a:pt x="193786" y="82199"/>
                  <a:pt x="197092" y="82199"/>
                </a:cubicBezTo>
                <a:lnTo>
                  <a:pt x="197092" y="82229"/>
                </a:lnTo>
                <a:cubicBezTo>
                  <a:pt x="200353" y="82229"/>
                  <a:pt x="203309" y="83677"/>
                  <a:pt x="205457" y="86008"/>
                </a:cubicBezTo>
                <a:cubicBezTo>
                  <a:pt x="206036" y="85733"/>
                  <a:pt x="206630" y="85490"/>
                  <a:pt x="207239" y="85292"/>
                </a:cubicBezTo>
                <a:cubicBezTo>
                  <a:pt x="204741" y="82214"/>
                  <a:pt x="201115" y="80279"/>
                  <a:pt x="197092" y="80279"/>
                </a:cubicBezTo>
                <a:close/>
                <a:moveTo>
                  <a:pt x="254197" y="80294"/>
                </a:moveTo>
                <a:cubicBezTo>
                  <a:pt x="250129" y="80294"/>
                  <a:pt x="246472" y="82275"/>
                  <a:pt x="243973" y="85383"/>
                </a:cubicBezTo>
                <a:cubicBezTo>
                  <a:pt x="244568" y="85596"/>
                  <a:pt x="245146" y="85840"/>
                  <a:pt x="245725" y="86130"/>
                </a:cubicBezTo>
                <a:cubicBezTo>
                  <a:pt x="247889" y="83722"/>
                  <a:pt x="250875" y="82214"/>
                  <a:pt x="254197" y="82214"/>
                </a:cubicBezTo>
                <a:lnTo>
                  <a:pt x="254197" y="82229"/>
                </a:lnTo>
                <a:cubicBezTo>
                  <a:pt x="257427" y="82229"/>
                  <a:pt x="260382" y="83677"/>
                  <a:pt x="262546" y="86023"/>
                </a:cubicBezTo>
                <a:cubicBezTo>
                  <a:pt x="263125" y="85749"/>
                  <a:pt x="263734" y="85505"/>
                  <a:pt x="264344" y="85307"/>
                </a:cubicBezTo>
                <a:cubicBezTo>
                  <a:pt x="261830" y="82244"/>
                  <a:pt x="258219" y="80294"/>
                  <a:pt x="254197" y="80294"/>
                </a:cubicBezTo>
                <a:close/>
                <a:moveTo>
                  <a:pt x="25856" y="80294"/>
                </a:moveTo>
                <a:cubicBezTo>
                  <a:pt x="21803" y="80294"/>
                  <a:pt x="18146" y="82275"/>
                  <a:pt x="15632" y="85398"/>
                </a:cubicBezTo>
                <a:cubicBezTo>
                  <a:pt x="16227" y="85612"/>
                  <a:pt x="16821" y="85855"/>
                  <a:pt x="17384" y="86145"/>
                </a:cubicBezTo>
                <a:cubicBezTo>
                  <a:pt x="19548" y="83722"/>
                  <a:pt x="22534" y="82214"/>
                  <a:pt x="25856" y="82214"/>
                </a:cubicBezTo>
                <a:cubicBezTo>
                  <a:pt x="29101" y="82214"/>
                  <a:pt x="32057" y="83677"/>
                  <a:pt x="34205" y="86023"/>
                </a:cubicBezTo>
                <a:cubicBezTo>
                  <a:pt x="34784" y="85749"/>
                  <a:pt x="35393" y="85505"/>
                  <a:pt x="36003" y="85322"/>
                </a:cubicBezTo>
                <a:cubicBezTo>
                  <a:pt x="33489" y="82244"/>
                  <a:pt x="29878" y="80294"/>
                  <a:pt x="25856" y="80294"/>
                </a:cubicBezTo>
                <a:close/>
                <a:moveTo>
                  <a:pt x="111482" y="80294"/>
                </a:moveTo>
                <a:cubicBezTo>
                  <a:pt x="107414" y="80294"/>
                  <a:pt x="103772" y="82275"/>
                  <a:pt x="101258" y="85398"/>
                </a:cubicBezTo>
                <a:cubicBezTo>
                  <a:pt x="101852" y="85612"/>
                  <a:pt x="102431" y="85855"/>
                  <a:pt x="102995" y="86145"/>
                </a:cubicBezTo>
                <a:cubicBezTo>
                  <a:pt x="105174" y="83722"/>
                  <a:pt x="108175" y="82214"/>
                  <a:pt x="111482" y="82214"/>
                </a:cubicBezTo>
                <a:cubicBezTo>
                  <a:pt x="114727" y="82214"/>
                  <a:pt x="117683" y="83677"/>
                  <a:pt x="119846" y="86023"/>
                </a:cubicBezTo>
                <a:cubicBezTo>
                  <a:pt x="120410" y="85749"/>
                  <a:pt x="121019" y="85505"/>
                  <a:pt x="121629" y="85322"/>
                </a:cubicBezTo>
                <a:cubicBezTo>
                  <a:pt x="119115" y="82244"/>
                  <a:pt x="115504" y="80294"/>
                  <a:pt x="111482" y="80294"/>
                </a:cubicBezTo>
                <a:close/>
                <a:moveTo>
                  <a:pt x="140019" y="80294"/>
                </a:moveTo>
                <a:cubicBezTo>
                  <a:pt x="135966" y="80294"/>
                  <a:pt x="132309" y="82275"/>
                  <a:pt x="129810" y="85398"/>
                </a:cubicBezTo>
                <a:cubicBezTo>
                  <a:pt x="130405" y="85612"/>
                  <a:pt x="130984" y="85855"/>
                  <a:pt x="131547" y="86145"/>
                </a:cubicBezTo>
                <a:cubicBezTo>
                  <a:pt x="133726" y="83722"/>
                  <a:pt x="136712" y="82229"/>
                  <a:pt x="140019" y="82229"/>
                </a:cubicBezTo>
                <a:cubicBezTo>
                  <a:pt x="143279" y="82229"/>
                  <a:pt x="146235" y="83692"/>
                  <a:pt x="148383" y="86038"/>
                </a:cubicBezTo>
                <a:cubicBezTo>
                  <a:pt x="148962" y="85749"/>
                  <a:pt x="149556" y="85520"/>
                  <a:pt x="150181" y="85322"/>
                </a:cubicBezTo>
                <a:cubicBezTo>
                  <a:pt x="147667" y="82244"/>
                  <a:pt x="144041" y="80294"/>
                  <a:pt x="140019" y="80294"/>
                </a:cubicBezTo>
                <a:close/>
                <a:moveTo>
                  <a:pt x="225644" y="80294"/>
                </a:moveTo>
                <a:cubicBezTo>
                  <a:pt x="221592" y="80294"/>
                  <a:pt x="217935" y="82275"/>
                  <a:pt x="215436" y="85398"/>
                </a:cubicBezTo>
                <a:cubicBezTo>
                  <a:pt x="216031" y="85612"/>
                  <a:pt x="216610" y="85855"/>
                  <a:pt x="217173" y="86145"/>
                </a:cubicBezTo>
                <a:cubicBezTo>
                  <a:pt x="219337" y="83722"/>
                  <a:pt x="222338" y="82214"/>
                  <a:pt x="225644" y="82214"/>
                </a:cubicBezTo>
                <a:lnTo>
                  <a:pt x="225644" y="82229"/>
                </a:lnTo>
                <a:cubicBezTo>
                  <a:pt x="228890" y="82229"/>
                  <a:pt x="231845" y="83677"/>
                  <a:pt x="234009" y="86023"/>
                </a:cubicBezTo>
                <a:cubicBezTo>
                  <a:pt x="234588" y="85749"/>
                  <a:pt x="235182" y="85505"/>
                  <a:pt x="235792" y="85307"/>
                </a:cubicBezTo>
                <a:cubicBezTo>
                  <a:pt x="233293" y="82229"/>
                  <a:pt x="229667" y="80294"/>
                  <a:pt x="225644" y="80294"/>
                </a:cubicBezTo>
                <a:close/>
                <a:moveTo>
                  <a:pt x="82929" y="82823"/>
                </a:moveTo>
                <a:lnTo>
                  <a:pt x="82929" y="82869"/>
                </a:lnTo>
                <a:cubicBezTo>
                  <a:pt x="79852" y="82869"/>
                  <a:pt x="77079" y="84240"/>
                  <a:pt x="75022" y="86404"/>
                </a:cubicBezTo>
                <a:cubicBezTo>
                  <a:pt x="75555" y="86724"/>
                  <a:pt x="76073" y="87059"/>
                  <a:pt x="76561" y="87440"/>
                </a:cubicBezTo>
                <a:cubicBezTo>
                  <a:pt x="78267" y="85779"/>
                  <a:pt x="80492" y="84758"/>
                  <a:pt x="82929" y="84758"/>
                </a:cubicBezTo>
                <a:cubicBezTo>
                  <a:pt x="85245" y="84774"/>
                  <a:pt x="87485" y="85672"/>
                  <a:pt x="89146" y="87287"/>
                </a:cubicBezTo>
                <a:cubicBezTo>
                  <a:pt x="89648" y="86922"/>
                  <a:pt x="90182" y="86587"/>
                  <a:pt x="90730" y="86282"/>
                </a:cubicBezTo>
                <a:cubicBezTo>
                  <a:pt x="88689" y="84149"/>
                  <a:pt x="85946" y="82823"/>
                  <a:pt x="82929" y="82823"/>
                </a:cubicBezTo>
                <a:close/>
                <a:moveTo>
                  <a:pt x="197092" y="82854"/>
                </a:moveTo>
                <a:cubicBezTo>
                  <a:pt x="194015" y="82854"/>
                  <a:pt x="191226" y="84210"/>
                  <a:pt x="189170" y="86434"/>
                </a:cubicBezTo>
                <a:cubicBezTo>
                  <a:pt x="189718" y="86739"/>
                  <a:pt x="190236" y="87074"/>
                  <a:pt x="190724" y="87455"/>
                </a:cubicBezTo>
                <a:cubicBezTo>
                  <a:pt x="192430" y="85794"/>
                  <a:pt x="194655" y="84774"/>
                  <a:pt x="197092" y="84774"/>
                </a:cubicBezTo>
                <a:lnTo>
                  <a:pt x="197092" y="84804"/>
                </a:lnTo>
                <a:cubicBezTo>
                  <a:pt x="199408" y="84804"/>
                  <a:pt x="201648" y="85703"/>
                  <a:pt x="203324" y="87303"/>
                </a:cubicBezTo>
                <a:cubicBezTo>
                  <a:pt x="203811" y="86937"/>
                  <a:pt x="204345" y="86602"/>
                  <a:pt x="204893" y="86297"/>
                </a:cubicBezTo>
                <a:cubicBezTo>
                  <a:pt x="202852" y="84164"/>
                  <a:pt x="200109" y="82854"/>
                  <a:pt x="197092" y="82854"/>
                </a:cubicBezTo>
                <a:close/>
                <a:moveTo>
                  <a:pt x="54393" y="82869"/>
                </a:moveTo>
                <a:cubicBezTo>
                  <a:pt x="51315" y="82869"/>
                  <a:pt x="48527" y="84240"/>
                  <a:pt x="46485" y="86449"/>
                </a:cubicBezTo>
                <a:cubicBezTo>
                  <a:pt x="47018" y="86754"/>
                  <a:pt x="47536" y="87089"/>
                  <a:pt x="48039" y="87470"/>
                </a:cubicBezTo>
                <a:cubicBezTo>
                  <a:pt x="49779" y="85684"/>
                  <a:pt x="52089" y="84788"/>
                  <a:pt x="54402" y="84788"/>
                </a:cubicBezTo>
                <a:cubicBezTo>
                  <a:pt x="56645" y="84788"/>
                  <a:pt x="58891" y="85630"/>
                  <a:pt x="60624" y="87318"/>
                </a:cubicBezTo>
                <a:cubicBezTo>
                  <a:pt x="61127" y="86952"/>
                  <a:pt x="61645" y="86617"/>
                  <a:pt x="62193" y="86312"/>
                </a:cubicBezTo>
                <a:cubicBezTo>
                  <a:pt x="60167" y="84179"/>
                  <a:pt x="57424" y="82869"/>
                  <a:pt x="54408" y="82869"/>
                </a:cubicBezTo>
                <a:close/>
                <a:moveTo>
                  <a:pt x="168555" y="82854"/>
                </a:moveTo>
                <a:cubicBezTo>
                  <a:pt x="165478" y="82854"/>
                  <a:pt x="162690" y="84225"/>
                  <a:pt x="160648" y="86434"/>
                </a:cubicBezTo>
                <a:cubicBezTo>
                  <a:pt x="161181" y="86739"/>
                  <a:pt x="161699" y="87089"/>
                  <a:pt x="162202" y="87470"/>
                </a:cubicBezTo>
                <a:cubicBezTo>
                  <a:pt x="163893" y="85794"/>
                  <a:pt x="166118" y="84789"/>
                  <a:pt x="168555" y="84789"/>
                </a:cubicBezTo>
                <a:lnTo>
                  <a:pt x="168555" y="84804"/>
                </a:lnTo>
                <a:cubicBezTo>
                  <a:pt x="170871" y="84804"/>
                  <a:pt x="173111" y="85703"/>
                  <a:pt x="174772" y="87318"/>
                </a:cubicBezTo>
                <a:cubicBezTo>
                  <a:pt x="175274" y="86952"/>
                  <a:pt x="175808" y="86602"/>
                  <a:pt x="176356" y="86312"/>
                </a:cubicBezTo>
                <a:cubicBezTo>
                  <a:pt x="174315" y="84179"/>
                  <a:pt x="171587" y="82854"/>
                  <a:pt x="168555" y="82854"/>
                </a:cubicBezTo>
                <a:close/>
                <a:moveTo>
                  <a:pt x="225644" y="82869"/>
                </a:moveTo>
                <a:cubicBezTo>
                  <a:pt x="222567" y="82869"/>
                  <a:pt x="219779" y="84240"/>
                  <a:pt x="217722" y="86449"/>
                </a:cubicBezTo>
                <a:cubicBezTo>
                  <a:pt x="218270" y="86754"/>
                  <a:pt x="218788" y="87089"/>
                  <a:pt x="219276" y="87470"/>
                </a:cubicBezTo>
                <a:cubicBezTo>
                  <a:pt x="220982" y="85810"/>
                  <a:pt x="223207" y="84789"/>
                  <a:pt x="225644" y="84789"/>
                </a:cubicBezTo>
                <a:lnTo>
                  <a:pt x="225644" y="84804"/>
                </a:lnTo>
                <a:cubicBezTo>
                  <a:pt x="227960" y="84804"/>
                  <a:pt x="230200" y="85718"/>
                  <a:pt x="231861" y="87318"/>
                </a:cubicBezTo>
                <a:cubicBezTo>
                  <a:pt x="232364" y="86952"/>
                  <a:pt x="232897" y="86617"/>
                  <a:pt x="233445" y="86312"/>
                </a:cubicBezTo>
                <a:cubicBezTo>
                  <a:pt x="231404" y="84179"/>
                  <a:pt x="228661" y="82869"/>
                  <a:pt x="225644" y="82869"/>
                </a:cubicBezTo>
                <a:close/>
                <a:moveTo>
                  <a:pt x="254181" y="82854"/>
                </a:moveTo>
                <a:cubicBezTo>
                  <a:pt x="251119" y="82854"/>
                  <a:pt x="248316" y="84225"/>
                  <a:pt x="246274" y="86434"/>
                </a:cubicBezTo>
                <a:cubicBezTo>
                  <a:pt x="246807" y="86739"/>
                  <a:pt x="247325" y="87089"/>
                  <a:pt x="247828" y="87470"/>
                </a:cubicBezTo>
                <a:cubicBezTo>
                  <a:pt x="249519" y="85794"/>
                  <a:pt x="251744" y="84789"/>
                  <a:pt x="254197" y="84789"/>
                </a:cubicBezTo>
                <a:lnTo>
                  <a:pt x="254197" y="84804"/>
                </a:lnTo>
                <a:cubicBezTo>
                  <a:pt x="256512" y="84804"/>
                  <a:pt x="258737" y="85703"/>
                  <a:pt x="260413" y="87318"/>
                </a:cubicBezTo>
                <a:cubicBezTo>
                  <a:pt x="260916" y="86952"/>
                  <a:pt x="261434" y="86617"/>
                  <a:pt x="261982" y="86312"/>
                </a:cubicBezTo>
                <a:cubicBezTo>
                  <a:pt x="259941" y="84179"/>
                  <a:pt x="257213" y="82854"/>
                  <a:pt x="254181" y="82854"/>
                </a:cubicBezTo>
                <a:close/>
                <a:moveTo>
                  <a:pt x="25856" y="82869"/>
                </a:moveTo>
                <a:cubicBezTo>
                  <a:pt x="22778" y="82869"/>
                  <a:pt x="19990" y="84240"/>
                  <a:pt x="17933" y="86449"/>
                </a:cubicBezTo>
                <a:cubicBezTo>
                  <a:pt x="18466" y="86754"/>
                  <a:pt x="18999" y="87105"/>
                  <a:pt x="19487" y="87486"/>
                </a:cubicBezTo>
                <a:cubicBezTo>
                  <a:pt x="21229" y="85697"/>
                  <a:pt x="23542" y="84798"/>
                  <a:pt x="25857" y="84798"/>
                </a:cubicBezTo>
                <a:cubicBezTo>
                  <a:pt x="28098" y="84798"/>
                  <a:pt x="30341" y="85640"/>
                  <a:pt x="32072" y="87333"/>
                </a:cubicBezTo>
                <a:cubicBezTo>
                  <a:pt x="32575" y="86952"/>
                  <a:pt x="33108" y="86617"/>
                  <a:pt x="33641" y="86328"/>
                </a:cubicBezTo>
                <a:cubicBezTo>
                  <a:pt x="31600" y="84195"/>
                  <a:pt x="28872" y="82869"/>
                  <a:pt x="25856" y="82869"/>
                </a:cubicBezTo>
                <a:close/>
                <a:moveTo>
                  <a:pt x="111482" y="82869"/>
                </a:moveTo>
                <a:cubicBezTo>
                  <a:pt x="108404" y="82869"/>
                  <a:pt x="105601" y="84240"/>
                  <a:pt x="103559" y="86449"/>
                </a:cubicBezTo>
                <a:cubicBezTo>
                  <a:pt x="104092" y="86754"/>
                  <a:pt x="104610" y="87105"/>
                  <a:pt x="105113" y="87486"/>
                </a:cubicBezTo>
                <a:cubicBezTo>
                  <a:pt x="106855" y="85697"/>
                  <a:pt x="109168" y="84798"/>
                  <a:pt x="111483" y="84798"/>
                </a:cubicBezTo>
                <a:cubicBezTo>
                  <a:pt x="113724" y="84798"/>
                  <a:pt x="115967" y="85640"/>
                  <a:pt x="117698" y="87333"/>
                </a:cubicBezTo>
                <a:cubicBezTo>
                  <a:pt x="118201" y="86952"/>
                  <a:pt x="118719" y="86617"/>
                  <a:pt x="119267" y="86328"/>
                </a:cubicBezTo>
                <a:cubicBezTo>
                  <a:pt x="117241" y="84195"/>
                  <a:pt x="114498" y="82869"/>
                  <a:pt x="111482" y="82869"/>
                </a:cubicBezTo>
                <a:close/>
                <a:moveTo>
                  <a:pt x="140019" y="82869"/>
                </a:moveTo>
                <a:cubicBezTo>
                  <a:pt x="136941" y="82869"/>
                  <a:pt x="134153" y="84240"/>
                  <a:pt x="132111" y="86449"/>
                </a:cubicBezTo>
                <a:cubicBezTo>
                  <a:pt x="132644" y="86754"/>
                  <a:pt x="133162" y="87105"/>
                  <a:pt x="133665" y="87486"/>
                </a:cubicBezTo>
                <a:cubicBezTo>
                  <a:pt x="135356" y="85825"/>
                  <a:pt x="137581" y="84804"/>
                  <a:pt x="140019" y="84804"/>
                </a:cubicBezTo>
                <a:cubicBezTo>
                  <a:pt x="142350" y="84819"/>
                  <a:pt x="144574" y="85718"/>
                  <a:pt x="146250" y="87333"/>
                </a:cubicBezTo>
                <a:cubicBezTo>
                  <a:pt x="146753" y="86968"/>
                  <a:pt x="147271" y="86632"/>
                  <a:pt x="147819" y="86328"/>
                </a:cubicBezTo>
                <a:cubicBezTo>
                  <a:pt x="145778" y="84195"/>
                  <a:pt x="143050" y="82869"/>
                  <a:pt x="140019" y="82869"/>
                </a:cubicBezTo>
                <a:close/>
                <a:moveTo>
                  <a:pt x="82929" y="85398"/>
                </a:moveTo>
                <a:lnTo>
                  <a:pt x="82929" y="85444"/>
                </a:lnTo>
                <a:cubicBezTo>
                  <a:pt x="80735" y="85444"/>
                  <a:pt x="78633" y="86297"/>
                  <a:pt x="77048" y="87821"/>
                </a:cubicBezTo>
                <a:cubicBezTo>
                  <a:pt x="77521" y="88217"/>
                  <a:pt x="77963" y="88643"/>
                  <a:pt x="78374" y="89085"/>
                </a:cubicBezTo>
                <a:cubicBezTo>
                  <a:pt x="79663" y="87914"/>
                  <a:pt x="81292" y="87323"/>
                  <a:pt x="82923" y="87323"/>
                </a:cubicBezTo>
                <a:cubicBezTo>
                  <a:pt x="84473" y="87323"/>
                  <a:pt x="86025" y="87856"/>
                  <a:pt x="87287" y="88933"/>
                </a:cubicBezTo>
                <a:cubicBezTo>
                  <a:pt x="87714" y="88476"/>
                  <a:pt x="88171" y="88049"/>
                  <a:pt x="88658" y="87668"/>
                </a:cubicBezTo>
                <a:cubicBezTo>
                  <a:pt x="87104" y="86221"/>
                  <a:pt x="85062" y="85413"/>
                  <a:pt x="82929" y="85398"/>
                </a:cubicBezTo>
                <a:close/>
                <a:moveTo>
                  <a:pt x="197104" y="85411"/>
                </a:moveTo>
                <a:cubicBezTo>
                  <a:pt x="194971" y="85411"/>
                  <a:pt x="192840" y="86223"/>
                  <a:pt x="191211" y="87836"/>
                </a:cubicBezTo>
                <a:cubicBezTo>
                  <a:pt x="191684" y="88232"/>
                  <a:pt x="192125" y="88659"/>
                  <a:pt x="192552" y="89101"/>
                </a:cubicBezTo>
                <a:cubicBezTo>
                  <a:pt x="193801" y="87973"/>
                  <a:pt x="195416" y="87348"/>
                  <a:pt x="197092" y="87333"/>
                </a:cubicBezTo>
                <a:lnTo>
                  <a:pt x="197092" y="87364"/>
                </a:lnTo>
                <a:cubicBezTo>
                  <a:pt x="198692" y="87364"/>
                  <a:pt x="200231" y="87927"/>
                  <a:pt x="201450" y="88948"/>
                </a:cubicBezTo>
                <a:cubicBezTo>
                  <a:pt x="201892" y="88491"/>
                  <a:pt x="202349" y="88080"/>
                  <a:pt x="202836" y="87684"/>
                </a:cubicBezTo>
                <a:cubicBezTo>
                  <a:pt x="201221" y="86165"/>
                  <a:pt x="199161" y="85411"/>
                  <a:pt x="197104" y="85411"/>
                </a:cubicBezTo>
                <a:close/>
                <a:moveTo>
                  <a:pt x="168559" y="85420"/>
                </a:moveTo>
                <a:cubicBezTo>
                  <a:pt x="166429" y="85420"/>
                  <a:pt x="164301" y="86232"/>
                  <a:pt x="162674" y="87851"/>
                </a:cubicBezTo>
                <a:cubicBezTo>
                  <a:pt x="163147" y="88232"/>
                  <a:pt x="163588" y="88659"/>
                  <a:pt x="164015" y="89116"/>
                </a:cubicBezTo>
                <a:cubicBezTo>
                  <a:pt x="165264" y="87988"/>
                  <a:pt x="166879" y="87364"/>
                  <a:pt x="168555" y="87348"/>
                </a:cubicBezTo>
                <a:lnTo>
                  <a:pt x="168555" y="87364"/>
                </a:lnTo>
                <a:cubicBezTo>
                  <a:pt x="170155" y="87364"/>
                  <a:pt x="171694" y="87927"/>
                  <a:pt x="172928" y="88948"/>
                </a:cubicBezTo>
                <a:cubicBezTo>
                  <a:pt x="173355" y="88506"/>
                  <a:pt x="173812" y="88080"/>
                  <a:pt x="174299" y="87699"/>
                </a:cubicBezTo>
                <a:cubicBezTo>
                  <a:pt x="172682" y="86179"/>
                  <a:pt x="170619" y="85420"/>
                  <a:pt x="168559" y="85420"/>
                </a:cubicBezTo>
                <a:close/>
                <a:moveTo>
                  <a:pt x="225649" y="85432"/>
                </a:moveTo>
                <a:cubicBezTo>
                  <a:pt x="223518" y="85432"/>
                  <a:pt x="221390" y="86240"/>
                  <a:pt x="219763" y="87851"/>
                </a:cubicBezTo>
                <a:cubicBezTo>
                  <a:pt x="220236" y="88247"/>
                  <a:pt x="220678" y="88674"/>
                  <a:pt x="221104" y="89116"/>
                </a:cubicBezTo>
                <a:cubicBezTo>
                  <a:pt x="222354" y="88004"/>
                  <a:pt x="223969" y="87364"/>
                  <a:pt x="225644" y="87364"/>
                </a:cubicBezTo>
                <a:cubicBezTo>
                  <a:pt x="227244" y="87364"/>
                  <a:pt x="228783" y="87927"/>
                  <a:pt x="230002" y="88963"/>
                </a:cubicBezTo>
                <a:cubicBezTo>
                  <a:pt x="230444" y="88506"/>
                  <a:pt x="230901" y="88095"/>
                  <a:pt x="231388" y="87699"/>
                </a:cubicBezTo>
                <a:cubicBezTo>
                  <a:pt x="229771" y="86186"/>
                  <a:pt x="227708" y="85432"/>
                  <a:pt x="225649" y="85432"/>
                </a:cubicBezTo>
                <a:close/>
                <a:moveTo>
                  <a:pt x="254193" y="85426"/>
                </a:moveTo>
                <a:cubicBezTo>
                  <a:pt x="252060" y="85426"/>
                  <a:pt x="249929" y="86238"/>
                  <a:pt x="248300" y="87851"/>
                </a:cubicBezTo>
                <a:cubicBezTo>
                  <a:pt x="248773" y="88232"/>
                  <a:pt x="249230" y="88659"/>
                  <a:pt x="249641" y="89116"/>
                </a:cubicBezTo>
                <a:cubicBezTo>
                  <a:pt x="250890" y="87988"/>
                  <a:pt x="252505" y="87364"/>
                  <a:pt x="254197" y="87348"/>
                </a:cubicBezTo>
                <a:lnTo>
                  <a:pt x="254197" y="87364"/>
                </a:lnTo>
                <a:cubicBezTo>
                  <a:pt x="255781" y="87364"/>
                  <a:pt x="257320" y="87927"/>
                  <a:pt x="258554" y="88948"/>
                </a:cubicBezTo>
                <a:cubicBezTo>
                  <a:pt x="258981" y="88506"/>
                  <a:pt x="259438" y="88080"/>
                  <a:pt x="259925" y="87699"/>
                </a:cubicBezTo>
                <a:cubicBezTo>
                  <a:pt x="258310" y="86181"/>
                  <a:pt x="256250" y="85426"/>
                  <a:pt x="254193" y="85426"/>
                </a:cubicBezTo>
                <a:close/>
                <a:moveTo>
                  <a:pt x="25856" y="85444"/>
                </a:moveTo>
                <a:cubicBezTo>
                  <a:pt x="23646" y="85459"/>
                  <a:pt x="21544" y="86328"/>
                  <a:pt x="19959" y="87866"/>
                </a:cubicBezTo>
                <a:cubicBezTo>
                  <a:pt x="20432" y="88263"/>
                  <a:pt x="20889" y="88674"/>
                  <a:pt x="21300" y="89131"/>
                </a:cubicBezTo>
                <a:cubicBezTo>
                  <a:pt x="22581" y="87951"/>
                  <a:pt x="24211" y="87361"/>
                  <a:pt x="25842" y="87361"/>
                </a:cubicBezTo>
                <a:cubicBezTo>
                  <a:pt x="27392" y="87361"/>
                  <a:pt x="28943" y="87894"/>
                  <a:pt x="30198" y="88963"/>
                </a:cubicBezTo>
                <a:cubicBezTo>
                  <a:pt x="30640" y="88522"/>
                  <a:pt x="31097" y="88095"/>
                  <a:pt x="31584" y="87714"/>
                </a:cubicBezTo>
                <a:cubicBezTo>
                  <a:pt x="30030" y="86267"/>
                  <a:pt x="27973" y="85444"/>
                  <a:pt x="25856" y="85444"/>
                </a:cubicBezTo>
                <a:close/>
                <a:moveTo>
                  <a:pt x="54408" y="85429"/>
                </a:moveTo>
                <a:lnTo>
                  <a:pt x="54393" y="85444"/>
                </a:lnTo>
                <a:cubicBezTo>
                  <a:pt x="52199" y="85459"/>
                  <a:pt x="50081" y="86328"/>
                  <a:pt x="48511" y="87866"/>
                </a:cubicBezTo>
                <a:cubicBezTo>
                  <a:pt x="48984" y="88263"/>
                  <a:pt x="49426" y="88674"/>
                  <a:pt x="49852" y="89131"/>
                </a:cubicBezTo>
                <a:cubicBezTo>
                  <a:pt x="51133" y="87951"/>
                  <a:pt x="52759" y="87361"/>
                  <a:pt x="54388" y="87361"/>
                </a:cubicBezTo>
                <a:cubicBezTo>
                  <a:pt x="55936" y="87361"/>
                  <a:pt x="57488" y="87894"/>
                  <a:pt x="58750" y="88963"/>
                </a:cubicBezTo>
                <a:cubicBezTo>
                  <a:pt x="59177" y="88522"/>
                  <a:pt x="59634" y="88095"/>
                  <a:pt x="60121" y="87714"/>
                </a:cubicBezTo>
                <a:cubicBezTo>
                  <a:pt x="58567" y="86267"/>
                  <a:pt x="56526" y="85444"/>
                  <a:pt x="54408" y="85429"/>
                </a:cubicBezTo>
                <a:close/>
                <a:moveTo>
                  <a:pt x="111482" y="85444"/>
                </a:moveTo>
                <a:cubicBezTo>
                  <a:pt x="109272" y="85459"/>
                  <a:pt x="107170" y="86328"/>
                  <a:pt x="105601" y="87866"/>
                </a:cubicBezTo>
                <a:cubicBezTo>
                  <a:pt x="106058" y="88263"/>
                  <a:pt x="106515" y="88674"/>
                  <a:pt x="106926" y="89131"/>
                </a:cubicBezTo>
                <a:cubicBezTo>
                  <a:pt x="108207" y="87951"/>
                  <a:pt x="109837" y="87361"/>
                  <a:pt x="111470" y="87361"/>
                </a:cubicBezTo>
                <a:cubicBezTo>
                  <a:pt x="113022" y="87361"/>
                  <a:pt x="114577" y="87894"/>
                  <a:pt x="115839" y="88963"/>
                </a:cubicBezTo>
                <a:cubicBezTo>
                  <a:pt x="116266" y="88522"/>
                  <a:pt x="116723" y="88095"/>
                  <a:pt x="117210" y="87714"/>
                </a:cubicBezTo>
                <a:cubicBezTo>
                  <a:pt x="115641" y="86267"/>
                  <a:pt x="113599" y="85444"/>
                  <a:pt x="111482" y="85444"/>
                </a:cubicBezTo>
                <a:close/>
                <a:moveTo>
                  <a:pt x="140019" y="85444"/>
                </a:moveTo>
                <a:cubicBezTo>
                  <a:pt x="137809" y="85459"/>
                  <a:pt x="135707" y="86328"/>
                  <a:pt x="134137" y="87866"/>
                </a:cubicBezTo>
                <a:cubicBezTo>
                  <a:pt x="134610" y="88263"/>
                  <a:pt x="135052" y="88674"/>
                  <a:pt x="135478" y="89131"/>
                </a:cubicBezTo>
                <a:cubicBezTo>
                  <a:pt x="136762" y="87957"/>
                  <a:pt x="138395" y="87366"/>
                  <a:pt x="140028" y="87366"/>
                </a:cubicBezTo>
                <a:cubicBezTo>
                  <a:pt x="141576" y="87366"/>
                  <a:pt x="143124" y="87896"/>
                  <a:pt x="144376" y="88963"/>
                </a:cubicBezTo>
                <a:cubicBezTo>
                  <a:pt x="144803" y="88522"/>
                  <a:pt x="145275" y="88095"/>
                  <a:pt x="145762" y="87714"/>
                </a:cubicBezTo>
                <a:cubicBezTo>
                  <a:pt x="144193" y="86267"/>
                  <a:pt x="142152" y="85459"/>
                  <a:pt x="140019" y="85444"/>
                </a:cubicBezTo>
                <a:close/>
                <a:moveTo>
                  <a:pt x="82929" y="87958"/>
                </a:moveTo>
                <a:lnTo>
                  <a:pt x="82929" y="88004"/>
                </a:lnTo>
                <a:cubicBezTo>
                  <a:pt x="81406" y="88004"/>
                  <a:pt x="79943" y="88552"/>
                  <a:pt x="78801" y="89558"/>
                </a:cubicBezTo>
                <a:cubicBezTo>
                  <a:pt x="79197" y="90015"/>
                  <a:pt x="79578" y="90502"/>
                  <a:pt x="79913" y="91020"/>
                </a:cubicBezTo>
                <a:cubicBezTo>
                  <a:pt x="80777" y="90268"/>
                  <a:pt x="81859" y="89890"/>
                  <a:pt x="82943" y="89890"/>
                </a:cubicBezTo>
                <a:cubicBezTo>
                  <a:pt x="83925" y="89890"/>
                  <a:pt x="84908" y="90200"/>
                  <a:pt x="85733" y="90822"/>
                </a:cubicBezTo>
                <a:cubicBezTo>
                  <a:pt x="86083" y="90319"/>
                  <a:pt x="86464" y="89832"/>
                  <a:pt x="86876" y="89375"/>
                </a:cubicBezTo>
                <a:cubicBezTo>
                  <a:pt x="85763" y="88476"/>
                  <a:pt x="84362" y="87973"/>
                  <a:pt x="82929" y="87958"/>
                </a:cubicBezTo>
                <a:close/>
                <a:moveTo>
                  <a:pt x="168562" y="87991"/>
                </a:moveTo>
                <a:cubicBezTo>
                  <a:pt x="167077" y="87991"/>
                  <a:pt x="165596" y="88521"/>
                  <a:pt x="164426" y="89573"/>
                </a:cubicBezTo>
                <a:cubicBezTo>
                  <a:pt x="164823" y="90045"/>
                  <a:pt x="165204" y="90533"/>
                  <a:pt x="165554" y="91035"/>
                </a:cubicBezTo>
                <a:cubicBezTo>
                  <a:pt x="166392" y="90319"/>
                  <a:pt x="167458" y="89923"/>
                  <a:pt x="168555" y="89908"/>
                </a:cubicBezTo>
                <a:lnTo>
                  <a:pt x="168555" y="89923"/>
                </a:lnTo>
                <a:cubicBezTo>
                  <a:pt x="169561" y="89923"/>
                  <a:pt x="170551" y="90258"/>
                  <a:pt x="171359" y="90853"/>
                </a:cubicBezTo>
                <a:cubicBezTo>
                  <a:pt x="171709" y="90350"/>
                  <a:pt x="172090" y="89862"/>
                  <a:pt x="172502" y="89405"/>
                </a:cubicBezTo>
                <a:cubicBezTo>
                  <a:pt x="171357" y="88460"/>
                  <a:pt x="169958" y="87991"/>
                  <a:pt x="168562" y="87991"/>
                </a:cubicBezTo>
                <a:close/>
                <a:moveTo>
                  <a:pt x="197091" y="87975"/>
                </a:moveTo>
                <a:cubicBezTo>
                  <a:pt x="195610" y="87975"/>
                  <a:pt x="194133" y="88506"/>
                  <a:pt x="192963" y="89558"/>
                </a:cubicBezTo>
                <a:cubicBezTo>
                  <a:pt x="193360" y="90030"/>
                  <a:pt x="193740" y="90517"/>
                  <a:pt x="194076" y="91035"/>
                </a:cubicBezTo>
                <a:cubicBezTo>
                  <a:pt x="194914" y="90319"/>
                  <a:pt x="195995" y="89908"/>
                  <a:pt x="197092" y="89908"/>
                </a:cubicBezTo>
                <a:lnTo>
                  <a:pt x="197092" y="89923"/>
                </a:lnTo>
                <a:cubicBezTo>
                  <a:pt x="198098" y="89923"/>
                  <a:pt x="199073" y="90243"/>
                  <a:pt x="199880" y="90853"/>
                </a:cubicBezTo>
                <a:cubicBezTo>
                  <a:pt x="200231" y="90335"/>
                  <a:pt x="200612" y="89862"/>
                  <a:pt x="201023" y="89390"/>
                </a:cubicBezTo>
                <a:cubicBezTo>
                  <a:pt x="199878" y="88445"/>
                  <a:pt x="198483" y="87975"/>
                  <a:pt x="197091" y="87975"/>
                </a:cubicBezTo>
                <a:close/>
                <a:moveTo>
                  <a:pt x="254188" y="87991"/>
                </a:moveTo>
                <a:cubicBezTo>
                  <a:pt x="252703" y="87991"/>
                  <a:pt x="251222" y="88521"/>
                  <a:pt x="250052" y="89573"/>
                </a:cubicBezTo>
                <a:cubicBezTo>
                  <a:pt x="250464" y="90045"/>
                  <a:pt x="250829" y="90533"/>
                  <a:pt x="251180" y="91035"/>
                </a:cubicBezTo>
                <a:cubicBezTo>
                  <a:pt x="252018" y="90319"/>
                  <a:pt x="253084" y="89923"/>
                  <a:pt x="254197" y="89908"/>
                </a:cubicBezTo>
                <a:lnTo>
                  <a:pt x="254197" y="89923"/>
                </a:lnTo>
                <a:cubicBezTo>
                  <a:pt x="255202" y="89923"/>
                  <a:pt x="256177" y="90258"/>
                  <a:pt x="256985" y="90853"/>
                </a:cubicBezTo>
                <a:cubicBezTo>
                  <a:pt x="257335" y="90350"/>
                  <a:pt x="257716" y="89862"/>
                  <a:pt x="258127" y="89405"/>
                </a:cubicBezTo>
                <a:cubicBezTo>
                  <a:pt x="256983" y="88460"/>
                  <a:pt x="255584" y="87991"/>
                  <a:pt x="254188" y="87991"/>
                </a:cubicBezTo>
                <a:close/>
                <a:moveTo>
                  <a:pt x="54393" y="88004"/>
                </a:moveTo>
                <a:cubicBezTo>
                  <a:pt x="52869" y="88019"/>
                  <a:pt x="51406" y="88583"/>
                  <a:pt x="50264" y="89588"/>
                </a:cubicBezTo>
                <a:cubicBezTo>
                  <a:pt x="50660" y="90060"/>
                  <a:pt x="51041" y="90548"/>
                  <a:pt x="51391" y="91051"/>
                </a:cubicBezTo>
                <a:cubicBezTo>
                  <a:pt x="52252" y="90301"/>
                  <a:pt x="53327" y="89923"/>
                  <a:pt x="54404" y="89923"/>
                </a:cubicBezTo>
                <a:cubicBezTo>
                  <a:pt x="55385" y="89923"/>
                  <a:pt x="56368" y="90236"/>
                  <a:pt x="57196" y="90868"/>
                </a:cubicBezTo>
                <a:cubicBezTo>
                  <a:pt x="57546" y="90365"/>
                  <a:pt x="57927" y="89878"/>
                  <a:pt x="58339" y="89420"/>
                </a:cubicBezTo>
                <a:cubicBezTo>
                  <a:pt x="57226" y="88506"/>
                  <a:pt x="55840" y="88004"/>
                  <a:pt x="54408" y="88004"/>
                </a:cubicBezTo>
                <a:close/>
                <a:moveTo>
                  <a:pt x="225636" y="88000"/>
                </a:moveTo>
                <a:cubicBezTo>
                  <a:pt x="224157" y="88000"/>
                  <a:pt x="222683" y="88530"/>
                  <a:pt x="221516" y="89588"/>
                </a:cubicBezTo>
                <a:cubicBezTo>
                  <a:pt x="221912" y="90045"/>
                  <a:pt x="222293" y="90533"/>
                  <a:pt x="222643" y="91051"/>
                </a:cubicBezTo>
                <a:cubicBezTo>
                  <a:pt x="223481" y="90335"/>
                  <a:pt x="224547" y="89923"/>
                  <a:pt x="225644" y="89923"/>
                </a:cubicBezTo>
                <a:cubicBezTo>
                  <a:pt x="226650" y="89923"/>
                  <a:pt x="227640" y="90258"/>
                  <a:pt x="228448" y="90868"/>
                </a:cubicBezTo>
                <a:cubicBezTo>
                  <a:pt x="228798" y="90365"/>
                  <a:pt x="229179" y="89878"/>
                  <a:pt x="229591" y="89420"/>
                </a:cubicBezTo>
                <a:cubicBezTo>
                  <a:pt x="228436" y="88473"/>
                  <a:pt x="227034" y="88000"/>
                  <a:pt x="225636" y="88000"/>
                </a:cubicBezTo>
                <a:close/>
                <a:moveTo>
                  <a:pt x="25856" y="88004"/>
                </a:moveTo>
                <a:cubicBezTo>
                  <a:pt x="24317" y="88019"/>
                  <a:pt x="22854" y="88583"/>
                  <a:pt x="21711" y="89603"/>
                </a:cubicBezTo>
                <a:cubicBezTo>
                  <a:pt x="22108" y="90060"/>
                  <a:pt x="22488" y="90548"/>
                  <a:pt x="22839" y="91066"/>
                </a:cubicBezTo>
                <a:cubicBezTo>
                  <a:pt x="23703" y="90314"/>
                  <a:pt x="24781" y="89936"/>
                  <a:pt x="25861" y="89936"/>
                </a:cubicBezTo>
                <a:cubicBezTo>
                  <a:pt x="26839" y="89936"/>
                  <a:pt x="27819" y="90246"/>
                  <a:pt x="28644" y="90868"/>
                </a:cubicBezTo>
                <a:cubicBezTo>
                  <a:pt x="28994" y="90365"/>
                  <a:pt x="29375" y="89878"/>
                  <a:pt x="29786" y="89420"/>
                </a:cubicBezTo>
                <a:cubicBezTo>
                  <a:pt x="28674" y="88506"/>
                  <a:pt x="27288" y="88019"/>
                  <a:pt x="25856" y="88004"/>
                </a:cubicBezTo>
                <a:close/>
                <a:moveTo>
                  <a:pt x="111482" y="88004"/>
                </a:moveTo>
                <a:cubicBezTo>
                  <a:pt x="109943" y="88019"/>
                  <a:pt x="108480" y="88583"/>
                  <a:pt x="107337" y="89603"/>
                </a:cubicBezTo>
                <a:cubicBezTo>
                  <a:pt x="107734" y="90060"/>
                  <a:pt x="108114" y="90548"/>
                  <a:pt x="108465" y="91066"/>
                </a:cubicBezTo>
                <a:cubicBezTo>
                  <a:pt x="109329" y="90314"/>
                  <a:pt x="110407" y="89936"/>
                  <a:pt x="111487" y="89936"/>
                </a:cubicBezTo>
                <a:cubicBezTo>
                  <a:pt x="112465" y="89936"/>
                  <a:pt x="113445" y="90246"/>
                  <a:pt x="114270" y="90868"/>
                </a:cubicBezTo>
                <a:cubicBezTo>
                  <a:pt x="114620" y="90365"/>
                  <a:pt x="115001" y="89878"/>
                  <a:pt x="115412" y="89420"/>
                </a:cubicBezTo>
                <a:cubicBezTo>
                  <a:pt x="114300" y="88506"/>
                  <a:pt x="112914" y="88019"/>
                  <a:pt x="111482" y="88004"/>
                </a:cubicBezTo>
                <a:close/>
                <a:moveTo>
                  <a:pt x="140019" y="88004"/>
                </a:moveTo>
                <a:cubicBezTo>
                  <a:pt x="138495" y="88019"/>
                  <a:pt x="137017" y="88583"/>
                  <a:pt x="135890" y="89603"/>
                </a:cubicBezTo>
                <a:cubicBezTo>
                  <a:pt x="136286" y="90060"/>
                  <a:pt x="136667" y="90548"/>
                  <a:pt x="137002" y="91066"/>
                </a:cubicBezTo>
                <a:cubicBezTo>
                  <a:pt x="137866" y="90314"/>
                  <a:pt x="138948" y="89936"/>
                  <a:pt x="140032" y="89936"/>
                </a:cubicBezTo>
                <a:cubicBezTo>
                  <a:pt x="141014" y="89936"/>
                  <a:pt x="141997" y="90246"/>
                  <a:pt x="142822" y="90868"/>
                </a:cubicBezTo>
                <a:cubicBezTo>
                  <a:pt x="143172" y="90365"/>
                  <a:pt x="143553" y="89878"/>
                  <a:pt x="143965" y="89420"/>
                </a:cubicBezTo>
                <a:cubicBezTo>
                  <a:pt x="142852" y="88506"/>
                  <a:pt x="141451" y="88019"/>
                  <a:pt x="140019" y="88004"/>
                </a:cubicBezTo>
                <a:close/>
                <a:moveTo>
                  <a:pt x="256262" y="92010"/>
                </a:moveTo>
                <a:lnTo>
                  <a:pt x="256262" y="92010"/>
                </a:lnTo>
                <a:cubicBezTo>
                  <a:pt x="256259" y="92015"/>
                  <a:pt x="256256" y="92020"/>
                  <a:pt x="256253" y="92026"/>
                </a:cubicBezTo>
                <a:lnTo>
                  <a:pt x="256269" y="92011"/>
                </a:lnTo>
                <a:cubicBezTo>
                  <a:pt x="256267" y="92010"/>
                  <a:pt x="256264" y="92010"/>
                  <a:pt x="256262" y="92010"/>
                </a:cubicBezTo>
                <a:close/>
                <a:moveTo>
                  <a:pt x="82929" y="90533"/>
                </a:moveTo>
                <a:lnTo>
                  <a:pt x="82929" y="90578"/>
                </a:lnTo>
                <a:cubicBezTo>
                  <a:pt x="82909" y="90578"/>
                  <a:pt x="82889" y="90578"/>
                  <a:pt x="82868" y="90578"/>
                </a:cubicBezTo>
                <a:cubicBezTo>
                  <a:pt x="81915" y="90578"/>
                  <a:pt x="80994" y="90927"/>
                  <a:pt x="80263" y="91538"/>
                </a:cubicBezTo>
                <a:cubicBezTo>
                  <a:pt x="80355" y="91691"/>
                  <a:pt x="80461" y="91858"/>
                  <a:pt x="80553" y="92041"/>
                </a:cubicBezTo>
                <a:cubicBezTo>
                  <a:pt x="81330" y="91889"/>
                  <a:pt x="82137" y="91813"/>
                  <a:pt x="82929" y="91813"/>
                </a:cubicBezTo>
                <a:cubicBezTo>
                  <a:pt x="83630" y="91813"/>
                  <a:pt x="84316" y="91873"/>
                  <a:pt x="85002" y="91980"/>
                </a:cubicBezTo>
                <a:cubicBezTo>
                  <a:pt x="85123" y="91767"/>
                  <a:pt x="85261" y="91554"/>
                  <a:pt x="85382" y="91355"/>
                </a:cubicBezTo>
                <a:cubicBezTo>
                  <a:pt x="84682" y="90822"/>
                  <a:pt x="83813" y="90533"/>
                  <a:pt x="82929" y="90533"/>
                </a:cubicBezTo>
                <a:close/>
                <a:moveTo>
                  <a:pt x="197097" y="90551"/>
                </a:moveTo>
                <a:cubicBezTo>
                  <a:pt x="196141" y="90551"/>
                  <a:pt x="195188" y="90887"/>
                  <a:pt x="194426" y="91554"/>
                </a:cubicBezTo>
                <a:cubicBezTo>
                  <a:pt x="194517" y="91721"/>
                  <a:pt x="194624" y="91889"/>
                  <a:pt x="194716" y="92056"/>
                </a:cubicBezTo>
                <a:cubicBezTo>
                  <a:pt x="195493" y="91919"/>
                  <a:pt x="196300" y="91843"/>
                  <a:pt x="197092" y="91843"/>
                </a:cubicBezTo>
                <a:cubicBezTo>
                  <a:pt x="197164" y="91841"/>
                  <a:pt x="197235" y="91841"/>
                  <a:pt x="197307" y="91841"/>
                </a:cubicBezTo>
                <a:cubicBezTo>
                  <a:pt x="197933" y="91841"/>
                  <a:pt x="198549" y="91900"/>
                  <a:pt x="199164" y="91995"/>
                </a:cubicBezTo>
                <a:lnTo>
                  <a:pt x="199164" y="92026"/>
                </a:lnTo>
                <a:cubicBezTo>
                  <a:pt x="199286" y="91797"/>
                  <a:pt x="199423" y="91599"/>
                  <a:pt x="199545" y="91371"/>
                </a:cubicBezTo>
                <a:cubicBezTo>
                  <a:pt x="198817" y="90823"/>
                  <a:pt x="197956" y="90551"/>
                  <a:pt x="197097" y="90551"/>
                </a:cubicBezTo>
                <a:close/>
                <a:moveTo>
                  <a:pt x="54408" y="90563"/>
                </a:moveTo>
                <a:lnTo>
                  <a:pt x="54393" y="90578"/>
                </a:lnTo>
                <a:cubicBezTo>
                  <a:pt x="53417" y="90578"/>
                  <a:pt x="52473" y="90929"/>
                  <a:pt x="51726" y="91569"/>
                </a:cubicBezTo>
                <a:cubicBezTo>
                  <a:pt x="51833" y="91736"/>
                  <a:pt x="51924" y="91904"/>
                  <a:pt x="52016" y="92072"/>
                </a:cubicBezTo>
                <a:cubicBezTo>
                  <a:pt x="52808" y="91919"/>
                  <a:pt x="53600" y="91843"/>
                  <a:pt x="54393" y="91843"/>
                </a:cubicBezTo>
                <a:cubicBezTo>
                  <a:pt x="55093" y="91843"/>
                  <a:pt x="55779" y="91904"/>
                  <a:pt x="56465" y="92011"/>
                </a:cubicBezTo>
                <a:cubicBezTo>
                  <a:pt x="56602" y="91797"/>
                  <a:pt x="56724" y="91584"/>
                  <a:pt x="56846" y="91386"/>
                </a:cubicBezTo>
                <a:cubicBezTo>
                  <a:pt x="56145" y="90853"/>
                  <a:pt x="55291" y="90563"/>
                  <a:pt x="54408" y="90563"/>
                </a:cubicBezTo>
                <a:close/>
                <a:moveTo>
                  <a:pt x="168555" y="90578"/>
                </a:moveTo>
                <a:cubicBezTo>
                  <a:pt x="167580" y="90578"/>
                  <a:pt x="166636" y="90929"/>
                  <a:pt x="165874" y="91569"/>
                </a:cubicBezTo>
                <a:cubicBezTo>
                  <a:pt x="165996" y="91736"/>
                  <a:pt x="166087" y="91904"/>
                  <a:pt x="166179" y="92072"/>
                </a:cubicBezTo>
                <a:cubicBezTo>
                  <a:pt x="166971" y="91919"/>
                  <a:pt x="167763" y="91843"/>
                  <a:pt x="168555" y="91843"/>
                </a:cubicBezTo>
                <a:cubicBezTo>
                  <a:pt x="169256" y="91843"/>
                  <a:pt x="169942" y="91904"/>
                  <a:pt x="170627" y="92011"/>
                </a:cubicBezTo>
                <a:lnTo>
                  <a:pt x="170627" y="92026"/>
                </a:lnTo>
                <a:cubicBezTo>
                  <a:pt x="170749" y="91797"/>
                  <a:pt x="170887" y="91599"/>
                  <a:pt x="171008" y="91401"/>
                </a:cubicBezTo>
                <a:cubicBezTo>
                  <a:pt x="170308" y="90868"/>
                  <a:pt x="169439" y="90578"/>
                  <a:pt x="168555" y="90578"/>
                </a:cubicBezTo>
                <a:close/>
                <a:moveTo>
                  <a:pt x="254202" y="90553"/>
                </a:moveTo>
                <a:cubicBezTo>
                  <a:pt x="253239" y="90553"/>
                  <a:pt x="252279" y="90893"/>
                  <a:pt x="251515" y="91569"/>
                </a:cubicBezTo>
                <a:cubicBezTo>
                  <a:pt x="251622" y="91736"/>
                  <a:pt x="251713" y="91904"/>
                  <a:pt x="251805" y="92072"/>
                </a:cubicBezTo>
                <a:cubicBezTo>
                  <a:pt x="252597" y="91919"/>
                  <a:pt x="253389" y="91843"/>
                  <a:pt x="254197" y="91843"/>
                </a:cubicBezTo>
                <a:cubicBezTo>
                  <a:pt x="254880" y="91843"/>
                  <a:pt x="255579" y="91904"/>
                  <a:pt x="256262" y="92010"/>
                </a:cubicBezTo>
                <a:lnTo>
                  <a:pt x="256262" y="92010"/>
                </a:lnTo>
                <a:cubicBezTo>
                  <a:pt x="256381" y="91788"/>
                  <a:pt x="256501" y="91594"/>
                  <a:pt x="256650" y="91371"/>
                </a:cubicBezTo>
                <a:cubicBezTo>
                  <a:pt x="255923" y="90824"/>
                  <a:pt x="255062" y="90553"/>
                  <a:pt x="254202" y="90553"/>
                </a:cubicBezTo>
                <a:close/>
                <a:moveTo>
                  <a:pt x="25856" y="90563"/>
                </a:moveTo>
                <a:lnTo>
                  <a:pt x="25856" y="90578"/>
                </a:lnTo>
                <a:cubicBezTo>
                  <a:pt x="24865" y="90578"/>
                  <a:pt x="23921" y="90929"/>
                  <a:pt x="23174" y="91569"/>
                </a:cubicBezTo>
                <a:cubicBezTo>
                  <a:pt x="23281" y="91736"/>
                  <a:pt x="23372" y="91904"/>
                  <a:pt x="23464" y="92087"/>
                </a:cubicBezTo>
                <a:cubicBezTo>
                  <a:pt x="24256" y="91934"/>
                  <a:pt x="25048" y="91858"/>
                  <a:pt x="25856" y="91858"/>
                </a:cubicBezTo>
                <a:cubicBezTo>
                  <a:pt x="26541" y="91858"/>
                  <a:pt x="27242" y="91904"/>
                  <a:pt x="27928" y="92026"/>
                </a:cubicBezTo>
                <a:cubicBezTo>
                  <a:pt x="28050" y="91813"/>
                  <a:pt x="28171" y="91599"/>
                  <a:pt x="28309" y="91386"/>
                </a:cubicBezTo>
                <a:cubicBezTo>
                  <a:pt x="27593" y="90853"/>
                  <a:pt x="26739" y="90578"/>
                  <a:pt x="25856" y="90563"/>
                </a:cubicBezTo>
                <a:close/>
                <a:moveTo>
                  <a:pt x="111482" y="90563"/>
                </a:moveTo>
                <a:lnTo>
                  <a:pt x="111482" y="90578"/>
                </a:lnTo>
                <a:cubicBezTo>
                  <a:pt x="110491" y="90578"/>
                  <a:pt x="109547" y="90929"/>
                  <a:pt x="108785" y="91569"/>
                </a:cubicBezTo>
                <a:cubicBezTo>
                  <a:pt x="108907" y="91736"/>
                  <a:pt x="108998" y="91904"/>
                  <a:pt x="109090" y="92087"/>
                </a:cubicBezTo>
                <a:cubicBezTo>
                  <a:pt x="109882" y="91934"/>
                  <a:pt x="110674" y="91858"/>
                  <a:pt x="111466" y="91858"/>
                </a:cubicBezTo>
                <a:cubicBezTo>
                  <a:pt x="112167" y="91858"/>
                  <a:pt x="112853" y="91904"/>
                  <a:pt x="113538" y="92026"/>
                </a:cubicBezTo>
                <a:cubicBezTo>
                  <a:pt x="113676" y="91813"/>
                  <a:pt x="113797" y="91599"/>
                  <a:pt x="113919" y="91386"/>
                </a:cubicBezTo>
                <a:cubicBezTo>
                  <a:pt x="113218" y="90853"/>
                  <a:pt x="112365" y="90578"/>
                  <a:pt x="111482" y="90563"/>
                </a:cubicBezTo>
                <a:close/>
                <a:moveTo>
                  <a:pt x="140019" y="90578"/>
                </a:moveTo>
                <a:cubicBezTo>
                  <a:pt x="139043" y="90578"/>
                  <a:pt x="138099" y="90944"/>
                  <a:pt x="137352" y="91584"/>
                </a:cubicBezTo>
                <a:cubicBezTo>
                  <a:pt x="137459" y="91736"/>
                  <a:pt x="137550" y="91919"/>
                  <a:pt x="137642" y="92087"/>
                </a:cubicBezTo>
                <a:cubicBezTo>
                  <a:pt x="138434" y="91934"/>
                  <a:pt x="139226" y="91858"/>
                  <a:pt x="140019" y="91858"/>
                </a:cubicBezTo>
                <a:cubicBezTo>
                  <a:pt x="140719" y="91858"/>
                  <a:pt x="141405" y="91904"/>
                  <a:pt x="142091" y="92026"/>
                </a:cubicBezTo>
                <a:cubicBezTo>
                  <a:pt x="142212" y="91797"/>
                  <a:pt x="142350" y="91599"/>
                  <a:pt x="142471" y="91401"/>
                </a:cubicBezTo>
                <a:cubicBezTo>
                  <a:pt x="141771" y="90868"/>
                  <a:pt x="140902" y="90578"/>
                  <a:pt x="140019" y="90578"/>
                </a:cubicBezTo>
                <a:close/>
                <a:moveTo>
                  <a:pt x="225644" y="90578"/>
                </a:moveTo>
                <a:cubicBezTo>
                  <a:pt x="224654" y="90578"/>
                  <a:pt x="223710" y="90944"/>
                  <a:pt x="222963" y="91569"/>
                </a:cubicBezTo>
                <a:cubicBezTo>
                  <a:pt x="223070" y="91736"/>
                  <a:pt x="223176" y="91904"/>
                  <a:pt x="223268" y="92087"/>
                </a:cubicBezTo>
                <a:cubicBezTo>
                  <a:pt x="224045" y="91934"/>
                  <a:pt x="224852" y="91858"/>
                  <a:pt x="225644" y="91858"/>
                </a:cubicBezTo>
                <a:cubicBezTo>
                  <a:pt x="226345" y="91858"/>
                  <a:pt x="227031" y="91904"/>
                  <a:pt x="227717" y="92026"/>
                </a:cubicBezTo>
                <a:cubicBezTo>
                  <a:pt x="227823" y="91797"/>
                  <a:pt x="227960" y="91599"/>
                  <a:pt x="228082" y="91401"/>
                </a:cubicBezTo>
                <a:cubicBezTo>
                  <a:pt x="227381" y="90868"/>
                  <a:pt x="226528" y="90578"/>
                  <a:pt x="225644" y="90578"/>
                </a:cubicBezTo>
                <a:close/>
                <a:moveTo>
                  <a:pt x="39949" y="85337"/>
                </a:moveTo>
                <a:cubicBezTo>
                  <a:pt x="35195" y="85337"/>
                  <a:pt x="31005" y="88034"/>
                  <a:pt x="28552" y="92132"/>
                </a:cubicBezTo>
                <a:cubicBezTo>
                  <a:pt x="29162" y="92270"/>
                  <a:pt x="29756" y="92437"/>
                  <a:pt x="30350" y="92666"/>
                </a:cubicBezTo>
                <a:cubicBezTo>
                  <a:pt x="32529" y="89390"/>
                  <a:pt x="36018" y="87257"/>
                  <a:pt x="39949" y="87257"/>
                </a:cubicBezTo>
                <a:cubicBezTo>
                  <a:pt x="43941" y="87257"/>
                  <a:pt x="47445" y="89436"/>
                  <a:pt x="49624" y="92757"/>
                </a:cubicBezTo>
                <a:cubicBezTo>
                  <a:pt x="50187" y="92529"/>
                  <a:pt x="50782" y="92346"/>
                  <a:pt x="51391" y="92193"/>
                </a:cubicBezTo>
                <a:cubicBezTo>
                  <a:pt x="48938" y="88064"/>
                  <a:pt x="44733" y="85337"/>
                  <a:pt x="39949" y="85337"/>
                </a:cubicBezTo>
                <a:close/>
                <a:moveTo>
                  <a:pt x="68501" y="85337"/>
                </a:moveTo>
                <a:cubicBezTo>
                  <a:pt x="63747" y="85337"/>
                  <a:pt x="59558" y="88034"/>
                  <a:pt x="57089" y="92132"/>
                </a:cubicBezTo>
                <a:cubicBezTo>
                  <a:pt x="57714" y="92270"/>
                  <a:pt x="58308" y="92437"/>
                  <a:pt x="58902" y="92666"/>
                </a:cubicBezTo>
                <a:cubicBezTo>
                  <a:pt x="61081" y="89390"/>
                  <a:pt x="64570" y="87257"/>
                  <a:pt x="68501" y="87257"/>
                </a:cubicBezTo>
                <a:cubicBezTo>
                  <a:pt x="72462" y="87257"/>
                  <a:pt x="75997" y="89436"/>
                  <a:pt x="78161" y="92757"/>
                </a:cubicBezTo>
                <a:cubicBezTo>
                  <a:pt x="78740" y="92529"/>
                  <a:pt x="79334" y="92346"/>
                  <a:pt x="79928" y="92209"/>
                </a:cubicBezTo>
                <a:cubicBezTo>
                  <a:pt x="77490" y="88064"/>
                  <a:pt x="73270" y="85337"/>
                  <a:pt x="68501" y="85337"/>
                </a:cubicBezTo>
                <a:close/>
                <a:moveTo>
                  <a:pt x="97030" y="85337"/>
                </a:moveTo>
                <a:lnTo>
                  <a:pt x="97030" y="85337"/>
                </a:lnTo>
                <a:cubicBezTo>
                  <a:pt x="92280" y="85340"/>
                  <a:pt x="88078" y="88036"/>
                  <a:pt x="85626" y="92132"/>
                </a:cubicBezTo>
                <a:cubicBezTo>
                  <a:pt x="86236" y="92254"/>
                  <a:pt x="86845" y="92437"/>
                  <a:pt x="87424" y="92651"/>
                </a:cubicBezTo>
                <a:cubicBezTo>
                  <a:pt x="89603" y="89390"/>
                  <a:pt x="93092" y="87257"/>
                  <a:pt x="97023" y="87257"/>
                </a:cubicBezTo>
                <a:cubicBezTo>
                  <a:pt x="101014" y="87257"/>
                  <a:pt x="104519" y="89436"/>
                  <a:pt x="106698" y="92757"/>
                </a:cubicBezTo>
                <a:cubicBezTo>
                  <a:pt x="107276" y="92529"/>
                  <a:pt x="107871" y="92346"/>
                  <a:pt x="108480" y="92193"/>
                </a:cubicBezTo>
                <a:cubicBezTo>
                  <a:pt x="106028" y="88067"/>
                  <a:pt x="101811" y="85340"/>
                  <a:pt x="97030" y="85337"/>
                </a:cubicBezTo>
                <a:close/>
                <a:moveTo>
                  <a:pt x="154112" y="85337"/>
                </a:moveTo>
                <a:cubicBezTo>
                  <a:pt x="149358" y="85337"/>
                  <a:pt x="145168" y="88034"/>
                  <a:pt x="142715" y="92132"/>
                </a:cubicBezTo>
                <a:cubicBezTo>
                  <a:pt x="143325" y="92270"/>
                  <a:pt x="143919" y="92437"/>
                  <a:pt x="144513" y="92651"/>
                </a:cubicBezTo>
                <a:cubicBezTo>
                  <a:pt x="146692" y="89390"/>
                  <a:pt x="150181" y="87257"/>
                  <a:pt x="154112" y="87257"/>
                </a:cubicBezTo>
                <a:cubicBezTo>
                  <a:pt x="158088" y="87257"/>
                  <a:pt x="161608" y="89436"/>
                  <a:pt x="163787" y="92757"/>
                </a:cubicBezTo>
                <a:cubicBezTo>
                  <a:pt x="164366" y="92529"/>
                  <a:pt x="164960" y="92346"/>
                  <a:pt x="165554" y="92209"/>
                </a:cubicBezTo>
                <a:cubicBezTo>
                  <a:pt x="163116" y="88064"/>
                  <a:pt x="158896" y="85337"/>
                  <a:pt x="154112" y="85337"/>
                </a:cubicBezTo>
                <a:close/>
                <a:moveTo>
                  <a:pt x="182649" y="85337"/>
                </a:moveTo>
                <a:cubicBezTo>
                  <a:pt x="177910" y="85337"/>
                  <a:pt x="173705" y="88034"/>
                  <a:pt x="171252" y="92132"/>
                </a:cubicBezTo>
                <a:cubicBezTo>
                  <a:pt x="171862" y="92270"/>
                  <a:pt x="172471" y="92437"/>
                  <a:pt x="173050" y="92651"/>
                </a:cubicBezTo>
                <a:cubicBezTo>
                  <a:pt x="175229" y="89390"/>
                  <a:pt x="178718" y="87257"/>
                  <a:pt x="182649" y="87257"/>
                </a:cubicBezTo>
                <a:cubicBezTo>
                  <a:pt x="186625" y="87257"/>
                  <a:pt x="190160" y="89436"/>
                  <a:pt x="192323" y="92757"/>
                </a:cubicBezTo>
                <a:cubicBezTo>
                  <a:pt x="192902" y="92529"/>
                  <a:pt x="193497" y="92346"/>
                  <a:pt x="194106" y="92209"/>
                </a:cubicBezTo>
                <a:cubicBezTo>
                  <a:pt x="191653" y="88064"/>
                  <a:pt x="187433" y="85337"/>
                  <a:pt x="182649" y="85337"/>
                </a:cubicBezTo>
                <a:close/>
                <a:moveTo>
                  <a:pt x="211201" y="85337"/>
                </a:moveTo>
                <a:cubicBezTo>
                  <a:pt x="206447" y="85337"/>
                  <a:pt x="202257" y="88034"/>
                  <a:pt x="199789" y="92132"/>
                </a:cubicBezTo>
                <a:cubicBezTo>
                  <a:pt x="200399" y="92270"/>
                  <a:pt x="201008" y="92437"/>
                  <a:pt x="201587" y="92651"/>
                </a:cubicBezTo>
                <a:cubicBezTo>
                  <a:pt x="203766" y="89390"/>
                  <a:pt x="207255" y="87257"/>
                  <a:pt x="211201" y="87257"/>
                </a:cubicBezTo>
                <a:cubicBezTo>
                  <a:pt x="215177" y="87257"/>
                  <a:pt x="218697" y="89436"/>
                  <a:pt x="220876" y="92757"/>
                </a:cubicBezTo>
                <a:cubicBezTo>
                  <a:pt x="221439" y="92529"/>
                  <a:pt x="222034" y="92346"/>
                  <a:pt x="222643" y="92209"/>
                </a:cubicBezTo>
                <a:cubicBezTo>
                  <a:pt x="220190" y="88064"/>
                  <a:pt x="215954" y="85337"/>
                  <a:pt x="211201" y="85337"/>
                </a:cubicBezTo>
                <a:close/>
                <a:moveTo>
                  <a:pt x="239738" y="85337"/>
                </a:moveTo>
                <a:cubicBezTo>
                  <a:pt x="234984" y="85337"/>
                  <a:pt x="230794" y="88034"/>
                  <a:pt x="228341" y="92132"/>
                </a:cubicBezTo>
                <a:cubicBezTo>
                  <a:pt x="228951" y="92270"/>
                  <a:pt x="229545" y="92437"/>
                  <a:pt x="230139" y="92651"/>
                </a:cubicBezTo>
                <a:cubicBezTo>
                  <a:pt x="232303" y="89390"/>
                  <a:pt x="235807" y="87257"/>
                  <a:pt x="239738" y="87257"/>
                </a:cubicBezTo>
                <a:cubicBezTo>
                  <a:pt x="243714" y="87257"/>
                  <a:pt x="247234" y="89436"/>
                  <a:pt x="249413" y="92757"/>
                </a:cubicBezTo>
                <a:cubicBezTo>
                  <a:pt x="249976" y="92529"/>
                  <a:pt x="250570" y="92346"/>
                  <a:pt x="251180" y="92209"/>
                </a:cubicBezTo>
                <a:cubicBezTo>
                  <a:pt x="248727" y="88064"/>
                  <a:pt x="244491" y="85337"/>
                  <a:pt x="239738" y="85337"/>
                </a:cubicBezTo>
                <a:close/>
                <a:moveTo>
                  <a:pt x="268275" y="85337"/>
                </a:moveTo>
                <a:cubicBezTo>
                  <a:pt x="263521" y="85337"/>
                  <a:pt x="259331" y="88034"/>
                  <a:pt x="256878" y="92132"/>
                </a:cubicBezTo>
                <a:cubicBezTo>
                  <a:pt x="257488" y="92270"/>
                  <a:pt x="258082" y="92437"/>
                  <a:pt x="258676" y="92666"/>
                </a:cubicBezTo>
                <a:cubicBezTo>
                  <a:pt x="260855" y="89390"/>
                  <a:pt x="264344" y="87257"/>
                  <a:pt x="268275" y="87257"/>
                </a:cubicBezTo>
                <a:cubicBezTo>
                  <a:pt x="272251" y="87257"/>
                  <a:pt x="275771" y="89436"/>
                  <a:pt x="277949" y="92757"/>
                </a:cubicBezTo>
                <a:cubicBezTo>
                  <a:pt x="278528" y="92529"/>
                  <a:pt x="279123" y="92346"/>
                  <a:pt x="279717" y="92209"/>
                </a:cubicBezTo>
                <a:cubicBezTo>
                  <a:pt x="277264" y="88080"/>
                  <a:pt x="273028" y="85337"/>
                  <a:pt x="268275" y="85337"/>
                </a:cubicBezTo>
                <a:close/>
                <a:moveTo>
                  <a:pt x="11397" y="85337"/>
                </a:moveTo>
                <a:cubicBezTo>
                  <a:pt x="6643" y="85337"/>
                  <a:pt x="2453" y="88049"/>
                  <a:pt x="0" y="92148"/>
                </a:cubicBezTo>
                <a:lnTo>
                  <a:pt x="15" y="92132"/>
                </a:lnTo>
                <a:cubicBezTo>
                  <a:pt x="625" y="92270"/>
                  <a:pt x="1219" y="92437"/>
                  <a:pt x="1813" y="92666"/>
                </a:cubicBezTo>
                <a:cubicBezTo>
                  <a:pt x="3977" y="89390"/>
                  <a:pt x="7481" y="87257"/>
                  <a:pt x="11412" y="87257"/>
                </a:cubicBezTo>
                <a:cubicBezTo>
                  <a:pt x="15389" y="87257"/>
                  <a:pt x="18908" y="89436"/>
                  <a:pt x="21072" y="92772"/>
                </a:cubicBezTo>
                <a:cubicBezTo>
                  <a:pt x="21651" y="92544"/>
                  <a:pt x="22229" y="92346"/>
                  <a:pt x="22839" y="92209"/>
                </a:cubicBezTo>
                <a:cubicBezTo>
                  <a:pt x="20386" y="88080"/>
                  <a:pt x="16150" y="85337"/>
                  <a:pt x="11397" y="85337"/>
                </a:cubicBezTo>
                <a:close/>
                <a:moveTo>
                  <a:pt x="125575" y="85337"/>
                </a:moveTo>
                <a:cubicBezTo>
                  <a:pt x="120821" y="85337"/>
                  <a:pt x="116631" y="88034"/>
                  <a:pt x="114178" y="92132"/>
                </a:cubicBezTo>
                <a:cubicBezTo>
                  <a:pt x="114788" y="92270"/>
                  <a:pt x="115382" y="92437"/>
                  <a:pt x="115976" y="92666"/>
                </a:cubicBezTo>
                <a:cubicBezTo>
                  <a:pt x="118155" y="89390"/>
                  <a:pt x="121644" y="87257"/>
                  <a:pt x="125575" y="87257"/>
                </a:cubicBezTo>
                <a:cubicBezTo>
                  <a:pt x="129551" y="87257"/>
                  <a:pt x="133071" y="89436"/>
                  <a:pt x="135250" y="92772"/>
                </a:cubicBezTo>
                <a:cubicBezTo>
                  <a:pt x="135829" y="92544"/>
                  <a:pt x="136408" y="92346"/>
                  <a:pt x="137017" y="92209"/>
                </a:cubicBezTo>
                <a:cubicBezTo>
                  <a:pt x="134564" y="88080"/>
                  <a:pt x="130359" y="85337"/>
                  <a:pt x="125575" y="85337"/>
                </a:cubicBezTo>
                <a:close/>
                <a:moveTo>
                  <a:pt x="97023" y="93031"/>
                </a:moveTo>
                <a:cubicBezTo>
                  <a:pt x="97025" y="93031"/>
                  <a:pt x="97028" y="93031"/>
                  <a:pt x="97030" y="93031"/>
                </a:cubicBezTo>
                <a:lnTo>
                  <a:pt x="97030" y="93031"/>
                </a:lnTo>
                <a:cubicBezTo>
                  <a:pt x="97033" y="93031"/>
                  <a:pt x="97035" y="93031"/>
                  <a:pt x="97038" y="93031"/>
                </a:cubicBezTo>
                <a:close/>
                <a:moveTo>
                  <a:pt x="39949" y="87897"/>
                </a:moveTo>
                <a:lnTo>
                  <a:pt x="39949" y="87912"/>
                </a:lnTo>
                <a:cubicBezTo>
                  <a:pt x="36262" y="87912"/>
                  <a:pt x="33001" y="89862"/>
                  <a:pt x="30914" y="92879"/>
                </a:cubicBezTo>
                <a:cubicBezTo>
                  <a:pt x="31478" y="93108"/>
                  <a:pt x="32011" y="93382"/>
                  <a:pt x="32529" y="93687"/>
                </a:cubicBezTo>
                <a:cubicBezTo>
                  <a:pt x="34296" y="91325"/>
                  <a:pt x="36978" y="89817"/>
                  <a:pt x="39949" y="89817"/>
                </a:cubicBezTo>
                <a:cubicBezTo>
                  <a:pt x="42981" y="89817"/>
                  <a:pt x="45693" y="91401"/>
                  <a:pt x="47460" y="93839"/>
                </a:cubicBezTo>
                <a:cubicBezTo>
                  <a:pt x="47978" y="93519"/>
                  <a:pt x="48511" y="93245"/>
                  <a:pt x="49060" y="92986"/>
                </a:cubicBezTo>
                <a:cubicBezTo>
                  <a:pt x="46973" y="89908"/>
                  <a:pt x="43682" y="87897"/>
                  <a:pt x="39949" y="87897"/>
                </a:cubicBezTo>
                <a:close/>
                <a:moveTo>
                  <a:pt x="97023" y="87897"/>
                </a:moveTo>
                <a:lnTo>
                  <a:pt x="97038" y="87912"/>
                </a:lnTo>
                <a:cubicBezTo>
                  <a:pt x="93351" y="87912"/>
                  <a:pt x="90075" y="89862"/>
                  <a:pt x="88003" y="92879"/>
                </a:cubicBezTo>
                <a:cubicBezTo>
                  <a:pt x="88552" y="93108"/>
                  <a:pt x="89100" y="93382"/>
                  <a:pt x="89618" y="93687"/>
                </a:cubicBezTo>
                <a:cubicBezTo>
                  <a:pt x="91385" y="91325"/>
                  <a:pt x="94052" y="89817"/>
                  <a:pt x="97023" y="89817"/>
                </a:cubicBezTo>
                <a:cubicBezTo>
                  <a:pt x="100070" y="89817"/>
                  <a:pt x="102782" y="91401"/>
                  <a:pt x="104549" y="93839"/>
                </a:cubicBezTo>
                <a:cubicBezTo>
                  <a:pt x="105052" y="93519"/>
                  <a:pt x="105585" y="93245"/>
                  <a:pt x="106149" y="92986"/>
                </a:cubicBezTo>
                <a:cubicBezTo>
                  <a:pt x="104062" y="89908"/>
                  <a:pt x="100755" y="87897"/>
                  <a:pt x="97023" y="87897"/>
                </a:cubicBezTo>
                <a:close/>
                <a:moveTo>
                  <a:pt x="211201" y="87897"/>
                </a:moveTo>
                <a:cubicBezTo>
                  <a:pt x="207514" y="87897"/>
                  <a:pt x="204238" y="89862"/>
                  <a:pt x="202166" y="92879"/>
                </a:cubicBezTo>
                <a:cubicBezTo>
                  <a:pt x="202714" y="93108"/>
                  <a:pt x="203263" y="93382"/>
                  <a:pt x="203781" y="93687"/>
                </a:cubicBezTo>
                <a:cubicBezTo>
                  <a:pt x="205548" y="91325"/>
                  <a:pt x="208215" y="89832"/>
                  <a:pt x="211201" y="89832"/>
                </a:cubicBezTo>
                <a:cubicBezTo>
                  <a:pt x="214233" y="89832"/>
                  <a:pt x="216945" y="91401"/>
                  <a:pt x="218712" y="93839"/>
                </a:cubicBezTo>
                <a:cubicBezTo>
                  <a:pt x="219230" y="93519"/>
                  <a:pt x="219763" y="93245"/>
                  <a:pt x="220312" y="93001"/>
                </a:cubicBezTo>
                <a:cubicBezTo>
                  <a:pt x="218225" y="89908"/>
                  <a:pt x="214918" y="87897"/>
                  <a:pt x="211201" y="87897"/>
                </a:cubicBezTo>
                <a:close/>
                <a:moveTo>
                  <a:pt x="239738" y="87897"/>
                </a:moveTo>
                <a:cubicBezTo>
                  <a:pt x="236051" y="87897"/>
                  <a:pt x="232790" y="89862"/>
                  <a:pt x="230703" y="92879"/>
                </a:cubicBezTo>
                <a:cubicBezTo>
                  <a:pt x="231267" y="93108"/>
                  <a:pt x="231800" y="93382"/>
                  <a:pt x="232318" y="93687"/>
                </a:cubicBezTo>
                <a:cubicBezTo>
                  <a:pt x="234085" y="91325"/>
                  <a:pt x="236767" y="89832"/>
                  <a:pt x="239738" y="89832"/>
                </a:cubicBezTo>
                <a:cubicBezTo>
                  <a:pt x="242770" y="89832"/>
                  <a:pt x="245482" y="91401"/>
                  <a:pt x="247264" y="93839"/>
                </a:cubicBezTo>
                <a:cubicBezTo>
                  <a:pt x="247767" y="93519"/>
                  <a:pt x="248300" y="93245"/>
                  <a:pt x="248849" y="93001"/>
                </a:cubicBezTo>
                <a:cubicBezTo>
                  <a:pt x="246777" y="89908"/>
                  <a:pt x="243471" y="87897"/>
                  <a:pt x="239738" y="87897"/>
                </a:cubicBezTo>
                <a:close/>
                <a:moveTo>
                  <a:pt x="268290" y="87912"/>
                </a:moveTo>
                <a:cubicBezTo>
                  <a:pt x="264603" y="87912"/>
                  <a:pt x="261327" y="89862"/>
                  <a:pt x="259240" y="92879"/>
                </a:cubicBezTo>
                <a:cubicBezTo>
                  <a:pt x="259803" y="93123"/>
                  <a:pt x="260337" y="93397"/>
                  <a:pt x="260870" y="93702"/>
                </a:cubicBezTo>
                <a:cubicBezTo>
                  <a:pt x="262637" y="91340"/>
                  <a:pt x="265304" y="89832"/>
                  <a:pt x="268275" y="89832"/>
                </a:cubicBezTo>
                <a:cubicBezTo>
                  <a:pt x="271322" y="89832"/>
                  <a:pt x="274034" y="91401"/>
                  <a:pt x="275801" y="93839"/>
                </a:cubicBezTo>
                <a:cubicBezTo>
                  <a:pt x="276304" y="93534"/>
                  <a:pt x="276837" y="93245"/>
                  <a:pt x="277401" y="93001"/>
                </a:cubicBezTo>
                <a:cubicBezTo>
                  <a:pt x="275314" y="89923"/>
                  <a:pt x="272007" y="87912"/>
                  <a:pt x="268290" y="87912"/>
                </a:cubicBezTo>
                <a:close/>
                <a:moveTo>
                  <a:pt x="11412" y="87912"/>
                </a:moveTo>
                <a:cubicBezTo>
                  <a:pt x="7725" y="87912"/>
                  <a:pt x="4464" y="89862"/>
                  <a:pt x="2362" y="92879"/>
                </a:cubicBezTo>
                <a:lnTo>
                  <a:pt x="2377" y="92879"/>
                </a:lnTo>
                <a:cubicBezTo>
                  <a:pt x="2941" y="93123"/>
                  <a:pt x="3474" y="93397"/>
                  <a:pt x="3992" y="93702"/>
                </a:cubicBezTo>
                <a:cubicBezTo>
                  <a:pt x="5759" y="91340"/>
                  <a:pt x="8426" y="89832"/>
                  <a:pt x="11412" y="89832"/>
                </a:cubicBezTo>
                <a:cubicBezTo>
                  <a:pt x="14444" y="89832"/>
                  <a:pt x="17156" y="91416"/>
                  <a:pt x="18923" y="93854"/>
                </a:cubicBezTo>
                <a:cubicBezTo>
                  <a:pt x="19441" y="93534"/>
                  <a:pt x="19975" y="93260"/>
                  <a:pt x="20523" y="93001"/>
                </a:cubicBezTo>
                <a:cubicBezTo>
                  <a:pt x="18451" y="89923"/>
                  <a:pt x="15145" y="87912"/>
                  <a:pt x="11412" y="87912"/>
                </a:cubicBezTo>
                <a:close/>
                <a:moveTo>
                  <a:pt x="68501" y="87912"/>
                </a:moveTo>
                <a:cubicBezTo>
                  <a:pt x="64814" y="87912"/>
                  <a:pt x="61538" y="89862"/>
                  <a:pt x="59466" y="92894"/>
                </a:cubicBezTo>
                <a:cubicBezTo>
                  <a:pt x="60030" y="93123"/>
                  <a:pt x="60563" y="93397"/>
                  <a:pt x="61081" y="93702"/>
                </a:cubicBezTo>
                <a:cubicBezTo>
                  <a:pt x="62864" y="91340"/>
                  <a:pt x="65515" y="89832"/>
                  <a:pt x="68501" y="89832"/>
                </a:cubicBezTo>
                <a:cubicBezTo>
                  <a:pt x="71533" y="89832"/>
                  <a:pt x="74245" y="91416"/>
                  <a:pt x="76012" y="93854"/>
                </a:cubicBezTo>
                <a:cubicBezTo>
                  <a:pt x="76530" y="93534"/>
                  <a:pt x="77064" y="93260"/>
                  <a:pt x="77612" y="93001"/>
                </a:cubicBezTo>
                <a:cubicBezTo>
                  <a:pt x="75540" y="89923"/>
                  <a:pt x="72234" y="87912"/>
                  <a:pt x="68501" y="87912"/>
                </a:cubicBezTo>
                <a:close/>
                <a:moveTo>
                  <a:pt x="125575" y="87912"/>
                </a:moveTo>
                <a:cubicBezTo>
                  <a:pt x="121888" y="87912"/>
                  <a:pt x="118627" y="89862"/>
                  <a:pt x="116540" y="92879"/>
                </a:cubicBezTo>
                <a:cubicBezTo>
                  <a:pt x="117104" y="93123"/>
                  <a:pt x="117637" y="93397"/>
                  <a:pt x="118155" y="93702"/>
                </a:cubicBezTo>
                <a:cubicBezTo>
                  <a:pt x="119938" y="91340"/>
                  <a:pt x="122604" y="89832"/>
                  <a:pt x="125575" y="89832"/>
                </a:cubicBezTo>
                <a:cubicBezTo>
                  <a:pt x="128607" y="89832"/>
                  <a:pt x="131334" y="91416"/>
                  <a:pt x="133101" y="93854"/>
                </a:cubicBezTo>
                <a:cubicBezTo>
                  <a:pt x="133604" y="93534"/>
                  <a:pt x="134137" y="93245"/>
                  <a:pt x="134686" y="93001"/>
                </a:cubicBezTo>
                <a:cubicBezTo>
                  <a:pt x="132614" y="89923"/>
                  <a:pt x="129308" y="87912"/>
                  <a:pt x="125575" y="87912"/>
                </a:cubicBezTo>
                <a:close/>
                <a:moveTo>
                  <a:pt x="154112" y="87912"/>
                </a:moveTo>
                <a:cubicBezTo>
                  <a:pt x="150440" y="87912"/>
                  <a:pt x="147164" y="89862"/>
                  <a:pt x="145077" y="92879"/>
                </a:cubicBezTo>
                <a:cubicBezTo>
                  <a:pt x="145641" y="93108"/>
                  <a:pt x="146174" y="93382"/>
                  <a:pt x="146692" y="93687"/>
                </a:cubicBezTo>
                <a:cubicBezTo>
                  <a:pt x="148474" y="91325"/>
                  <a:pt x="151141" y="89832"/>
                  <a:pt x="154112" y="89832"/>
                </a:cubicBezTo>
                <a:cubicBezTo>
                  <a:pt x="157159" y="89832"/>
                  <a:pt x="159871" y="91401"/>
                  <a:pt x="161638" y="93854"/>
                </a:cubicBezTo>
                <a:cubicBezTo>
                  <a:pt x="162141" y="93534"/>
                  <a:pt x="162674" y="93260"/>
                  <a:pt x="163223" y="93001"/>
                </a:cubicBezTo>
                <a:cubicBezTo>
                  <a:pt x="161151" y="89923"/>
                  <a:pt x="157845" y="87912"/>
                  <a:pt x="154112" y="87912"/>
                </a:cubicBezTo>
                <a:close/>
                <a:moveTo>
                  <a:pt x="182649" y="87912"/>
                </a:moveTo>
                <a:cubicBezTo>
                  <a:pt x="178977" y="87912"/>
                  <a:pt x="175701" y="89862"/>
                  <a:pt x="173629" y="92879"/>
                </a:cubicBezTo>
                <a:cubicBezTo>
                  <a:pt x="174177" y="93108"/>
                  <a:pt x="174726" y="93382"/>
                  <a:pt x="175244" y="93687"/>
                </a:cubicBezTo>
                <a:cubicBezTo>
                  <a:pt x="177011" y="91325"/>
                  <a:pt x="179678" y="89832"/>
                  <a:pt x="182649" y="89832"/>
                </a:cubicBezTo>
                <a:cubicBezTo>
                  <a:pt x="185696" y="89832"/>
                  <a:pt x="188408" y="91401"/>
                  <a:pt x="190175" y="93854"/>
                </a:cubicBezTo>
                <a:cubicBezTo>
                  <a:pt x="190693" y="93534"/>
                  <a:pt x="191211" y="93260"/>
                  <a:pt x="191760" y="93001"/>
                </a:cubicBezTo>
                <a:cubicBezTo>
                  <a:pt x="189703" y="89923"/>
                  <a:pt x="186381" y="87912"/>
                  <a:pt x="182649" y="87912"/>
                </a:cubicBezTo>
                <a:close/>
                <a:moveTo>
                  <a:pt x="39949" y="90457"/>
                </a:moveTo>
                <a:lnTo>
                  <a:pt x="39949" y="90472"/>
                </a:lnTo>
                <a:cubicBezTo>
                  <a:pt x="37191" y="90472"/>
                  <a:pt x="34723" y="91858"/>
                  <a:pt x="33047" y="94006"/>
                </a:cubicBezTo>
                <a:cubicBezTo>
                  <a:pt x="33550" y="94342"/>
                  <a:pt x="34037" y="94707"/>
                  <a:pt x="34494" y="95103"/>
                </a:cubicBezTo>
                <a:cubicBezTo>
                  <a:pt x="35850" y="93443"/>
                  <a:pt x="37785" y="92391"/>
                  <a:pt x="39949" y="92391"/>
                </a:cubicBezTo>
                <a:cubicBezTo>
                  <a:pt x="42189" y="92391"/>
                  <a:pt x="44184" y="93504"/>
                  <a:pt x="45540" y="95271"/>
                </a:cubicBezTo>
                <a:cubicBezTo>
                  <a:pt x="45998" y="94875"/>
                  <a:pt x="46470" y="94494"/>
                  <a:pt x="46957" y="94159"/>
                </a:cubicBezTo>
                <a:cubicBezTo>
                  <a:pt x="45297" y="91904"/>
                  <a:pt x="42768" y="90457"/>
                  <a:pt x="39949" y="90457"/>
                </a:cubicBezTo>
                <a:close/>
                <a:moveTo>
                  <a:pt x="97023" y="90457"/>
                </a:moveTo>
                <a:lnTo>
                  <a:pt x="97038" y="90472"/>
                </a:lnTo>
                <a:cubicBezTo>
                  <a:pt x="94280" y="90472"/>
                  <a:pt x="91797" y="91858"/>
                  <a:pt x="90136" y="94006"/>
                </a:cubicBezTo>
                <a:cubicBezTo>
                  <a:pt x="90639" y="94342"/>
                  <a:pt x="91126" y="94707"/>
                  <a:pt x="91583" y="95103"/>
                </a:cubicBezTo>
                <a:cubicBezTo>
                  <a:pt x="92924" y="93443"/>
                  <a:pt x="94859" y="92391"/>
                  <a:pt x="97023" y="92391"/>
                </a:cubicBezTo>
                <a:cubicBezTo>
                  <a:pt x="99262" y="92391"/>
                  <a:pt x="101274" y="93504"/>
                  <a:pt x="102614" y="95271"/>
                </a:cubicBezTo>
                <a:cubicBezTo>
                  <a:pt x="103071" y="94875"/>
                  <a:pt x="103544" y="94494"/>
                  <a:pt x="104046" y="94159"/>
                </a:cubicBezTo>
                <a:cubicBezTo>
                  <a:pt x="102386" y="91904"/>
                  <a:pt x="99857" y="90457"/>
                  <a:pt x="97023" y="90457"/>
                </a:cubicBezTo>
                <a:close/>
                <a:moveTo>
                  <a:pt x="125575" y="90472"/>
                </a:moveTo>
                <a:cubicBezTo>
                  <a:pt x="122817" y="90472"/>
                  <a:pt x="120349" y="91858"/>
                  <a:pt x="118673" y="94022"/>
                </a:cubicBezTo>
                <a:cubicBezTo>
                  <a:pt x="119176" y="94357"/>
                  <a:pt x="119663" y="94707"/>
                  <a:pt x="120136" y="95103"/>
                </a:cubicBezTo>
                <a:cubicBezTo>
                  <a:pt x="121476" y="93443"/>
                  <a:pt x="123411" y="92391"/>
                  <a:pt x="125575" y="92391"/>
                </a:cubicBezTo>
                <a:cubicBezTo>
                  <a:pt x="127815" y="92391"/>
                  <a:pt x="129810" y="93519"/>
                  <a:pt x="131166" y="95271"/>
                </a:cubicBezTo>
                <a:cubicBezTo>
                  <a:pt x="131608" y="94875"/>
                  <a:pt x="132096" y="94509"/>
                  <a:pt x="132583" y="94174"/>
                </a:cubicBezTo>
                <a:cubicBezTo>
                  <a:pt x="130923" y="91919"/>
                  <a:pt x="128393" y="90472"/>
                  <a:pt x="125575" y="90472"/>
                </a:cubicBezTo>
                <a:close/>
                <a:moveTo>
                  <a:pt x="154112" y="90472"/>
                </a:moveTo>
                <a:cubicBezTo>
                  <a:pt x="151354" y="90472"/>
                  <a:pt x="148886" y="91843"/>
                  <a:pt x="147225" y="94022"/>
                </a:cubicBezTo>
                <a:cubicBezTo>
                  <a:pt x="147728" y="94342"/>
                  <a:pt x="148215" y="94707"/>
                  <a:pt x="148673" y="95103"/>
                </a:cubicBezTo>
                <a:cubicBezTo>
                  <a:pt x="150013" y="93443"/>
                  <a:pt x="151948" y="92391"/>
                  <a:pt x="154112" y="92391"/>
                </a:cubicBezTo>
                <a:cubicBezTo>
                  <a:pt x="156351" y="92391"/>
                  <a:pt x="158363" y="93519"/>
                  <a:pt x="159703" y="95271"/>
                </a:cubicBezTo>
                <a:cubicBezTo>
                  <a:pt x="160160" y="94875"/>
                  <a:pt x="160633" y="94509"/>
                  <a:pt x="161136" y="94159"/>
                </a:cubicBezTo>
                <a:cubicBezTo>
                  <a:pt x="159460" y="91904"/>
                  <a:pt x="156946" y="90472"/>
                  <a:pt x="154112" y="90472"/>
                </a:cubicBezTo>
                <a:close/>
                <a:moveTo>
                  <a:pt x="182649" y="90472"/>
                </a:moveTo>
                <a:cubicBezTo>
                  <a:pt x="179891" y="90472"/>
                  <a:pt x="177423" y="91843"/>
                  <a:pt x="175762" y="94022"/>
                </a:cubicBezTo>
                <a:cubicBezTo>
                  <a:pt x="176265" y="94342"/>
                  <a:pt x="176752" y="94707"/>
                  <a:pt x="177209" y="95103"/>
                </a:cubicBezTo>
                <a:cubicBezTo>
                  <a:pt x="178550" y="93443"/>
                  <a:pt x="180500" y="92391"/>
                  <a:pt x="182649" y="92391"/>
                </a:cubicBezTo>
                <a:cubicBezTo>
                  <a:pt x="184888" y="92391"/>
                  <a:pt x="186899" y="93519"/>
                  <a:pt x="188240" y="95271"/>
                </a:cubicBezTo>
                <a:cubicBezTo>
                  <a:pt x="188697" y="94875"/>
                  <a:pt x="189170" y="94509"/>
                  <a:pt x="189672" y="94159"/>
                </a:cubicBezTo>
                <a:cubicBezTo>
                  <a:pt x="188012" y="91904"/>
                  <a:pt x="185483" y="90472"/>
                  <a:pt x="182649" y="90472"/>
                </a:cubicBezTo>
                <a:close/>
                <a:moveTo>
                  <a:pt x="211201" y="90472"/>
                </a:moveTo>
                <a:cubicBezTo>
                  <a:pt x="208443" y="90472"/>
                  <a:pt x="205960" y="91843"/>
                  <a:pt x="204299" y="94022"/>
                </a:cubicBezTo>
                <a:cubicBezTo>
                  <a:pt x="204802" y="94342"/>
                  <a:pt x="205289" y="94707"/>
                  <a:pt x="205746" y="95103"/>
                </a:cubicBezTo>
                <a:cubicBezTo>
                  <a:pt x="207102" y="93443"/>
                  <a:pt x="209037" y="92391"/>
                  <a:pt x="211201" y="92391"/>
                </a:cubicBezTo>
                <a:cubicBezTo>
                  <a:pt x="213440" y="92391"/>
                  <a:pt x="215436" y="93519"/>
                  <a:pt x="216792" y="95271"/>
                </a:cubicBezTo>
                <a:cubicBezTo>
                  <a:pt x="217234" y="94875"/>
                  <a:pt x="217722" y="94509"/>
                  <a:pt x="218209" y="94159"/>
                </a:cubicBezTo>
                <a:cubicBezTo>
                  <a:pt x="216549" y="91904"/>
                  <a:pt x="214019" y="90472"/>
                  <a:pt x="211201" y="90472"/>
                </a:cubicBezTo>
                <a:close/>
                <a:moveTo>
                  <a:pt x="239738" y="90472"/>
                </a:moveTo>
                <a:cubicBezTo>
                  <a:pt x="236980" y="90472"/>
                  <a:pt x="234497" y="91843"/>
                  <a:pt x="232836" y="94022"/>
                </a:cubicBezTo>
                <a:cubicBezTo>
                  <a:pt x="233354" y="94342"/>
                  <a:pt x="233826" y="94707"/>
                  <a:pt x="234298" y="95103"/>
                </a:cubicBezTo>
                <a:cubicBezTo>
                  <a:pt x="235639" y="93443"/>
                  <a:pt x="237574" y="92391"/>
                  <a:pt x="239738" y="92391"/>
                </a:cubicBezTo>
                <a:cubicBezTo>
                  <a:pt x="241977" y="92391"/>
                  <a:pt x="243973" y="93519"/>
                  <a:pt x="245329" y="95271"/>
                </a:cubicBezTo>
                <a:cubicBezTo>
                  <a:pt x="245786" y="94875"/>
                  <a:pt x="246259" y="94509"/>
                  <a:pt x="246746" y="94159"/>
                </a:cubicBezTo>
                <a:cubicBezTo>
                  <a:pt x="245086" y="91904"/>
                  <a:pt x="242556" y="90472"/>
                  <a:pt x="239738" y="90472"/>
                </a:cubicBezTo>
                <a:close/>
                <a:moveTo>
                  <a:pt x="268275" y="90472"/>
                </a:moveTo>
                <a:cubicBezTo>
                  <a:pt x="265517" y="90472"/>
                  <a:pt x="263049" y="91858"/>
                  <a:pt x="261373" y="94022"/>
                </a:cubicBezTo>
                <a:cubicBezTo>
                  <a:pt x="261891" y="94342"/>
                  <a:pt x="262378" y="94707"/>
                  <a:pt x="262835" y="95103"/>
                </a:cubicBezTo>
                <a:cubicBezTo>
                  <a:pt x="264176" y="93443"/>
                  <a:pt x="266111" y="92391"/>
                  <a:pt x="268275" y="92391"/>
                </a:cubicBezTo>
                <a:cubicBezTo>
                  <a:pt x="270514" y="92391"/>
                  <a:pt x="272525" y="93519"/>
                  <a:pt x="273866" y="95271"/>
                </a:cubicBezTo>
                <a:cubicBezTo>
                  <a:pt x="274323" y="94875"/>
                  <a:pt x="274796" y="94509"/>
                  <a:pt x="275298" y="94174"/>
                </a:cubicBezTo>
                <a:cubicBezTo>
                  <a:pt x="273622" y="91904"/>
                  <a:pt x="271109" y="90472"/>
                  <a:pt x="268275" y="90472"/>
                </a:cubicBezTo>
                <a:close/>
                <a:moveTo>
                  <a:pt x="11397" y="90472"/>
                </a:moveTo>
                <a:cubicBezTo>
                  <a:pt x="8639" y="90472"/>
                  <a:pt x="6156" y="91858"/>
                  <a:pt x="4495" y="94022"/>
                </a:cubicBezTo>
                <a:lnTo>
                  <a:pt x="4510" y="94022"/>
                </a:lnTo>
                <a:cubicBezTo>
                  <a:pt x="5013" y="94357"/>
                  <a:pt x="5500" y="94723"/>
                  <a:pt x="5957" y="95119"/>
                </a:cubicBezTo>
                <a:cubicBezTo>
                  <a:pt x="7298" y="93458"/>
                  <a:pt x="9233" y="92407"/>
                  <a:pt x="11397" y="92407"/>
                </a:cubicBezTo>
                <a:cubicBezTo>
                  <a:pt x="13636" y="92407"/>
                  <a:pt x="15632" y="93519"/>
                  <a:pt x="16988" y="95286"/>
                </a:cubicBezTo>
                <a:cubicBezTo>
                  <a:pt x="17430" y="94890"/>
                  <a:pt x="17918" y="94525"/>
                  <a:pt x="18405" y="94174"/>
                </a:cubicBezTo>
                <a:cubicBezTo>
                  <a:pt x="16745" y="91919"/>
                  <a:pt x="14215" y="90472"/>
                  <a:pt x="11397" y="90472"/>
                </a:cubicBezTo>
                <a:close/>
                <a:moveTo>
                  <a:pt x="68501" y="90472"/>
                </a:moveTo>
                <a:cubicBezTo>
                  <a:pt x="65728" y="90472"/>
                  <a:pt x="63260" y="91858"/>
                  <a:pt x="61599" y="94022"/>
                </a:cubicBezTo>
                <a:cubicBezTo>
                  <a:pt x="62117" y="94357"/>
                  <a:pt x="62589" y="94723"/>
                  <a:pt x="63062" y="95119"/>
                </a:cubicBezTo>
                <a:cubicBezTo>
                  <a:pt x="64403" y="93458"/>
                  <a:pt x="66338" y="92407"/>
                  <a:pt x="68501" y="92407"/>
                </a:cubicBezTo>
                <a:cubicBezTo>
                  <a:pt x="70741" y="92407"/>
                  <a:pt x="72737" y="93519"/>
                  <a:pt x="74093" y="95286"/>
                </a:cubicBezTo>
                <a:cubicBezTo>
                  <a:pt x="74534" y="94890"/>
                  <a:pt x="75022" y="94509"/>
                  <a:pt x="75510" y="94174"/>
                </a:cubicBezTo>
                <a:cubicBezTo>
                  <a:pt x="73849" y="91919"/>
                  <a:pt x="71320" y="90472"/>
                  <a:pt x="68501" y="90472"/>
                </a:cubicBezTo>
                <a:close/>
                <a:moveTo>
                  <a:pt x="39949" y="93031"/>
                </a:moveTo>
                <a:cubicBezTo>
                  <a:pt x="37968" y="93031"/>
                  <a:pt x="36170" y="93991"/>
                  <a:pt x="34936" y="95500"/>
                </a:cubicBezTo>
                <a:cubicBezTo>
                  <a:pt x="35393" y="95911"/>
                  <a:pt x="35820" y="96338"/>
                  <a:pt x="36216" y="96810"/>
                </a:cubicBezTo>
                <a:cubicBezTo>
                  <a:pt x="37163" y="95567"/>
                  <a:pt x="38562" y="94953"/>
                  <a:pt x="39956" y="94953"/>
                </a:cubicBezTo>
                <a:cubicBezTo>
                  <a:pt x="41435" y="94953"/>
                  <a:pt x="42909" y="95644"/>
                  <a:pt x="43834" y="97008"/>
                </a:cubicBezTo>
                <a:cubicBezTo>
                  <a:pt x="44230" y="96551"/>
                  <a:pt x="44642" y="96094"/>
                  <a:pt x="45083" y="95682"/>
                </a:cubicBezTo>
                <a:cubicBezTo>
                  <a:pt x="43849" y="94067"/>
                  <a:pt x="42006" y="93031"/>
                  <a:pt x="39949" y="93031"/>
                </a:cubicBezTo>
                <a:close/>
                <a:moveTo>
                  <a:pt x="97030" y="93031"/>
                </a:moveTo>
                <a:lnTo>
                  <a:pt x="97030" y="93031"/>
                </a:lnTo>
                <a:cubicBezTo>
                  <a:pt x="95053" y="93034"/>
                  <a:pt x="93258" y="93993"/>
                  <a:pt x="92025" y="95500"/>
                </a:cubicBezTo>
                <a:cubicBezTo>
                  <a:pt x="92482" y="95911"/>
                  <a:pt x="92909" y="96338"/>
                  <a:pt x="93305" y="96810"/>
                </a:cubicBezTo>
                <a:cubicBezTo>
                  <a:pt x="94253" y="95573"/>
                  <a:pt x="95655" y="94959"/>
                  <a:pt x="97051" y="94959"/>
                </a:cubicBezTo>
                <a:cubicBezTo>
                  <a:pt x="98528" y="94959"/>
                  <a:pt x="99999" y="95646"/>
                  <a:pt x="100923" y="97008"/>
                </a:cubicBezTo>
                <a:cubicBezTo>
                  <a:pt x="101319" y="96551"/>
                  <a:pt x="101731" y="96094"/>
                  <a:pt x="102172" y="95682"/>
                </a:cubicBezTo>
                <a:cubicBezTo>
                  <a:pt x="100940" y="94069"/>
                  <a:pt x="99084" y="93034"/>
                  <a:pt x="97030" y="93031"/>
                </a:cubicBezTo>
                <a:close/>
                <a:moveTo>
                  <a:pt x="182649" y="93031"/>
                </a:moveTo>
                <a:cubicBezTo>
                  <a:pt x="180668" y="93031"/>
                  <a:pt x="178901" y="93991"/>
                  <a:pt x="177667" y="95500"/>
                </a:cubicBezTo>
                <a:cubicBezTo>
                  <a:pt x="178108" y="95911"/>
                  <a:pt x="178535" y="96353"/>
                  <a:pt x="178931" y="96810"/>
                </a:cubicBezTo>
                <a:cubicBezTo>
                  <a:pt x="179830" y="95667"/>
                  <a:pt x="181201" y="94982"/>
                  <a:pt x="182649" y="94966"/>
                </a:cubicBezTo>
                <a:cubicBezTo>
                  <a:pt x="184233" y="94966"/>
                  <a:pt x="185635" y="95774"/>
                  <a:pt x="186549" y="97008"/>
                </a:cubicBezTo>
                <a:cubicBezTo>
                  <a:pt x="186945" y="96551"/>
                  <a:pt x="187357" y="96109"/>
                  <a:pt x="187798" y="95682"/>
                </a:cubicBezTo>
                <a:cubicBezTo>
                  <a:pt x="186564" y="94067"/>
                  <a:pt x="184721" y="93031"/>
                  <a:pt x="182649" y="93031"/>
                </a:cubicBezTo>
                <a:close/>
                <a:moveTo>
                  <a:pt x="211201" y="93031"/>
                </a:moveTo>
                <a:cubicBezTo>
                  <a:pt x="209220" y="93031"/>
                  <a:pt x="207438" y="93991"/>
                  <a:pt x="206203" y="95500"/>
                </a:cubicBezTo>
                <a:cubicBezTo>
                  <a:pt x="206645" y="95911"/>
                  <a:pt x="207072" y="96353"/>
                  <a:pt x="207468" y="96810"/>
                </a:cubicBezTo>
                <a:cubicBezTo>
                  <a:pt x="208367" y="95667"/>
                  <a:pt x="209738" y="94982"/>
                  <a:pt x="211201" y="94966"/>
                </a:cubicBezTo>
                <a:cubicBezTo>
                  <a:pt x="212755" y="94982"/>
                  <a:pt x="214202" y="95743"/>
                  <a:pt x="215101" y="97008"/>
                </a:cubicBezTo>
                <a:cubicBezTo>
                  <a:pt x="215482" y="96551"/>
                  <a:pt x="215893" y="96094"/>
                  <a:pt x="216335" y="95682"/>
                </a:cubicBezTo>
                <a:cubicBezTo>
                  <a:pt x="215101" y="94067"/>
                  <a:pt x="213258" y="93031"/>
                  <a:pt x="211201" y="93031"/>
                </a:cubicBezTo>
                <a:close/>
                <a:moveTo>
                  <a:pt x="239738" y="93031"/>
                </a:moveTo>
                <a:cubicBezTo>
                  <a:pt x="237757" y="93031"/>
                  <a:pt x="235990" y="93991"/>
                  <a:pt x="234756" y="95500"/>
                </a:cubicBezTo>
                <a:cubicBezTo>
                  <a:pt x="235197" y="95911"/>
                  <a:pt x="235609" y="96353"/>
                  <a:pt x="236005" y="96810"/>
                </a:cubicBezTo>
                <a:cubicBezTo>
                  <a:pt x="236904" y="95667"/>
                  <a:pt x="238275" y="94982"/>
                  <a:pt x="239738" y="94966"/>
                </a:cubicBezTo>
                <a:cubicBezTo>
                  <a:pt x="241307" y="94966"/>
                  <a:pt x="242709" y="95774"/>
                  <a:pt x="243638" y="97008"/>
                </a:cubicBezTo>
                <a:cubicBezTo>
                  <a:pt x="244019" y="96551"/>
                  <a:pt x="244446" y="96109"/>
                  <a:pt x="244887" y="95682"/>
                </a:cubicBezTo>
                <a:cubicBezTo>
                  <a:pt x="243638" y="94067"/>
                  <a:pt x="241795" y="93031"/>
                  <a:pt x="239738" y="93031"/>
                </a:cubicBezTo>
                <a:close/>
                <a:moveTo>
                  <a:pt x="11397" y="93031"/>
                </a:moveTo>
                <a:cubicBezTo>
                  <a:pt x="9416" y="93031"/>
                  <a:pt x="7618" y="94006"/>
                  <a:pt x="6384" y="95515"/>
                </a:cubicBezTo>
                <a:lnTo>
                  <a:pt x="6399" y="95500"/>
                </a:lnTo>
                <a:cubicBezTo>
                  <a:pt x="6856" y="95911"/>
                  <a:pt x="7283" y="96353"/>
                  <a:pt x="7679" y="96810"/>
                </a:cubicBezTo>
                <a:cubicBezTo>
                  <a:pt x="8578" y="95667"/>
                  <a:pt x="9949" y="94982"/>
                  <a:pt x="11412" y="94966"/>
                </a:cubicBezTo>
                <a:cubicBezTo>
                  <a:pt x="12981" y="94966"/>
                  <a:pt x="14383" y="95774"/>
                  <a:pt x="15297" y="97023"/>
                </a:cubicBezTo>
                <a:cubicBezTo>
                  <a:pt x="15678" y="96551"/>
                  <a:pt x="16089" y="96109"/>
                  <a:pt x="16546" y="95682"/>
                </a:cubicBezTo>
                <a:cubicBezTo>
                  <a:pt x="15297" y="94067"/>
                  <a:pt x="13454" y="93031"/>
                  <a:pt x="11397" y="93031"/>
                </a:cubicBezTo>
                <a:close/>
                <a:moveTo>
                  <a:pt x="68501" y="93031"/>
                </a:moveTo>
                <a:cubicBezTo>
                  <a:pt x="66520" y="93031"/>
                  <a:pt x="64722" y="93991"/>
                  <a:pt x="63488" y="95515"/>
                </a:cubicBezTo>
                <a:cubicBezTo>
                  <a:pt x="63945" y="95926"/>
                  <a:pt x="64372" y="96353"/>
                  <a:pt x="64768" y="96825"/>
                </a:cubicBezTo>
                <a:cubicBezTo>
                  <a:pt x="65707" y="95583"/>
                  <a:pt x="67106" y="94968"/>
                  <a:pt x="68504" y="94968"/>
                </a:cubicBezTo>
                <a:cubicBezTo>
                  <a:pt x="69987" y="94968"/>
                  <a:pt x="71468" y="95659"/>
                  <a:pt x="72401" y="97023"/>
                </a:cubicBezTo>
                <a:cubicBezTo>
                  <a:pt x="72782" y="96551"/>
                  <a:pt x="73194" y="96109"/>
                  <a:pt x="73651" y="95698"/>
                </a:cubicBezTo>
                <a:cubicBezTo>
                  <a:pt x="72401" y="94083"/>
                  <a:pt x="70558" y="93047"/>
                  <a:pt x="68501" y="93047"/>
                </a:cubicBezTo>
                <a:lnTo>
                  <a:pt x="68501" y="93031"/>
                </a:lnTo>
                <a:close/>
                <a:moveTo>
                  <a:pt x="125575" y="93031"/>
                </a:moveTo>
                <a:cubicBezTo>
                  <a:pt x="123594" y="93031"/>
                  <a:pt x="121812" y="93991"/>
                  <a:pt x="120577" y="95500"/>
                </a:cubicBezTo>
                <a:cubicBezTo>
                  <a:pt x="121019" y="95911"/>
                  <a:pt x="121446" y="96353"/>
                  <a:pt x="121842" y="96810"/>
                </a:cubicBezTo>
                <a:cubicBezTo>
                  <a:pt x="122787" y="95577"/>
                  <a:pt x="124183" y="94966"/>
                  <a:pt x="125576" y="94966"/>
                </a:cubicBezTo>
                <a:cubicBezTo>
                  <a:pt x="127056" y="94966"/>
                  <a:pt x="128533" y="95657"/>
                  <a:pt x="129460" y="97023"/>
                </a:cubicBezTo>
                <a:cubicBezTo>
                  <a:pt x="129856" y="96551"/>
                  <a:pt x="130283" y="96109"/>
                  <a:pt x="130725" y="95682"/>
                </a:cubicBezTo>
                <a:cubicBezTo>
                  <a:pt x="129475" y="94067"/>
                  <a:pt x="127632" y="93047"/>
                  <a:pt x="125575" y="93047"/>
                </a:cubicBezTo>
                <a:lnTo>
                  <a:pt x="125575" y="93031"/>
                </a:lnTo>
                <a:close/>
                <a:moveTo>
                  <a:pt x="154127" y="93031"/>
                </a:moveTo>
                <a:cubicBezTo>
                  <a:pt x="152146" y="93031"/>
                  <a:pt x="150364" y="93991"/>
                  <a:pt x="149130" y="95500"/>
                </a:cubicBezTo>
                <a:cubicBezTo>
                  <a:pt x="149571" y="95911"/>
                  <a:pt x="149998" y="96353"/>
                  <a:pt x="150394" y="96825"/>
                </a:cubicBezTo>
                <a:cubicBezTo>
                  <a:pt x="151293" y="95667"/>
                  <a:pt x="152664" y="94982"/>
                  <a:pt x="154112" y="94966"/>
                </a:cubicBezTo>
                <a:cubicBezTo>
                  <a:pt x="155666" y="94982"/>
                  <a:pt x="157128" y="95743"/>
                  <a:pt x="158027" y="97023"/>
                </a:cubicBezTo>
                <a:cubicBezTo>
                  <a:pt x="158408" y="96551"/>
                  <a:pt x="158820" y="96109"/>
                  <a:pt x="159261" y="95682"/>
                </a:cubicBezTo>
                <a:cubicBezTo>
                  <a:pt x="158027" y="94067"/>
                  <a:pt x="156184" y="93031"/>
                  <a:pt x="154127" y="93031"/>
                </a:cubicBezTo>
                <a:close/>
                <a:moveTo>
                  <a:pt x="268275" y="93031"/>
                </a:moveTo>
                <a:cubicBezTo>
                  <a:pt x="266294" y="93031"/>
                  <a:pt x="264527" y="93991"/>
                  <a:pt x="263292" y="95500"/>
                </a:cubicBezTo>
                <a:cubicBezTo>
                  <a:pt x="263734" y="95911"/>
                  <a:pt x="264146" y="96353"/>
                  <a:pt x="264542" y="96825"/>
                </a:cubicBezTo>
                <a:cubicBezTo>
                  <a:pt x="265490" y="95581"/>
                  <a:pt x="266895" y="94963"/>
                  <a:pt x="268296" y="94963"/>
                </a:cubicBezTo>
                <a:cubicBezTo>
                  <a:pt x="269776" y="94963"/>
                  <a:pt x="271251" y="95653"/>
                  <a:pt x="272175" y="97023"/>
                </a:cubicBezTo>
                <a:cubicBezTo>
                  <a:pt x="272556" y="96551"/>
                  <a:pt x="272983" y="96109"/>
                  <a:pt x="273424" y="95682"/>
                </a:cubicBezTo>
                <a:cubicBezTo>
                  <a:pt x="272175" y="94067"/>
                  <a:pt x="270331" y="93031"/>
                  <a:pt x="268275" y="93031"/>
                </a:cubicBezTo>
                <a:close/>
                <a:moveTo>
                  <a:pt x="264968" y="97294"/>
                </a:moveTo>
                <a:lnTo>
                  <a:pt x="264968" y="97294"/>
                </a:lnTo>
                <a:cubicBezTo>
                  <a:pt x="264963" y="97295"/>
                  <a:pt x="264958" y="97296"/>
                  <a:pt x="264953" y="97297"/>
                </a:cubicBezTo>
                <a:lnTo>
                  <a:pt x="264953" y="97313"/>
                </a:lnTo>
                <a:cubicBezTo>
                  <a:pt x="264958" y="97306"/>
                  <a:pt x="264963" y="97300"/>
                  <a:pt x="264968" y="97294"/>
                </a:cubicBezTo>
                <a:close/>
                <a:moveTo>
                  <a:pt x="97023" y="95591"/>
                </a:moveTo>
                <a:cubicBezTo>
                  <a:pt x="95697" y="95591"/>
                  <a:pt x="94524" y="96261"/>
                  <a:pt x="93701" y="97297"/>
                </a:cubicBezTo>
                <a:cubicBezTo>
                  <a:pt x="94734" y="97036"/>
                  <a:pt x="95807" y="96885"/>
                  <a:pt x="96870" y="96885"/>
                </a:cubicBezTo>
                <a:cubicBezTo>
                  <a:pt x="96921" y="96885"/>
                  <a:pt x="96972" y="96885"/>
                  <a:pt x="97023" y="96886"/>
                </a:cubicBezTo>
                <a:cubicBezTo>
                  <a:pt x="98161" y="96886"/>
                  <a:pt x="99298" y="97037"/>
                  <a:pt x="100391" y="97324"/>
                </a:cubicBezTo>
                <a:lnTo>
                  <a:pt x="100391" y="97324"/>
                </a:lnTo>
                <a:cubicBezTo>
                  <a:pt x="99598" y="96254"/>
                  <a:pt x="98356" y="95606"/>
                  <a:pt x="97023" y="95591"/>
                </a:cubicBezTo>
                <a:close/>
                <a:moveTo>
                  <a:pt x="154112" y="95591"/>
                </a:moveTo>
                <a:cubicBezTo>
                  <a:pt x="152786" y="95591"/>
                  <a:pt x="151598" y="96277"/>
                  <a:pt x="150790" y="97297"/>
                </a:cubicBezTo>
                <a:lnTo>
                  <a:pt x="150790" y="97313"/>
                </a:lnTo>
                <a:cubicBezTo>
                  <a:pt x="151872" y="97023"/>
                  <a:pt x="153000" y="96871"/>
                  <a:pt x="154112" y="96871"/>
                </a:cubicBezTo>
                <a:cubicBezTo>
                  <a:pt x="155254" y="96871"/>
                  <a:pt x="156397" y="97023"/>
                  <a:pt x="157494" y="97328"/>
                </a:cubicBezTo>
                <a:cubicBezTo>
                  <a:pt x="156702" y="96246"/>
                  <a:pt x="155453" y="95606"/>
                  <a:pt x="154112" y="95591"/>
                </a:cubicBezTo>
                <a:close/>
                <a:moveTo>
                  <a:pt x="182649" y="95591"/>
                </a:moveTo>
                <a:cubicBezTo>
                  <a:pt x="181323" y="95591"/>
                  <a:pt x="180150" y="96277"/>
                  <a:pt x="179327" y="97297"/>
                </a:cubicBezTo>
                <a:cubicBezTo>
                  <a:pt x="180417" y="97019"/>
                  <a:pt x="181530" y="96878"/>
                  <a:pt x="182640" y="96878"/>
                </a:cubicBezTo>
                <a:cubicBezTo>
                  <a:pt x="183781" y="96878"/>
                  <a:pt x="184920" y="97027"/>
                  <a:pt x="186031" y="97328"/>
                </a:cubicBezTo>
                <a:cubicBezTo>
                  <a:pt x="185239" y="96246"/>
                  <a:pt x="183989" y="95606"/>
                  <a:pt x="182649" y="95591"/>
                </a:cubicBezTo>
                <a:close/>
                <a:moveTo>
                  <a:pt x="211201" y="95591"/>
                </a:moveTo>
                <a:cubicBezTo>
                  <a:pt x="209860" y="95591"/>
                  <a:pt x="208687" y="96277"/>
                  <a:pt x="207864" y="97297"/>
                </a:cubicBezTo>
                <a:cubicBezTo>
                  <a:pt x="208954" y="97019"/>
                  <a:pt x="210067" y="96878"/>
                  <a:pt x="211177" y="96878"/>
                </a:cubicBezTo>
                <a:cubicBezTo>
                  <a:pt x="212318" y="96878"/>
                  <a:pt x="213457" y="97027"/>
                  <a:pt x="214568" y="97328"/>
                </a:cubicBezTo>
                <a:cubicBezTo>
                  <a:pt x="213776" y="96246"/>
                  <a:pt x="212526" y="95606"/>
                  <a:pt x="211201" y="95591"/>
                </a:cubicBezTo>
                <a:close/>
                <a:moveTo>
                  <a:pt x="239738" y="95591"/>
                </a:moveTo>
                <a:cubicBezTo>
                  <a:pt x="238412" y="95591"/>
                  <a:pt x="237224" y="96277"/>
                  <a:pt x="236401" y="97297"/>
                </a:cubicBezTo>
                <a:lnTo>
                  <a:pt x="236401" y="97313"/>
                </a:lnTo>
                <a:cubicBezTo>
                  <a:pt x="237498" y="97023"/>
                  <a:pt x="238610" y="96871"/>
                  <a:pt x="239738" y="96871"/>
                </a:cubicBezTo>
                <a:cubicBezTo>
                  <a:pt x="240880" y="96871"/>
                  <a:pt x="242008" y="97023"/>
                  <a:pt x="243105" y="97328"/>
                </a:cubicBezTo>
                <a:cubicBezTo>
                  <a:pt x="242313" y="96246"/>
                  <a:pt x="241078" y="95606"/>
                  <a:pt x="239738" y="95591"/>
                </a:cubicBezTo>
                <a:close/>
                <a:moveTo>
                  <a:pt x="268275" y="95591"/>
                </a:moveTo>
                <a:cubicBezTo>
                  <a:pt x="266957" y="95591"/>
                  <a:pt x="265775" y="96268"/>
                  <a:pt x="264968" y="97294"/>
                </a:cubicBezTo>
                <a:lnTo>
                  <a:pt x="264968" y="97294"/>
                </a:lnTo>
                <a:cubicBezTo>
                  <a:pt x="266046" y="97018"/>
                  <a:pt x="267153" y="96878"/>
                  <a:pt x="268261" y="96878"/>
                </a:cubicBezTo>
                <a:cubicBezTo>
                  <a:pt x="269403" y="96878"/>
                  <a:pt x="270546" y="97027"/>
                  <a:pt x="271657" y="97328"/>
                </a:cubicBezTo>
                <a:cubicBezTo>
                  <a:pt x="270865" y="96261"/>
                  <a:pt x="269615" y="95622"/>
                  <a:pt x="268275" y="95591"/>
                </a:cubicBezTo>
                <a:close/>
                <a:moveTo>
                  <a:pt x="68501" y="95606"/>
                </a:moveTo>
                <a:cubicBezTo>
                  <a:pt x="67175" y="95606"/>
                  <a:pt x="65987" y="96277"/>
                  <a:pt x="65180" y="97313"/>
                </a:cubicBezTo>
                <a:cubicBezTo>
                  <a:pt x="66262" y="97035"/>
                  <a:pt x="67374" y="96894"/>
                  <a:pt x="68487" y="96894"/>
                </a:cubicBezTo>
                <a:cubicBezTo>
                  <a:pt x="69623" y="96894"/>
                  <a:pt x="70759" y="97040"/>
                  <a:pt x="71864" y="97338"/>
                </a:cubicBezTo>
                <a:lnTo>
                  <a:pt x="71864" y="97338"/>
                </a:lnTo>
                <a:cubicBezTo>
                  <a:pt x="71072" y="96259"/>
                  <a:pt x="69824" y="95621"/>
                  <a:pt x="68501" y="95606"/>
                </a:cubicBezTo>
                <a:close/>
                <a:moveTo>
                  <a:pt x="11397" y="95606"/>
                </a:moveTo>
                <a:cubicBezTo>
                  <a:pt x="10056" y="95606"/>
                  <a:pt x="8883" y="96292"/>
                  <a:pt x="8060" y="97313"/>
                </a:cubicBezTo>
                <a:cubicBezTo>
                  <a:pt x="9142" y="97038"/>
                  <a:pt x="10269" y="96901"/>
                  <a:pt x="11397" y="96901"/>
                </a:cubicBezTo>
                <a:cubicBezTo>
                  <a:pt x="12539" y="96901"/>
                  <a:pt x="13667" y="97054"/>
                  <a:pt x="14764" y="97343"/>
                </a:cubicBezTo>
                <a:lnTo>
                  <a:pt x="14794" y="97343"/>
                </a:lnTo>
                <a:cubicBezTo>
                  <a:pt x="14002" y="96261"/>
                  <a:pt x="12737" y="95622"/>
                  <a:pt x="11397" y="95606"/>
                </a:cubicBezTo>
                <a:close/>
                <a:moveTo>
                  <a:pt x="39949" y="95591"/>
                </a:moveTo>
                <a:cubicBezTo>
                  <a:pt x="38608" y="95591"/>
                  <a:pt x="37435" y="96261"/>
                  <a:pt x="36612" y="97297"/>
                </a:cubicBezTo>
                <a:cubicBezTo>
                  <a:pt x="37659" y="97036"/>
                  <a:pt x="38720" y="96885"/>
                  <a:pt x="39794" y="96885"/>
                </a:cubicBezTo>
                <a:cubicBezTo>
                  <a:pt x="39846" y="96885"/>
                  <a:pt x="39897" y="96885"/>
                  <a:pt x="39949" y="96886"/>
                </a:cubicBezTo>
                <a:cubicBezTo>
                  <a:pt x="41092" y="96886"/>
                  <a:pt x="42219" y="97038"/>
                  <a:pt x="43316" y="97328"/>
                </a:cubicBezTo>
                <a:lnTo>
                  <a:pt x="43331" y="97343"/>
                </a:lnTo>
                <a:cubicBezTo>
                  <a:pt x="42539" y="96261"/>
                  <a:pt x="41290" y="95606"/>
                  <a:pt x="39949" y="95591"/>
                </a:cubicBezTo>
                <a:close/>
                <a:moveTo>
                  <a:pt x="71864" y="97338"/>
                </a:moveTo>
                <a:cubicBezTo>
                  <a:pt x="71866" y="97340"/>
                  <a:pt x="71867" y="97341"/>
                  <a:pt x="71868" y="97343"/>
                </a:cubicBezTo>
                <a:lnTo>
                  <a:pt x="71883" y="97343"/>
                </a:lnTo>
                <a:cubicBezTo>
                  <a:pt x="71877" y="97341"/>
                  <a:pt x="71871" y="97340"/>
                  <a:pt x="71864" y="97338"/>
                </a:cubicBezTo>
                <a:close/>
                <a:moveTo>
                  <a:pt x="100391" y="97324"/>
                </a:moveTo>
                <a:cubicBezTo>
                  <a:pt x="100396" y="97331"/>
                  <a:pt x="100400" y="97337"/>
                  <a:pt x="100405" y="97343"/>
                </a:cubicBezTo>
                <a:lnTo>
                  <a:pt x="100405" y="97328"/>
                </a:lnTo>
                <a:cubicBezTo>
                  <a:pt x="100400" y="97327"/>
                  <a:pt x="100396" y="97325"/>
                  <a:pt x="100391" y="97324"/>
                </a:cubicBezTo>
                <a:close/>
                <a:moveTo>
                  <a:pt x="125575" y="95591"/>
                </a:moveTo>
                <a:cubicBezTo>
                  <a:pt x="124249" y="95591"/>
                  <a:pt x="123061" y="96277"/>
                  <a:pt x="122238" y="97313"/>
                </a:cubicBezTo>
                <a:cubicBezTo>
                  <a:pt x="123335" y="97023"/>
                  <a:pt x="124447" y="96886"/>
                  <a:pt x="125575" y="96886"/>
                </a:cubicBezTo>
                <a:cubicBezTo>
                  <a:pt x="126718" y="96886"/>
                  <a:pt x="127845" y="97038"/>
                  <a:pt x="128957" y="97343"/>
                </a:cubicBezTo>
                <a:cubicBezTo>
                  <a:pt x="128165" y="96261"/>
                  <a:pt x="126916" y="95622"/>
                  <a:pt x="125575" y="95591"/>
                </a:cubicBezTo>
                <a:close/>
                <a:moveTo>
                  <a:pt x="97023" y="97526"/>
                </a:moveTo>
                <a:cubicBezTo>
                  <a:pt x="97025" y="97526"/>
                  <a:pt x="97028" y="97526"/>
                  <a:pt x="97030" y="97526"/>
                </a:cubicBezTo>
                <a:lnTo>
                  <a:pt x="97030" y="97526"/>
                </a:lnTo>
                <a:cubicBezTo>
                  <a:pt x="97033" y="97526"/>
                  <a:pt x="97035" y="97526"/>
                  <a:pt x="97038" y="97526"/>
                </a:cubicBezTo>
                <a:close/>
                <a:moveTo>
                  <a:pt x="82929" y="92452"/>
                </a:moveTo>
                <a:lnTo>
                  <a:pt x="82929" y="92498"/>
                </a:lnTo>
                <a:cubicBezTo>
                  <a:pt x="78877" y="92498"/>
                  <a:pt x="75235" y="94464"/>
                  <a:pt x="72706" y="97556"/>
                </a:cubicBezTo>
                <a:cubicBezTo>
                  <a:pt x="73316" y="97755"/>
                  <a:pt x="73895" y="97998"/>
                  <a:pt x="74458" y="98303"/>
                </a:cubicBezTo>
                <a:cubicBezTo>
                  <a:pt x="76622" y="95881"/>
                  <a:pt x="79623" y="94372"/>
                  <a:pt x="82929" y="94372"/>
                </a:cubicBezTo>
                <a:cubicBezTo>
                  <a:pt x="86190" y="94372"/>
                  <a:pt x="89130" y="95835"/>
                  <a:pt x="91294" y="98181"/>
                </a:cubicBezTo>
                <a:cubicBezTo>
                  <a:pt x="91873" y="97892"/>
                  <a:pt x="92467" y="97663"/>
                  <a:pt x="93077" y="97465"/>
                </a:cubicBezTo>
                <a:cubicBezTo>
                  <a:pt x="90578" y="94387"/>
                  <a:pt x="86952" y="92452"/>
                  <a:pt x="82929" y="92452"/>
                </a:cubicBezTo>
                <a:close/>
                <a:moveTo>
                  <a:pt x="197092" y="92483"/>
                </a:moveTo>
                <a:cubicBezTo>
                  <a:pt x="193040" y="92483"/>
                  <a:pt x="189383" y="94448"/>
                  <a:pt x="186884" y="97572"/>
                </a:cubicBezTo>
                <a:cubicBezTo>
                  <a:pt x="187478" y="97785"/>
                  <a:pt x="188057" y="98029"/>
                  <a:pt x="188621" y="98318"/>
                </a:cubicBezTo>
                <a:cubicBezTo>
                  <a:pt x="190785" y="95896"/>
                  <a:pt x="193786" y="94403"/>
                  <a:pt x="197092" y="94403"/>
                </a:cubicBezTo>
                <a:lnTo>
                  <a:pt x="197092" y="94418"/>
                </a:lnTo>
                <a:cubicBezTo>
                  <a:pt x="200353" y="94418"/>
                  <a:pt x="203309" y="95881"/>
                  <a:pt x="205457" y="98212"/>
                </a:cubicBezTo>
                <a:cubicBezTo>
                  <a:pt x="206036" y="97922"/>
                  <a:pt x="206630" y="97678"/>
                  <a:pt x="207239" y="97496"/>
                </a:cubicBezTo>
                <a:cubicBezTo>
                  <a:pt x="204741" y="94418"/>
                  <a:pt x="201115" y="92483"/>
                  <a:pt x="197092" y="92483"/>
                </a:cubicBezTo>
                <a:close/>
                <a:moveTo>
                  <a:pt x="25856" y="92498"/>
                </a:moveTo>
                <a:cubicBezTo>
                  <a:pt x="21803" y="92498"/>
                  <a:pt x="18146" y="94464"/>
                  <a:pt x="15632" y="97587"/>
                </a:cubicBezTo>
                <a:cubicBezTo>
                  <a:pt x="16242" y="97800"/>
                  <a:pt x="16821" y="98044"/>
                  <a:pt x="17384" y="98333"/>
                </a:cubicBezTo>
                <a:cubicBezTo>
                  <a:pt x="19548" y="95911"/>
                  <a:pt x="22534" y="94418"/>
                  <a:pt x="25856" y="94418"/>
                </a:cubicBezTo>
                <a:cubicBezTo>
                  <a:pt x="29101" y="94418"/>
                  <a:pt x="32057" y="95881"/>
                  <a:pt x="34205" y="98227"/>
                </a:cubicBezTo>
                <a:cubicBezTo>
                  <a:pt x="34784" y="97937"/>
                  <a:pt x="35393" y="97694"/>
                  <a:pt x="36003" y="97511"/>
                </a:cubicBezTo>
                <a:cubicBezTo>
                  <a:pt x="33489" y="94433"/>
                  <a:pt x="29878" y="92498"/>
                  <a:pt x="25856" y="92498"/>
                </a:cubicBezTo>
                <a:close/>
                <a:moveTo>
                  <a:pt x="54408" y="92483"/>
                </a:moveTo>
                <a:lnTo>
                  <a:pt x="54393" y="92498"/>
                </a:lnTo>
                <a:cubicBezTo>
                  <a:pt x="50340" y="92498"/>
                  <a:pt x="46683" y="94464"/>
                  <a:pt x="44184" y="97587"/>
                </a:cubicBezTo>
                <a:cubicBezTo>
                  <a:pt x="44779" y="97785"/>
                  <a:pt x="45373" y="98044"/>
                  <a:pt x="45937" y="98333"/>
                </a:cubicBezTo>
                <a:cubicBezTo>
                  <a:pt x="48100" y="95911"/>
                  <a:pt x="51102" y="94418"/>
                  <a:pt x="54408" y="94418"/>
                </a:cubicBezTo>
                <a:cubicBezTo>
                  <a:pt x="57653" y="94418"/>
                  <a:pt x="60609" y="95865"/>
                  <a:pt x="62772" y="98227"/>
                </a:cubicBezTo>
                <a:cubicBezTo>
                  <a:pt x="63336" y="97937"/>
                  <a:pt x="63945" y="97694"/>
                  <a:pt x="64555" y="97496"/>
                </a:cubicBezTo>
                <a:cubicBezTo>
                  <a:pt x="62041" y="94418"/>
                  <a:pt x="58415" y="92483"/>
                  <a:pt x="54408" y="92483"/>
                </a:cubicBezTo>
                <a:close/>
                <a:moveTo>
                  <a:pt x="111482" y="92498"/>
                </a:moveTo>
                <a:cubicBezTo>
                  <a:pt x="107414" y="92498"/>
                  <a:pt x="103772" y="94464"/>
                  <a:pt x="101258" y="97587"/>
                </a:cubicBezTo>
                <a:cubicBezTo>
                  <a:pt x="101852" y="97800"/>
                  <a:pt x="102431" y="98044"/>
                  <a:pt x="102995" y="98333"/>
                </a:cubicBezTo>
                <a:cubicBezTo>
                  <a:pt x="105174" y="95911"/>
                  <a:pt x="108175" y="94418"/>
                  <a:pt x="111482" y="94418"/>
                </a:cubicBezTo>
                <a:cubicBezTo>
                  <a:pt x="114727" y="94418"/>
                  <a:pt x="117683" y="95881"/>
                  <a:pt x="119846" y="98227"/>
                </a:cubicBezTo>
                <a:cubicBezTo>
                  <a:pt x="120410" y="97937"/>
                  <a:pt x="121019" y="97694"/>
                  <a:pt x="121629" y="97511"/>
                </a:cubicBezTo>
                <a:cubicBezTo>
                  <a:pt x="119115" y="94433"/>
                  <a:pt x="115504" y="92498"/>
                  <a:pt x="111482" y="92498"/>
                </a:cubicBezTo>
                <a:close/>
                <a:moveTo>
                  <a:pt x="140019" y="92498"/>
                </a:moveTo>
                <a:cubicBezTo>
                  <a:pt x="135966" y="92498"/>
                  <a:pt x="132309" y="94464"/>
                  <a:pt x="129810" y="97587"/>
                </a:cubicBezTo>
                <a:cubicBezTo>
                  <a:pt x="130405" y="97800"/>
                  <a:pt x="130984" y="98044"/>
                  <a:pt x="131547" y="98333"/>
                </a:cubicBezTo>
                <a:cubicBezTo>
                  <a:pt x="133726" y="95926"/>
                  <a:pt x="136712" y="94418"/>
                  <a:pt x="140019" y="94418"/>
                </a:cubicBezTo>
                <a:cubicBezTo>
                  <a:pt x="143279" y="94418"/>
                  <a:pt x="146235" y="95881"/>
                  <a:pt x="148383" y="98227"/>
                </a:cubicBezTo>
                <a:cubicBezTo>
                  <a:pt x="148962" y="97937"/>
                  <a:pt x="149556" y="97709"/>
                  <a:pt x="150181" y="97511"/>
                </a:cubicBezTo>
                <a:cubicBezTo>
                  <a:pt x="147667" y="94433"/>
                  <a:pt x="144041" y="92498"/>
                  <a:pt x="140019" y="92498"/>
                </a:cubicBezTo>
                <a:close/>
                <a:moveTo>
                  <a:pt x="168555" y="92483"/>
                </a:moveTo>
                <a:cubicBezTo>
                  <a:pt x="164503" y="92483"/>
                  <a:pt x="160846" y="94464"/>
                  <a:pt x="158347" y="97587"/>
                </a:cubicBezTo>
                <a:cubicBezTo>
                  <a:pt x="158942" y="97785"/>
                  <a:pt x="159521" y="98044"/>
                  <a:pt x="160084" y="98333"/>
                </a:cubicBezTo>
                <a:cubicBezTo>
                  <a:pt x="162248" y="95911"/>
                  <a:pt x="165249" y="94418"/>
                  <a:pt x="168555" y="94418"/>
                </a:cubicBezTo>
                <a:cubicBezTo>
                  <a:pt x="171816" y="94418"/>
                  <a:pt x="174772" y="95881"/>
                  <a:pt x="176920" y="98212"/>
                </a:cubicBezTo>
                <a:cubicBezTo>
                  <a:pt x="177499" y="97937"/>
                  <a:pt x="178093" y="97694"/>
                  <a:pt x="178703" y="97496"/>
                </a:cubicBezTo>
                <a:cubicBezTo>
                  <a:pt x="176204" y="94418"/>
                  <a:pt x="172578" y="92483"/>
                  <a:pt x="168555" y="92483"/>
                </a:cubicBezTo>
                <a:close/>
                <a:moveTo>
                  <a:pt x="254197" y="92483"/>
                </a:moveTo>
                <a:cubicBezTo>
                  <a:pt x="250129" y="92483"/>
                  <a:pt x="246487" y="94464"/>
                  <a:pt x="243973" y="97587"/>
                </a:cubicBezTo>
                <a:cubicBezTo>
                  <a:pt x="244568" y="97800"/>
                  <a:pt x="245162" y="98044"/>
                  <a:pt x="245725" y="98333"/>
                </a:cubicBezTo>
                <a:cubicBezTo>
                  <a:pt x="247889" y="95911"/>
                  <a:pt x="250875" y="94418"/>
                  <a:pt x="254197" y="94418"/>
                </a:cubicBezTo>
                <a:cubicBezTo>
                  <a:pt x="257427" y="94418"/>
                  <a:pt x="260382" y="95881"/>
                  <a:pt x="262546" y="98212"/>
                </a:cubicBezTo>
                <a:cubicBezTo>
                  <a:pt x="263125" y="97937"/>
                  <a:pt x="263734" y="97694"/>
                  <a:pt x="264344" y="97496"/>
                </a:cubicBezTo>
                <a:cubicBezTo>
                  <a:pt x="261830" y="94418"/>
                  <a:pt x="258219" y="92483"/>
                  <a:pt x="254197" y="92483"/>
                </a:cubicBezTo>
                <a:close/>
                <a:moveTo>
                  <a:pt x="225644" y="92498"/>
                </a:moveTo>
                <a:cubicBezTo>
                  <a:pt x="221592" y="92498"/>
                  <a:pt x="217935" y="94464"/>
                  <a:pt x="215436" y="97602"/>
                </a:cubicBezTo>
                <a:cubicBezTo>
                  <a:pt x="216031" y="97800"/>
                  <a:pt x="216610" y="98044"/>
                  <a:pt x="217173" y="98349"/>
                </a:cubicBezTo>
                <a:cubicBezTo>
                  <a:pt x="219337" y="95926"/>
                  <a:pt x="222338" y="94418"/>
                  <a:pt x="225644" y="94418"/>
                </a:cubicBezTo>
                <a:cubicBezTo>
                  <a:pt x="228890" y="94418"/>
                  <a:pt x="231845" y="95881"/>
                  <a:pt x="234009" y="98227"/>
                </a:cubicBezTo>
                <a:cubicBezTo>
                  <a:pt x="234588" y="97937"/>
                  <a:pt x="235182" y="97694"/>
                  <a:pt x="235792" y="97511"/>
                </a:cubicBezTo>
                <a:cubicBezTo>
                  <a:pt x="233293" y="94433"/>
                  <a:pt x="229667" y="92498"/>
                  <a:pt x="225644" y="92498"/>
                </a:cubicBezTo>
                <a:close/>
                <a:moveTo>
                  <a:pt x="82929" y="95012"/>
                </a:moveTo>
                <a:lnTo>
                  <a:pt x="82929" y="95058"/>
                </a:lnTo>
                <a:cubicBezTo>
                  <a:pt x="79852" y="95058"/>
                  <a:pt x="77079" y="96429"/>
                  <a:pt x="75022" y="98593"/>
                </a:cubicBezTo>
                <a:cubicBezTo>
                  <a:pt x="75555" y="98912"/>
                  <a:pt x="76073" y="99248"/>
                  <a:pt x="76561" y="99629"/>
                </a:cubicBezTo>
                <a:cubicBezTo>
                  <a:pt x="78267" y="97968"/>
                  <a:pt x="80492" y="96947"/>
                  <a:pt x="82929" y="96947"/>
                </a:cubicBezTo>
                <a:cubicBezTo>
                  <a:pt x="85245" y="96962"/>
                  <a:pt x="87485" y="97861"/>
                  <a:pt x="89146" y="99476"/>
                </a:cubicBezTo>
                <a:cubicBezTo>
                  <a:pt x="89648" y="99111"/>
                  <a:pt x="90182" y="98775"/>
                  <a:pt x="90730" y="98471"/>
                </a:cubicBezTo>
                <a:cubicBezTo>
                  <a:pt x="88689" y="96338"/>
                  <a:pt x="85946" y="95012"/>
                  <a:pt x="82929" y="95012"/>
                </a:cubicBezTo>
                <a:close/>
                <a:moveTo>
                  <a:pt x="54393" y="95058"/>
                </a:moveTo>
                <a:cubicBezTo>
                  <a:pt x="51315" y="95058"/>
                  <a:pt x="48527" y="96429"/>
                  <a:pt x="46485" y="98638"/>
                </a:cubicBezTo>
                <a:cubicBezTo>
                  <a:pt x="47018" y="98943"/>
                  <a:pt x="47536" y="99293"/>
                  <a:pt x="48039" y="99659"/>
                </a:cubicBezTo>
                <a:cubicBezTo>
                  <a:pt x="49778" y="97874"/>
                  <a:pt x="52084" y="96979"/>
                  <a:pt x="54394" y="96979"/>
                </a:cubicBezTo>
                <a:cubicBezTo>
                  <a:pt x="56640" y="96979"/>
                  <a:pt x="58889" y="97825"/>
                  <a:pt x="60624" y="99522"/>
                </a:cubicBezTo>
                <a:cubicBezTo>
                  <a:pt x="61127" y="99141"/>
                  <a:pt x="61645" y="98806"/>
                  <a:pt x="62193" y="98516"/>
                </a:cubicBezTo>
                <a:cubicBezTo>
                  <a:pt x="60167" y="96368"/>
                  <a:pt x="57424" y="95058"/>
                  <a:pt x="54408" y="95058"/>
                </a:cubicBezTo>
                <a:close/>
                <a:moveTo>
                  <a:pt x="168555" y="95058"/>
                </a:moveTo>
                <a:cubicBezTo>
                  <a:pt x="165478" y="95058"/>
                  <a:pt x="162690" y="96429"/>
                  <a:pt x="160648" y="98638"/>
                </a:cubicBezTo>
                <a:cubicBezTo>
                  <a:pt x="161181" y="98943"/>
                  <a:pt x="161699" y="99278"/>
                  <a:pt x="162202" y="99659"/>
                </a:cubicBezTo>
                <a:cubicBezTo>
                  <a:pt x="163893" y="97998"/>
                  <a:pt x="166118" y="96978"/>
                  <a:pt x="168555" y="96978"/>
                </a:cubicBezTo>
                <a:lnTo>
                  <a:pt x="168555" y="96993"/>
                </a:lnTo>
                <a:cubicBezTo>
                  <a:pt x="170887" y="97008"/>
                  <a:pt x="173096" y="97922"/>
                  <a:pt x="174772" y="99537"/>
                </a:cubicBezTo>
                <a:cubicBezTo>
                  <a:pt x="175274" y="99156"/>
                  <a:pt x="175808" y="98806"/>
                  <a:pt x="176356" y="98501"/>
                </a:cubicBezTo>
                <a:cubicBezTo>
                  <a:pt x="174315" y="96368"/>
                  <a:pt x="171587" y="95058"/>
                  <a:pt x="168555" y="95058"/>
                </a:cubicBezTo>
                <a:close/>
                <a:moveTo>
                  <a:pt x="197092" y="95043"/>
                </a:moveTo>
                <a:cubicBezTo>
                  <a:pt x="194015" y="95043"/>
                  <a:pt x="191226" y="96414"/>
                  <a:pt x="189170" y="98623"/>
                </a:cubicBezTo>
                <a:cubicBezTo>
                  <a:pt x="189718" y="98928"/>
                  <a:pt x="190236" y="99278"/>
                  <a:pt x="190724" y="99659"/>
                </a:cubicBezTo>
                <a:cubicBezTo>
                  <a:pt x="192430" y="97983"/>
                  <a:pt x="194655" y="96962"/>
                  <a:pt x="197092" y="96962"/>
                </a:cubicBezTo>
                <a:lnTo>
                  <a:pt x="197092" y="96993"/>
                </a:lnTo>
                <a:cubicBezTo>
                  <a:pt x="199423" y="96993"/>
                  <a:pt x="201648" y="97907"/>
                  <a:pt x="203324" y="99507"/>
                </a:cubicBezTo>
                <a:cubicBezTo>
                  <a:pt x="203811" y="99141"/>
                  <a:pt x="204345" y="98806"/>
                  <a:pt x="204893" y="98501"/>
                </a:cubicBezTo>
                <a:cubicBezTo>
                  <a:pt x="202852" y="96368"/>
                  <a:pt x="200109" y="95043"/>
                  <a:pt x="197092" y="95043"/>
                </a:cubicBezTo>
                <a:close/>
                <a:moveTo>
                  <a:pt x="254181" y="95058"/>
                </a:moveTo>
                <a:cubicBezTo>
                  <a:pt x="251119" y="95058"/>
                  <a:pt x="248316" y="96429"/>
                  <a:pt x="246274" y="98638"/>
                </a:cubicBezTo>
                <a:cubicBezTo>
                  <a:pt x="246807" y="98943"/>
                  <a:pt x="247325" y="99278"/>
                  <a:pt x="247828" y="99659"/>
                </a:cubicBezTo>
                <a:cubicBezTo>
                  <a:pt x="249519" y="97998"/>
                  <a:pt x="251744" y="96978"/>
                  <a:pt x="254197" y="96978"/>
                </a:cubicBezTo>
                <a:lnTo>
                  <a:pt x="254197" y="96993"/>
                </a:lnTo>
                <a:cubicBezTo>
                  <a:pt x="256512" y="96993"/>
                  <a:pt x="258737" y="97907"/>
                  <a:pt x="260413" y="99507"/>
                </a:cubicBezTo>
                <a:cubicBezTo>
                  <a:pt x="260916" y="99141"/>
                  <a:pt x="261434" y="98806"/>
                  <a:pt x="261982" y="98501"/>
                </a:cubicBezTo>
                <a:cubicBezTo>
                  <a:pt x="259941" y="96368"/>
                  <a:pt x="257213" y="95058"/>
                  <a:pt x="254181" y="95058"/>
                </a:cubicBezTo>
                <a:close/>
                <a:moveTo>
                  <a:pt x="25856" y="95058"/>
                </a:moveTo>
                <a:cubicBezTo>
                  <a:pt x="22778" y="95058"/>
                  <a:pt x="19990" y="96429"/>
                  <a:pt x="17933" y="98638"/>
                </a:cubicBezTo>
                <a:cubicBezTo>
                  <a:pt x="18466" y="98943"/>
                  <a:pt x="18999" y="99293"/>
                  <a:pt x="19487" y="99674"/>
                </a:cubicBezTo>
                <a:cubicBezTo>
                  <a:pt x="21229" y="97886"/>
                  <a:pt x="23542" y="96986"/>
                  <a:pt x="25857" y="96986"/>
                </a:cubicBezTo>
                <a:cubicBezTo>
                  <a:pt x="28098" y="96986"/>
                  <a:pt x="30341" y="97828"/>
                  <a:pt x="32072" y="99522"/>
                </a:cubicBezTo>
                <a:cubicBezTo>
                  <a:pt x="32575" y="99156"/>
                  <a:pt x="33108" y="98821"/>
                  <a:pt x="33641" y="98516"/>
                </a:cubicBezTo>
                <a:cubicBezTo>
                  <a:pt x="31600" y="96383"/>
                  <a:pt x="28872" y="95058"/>
                  <a:pt x="25856" y="95058"/>
                </a:cubicBezTo>
                <a:close/>
                <a:moveTo>
                  <a:pt x="111482" y="95058"/>
                </a:moveTo>
                <a:cubicBezTo>
                  <a:pt x="108404" y="95058"/>
                  <a:pt x="105601" y="96429"/>
                  <a:pt x="103559" y="98638"/>
                </a:cubicBezTo>
                <a:cubicBezTo>
                  <a:pt x="104092" y="98943"/>
                  <a:pt x="104610" y="99293"/>
                  <a:pt x="105113" y="99674"/>
                </a:cubicBezTo>
                <a:cubicBezTo>
                  <a:pt x="106855" y="97886"/>
                  <a:pt x="109168" y="96986"/>
                  <a:pt x="111483" y="96986"/>
                </a:cubicBezTo>
                <a:cubicBezTo>
                  <a:pt x="113724" y="96986"/>
                  <a:pt x="115967" y="97828"/>
                  <a:pt x="117698" y="99522"/>
                </a:cubicBezTo>
                <a:cubicBezTo>
                  <a:pt x="118201" y="99156"/>
                  <a:pt x="118719" y="98806"/>
                  <a:pt x="119267" y="98516"/>
                </a:cubicBezTo>
                <a:cubicBezTo>
                  <a:pt x="117241" y="96383"/>
                  <a:pt x="114498" y="95058"/>
                  <a:pt x="111482" y="95058"/>
                </a:cubicBezTo>
                <a:close/>
                <a:moveTo>
                  <a:pt x="140019" y="95027"/>
                </a:moveTo>
                <a:cubicBezTo>
                  <a:pt x="136941" y="95027"/>
                  <a:pt x="134153" y="96429"/>
                  <a:pt x="132111" y="98638"/>
                </a:cubicBezTo>
                <a:cubicBezTo>
                  <a:pt x="132644" y="98943"/>
                  <a:pt x="133162" y="99293"/>
                  <a:pt x="133665" y="99674"/>
                </a:cubicBezTo>
                <a:cubicBezTo>
                  <a:pt x="135356" y="98014"/>
                  <a:pt x="137581" y="96993"/>
                  <a:pt x="140019" y="96993"/>
                </a:cubicBezTo>
                <a:cubicBezTo>
                  <a:pt x="142350" y="97008"/>
                  <a:pt x="144574" y="97907"/>
                  <a:pt x="146250" y="99522"/>
                </a:cubicBezTo>
                <a:cubicBezTo>
                  <a:pt x="146753" y="99156"/>
                  <a:pt x="147271" y="98821"/>
                  <a:pt x="147819" y="98516"/>
                </a:cubicBezTo>
                <a:cubicBezTo>
                  <a:pt x="145778" y="96383"/>
                  <a:pt x="143050" y="95027"/>
                  <a:pt x="140019" y="95027"/>
                </a:cubicBezTo>
                <a:close/>
                <a:moveTo>
                  <a:pt x="225644" y="95058"/>
                </a:moveTo>
                <a:cubicBezTo>
                  <a:pt x="222567" y="95058"/>
                  <a:pt x="219779" y="96429"/>
                  <a:pt x="217722" y="98638"/>
                </a:cubicBezTo>
                <a:cubicBezTo>
                  <a:pt x="218270" y="98943"/>
                  <a:pt x="218788" y="99293"/>
                  <a:pt x="219276" y="99674"/>
                </a:cubicBezTo>
                <a:cubicBezTo>
                  <a:pt x="220982" y="97998"/>
                  <a:pt x="223207" y="96993"/>
                  <a:pt x="225644" y="96993"/>
                </a:cubicBezTo>
                <a:cubicBezTo>
                  <a:pt x="227960" y="97008"/>
                  <a:pt x="230200" y="97907"/>
                  <a:pt x="231861" y="99522"/>
                </a:cubicBezTo>
                <a:cubicBezTo>
                  <a:pt x="232364" y="99156"/>
                  <a:pt x="232897" y="98821"/>
                  <a:pt x="233445" y="98516"/>
                </a:cubicBezTo>
                <a:cubicBezTo>
                  <a:pt x="231404" y="96383"/>
                  <a:pt x="228661" y="95058"/>
                  <a:pt x="225644" y="95058"/>
                </a:cubicBezTo>
                <a:close/>
                <a:moveTo>
                  <a:pt x="82929" y="97587"/>
                </a:moveTo>
                <a:lnTo>
                  <a:pt x="82929" y="97633"/>
                </a:lnTo>
                <a:cubicBezTo>
                  <a:pt x="80735" y="97633"/>
                  <a:pt x="78633" y="98486"/>
                  <a:pt x="77048" y="100025"/>
                </a:cubicBezTo>
                <a:cubicBezTo>
                  <a:pt x="77521" y="100406"/>
                  <a:pt x="77963" y="100832"/>
                  <a:pt x="78374" y="101289"/>
                </a:cubicBezTo>
                <a:cubicBezTo>
                  <a:pt x="79663" y="100110"/>
                  <a:pt x="81292" y="99519"/>
                  <a:pt x="82923" y="99519"/>
                </a:cubicBezTo>
                <a:cubicBezTo>
                  <a:pt x="84473" y="99519"/>
                  <a:pt x="86025" y="100053"/>
                  <a:pt x="87287" y="101122"/>
                </a:cubicBezTo>
                <a:cubicBezTo>
                  <a:pt x="87714" y="100680"/>
                  <a:pt x="88171" y="100253"/>
                  <a:pt x="88658" y="99872"/>
                </a:cubicBezTo>
                <a:cubicBezTo>
                  <a:pt x="87104" y="98410"/>
                  <a:pt x="85062" y="97602"/>
                  <a:pt x="82929" y="97587"/>
                </a:cubicBezTo>
                <a:close/>
                <a:moveTo>
                  <a:pt x="168567" y="97615"/>
                </a:moveTo>
                <a:cubicBezTo>
                  <a:pt x="166434" y="97615"/>
                  <a:pt x="164303" y="98426"/>
                  <a:pt x="162674" y="100040"/>
                </a:cubicBezTo>
                <a:cubicBezTo>
                  <a:pt x="163147" y="100436"/>
                  <a:pt x="163588" y="100863"/>
                  <a:pt x="164015" y="101305"/>
                </a:cubicBezTo>
                <a:cubicBezTo>
                  <a:pt x="165264" y="100177"/>
                  <a:pt x="166879" y="99552"/>
                  <a:pt x="168555" y="99537"/>
                </a:cubicBezTo>
                <a:lnTo>
                  <a:pt x="168555" y="99552"/>
                </a:lnTo>
                <a:cubicBezTo>
                  <a:pt x="170155" y="99552"/>
                  <a:pt x="171694" y="100131"/>
                  <a:pt x="172928" y="101152"/>
                </a:cubicBezTo>
                <a:cubicBezTo>
                  <a:pt x="173355" y="100710"/>
                  <a:pt x="173812" y="100284"/>
                  <a:pt x="174299" y="99888"/>
                </a:cubicBezTo>
                <a:cubicBezTo>
                  <a:pt x="172684" y="98369"/>
                  <a:pt x="170624" y="97615"/>
                  <a:pt x="168567" y="97615"/>
                </a:cubicBezTo>
                <a:close/>
                <a:moveTo>
                  <a:pt x="197102" y="97609"/>
                </a:moveTo>
                <a:cubicBezTo>
                  <a:pt x="194969" y="97609"/>
                  <a:pt x="192838" y="98421"/>
                  <a:pt x="191211" y="100040"/>
                </a:cubicBezTo>
                <a:cubicBezTo>
                  <a:pt x="191684" y="100436"/>
                  <a:pt x="192125" y="100847"/>
                  <a:pt x="192552" y="101305"/>
                </a:cubicBezTo>
                <a:cubicBezTo>
                  <a:pt x="193801" y="100177"/>
                  <a:pt x="195416" y="99552"/>
                  <a:pt x="197092" y="99537"/>
                </a:cubicBezTo>
                <a:lnTo>
                  <a:pt x="197092" y="99552"/>
                </a:lnTo>
                <a:cubicBezTo>
                  <a:pt x="198692" y="99552"/>
                  <a:pt x="200231" y="100116"/>
                  <a:pt x="201450" y="101137"/>
                </a:cubicBezTo>
                <a:cubicBezTo>
                  <a:pt x="201892" y="100695"/>
                  <a:pt x="202349" y="100268"/>
                  <a:pt x="202836" y="99888"/>
                </a:cubicBezTo>
                <a:cubicBezTo>
                  <a:pt x="201226" y="98367"/>
                  <a:pt x="199163" y="97609"/>
                  <a:pt x="197102" y="97609"/>
                </a:cubicBezTo>
                <a:close/>
                <a:moveTo>
                  <a:pt x="254199" y="97615"/>
                </a:moveTo>
                <a:cubicBezTo>
                  <a:pt x="252064" y="97615"/>
                  <a:pt x="249929" y="98426"/>
                  <a:pt x="248300" y="100040"/>
                </a:cubicBezTo>
                <a:cubicBezTo>
                  <a:pt x="248773" y="100436"/>
                  <a:pt x="249214" y="100863"/>
                  <a:pt x="249641" y="101305"/>
                </a:cubicBezTo>
                <a:cubicBezTo>
                  <a:pt x="250890" y="100192"/>
                  <a:pt x="252505" y="99552"/>
                  <a:pt x="254197" y="99537"/>
                </a:cubicBezTo>
                <a:lnTo>
                  <a:pt x="254197" y="99552"/>
                </a:lnTo>
                <a:cubicBezTo>
                  <a:pt x="255781" y="99552"/>
                  <a:pt x="257320" y="100131"/>
                  <a:pt x="258554" y="101152"/>
                </a:cubicBezTo>
                <a:cubicBezTo>
                  <a:pt x="258981" y="100710"/>
                  <a:pt x="259438" y="100284"/>
                  <a:pt x="259925" y="99888"/>
                </a:cubicBezTo>
                <a:cubicBezTo>
                  <a:pt x="258317" y="98369"/>
                  <a:pt x="256258" y="97615"/>
                  <a:pt x="254199" y="97615"/>
                </a:cubicBezTo>
                <a:close/>
                <a:moveTo>
                  <a:pt x="25856" y="97633"/>
                </a:moveTo>
                <a:cubicBezTo>
                  <a:pt x="23646" y="97648"/>
                  <a:pt x="21544" y="98516"/>
                  <a:pt x="19959" y="100055"/>
                </a:cubicBezTo>
                <a:cubicBezTo>
                  <a:pt x="20432" y="100451"/>
                  <a:pt x="20873" y="100863"/>
                  <a:pt x="21300" y="101320"/>
                </a:cubicBezTo>
                <a:cubicBezTo>
                  <a:pt x="22579" y="100142"/>
                  <a:pt x="24205" y="99551"/>
                  <a:pt x="25833" y="99551"/>
                </a:cubicBezTo>
                <a:cubicBezTo>
                  <a:pt x="27386" y="99551"/>
                  <a:pt x="28941" y="100089"/>
                  <a:pt x="30198" y="101167"/>
                </a:cubicBezTo>
                <a:cubicBezTo>
                  <a:pt x="30640" y="100710"/>
                  <a:pt x="31097" y="100284"/>
                  <a:pt x="31584" y="99903"/>
                </a:cubicBezTo>
                <a:cubicBezTo>
                  <a:pt x="30030" y="98455"/>
                  <a:pt x="27973" y="97633"/>
                  <a:pt x="25856" y="97633"/>
                </a:cubicBezTo>
                <a:close/>
                <a:moveTo>
                  <a:pt x="54408" y="97617"/>
                </a:moveTo>
                <a:lnTo>
                  <a:pt x="54393" y="97633"/>
                </a:lnTo>
                <a:cubicBezTo>
                  <a:pt x="52199" y="97648"/>
                  <a:pt x="50081" y="98516"/>
                  <a:pt x="48511" y="100055"/>
                </a:cubicBezTo>
                <a:cubicBezTo>
                  <a:pt x="48984" y="100451"/>
                  <a:pt x="49426" y="100878"/>
                  <a:pt x="49852" y="101320"/>
                </a:cubicBezTo>
                <a:cubicBezTo>
                  <a:pt x="51133" y="100148"/>
                  <a:pt x="52759" y="99557"/>
                  <a:pt x="54388" y="99557"/>
                </a:cubicBezTo>
                <a:cubicBezTo>
                  <a:pt x="55936" y="99557"/>
                  <a:pt x="57488" y="100091"/>
                  <a:pt x="58750" y="101167"/>
                </a:cubicBezTo>
                <a:cubicBezTo>
                  <a:pt x="59177" y="100726"/>
                  <a:pt x="59634" y="100299"/>
                  <a:pt x="60121" y="99918"/>
                </a:cubicBezTo>
                <a:cubicBezTo>
                  <a:pt x="58567" y="98455"/>
                  <a:pt x="56526" y="97633"/>
                  <a:pt x="54408" y="97617"/>
                </a:cubicBezTo>
                <a:close/>
                <a:moveTo>
                  <a:pt x="111482" y="97633"/>
                </a:moveTo>
                <a:cubicBezTo>
                  <a:pt x="109272" y="97648"/>
                  <a:pt x="107170" y="98516"/>
                  <a:pt x="105601" y="100055"/>
                </a:cubicBezTo>
                <a:cubicBezTo>
                  <a:pt x="106058" y="100451"/>
                  <a:pt x="106499" y="100878"/>
                  <a:pt x="106926" y="101320"/>
                </a:cubicBezTo>
                <a:cubicBezTo>
                  <a:pt x="108207" y="100148"/>
                  <a:pt x="109837" y="99557"/>
                  <a:pt x="111470" y="99557"/>
                </a:cubicBezTo>
                <a:cubicBezTo>
                  <a:pt x="113022" y="99557"/>
                  <a:pt x="114577" y="100091"/>
                  <a:pt x="115839" y="101167"/>
                </a:cubicBezTo>
                <a:cubicBezTo>
                  <a:pt x="116266" y="100726"/>
                  <a:pt x="116723" y="100299"/>
                  <a:pt x="117210" y="99918"/>
                </a:cubicBezTo>
                <a:cubicBezTo>
                  <a:pt x="115641" y="98455"/>
                  <a:pt x="113599" y="97633"/>
                  <a:pt x="111482" y="97633"/>
                </a:cubicBezTo>
                <a:close/>
                <a:moveTo>
                  <a:pt x="225648" y="97624"/>
                </a:moveTo>
                <a:cubicBezTo>
                  <a:pt x="223518" y="97624"/>
                  <a:pt x="221390" y="98436"/>
                  <a:pt x="219763" y="100055"/>
                </a:cubicBezTo>
                <a:cubicBezTo>
                  <a:pt x="220236" y="100451"/>
                  <a:pt x="220678" y="100863"/>
                  <a:pt x="221104" y="101320"/>
                </a:cubicBezTo>
                <a:cubicBezTo>
                  <a:pt x="222354" y="100192"/>
                  <a:pt x="223969" y="99568"/>
                  <a:pt x="225644" y="99552"/>
                </a:cubicBezTo>
                <a:cubicBezTo>
                  <a:pt x="227244" y="99552"/>
                  <a:pt x="228783" y="100131"/>
                  <a:pt x="230002" y="101167"/>
                </a:cubicBezTo>
                <a:cubicBezTo>
                  <a:pt x="230444" y="100710"/>
                  <a:pt x="230901" y="100299"/>
                  <a:pt x="231388" y="99903"/>
                </a:cubicBezTo>
                <a:cubicBezTo>
                  <a:pt x="229771" y="98383"/>
                  <a:pt x="227708" y="97624"/>
                  <a:pt x="225648" y="97624"/>
                </a:cubicBezTo>
                <a:close/>
                <a:moveTo>
                  <a:pt x="140019" y="97633"/>
                </a:moveTo>
                <a:cubicBezTo>
                  <a:pt x="137809" y="97648"/>
                  <a:pt x="135707" y="98516"/>
                  <a:pt x="134137" y="100055"/>
                </a:cubicBezTo>
                <a:cubicBezTo>
                  <a:pt x="134610" y="100451"/>
                  <a:pt x="135052" y="100878"/>
                  <a:pt x="135478" y="101335"/>
                </a:cubicBezTo>
                <a:cubicBezTo>
                  <a:pt x="136759" y="100155"/>
                  <a:pt x="138389" y="99565"/>
                  <a:pt x="140020" y="99565"/>
                </a:cubicBezTo>
                <a:cubicBezTo>
                  <a:pt x="141570" y="99565"/>
                  <a:pt x="143121" y="100098"/>
                  <a:pt x="144376" y="101167"/>
                </a:cubicBezTo>
                <a:cubicBezTo>
                  <a:pt x="144818" y="100726"/>
                  <a:pt x="145275" y="100299"/>
                  <a:pt x="145762" y="99918"/>
                </a:cubicBezTo>
                <a:cubicBezTo>
                  <a:pt x="144193" y="98455"/>
                  <a:pt x="142152" y="97648"/>
                  <a:pt x="140019" y="97633"/>
                </a:cubicBezTo>
                <a:close/>
                <a:moveTo>
                  <a:pt x="97023" y="102660"/>
                </a:moveTo>
                <a:cubicBezTo>
                  <a:pt x="97025" y="102660"/>
                  <a:pt x="97028" y="102660"/>
                  <a:pt x="97030" y="102660"/>
                </a:cubicBezTo>
                <a:lnTo>
                  <a:pt x="97030" y="102660"/>
                </a:lnTo>
                <a:cubicBezTo>
                  <a:pt x="97033" y="102660"/>
                  <a:pt x="97035" y="102660"/>
                  <a:pt x="97038" y="102660"/>
                </a:cubicBezTo>
                <a:close/>
                <a:moveTo>
                  <a:pt x="82929" y="100147"/>
                </a:moveTo>
                <a:lnTo>
                  <a:pt x="82929" y="100192"/>
                </a:lnTo>
                <a:cubicBezTo>
                  <a:pt x="81406" y="100192"/>
                  <a:pt x="79943" y="100741"/>
                  <a:pt x="78801" y="101731"/>
                </a:cubicBezTo>
                <a:cubicBezTo>
                  <a:pt x="79197" y="102203"/>
                  <a:pt x="79578" y="102691"/>
                  <a:pt x="79913" y="103209"/>
                </a:cubicBezTo>
                <a:cubicBezTo>
                  <a:pt x="80774" y="102459"/>
                  <a:pt x="81853" y="102081"/>
                  <a:pt x="82934" y="102081"/>
                </a:cubicBezTo>
                <a:cubicBezTo>
                  <a:pt x="83918" y="102081"/>
                  <a:pt x="84905" y="102395"/>
                  <a:pt x="85733" y="103026"/>
                </a:cubicBezTo>
                <a:cubicBezTo>
                  <a:pt x="86083" y="102523"/>
                  <a:pt x="86464" y="102036"/>
                  <a:pt x="86876" y="101579"/>
                </a:cubicBezTo>
                <a:cubicBezTo>
                  <a:pt x="85763" y="100665"/>
                  <a:pt x="84362" y="100162"/>
                  <a:pt x="82929" y="100147"/>
                </a:cubicBezTo>
                <a:close/>
                <a:moveTo>
                  <a:pt x="197088" y="100174"/>
                </a:moveTo>
                <a:cubicBezTo>
                  <a:pt x="195609" y="100174"/>
                  <a:pt x="194131" y="100704"/>
                  <a:pt x="192963" y="101762"/>
                </a:cubicBezTo>
                <a:cubicBezTo>
                  <a:pt x="193360" y="102219"/>
                  <a:pt x="193740" y="102721"/>
                  <a:pt x="194076" y="103224"/>
                </a:cubicBezTo>
                <a:cubicBezTo>
                  <a:pt x="194929" y="102508"/>
                  <a:pt x="195995" y="102112"/>
                  <a:pt x="197092" y="102097"/>
                </a:cubicBezTo>
                <a:lnTo>
                  <a:pt x="197092" y="102112"/>
                </a:lnTo>
                <a:cubicBezTo>
                  <a:pt x="198098" y="102112"/>
                  <a:pt x="199088" y="102447"/>
                  <a:pt x="199880" y="103041"/>
                </a:cubicBezTo>
                <a:cubicBezTo>
                  <a:pt x="200231" y="102539"/>
                  <a:pt x="200612" y="102051"/>
                  <a:pt x="201023" y="101594"/>
                </a:cubicBezTo>
                <a:cubicBezTo>
                  <a:pt x="199883" y="100647"/>
                  <a:pt x="198485" y="100174"/>
                  <a:pt x="197088" y="100174"/>
                </a:cubicBezTo>
                <a:close/>
                <a:moveTo>
                  <a:pt x="25856" y="100192"/>
                </a:moveTo>
                <a:cubicBezTo>
                  <a:pt x="24332" y="100208"/>
                  <a:pt x="22854" y="100771"/>
                  <a:pt x="21711" y="101777"/>
                </a:cubicBezTo>
                <a:cubicBezTo>
                  <a:pt x="22108" y="102249"/>
                  <a:pt x="22488" y="102737"/>
                  <a:pt x="22839" y="103239"/>
                </a:cubicBezTo>
                <a:cubicBezTo>
                  <a:pt x="23698" y="102492"/>
                  <a:pt x="24768" y="102114"/>
                  <a:pt x="25843" y="102114"/>
                </a:cubicBezTo>
                <a:cubicBezTo>
                  <a:pt x="26827" y="102114"/>
                  <a:pt x="27814" y="102431"/>
                  <a:pt x="28644" y="103072"/>
                </a:cubicBezTo>
                <a:cubicBezTo>
                  <a:pt x="28994" y="102554"/>
                  <a:pt x="29375" y="102066"/>
                  <a:pt x="29786" y="101609"/>
                </a:cubicBezTo>
                <a:cubicBezTo>
                  <a:pt x="28674" y="100710"/>
                  <a:pt x="27288" y="100208"/>
                  <a:pt x="25856" y="100192"/>
                </a:cubicBezTo>
                <a:close/>
                <a:moveTo>
                  <a:pt x="54393" y="100192"/>
                </a:moveTo>
                <a:cubicBezTo>
                  <a:pt x="52869" y="100208"/>
                  <a:pt x="51406" y="100756"/>
                  <a:pt x="50264" y="101777"/>
                </a:cubicBezTo>
                <a:cubicBezTo>
                  <a:pt x="50660" y="102234"/>
                  <a:pt x="51041" y="102721"/>
                  <a:pt x="51391" y="103239"/>
                </a:cubicBezTo>
                <a:cubicBezTo>
                  <a:pt x="52252" y="102490"/>
                  <a:pt x="53327" y="102112"/>
                  <a:pt x="54404" y="102112"/>
                </a:cubicBezTo>
                <a:cubicBezTo>
                  <a:pt x="55385" y="102112"/>
                  <a:pt x="56368" y="102425"/>
                  <a:pt x="57196" y="103057"/>
                </a:cubicBezTo>
                <a:cubicBezTo>
                  <a:pt x="57546" y="102554"/>
                  <a:pt x="57927" y="102066"/>
                  <a:pt x="58339" y="101609"/>
                </a:cubicBezTo>
                <a:cubicBezTo>
                  <a:pt x="57226" y="100695"/>
                  <a:pt x="55840" y="100192"/>
                  <a:pt x="54408" y="100192"/>
                </a:cubicBezTo>
                <a:close/>
                <a:moveTo>
                  <a:pt x="111482" y="100192"/>
                </a:moveTo>
                <a:cubicBezTo>
                  <a:pt x="109943" y="100208"/>
                  <a:pt x="108480" y="100771"/>
                  <a:pt x="107337" y="101777"/>
                </a:cubicBezTo>
                <a:cubicBezTo>
                  <a:pt x="107734" y="102249"/>
                  <a:pt x="108114" y="102737"/>
                  <a:pt x="108465" y="103239"/>
                </a:cubicBezTo>
                <a:cubicBezTo>
                  <a:pt x="109324" y="102492"/>
                  <a:pt x="110394" y="102114"/>
                  <a:pt x="111469" y="102114"/>
                </a:cubicBezTo>
                <a:cubicBezTo>
                  <a:pt x="112453" y="102114"/>
                  <a:pt x="113439" y="102431"/>
                  <a:pt x="114270" y="103072"/>
                </a:cubicBezTo>
                <a:cubicBezTo>
                  <a:pt x="114620" y="102554"/>
                  <a:pt x="115001" y="102066"/>
                  <a:pt x="115412" y="101609"/>
                </a:cubicBezTo>
                <a:cubicBezTo>
                  <a:pt x="114300" y="100710"/>
                  <a:pt x="112914" y="100208"/>
                  <a:pt x="111482" y="100192"/>
                </a:cubicBezTo>
                <a:close/>
                <a:moveTo>
                  <a:pt x="168553" y="100182"/>
                </a:moveTo>
                <a:cubicBezTo>
                  <a:pt x="167072" y="100182"/>
                  <a:pt x="165594" y="100712"/>
                  <a:pt x="164426" y="101762"/>
                </a:cubicBezTo>
                <a:cubicBezTo>
                  <a:pt x="164823" y="102234"/>
                  <a:pt x="165204" y="102721"/>
                  <a:pt x="165554" y="103239"/>
                </a:cubicBezTo>
                <a:cubicBezTo>
                  <a:pt x="166392" y="102523"/>
                  <a:pt x="167458" y="102112"/>
                  <a:pt x="168555" y="102112"/>
                </a:cubicBezTo>
                <a:cubicBezTo>
                  <a:pt x="169561" y="102127"/>
                  <a:pt x="170551" y="102447"/>
                  <a:pt x="171359" y="103057"/>
                </a:cubicBezTo>
                <a:cubicBezTo>
                  <a:pt x="171709" y="102554"/>
                  <a:pt x="172090" y="102066"/>
                  <a:pt x="172502" y="101609"/>
                </a:cubicBezTo>
                <a:cubicBezTo>
                  <a:pt x="171354" y="100655"/>
                  <a:pt x="169952" y="100182"/>
                  <a:pt x="168553" y="100182"/>
                </a:cubicBezTo>
                <a:close/>
                <a:moveTo>
                  <a:pt x="225651" y="100195"/>
                </a:moveTo>
                <a:cubicBezTo>
                  <a:pt x="224166" y="100195"/>
                  <a:pt x="222685" y="100725"/>
                  <a:pt x="221516" y="101777"/>
                </a:cubicBezTo>
                <a:cubicBezTo>
                  <a:pt x="221912" y="102249"/>
                  <a:pt x="222293" y="102737"/>
                  <a:pt x="222643" y="103239"/>
                </a:cubicBezTo>
                <a:cubicBezTo>
                  <a:pt x="223481" y="102523"/>
                  <a:pt x="224547" y="102127"/>
                  <a:pt x="225644" y="102112"/>
                </a:cubicBezTo>
                <a:cubicBezTo>
                  <a:pt x="226650" y="102127"/>
                  <a:pt x="227640" y="102447"/>
                  <a:pt x="228448" y="103072"/>
                </a:cubicBezTo>
                <a:cubicBezTo>
                  <a:pt x="228798" y="102554"/>
                  <a:pt x="229179" y="102066"/>
                  <a:pt x="229591" y="101609"/>
                </a:cubicBezTo>
                <a:cubicBezTo>
                  <a:pt x="228446" y="100664"/>
                  <a:pt x="227047" y="100195"/>
                  <a:pt x="225651" y="100195"/>
                </a:cubicBezTo>
                <a:close/>
                <a:moveTo>
                  <a:pt x="254179" y="100182"/>
                </a:moveTo>
                <a:cubicBezTo>
                  <a:pt x="252698" y="100182"/>
                  <a:pt x="251220" y="100712"/>
                  <a:pt x="250052" y="101762"/>
                </a:cubicBezTo>
                <a:cubicBezTo>
                  <a:pt x="250464" y="102234"/>
                  <a:pt x="250829" y="102721"/>
                  <a:pt x="251180" y="103239"/>
                </a:cubicBezTo>
                <a:cubicBezTo>
                  <a:pt x="252018" y="102523"/>
                  <a:pt x="253084" y="102112"/>
                  <a:pt x="254197" y="102112"/>
                </a:cubicBezTo>
                <a:cubicBezTo>
                  <a:pt x="255202" y="102127"/>
                  <a:pt x="256177" y="102447"/>
                  <a:pt x="256985" y="103057"/>
                </a:cubicBezTo>
                <a:cubicBezTo>
                  <a:pt x="257335" y="102554"/>
                  <a:pt x="257716" y="102066"/>
                  <a:pt x="258127" y="101609"/>
                </a:cubicBezTo>
                <a:cubicBezTo>
                  <a:pt x="256980" y="100655"/>
                  <a:pt x="255578" y="100182"/>
                  <a:pt x="254179" y="100182"/>
                </a:cubicBezTo>
                <a:close/>
                <a:moveTo>
                  <a:pt x="140019" y="100192"/>
                </a:moveTo>
                <a:cubicBezTo>
                  <a:pt x="138495" y="100208"/>
                  <a:pt x="137032" y="100771"/>
                  <a:pt x="135890" y="101777"/>
                </a:cubicBezTo>
                <a:cubicBezTo>
                  <a:pt x="136286" y="102249"/>
                  <a:pt x="136667" y="102737"/>
                  <a:pt x="137002" y="103255"/>
                </a:cubicBezTo>
                <a:cubicBezTo>
                  <a:pt x="137861" y="102499"/>
                  <a:pt x="138935" y="102121"/>
                  <a:pt x="140014" y="102121"/>
                </a:cubicBezTo>
                <a:cubicBezTo>
                  <a:pt x="141001" y="102121"/>
                  <a:pt x="141992" y="102438"/>
                  <a:pt x="142822" y="103072"/>
                </a:cubicBezTo>
                <a:cubicBezTo>
                  <a:pt x="143172" y="102569"/>
                  <a:pt x="143553" y="102082"/>
                  <a:pt x="143965" y="101609"/>
                </a:cubicBezTo>
                <a:cubicBezTo>
                  <a:pt x="142852" y="100710"/>
                  <a:pt x="141466" y="100208"/>
                  <a:pt x="140019" y="100192"/>
                </a:cubicBezTo>
                <a:close/>
                <a:moveTo>
                  <a:pt x="256263" y="104198"/>
                </a:moveTo>
                <a:cubicBezTo>
                  <a:pt x="256260" y="104204"/>
                  <a:pt x="256257" y="104209"/>
                  <a:pt x="256253" y="104215"/>
                </a:cubicBezTo>
                <a:lnTo>
                  <a:pt x="256269" y="104199"/>
                </a:lnTo>
                <a:cubicBezTo>
                  <a:pt x="256267" y="104199"/>
                  <a:pt x="256265" y="104199"/>
                  <a:pt x="256263" y="104198"/>
                </a:cubicBezTo>
                <a:close/>
                <a:moveTo>
                  <a:pt x="82929" y="102721"/>
                </a:moveTo>
                <a:lnTo>
                  <a:pt x="82929" y="102767"/>
                </a:lnTo>
                <a:cubicBezTo>
                  <a:pt x="82909" y="102767"/>
                  <a:pt x="82889" y="102767"/>
                  <a:pt x="82868" y="102767"/>
                </a:cubicBezTo>
                <a:cubicBezTo>
                  <a:pt x="81915" y="102767"/>
                  <a:pt x="80994" y="103115"/>
                  <a:pt x="80263" y="103727"/>
                </a:cubicBezTo>
                <a:cubicBezTo>
                  <a:pt x="80355" y="103895"/>
                  <a:pt x="80461" y="104062"/>
                  <a:pt x="80553" y="104230"/>
                </a:cubicBezTo>
                <a:cubicBezTo>
                  <a:pt x="81330" y="104077"/>
                  <a:pt x="82137" y="104001"/>
                  <a:pt x="82929" y="104001"/>
                </a:cubicBezTo>
                <a:cubicBezTo>
                  <a:pt x="83630" y="104001"/>
                  <a:pt x="84316" y="104062"/>
                  <a:pt x="85002" y="104169"/>
                </a:cubicBezTo>
                <a:cubicBezTo>
                  <a:pt x="85123" y="103956"/>
                  <a:pt x="85261" y="103742"/>
                  <a:pt x="85382" y="103544"/>
                </a:cubicBezTo>
                <a:cubicBezTo>
                  <a:pt x="84682" y="103011"/>
                  <a:pt x="83813" y="102721"/>
                  <a:pt x="82929" y="102721"/>
                </a:cubicBezTo>
                <a:close/>
                <a:moveTo>
                  <a:pt x="197104" y="102741"/>
                </a:moveTo>
                <a:cubicBezTo>
                  <a:pt x="196146" y="102741"/>
                  <a:pt x="195190" y="103082"/>
                  <a:pt x="194426" y="103757"/>
                </a:cubicBezTo>
                <a:cubicBezTo>
                  <a:pt x="194517" y="103910"/>
                  <a:pt x="194624" y="104077"/>
                  <a:pt x="194716" y="104245"/>
                </a:cubicBezTo>
                <a:cubicBezTo>
                  <a:pt x="195493" y="104108"/>
                  <a:pt x="196300" y="104032"/>
                  <a:pt x="197092" y="104032"/>
                </a:cubicBezTo>
                <a:cubicBezTo>
                  <a:pt x="197793" y="104032"/>
                  <a:pt x="198479" y="104077"/>
                  <a:pt x="199164" y="104199"/>
                </a:cubicBezTo>
                <a:lnTo>
                  <a:pt x="199164" y="104215"/>
                </a:lnTo>
                <a:cubicBezTo>
                  <a:pt x="199286" y="104001"/>
                  <a:pt x="199423" y="103788"/>
                  <a:pt x="199545" y="103559"/>
                </a:cubicBezTo>
                <a:cubicBezTo>
                  <a:pt x="198819" y="103013"/>
                  <a:pt x="197961" y="102741"/>
                  <a:pt x="197104" y="102741"/>
                </a:cubicBezTo>
                <a:close/>
                <a:moveTo>
                  <a:pt x="54408" y="102752"/>
                </a:moveTo>
                <a:lnTo>
                  <a:pt x="54393" y="102767"/>
                </a:lnTo>
                <a:cubicBezTo>
                  <a:pt x="53417" y="102767"/>
                  <a:pt x="52458" y="103118"/>
                  <a:pt x="51726" y="103757"/>
                </a:cubicBezTo>
                <a:cubicBezTo>
                  <a:pt x="51833" y="103925"/>
                  <a:pt x="51924" y="104093"/>
                  <a:pt x="52016" y="104260"/>
                </a:cubicBezTo>
                <a:cubicBezTo>
                  <a:pt x="52808" y="104108"/>
                  <a:pt x="53600" y="104032"/>
                  <a:pt x="54393" y="104032"/>
                </a:cubicBezTo>
                <a:cubicBezTo>
                  <a:pt x="55093" y="104032"/>
                  <a:pt x="55779" y="104093"/>
                  <a:pt x="56465" y="104215"/>
                </a:cubicBezTo>
                <a:cubicBezTo>
                  <a:pt x="56602" y="103986"/>
                  <a:pt x="56724" y="103788"/>
                  <a:pt x="56846" y="103575"/>
                </a:cubicBezTo>
                <a:cubicBezTo>
                  <a:pt x="56145" y="103041"/>
                  <a:pt x="55291" y="102767"/>
                  <a:pt x="54408" y="102752"/>
                </a:cubicBezTo>
                <a:close/>
                <a:moveTo>
                  <a:pt x="168553" y="102755"/>
                </a:moveTo>
                <a:cubicBezTo>
                  <a:pt x="167593" y="102755"/>
                  <a:pt x="166636" y="103091"/>
                  <a:pt x="165874" y="103757"/>
                </a:cubicBezTo>
                <a:cubicBezTo>
                  <a:pt x="165981" y="103925"/>
                  <a:pt x="166072" y="104093"/>
                  <a:pt x="166179" y="104260"/>
                </a:cubicBezTo>
                <a:cubicBezTo>
                  <a:pt x="166956" y="104108"/>
                  <a:pt x="167763" y="104032"/>
                  <a:pt x="168555" y="104032"/>
                </a:cubicBezTo>
                <a:cubicBezTo>
                  <a:pt x="169256" y="104032"/>
                  <a:pt x="169942" y="104093"/>
                  <a:pt x="170627" y="104199"/>
                </a:cubicBezTo>
                <a:lnTo>
                  <a:pt x="170627" y="104215"/>
                </a:lnTo>
                <a:cubicBezTo>
                  <a:pt x="170749" y="104001"/>
                  <a:pt x="170887" y="103788"/>
                  <a:pt x="171008" y="103575"/>
                </a:cubicBezTo>
                <a:cubicBezTo>
                  <a:pt x="170280" y="103027"/>
                  <a:pt x="169415" y="102755"/>
                  <a:pt x="168553" y="102755"/>
                </a:cubicBezTo>
                <a:close/>
                <a:moveTo>
                  <a:pt x="254194" y="102755"/>
                </a:moveTo>
                <a:cubicBezTo>
                  <a:pt x="253234" y="102755"/>
                  <a:pt x="252277" y="103091"/>
                  <a:pt x="251515" y="103757"/>
                </a:cubicBezTo>
                <a:cubicBezTo>
                  <a:pt x="251622" y="103925"/>
                  <a:pt x="251713" y="104093"/>
                  <a:pt x="251805" y="104260"/>
                </a:cubicBezTo>
                <a:cubicBezTo>
                  <a:pt x="252597" y="104108"/>
                  <a:pt x="253389" y="104032"/>
                  <a:pt x="254197" y="104032"/>
                </a:cubicBezTo>
                <a:cubicBezTo>
                  <a:pt x="254880" y="104032"/>
                  <a:pt x="255579" y="104092"/>
                  <a:pt x="256263" y="104198"/>
                </a:cubicBezTo>
                <a:lnTo>
                  <a:pt x="256263" y="104198"/>
                </a:lnTo>
                <a:cubicBezTo>
                  <a:pt x="256382" y="103990"/>
                  <a:pt x="256501" y="103783"/>
                  <a:pt x="256650" y="103575"/>
                </a:cubicBezTo>
                <a:cubicBezTo>
                  <a:pt x="255921" y="103027"/>
                  <a:pt x="255056" y="102755"/>
                  <a:pt x="254194" y="102755"/>
                </a:cubicBezTo>
                <a:close/>
                <a:moveTo>
                  <a:pt x="25856" y="102767"/>
                </a:moveTo>
                <a:cubicBezTo>
                  <a:pt x="24865" y="102767"/>
                  <a:pt x="23921" y="103133"/>
                  <a:pt x="23174" y="103773"/>
                </a:cubicBezTo>
                <a:cubicBezTo>
                  <a:pt x="23281" y="103940"/>
                  <a:pt x="23372" y="104108"/>
                  <a:pt x="23464" y="104276"/>
                </a:cubicBezTo>
                <a:cubicBezTo>
                  <a:pt x="24256" y="104123"/>
                  <a:pt x="25048" y="104047"/>
                  <a:pt x="25856" y="104047"/>
                </a:cubicBezTo>
                <a:cubicBezTo>
                  <a:pt x="26541" y="104047"/>
                  <a:pt x="27242" y="104093"/>
                  <a:pt x="27928" y="104215"/>
                </a:cubicBezTo>
                <a:cubicBezTo>
                  <a:pt x="28050" y="104001"/>
                  <a:pt x="28171" y="103788"/>
                  <a:pt x="28309" y="103575"/>
                </a:cubicBezTo>
                <a:cubicBezTo>
                  <a:pt x="27593" y="103057"/>
                  <a:pt x="26739" y="102767"/>
                  <a:pt x="25856" y="102767"/>
                </a:cubicBezTo>
                <a:close/>
                <a:moveTo>
                  <a:pt x="111482" y="102767"/>
                </a:moveTo>
                <a:cubicBezTo>
                  <a:pt x="110491" y="102767"/>
                  <a:pt x="109531" y="103133"/>
                  <a:pt x="108785" y="103773"/>
                </a:cubicBezTo>
                <a:cubicBezTo>
                  <a:pt x="108907" y="103940"/>
                  <a:pt x="108998" y="104108"/>
                  <a:pt x="109090" y="104276"/>
                </a:cubicBezTo>
                <a:cubicBezTo>
                  <a:pt x="109882" y="104123"/>
                  <a:pt x="110674" y="104047"/>
                  <a:pt x="111466" y="104047"/>
                </a:cubicBezTo>
                <a:cubicBezTo>
                  <a:pt x="112167" y="104047"/>
                  <a:pt x="112853" y="104093"/>
                  <a:pt x="113538" y="104215"/>
                </a:cubicBezTo>
                <a:cubicBezTo>
                  <a:pt x="113676" y="104001"/>
                  <a:pt x="113797" y="103788"/>
                  <a:pt x="113919" y="103575"/>
                </a:cubicBezTo>
                <a:cubicBezTo>
                  <a:pt x="113218" y="103057"/>
                  <a:pt x="112350" y="102767"/>
                  <a:pt x="111482" y="102767"/>
                </a:cubicBezTo>
                <a:close/>
                <a:moveTo>
                  <a:pt x="140019" y="102767"/>
                </a:moveTo>
                <a:cubicBezTo>
                  <a:pt x="139028" y="102767"/>
                  <a:pt x="138084" y="103133"/>
                  <a:pt x="137352" y="103773"/>
                </a:cubicBezTo>
                <a:cubicBezTo>
                  <a:pt x="137459" y="103940"/>
                  <a:pt x="137550" y="104108"/>
                  <a:pt x="137642" y="104276"/>
                </a:cubicBezTo>
                <a:cubicBezTo>
                  <a:pt x="138434" y="104123"/>
                  <a:pt x="139226" y="104047"/>
                  <a:pt x="140019" y="104047"/>
                </a:cubicBezTo>
                <a:cubicBezTo>
                  <a:pt x="140719" y="104047"/>
                  <a:pt x="141405" y="104108"/>
                  <a:pt x="142091" y="104215"/>
                </a:cubicBezTo>
                <a:cubicBezTo>
                  <a:pt x="142212" y="104001"/>
                  <a:pt x="142350" y="103788"/>
                  <a:pt x="142471" y="103590"/>
                </a:cubicBezTo>
                <a:cubicBezTo>
                  <a:pt x="141771" y="103057"/>
                  <a:pt x="140902" y="102767"/>
                  <a:pt x="140019" y="102767"/>
                </a:cubicBezTo>
                <a:close/>
                <a:moveTo>
                  <a:pt x="225650" y="102757"/>
                </a:moveTo>
                <a:cubicBezTo>
                  <a:pt x="224687" y="102757"/>
                  <a:pt x="223727" y="103097"/>
                  <a:pt x="222963" y="103773"/>
                </a:cubicBezTo>
                <a:cubicBezTo>
                  <a:pt x="223070" y="103940"/>
                  <a:pt x="223161" y="104108"/>
                  <a:pt x="223268" y="104276"/>
                </a:cubicBezTo>
                <a:cubicBezTo>
                  <a:pt x="224045" y="104123"/>
                  <a:pt x="224852" y="104047"/>
                  <a:pt x="225644" y="104047"/>
                </a:cubicBezTo>
                <a:cubicBezTo>
                  <a:pt x="226345" y="104047"/>
                  <a:pt x="227031" y="104093"/>
                  <a:pt x="227717" y="104215"/>
                </a:cubicBezTo>
                <a:cubicBezTo>
                  <a:pt x="227823" y="104001"/>
                  <a:pt x="227960" y="103788"/>
                  <a:pt x="228097" y="103575"/>
                </a:cubicBezTo>
                <a:cubicBezTo>
                  <a:pt x="227371" y="103028"/>
                  <a:pt x="226509" y="102757"/>
                  <a:pt x="225650" y="102757"/>
                </a:cubicBezTo>
                <a:close/>
                <a:moveTo>
                  <a:pt x="39949" y="97526"/>
                </a:moveTo>
                <a:cubicBezTo>
                  <a:pt x="35195" y="97526"/>
                  <a:pt x="31005" y="100238"/>
                  <a:pt x="28552" y="104336"/>
                </a:cubicBezTo>
                <a:cubicBezTo>
                  <a:pt x="29162" y="104458"/>
                  <a:pt x="29771" y="104626"/>
                  <a:pt x="30350" y="104854"/>
                </a:cubicBezTo>
                <a:cubicBezTo>
                  <a:pt x="32529" y="101594"/>
                  <a:pt x="36018" y="99461"/>
                  <a:pt x="39949" y="99461"/>
                </a:cubicBezTo>
                <a:cubicBezTo>
                  <a:pt x="43941" y="99461"/>
                  <a:pt x="47445" y="101624"/>
                  <a:pt x="49624" y="104946"/>
                </a:cubicBezTo>
                <a:cubicBezTo>
                  <a:pt x="50187" y="104717"/>
                  <a:pt x="50782" y="104535"/>
                  <a:pt x="51391" y="104397"/>
                </a:cubicBezTo>
                <a:cubicBezTo>
                  <a:pt x="48938" y="100253"/>
                  <a:pt x="44733" y="97526"/>
                  <a:pt x="39949" y="97526"/>
                </a:cubicBezTo>
                <a:close/>
                <a:moveTo>
                  <a:pt x="97030" y="97526"/>
                </a:moveTo>
                <a:cubicBezTo>
                  <a:pt x="92280" y="97529"/>
                  <a:pt x="88078" y="100240"/>
                  <a:pt x="85626" y="104336"/>
                </a:cubicBezTo>
                <a:cubicBezTo>
                  <a:pt x="86236" y="104458"/>
                  <a:pt x="86845" y="104626"/>
                  <a:pt x="87439" y="104854"/>
                </a:cubicBezTo>
                <a:cubicBezTo>
                  <a:pt x="89603" y="101594"/>
                  <a:pt x="93092" y="99461"/>
                  <a:pt x="97038" y="99461"/>
                </a:cubicBezTo>
                <a:cubicBezTo>
                  <a:pt x="101014" y="99461"/>
                  <a:pt x="104534" y="101624"/>
                  <a:pt x="106698" y="104946"/>
                </a:cubicBezTo>
                <a:cubicBezTo>
                  <a:pt x="107276" y="104717"/>
                  <a:pt x="107871" y="104535"/>
                  <a:pt x="108480" y="104397"/>
                </a:cubicBezTo>
                <a:cubicBezTo>
                  <a:pt x="106028" y="100255"/>
                  <a:pt x="101811" y="97529"/>
                  <a:pt x="97030" y="97526"/>
                </a:cubicBezTo>
                <a:close/>
                <a:moveTo>
                  <a:pt x="154112" y="97526"/>
                </a:moveTo>
                <a:cubicBezTo>
                  <a:pt x="149358" y="97526"/>
                  <a:pt x="145168" y="100238"/>
                  <a:pt x="142715" y="104321"/>
                </a:cubicBezTo>
                <a:cubicBezTo>
                  <a:pt x="143325" y="104458"/>
                  <a:pt x="143934" y="104626"/>
                  <a:pt x="144513" y="104854"/>
                </a:cubicBezTo>
                <a:cubicBezTo>
                  <a:pt x="146692" y="101579"/>
                  <a:pt x="150181" y="99446"/>
                  <a:pt x="154112" y="99446"/>
                </a:cubicBezTo>
                <a:lnTo>
                  <a:pt x="154112" y="99461"/>
                </a:lnTo>
                <a:cubicBezTo>
                  <a:pt x="158088" y="99461"/>
                  <a:pt x="161608" y="101624"/>
                  <a:pt x="163787" y="104946"/>
                </a:cubicBezTo>
                <a:cubicBezTo>
                  <a:pt x="164366" y="104717"/>
                  <a:pt x="164960" y="104535"/>
                  <a:pt x="165554" y="104397"/>
                </a:cubicBezTo>
                <a:cubicBezTo>
                  <a:pt x="163116" y="100253"/>
                  <a:pt x="158896" y="97526"/>
                  <a:pt x="154112" y="97526"/>
                </a:cubicBezTo>
                <a:close/>
                <a:moveTo>
                  <a:pt x="182649" y="97526"/>
                </a:moveTo>
                <a:cubicBezTo>
                  <a:pt x="177910" y="97526"/>
                  <a:pt x="173705" y="100238"/>
                  <a:pt x="171252" y="104321"/>
                </a:cubicBezTo>
                <a:cubicBezTo>
                  <a:pt x="171862" y="104458"/>
                  <a:pt x="172471" y="104626"/>
                  <a:pt x="173050" y="104854"/>
                </a:cubicBezTo>
                <a:cubicBezTo>
                  <a:pt x="175229" y="101579"/>
                  <a:pt x="178718" y="99446"/>
                  <a:pt x="182649" y="99446"/>
                </a:cubicBezTo>
                <a:lnTo>
                  <a:pt x="182649" y="99461"/>
                </a:lnTo>
                <a:cubicBezTo>
                  <a:pt x="186625" y="99461"/>
                  <a:pt x="190145" y="101624"/>
                  <a:pt x="192323" y="104946"/>
                </a:cubicBezTo>
                <a:cubicBezTo>
                  <a:pt x="192902" y="104717"/>
                  <a:pt x="193497" y="104535"/>
                  <a:pt x="194106" y="104397"/>
                </a:cubicBezTo>
                <a:cubicBezTo>
                  <a:pt x="191653" y="100253"/>
                  <a:pt x="187433" y="97526"/>
                  <a:pt x="182649" y="97526"/>
                </a:cubicBezTo>
                <a:close/>
                <a:moveTo>
                  <a:pt x="211201" y="97526"/>
                </a:moveTo>
                <a:cubicBezTo>
                  <a:pt x="206447" y="97526"/>
                  <a:pt x="202257" y="100238"/>
                  <a:pt x="199789" y="104321"/>
                </a:cubicBezTo>
                <a:cubicBezTo>
                  <a:pt x="200399" y="104458"/>
                  <a:pt x="201008" y="104626"/>
                  <a:pt x="201587" y="104854"/>
                </a:cubicBezTo>
                <a:cubicBezTo>
                  <a:pt x="203766" y="101579"/>
                  <a:pt x="207255" y="99446"/>
                  <a:pt x="211201" y="99446"/>
                </a:cubicBezTo>
                <a:lnTo>
                  <a:pt x="211201" y="99461"/>
                </a:lnTo>
                <a:cubicBezTo>
                  <a:pt x="215162" y="99461"/>
                  <a:pt x="218697" y="101624"/>
                  <a:pt x="220876" y="104946"/>
                </a:cubicBezTo>
                <a:cubicBezTo>
                  <a:pt x="221439" y="104717"/>
                  <a:pt x="222034" y="104535"/>
                  <a:pt x="222643" y="104397"/>
                </a:cubicBezTo>
                <a:cubicBezTo>
                  <a:pt x="220190" y="100253"/>
                  <a:pt x="215954" y="97526"/>
                  <a:pt x="211201" y="97526"/>
                </a:cubicBezTo>
                <a:close/>
                <a:moveTo>
                  <a:pt x="239738" y="97526"/>
                </a:moveTo>
                <a:cubicBezTo>
                  <a:pt x="234984" y="97526"/>
                  <a:pt x="230794" y="100238"/>
                  <a:pt x="228341" y="104321"/>
                </a:cubicBezTo>
                <a:cubicBezTo>
                  <a:pt x="228951" y="104458"/>
                  <a:pt x="229545" y="104626"/>
                  <a:pt x="230139" y="104839"/>
                </a:cubicBezTo>
                <a:cubicBezTo>
                  <a:pt x="232303" y="101579"/>
                  <a:pt x="235807" y="99446"/>
                  <a:pt x="239738" y="99446"/>
                </a:cubicBezTo>
                <a:lnTo>
                  <a:pt x="239738" y="99461"/>
                </a:lnTo>
                <a:cubicBezTo>
                  <a:pt x="243714" y="99461"/>
                  <a:pt x="247234" y="101624"/>
                  <a:pt x="249413" y="104946"/>
                </a:cubicBezTo>
                <a:cubicBezTo>
                  <a:pt x="249976" y="104717"/>
                  <a:pt x="250570" y="104535"/>
                  <a:pt x="251180" y="104397"/>
                </a:cubicBezTo>
                <a:cubicBezTo>
                  <a:pt x="248727" y="100253"/>
                  <a:pt x="244491" y="97526"/>
                  <a:pt x="239738" y="97526"/>
                </a:cubicBezTo>
                <a:close/>
                <a:moveTo>
                  <a:pt x="11412" y="97526"/>
                </a:moveTo>
                <a:cubicBezTo>
                  <a:pt x="6658" y="97526"/>
                  <a:pt x="2468" y="100238"/>
                  <a:pt x="15" y="104336"/>
                </a:cubicBezTo>
                <a:cubicBezTo>
                  <a:pt x="625" y="104458"/>
                  <a:pt x="1219" y="104626"/>
                  <a:pt x="1813" y="104854"/>
                </a:cubicBezTo>
                <a:cubicBezTo>
                  <a:pt x="3977" y="101594"/>
                  <a:pt x="7481" y="99461"/>
                  <a:pt x="11412" y="99461"/>
                </a:cubicBezTo>
                <a:cubicBezTo>
                  <a:pt x="15389" y="99461"/>
                  <a:pt x="18908" y="101624"/>
                  <a:pt x="21087" y="104961"/>
                </a:cubicBezTo>
                <a:cubicBezTo>
                  <a:pt x="21666" y="104717"/>
                  <a:pt x="22245" y="104535"/>
                  <a:pt x="22854" y="104397"/>
                </a:cubicBezTo>
                <a:cubicBezTo>
                  <a:pt x="20401" y="100268"/>
                  <a:pt x="16166" y="97526"/>
                  <a:pt x="11412" y="97526"/>
                </a:cubicBezTo>
                <a:close/>
                <a:moveTo>
                  <a:pt x="68501" y="97526"/>
                </a:moveTo>
                <a:cubicBezTo>
                  <a:pt x="63747" y="97526"/>
                  <a:pt x="59558" y="100238"/>
                  <a:pt x="57089" y="104336"/>
                </a:cubicBezTo>
                <a:cubicBezTo>
                  <a:pt x="57714" y="104458"/>
                  <a:pt x="58308" y="104626"/>
                  <a:pt x="58902" y="104854"/>
                </a:cubicBezTo>
                <a:cubicBezTo>
                  <a:pt x="61081" y="101594"/>
                  <a:pt x="64570" y="99461"/>
                  <a:pt x="68501" y="99461"/>
                </a:cubicBezTo>
                <a:cubicBezTo>
                  <a:pt x="72462" y="99461"/>
                  <a:pt x="75997" y="101624"/>
                  <a:pt x="78176" y="104961"/>
                </a:cubicBezTo>
                <a:cubicBezTo>
                  <a:pt x="78740" y="104733"/>
                  <a:pt x="79334" y="104550"/>
                  <a:pt x="79943" y="104413"/>
                </a:cubicBezTo>
                <a:cubicBezTo>
                  <a:pt x="77490" y="100268"/>
                  <a:pt x="73285" y="97541"/>
                  <a:pt x="68501" y="97541"/>
                </a:cubicBezTo>
                <a:lnTo>
                  <a:pt x="68501" y="97526"/>
                </a:lnTo>
                <a:close/>
                <a:moveTo>
                  <a:pt x="125575" y="97526"/>
                </a:moveTo>
                <a:cubicBezTo>
                  <a:pt x="120821" y="97526"/>
                  <a:pt x="116631" y="100238"/>
                  <a:pt x="114178" y="104336"/>
                </a:cubicBezTo>
                <a:cubicBezTo>
                  <a:pt x="114788" y="104458"/>
                  <a:pt x="115382" y="104626"/>
                  <a:pt x="115976" y="104854"/>
                </a:cubicBezTo>
                <a:cubicBezTo>
                  <a:pt x="118155" y="101594"/>
                  <a:pt x="121644" y="99461"/>
                  <a:pt x="125575" y="99461"/>
                </a:cubicBezTo>
                <a:cubicBezTo>
                  <a:pt x="129551" y="99461"/>
                  <a:pt x="133071" y="101624"/>
                  <a:pt x="135250" y="104961"/>
                </a:cubicBezTo>
                <a:cubicBezTo>
                  <a:pt x="135813" y="104733"/>
                  <a:pt x="136408" y="104535"/>
                  <a:pt x="137017" y="104397"/>
                </a:cubicBezTo>
                <a:cubicBezTo>
                  <a:pt x="134564" y="100268"/>
                  <a:pt x="130359" y="97526"/>
                  <a:pt x="125575" y="97526"/>
                </a:cubicBezTo>
                <a:close/>
                <a:moveTo>
                  <a:pt x="268290" y="97526"/>
                </a:moveTo>
                <a:cubicBezTo>
                  <a:pt x="263521" y="97526"/>
                  <a:pt x="259331" y="100238"/>
                  <a:pt x="256878" y="104336"/>
                </a:cubicBezTo>
                <a:cubicBezTo>
                  <a:pt x="257488" y="104458"/>
                  <a:pt x="258097" y="104626"/>
                  <a:pt x="258676" y="104854"/>
                </a:cubicBezTo>
                <a:cubicBezTo>
                  <a:pt x="260855" y="101579"/>
                  <a:pt x="264344" y="99461"/>
                  <a:pt x="268290" y="99461"/>
                </a:cubicBezTo>
                <a:cubicBezTo>
                  <a:pt x="272251" y="99461"/>
                  <a:pt x="275771" y="101624"/>
                  <a:pt x="277949" y="104961"/>
                </a:cubicBezTo>
                <a:cubicBezTo>
                  <a:pt x="278528" y="104717"/>
                  <a:pt x="279123" y="104535"/>
                  <a:pt x="279717" y="104397"/>
                </a:cubicBezTo>
                <a:cubicBezTo>
                  <a:pt x="277264" y="100268"/>
                  <a:pt x="273043" y="97526"/>
                  <a:pt x="268290" y="97526"/>
                </a:cubicBezTo>
                <a:close/>
                <a:moveTo>
                  <a:pt x="39949" y="100086"/>
                </a:moveTo>
                <a:lnTo>
                  <a:pt x="39949" y="100101"/>
                </a:lnTo>
                <a:cubicBezTo>
                  <a:pt x="36262" y="100101"/>
                  <a:pt x="33001" y="102051"/>
                  <a:pt x="30914" y="105068"/>
                </a:cubicBezTo>
                <a:cubicBezTo>
                  <a:pt x="31478" y="105296"/>
                  <a:pt x="32011" y="105571"/>
                  <a:pt x="32529" y="105891"/>
                </a:cubicBezTo>
                <a:cubicBezTo>
                  <a:pt x="34296" y="103514"/>
                  <a:pt x="36978" y="102021"/>
                  <a:pt x="39949" y="102021"/>
                </a:cubicBezTo>
                <a:cubicBezTo>
                  <a:pt x="42981" y="102021"/>
                  <a:pt x="45693" y="103590"/>
                  <a:pt x="47460" y="106028"/>
                </a:cubicBezTo>
                <a:cubicBezTo>
                  <a:pt x="47978" y="105708"/>
                  <a:pt x="48511" y="105433"/>
                  <a:pt x="49060" y="105174"/>
                </a:cubicBezTo>
                <a:cubicBezTo>
                  <a:pt x="46973" y="102097"/>
                  <a:pt x="43682" y="100086"/>
                  <a:pt x="39949" y="100086"/>
                </a:cubicBezTo>
                <a:close/>
                <a:moveTo>
                  <a:pt x="97023" y="100086"/>
                </a:moveTo>
                <a:lnTo>
                  <a:pt x="97038" y="100101"/>
                </a:lnTo>
                <a:cubicBezTo>
                  <a:pt x="93351" y="100101"/>
                  <a:pt x="90090" y="102051"/>
                  <a:pt x="88003" y="105068"/>
                </a:cubicBezTo>
                <a:cubicBezTo>
                  <a:pt x="88552" y="105296"/>
                  <a:pt x="89100" y="105571"/>
                  <a:pt x="89618" y="105891"/>
                </a:cubicBezTo>
                <a:cubicBezTo>
                  <a:pt x="91385" y="103514"/>
                  <a:pt x="94052" y="102021"/>
                  <a:pt x="97023" y="102021"/>
                </a:cubicBezTo>
                <a:cubicBezTo>
                  <a:pt x="100070" y="102021"/>
                  <a:pt x="102782" y="103590"/>
                  <a:pt x="104549" y="106028"/>
                </a:cubicBezTo>
                <a:cubicBezTo>
                  <a:pt x="105052" y="105708"/>
                  <a:pt x="105585" y="105433"/>
                  <a:pt x="106149" y="105174"/>
                </a:cubicBezTo>
                <a:cubicBezTo>
                  <a:pt x="104062" y="102097"/>
                  <a:pt x="100755" y="100086"/>
                  <a:pt x="97023" y="100086"/>
                </a:cubicBezTo>
                <a:close/>
                <a:moveTo>
                  <a:pt x="211201" y="100086"/>
                </a:moveTo>
                <a:cubicBezTo>
                  <a:pt x="207514" y="100086"/>
                  <a:pt x="204238" y="102051"/>
                  <a:pt x="202166" y="105068"/>
                </a:cubicBezTo>
                <a:cubicBezTo>
                  <a:pt x="202714" y="105312"/>
                  <a:pt x="203263" y="105586"/>
                  <a:pt x="203781" y="105891"/>
                </a:cubicBezTo>
                <a:cubicBezTo>
                  <a:pt x="205548" y="103514"/>
                  <a:pt x="208215" y="102021"/>
                  <a:pt x="211201" y="102021"/>
                </a:cubicBezTo>
                <a:cubicBezTo>
                  <a:pt x="214233" y="102021"/>
                  <a:pt x="216945" y="103590"/>
                  <a:pt x="218712" y="106028"/>
                </a:cubicBezTo>
                <a:cubicBezTo>
                  <a:pt x="219230" y="105708"/>
                  <a:pt x="219763" y="105433"/>
                  <a:pt x="220312" y="105190"/>
                </a:cubicBezTo>
                <a:cubicBezTo>
                  <a:pt x="218225" y="102097"/>
                  <a:pt x="214918" y="100086"/>
                  <a:pt x="211201" y="100086"/>
                </a:cubicBezTo>
                <a:close/>
                <a:moveTo>
                  <a:pt x="239738" y="100086"/>
                </a:moveTo>
                <a:cubicBezTo>
                  <a:pt x="236051" y="100086"/>
                  <a:pt x="232790" y="102051"/>
                  <a:pt x="230703" y="105068"/>
                </a:cubicBezTo>
                <a:cubicBezTo>
                  <a:pt x="231267" y="105312"/>
                  <a:pt x="231800" y="105586"/>
                  <a:pt x="232318" y="105891"/>
                </a:cubicBezTo>
                <a:cubicBezTo>
                  <a:pt x="234100" y="103514"/>
                  <a:pt x="236767" y="102021"/>
                  <a:pt x="239738" y="102021"/>
                </a:cubicBezTo>
                <a:cubicBezTo>
                  <a:pt x="242770" y="102021"/>
                  <a:pt x="245482" y="103590"/>
                  <a:pt x="247264" y="106028"/>
                </a:cubicBezTo>
                <a:cubicBezTo>
                  <a:pt x="247767" y="105708"/>
                  <a:pt x="248300" y="105433"/>
                  <a:pt x="248849" y="105190"/>
                </a:cubicBezTo>
                <a:cubicBezTo>
                  <a:pt x="246777" y="102097"/>
                  <a:pt x="243471" y="100086"/>
                  <a:pt x="239738" y="100086"/>
                </a:cubicBezTo>
                <a:close/>
                <a:moveTo>
                  <a:pt x="11412" y="100101"/>
                </a:moveTo>
                <a:cubicBezTo>
                  <a:pt x="7725" y="100101"/>
                  <a:pt x="4464" y="102051"/>
                  <a:pt x="2377" y="105068"/>
                </a:cubicBezTo>
                <a:cubicBezTo>
                  <a:pt x="2941" y="105312"/>
                  <a:pt x="3474" y="105586"/>
                  <a:pt x="3992" y="105891"/>
                </a:cubicBezTo>
                <a:cubicBezTo>
                  <a:pt x="5775" y="103529"/>
                  <a:pt x="8426" y="102021"/>
                  <a:pt x="11412" y="102021"/>
                </a:cubicBezTo>
                <a:cubicBezTo>
                  <a:pt x="14444" y="102021"/>
                  <a:pt x="17156" y="103590"/>
                  <a:pt x="18923" y="106043"/>
                </a:cubicBezTo>
                <a:cubicBezTo>
                  <a:pt x="19441" y="105723"/>
                  <a:pt x="19975" y="105449"/>
                  <a:pt x="20523" y="105190"/>
                </a:cubicBezTo>
                <a:cubicBezTo>
                  <a:pt x="18451" y="102112"/>
                  <a:pt x="15145" y="100101"/>
                  <a:pt x="11412" y="100101"/>
                </a:cubicBezTo>
                <a:close/>
                <a:moveTo>
                  <a:pt x="68501" y="100101"/>
                </a:moveTo>
                <a:cubicBezTo>
                  <a:pt x="64814" y="100101"/>
                  <a:pt x="61538" y="102051"/>
                  <a:pt x="59466" y="105083"/>
                </a:cubicBezTo>
                <a:cubicBezTo>
                  <a:pt x="60030" y="105312"/>
                  <a:pt x="60563" y="105586"/>
                  <a:pt x="61081" y="105891"/>
                </a:cubicBezTo>
                <a:cubicBezTo>
                  <a:pt x="62864" y="103529"/>
                  <a:pt x="65515" y="102021"/>
                  <a:pt x="68501" y="102021"/>
                </a:cubicBezTo>
                <a:cubicBezTo>
                  <a:pt x="71533" y="102021"/>
                  <a:pt x="74245" y="103590"/>
                  <a:pt x="76012" y="106043"/>
                </a:cubicBezTo>
                <a:cubicBezTo>
                  <a:pt x="76530" y="105723"/>
                  <a:pt x="77064" y="105433"/>
                  <a:pt x="77612" y="105190"/>
                </a:cubicBezTo>
                <a:cubicBezTo>
                  <a:pt x="75540" y="102112"/>
                  <a:pt x="72234" y="100101"/>
                  <a:pt x="68501" y="100101"/>
                </a:cubicBezTo>
                <a:close/>
                <a:moveTo>
                  <a:pt x="125575" y="100101"/>
                </a:moveTo>
                <a:cubicBezTo>
                  <a:pt x="121888" y="100101"/>
                  <a:pt x="118627" y="102051"/>
                  <a:pt x="116540" y="105068"/>
                </a:cubicBezTo>
                <a:cubicBezTo>
                  <a:pt x="117104" y="105312"/>
                  <a:pt x="117637" y="105586"/>
                  <a:pt x="118155" y="105891"/>
                </a:cubicBezTo>
                <a:cubicBezTo>
                  <a:pt x="119938" y="103529"/>
                  <a:pt x="122604" y="102021"/>
                  <a:pt x="125575" y="102021"/>
                </a:cubicBezTo>
                <a:cubicBezTo>
                  <a:pt x="128607" y="102021"/>
                  <a:pt x="131319" y="103590"/>
                  <a:pt x="133101" y="106043"/>
                </a:cubicBezTo>
                <a:cubicBezTo>
                  <a:pt x="133604" y="105723"/>
                  <a:pt x="134137" y="105433"/>
                  <a:pt x="134686" y="105190"/>
                </a:cubicBezTo>
                <a:cubicBezTo>
                  <a:pt x="132614" y="102112"/>
                  <a:pt x="129308" y="100101"/>
                  <a:pt x="125575" y="100101"/>
                </a:cubicBezTo>
                <a:close/>
                <a:moveTo>
                  <a:pt x="154112" y="100101"/>
                </a:moveTo>
                <a:cubicBezTo>
                  <a:pt x="150440" y="100101"/>
                  <a:pt x="147164" y="102051"/>
                  <a:pt x="145077" y="105068"/>
                </a:cubicBezTo>
                <a:cubicBezTo>
                  <a:pt x="145641" y="105312"/>
                  <a:pt x="146174" y="105586"/>
                  <a:pt x="146692" y="105891"/>
                </a:cubicBezTo>
                <a:cubicBezTo>
                  <a:pt x="148474" y="103514"/>
                  <a:pt x="151141" y="102021"/>
                  <a:pt x="154112" y="102021"/>
                </a:cubicBezTo>
                <a:cubicBezTo>
                  <a:pt x="157159" y="102021"/>
                  <a:pt x="159871" y="103590"/>
                  <a:pt x="161638" y="106043"/>
                </a:cubicBezTo>
                <a:cubicBezTo>
                  <a:pt x="162141" y="105723"/>
                  <a:pt x="162674" y="105433"/>
                  <a:pt x="163223" y="105190"/>
                </a:cubicBezTo>
                <a:cubicBezTo>
                  <a:pt x="161151" y="102112"/>
                  <a:pt x="157845" y="100101"/>
                  <a:pt x="154112" y="100101"/>
                </a:cubicBezTo>
                <a:close/>
                <a:moveTo>
                  <a:pt x="182649" y="100101"/>
                </a:moveTo>
                <a:cubicBezTo>
                  <a:pt x="178977" y="100101"/>
                  <a:pt x="175701" y="102051"/>
                  <a:pt x="173629" y="105068"/>
                </a:cubicBezTo>
                <a:cubicBezTo>
                  <a:pt x="174177" y="105312"/>
                  <a:pt x="174726" y="105586"/>
                  <a:pt x="175244" y="105891"/>
                </a:cubicBezTo>
                <a:cubicBezTo>
                  <a:pt x="177011" y="103514"/>
                  <a:pt x="179678" y="102021"/>
                  <a:pt x="182649" y="102021"/>
                </a:cubicBezTo>
                <a:cubicBezTo>
                  <a:pt x="185696" y="102021"/>
                  <a:pt x="188408" y="103590"/>
                  <a:pt x="190175" y="106043"/>
                </a:cubicBezTo>
                <a:cubicBezTo>
                  <a:pt x="190693" y="105723"/>
                  <a:pt x="191211" y="105449"/>
                  <a:pt x="191760" y="105190"/>
                </a:cubicBezTo>
                <a:cubicBezTo>
                  <a:pt x="189703" y="102112"/>
                  <a:pt x="186381" y="100101"/>
                  <a:pt x="182649" y="100101"/>
                </a:cubicBezTo>
                <a:close/>
                <a:moveTo>
                  <a:pt x="268290" y="100101"/>
                </a:moveTo>
                <a:cubicBezTo>
                  <a:pt x="264603" y="100101"/>
                  <a:pt x="261327" y="102051"/>
                  <a:pt x="259240" y="105068"/>
                </a:cubicBezTo>
                <a:cubicBezTo>
                  <a:pt x="259803" y="105312"/>
                  <a:pt x="260337" y="105586"/>
                  <a:pt x="260870" y="105891"/>
                </a:cubicBezTo>
                <a:cubicBezTo>
                  <a:pt x="262637" y="103529"/>
                  <a:pt x="265304" y="102021"/>
                  <a:pt x="268275" y="102021"/>
                </a:cubicBezTo>
                <a:cubicBezTo>
                  <a:pt x="271322" y="102021"/>
                  <a:pt x="274034" y="103590"/>
                  <a:pt x="275801" y="106043"/>
                </a:cubicBezTo>
                <a:cubicBezTo>
                  <a:pt x="276304" y="105723"/>
                  <a:pt x="276837" y="105433"/>
                  <a:pt x="277401" y="105190"/>
                </a:cubicBezTo>
                <a:cubicBezTo>
                  <a:pt x="275314" y="102112"/>
                  <a:pt x="272007" y="100101"/>
                  <a:pt x="268290" y="100101"/>
                </a:cubicBezTo>
                <a:close/>
                <a:moveTo>
                  <a:pt x="39949" y="102660"/>
                </a:moveTo>
                <a:cubicBezTo>
                  <a:pt x="37191" y="102660"/>
                  <a:pt x="34723" y="104047"/>
                  <a:pt x="33047" y="106210"/>
                </a:cubicBezTo>
                <a:cubicBezTo>
                  <a:pt x="33550" y="106530"/>
                  <a:pt x="34037" y="106896"/>
                  <a:pt x="34510" y="107292"/>
                </a:cubicBezTo>
                <a:cubicBezTo>
                  <a:pt x="35850" y="105631"/>
                  <a:pt x="37785" y="104580"/>
                  <a:pt x="39949" y="104580"/>
                </a:cubicBezTo>
                <a:cubicBezTo>
                  <a:pt x="42189" y="104580"/>
                  <a:pt x="44184" y="105708"/>
                  <a:pt x="45540" y="107460"/>
                </a:cubicBezTo>
                <a:cubicBezTo>
                  <a:pt x="45982" y="107064"/>
                  <a:pt x="46470" y="106698"/>
                  <a:pt x="46957" y="106348"/>
                </a:cubicBezTo>
                <a:cubicBezTo>
                  <a:pt x="45297" y="104093"/>
                  <a:pt x="42768" y="102660"/>
                  <a:pt x="39949" y="102660"/>
                </a:cubicBezTo>
                <a:close/>
                <a:moveTo>
                  <a:pt x="97030" y="102660"/>
                </a:moveTo>
                <a:lnTo>
                  <a:pt x="97030" y="102660"/>
                </a:lnTo>
                <a:cubicBezTo>
                  <a:pt x="94276" y="102663"/>
                  <a:pt x="91795" y="104049"/>
                  <a:pt x="90136" y="106210"/>
                </a:cubicBezTo>
                <a:cubicBezTo>
                  <a:pt x="90639" y="106530"/>
                  <a:pt x="91126" y="106896"/>
                  <a:pt x="91583" y="107292"/>
                </a:cubicBezTo>
                <a:cubicBezTo>
                  <a:pt x="92924" y="105631"/>
                  <a:pt x="94859" y="104580"/>
                  <a:pt x="97023" y="104580"/>
                </a:cubicBezTo>
                <a:cubicBezTo>
                  <a:pt x="99262" y="104580"/>
                  <a:pt x="101274" y="105708"/>
                  <a:pt x="102614" y="107460"/>
                </a:cubicBezTo>
                <a:cubicBezTo>
                  <a:pt x="103071" y="107064"/>
                  <a:pt x="103544" y="106683"/>
                  <a:pt x="104046" y="106348"/>
                </a:cubicBezTo>
                <a:cubicBezTo>
                  <a:pt x="102387" y="104095"/>
                  <a:pt x="99861" y="102663"/>
                  <a:pt x="97030" y="102660"/>
                </a:cubicBezTo>
                <a:close/>
                <a:moveTo>
                  <a:pt x="11412" y="102660"/>
                </a:moveTo>
                <a:cubicBezTo>
                  <a:pt x="8654" y="102660"/>
                  <a:pt x="6171" y="104047"/>
                  <a:pt x="4510" y="106210"/>
                </a:cubicBezTo>
                <a:cubicBezTo>
                  <a:pt x="5013" y="106546"/>
                  <a:pt x="5500" y="106896"/>
                  <a:pt x="5973" y="107292"/>
                </a:cubicBezTo>
                <a:cubicBezTo>
                  <a:pt x="7313" y="105647"/>
                  <a:pt x="9248" y="104595"/>
                  <a:pt x="11412" y="104595"/>
                </a:cubicBezTo>
                <a:cubicBezTo>
                  <a:pt x="13652" y="104595"/>
                  <a:pt x="15648" y="105708"/>
                  <a:pt x="17004" y="107475"/>
                </a:cubicBezTo>
                <a:cubicBezTo>
                  <a:pt x="17445" y="107079"/>
                  <a:pt x="17918" y="106698"/>
                  <a:pt x="18420" y="106363"/>
                </a:cubicBezTo>
                <a:cubicBezTo>
                  <a:pt x="16760" y="104108"/>
                  <a:pt x="14231" y="102660"/>
                  <a:pt x="11412" y="102660"/>
                </a:cubicBezTo>
                <a:close/>
                <a:moveTo>
                  <a:pt x="68501" y="102660"/>
                </a:moveTo>
                <a:cubicBezTo>
                  <a:pt x="65728" y="102660"/>
                  <a:pt x="63260" y="104047"/>
                  <a:pt x="61599" y="106226"/>
                </a:cubicBezTo>
                <a:cubicBezTo>
                  <a:pt x="62117" y="106546"/>
                  <a:pt x="62589" y="106911"/>
                  <a:pt x="63062" y="107292"/>
                </a:cubicBezTo>
                <a:cubicBezTo>
                  <a:pt x="64403" y="105647"/>
                  <a:pt x="66338" y="104595"/>
                  <a:pt x="68501" y="104595"/>
                </a:cubicBezTo>
                <a:cubicBezTo>
                  <a:pt x="70741" y="104595"/>
                  <a:pt x="72737" y="105708"/>
                  <a:pt x="74093" y="107475"/>
                </a:cubicBezTo>
                <a:cubicBezTo>
                  <a:pt x="74534" y="107079"/>
                  <a:pt x="75022" y="106698"/>
                  <a:pt x="75510" y="106363"/>
                </a:cubicBezTo>
                <a:cubicBezTo>
                  <a:pt x="73849" y="104108"/>
                  <a:pt x="71320" y="102660"/>
                  <a:pt x="68501" y="102660"/>
                </a:cubicBezTo>
                <a:close/>
                <a:moveTo>
                  <a:pt x="125575" y="102660"/>
                </a:moveTo>
                <a:cubicBezTo>
                  <a:pt x="122817" y="102660"/>
                  <a:pt x="120349" y="104047"/>
                  <a:pt x="118673" y="106210"/>
                </a:cubicBezTo>
                <a:cubicBezTo>
                  <a:pt x="119176" y="106546"/>
                  <a:pt x="119663" y="106896"/>
                  <a:pt x="120136" y="107292"/>
                </a:cubicBezTo>
                <a:cubicBezTo>
                  <a:pt x="121476" y="105647"/>
                  <a:pt x="123411" y="104580"/>
                  <a:pt x="125575" y="104580"/>
                </a:cubicBezTo>
                <a:cubicBezTo>
                  <a:pt x="127815" y="104580"/>
                  <a:pt x="129810" y="105708"/>
                  <a:pt x="131166" y="107475"/>
                </a:cubicBezTo>
                <a:cubicBezTo>
                  <a:pt x="131608" y="107064"/>
                  <a:pt x="132096" y="106698"/>
                  <a:pt x="132583" y="106363"/>
                </a:cubicBezTo>
                <a:cubicBezTo>
                  <a:pt x="130923" y="104108"/>
                  <a:pt x="128393" y="102660"/>
                  <a:pt x="125575" y="102660"/>
                </a:cubicBezTo>
                <a:close/>
                <a:moveTo>
                  <a:pt x="154112" y="102660"/>
                </a:moveTo>
                <a:cubicBezTo>
                  <a:pt x="151354" y="102660"/>
                  <a:pt x="148886" y="104047"/>
                  <a:pt x="147225" y="106210"/>
                </a:cubicBezTo>
                <a:cubicBezTo>
                  <a:pt x="147728" y="106530"/>
                  <a:pt x="148215" y="106896"/>
                  <a:pt x="148673" y="107292"/>
                </a:cubicBezTo>
                <a:cubicBezTo>
                  <a:pt x="150013" y="105631"/>
                  <a:pt x="151948" y="104580"/>
                  <a:pt x="154112" y="104580"/>
                </a:cubicBezTo>
                <a:cubicBezTo>
                  <a:pt x="156351" y="104580"/>
                  <a:pt x="158363" y="105708"/>
                  <a:pt x="159703" y="107475"/>
                </a:cubicBezTo>
                <a:cubicBezTo>
                  <a:pt x="160160" y="107064"/>
                  <a:pt x="160633" y="106698"/>
                  <a:pt x="161136" y="106348"/>
                </a:cubicBezTo>
                <a:cubicBezTo>
                  <a:pt x="159460" y="104108"/>
                  <a:pt x="156946" y="102660"/>
                  <a:pt x="154112" y="102660"/>
                </a:cubicBezTo>
                <a:close/>
                <a:moveTo>
                  <a:pt x="182649" y="102660"/>
                </a:moveTo>
                <a:cubicBezTo>
                  <a:pt x="179891" y="102660"/>
                  <a:pt x="177423" y="104047"/>
                  <a:pt x="175762" y="106210"/>
                </a:cubicBezTo>
                <a:cubicBezTo>
                  <a:pt x="176265" y="106530"/>
                  <a:pt x="176752" y="106896"/>
                  <a:pt x="177209" y="107292"/>
                </a:cubicBezTo>
                <a:cubicBezTo>
                  <a:pt x="178550" y="105631"/>
                  <a:pt x="180500" y="104580"/>
                  <a:pt x="182649" y="104580"/>
                </a:cubicBezTo>
                <a:cubicBezTo>
                  <a:pt x="184888" y="104580"/>
                  <a:pt x="186899" y="105708"/>
                  <a:pt x="188240" y="107475"/>
                </a:cubicBezTo>
                <a:cubicBezTo>
                  <a:pt x="188697" y="107064"/>
                  <a:pt x="189170" y="106698"/>
                  <a:pt x="189672" y="106348"/>
                </a:cubicBezTo>
                <a:cubicBezTo>
                  <a:pt x="188012" y="104108"/>
                  <a:pt x="185483" y="102660"/>
                  <a:pt x="182649" y="102660"/>
                </a:cubicBezTo>
                <a:close/>
                <a:moveTo>
                  <a:pt x="211201" y="102660"/>
                </a:moveTo>
                <a:cubicBezTo>
                  <a:pt x="208443" y="102660"/>
                  <a:pt x="205960" y="104047"/>
                  <a:pt x="204299" y="106210"/>
                </a:cubicBezTo>
                <a:cubicBezTo>
                  <a:pt x="204802" y="106530"/>
                  <a:pt x="205289" y="106896"/>
                  <a:pt x="205746" y="107292"/>
                </a:cubicBezTo>
                <a:cubicBezTo>
                  <a:pt x="207102" y="105631"/>
                  <a:pt x="209037" y="104580"/>
                  <a:pt x="211201" y="104580"/>
                </a:cubicBezTo>
                <a:cubicBezTo>
                  <a:pt x="213440" y="104580"/>
                  <a:pt x="215436" y="105708"/>
                  <a:pt x="216792" y="107475"/>
                </a:cubicBezTo>
                <a:cubicBezTo>
                  <a:pt x="217234" y="107064"/>
                  <a:pt x="217707" y="106698"/>
                  <a:pt x="218209" y="106348"/>
                </a:cubicBezTo>
                <a:cubicBezTo>
                  <a:pt x="216549" y="104108"/>
                  <a:pt x="214019" y="102660"/>
                  <a:pt x="211201" y="102660"/>
                </a:cubicBezTo>
                <a:close/>
                <a:moveTo>
                  <a:pt x="239738" y="102660"/>
                </a:moveTo>
                <a:cubicBezTo>
                  <a:pt x="236980" y="102660"/>
                  <a:pt x="234497" y="104047"/>
                  <a:pt x="232836" y="106210"/>
                </a:cubicBezTo>
                <a:cubicBezTo>
                  <a:pt x="233339" y="106546"/>
                  <a:pt x="233826" y="106896"/>
                  <a:pt x="234298" y="107292"/>
                </a:cubicBezTo>
                <a:cubicBezTo>
                  <a:pt x="235639" y="105631"/>
                  <a:pt x="237574" y="104580"/>
                  <a:pt x="239738" y="104580"/>
                </a:cubicBezTo>
                <a:cubicBezTo>
                  <a:pt x="241977" y="104580"/>
                  <a:pt x="243973" y="105708"/>
                  <a:pt x="245329" y="107475"/>
                </a:cubicBezTo>
                <a:cubicBezTo>
                  <a:pt x="245771" y="107064"/>
                  <a:pt x="246259" y="106698"/>
                  <a:pt x="246746" y="106348"/>
                </a:cubicBezTo>
                <a:cubicBezTo>
                  <a:pt x="245086" y="104108"/>
                  <a:pt x="242556" y="102660"/>
                  <a:pt x="239738" y="102660"/>
                </a:cubicBezTo>
                <a:close/>
                <a:moveTo>
                  <a:pt x="268275" y="102660"/>
                </a:moveTo>
                <a:cubicBezTo>
                  <a:pt x="265517" y="102660"/>
                  <a:pt x="263049" y="104047"/>
                  <a:pt x="261373" y="106210"/>
                </a:cubicBezTo>
                <a:cubicBezTo>
                  <a:pt x="261891" y="106546"/>
                  <a:pt x="262363" y="106896"/>
                  <a:pt x="262835" y="107292"/>
                </a:cubicBezTo>
                <a:cubicBezTo>
                  <a:pt x="264176" y="105647"/>
                  <a:pt x="266111" y="104580"/>
                  <a:pt x="268275" y="104580"/>
                </a:cubicBezTo>
                <a:cubicBezTo>
                  <a:pt x="270514" y="104580"/>
                  <a:pt x="272525" y="105708"/>
                  <a:pt x="273866" y="107475"/>
                </a:cubicBezTo>
                <a:cubicBezTo>
                  <a:pt x="274323" y="107064"/>
                  <a:pt x="274796" y="106698"/>
                  <a:pt x="275298" y="106363"/>
                </a:cubicBezTo>
                <a:cubicBezTo>
                  <a:pt x="273622" y="104108"/>
                  <a:pt x="271109" y="102660"/>
                  <a:pt x="268275" y="102660"/>
                </a:cubicBezTo>
                <a:close/>
                <a:moveTo>
                  <a:pt x="6399" y="107688"/>
                </a:moveTo>
                <a:lnTo>
                  <a:pt x="6399" y="107704"/>
                </a:lnTo>
                <a:cubicBezTo>
                  <a:pt x="6402" y="107701"/>
                  <a:pt x="6404" y="107698"/>
                  <a:pt x="6407" y="107695"/>
                </a:cubicBezTo>
                <a:lnTo>
                  <a:pt x="6407" y="107695"/>
                </a:lnTo>
                <a:cubicBezTo>
                  <a:pt x="6404" y="107693"/>
                  <a:pt x="6402" y="107690"/>
                  <a:pt x="6399" y="107688"/>
                </a:cubicBezTo>
                <a:close/>
                <a:moveTo>
                  <a:pt x="39949" y="105220"/>
                </a:moveTo>
                <a:lnTo>
                  <a:pt x="39949" y="105235"/>
                </a:lnTo>
                <a:cubicBezTo>
                  <a:pt x="37968" y="105235"/>
                  <a:pt x="36170" y="106195"/>
                  <a:pt x="34936" y="107673"/>
                </a:cubicBezTo>
                <a:cubicBezTo>
                  <a:pt x="35393" y="108084"/>
                  <a:pt x="35820" y="108526"/>
                  <a:pt x="36216" y="108999"/>
                </a:cubicBezTo>
                <a:cubicBezTo>
                  <a:pt x="37115" y="107841"/>
                  <a:pt x="38486" y="107155"/>
                  <a:pt x="39949" y="107140"/>
                </a:cubicBezTo>
                <a:cubicBezTo>
                  <a:pt x="41518" y="107140"/>
                  <a:pt x="42920" y="107947"/>
                  <a:pt x="43834" y="109197"/>
                </a:cubicBezTo>
                <a:cubicBezTo>
                  <a:pt x="44230" y="108740"/>
                  <a:pt x="44642" y="108283"/>
                  <a:pt x="45083" y="107871"/>
                </a:cubicBezTo>
                <a:cubicBezTo>
                  <a:pt x="43849" y="106256"/>
                  <a:pt x="42006" y="105220"/>
                  <a:pt x="39949" y="105220"/>
                </a:cubicBezTo>
                <a:close/>
                <a:moveTo>
                  <a:pt x="97023" y="105220"/>
                </a:moveTo>
                <a:lnTo>
                  <a:pt x="97038" y="105235"/>
                </a:lnTo>
                <a:cubicBezTo>
                  <a:pt x="95057" y="105235"/>
                  <a:pt x="93259" y="106195"/>
                  <a:pt x="92025" y="107673"/>
                </a:cubicBezTo>
                <a:cubicBezTo>
                  <a:pt x="92467" y="108084"/>
                  <a:pt x="92894" y="108526"/>
                  <a:pt x="93305" y="108999"/>
                </a:cubicBezTo>
                <a:cubicBezTo>
                  <a:pt x="94189" y="107841"/>
                  <a:pt x="95560" y="107155"/>
                  <a:pt x="97023" y="107140"/>
                </a:cubicBezTo>
                <a:cubicBezTo>
                  <a:pt x="98592" y="107140"/>
                  <a:pt x="100009" y="107947"/>
                  <a:pt x="100923" y="109197"/>
                </a:cubicBezTo>
                <a:cubicBezTo>
                  <a:pt x="101319" y="108740"/>
                  <a:pt x="101731" y="108283"/>
                  <a:pt x="102172" y="107871"/>
                </a:cubicBezTo>
                <a:cubicBezTo>
                  <a:pt x="100938" y="106256"/>
                  <a:pt x="99080" y="105220"/>
                  <a:pt x="97023" y="105220"/>
                </a:cubicBezTo>
                <a:close/>
                <a:moveTo>
                  <a:pt x="11412" y="105235"/>
                </a:moveTo>
                <a:cubicBezTo>
                  <a:pt x="9435" y="105235"/>
                  <a:pt x="7640" y="106192"/>
                  <a:pt x="6407" y="107695"/>
                </a:cubicBezTo>
                <a:lnTo>
                  <a:pt x="6407" y="107695"/>
                </a:lnTo>
                <a:cubicBezTo>
                  <a:pt x="6861" y="108104"/>
                  <a:pt x="7285" y="108544"/>
                  <a:pt x="7679" y="108999"/>
                </a:cubicBezTo>
                <a:cubicBezTo>
                  <a:pt x="8578" y="107856"/>
                  <a:pt x="9949" y="107170"/>
                  <a:pt x="11412" y="107155"/>
                </a:cubicBezTo>
                <a:cubicBezTo>
                  <a:pt x="12981" y="107155"/>
                  <a:pt x="14383" y="107963"/>
                  <a:pt x="15312" y="109212"/>
                </a:cubicBezTo>
                <a:cubicBezTo>
                  <a:pt x="15693" y="108740"/>
                  <a:pt x="16105" y="108298"/>
                  <a:pt x="16562" y="107886"/>
                </a:cubicBezTo>
                <a:cubicBezTo>
                  <a:pt x="15312" y="106256"/>
                  <a:pt x="13469" y="105235"/>
                  <a:pt x="11412" y="105235"/>
                </a:cubicBezTo>
                <a:close/>
                <a:moveTo>
                  <a:pt x="68501" y="105235"/>
                </a:moveTo>
                <a:cubicBezTo>
                  <a:pt x="66520" y="105235"/>
                  <a:pt x="64722" y="106195"/>
                  <a:pt x="63488" y="107688"/>
                </a:cubicBezTo>
                <a:cubicBezTo>
                  <a:pt x="63945" y="108100"/>
                  <a:pt x="64372" y="108542"/>
                  <a:pt x="64768" y="108999"/>
                </a:cubicBezTo>
                <a:cubicBezTo>
                  <a:pt x="65667" y="107856"/>
                  <a:pt x="67038" y="107170"/>
                  <a:pt x="68501" y="107155"/>
                </a:cubicBezTo>
                <a:cubicBezTo>
                  <a:pt x="70070" y="107155"/>
                  <a:pt x="71472" y="107963"/>
                  <a:pt x="72401" y="109212"/>
                </a:cubicBezTo>
                <a:cubicBezTo>
                  <a:pt x="72782" y="108740"/>
                  <a:pt x="73194" y="108298"/>
                  <a:pt x="73651" y="107886"/>
                </a:cubicBezTo>
                <a:cubicBezTo>
                  <a:pt x="72401" y="106271"/>
                  <a:pt x="70558" y="105235"/>
                  <a:pt x="68501" y="105235"/>
                </a:cubicBezTo>
                <a:close/>
                <a:moveTo>
                  <a:pt x="125575" y="105235"/>
                </a:moveTo>
                <a:cubicBezTo>
                  <a:pt x="123594" y="105235"/>
                  <a:pt x="121812" y="106195"/>
                  <a:pt x="120562" y="107688"/>
                </a:cubicBezTo>
                <a:cubicBezTo>
                  <a:pt x="121019" y="108100"/>
                  <a:pt x="121446" y="108542"/>
                  <a:pt x="121842" y="108999"/>
                </a:cubicBezTo>
                <a:cubicBezTo>
                  <a:pt x="122741" y="107856"/>
                  <a:pt x="124112" y="107170"/>
                  <a:pt x="125575" y="107140"/>
                </a:cubicBezTo>
                <a:cubicBezTo>
                  <a:pt x="127144" y="107140"/>
                  <a:pt x="128546" y="107963"/>
                  <a:pt x="129460" y="109212"/>
                </a:cubicBezTo>
                <a:cubicBezTo>
                  <a:pt x="129856" y="108740"/>
                  <a:pt x="130283" y="108298"/>
                  <a:pt x="130725" y="107886"/>
                </a:cubicBezTo>
                <a:cubicBezTo>
                  <a:pt x="129475" y="106256"/>
                  <a:pt x="127632" y="105235"/>
                  <a:pt x="125575" y="105235"/>
                </a:cubicBezTo>
                <a:close/>
                <a:moveTo>
                  <a:pt x="154127" y="105220"/>
                </a:moveTo>
                <a:cubicBezTo>
                  <a:pt x="152146" y="105220"/>
                  <a:pt x="150364" y="106180"/>
                  <a:pt x="149130" y="107688"/>
                </a:cubicBezTo>
                <a:cubicBezTo>
                  <a:pt x="149571" y="108100"/>
                  <a:pt x="149998" y="108542"/>
                  <a:pt x="150394" y="109014"/>
                </a:cubicBezTo>
                <a:cubicBezTo>
                  <a:pt x="151293" y="107856"/>
                  <a:pt x="152664" y="107170"/>
                  <a:pt x="154112" y="107155"/>
                </a:cubicBezTo>
                <a:cubicBezTo>
                  <a:pt x="155681" y="107155"/>
                  <a:pt x="157098" y="107963"/>
                  <a:pt x="158027" y="109212"/>
                </a:cubicBezTo>
                <a:cubicBezTo>
                  <a:pt x="158408" y="108740"/>
                  <a:pt x="158820" y="108298"/>
                  <a:pt x="159261" y="107871"/>
                </a:cubicBezTo>
                <a:cubicBezTo>
                  <a:pt x="158027" y="106256"/>
                  <a:pt x="156184" y="105220"/>
                  <a:pt x="154127" y="105220"/>
                </a:cubicBezTo>
                <a:close/>
                <a:moveTo>
                  <a:pt x="182649" y="105220"/>
                </a:moveTo>
                <a:cubicBezTo>
                  <a:pt x="180683" y="105220"/>
                  <a:pt x="178901" y="106180"/>
                  <a:pt x="177667" y="107688"/>
                </a:cubicBezTo>
                <a:cubicBezTo>
                  <a:pt x="178108" y="108100"/>
                  <a:pt x="178535" y="108542"/>
                  <a:pt x="178931" y="108999"/>
                </a:cubicBezTo>
                <a:cubicBezTo>
                  <a:pt x="179815" y="107856"/>
                  <a:pt x="181201" y="107170"/>
                  <a:pt x="182649" y="107155"/>
                </a:cubicBezTo>
                <a:cubicBezTo>
                  <a:pt x="184233" y="107155"/>
                  <a:pt x="185635" y="107963"/>
                  <a:pt x="186549" y="109212"/>
                </a:cubicBezTo>
                <a:cubicBezTo>
                  <a:pt x="186945" y="108740"/>
                  <a:pt x="187357" y="108298"/>
                  <a:pt x="187798" y="107871"/>
                </a:cubicBezTo>
                <a:cubicBezTo>
                  <a:pt x="186564" y="106256"/>
                  <a:pt x="184721" y="105220"/>
                  <a:pt x="182649" y="105220"/>
                </a:cubicBezTo>
                <a:close/>
                <a:moveTo>
                  <a:pt x="211201" y="105220"/>
                </a:moveTo>
                <a:cubicBezTo>
                  <a:pt x="209220" y="105220"/>
                  <a:pt x="207438" y="106180"/>
                  <a:pt x="206203" y="107688"/>
                </a:cubicBezTo>
                <a:cubicBezTo>
                  <a:pt x="206645" y="108100"/>
                  <a:pt x="207072" y="108542"/>
                  <a:pt x="207468" y="108999"/>
                </a:cubicBezTo>
                <a:cubicBezTo>
                  <a:pt x="208367" y="107856"/>
                  <a:pt x="209738" y="107170"/>
                  <a:pt x="211201" y="107155"/>
                </a:cubicBezTo>
                <a:cubicBezTo>
                  <a:pt x="212770" y="107155"/>
                  <a:pt x="214172" y="107963"/>
                  <a:pt x="215101" y="109212"/>
                </a:cubicBezTo>
                <a:cubicBezTo>
                  <a:pt x="215482" y="108740"/>
                  <a:pt x="215893" y="108283"/>
                  <a:pt x="216335" y="107871"/>
                </a:cubicBezTo>
                <a:cubicBezTo>
                  <a:pt x="215101" y="106256"/>
                  <a:pt x="213258" y="105220"/>
                  <a:pt x="211201" y="105220"/>
                </a:cubicBezTo>
                <a:close/>
                <a:moveTo>
                  <a:pt x="239738" y="105220"/>
                </a:moveTo>
                <a:cubicBezTo>
                  <a:pt x="237757" y="105220"/>
                  <a:pt x="235990" y="106180"/>
                  <a:pt x="234756" y="107688"/>
                </a:cubicBezTo>
                <a:cubicBezTo>
                  <a:pt x="235197" y="108100"/>
                  <a:pt x="235609" y="108542"/>
                  <a:pt x="236005" y="108999"/>
                </a:cubicBezTo>
                <a:cubicBezTo>
                  <a:pt x="236904" y="107856"/>
                  <a:pt x="238275" y="107170"/>
                  <a:pt x="239738" y="107155"/>
                </a:cubicBezTo>
                <a:cubicBezTo>
                  <a:pt x="241307" y="107155"/>
                  <a:pt x="242709" y="107963"/>
                  <a:pt x="243638" y="109212"/>
                </a:cubicBezTo>
                <a:cubicBezTo>
                  <a:pt x="244019" y="108740"/>
                  <a:pt x="244446" y="108298"/>
                  <a:pt x="244887" y="107871"/>
                </a:cubicBezTo>
                <a:cubicBezTo>
                  <a:pt x="243638" y="106256"/>
                  <a:pt x="241795" y="105220"/>
                  <a:pt x="239738" y="105220"/>
                </a:cubicBezTo>
                <a:close/>
                <a:moveTo>
                  <a:pt x="268275" y="105220"/>
                </a:moveTo>
                <a:cubicBezTo>
                  <a:pt x="266294" y="105220"/>
                  <a:pt x="264527" y="106180"/>
                  <a:pt x="263292" y="107688"/>
                </a:cubicBezTo>
                <a:cubicBezTo>
                  <a:pt x="263734" y="108100"/>
                  <a:pt x="264146" y="108542"/>
                  <a:pt x="264542" y="109014"/>
                </a:cubicBezTo>
                <a:cubicBezTo>
                  <a:pt x="265488" y="107771"/>
                  <a:pt x="266891" y="107157"/>
                  <a:pt x="268289" y="107157"/>
                </a:cubicBezTo>
                <a:cubicBezTo>
                  <a:pt x="269772" y="107157"/>
                  <a:pt x="271250" y="107848"/>
                  <a:pt x="272175" y="109212"/>
                </a:cubicBezTo>
                <a:cubicBezTo>
                  <a:pt x="272556" y="108740"/>
                  <a:pt x="272983" y="108298"/>
                  <a:pt x="273424" y="107871"/>
                </a:cubicBezTo>
                <a:cubicBezTo>
                  <a:pt x="272175" y="106256"/>
                  <a:pt x="270331" y="105220"/>
                  <a:pt x="268275" y="105220"/>
                </a:cubicBezTo>
                <a:close/>
                <a:moveTo>
                  <a:pt x="211201" y="107749"/>
                </a:moveTo>
                <a:cubicBezTo>
                  <a:pt x="209860" y="107749"/>
                  <a:pt x="208687" y="108420"/>
                  <a:pt x="207864" y="109456"/>
                </a:cubicBezTo>
                <a:cubicBezTo>
                  <a:pt x="208947" y="109178"/>
                  <a:pt x="210059" y="109037"/>
                  <a:pt x="211172" y="109037"/>
                </a:cubicBezTo>
                <a:cubicBezTo>
                  <a:pt x="212314" y="109037"/>
                  <a:pt x="213457" y="109185"/>
                  <a:pt x="214568" y="109486"/>
                </a:cubicBezTo>
                <a:cubicBezTo>
                  <a:pt x="213776" y="108420"/>
                  <a:pt x="212526" y="107780"/>
                  <a:pt x="211201" y="107749"/>
                </a:cubicBezTo>
                <a:close/>
                <a:moveTo>
                  <a:pt x="97023" y="107795"/>
                </a:moveTo>
                <a:cubicBezTo>
                  <a:pt x="95697" y="107795"/>
                  <a:pt x="94524" y="108465"/>
                  <a:pt x="93701" y="109486"/>
                </a:cubicBezTo>
                <a:cubicBezTo>
                  <a:pt x="94776" y="109210"/>
                  <a:pt x="95881" y="109073"/>
                  <a:pt x="96986" y="109073"/>
                </a:cubicBezTo>
                <a:cubicBezTo>
                  <a:pt x="98131" y="109073"/>
                  <a:pt x="99277" y="109220"/>
                  <a:pt x="100391" y="109513"/>
                </a:cubicBezTo>
                <a:lnTo>
                  <a:pt x="100391" y="109513"/>
                </a:lnTo>
                <a:cubicBezTo>
                  <a:pt x="99598" y="108443"/>
                  <a:pt x="98356" y="107810"/>
                  <a:pt x="97023" y="107795"/>
                </a:cubicBezTo>
                <a:close/>
                <a:moveTo>
                  <a:pt x="239753" y="107795"/>
                </a:moveTo>
                <a:cubicBezTo>
                  <a:pt x="238412" y="107795"/>
                  <a:pt x="237239" y="108465"/>
                  <a:pt x="236416" y="109486"/>
                </a:cubicBezTo>
                <a:lnTo>
                  <a:pt x="236401" y="109501"/>
                </a:lnTo>
                <a:cubicBezTo>
                  <a:pt x="237498" y="109212"/>
                  <a:pt x="238625" y="109075"/>
                  <a:pt x="239753" y="109075"/>
                </a:cubicBezTo>
                <a:cubicBezTo>
                  <a:pt x="240880" y="109075"/>
                  <a:pt x="242023" y="109227"/>
                  <a:pt x="243120" y="109517"/>
                </a:cubicBezTo>
                <a:cubicBezTo>
                  <a:pt x="242328" y="108450"/>
                  <a:pt x="241078" y="107810"/>
                  <a:pt x="239753" y="107795"/>
                </a:cubicBezTo>
                <a:close/>
                <a:moveTo>
                  <a:pt x="68501" y="107810"/>
                </a:moveTo>
                <a:cubicBezTo>
                  <a:pt x="67175" y="107810"/>
                  <a:pt x="65987" y="108465"/>
                  <a:pt x="65180" y="109501"/>
                </a:cubicBezTo>
                <a:cubicBezTo>
                  <a:pt x="66262" y="109223"/>
                  <a:pt x="67374" y="109082"/>
                  <a:pt x="68487" y="109082"/>
                </a:cubicBezTo>
                <a:cubicBezTo>
                  <a:pt x="69623" y="109082"/>
                  <a:pt x="70759" y="109229"/>
                  <a:pt x="71864" y="109527"/>
                </a:cubicBezTo>
                <a:lnTo>
                  <a:pt x="71864" y="109527"/>
                </a:lnTo>
                <a:cubicBezTo>
                  <a:pt x="71072" y="108463"/>
                  <a:pt x="69824" y="107825"/>
                  <a:pt x="68501" y="107810"/>
                </a:cubicBezTo>
                <a:close/>
                <a:moveTo>
                  <a:pt x="11414" y="107797"/>
                </a:moveTo>
                <a:cubicBezTo>
                  <a:pt x="10158" y="107797"/>
                  <a:pt x="8902" y="108364"/>
                  <a:pt x="8075" y="109501"/>
                </a:cubicBezTo>
                <a:cubicBezTo>
                  <a:pt x="9158" y="109223"/>
                  <a:pt x="10270" y="109082"/>
                  <a:pt x="11383" y="109082"/>
                </a:cubicBezTo>
                <a:cubicBezTo>
                  <a:pt x="12525" y="109082"/>
                  <a:pt x="13668" y="109231"/>
                  <a:pt x="14779" y="109532"/>
                </a:cubicBezTo>
                <a:cubicBezTo>
                  <a:pt x="13952" y="108376"/>
                  <a:pt x="12683" y="107797"/>
                  <a:pt x="11414" y="107797"/>
                </a:cubicBezTo>
                <a:close/>
                <a:moveTo>
                  <a:pt x="39949" y="107795"/>
                </a:moveTo>
                <a:cubicBezTo>
                  <a:pt x="38608" y="107795"/>
                  <a:pt x="37435" y="108465"/>
                  <a:pt x="36612" y="109486"/>
                </a:cubicBezTo>
                <a:cubicBezTo>
                  <a:pt x="37695" y="109210"/>
                  <a:pt x="38799" y="109073"/>
                  <a:pt x="39902" y="109073"/>
                </a:cubicBezTo>
                <a:cubicBezTo>
                  <a:pt x="41050" y="109073"/>
                  <a:pt x="42197" y="109221"/>
                  <a:pt x="43316" y="109517"/>
                </a:cubicBezTo>
                <a:lnTo>
                  <a:pt x="43331" y="109532"/>
                </a:lnTo>
                <a:cubicBezTo>
                  <a:pt x="42539" y="108450"/>
                  <a:pt x="41290" y="107810"/>
                  <a:pt x="39949" y="107795"/>
                </a:cubicBezTo>
                <a:close/>
                <a:moveTo>
                  <a:pt x="71864" y="109527"/>
                </a:moveTo>
                <a:cubicBezTo>
                  <a:pt x="71866" y="109528"/>
                  <a:pt x="71867" y="109530"/>
                  <a:pt x="71868" y="109532"/>
                </a:cubicBezTo>
                <a:lnTo>
                  <a:pt x="71883" y="109532"/>
                </a:lnTo>
                <a:cubicBezTo>
                  <a:pt x="71877" y="109530"/>
                  <a:pt x="71871" y="109528"/>
                  <a:pt x="71864" y="109527"/>
                </a:cubicBezTo>
                <a:close/>
                <a:moveTo>
                  <a:pt x="100391" y="109513"/>
                </a:moveTo>
                <a:cubicBezTo>
                  <a:pt x="100396" y="109519"/>
                  <a:pt x="100400" y="109526"/>
                  <a:pt x="100405" y="109532"/>
                </a:cubicBezTo>
                <a:lnTo>
                  <a:pt x="100405" y="109517"/>
                </a:lnTo>
                <a:cubicBezTo>
                  <a:pt x="100400" y="109515"/>
                  <a:pt x="100396" y="109514"/>
                  <a:pt x="100391" y="109513"/>
                </a:cubicBezTo>
                <a:close/>
                <a:moveTo>
                  <a:pt x="125584" y="107797"/>
                </a:moveTo>
                <a:cubicBezTo>
                  <a:pt x="124324" y="107797"/>
                  <a:pt x="123064" y="108364"/>
                  <a:pt x="122238" y="109501"/>
                </a:cubicBezTo>
                <a:cubicBezTo>
                  <a:pt x="123328" y="109223"/>
                  <a:pt x="124441" y="109082"/>
                  <a:pt x="125553" y="109082"/>
                </a:cubicBezTo>
                <a:cubicBezTo>
                  <a:pt x="126695" y="109082"/>
                  <a:pt x="127838" y="109231"/>
                  <a:pt x="128957" y="109532"/>
                </a:cubicBezTo>
                <a:cubicBezTo>
                  <a:pt x="128130" y="108376"/>
                  <a:pt x="126857" y="107797"/>
                  <a:pt x="125584" y="107797"/>
                </a:cubicBezTo>
                <a:close/>
                <a:moveTo>
                  <a:pt x="154135" y="107797"/>
                </a:moveTo>
                <a:cubicBezTo>
                  <a:pt x="152876" y="107797"/>
                  <a:pt x="151617" y="108364"/>
                  <a:pt x="150790" y="109501"/>
                </a:cubicBezTo>
                <a:cubicBezTo>
                  <a:pt x="151880" y="109223"/>
                  <a:pt x="152993" y="109082"/>
                  <a:pt x="154103" y="109082"/>
                </a:cubicBezTo>
                <a:cubicBezTo>
                  <a:pt x="155244" y="109082"/>
                  <a:pt x="156383" y="109231"/>
                  <a:pt x="157494" y="109532"/>
                </a:cubicBezTo>
                <a:cubicBezTo>
                  <a:pt x="156675" y="108376"/>
                  <a:pt x="155406" y="107797"/>
                  <a:pt x="154135" y="107797"/>
                </a:cubicBezTo>
                <a:close/>
                <a:moveTo>
                  <a:pt x="182666" y="107797"/>
                </a:moveTo>
                <a:cubicBezTo>
                  <a:pt x="181410" y="107797"/>
                  <a:pt x="180153" y="108364"/>
                  <a:pt x="179327" y="109501"/>
                </a:cubicBezTo>
                <a:cubicBezTo>
                  <a:pt x="180403" y="109218"/>
                  <a:pt x="181508" y="109077"/>
                  <a:pt x="182613" y="109077"/>
                </a:cubicBezTo>
                <a:cubicBezTo>
                  <a:pt x="183763" y="109077"/>
                  <a:pt x="184913" y="109229"/>
                  <a:pt x="186031" y="109532"/>
                </a:cubicBezTo>
                <a:cubicBezTo>
                  <a:pt x="185204" y="108376"/>
                  <a:pt x="183935" y="107797"/>
                  <a:pt x="182666" y="107797"/>
                </a:cubicBezTo>
                <a:close/>
                <a:moveTo>
                  <a:pt x="268275" y="107795"/>
                </a:moveTo>
                <a:cubicBezTo>
                  <a:pt x="266949" y="107795"/>
                  <a:pt x="265761" y="108465"/>
                  <a:pt x="264953" y="109501"/>
                </a:cubicBezTo>
                <a:cubicBezTo>
                  <a:pt x="266029" y="109218"/>
                  <a:pt x="267134" y="109077"/>
                  <a:pt x="268239" y="109077"/>
                </a:cubicBezTo>
                <a:cubicBezTo>
                  <a:pt x="269389" y="109077"/>
                  <a:pt x="270539" y="109229"/>
                  <a:pt x="271657" y="109532"/>
                </a:cubicBezTo>
                <a:cubicBezTo>
                  <a:pt x="270865" y="108450"/>
                  <a:pt x="269615" y="107810"/>
                  <a:pt x="268275" y="107795"/>
                </a:cubicBezTo>
                <a:close/>
                <a:moveTo>
                  <a:pt x="97023" y="109715"/>
                </a:moveTo>
                <a:cubicBezTo>
                  <a:pt x="97025" y="109715"/>
                  <a:pt x="97028" y="109715"/>
                  <a:pt x="97030" y="109715"/>
                </a:cubicBezTo>
                <a:lnTo>
                  <a:pt x="97030" y="109715"/>
                </a:lnTo>
                <a:cubicBezTo>
                  <a:pt x="97033" y="109715"/>
                  <a:pt x="97035" y="109715"/>
                  <a:pt x="97038" y="109715"/>
                </a:cubicBezTo>
                <a:close/>
                <a:moveTo>
                  <a:pt x="82929" y="104641"/>
                </a:moveTo>
                <a:lnTo>
                  <a:pt x="82929" y="104687"/>
                </a:lnTo>
                <a:cubicBezTo>
                  <a:pt x="78877" y="104687"/>
                  <a:pt x="75235" y="106652"/>
                  <a:pt x="72706" y="109745"/>
                </a:cubicBezTo>
                <a:cubicBezTo>
                  <a:pt x="73316" y="109943"/>
                  <a:pt x="73895" y="110187"/>
                  <a:pt x="74458" y="110492"/>
                </a:cubicBezTo>
                <a:cubicBezTo>
                  <a:pt x="76622" y="108069"/>
                  <a:pt x="79623" y="106561"/>
                  <a:pt x="82929" y="106561"/>
                </a:cubicBezTo>
                <a:cubicBezTo>
                  <a:pt x="86190" y="106561"/>
                  <a:pt x="89130" y="108024"/>
                  <a:pt x="91294" y="110370"/>
                </a:cubicBezTo>
                <a:cubicBezTo>
                  <a:pt x="91873" y="110096"/>
                  <a:pt x="92467" y="109852"/>
                  <a:pt x="93077" y="109654"/>
                </a:cubicBezTo>
                <a:cubicBezTo>
                  <a:pt x="90578" y="106576"/>
                  <a:pt x="86952" y="104641"/>
                  <a:pt x="82929" y="104641"/>
                </a:cubicBezTo>
                <a:close/>
                <a:moveTo>
                  <a:pt x="25856" y="104687"/>
                </a:moveTo>
                <a:cubicBezTo>
                  <a:pt x="21803" y="104687"/>
                  <a:pt x="18146" y="106652"/>
                  <a:pt x="15632" y="109776"/>
                </a:cubicBezTo>
                <a:cubicBezTo>
                  <a:pt x="16227" y="109989"/>
                  <a:pt x="16821" y="110233"/>
                  <a:pt x="17384" y="110522"/>
                </a:cubicBezTo>
                <a:cubicBezTo>
                  <a:pt x="19548" y="108100"/>
                  <a:pt x="22534" y="106607"/>
                  <a:pt x="25856" y="106607"/>
                </a:cubicBezTo>
                <a:cubicBezTo>
                  <a:pt x="29101" y="106607"/>
                  <a:pt x="32057" y="108069"/>
                  <a:pt x="34205" y="110416"/>
                </a:cubicBezTo>
                <a:cubicBezTo>
                  <a:pt x="34784" y="110126"/>
                  <a:pt x="35393" y="109898"/>
                  <a:pt x="36003" y="109699"/>
                </a:cubicBezTo>
                <a:cubicBezTo>
                  <a:pt x="33489" y="106622"/>
                  <a:pt x="29878" y="104687"/>
                  <a:pt x="25856" y="104687"/>
                </a:cubicBezTo>
                <a:close/>
                <a:moveTo>
                  <a:pt x="54393" y="104687"/>
                </a:moveTo>
                <a:cubicBezTo>
                  <a:pt x="50340" y="104687"/>
                  <a:pt x="46683" y="106652"/>
                  <a:pt x="44184" y="109776"/>
                </a:cubicBezTo>
                <a:cubicBezTo>
                  <a:pt x="44779" y="109989"/>
                  <a:pt x="45373" y="110233"/>
                  <a:pt x="45937" y="110522"/>
                </a:cubicBezTo>
                <a:cubicBezTo>
                  <a:pt x="48100" y="108100"/>
                  <a:pt x="51102" y="106607"/>
                  <a:pt x="54408" y="106607"/>
                </a:cubicBezTo>
                <a:cubicBezTo>
                  <a:pt x="57653" y="106607"/>
                  <a:pt x="60609" y="108054"/>
                  <a:pt x="62772" y="110416"/>
                </a:cubicBezTo>
                <a:cubicBezTo>
                  <a:pt x="63336" y="110126"/>
                  <a:pt x="63945" y="109882"/>
                  <a:pt x="64555" y="109684"/>
                </a:cubicBezTo>
                <a:cubicBezTo>
                  <a:pt x="62041" y="106607"/>
                  <a:pt x="58415" y="104687"/>
                  <a:pt x="54408" y="104687"/>
                </a:cubicBezTo>
                <a:close/>
                <a:moveTo>
                  <a:pt x="111482" y="104687"/>
                </a:moveTo>
                <a:cubicBezTo>
                  <a:pt x="107414" y="104687"/>
                  <a:pt x="103772" y="106652"/>
                  <a:pt x="101258" y="109776"/>
                </a:cubicBezTo>
                <a:cubicBezTo>
                  <a:pt x="101852" y="109989"/>
                  <a:pt x="102431" y="110233"/>
                  <a:pt x="102995" y="110522"/>
                </a:cubicBezTo>
                <a:cubicBezTo>
                  <a:pt x="105174" y="108100"/>
                  <a:pt x="108175" y="106607"/>
                  <a:pt x="111482" y="106607"/>
                </a:cubicBezTo>
                <a:cubicBezTo>
                  <a:pt x="114727" y="106607"/>
                  <a:pt x="117683" y="108069"/>
                  <a:pt x="119846" y="110416"/>
                </a:cubicBezTo>
                <a:cubicBezTo>
                  <a:pt x="120410" y="110126"/>
                  <a:pt x="121019" y="109882"/>
                  <a:pt x="121629" y="109699"/>
                </a:cubicBezTo>
                <a:cubicBezTo>
                  <a:pt x="119115" y="106622"/>
                  <a:pt x="115504" y="104687"/>
                  <a:pt x="111482" y="104687"/>
                </a:cubicBezTo>
                <a:close/>
                <a:moveTo>
                  <a:pt x="168555" y="104672"/>
                </a:moveTo>
                <a:cubicBezTo>
                  <a:pt x="164503" y="104672"/>
                  <a:pt x="160846" y="106652"/>
                  <a:pt x="158347" y="109776"/>
                </a:cubicBezTo>
                <a:cubicBezTo>
                  <a:pt x="158942" y="109989"/>
                  <a:pt x="159521" y="110233"/>
                  <a:pt x="160084" y="110522"/>
                </a:cubicBezTo>
                <a:cubicBezTo>
                  <a:pt x="162248" y="108100"/>
                  <a:pt x="165249" y="106607"/>
                  <a:pt x="168555" y="106607"/>
                </a:cubicBezTo>
                <a:cubicBezTo>
                  <a:pt x="171816" y="106607"/>
                  <a:pt x="174772" y="108069"/>
                  <a:pt x="176920" y="110416"/>
                </a:cubicBezTo>
                <a:cubicBezTo>
                  <a:pt x="177499" y="110126"/>
                  <a:pt x="178093" y="109882"/>
                  <a:pt x="178703" y="109684"/>
                </a:cubicBezTo>
                <a:cubicBezTo>
                  <a:pt x="176204" y="106607"/>
                  <a:pt x="172578" y="104672"/>
                  <a:pt x="168555" y="104672"/>
                </a:cubicBezTo>
                <a:close/>
                <a:moveTo>
                  <a:pt x="197092" y="104672"/>
                </a:moveTo>
                <a:cubicBezTo>
                  <a:pt x="193040" y="104672"/>
                  <a:pt x="189383" y="106637"/>
                  <a:pt x="186884" y="109760"/>
                </a:cubicBezTo>
                <a:cubicBezTo>
                  <a:pt x="187478" y="109974"/>
                  <a:pt x="188057" y="110218"/>
                  <a:pt x="188621" y="110522"/>
                </a:cubicBezTo>
                <a:cubicBezTo>
                  <a:pt x="190785" y="108100"/>
                  <a:pt x="193786" y="106591"/>
                  <a:pt x="197092" y="106591"/>
                </a:cubicBezTo>
                <a:lnTo>
                  <a:pt x="197092" y="106607"/>
                </a:lnTo>
                <a:cubicBezTo>
                  <a:pt x="200353" y="106607"/>
                  <a:pt x="203309" y="108069"/>
                  <a:pt x="205457" y="110400"/>
                </a:cubicBezTo>
                <a:cubicBezTo>
                  <a:pt x="206036" y="110111"/>
                  <a:pt x="206630" y="109867"/>
                  <a:pt x="207239" y="109684"/>
                </a:cubicBezTo>
                <a:cubicBezTo>
                  <a:pt x="204741" y="106607"/>
                  <a:pt x="201115" y="104672"/>
                  <a:pt x="197092" y="104672"/>
                </a:cubicBezTo>
                <a:close/>
                <a:moveTo>
                  <a:pt x="225644" y="104672"/>
                </a:moveTo>
                <a:cubicBezTo>
                  <a:pt x="221592" y="104672"/>
                  <a:pt x="217935" y="106652"/>
                  <a:pt x="215436" y="109776"/>
                </a:cubicBezTo>
                <a:cubicBezTo>
                  <a:pt x="216031" y="109989"/>
                  <a:pt x="216610" y="110233"/>
                  <a:pt x="217173" y="110522"/>
                </a:cubicBezTo>
                <a:cubicBezTo>
                  <a:pt x="219337" y="108100"/>
                  <a:pt x="222338" y="106607"/>
                  <a:pt x="225644" y="106607"/>
                </a:cubicBezTo>
                <a:cubicBezTo>
                  <a:pt x="228890" y="106607"/>
                  <a:pt x="231845" y="108069"/>
                  <a:pt x="234009" y="110400"/>
                </a:cubicBezTo>
                <a:cubicBezTo>
                  <a:pt x="234588" y="110126"/>
                  <a:pt x="235182" y="109882"/>
                  <a:pt x="235792" y="109684"/>
                </a:cubicBezTo>
                <a:cubicBezTo>
                  <a:pt x="233293" y="106607"/>
                  <a:pt x="229667" y="104672"/>
                  <a:pt x="225644" y="104672"/>
                </a:cubicBezTo>
                <a:close/>
                <a:moveTo>
                  <a:pt x="254197" y="104672"/>
                </a:moveTo>
                <a:cubicBezTo>
                  <a:pt x="250129" y="104672"/>
                  <a:pt x="246487" y="106652"/>
                  <a:pt x="243973" y="109776"/>
                </a:cubicBezTo>
                <a:cubicBezTo>
                  <a:pt x="244568" y="109989"/>
                  <a:pt x="245162" y="110233"/>
                  <a:pt x="245725" y="110522"/>
                </a:cubicBezTo>
                <a:cubicBezTo>
                  <a:pt x="247889" y="108100"/>
                  <a:pt x="250875" y="106607"/>
                  <a:pt x="254197" y="106607"/>
                </a:cubicBezTo>
                <a:cubicBezTo>
                  <a:pt x="257427" y="106607"/>
                  <a:pt x="260382" y="108069"/>
                  <a:pt x="262546" y="110400"/>
                </a:cubicBezTo>
                <a:cubicBezTo>
                  <a:pt x="263125" y="110126"/>
                  <a:pt x="263734" y="109882"/>
                  <a:pt x="264344" y="109684"/>
                </a:cubicBezTo>
                <a:cubicBezTo>
                  <a:pt x="261830" y="106607"/>
                  <a:pt x="258219" y="104672"/>
                  <a:pt x="254197" y="104672"/>
                </a:cubicBezTo>
                <a:close/>
                <a:moveTo>
                  <a:pt x="140019" y="104687"/>
                </a:moveTo>
                <a:cubicBezTo>
                  <a:pt x="135966" y="104687"/>
                  <a:pt x="132309" y="106652"/>
                  <a:pt x="129810" y="109776"/>
                </a:cubicBezTo>
                <a:cubicBezTo>
                  <a:pt x="130405" y="109989"/>
                  <a:pt x="130984" y="110233"/>
                  <a:pt x="131547" y="110537"/>
                </a:cubicBezTo>
                <a:cubicBezTo>
                  <a:pt x="133726" y="108115"/>
                  <a:pt x="136712" y="106607"/>
                  <a:pt x="140019" y="106607"/>
                </a:cubicBezTo>
                <a:cubicBezTo>
                  <a:pt x="143279" y="106607"/>
                  <a:pt x="146235" y="108069"/>
                  <a:pt x="148383" y="110416"/>
                </a:cubicBezTo>
                <a:cubicBezTo>
                  <a:pt x="148962" y="110126"/>
                  <a:pt x="149556" y="109898"/>
                  <a:pt x="150181" y="109699"/>
                </a:cubicBezTo>
                <a:cubicBezTo>
                  <a:pt x="147667" y="106622"/>
                  <a:pt x="144041" y="104687"/>
                  <a:pt x="140019" y="104687"/>
                </a:cubicBezTo>
                <a:close/>
                <a:moveTo>
                  <a:pt x="82929" y="107216"/>
                </a:moveTo>
                <a:lnTo>
                  <a:pt x="82929" y="107247"/>
                </a:lnTo>
                <a:cubicBezTo>
                  <a:pt x="79852" y="107247"/>
                  <a:pt x="77079" y="108618"/>
                  <a:pt x="75022" y="110796"/>
                </a:cubicBezTo>
                <a:cubicBezTo>
                  <a:pt x="75555" y="111101"/>
                  <a:pt x="76073" y="111436"/>
                  <a:pt x="76561" y="111817"/>
                </a:cubicBezTo>
                <a:cubicBezTo>
                  <a:pt x="78267" y="110157"/>
                  <a:pt x="80492" y="109136"/>
                  <a:pt x="82929" y="109136"/>
                </a:cubicBezTo>
                <a:cubicBezTo>
                  <a:pt x="85245" y="109151"/>
                  <a:pt x="87485" y="110065"/>
                  <a:pt x="89146" y="111680"/>
                </a:cubicBezTo>
                <a:cubicBezTo>
                  <a:pt x="89648" y="111299"/>
                  <a:pt x="90182" y="110964"/>
                  <a:pt x="90730" y="110659"/>
                </a:cubicBezTo>
                <a:cubicBezTo>
                  <a:pt x="88689" y="108526"/>
                  <a:pt x="85946" y="107216"/>
                  <a:pt x="82929" y="107216"/>
                </a:cubicBezTo>
                <a:close/>
                <a:moveTo>
                  <a:pt x="54393" y="107247"/>
                </a:moveTo>
                <a:cubicBezTo>
                  <a:pt x="51315" y="107247"/>
                  <a:pt x="48527" y="108618"/>
                  <a:pt x="46485" y="110827"/>
                </a:cubicBezTo>
                <a:cubicBezTo>
                  <a:pt x="47018" y="111132"/>
                  <a:pt x="47536" y="111482"/>
                  <a:pt x="48039" y="111848"/>
                </a:cubicBezTo>
                <a:cubicBezTo>
                  <a:pt x="49778" y="110063"/>
                  <a:pt x="52084" y="109168"/>
                  <a:pt x="54394" y="109168"/>
                </a:cubicBezTo>
                <a:cubicBezTo>
                  <a:pt x="56640" y="109168"/>
                  <a:pt x="58889" y="110013"/>
                  <a:pt x="60624" y="111711"/>
                </a:cubicBezTo>
                <a:cubicBezTo>
                  <a:pt x="61127" y="111330"/>
                  <a:pt x="61645" y="110995"/>
                  <a:pt x="62193" y="110705"/>
                </a:cubicBezTo>
                <a:cubicBezTo>
                  <a:pt x="60167" y="108572"/>
                  <a:pt x="57424" y="107247"/>
                  <a:pt x="54408" y="107247"/>
                </a:cubicBezTo>
                <a:close/>
                <a:moveTo>
                  <a:pt x="168555" y="107247"/>
                </a:moveTo>
                <a:cubicBezTo>
                  <a:pt x="165478" y="107247"/>
                  <a:pt x="162690" y="108618"/>
                  <a:pt x="160648" y="110827"/>
                </a:cubicBezTo>
                <a:cubicBezTo>
                  <a:pt x="161181" y="111132"/>
                  <a:pt x="161699" y="111482"/>
                  <a:pt x="162202" y="111848"/>
                </a:cubicBezTo>
                <a:cubicBezTo>
                  <a:pt x="163893" y="110187"/>
                  <a:pt x="166118" y="109166"/>
                  <a:pt x="168555" y="109166"/>
                </a:cubicBezTo>
                <a:lnTo>
                  <a:pt x="168555" y="109181"/>
                </a:lnTo>
                <a:cubicBezTo>
                  <a:pt x="170887" y="109197"/>
                  <a:pt x="173111" y="110111"/>
                  <a:pt x="174772" y="111726"/>
                </a:cubicBezTo>
                <a:cubicBezTo>
                  <a:pt x="175274" y="111345"/>
                  <a:pt x="175808" y="110995"/>
                  <a:pt x="176356" y="110705"/>
                </a:cubicBezTo>
                <a:cubicBezTo>
                  <a:pt x="174315" y="108572"/>
                  <a:pt x="171587" y="107247"/>
                  <a:pt x="168555" y="107247"/>
                </a:cubicBezTo>
                <a:close/>
                <a:moveTo>
                  <a:pt x="197092" y="107231"/>
                </a:moveTo>
                <a:cubicBezTo>
                  <a:pt x="194015" y="107231"/>
                  <a:pt x="191226" y="108602"/>
                  <a:pt x="189170" y="110812"/>
                </a:cubicBezTo>
                <a:cubicBezTo>
                  <a:pt x="189718" y="111116"/>
                  <a:pt x="190236" y="111467"/>
                  <a:pt x="190724" y="111848"/>
                </a:cubicBezTo>
                <a:cubicBezTo>
                  <a:pt x="192430" y="110172"/>
                  <a:pt x="194655" y="109166"/>
                  <a:pt x="197092" y="109166"/>
                </a:cubicBezTo>
                <a:lnTo>
                  <a:pt x="197092" y="109181"/>
                </a:lnTo>
                <a:cubicBezTo>
                  <a:pt x="199423" y="109181"/>
                  <a:pt x="201648" y="110096"/>
                  <a:pt x="203324" y="111695"/>
                </a:cubicBezTo>
                <a:cubicBezTo>
                  <a:pt x="203811" y="111330"/>
                  <a:pt x="204345" y="110995"/>
                  <a:pt x="204893" y="110690"/>
                </a:cubicBezTo>
                <a:cubicBezTo>
                  <a:pt x="202852" y="108557"/>
                  <a:pt x="200109" y="107231"/>
                  <a:pt x="197092" y="107231"/>
                </a:cubicBezTo>
                <a:close/>
                <a:moveTo>
                  <a:pt x="225644" y="107247"/>
                </a:moveTo>
                <a:cubicBezTo>
                  <a:pt x="222567" y="107247"/>
                  <a:pt x="219779" y="108618"/>
                  <a:pt x="217722" y="110827"/>
                </a:cubicBezTo>
                <a:cubicBezTo>
                  <a:pt x="218270" y="111132"/>
                  <a:pt x="218788" y="111482"/>
                  <a:pt x="219276" y="111848"/>
                </a:cubicBezTo>
                <a:cubicBezTo>
                  <a:pt x="220982" y="110187"/>
                  <a:pt x="223207" y="109166"/>
                  <a:pt x="225644" y="109166"/>
                </a:cubicBezTo>
                <a:lnTo>
                  <a:pt x="225644" y="109181"/>
                </a:lnTo>
                <a:cubicBezTo>
                  <a:pt x="227960" y="109197"/>
                  <a:pt x="230200" y="110096"/>
                  <a:pt x="231861" y="111711"/>
                </a:cubicBezTo>
                <a:cubicBezTo>
                  <a:pt x="232364" y="111330"/>
                  <a:pt x="232897" y="110995"/>
                  <a:pt x="233445" y="110705"/>
                </a:cubicBezTo>
                <a:cubicBezTo>
                  <a:pt x="231404" y="108572"/>
                  <a:pt x="228661" y="107247"/>
                  <a:pt x="225644" y="107247"/>
                </a:cubicBezTo>
                <a:close/>
                <a:moveTo>
                  <a:pt x="254181" y="107247"/>
                </a:moveTo>
                <a:cubicBezTo>
                  <a:pt x="251119" y="107247"/>
                  <a:pt x="248316" y="108618"/>
                  <a:pt x="246274" y="110827"/>
                </a:cubicBezTo>
                <a:cubicBezTo>
                  <a:pt x="246807" y="111132"/>
                  <a:pt x="247325" y="111482"/>
                  <a:pt x="247828" y="111848"/>
                </a:cubicBezTo>
                <a:cubicBezTo>
                  <a:pt x="249519" y="110187"/>
                  <a:pt x="251744" y="109166"/>
                  <a:pt x="254197" y="109166"/>
                </a:cubicBezTo>
                <a:lnTo>
                  <a:pt x="254197" y="109181"/>
                </a:lnTo>
                <a:cubicBezTo>
                  <a:pt x="256512" y="109197"/>
                  <a:pt x="258737" y="110096"/>
                  <a:pt x="260413" y="111711"/>
                </a:cubicBezTo>
                <a:cubicBezTo>
                  <a:pt x="260916" y="111330"/>
                  <a:pt x="261434" y="110995"/>
                  <a:pt x="261982" y="110690"/>
                </a:cubicBezTo>
                <a:cubicBezTo>
                  <a:pt x="259941" y="108557"/>
                  <a:pt x="257213" y="107247"/>
                  <a:pt x="254181" y="107247"/>
                </a:cubicBezTo>
                <a:close/>
                <a:moveTo>
                  <a:pt x="25856" y="107247"/>
                </a:moveTo>
                <a:cubicBezTo>
                  <a:pt x="22778" y="107247"/>
                  <a:pt x="19990" y="108618"/>
                  <a:pt x="17933" y="110827"/>
                </a:cubicBezTo>
                <a:cubicBezTo>
                  <a:pt x="18466" y="111132"/>
                  <a:pt x="18999" y="111482"/>
                  <a:pt x="19487" y="111863"/>
                </a:cubicBezTo>
                <a:cubicBezTo>
                  <a:pt x="21229" y="110074"/>
                  <a:pt x="23542" y="109175"/>
                  <a:pt x="25857" y="109175"/>
                </a:cubicBezTo>
                <a:cubicBezTo>
                  <a:pt x="28098" y="109175"/>
                  <a:pt x="30341" y="110017"/>
                  <a:pt x="32072" y="111711"/>
                </a:cubicBezTo>
                <a:cubicBezTo>
                  <a:pt x="32575" y="111345"/>
                  <a:pt x="33093" y="111010"/>
                  <a:pt x="33641" y="110705"/>
                </a:cubicBezTo>
                <a:cubicBezTo>
                  <a:pt x="31600" y="108572"/>
                  <a:pt x="28872" y="107247"/>
                  <a:pt x="25856" y="107247"/>
                </a:cubicBezTo>
                <a:close/>
                <a:moveTo>
                  <a:pt x="111482" y="107247"/>
                </a:moveTo>
                <a:cubicBezTo>
                  <a:pt x="108404" y="107247"/>
                  <a:pt x="105601" y="108618"/>
                  <a:pt x="103559" y="110827"/>
                </a:cubicBezTo>
                <a:cubicBezTo>
                  <a:pt x="104092" y="111132"/>
                  <a:pt x="104610" y="111482"/>
                  <a:pt x="105113" y="111863"/>
                </a:cubicBezTo>
                <a:cubicBezTo>
                  <a:pt x="106855" y="110074"/>
                  <a:pt x="109168" y="109175"/>
                  <a:pt x="111483" y="109175"/>
                </a:cubicBezTo>
                <a:cubicBezTo>
                  <a:pt x="113724" y="109175"/>
                  <a:pt x="115967" y="110017"/>
                  <a:pt x="117698" y="111711"/>
                </a:cubicBezTo>
                <a:cubicBezTo>
                  <a:pt x="118201" y="111345"/>
                  <a:pt x="118719" y="111010"/>
                  <a:pt x="119267" y="110705"/>
                </a:cubicBezTo>
                <a:cubicBezTo>
                  <a:pt x="117241" y="108572"/>
                  <a:pt x="114498" y="107247"/>
                  <a:pt x="111482" y="107247"/>
                </a:cubicBezTo>
                <a:close/>
                <a:moveTo>
                  <a:pt x="140019" y="107247"/>
                </a:moveTo>
                <a:cubicBezTo>
                  <a:pt x="136941" y="107247"/>
                  <a:pt x="134153" y="108618"/>
                  <a:pt x="132111" y="110827"/>
                </a:cubicBezTo>
                <a:cubicBezTo>
                  <a:pt x="132644" y="111147"/>
                  <a:pt x="133162" y="111482"/>
                  <a:pt x="133665" y="111863"/>
                </a:cubicBezTo>
                <a:cubicBezTo>
                  <a:pt x="135356" y="110202"/>
                  <a:pt x="137581" y="109181"/>
                  <a:pt x="140019" y="109181"/>
                </a:cubicBezTo>
                <a:cubicBezTo>
                  <a:pt x="142350" y="109197"/>
                  <a:pt x="144574" y="110096"/>
                  <a:pt x="146250" y="111711"/>
                </a:cubicBezTo>
                <a:cubicBezTo>
                  <a:pt x="146753" y="111345"/>
                  <a:pt x="147271" y="111010"/>
                  <a:pt x="147819" y="110705"/>
                </a:cubicBezTo>
                <a:cubicBezTo>
                  <a:pt x="145778" y="108572"/>
                  <a:pt x="143050" y="107247"/>
                  <a:pt x="140019" y="107247"/>
                </a:cubicBezTo>
                <a:close/>
                <a:moveTo>
                  <a:pt x="82929" y="109776"/>
                </a:moveTo>
                <a:lnTo>
                  <a:pt x="82929" y="109821"/>
                </a:lnTo>
                <a:cubicBezTo>
                  <a:pt x="80735" y="109821"/>
                  <a:pt x="78633" y="110675"/>
                  <a:pt x="77048" y="112213"/>
                </a:cubicBezTo>
                <a:cubicBezTo>
                  <a:pt x="77521" y="112610"/>
                  <a:pt x="77963" y="113021"/>
                  <a:pt x="78374" y="113478"/>
                </a:cubicBezTo>
                <a:cubicBezTo>
                  <a:pt x="79663" y="112298"/>
                  <a:pt x="81292" y="111708"/>
                  <a:pt x="82923" y="111708"/>
                </a:cubicBezTo>
                <a:cubicBezTo>
                  <a:pt x="84473" y="111708"/>
                  <a:pt x="86025" y="112241"/>
                  <a:pt x="87287" y="113310"/>
                </a:cubicBezTo>
                <a:cubicBezTo>
                  <a:pt x="87714" y="112869"/>
                  <a:pt x="88171" y="112442"/>
                  <a:pt x="88658" y="112061"/>
                </a:cubicBezTo>
                <a:cubicBezTo>
                  <a:pt x="87104" y="110614"/>
                  <a:pt x="85062" y="109791"/>
                  <a:pt x="82929" y="109776"/>
                </a:cubicBezTo>
                <a:close/>
                <a:moveTo>
                  <a:pt x="197102" y="109798"/>
                </a:moveTo>
                <a:cubicBezTo>
                  <a:pt x="194969" y="109798"/>
                  <a:pt x="192838" y="110609"/>
                  <a:pt x="191211" y="112229"/>
                </a:cubicBezTo>
                <a:cubicBezTo>
                  <a:pt x="191684" y="112625"/>
                  <a:pt x="192125" y="113051"/>
                  <a:pt x="192552" y="113493"/>
                </a:cubicBezTo>
                <a:cubicBezTo>
                  <a:pt x="193801" y="112366"/>
                  <a:pt x="195416" y="111741"/>
                  <a:pt x="197092" y="111726"/>
                </a:cubicBezTo>
                <a:lnTo>
                  <a:pt x="197092" y="111741"/>
                </a:lnTo>
                <a:cubicBezTo>
                  <a:pt x="198692" y="111741"/>
                  <a:pt x="200231" y="112305"/>
                  <a:pt x="201450" y="113341"/>
                </a:cubicBezTo>
                <a:cubicBezTo>
                  <a:pt x="201892" y="112884"/>
                  <a:pt x="202349" y="112472"/>
                  <a:pt x="202836" y="112076"/>
                </a:cubicBezTo>
                <a:cubicBezTo>
                  <a:pt x="201226" y="110556"/>
                  <a:pt x="199163" y="109798"/>
                  <a:pt x="197102" y="109798"/>
                </a:cubicBezTo>
                <a:close/>
                <a:moveTo>
                  <a:pt x="225641" y="109811"/>
                </a:moveTo>
                <a:cubicBezTo>
                  <a:pt x="223513" y="109811"/>
                  <a:pt x="221388" y="110619"/>
                  <a:pt x="219763" y="112229"/>
                </a:cubicBezTo>
                <a:cubicBezTo>
                  <a:pt x="220236" y="112625"/>
                  <a:pt x="220678" y="113051"/>
                  <a:pt x="221104" y="113493"/>
                </a:cubicBezTo>
                <a:cubicBezTo>
                  <a:pt x="222354" y="112381"/>
                  <a:pt x="223969" y="111741"/>
                  <a:pt x="225644" y="111741"/>
                </a:cubicBezTo>
                <a:cubicBezTo>
                  <a:pt x="227244" y="111741"/>
                  <a:pt x="228783" y="112320"/>
                  <a:pt x="230002" y="113341"/>
                </a:cubicBezTo>
                <a:cubicBezTo>
                  <a:pt x="230444" y="112899"/>
                  <a:pt x="230901" y="112472"/>
                  <a:pt x="231388" y="112092"/>
                </a:cubicBezTo>
                <a:cubicBezTo>
                  <a:pt x="229769" y="110570"/>
                  <a:pt x="227703" y="109811"/>
                  <a:pt x="225641" y="109811"/>
                </a:cubicBezTo>
                <a:close/>
                <a:moveTo>
                  <a:pt x="254184" y="109811"/>
                </a:moveTo>
                <a:cubicBezTo>
                  <a:pt x="252054" y="109811"/>
                  <a:pt x="249925" y="110619"/>
                  <a:pt x="248300" y="112229"/>
                </a:cubicBezTo>
                <a:cubicBezTo>
                  <a:pt x="248773" y="112625"/>
                  <a:pt x="249214" y="113051"/>
                  <a:pt x="249641" y="113493"/>
                </a:cubicBezTo>
                <a:cubicBezTo>
                  <a:pt x="250890" y="112381"/>
                  <a:pt x="252505" y="111741"/>
                  <a:pt x="254197" y="111741"/>
                </a:cubicBezTo>
                <a:cubicBezTo>
                  <a:pt x="255781" y="111756"/>
                  <a:pt x="257320" y="112320"/>
                  <a:pt x="258554" y="113341"/>
                </a:cubicBezTo>
                <a:cubicBezTo>
                  <a:pt x="258981" y="112899"/>
                  <a:pt x="259438" y="112472"/>
                  <a:pt x="259925" y="112092"/>
                </a:cubicBezTo>
                <a:cubicBezTo>
                  <a:pt x="258313" y="110570"/>
                  <a:pt x="256248" y="109811"/>
                  <a:pt x="254184" y="109811"/>
                </a:cubicBezTo>
                <a:close/>
                <a:moveTo>
                  <a:pt x="54408" y="109806"/>
                </a:moveTo>
                <a:lnTo>
                  <a:pt x="54393" y="109821"/>
                </a:lnTo>
                <a:cubicBezTo>
                  <a:pt x="52199" y="109837"/>
                  <a:pt x="50081" y="110705"/>
                  <a:pt x="48511" y="112244"/>
                </a:cubicBezTo>
                <a:cubicBezTo>
                  <a:pt x="48984" y="112640"/>
                  <a:pt x="49426" y="113067"/>
                  <a:pt x="49852" y="113508"/>
                </a:cubicBezTo>
                <a:cubicBezTo>
                  <a:pt x="51133" y="112337"/>
                  <a:pt x="52759" y="111746"/>
                  <a:pt x="54388" y="111746"/>
                </a:cubicBezTo>
                <a:cubicBezTo>
                  <a:pt x="55936" y="111746"/>
                  <a:pt x="57488" y="112280"/>
                  <a:pt x="58750" y="113356"/>
                </a:cubicBezTo>
                <a:cubicBezTo>
                  <a:pt x="59177" y="112914"/>
                  <a:pt x="59634" y="112488"/>
                  <a:pt x="60121" y="112107"/>
                </a:cubicBezTo>
                <a:cubicBezTo>
                  <a:pt x="58567" y="110644"/>
                  <a:pt x="56526" y="109837"/>
                  <a:pt x="54408" y="109806"/>
                </a:cubicBezTo>
                <a:close/>
                <a:moveTo>
                  <a:pt x="168558" y="109811"/>
                </a:moveTo>
                <a:cubicBezTo>
                  <a:pt x="166428" y="109811"/>
                  <a:pt x="164299" y="110619"/>
                  <a:pt x="162674" y="112229"/>
                </a:cubicBezTo>
                <a:cubicBezTo>
                  <a:pt x="163147" y="112625"/>
                  <a:pt x="163588" y="113051"/>
                  <a:pt x="164015" y="113508"/>
                </a:cubicBezTo>
                <a:cubicBezTo>
                  <a:pt x="165264" y="112381"/>
                  <a:pt x="166879" y="111741"/>
                  <a:pt x="168555" y="111741"/>
                </a:cubicBezTo>
                <a:cubicBezTo>
                  <a:pt x="170155" y="111756"/>
                  <a:pt x="171694" y="112320"/>
                  <a:pt x="172928" y="113341"/>
                </a:cubicBezTo>
                <a:cubicBezTo>
                  <a:pt x="173355" y="112899"/>
                  <a:pt x="173812" y="112472"/>
                  <a:pt x="174299" y="112092"/>
                </a:cubicBezTo>
                <a:cubicBezTo>
                  <a:pt x="172687" y="110570"/>
                  <a:pt x="170622" y="109811"/>
                  <a:pt x="168558" y="109811"/>
                </a:cubicBezTo>
                <a:close/>
                <a:moveTo>
                  <a:pt x="25856" y="109821"/>
                </a:moveTo>
                <a:cubicBezTo>
                  <a:pt x="23646" y="109837"/>
                  <a:pt x="21544" y="110705"/>
                  <a:pt x="19959" y="112244"/>
                </a:cubicBezTo>
                <a:cubicBezTo>
                  <a:pt x="20432" y="112640"/>
                  <a:pt x="20873" y="113067"/>
                  <a:pt x="21300" y="113524"/>
                </a:cubicBezTo>
                <a:cubicBezTo>
                  <a:pt x="22581" y="112344"/>
                  <a:pt x="24211" y="111753"/>
                  <a:pt x="25842" y="111753"/>
                </a:cubicBezTo>
                <a:cubicBezTo>
                  <a:pt x="27392" y="111753"/>
                  <a:pt x="28943" y="112287"/>
                  <a:pt x="30198" y="113356"/>
                </a:cubicBezTo>
                <a:cubicBezTo>
                  <a:pt x="30640" y="112914"/>
                  <a:pt x="31097" y="112488"/>
                  <a:pt x="31584" y="112107"/>
                </a:cubicBezTo>
                <a:cubicBezTo>
                  <a:pt x="30030" y="110644"/>
                  <a:pt x="27973" y="109837"/>
                  <a:pt x="25856" y="109821"/>
                </a:cubicBezTo>
                <a:close/>
                <a:moveTo>
                  <a:pt x="111482" y="109821"/>
                </a:moveTo>
                <a:cubicBezTo>
                  <a:pt x="109272" y="109837"/>
                  <a:pt x="107170" y="110705"/>
                  <a:pt x="105601" y="112244"/>
                </a:cubicBezTo>
                <a:cubicBezTo>
                  <a:pt x="106058" y="112640"/>
                  <a:pt x="106499" y="113067"/>
                  <a:pt x="106926" y="113524"/>
                </a:cubicBezTo>
                <a:cubicBezTo>
                  <a:pt x="108207" y="112344"/>
                  <a:pt x="109837" y="111753"/>
                  <a:pt x="111470" y="111753"/>
                </a:cubicBezTo>
                <a:cubicBezTo>
                  <a:pt x="113022" y="111753"/>
                  <a:pt x="114577" y="112287"/>
                  <a:pt x="115839" y="113356"/>
                </a:cubicBezTo>
                <a:cubicBezTo>
                  <a:pt x="116266" y="112914"/>
                  <a:pt x="116723" y="112488"/>
                  <a:pt x="117210" y="112107"/>
                </a:cubicBezTo>
                <a:cubicBezTo>
                  <a:pt x="115641" y="110644"/>
                  <a:pt x="113599" y="109837"/>
                  <a:pt x="111482" y="109821"/>
                </a:cubicBezTo>
                <a:close/>
                <a:moveTo>
                  <a:pt x="140019" y="109821"/>
                </a:moveTo>
                <a:cubicBezTo>
                  <a:pt x="137809" y="109837"/>
                  <a:pt x="135707" y="110705"/>
                  <a:pt x="134137" y="112259"/>
                </a:cubicBezTo>
                <a:cubicBezTo>
                  <a:pt x="134610" y="112640"/>
                  <a:pt x="135052" y="113067"/>
                  <a:pt x="135478" y="113524"/>
                </a:cubicBezTo>
                <a:cubicBezTo>
                  <a:pt x="136759" y="112344"/>
                  <a:pt x="138389" y="111753"/>
                  <a:pt x="140020" y="111753"/>
                </a:cubicBezTo>
                <a:cubicBezTo>
                  <a:pt x="141570" y="111753"/>
                  <a:pt x="143121" y="112287"/>
                  <a:pt x="144376" y="113356"/>
                </a:cubicBezTo>
                <a:cubicBezTo>
                  <a:pt x="144818" y="112914"/>
                  <a:pt x="145275" y="112488"/>
                  <a:pt x="145762" y="112107"/>
                </a:cubicBezTo>
                <a:cubicBezTo>
                  <a:pt x="144193" y="110644"/>
                  <a:pt x="142152" y="109837"/>
                  <a:pt x="140019" y="109821"/>
                </a:cubicBezTo>
                <a:close/>
                <a:moveTo>
                  <a:pt x="97023" y="114849"/>
                </a:moveTo>
                <a:cubicBezTo>
                  <a:pt x="97025" y="114849"/>
                  <a:pt x="97028" y="114849"/>
                  <a:pt x="97030" y="114849"/>
                </a:cubicBezTo>
                <a:lnTo>
                  <a:pt x="97030" y="114849"/>
                </a:lnTo>
                <a:cubicBezTo>
                  <a:pt x="97033" y="114849"/>
                  <a:pt x="97035" y="114849"/>
                  <a:pt x="97038" y="114849"/>
                </a:cubicBezTo>
                <a:close/>
                <a:moveTo>
                  <a:pt x="197091" y="112368"/>
                </a:moveTo>
                <a:cubicBezTo>
                  <a:pt x="195610" y="112368"/>
                  <a:pt x="194133" y="112898"/>
                  <a:pt x="192963" y="113950"/>
                </a:cubicBezTo>
                <a:cubicBezTo>
                  <a:pt x="193360" y="114423"/>
                  <a:pt x="193740" y="114910"/>
                  <a:pt x="194076" y="115413"/>
                </a:cubicBezTo>
                <a:cubicBezTo>
                  <a:pt x="194929" y="114697"/>
                  <a:pt x="195995" y="114301"/>
                  <a:pt x="197092" y="114285"/>
                </a:cubicBezTo>
                <a:lnTo>
                  <a:pt x="197092" y="114316"/>
                </a:lnTo>
                <a:cubicBezTo>
                  <a:pt x="198098" y="114316"/>
                  <a:pt x="199088" y="114636"/>
                  <a:pt x="199880" y="115245"/>
                </a:cubicBezTo>
                <a:cubicBezTo>
                  <a:pt x="200231" y="114727"/>
                  <a:pt x="200612" y="114240"/>
                  <a:pt x="201023" y="113783"/>
                </a:cubicBezTo>
                <a:cubicBezTo>
                  <a:pt x="199878" y="112837"/>
                  <a:pt x="198483" y="112368"/>
                  <a:pt x="197091" y="112368"/>
                </a:cubicBezTo>
                <a:close/>
                <a:moveTo>
                  <a:pt x="82929" y="112351"/>
                </a:moveTo>
                <a:lnTo>
                  <a:pt x="82929" y="112381"/>
                </a:lnTo>
                <a:cubicBezTo>
                  <a:pt x="81406" y="112396"/>
                  <a:pt x="79943" y="112960"/>
                  <a:pt x="78801" y="113966"/>
                </a:cubicBezTo>
                <a:cubicBezTo>
                  <a:pt x="79212" y="114438"/>
                  <a:pt x="79578" y="114925"/>
                  <a:pt x="79928" y="115428"/>
                </a:cubicBezTo>
                <a:cubicBezTo>
                  <a:pt x="80766" y="114712"/>
                  <a:pt x="81832" y="114316"/>
                  <a:pt x="82929" y="114316"/>
                </a:cubicBezTo>
                <a:cubicBezTo>
                  <a:pt x="83950" y="114316"/>
                  <a:pt x="84925" y="114651"/>
                  <a:pt x="85733" y="115261"/>
                </a:cubicBezTo>
                <a:cubicBezTo>
                  <a:pt x="86083" y="114758"/>
                  <a:pt x="86464" y="114270"/>
                  <a:pt x="86876" y="113813"/>
                </a:cubicBezTo>
                <a:cubicBezTo>
                  <a:pt x="85763" y="112884"/>
                  <a:pt x="84377" y="112366"/>
                  <a:pt x="82929" y="112351"/>
                </a:cubicBezTo>
                <a:close/>
                <a:moveTo>
                  <a:pt x="168543" y="112391"/>
                </a:moveTo>
                <a:cubicBezTo>
                  <a:pt x="167070" y="112391"/>
                  <a:pt x="165600" y="112917"/>
                  <a:pt x="164426" y="113966"/>
                </a:cubicBezTo>
                <a:cubicBezTo>
                  <a:pt x="164823" y="114423"/>
                  <a:pt x="165204" y="114910"/>
                  <a:pt x="165554" y="115428"/>
                </a:cubicBezTo>
                <a:cubicBezTo>
                  <a:pt x="166392" y="114712"/>
                  <a:pt x="167458" y="114301"/>
                  <a:pt x="168555" y="114301"/>
                </a:cubicBezTo>
                <a:lnTo>
                  <a:pt x="168555" y="114316"/>
                </a:lnTo>
                <a:cubicBezTo>
                  <a:pt x="169561" y="114316"/>
                  <a:pt x="170536" y="114651"/>
                  <a:pt x="171344" y="115261"/>
                </a:cubicBezTo>
                <a:cubicBezTo>
                  <a:pt x="171694" y="114758"/>
                  <a:pt x="172075" y="114270"/>
                  <a:pt x="172486" y="113813"/>
                </a:cubicBezTo>
                <a:cubicBezTo>
                  <a:pt x="171337" y="112864"/>
                  <a:pt x="169939" y="112391"/>
                  <a:pt x="168543" y="112391"/>
                </a:cubicBezTo>
                <a:close/>
                <a:moveTo>
                  <a:pt x="225642" y="112378"/>
                </a:moveTo>
                <a:cubicBezTo>
                  <a:pt x="224161" y="112378"/>
                  <a:pt x="222683" y="112908"/>
                  <a:pt x="221516" y="113966"/>
                </a:cubicBezTo>
                <a:cubicBezTo>
                  <a:pt x="221912" y="114423"/>
                  <a:pt x="222293" y="114925"/>
                  <a:pt x="222643" y="115428"/>
                </a:cubicBezTo>
                <a:cubicBezTo>
                  <a:pt x="223481" y="114712"/>
                  <a:pt x="224547" y="114316"/>
                  <a:pt x="225644" y="114301"/>
                </a:cubicBezTo>
                <a:lnTo>
                  <a:pt x="225644" y="114316"/>
                </a:lnTo>
                <a:cubicBezTo>
                  <a:pt x="226650" y="114316"/>
                  <a:pt x="227640" y="114636"/>
                  <a:pt x="228448" y="115245"/>
                </a:cubicBezTo>
                <a:cubicBezTo>
                  <a:pt x="228798" y="114743"/>
                  <a:pt x="229179" y="114255"/>
                  <a:pt x="229591" y="113798"/>
                </a:cubicBezTo>
                <a:cubicBezTo>
                  <a:pt x="228443" y="112851"/>
                  <a:pt x="227041" y="112378"/>
                  <a:pt x="225642" y="112378"/>
                </a:cubicBezTo>
                <a:close/>
                <a:moveTo>
                  <a:pt x="254179" y="112378"/>
                </a:moveTo>
                <a:cubicBezTo>
                  <a:pt x="252698" y="112378"/>
                  <a:pt x="251220" y="112908"/>
                  <a:pt x="250052" y="113966"/>
                </a:cubicBezTo>
                <a:cubicBezTo>
                  <a:pt x="250464" y="114423"/>
                  <a:pt x="250829" y="114910"/>
                  <a:pt x="251180" y="115428"/>
                </a:cubicBezTo>
                <a:cubicBezTo>
                  <a:pt x="252018" y="114712"/>
                  <a:pt x="253084" y="114316"/>
                  <a:pt x="254197" y="114301"/>
                </a:cubicBezTo>
                <a:lnTo>
                  <a:pt x="254197" y="114316"/>
                </a:lnTo>
                <a:cubicBezTo>
                  <a:pt x="255202" y="114316"/>
                  <a:pt x="256177" y="114636"/>
                  <a:pt x="256985" y="115245"/>
                </a:cubicBezTo>
                <a:cubicBezTo>
                  <a:pt x="257335" y="114743"/>
                  <a:pt x="257716" y="114255"/>
                  <a:pt x="258127" y="113798"/>
                </a:cubicBezTo>
                <a:cubicBezTo>
                  <a:pt x="256980" y="112851"/>
                  <a:pt x="255578" y="112378"/>
                  <a:pt x="254179" y="112378"/>
                </a:cubicBezTo>
                <a:close/>
                <a:moveTo>
                  <a:pt x="25856" y="112381"/>
                </a:moveTo>
                <a:cubicBezTo>
                  <a:pt x="24317" y="112396"/>
                  <a:pt x="22854" y="112960"/>
                  <a:pt x="21711" y="113981"/>
                </a:cubicBezTo>
                <a:cubicBezTo>
                  <a:pt x="22108" y="114453"/>
                  <a:pt x="22488" y="114941"/>
                  <a:pt x="22839" y="115443"/>
                </a:cubicBezTo>
                <a:cubicBezTo>
                  <a:pt x="23700" y="114694"/>
                  <a:pt x="24779" y="114316"/>
                  <a:pt x="25858" y="114316"/>
                </a:cubicBezTo>
                <a:cubicBezTo>
                  <a:pt x="26840" y="114316"/>
                  <a:pt x="27823" y="114629"/>
                  <a:pt x="28644" y="115261"/>
                </a:cubicBezTo>
                <a:cubicBezTo>
                  <a:pt x="28994" y="114758"/>
                  <a:pt x="29375" y="114270"/>
                  <a:pt x="29786" y="113813"/>
                </a:cubicBezTo>
                <a:cubicBezTo>
                  <a:pt x="28674" y="112899"/>
                  <a:pt x="27288" y="112396"/>
                  <a:pt x="25856" y="112381"/>
                </a:cubicBezTo>
                <a:close/>
                <a:moveTo>
                  <a:pt x="54393" y="112381"/>
                </a:moveTo>
                <a:cubicBezTo>
                  <a:pt x="52869" y="112396"/>
                  <a:pt x="51391" y="112960"/>
                  <a:pt x="50248" y="113981"/>
                </a:cubicBezTo>
                <a:cubicBezTo>
                  <a:pt x="50660" y="114453"/>
                  <a:pt x="51025" y="114941"/>
                  <a:pt x="51376" y="115443"/>
                </a:cubicBezTo>
                <a:cubicBezTo>
                  <a:pt x="52237" y="114694"/>
                  <a:pt x="53316" y="114316"/>
                  <a:pt x="54395" y="114316"/>
                </a:cubicBezTo>
                <a:cubicBezTo>
                  <a:pt x="55377" y="114316"/>
                  <a:pt x="56360" y="114629"/>
                  <a:pt x="57181" y="115261"/>
                </a:cubicBezTo>
                <a:cubicBezTo>
                  <a:pt x="57531" y="114758"/>
                  <a:pt x="57927" y="114270"/>
                  <a:pt x="58323" y="113813"/>
                </a:cubicBezTo>
                <a:cubicBezTo>
                  <a:pt x="57226" y="112899"/>
                  <a:pt x="55840" y="112396"/>
                  <a:pt x="54408" y="112381"/>
                </a:cubicBezTo>
                <a:close/>
                <a:moveTo>
                  <a:pt x="111482" y="112381"/>
                </a:moveTo>
                <a:cubicBezTo>
                  <a:pt x="109943" y="112396"/>
                  <a:pt x="108480" y="112960"/>
                  <a:pt x="107337" y="113981"/>
                </a:cubicBezTo>
                <a:cubicBezTo>
                  <a:pt x="107734" y="114438"/>
                  <a:pt x="108114" y="114925"/>
                  <a:pt x="108465" y="115443"/>
                </a:cubicBezTo>
                <a:cubicBezTo>
                  <a:pt x="109303" y="114727"/>
                  <a:pt x="110369" y="114316"/>
                  <a:pt x="111482" y="114316"/>
                </a:cubicBezTo>
                <a:cubicBezTo>
                  <a:pt x="112487" y="114316"/>
                  <a:pt x="113462" y="114651"/>
                  <a:pt x="114270" y="115261"/>
                </a:cubicBezTo>
                <a:cubicBezTo>
                  <a:pt x="114620" y="114758"/>
                  <a:pt x="115001" y="114270"/>
                  <a:pt x="115412" y="113813"/>
                </a:cubicBezTo>
                <a:cubicBezTo>
                  <a:pt x="114300" y="112899"/>
                  <a:pt x="112914" y="112396"/>
                  <a:pt x="111482" y="112381"/>
                </a:cubicBezTo>
                <a:close/>
                <a:moveTo>
                  <a:pt x="140019" y="112381"/>
                </a:moveTo>
                <a:cubicBezTo>
                  <a:pt x="138495" y="112396"/>
                  <a:pt x="137017" y="112960"/>
                  <a:pt x="135874" y="113981"/>
                </a:cubicBezTo>
                <a:cubicBezTo>
                  <a:pt x="136286" y="114438"/>
                  <a:pt x="136651" y="114925"/>
                  <a:pt x="137002" y="115443"/>
                </a:cubicBezTo>
                <a:cubicBezTo>
                  <a:pt x="137840" y="114727"/>
                  <a:pt x="138906" y="114316"/>
                  <a:pt x="140019" y="114316"/>
                </a:cubicBezTo>
                <a:cubicBezTo>
                  <a:pt x="141024" y="114316"/>
                  <a:pt x="141999" y="114651"/>
                  <a:pt x="142807" y="115261"/>
                </a:cubicBezTo>
                <a:cubicBezTo>
                  <a:pt x="143157" y="114758"/>
                  <a:pt x="143538" y="114270"/>
                  <a:pt x="143949" y="113813"/>
                </a:cubicBezTo>
                <a:cubicBezTo>
                  <a:pt x="142837" y="112899"/>
                  <a:pt x="141451" y="112396"/>
                  <a:pt x="140019" y="112381"/>
                </a:cubicBezTo>
                <a:close/>
                <a:moveTo>
                  <a:pt x="256263" y="116387"/>
                </a:moveTo>
                <a:lnTo>
                  <a:pt x="256263" y="116387"/>
                </a:lnTo>
                <a:cubicBezTo>
                  <a:pt x="256260" y="116393"/>
                  <a:pt x="256257" y="116398"/>
                  <a:pt x="256253" y="116403"/>
                </a:cubicBezTo>
                <a:lnTo>
                  <a:pt x="256269" y="116388"/>
                </a:lnTo>
                <a:cubicBezTo>
                  <a:pt x="256267" y="116388"/>
                  <a:pt x="256265" y="116387"/>
                  <a:pt x="256263" y="116387"/>
                </a:cubicBezTo>
                <a:close/>
                <a:moveTo>
                  <a:pt x="82929" y="114910"/>
                </a:moveTo>
                <a:lnTo>
                  <a:pt x="82929" y="114956"/>
                </a:lnTo>
                <a:cubicBezTo>
                  <a:pt x="81954" y="114956"/>
                  <a:pt x="81010" y="115291"/>
                  <a:pt x="80263" y="115916"/>
                </a:cubicBezTo>
                <a:cubicBezTo>
                  <a:pt x="80355" y="116083"/>
                  <a:pt x="80461" y="116251"/>
                  <a:pt x="80553" y="116419"/>
                </a:cubicBezTo>
                <a:cubicBezTo>
                  <a:pt x="81330" y="116266"/>
                  <a:pt x="82137" y="116190"/>
                  <a:pt x="82929" y="116190"/>
                </a:cubicBezTo>
                <a:cubicBezTo>
                  <a:pt x="83630" y="116190"/>
                  <a:pt x="84316" y="116251"/>
                  <a:pt x="85002" y="116358"/>
                </a:cubicBezTo>
                <a:cubicBezTo>
                  <a:pt x="85123" y="116144"/>
                  <a:pt x="85261" y="115946"/>
                  <a:pt x="85382" y="115733"/>
                </a:cubicBezTo>
                <a:cubicBezTo>
                  <a:pt x="84682" y="115200"/>
                  <a:pt x="83813" y="114910"/>
                  <a:pt x="82929" y="114910"/>
                </a:cubicBezTo>
                <a:close/>
                <a:moveTo>
                  <a:pt x="54408" y="114941"/>
                </a:moveTo>
                <a:lnTo>
                  <a:pt x="54393" y="114956"/>
                </a:lnTo>
                <a:cubicBezTo>
                  <a:pt x="53417" y="114956"/>
                  <a:pt x="52458" y="115306"/>
                  <a:pt x="51726" y="115946"/>
                </a:cubicBezTo>
                <a:cubicBezTo>
                  <a:pt x="51833" y="116114"/>
                  <a:pt x="51924" y="116281"/>
                  <a:pt x="52016" y="116449"/>
                </a:cubicBezTo>
                <a:cubicBezTo>
                  <a:pt x="52808" y="116312"/>
                  <a:pt x="53600" y="116236"/>
                  <a:pt x="54393" y="116236"/>
                </a:cubicBezTo>
                <a:cubicBezTo>
                  <a:pt x="55093" y="116236"/>
                  <a:pt x="55779" y="116281"/>
                  <a:pt x="56465" y="116403"/>
                </a:cubicBezTo>
                <a:cubicBezTo>
                  <a:pt x="56602" y="116175"/>
                  <a:pt x="56724" y="115977"/>
                  <a:pt x="56846" y="115779"/>
                </a:cubicBezTo>
                <a:cubicBezTo>
                  <a:pt x="56145" y="115245"/>
                  <a:pt x="55291" y="114956"/>
                  <a:pt x="54408" y="114941"/>
                </a:cubicBezTo>
                <a:close/>
                <a:moveTo>
                  <a:pt x="168555" y="114956"/>
                </a:moveTo>
                <a:cubicBezTo>
                  <a:pt x="167580" y="114956"/>
                  <a:pt x="166620" y="115306"/>
                  <a:pt x="165874" y="115946"/>
                </a:cubicBezTo>
                <a:cubicBezTo>
                  <a:pt x="165981" y="116114"/>
                  <a:pt x="166072" y="116281"/>
                  <a:pt x="166179" y="116449"/>
                </a:cubicBezTo>
                <a:cubicBezTo>
                  <a:pt x="166956" y="116312"/>
                  <a:pt x="167763" y="116236"/>
                  <a:pt x="168555" y="116236"/>
                </a:cubicBezTo>
                <a:cubicBezTo>
                  <a:pt x="169256" y="116236"/>
                  <a:pt x="169942" y="116281"/>
                  <a:pt x="170627" y="116403"/>
                </a:cubicBezTo>
                <a:cubicBezTo>
                  <a:pt x="170749" y="116190"/>
                  <a:pt x="170887" y="115977"/>
                  <a:pt x="171008" y="115779"/>
                </a:cubicBezTo>
                <a:cubicBezTo>
                  <a:pt x="170308" y="115245"/>
                  <a:pt x="169439" y="114956"/>
                  <a:pt x="168555" y="114956"/>
                </a:cubicBezTo>
                <a:close/>
                <a:moveTo>
                  <a:pt x="197104" y="114930"/>
                </a:moveTo>
                <a:cubicBezTo>
                  <a:pt x="196146" y="114930"/>
                  <a:pt x="195190" y="115270"/>
                  <a:pt x="194426" y="115946"/>
                </a:cubicBezTo>
                <a:cubicBezTo>
                  <a:pt x="194517" y="116114"/>
                  <a:pt x="194624" y="116281"/>
                  <a:pt x="194716" y="116449"/>
                </a:cubicBezTo>
                <a:cubicBezTo>
                  <a:pt x="195493" y="116297"/>
                  <a:pt x="196300" y="116220"/>
                  <a:pt x="197092" y="116220"/>
                </a:cubicBezTo>
                <a:cubicBezTo>
                  <a:pt x="197793" y="116220"/>
                  <a:pt x="198479" y="116281"/>
                  <a:pt x="199164" y="116388"/>
                </a:cubicBezTo>
                <a:lnTo>
                  <a:pt x="199164" y="116403"/>
                </a:lnTo>
                <a:cubicBezTo>
                  <a:pt x="199286" y="116190"/>
                  <a:pt x="199423" y="115977"/>
                  <a:pt x="199545" y="115748"/>
                </a:cubicBezTo>
                <a:cubicBezTo>
                  <a:pt x="198819" y="115202"/>
                  <a:pt x="197961" y="114930"/>
                  <a:pt x="197104" y="114930"/>
                </a:cubicBezTo>
                <a:close/>
                <a:moveTo>
                  <a:pt x="225644" y="114956"/>
                </a:moveTo>
                <a:cubicBezTo>
                  <a:pt x="224654" y="114956"/>
                  <a:pt x="223710" y="115322"/>
                  <a:pt x="222963" y="115946"/>
                </a:cubicBezTo>
                <a:cubicBezTo>
                  <a:pt x="223070" y="116114"/>
                  <a:pt x="223161" y="116281"/>
                  <a:pt x="223268" y="116449"/>
                </a:cubicBezTo>
                <a:cubicBezTo>
                  <a:pt x="224045" y="116312"/>
                  <a:pt x="224852" y="116236"/>
                  <a:pt x="225644" y="116220"/>
                </a:cubicBezTo>
                <a:cubicBezTo>
                  <a:pt x="226345" y="116236"/>
                  <a:pt x="227031" y="116281"/>
                  <a:pt x="227717" y="116388"/>
                </a:cubicBezTo>
                <a:lnTo>
                  <a:pt x="227717" y="116403"/>
                </a:lnTo>
                <a:cubicBezTo>
                  <a:pt x="227823" y="116190"/>
                  <a:pt x="227960" y="115977"/>
                  <a:pt x="228082" y="115779"/>
                </a:cubicBezTo>
                <a:cubicBezTo>
                  <a:pt x="227381" y="115245"/>
                  <a:pt x="226528" y="114956"/>
                  <a:pt x="225644" y="114956"/>
                </a:cubicBezTo>
                <a:close/>
                <a:moveTo>
                  <a:pt x="254194" y="114944"/>
                </a:moveTo>
                <a:cubicBezTo>
                  <a:pt x="253234" y="114944"/>
                  <a:pt x="252277" y="115280"/>
                  <a:pt x="251515" y="115946"/>
                </a:cubicBezTo>
                <a:cubicBezTo>
                  <a:pt x="251622" y="116114"/>
                  <a:pt x="251713" y="116281"/>
                  <a:pt x="251805" y="116449"/>
                </a:cubicBezTo>
                <a:cubicBezTo>
                  <a:pt x="252597" y="116312"/>
                  <a:pt x="253389" y="116236"/>
                  <a:pt x="254197" y="116220"/>
                </a:cubicBezTo>
                <a:cubicBezTo>
                  <a:pt x="254880" y="116236"/>
                  <a:pt x="255579" y="116281"/>
                  <a:pt x="256263" y="116387"/>
                </a:cubicBezTo>
                <a:lnTo>
                  <a:pt x="256263" y="116387"/>
                </a:lnTo>
                <a:cubicBezTo>
                  <a:pt x="256382" y="116179"/>
                  <a:pt x="256501" y="115971"/>
                  <a:pt x="256650" y="115763"/>
                </a:cubicBezTo>
                <a:cubicBezTo>
                  <a:pt x="255921" y="115215"/>
                  <a:pt x="255056" y="114944"/>
                  <a:pt x="254194" y="114944"/>
                </a:cubicBezTo>
                <a:close/>
                <a:moveTo>
                  <a:pt x="25856" y="114956"/>
                </a:moveTo>
                <a:cubicBezTo>
                  <a:pt x="24865" y="114956"/>
                  <a:pt x="23921" y="115322"/>
                  <a:pt x="23174" y="115961"/>
                </a:cubicBezTo>
                <a:cubicBezTo>
                  <a:pt x="23281" y="116129"/>
                  <a:pt x="23372" y="116297"/>
                  <a:pt x="23464" y="116464"/>
                </a:cubicBezTo>
                <a:cubicBezTo>
                  <a:pt x="24256" y="116312"/>
                  <a:pt x="25048" y="116236"/>
                  <a:pt x="25856" y="116236"/>
                </a:cubicBezTo>
                <a:cubicBezTo>
                  <a:pt x="26541" y="116236"/>
                  <a:pt x="27242" y="116297"/>
                  <a:pt x="27928" y="116403"/>
                </a:cubicBezTo>
                <a:cubicBezTo>
                  <a:pt x="28050" y="116190"/>
                  <a:pt x="28171" y="115977"/>
                  <a:pt x="28309" y="115779"/>
                </a:cubicBezTo>
                <a:cubicBezTo>
                  <a:pt x="27593" y="115245"/>
                  <a:pt x="26739" y="114956"/>
                  <a:pt x="25856" y="114956"/>
                </a:cubicBezTo>
                <a:close/>
                <a:moveTo>
                  <a:pt x="111482" y="114956"/>
                </a:moveTo>
                <a:cubicBezTo>
                  <a:pt x="110491" y="114956"/>
                  <a:pt x="109547" y="115322"/>
                  <a:pt x="108785" y="115961"/>
                </a:cubicBezTo>
                <a:cubicBezTo>
                  <a:pt x="108907" y="116129"/>
                  <a:pt x="108998" y="116297"/>
                  <a:pt x="109090" y="116464"/>
                </a:cubicBezTo>
                <a:cubicBezTo>
                  <a:pt x="109882" y="116312"/>
                  <a:pt x="110674" y="116236"/>
                  <a:pt x="111466" y="116236"/>
                </a:cubicBezTo>
                <a:cubicBezTo>
                  <a:pt x="112167" y="116236"/>
                  <a:pt x="112853" y="116297"/>
                  <a:pt x="113538" y="116403"/>
                </a:cubicBezTo>
                <a:cubicBezTo>
                  <a:pt x="113676" y="116190"/>
                  <a:pt x="113797" y="115977"/>
                  <a:pt x="113919" y="115779"/>
                </a:cubicBezTo>
                <a:cubicBezTo>
                  <a:pt x="113218" y="115245"/>
                  <a:pt x="112365" y="114956"/>
                  <a:pt x="111482" y="114956"/>
                </a:cubicBezTo>
                <a:close/>
                <a:moveTo>
                  <a:pt x="140019" y="114956"/>
                </a:moveTo>
                <a:cubicBezTo>
                  <a:pt x="139028" y="114956"/>
                  <a:pt x="138084" y="115322"/>
                  <a:pt x="137352" y="115961"/>
                </a:cubicBezTo>
                <a:cubicBezTo>
                  <a:pt x="137459" y="116129"/>
                  <a:pt x="137550" y="116297"/>
                  <a:pt x="137642" y="116464"/>
                </a:cubicBezTo>
                <a:cubicBezTo>
                  <a:pt x="138434" y="116312"/>
                  <a:pt x="139226" y="116236"/>
                  <a:pt x="140019" y="116236"/>
                </a:cubicBezTo>
                <a:cubicBezTo>
                  <a:pt x="140719" y="116236"/>
                  <a:pt x="141405" y="116297"/>
                  <a:pt x="142091" y="116403"/>
                </a:cubicBezTo>
                <a:cubicBezTo>
                  <a:pt x="142212" y="116190"/>
                  <a:pt x="142350" y="115977"/>
                  <a:pt x="142471" y="115779"/>
                </a:cubicBezTo>
                <a:cubicBezTo>
                  <a:pt x="141771" y="115245"/>
                  <a:pt x="140902" y="114956"/>
                  <a:pt x="140019" y="114956"/>
                </a:cubicBezTo>
                <a:close/>
                <a:moveTo>
                  <a:pt x="211201" y="109669"/>
                </a:moveTo>
                <a:cubicBezTo>
                  <a:pt x="206447" y="109669"/>
                  <a:pt x="202242" y="112381"/>
                  <a:pt x="199789" y="116479"/>
                </a:cubicBezTo>
                <a:cubicBezTo>
                  <a:pt x="200399" y="116601"/>
                  <a:pt x="201008" y="116784"/>
                  <a:pt x="201587" y="116997"/>
                </a:cubicBezTo>
                <a:cubicBezTo>
                  <a:pt x="203766" y="113737"/>
                  <a:pt x="207255" y="111604"/>
                  <a:pt x="211201" y="111604"/>
                </a:cubicBezTo>
                <a:lnTo>
                  <a:pt x="211201" y="111650"/>
                </a:lnTo>
                <a:cubicBezTo>
                  <a:pt x="215162" y="111650"/>
                  <a:pt x="218697" y="113813"/>
                  <a:pt x="220860" y="117104"/>
                </a:cubicBezTo>
                <a:cubicBezTo>
                  <a:pt x="221439" y="116876"/>
                  <a:pt x="222034" y="116693"/>
                  <a:pt x="222643" y="116556"/>
                </a:cubicBezTo>
                <a:cubicBezTo>
                  <a:pt x="220190" y="112411"/>
                  <a:pt x="215939" y="109669"/>
                  <a:pt x="211201" y="109669"/>
                </a:cubicBezTo>
                <a:close/>
                <a:moveTo>
                  <a:pt x="39949" y="109715"/>
                </a:moveTo>
                <a:cubicBezTo>
                  <a:pt x="35195" y="109715"/>
                  <a:pt x="31005" y="112427"/>
                  <a:pt x="28552" y="116525"/>
                </a:cubicBezTo>
                <a:cubicBezTo>
                  <a:pt x="29162" y="116647"/>
                  <a:pt x="29756" y="116830"/>
                  <a:pt x="30350" y="117043"/>
                </a:cubicBezTo>
                <a:cubicBezTo>
                  <a:pt x="32529" y="113783"/>
                  <a:pt x="36018" y="111650"/>
                  <a:pt x="39949" y="111650"/>
                </a:cubicBezTo>
                <a:cubicBezTo>
                  <a:pt x="43941" y="111650"/>
                  <a:pt x="47445" y="113813"/>
                  <a:pt x="49624" y="117135"/>
                </a:cubicBezTo>
                <a:cubicBezTo>
                  <a:pt x="50187" y="116906"/>
                  <a:pt x="50782" y="116723"/>
                  <a:pt x="51391" y="116586"/>
                </a:cubicBezTo>
                <a:cubicBezTo>
                  <a:pt x="48938" y="112442"/>
                  <a:pt x="44733" y="109715"/>
                  <a:pt x="39949" y="109715"/>
                </a:cubicBezTo>
                <a:close/>
                <a:moveTo>
                  <a:pt x="97030" y="109715"/>
                </a:moveTo>
                <a:cubicBezTo>
                  <a:pt x="92280" y="109718"/>
                  <a:pt x="88078" y="112429"/>
                  <a:pt x="85626" y="116510"/>
                </a:cubicBezTo>
                <a:cubicBezTo>
                  <a:pt x="86236" y="116647"/>
                  <a:pt x="86845" y="116815"/>
                  <a:pt x="87424" y="117043"/>
                </a:cubicBezTo>
                <a:cubicBezTo>
                  <a:pt x="89603" y="113767"/>
                  <a:pt x="93092" y="111634"/>
                  <a:pt x="97023" y="111634"/>
                </a:cubicBezTo>
                <a:cubicBezTo>
                  <a:pt x="101014" y="111634"/>
                  <a:pt x="104519" y="113813"/>
                  <a:pt x="106698" y="117135"/>
                </a:cubicBezTo>
                <a:cubicBezTo>
                  <a:pt x="107276" y="116906"/>
                  <a:pt x="107871" y="116723"/>
                  <a:pt x="108480" y="116586"/>
                </a:cubicBezTo>
                <a:cubicBezTo>
                  <a:pt x="106028" y="112444"/>
                  <a:pt x="101811" y="109718"/>
                  <a:pt x="97030" y="109715"/>
                </a:cubicBezTo>
                <a:close/>
                <a:moveTo>
                  <a:pt x="239738" y="109715"/>
                </a:moveTo>
                <a:cubicBezTo>
                  <a:pt x="234999" y="109715"/>
                  <a:pt x="230809" y="112427"/>
                  <a:pt x="228341" y="116510"/>
                </a:cubicBezTo>
                <a:cubicBezTo>
                  <a:pt x="228951" y="116647"/>
                  <a:pt x="229560" y="116815"/>
                  <a:pt x="230139" y="117043"/>
                </a:cubicBezTo>
                <a:cubicBezTo>
                  <a:pt x="232318" y="113767"/>
                  <a:pt x="235807" y="111634"/>
                  <a:pt x="239753" y="111634"/>
                </a:cubicBezTo>
                <a:lnTo>
                  <a:pt x="239738" y="111650"/>
                </a:lnTo>
                <a:cubicBezTo>
                  <a:pt x="243714" y="111650"/>
                  <a:pt x="247234" y="113813"/>
                  <a:pt x="249413" y="117135"/>
                </a:cubicBezTo>
                <a:cubicBezTo>
                  <a:pt x="249992" y="116906"/>
                  <a:pt x="250586" y="116723"/>
                  <a:pt x="251180" y="116586"/>
                </a:cubicBezTo>
                <a:cubicBezTo>
                  <a:pt x="248742" y="112442"/>
                  <a:pt x="244491" y="109715"/>
                  <a:pt x="239738" y="109715"/>
                </a:cubicBezTo>
                <a:close/>
                <a:moveTo>
                  <a:pt x="11412" y="109715"/>
                </a:moveTo>
                <a:cubicBezTo>
                  <a:pt x="6658" y="109715"/>
                  <a:pt x="2468" y="112427"/>
                  <a:pt x="15" y="116525"/>
                </a:cubicBezTo>
                <a:cubicBezTo>
                  <a:pt x="625" y="116647"/>
                  <a:pt x="1219" y="116830"/>
                  <a:pt x="1813" y="117043"/>
                </a:cubicBezTo>
                <a:cubicBezTo>
                  <a:pt x="3977" y="113783"/>
                  <a:pt x="7481" y="111650"/>
                  <a:pt x="11412" y="111650"/>
                </a:cubicBezTo>
                <a:cubicBezTo>
                  <a:pt x="15389" y="111650"/>
                  <a:pt x="18908" y="113813"/>
                  <a:pt x="21087" y="117150"/>
                </a:cubicBezTo>
                <a:cubicBezTo>
                  <a:pt x="21651" y="116921"/>
                  <a:pt x="22245" y="116738"/>
                  <a:pt x="22854" y="116586"/>
                </a:cubicBezTo>
                <a:cubicBezTo>
                  <a:pt x="20401" y="112457"/>
                  <a:pt x="16166" y="109715"/>
                  <a:pt x="11412" y="109715"/>
                </a:cubicBezTo>
                <a:close/>
                <a:moveTo>
                  <a:pt x="68501" y="109715"/>
                </a:moveTo>
                <a:cubicBezTo>
                  <a:pt x="63747" y="109715"/>
                  <a:pt x="59558" y="112427"/>
                  <a:pt x="57089" y="116525"/>
                </a:cubicBezTo>
                <a:cubicBezTo>
                  <a:pt x="57714" y="116662"/>
                  <a:pt x="58308" y="116830"/>
                  <a:pt x="58902" y="117043"/>
                </a:cubicBezTo>
                <a:cubicBezTo>
                  <a:pt x="61081" y="113783"/>
                  <a:pt x="64570" y="111650"/>
                  <a:pt x="68501" y="111650"/>
                </a:cubicBezTo>
                <a:cubicBezTo>
                  <a:pt x="72478" y="111650"/>
                  <a:pt x="75997" y="113828"/>
                  <a:pt x="78176" y="117150"/>
                </a:cubicBezTo>
                <a:cubicBezTo>
                  <a:pt x="78740" y="116921"/>
                  <a:pt x="79334" y="116738"/>
                  <a:pt x="79943" y="116601"/>
                </a:cubicBezTo>
                <a:cubicBezTo>
                  <a:pt x="77490" y="112457"/>
                  <a:pt x="73285" y="109730"/>
                  <a:pt x="68501" y="109730"/>
                </a:cubicBezTo>
                <a:lnTo>
                  <a:pt x="68501" y="109715"/>
                </a:lnTo>
                <a:close/>
                <a:moveTo>
                  <a:pt x="125575" y="109715"/>
                </a:moveTo>
                <a:cubicBezTo>
                  <a:pt x="120821" y="109715"/>
                  <a:pt x="116631" y="112427"/>
                  <a:pt x="114178" y="116525"/>
                </a:cubicBezTo>
                <a:cubicBezTo>
                  <a:pt x="114788" y="116647"/>
                  <a:pt x="115382" y="116830"/>
                  <a:pt x="115976" y="117043"/>
                </a:cubicBezTo>
                <a:cubicBezTo>
                  <a:pt x="118155" y="113783"/>
                  <a:pt x="121644" y="111650"/>
                  <a:pt x="125575" y="111650"/>
                </a:cubicBezTo>
                <a:cubicBezTo>
                  <a:pt x="129551" y="111650"/>
                  <a:pt x="133071" y="113813"/>
                  <a:pt x="135250" y="117150"/>
                </a:cubicBezTo>
                <a:cubicBezTo>
                  <a:pt x="135813" y="116921"/>
                  <a:pt x="136408" y="116738"/>
                  <a:pt x="137017" y="116586"/>
                </a:cubicBezTo>
                <a:cubicBezTo>
                  <a:pt x="134564" y="112457"/>
                  <a:pt x="130359" y="109715"/>
                  <a:pt x="125575" y="109715"/>
                </a:cubicBezTo>
                <a:close/>
                <a:moveTo>
                  <a:pt x="154127" y="109715"/>
                </a:moveTo>
                <a:cubicBezTo>
                  <a:pt x="149373" y="109715"/>
                  <a:pt x="145168" y="112427"/>
                  <a:pt x="142715" y="116525"/>
                </a:cubicBezTo>
                <a:cubicBezTo>
                  <a:pt x="143325" y="116647"/>
                  <a:pt x="143934" y="116830"/>
                  <a:pt x="144528" y="117043"/>
                </a:cubicBezTo>
                <a:cubicBezTo>
                  <a:pt x="146690" y="113785"/>
                  <a:pt x="150192" y="111652"/>
                  <a:pt x="154119" y="111650"/>
                </a:cubicBezTo>
                <a:lnTo>
                  <a:pt x="154119" y="111650"/>
                </a:lnTo>
                <a:cubicBezTo>
                  <a:pt x="158093" y="111652"/>
                  <a:pt x="161609" y="113815"/>
                  <a:pt x="163802" y="117150"/>
                </a:cubicBezTo>
                <a:cubicBezTo>
                  <a:pt x="164366" y="116921"/>
                  <a:pt x="164960" y="116738"/>
                  <a:pt x="165569" y="116586"/>
                </a:cubicBezTo>
                <a:cubicBezTo>
                  <a:pt x="163116" y="112457"/>
                  <a:pt x="158911" y="109715"/>
                  <a:pt x="154127" y="109715"/>
                </a:cubicBezTo>
                <a:close/>
                <a:moveTo>
                  <a:pt x="182649" y="109715"/>
                </a:moveTo>
                <a:cubicBezTo>
                  <a:pt x="177895" y="109715"/>
                  <a:pt x="173705" y="112427"/>
                  <a:pt x="171252" y="116525"/>
                </a:cubicBezTo>
                <a:cubicBezTo>
                  <a:pt x="171862" y="116647"/>
                  <a:pt x="172471" y="116830"/>
                  <a:pt x="173050" y="117043"/>
                </a:cubicBezTo>
                <a:cubicBezTo>
                  <a:pt x="175229" y="113783"/>
                  <a:pt x="178718" y="111650"/>
                  <a:pt x="182649" y="111650"/>
                </a:cubicBezTo>
                <a:cubicBezTo>
                  <a:pt x="186625" y="111650"/>
                  <a:pt x="190145" y="113813"/>
                  <a:pt x="192323" y="117150"/>
                </a:cubicBezTo>
                <a:cubicBezTo>
                  <a:pt x="192902" y="116921"/>
                  <a:pt x="193497" y="116738"/>
                  <a:pt x="194091" y="116586"/>
                </a:cubicBezTo>
                <a:cubicBezTo>
                  <a:pt x="191653" y="112457"/>
                  <a:pt x="187433" y="109715"/>
                  <a:pt x="182649" y="109715"/>
                </a:cubicBezTo>
                <a:close/>
                <a:moveTo>
                  <a:pt x="268290" y="109715"/>
                </a:moveTo>
                <a:cubicBezTo>
                  <a:pt x="263521" y="109715"/>
                  <a:pt x="259331" y="112427"/>
                  <a:pt x="256878" y="116525"/>
                </a:cubicBezTo>
                <a:cubicBezTo>
                  <a:pt x="257488" y="116647"/>
                  <a:pt x="258082" y="116830"/>
                  <a:pt x="258676" y="117043"/>
                </a:cubicBezTo>
                <a:cubicBezTo>
                  <a:pt x="260855" y="113783"/>
                  <a:pt x="264344" y="111650"/>
                  <a:pt x="268275" y="111650"/>
                </a:cubicBezTo>
                <a:cubicBezTo>
                  <a:pt x="272251" y="111650"/>
                  <a:pt x="275771" y="113813"/>
                  <a:pt x="277949" y="117150"/>
                </a:cubicBezTo>
                <a:cubicBezTo>
                  <a:pt x="278528" y="116921"/>
                  <a:pt x="279123" y="116738"/>
                  <a:pt x="279717" y="116586"/>
                </a:cubicBezTo>
                <a:cubicBezTo>
                  <a:pt x="277264" y="112457"/>
                  <a:pt x="273043" y="109715"/>
                  <a:pt x="268290" y="109715"/>
                </a:cubicBezTo>
                <a:close/>
                <a:moveTo>
                  <a:pt x="211201" y="112244"/>
                </a:moveTo>
                <a:cubicBezTo>
                  <a:pt x="207514" y="112244"/>
                  <a:pt x="204238" y="114209"/>
                  <a:pt x="202166" y="117226"/>
                </a:cubicBezTo>
                <a:cubicBezTo>
                  <a:pt x="202714" y="117455"/>
                  <a:pt x="203263" y="117729"/>
                  <a:pt x="203781" y="118034"/>
                </a:cubicBezTo>
                <a:cubicBezTo>
                  <a:pt x="205548" y="115672"/>
                  <a:pt x="208215" y="114164"/>
                  <a:pt x="211201" y="114164"/>
                </a:cubicBezTo>
                <a:lnTo>
                  <a:pt x="211201" y="114209"/>
                </a:lnTo>
                <a:cubicBezTo>
                  <a:pt x="214233" y="114209"/>
                  <a:pt x="216945" y="115779"/>
                  <a:pt x="218712" y="118186"/>
                </a:cubicBezTo>
                <a:cubicBezTo>
                  <a:pt x="219215" y="117866"/>
                  <a:pt x="219748" y="117592"/>
                  <a:pt x="220312" y="117348"/>
                </a:cubicBezTo>
                <a:cubicBezTo>
                  <a:pt x="218225" y="114255"/>
                  <a:pt x="214918" y="112244"/>
                  <a:pt x="211201" y="112244"/>
                </a:cubicBezTo>
                <a:close/>
                <a:moveTo>
                  <a:pt x="39949" y="112274"/>
                </a:moveTo>
                <a:lnTo>
                  <a:pt x="39949" y="112290"/>
                </a:lnTo>
                <a:cubicBezTo>
                  <a:pt x="36262" y="112290"/>
                  <a:pt x="33001" y="114255"/>
                  <a:pt x="30914" y="117256"/>
                </a:cubicBezTo>
                <a:cubicBezTo>
                  <a:pt x="31478" y="117500"/>
                  <a:pt x="32011" y="117759"/>
                  <a:pt x="32529" y="118079"/>
                </a:cubicBezTo>
                <a:cubicBezTo>
                  <a:pt x="34296" y="115718"/>
                  <a:pt x="36978" y="114209"/>
                  <a:pt x="39949" y="114209"/>
                </a:cubicBezTo>
                <a:cubicBezTo>
                  <a:pt x="42981" y="114209"/>
                  <a:pt x="45693" y="115779"/>
                  <a:pt x="47460" y="118216"/>
                </a:cubicBezTo>
                <a:cubicBezTo>
                  <a:pt x="47978" y="117896"/>
                  <a:pt x="48511" y="117622"/>
                  <a:pt x="49060" y="117378"/>
                </a:cubicBezTo>
                <a:cubicBezTo>
                  <a:pt x="46973" y="114285"/>
                  <a:pt x="43682" y="112274"/>
                  <a:pt x="39949" y="112274"/>
                </a:cubicBezTo>
                <a:close/>
                <a:moveTo>
                  <a:pt x="97023" y="112274"/>
                </a:moveTo>
                <a:lnTo>
                  <a:pt x="97038" y="112290"/>
                </a:lnTo>
                <a:cubicBezTo>
                  <a:pt x="93351" y="112290"/>
                  <a:pt x="90090" y="114255"/>
                  <a:pt x="88003" y="117256"/>
                </a:cubicBezTo>
                <a:cubicBezTo>
                  <a:pt x="88552" y="117485"/>
                  <a:pt x="89100" y="117759"/>
                  <a:pt x="89618" y="118079"/>
                </a:cubicBezTo>
                <a:cubicBezTo>
                  <a:pt x="91385" y="115718"/>
                  <a:pt x="94052" y="114209"/>
                  <a:pt x="97023" y="114209"/>
                </a:cubicBezTo>
                <a:cubicBezTo>
                  <a:pt x="100070" y="114209"/>
                  <a:pt x="102782" y="115779"/>
                  <a:pt x="104549" y="118216"/>
                </a:cubicBezTo>
                <a:cubicBezTo>
                  <a:pt x="105052" y="117896"/>
                  <a:pt x="105585" y="117622"/>
                  <a:pt x="106149" y="117378"/>
                </a:cubicBezTo>
                <a:cubicBezTo>
                  <a:pt x="104062" y="114285"/>
                  <a:pt x="100755" y="112274"/>
                  <a:pt x="97023" y="112274"/>
                </a:cubicBezTo>
                <a:close/>
                <a:moveTo>
                  <a:pt x="239753" y="112274"/>
                </a:moveTo>
                <a:cubicBezTo>
                  <a:pt x="236066" y="112274"/>
                  <a:pt x="232790" y="114240"/>
                  <a:pt x="230718" y="117256"/>
                </a:cubicBezTo>
                <a:cubicBezTo>
                  <a:pt x="231267" y="117500"/>
                  <a:pt x="231815" y="117759"/>
                  <a:pt x="232333" y="118079"/>
                </a:cubicBezTo>
                <a:cubicBezTo>
                  <a:pt x="234099" y="115720"/>
                  <a:pt x="236762" y="114212"/>
                  <a:pt x="239745" y="114209"/>
                </a:cubicBezTo>
                <a:lnTo>
                  <a:pt x="239745" y="114209"/>
                </a:lnTo>
                <a:cubicBezTo>
                  <a:pt x="242774" y="114212"/>
                  <a:pt x="245483" y="115781"/>
                  <a:pt x="247264" y="118216"/>
                </a:cubicBezTo>
                <a:cubicBezTo>
                  <a:pt x="247782" y="117896"/>
                  <a:pt x="248300" y="117622"/>
                  <a:pt x="248864" y="117378"/>
                </a:cubicBezTo>
                <a:cubicBezTo>
                  <a:pt x="246777" y="114285"/>
                  <a:pt x="243471" y="112274"/>
                  <a:pt x="239753" y="112274"/>
                </a:cubicBezTo>
                <a:close/>
                <a:moveTo>
                  <a:pt x="11412" y="112290"/>
                </a:moveTo>
                <a:cubicBezTo>
                  <a:pt x="7725" y="112290"/>
                  <a:pt x="4464" y="114255"/>
                  <a:pt x="2377" y="117272"/>
                </a:cubicBezTo>
                <a:cubicBezTo>
                  <a:pt x="2941" y="117500"/>
                  <a:pt x="3474" y="117775"/>
                  <a:pt x="3992" y="118079"/>
                </a:cubicBezTo>
                <a:cubicBezTo>
                  <a:pt x="5775" y="115718"/>
                  <a:pt x="8426" y="114209"/>
                  <a:pt x="11412" y="114209"/>
                </a:cubicBezTo>
                <a:cubicBezTo>
                  <a:pt x="14444" y="114209"/>
                  <a:pt x="17156" y="115779"/>
                  <a:pt x="18923" y="118232"/>
                </a:cubicBezTo>
                <a:cubicBezTo>
                  <a:pt x="19441" y="117912"/>
                  <a:pt x="19975" y="117637"/>
                  <a:pt x="20523" y="117394"/>
                </a:cubicBezTo>
                <a:cubicBezTo>
                  <a:pt x="18451" y="114301"/>
                  <a:pt x="15145" y="112290"/>
                  <a:pt x="11412" y="112290"/>
                </a:cubicBezTo>
                <a:close/>
                <a:moveTo>
                  <a:pt x="68501" y="112290"/>
                </a:moveTo>
                <a:cubicBezTo>
                  <a:pt x="64814" y="112290"/>
                  <a:pt x="61538" y="114255"/>
                  <a:pt x="59466" y="117272"/>
                </a:cubicBezTo>
                <a:cubicBezTo>
                  <a:pt x="60030" y="117500"/>
                  <a:pt x="60563" y="117775"/>
                  <a:pt x="61081" y="118079"/>
                </a:cubicBezTo>
                <a:cubicBezTo>
                  <a:pt x="62864" y="115718"/>
                  <a:pt x="65515" y="114209"/>
                  <a:pt x="68501" y="114209"/>
                </a:cubicBezTo>
                <a:cubicBezTo>
                  <a:pt x="71533" y="114209"/>
                  <a:pt x="74245" y="115779"/>
                  <a:pt x="76012" y="118232"/>
                </a:cubicBezTo>
                <a:cubicBezTo>
                  <a:pt x="76530" y="117912"/>
                  <a:pt x="77064" y="117637"/>
                  <a:pt x="77612" y="117394"/>
                </a:cubicBezTo>
                <a:cubicBezTo>
                  <a:pt x="75540" y="114301"/>
                  <a:pt x="72234" y="112290"/>
                  <a:pt x="68501" y="112290"/>
                </a:cubicBezTo>
                <a:close/>
                <a:moveTo>
                  <a:pt x="125575" y="112290"/>
                </a:moveTo>
                <a:cubicBezTo>
                  <a:pt x="121888" y="112290"/>
                  <a:pt x="118627" y="114255"/>
                  <a:pt x="116540" y="117272"/>
                </a:cubicBezTo>
                <a:cubicBezTo>
                  <a:pt x="117104" y="117500"/>
                  <a:pt x="117637" y="117775"/>
                  <a:pt x="118155" y="118079"/>
                </a:cubicBezTo>
                <a:cubicBezTo>
                  <a:pt x="119938" y="115718"/>
                  <a:pt x="122604" y="114209"/>
                  <a:pt x="125575" y="114209"/>
                </a:cubicBezTo>
                <a:cubicBezTo>
                  <a:pt x="128607" y="114209"/>
                  <a:pt x="131319" y="115779"/>
                  <a:pt x="133101" y="118232"/>
                </a:cubicBezTo>
                <a:cubicBezTo>
                  <a:pt x="133604" y="117912"/>
                  <a:pt x="134137" y="117622"/>
                  <a:pt x="134686" y="117394"/>
                </a:cubicBezTo>
                <a:cubicBezTo>
                  <a:pt x="132614" y="114301"/>
                  <a:pt x="129308" y="112290"/>
                  <a:pt x="125575" y="112290"/>
                </a:cubicBezTo>
                <a:close/>
                <a:moveTo>
                  <a:pt x="154112" y="112290"/>
                </a:moveTo>
                <a:cubicBezTo>
                  <a:pt x="150440" y="112290"/>
                  <a:pt x="147164" y="114255"/>
                  <a:pt x="145092" y="117272"/>
                </a:cubicBezTo>
                <a:cubicBezTo>
                  <a:pt x="145641" y="117500"/>
                  <a:pt x="146189" y="117775"/>
                  <a:pt x="146707" y="118079"/>
                </a:cubicBezTo>
                <a:cubicBezTo>
                  <a:pt x="148473" y="115720"/>
                  <a:pt x="151151" y="114212"/>
                  <a:pt x="154119" y="114209"/>
                </a:cubicBezTo>
                <a:lnTo>
                  <a:pt x="154119" y="114209"/>
                </a:lnTo>
                <a:cubicBezTo>
                  <a:pt x="157163" y="114212"/>
                  <a:pt x="159872" y="115781"/>
                  <a:pt x="161638" y="118232"/>
                </a:cubicBezTo>
                <a:cubicBezTo>
                  <a:pt x="162141" y="117912"/>
                  <a:pt x="162674" y="117637"/>
                  <a:pt x="163223" y="117394"/>
                </a:cubicBezTo>
                <a:cubicBezTo>
                  <a:pt x="161151" y="114301"/>
                  <a:pt x="157845" y="112290"/>
                  <a:pt x="154112" y="112290"/>
                </a:cubicBezTo>
                <a:close/>
                <a:moveTo>
                  <a:pt x="182649" y="112290"/>
                </a:moveTo>
                <a:cubicBezTo>
                  <a:pt x="178977" y="112290"/>
                  <a:pt x="175701" y="114255"/>
                  <a:pt x="173614" y="117272"/>
                </a:cubicBezTo>
                <a:cubicBezTo>
                  <a:pt x="174177" y="117500"/>
                  <a:pt x="174726" y="117775"/>
                  <a:pt x="175244" y="118079"/>
                </a:cubicBezTo>
                <a:cubicBezTo>
                  <a:pt x="177011" y="115718"/>
                  <a:pt x="179678" y="114209"/>
                  <a:pt x="182649" y="114209"/>
                </a:cubicBezTo>
                <a:cubicBezTo>
                  <a:pt x="185696" y="114209"/>
                  <a:pt x="188408" y="115779"/>
                  <a:pt x="190175" y="118232"/>
                </a:cubicBezTo>
                <a:cubicBezTo>
                  <a:pt x="190678" y="117912"/>
                  <a:pt x="191211" y="117637"/>
                  <a:pt x="191760" y="117394"/>
                </a:cubicBezTo>
                <a:cubicBezTo>
                  <a:pt x="189703" y="114301"/>
                  <a:pt x="186381" y="112290"/>
                  <a:pt x="182649" y="112290"/>
                </a:cubicBezTo>
                <a:close/>
                <a:moveTo>
                  <a:pt x="268290" y="112290"/>
                </a:moveTo>
                <a:cubicBezTo>
                  <a:pt x="264603" y="112290"/>
                  <a:pt x="261327" y="114255"/>
                  <a:pt x="259240" y="117272"/>
                </a:cubicBezTo>
                <a:cubicBezTo>
                  <a:pt x="259803" y="117500"/>
                  <a:pt x="260337" y="117775"/>
                  <a:pt x="260870" y="118079"/>
                </a:cubicBezTo>
                <a:cubicBezTo>
                  <a:pt x="262637" y="115718"/>
                  <a:pt x="265304" y="114209"/>
                  <a:pt x="268275" y="114209"/>
                </a:cubicBezTo>
                <a:cubicBezTo>
                  <a:pt x="271322" y="114209"/>
                  <a:pt x="274034" y="115779"/>
                  <a:pt x="275801" y="118232"/>
                </a:cubicBezTo>
                <a:cubicBezTo>
                  <a:pt x="276304" y="117912"/>
                  <a:pt x="276837" y="117637"/>
                  <a:pt x="277401" y="117394"/>
                </a:cubicBezTo>
                <a:cubicBezTo>
                  <a:pt x="275314" y="114301"/>
                  <a:pt x="272007" y="112290"/>
                  <a:pt x="268290" y="112290"/>
                </a:cubicBezTo>
                <a:close/>
                <a:moveTo>
                  <a:pt x="4510" y="118399"/>
                </a:moveTo>
                <a:lnTo>
                  <a:pt x="4510" y="118414"/>
                </a:lnTo>
                <a:cubicBezTo>
                  <a:pt x="4513" y="118411"/>
                  <a:pt x="4515" y="118408"/>
                  <a:pt x="4518" y="118404"/>
                </a:cubicBezTo>
                <a:lnTo>
                  <a:pt x="4518" y="118404"/>
                </a:lnTo>
                <a:cubicBezTo>
                  <a:pt x="4515" y="118403"/>
                  <a:pt x="4513" y="118401"/>
                  <a:pt x="4510" y="118399"/>
                </a:cubicBezTo>
                <a:close/>
                <a:moveTo>
                  <a:pt x="211201" y="114804"/>
                </a:moveTo>
                <a:cubicBezTo>
                  <a:pt x="208428" y="114804"/>
                  <a:pt x="205960" y="116190"/>
                  <a:pt x="204299" y="118369"/>
                </a:cubicBezTo>
                <a:cubicBezTo>
                  <a:pt x="204802" y="118689"/>
                  <a:pt x="205289" y="119054"/>
                  <a:pt x="205746" y="119435"/>
                </a:cubicBezTo>
                <a:cubicBezTo>
                  <a:pt x="207087" y="117790"/>
                  <a:pt x="209037" y="116738"/>
                  <a:pt x="211201" y="116738"/>
                </a:cubicBezTo>
                <a:lnTo>
                  <a:pt x="211201" y="116769"/>
                </a:lnTo>
                <a:cubicBezTo>
                  <a:pt x="213440" y="116769"/>
                  <a:pt x="215436" y="117896"/>
                  <a:pt x="216777" y="119618"/>
                </a:cubicBezTo>
                <a:cubicBezTo>
                  <a:pt x="217234" y="119222"/>
                  <a:pt x="217707" y="118841"/>
                  <a:pt x="218209" y="118506"/>
                </a:cubicBezTo>
                <a:cubicBezTo>
                  <a:pt x="216549" y="116251"/>
                  <a:pt x="214019" y="114804"/>
                  <a:pt x="211201" y="114804"/>
                </a:cubicBezTo>
                <a:close/>
                <a:moveTo>
                  <a:pt x="39949" y="114849"/>
                </a:moveTo>
                <a:cubicBezTo>
                  <a:pt x="37191" y="114849"/>
                  <a:pt x="34723" y="116236"/>
                  <a:pt x="33047" y="118399"/>
                </a:cubicBezTo>
                <a:cubicBezTo>
                  <a:pt x="33550" y="118719"/>
                  <a:pt x="34037" y="119085"/>
                  <a:pt x="34510" y="119481"/>
                </a:cubicBezTo>
                <a:cubicBezTo>
                  <a:pt x="35850" y="117820"/>
                  <a:pt x="37785" y="116769"/>
                  <a:pt x="39949" y="116769"/>
                </a:cubicBezTo>
                <a:cubicBezTo>
                  <a:pt x="42189" y="116769"/>
                  <a:pt x="44184" y="117896"/>
                  <a:pt x="45540" y="119649"/>
                </a:cubicBezTo>
                <a:cubicBezTo>
                  <a:pt x="45982" y="119252"/>
                  <a:pt x="46470" y="118887"/>
                  <a:pt x="46957" y="118536"/>
                </a:cubicBezTo>
                <a:cubicBezTo>
                  <a:pt x="45297" y="116281"/>
                  <a:pt x="42768" y="114849"/>
                  <a:pt x="39949" y="114849"/>
                </a:cubicBezTo>
                <a:close/>
                <a:moveTo>
                  <a:pt x="97030" y="114849"/>
                </a:moveTo>
                <a:cubicBezTo>
                  <a:pt x="94276" y="114852"/>
                  <a:pt x="91795" y="116238"/>
                  <a:pt x="90136" y="118399"/>
                </a:cubicBezTo>
                <a:cubicBezTo>
                  <a:pt x="90639" y="118719"/>
                  <a:pt x="91126" y="119085"/>
                  <a:pt x="91583" y="119481"/>
                </a:cubicBezTo>
                <a:cubicBezTo>
                  <a:pt x="92924" y="117820"/>
                  <a:pt x="94874" y="116769"/>
                  <a:pt x="97023" y="116769"/>
                </a:cubicBezTo>
                <a:cubicBezTo>
                  <a:pt x="99262" y="116769"/>
                  <a:pt x="101274" y="117896"/>
                  <a:pt x="102614" y="119649"/>
                </a:cubicBezTo>
                <a:cubicBezTo>
                  <a:pt x="103071" y="119252"/>
                  <a:pt x="103544" y="118887"/>
                  <a:pt x="104046" y="118536"/>
                </a:cubicBezTo>
                <a:cubicBezTo>
                  <a:pt x="102387" y="116283"/>
                  <a:pt x="99861" y="114852"/>
                  <a:pt x="97030" y="114849"/>
                </a:cubicBezTo>
                <a:close/>
                <a:moveTo>
                  <a:pt x="239753" y="114849"/>
                </a:moveTo>
                <a:cubicBezTo>
                  <a:pt x="236980" y="114849"/>
                  <a:pt x="234512" y="116236"/>
                  <a:pt x="232851" y="118399"/>
                </a:cubicBezTo>
                <a:cubicBezTo>
                  <a:pt x="233354" y="118719"/>
                  <a:pt x="233841" y="119085"/>
                  <a:pt x="234298" y="119481"/>
                </a:cubicBezTo>
                <a:cubicBezTo>
                  <a:pt x="235638" y="117822"/>
                  <a:pt x="237585" y="116771"/>
                  <a:pt x="239745" y="116769"/>
                </a:cubicBezTo>
                <a:lnTo>
                  <a:pt x="239745" y="116769"/>
                </a:lnTo>
                <a:cubicBezTo>
                  <a:pt x="241982" y="116771"/>
                  <a:pt x="243975" y="117898"/>
                  <a:pt x="245329" y="119649"/>
                </a:cubicBezTo>
                <a:cubicBezTo>
                  <a:pt x="245786" y="119252"/>
                  <a:pt x="246259" y="118887"/>
                  <a:pt x="246761" y="118536"/>
                </a:cubicBezTo>
                <a:cubicBezTo>
                  <a:pt x="245101" y="116297"/>
                  <a:pt x="242572" y="114849"/>
                  <a:pt x="239753" y="114849"/>
                </a:cubicBezTo>
                <a:close/>
                <a:moveTo>
                  <a:pt x="11412" y="114864"/>
                </a:moveTo>
                <a:cubicBezTo>
                  <a:pt x="8659" y="114864"/>
                  <a:pt x="6178" y="116231"/>
                  <a:pt x="4518" y="118404"/>
                </a:cubicBezTo>
                <a:lnTo>
                  <a:pt x="4518" y="118404"/>
                </a:lnTo>
                <a:cubicBezTo>
                  <a:pt x="5018" y="118738"/>
                  <a:pt x="5503" y="119102"/>
                  <a:pt x="5973" y="119496"/>
                </a:cubicBezTo>
                <a:cubicBezTo>
                  <a:pt x="7313" y="117835"/>
                  <a:pt x="9248" y="116784"/>
                  <a:pt x="11412" y="116784"/>
                </a:cubicBezTo>
                <a:cubicBezTo>
                  <a:pt x="13652" y="116784"/>
                  <a:pt x="15648" y="117912"/>
                  <a:pt x="17004" y="119664"/>
                </a:cubicBezTo>
                <a:cubicBezTo>
                  <a:pt x="17445" y="119268"/>
                  <a:pt x="17918" y="118902"/>
                  <a:pt x="18420" y="118552"/>
                </a:cubicBezTo>
                <a:cubicBezTo>
                  <a:pt x="16760" y="116297"/>
                  <a:pt x="14231" y="114864"/>
                  <a:pt x="11412" y="114864"/>
                </a:cubicBezTo>
                <a:close/>
                <a:moveTo>
                  <a:pt x="68501" y="114849"/>
                </a:moveTo>
                <a:cubicBezTo>
                  <a:pt x="65728" y="114849"/>
                  <a:pt x="63260" y="116236"/>
                  <a:pt x="61599" y="118414"/>
                </a:cubicBezTo>
                <a:cubicBezTo>
                  <a:pt x="62117" y="118734"/>
                  <a:pt x="62589" y="119100"/>
                  <a:pt x="63062" y="119496"/>
                </a:cubicBezTo>
                <a:cubicBezTo>
                  <a:pt x="64403" y="117835"/>
                  <a:pt x="66338" y="116784"/>
                  <a:pt x="68501" y="116784"/>
                </a:cubicBezTo>
                <a:cubicBezTo>
                  <a:pt x="70741" y="116784"/>
                  <a:pt x="72737" y="117912"/>
                  <a:pt x="74093" y="119664"/>
                </a:cubicBezTo>
                <a:cubicBezTo>
                  <a:pt x="74534" y="119268"/>
                  <a:pt x="75022" y="118902"/>
                  <a:pt x="75510" y="118552"/>
                </a:cubicBezTo>
                <a:cubicBezTo>
                  <a:pt x="73849" y="116297"/>
                  <a:pt x="71320" y="114864"/>
                  <a:pt x="68501" y="114864"/>
                </a:cubicBezTo>
                <a:lnTo>
                  <a:pt x="68501" y="114849"/>
                </a:lnTo>
                <a:close/>
                <a:moveTo>
                  <a:pt x="125575" y="114849"/>
                </a:moveTo>
                <a:cubicBezTo>
                  <a:pt x="122817" y="114849"/>
                  <a:pt x="120349" y="116236"/>
                  <a:pt x="118673" y="118399"/>
                </a:cubicBezTo>
                <a:cubicBezTo>
                  <a:pt x="119176" y="118734"/>
                  <a:pt x="119663" y="119085"/>
                  <a:pt x="120136" y="119481"/>
                </a:cubicBezTo>
                <a:cubicBezTo>
                  <a:pt x="121476" y="117835"/>
                  <a:pt x="123411" y="116784"/>
                  <a:pt x="125575" y="116784"/>
                </a:cubicBezTo>
                <a:cubicBezTo>
                  <a:pt x="127815" y="116784"/>
                  <a:pt x="129810" y="117896"/>
                  <a:pt x="131166" y="119664"/>
                </a:cubicBezTo>
                <a:cubicBezTo>
                  <a:pt x="131608" y="119268"/>
                  <a:pt x="132096" y="118887"/>
                  <a:pt x="132583" y="118552"/>
                </a:cubicBezTo>
                <a:cubicBezTo>
                  <a:pt x="130923" y="116297"/>
                  <a:pt x="128393" y="114849"/>
                  <a:pt x="125575" y="114849"/>
                </a:cubicBezTo>
                <a:close/>
                <a:moveTo>
                  <a:pt x="154127" y="114849"/>
                </a:moveTo>
                <a:cubicBezTo>
                  <a:pt x="151369" y="114849"/>
                  <a:pt x="148886" y="116236"/>
                  <a:pt x="147225" y="118399"/>
                </a:cubicBezTo>
                <a:cubicBezTo>
                  <a:pt x="147728" y="118734"/>
                  <a:pt x="148215" y="119100"/>
                  <a:pt x="148673" y="119481"/>
                </a:cubicBezTo>
                <a:cubicBezTo>
                  <a:pt x="150029" y="117835"/>
                  <a:pt x="151963" y="116784"/>
                  <a:pt x="154127" y="116784"/>
                </a:cubicBezTo>
                <a:lnTo>
                  <a:pt x="154112" y="116769"/>
                </a:lnTo>
                <a:cubicBezTo>
                  <a:pt x="156351" y="116769"/>
                  <a:pt x="158363" y="117896"/>
                  <a:pt x="159719" y="119664"/>
                </a:cubicBezTo>
                <a:cubicBezTo>
                  <a:pt x="160160" y="119268"/>
                  <a:pt x="160648" y="118887"/>
                  <a:pt x="161136" y="118552"/>
                </a:cubicBezTo>
                <a:cubicBezTo>
                  <a:pt x="159475" y="116297"/>
                  <a:pt x="156946" y="114849"/>
                  <a:pt x="154127" y="114849"/>
                </a:cubicBezTo>
                <a:close/>
                <a:moveTo>
                  <a:pt x="182649" y="114849"/>
                </a:moveTo>
                <a:cubicBezTo>
                  <a:pt x="179891" y="114849"/>
                  <a:pt x="177423" y="116236"/>
                  <a:pt x="175762" y="118399"/>
                </a:cubicBezTo>
                <a:cubicBezTo>
                  <a:pt x="176265" y="118734"/>
                  <a:pt x="176752" y="119085"/>
                  <a:pt x="177209" y="119481"/>
                </a:cubicBezTo>
                <a:cubicBezTo>
                  <a:pt x="178550" y="117835"/>
                  <a:pt x="180500" y="116784"/>
                  <a:pt x="182649" y="116784"/>
                </a:cubicBezTo>
                <a:lnTo>
                  <a:pt x="182649" y="116769"/>
                </a:lnTo>
                <a:cubicBezTo>
                  <a:pt x="184888" y="116769"/>
                  <a:pt x="186899" y="117896"/>
                  <a:pt x="188240" y="119664"/>
                </a:cubicBezTo>
                <a:cubicBezTo>
                  <a:pt x="188697" y="119252"/>
                  <a:pt x="189170" y="118887"/>
                  <a:pt x="189672" y="118552"/>
                </a:cubicBezTo>
                <a:cubicBezTo>
                  <a:pt x="188012" y="116297"/>
                  <a:pt x="185483" y="114849"/>
                  <a:pt x="182649" y="114849"/>
                </a:cubicBezTo>
                <a:close/>
                <a:moveTo>
                  <a:pt x="268275" y="114849"/>
                </a:moveTo>
                <a:cubicBezTo>
                  <a:pt x="265517" y="114849"/>
                  <a:pt x="263049" y="116236"/>
                  <a:pt x="261373" y="118399"/>
                </a:cubicBezTo>
                <a:cubicBezTo>
                  <a:pt x="261891" y="118734"/>
                  <a:pt x="262378" y="119085"/>
                  <a:pt x="262835" y="119481"/>
                </a:cubicBezTo>
                <a:cubicBezTo>
                  <a:pt x="264176" y="117835"/>
                  <a:pt x="266111" y="116784"/>
                  <a:pt x="268275" y="116784"/>
                </a:cubicBezTo>
                <a:cubicBezTo>
                  <a:pt x="270514" y="116784"/>
                  <a:pt x="272510" y="117896"/>
                  <a:pt x="273866" y="119664"/>
                </a:cubicBezTo>
                <a:cubicBezTo>
                  <a:pt x="274323" y="119252"/>
                  <a:pt x="274796" y="118887"/>
                  <a:pt x="275298" y="118552"/>
                </a:cubicBezTo>
                <a:cubicBezTo>
                  <a:pt x="273622" y="116297"/>
                  <a:pt x="271109" y="114849"/>
                  <a:pt x="268275" y="114849"/>
                </a:cubicBezTo>
                <a:close/>
                <a:moveTo>
                  <a:pt x="6399" y="119877"/>
                </a:moveTo>
                <a:lnTo>
                  <a:pt x="6399" y="119892"/>
                </a:lnTo>
                <a:cubicBezTo>
                  <a:pt x="6402" y="119889"/>
                  <a:pt x="6404" y="119886"/>
                  <a:pt x="6407" y="119884"/>
                </a:cubicBezTo>
                <a:lnTo>
                  <a:pt x="6407" y="119884"/>
                </a:lnTo>
                <a:cubicBezTo>
                  <a:pt x="6404" y="119881"/>
                  <a:pt x="6402" y="119879"/>
                  <a:pt x="6399" y="119877"/>
                </a:cubicBezTo>
                <a:close/>
                <a:moveTo>
                  <a:pt x="211201" y="117378"/>
                </a:moveTo>
                <a:cubicBezTo>
                  <a:pt x="209220" y="117378"/>
                  <a:pt x="207438" y="118338"/>
                  <a:pt x="206203" y="119847"/>
                </a:cubicBezTo>
                <a:cubicBezTo>
                  <a:pt x="206645" y="120258"/>
                  <a:pt x="207072" y="120700"/>
                  <a:pt x="207468" y="121157"/>
                </a:cubicBezTo>
                <a:cubicBezTo>
                  <a:pt x="208367" y="119999"/>
                  <a:pt x="209738" y="119329"/>
                  <a:pt x="211201" y="119298"/>
                </a:cubicBezTo>
                <a:lnTo>
                  <a:pt x="211201" y="119344"/>
                </a:lnTo>
                <a:cubicBezTo>
                  <a:pt x="212740" y="119359"/>
                  <a:pt x="214187" y="120106"/>
                  <a:pt x="215086" y="121355"/>
                </a:cubicBezTo>
                <a:cubicBezTo>
                  <a:pt x="215482" y="120883"/>
                  <a:pt x="215893" y="120441"/>
                  <a:pt x="216335" y="120029"/>
                </a:cubicBezTo>
                <a:cubicBezTo>
                  <a:pt x="215101" y="118414"/>
                  <a:pt x="213258" y="117378"/>
                  <a:pt x="211201" y="117378"/>
                </a:cubicBezTo>
                <a:close/>
                <a:moveTo>
                  <a:pt x="11412" y="117424"/>
                </a:moveTo>
                <a:cubicBezTo>
                  <a:pt x="9435" y="117424"/>
                  <a:pt x="7640" y="118380"/>
                  <a:pt x="6407" y="119884"/>
                </a:cubicBezTo>
                <a:lnTo>
                  <a:pt x="6407" y="119884"/>
                </a:lnTo>
                <a:cubicBezTo>
                  <a:pt x="6861" y="120293"/>
                  <a:pt x="7285" y="120733"/>
                  <a:pt x="7679" y="121203"/>
                </a:cubicBezTo>
                <a:cubicBezTo>
                  <a:pt x="8578" y="120045"/>
                  <a:pt x="9949" y="119359"/>
                  <a:pt x="11412" y="119344"/>
                </a:cubicBezTo>
                <a:cubicBezTo>
                  <a:pt x="12981" y="119344"/>
                  <a:pt x="14383" y="120151"/>
                  <a:pt x="15297" y="121401"/>
                </a:cubicBezTo>
                <a:cubicBezTo>
                  <a:pt x="15693" y="120944"/>
                  <a:pt x="16105" y="120487"/>
                  <a:pt x="16562" y="120075"/>
                </a:cubicBezTo>
                <a:cubicBezTo>
                  <a:pt x="15312" y="118460"/>
                  <a:pt x="13469" y="117424"/>
                  <a:pt x="11412" y="117424"/>
                </a:cubicBezTo>
                <a:close/>
                <a:moveTo>
                  <a:pt x="39949" y="117409"/>
                </a:moveTo>
                <a:lnTo>
                  <a:pt x="39949" y="117424"/>
                </a:lnTo>
                <a:cubicBezTo>
                  <a:pt x="37968" y="117424"/>
                  <a:pt x="36170" y="118384"/>
                  <a:pt x="34936" y="119862"/>
                </a:cubicBezTo>
                <a:cubicBezTo>
                  <a:pt x="35393" y="120273"/>
                  <a:pt x="35820" y="120715"/>
                  <a:pt x="36216" y="121187"/>
                </a:cubicBezTo>
                <a:cubicBezTo>
                  <a:pt x="37161" y="119947"/>
                  <a:pt x="38558" y="119332"/>
                  <a:pt x="39950" y="119332"/>
                </a:cubicBezTo>
                <a:cubicBezTo>
                  <a:pt x="41431" y="119332"/>
                  <a:pt x="42908" y="120027"/>
                  <a:pt x="43834" y="121401"/>
                </a:cubicBezTo>
                <a:cubicBezTo>
                  <a:pt x="44230" y="120928"/>
                  <a:pt x="44642" y="120487"/>
                  <a:pt x="45083" y="120060"/>
                </a:cubicBezTo>
                <a:cubicBezTo>
                  <a:pt x="43849" y="118445"/>
                  <a:pt x="42006" y="117409"/>
                  <a:pt x="39949" y="117409"/>
                </a:cubicBezTo>
                <a:close/>
                <a:moveTo>
                  <a:pt x="68501" y="117424"/>
                </a:moveTo>
                <a:cubicBezTo>
                  <a:pt x="66520" y="117424"/>
                  <a:pt x="64722" y="118384"/>
                  <a:pt x="63488" y="119892"/>
                </a:cubicBezTo>
                <a:cubicBezTo>
                  <a:pt x="63945" y="120288"/>
                  <a:pt x="64372" y="120730"/>
                  <a:pt x="64768" y="121203"/>
                </a:cubicBezTo>
                <a:cubicBezTo>
                  <a:pt x="65667" y="120045"/>
                  <a:pt x="67038" y="119359"/>
                  <a:pt x="68501" y="119344"/>
                </a:cubicBezTo>
                <a:cubicBezTo>
                  <a:pt x="70070" y="119344"/>
                  <a:pt x="71472" y="120151"/>
                  <a:pt x="72401" y="121401"/>
                </a:cubicBezTo>
                <a:cubicBezTo>
                  <a:pt x="72782" y="120944"/>
                  <a:pt x="73194" y="120487"/>
                  <a:pt x="73651" y="120075"/>
                </a:cubicBezTo>
                <a:cubicBezTo>
                  <a:pt x="72401" y="118460"/>
                  <a:pt x="70558" y="117424"/>
                  <a:pt x="68501" y="117424"/>
                </a:cubicBezTo>
                <a:close/>
                <a:moveTo>
                  <a:pt x="97023" y="117409"/>
                </a:moveTo>
                <a:lnTo>
                  <a:pt x="97038" y="117424"/>
                </a:lnTo>
                <a:cubicBezTo>
                  <a:pt x="95057" y="117424"/>
                  <a:pt x="93259" y="118384"/>
                  <a:pt x="92025" y="119877"/>
                </a:cubicBezTo>
                <a:cubicBezTo>
                  <a:pt x="92467" y="120273"/>
                  <a:pt x="92894" y="120715"/>
                  <a:pt x="93305" y="121187"/>
                </a:cubicBezTo>
                <a:cubicBezTo>
                  <a:pt x="94189" y="120029"/>
                  <a:pt x="95560" y="119344"/>
                  <a:pt x="97023" y="119329"/>
                </a:cubicBezTo>
                <a:cubicBezTo>
                  <a:pt x="98577" y="119359"/>
                  <a:pt x="100024" y="120121"/>
                  <a:pt x="100923" y="121401"/>
                </a:cubicBezTo>
                <a:cubicBezTo>
                  <a:pt x="101319" y="120928"/>
                  <a:pt x="101731" y="120471"/>
                  <a:pt x="102172" y="120060"/>
                </a:cubicBezTo>
                <a:cubicBezTo>
                  <a:pt x="100938" y="118445"/>
                  <a:pt x="99080" y="117409"/>
                  <a:pt x="97023" y="117409"/>
                </a:cubicBezTo>
                <a:close/>
                <a:moveTo>
                  <a:pt x="125575" y="117424"/>
                </a:moveTo>
                <a:cubicBezTo>
                  <a:pt x="123594" y="117424"/>
                  <a:pt x="121812" y="118384"/>
                  <a:pt x="120577" y="119877"/>
                </a:cubicBezTo>
                <a:cubicBezTo>
                  <a:pt x="121035" y="120288"/>
                  <a:pt x="121461" y="120730"/>
                  <a:pt x="121857" y="121187"/>
                </a:cubicBezTo>
                <a:cubicBezTo>
                  <a:pt x="122795" y="119954"/>
                  <a:pt x="124191" y="119344"/>
                  <a:pt x="125585" y="119344"/>
                </a:cubicBezTo>
                <a:cubicBezTo>
                  <a:pt x="127068" y="119344"/>
                  <a:pt x="128549" y="120034"/>
                  <a:pt x="129475" y="121401"/>
                </a:cubicBezTo>
                <a:cubicBezTo>
                  <a:pt x="129856" y="120928"/>
                  <a:pt x="130283" y="120487"/>
                  <a:pt x="130725" y="120075"/>
                </a:cubicBezTo>
                <a:cubicBezTo>
                  <a:pt x="129475" y="118445"/>
                  <a:pt x="127632" y="117424"/>
                  <a:pt x="125575" y="117424"/>
                </a:cubicBezTo>
                <a:close/>
                <a:moveTo>
                  <a:pt x="154127" y="117424"/>
                </a:moveTo>
                <a:cubicBezTo>
                  <a:pt x="152146" y="117424"/>
                  <a:pt x="150364" y="118369"/>
                  <a:pt x="149130" y="119877"/>
                </a:cubicBezTo>
                <a:cubicBezTo>
                  <a:pt x="149571" y="120288"/>
                  <a:pt x="149998" y="120730"/>
                  <a:pt x="150394" y="121203"/>
                </a:cubicBezTo>
                <a:cubicBezTo>
                  <a:pt x="151292" y="120047"/>
                  <a:pt x="152660" y="119361"/>
                  <a:pt x="154120" y="119344"/>
                </a:cubicBezTo>
                <a:lnTo>
                  <a:pt x="154120" y="119344"/>
                </a:lnTo>
                <a:cubicBezTo>
                  <a:pt x="155671" y="119362"/>
                  <a:pt x="157130" y="120138"/>
                  <a:pt x="158027" y="121401"/>
                </a:cubicBezTo>
                <a:cubicBezTo>
                  <a:pt x="158408" y="120928"/>
                  <a:pt x="158820" y="120487"/>
                  <a:pt x="159261" y="120075"/>
                </a:cubicBezTo>
                <a:cubicBezTo>
                  <a:pt x="158027" y="118445"/>
                  <a:pt x="156184" y="117424"/>
                  <a:pt x="154127" y="117424"/>
                </a:cubicBezTo>
                <a:close/>
                <a:moveTo>
                  <a:pt x="182649" y="117424"/>
                </a:moveTo>
                <a:cubicBezTo>
                  <a:pt x="180683" y="117424"/>
                  <a:pt x="178901" y="118369"/>
                  <a:pt x="177667" y="119877"/>
                </a:cubicBezTo>
                <a:cubicBezTo>
                  <a:pt x="178108" y="120288"/>
                  <a:pt x="178535" y="120730"/>
                  <a:pt x="178931" y="121203"/>
                </a:cubicBezTo>
                <a:cubicBezTo>
                  <a:pt x="179815" y="120045"/>
                  <a:pt x="181186" y="119359"/>
                  <a:pt x="182649" y="119344"/>
                </a:cubicBezTo>
                <a:cubicBezTo>
                  <a:pt x="184233" y="119344"/>
                  <a:pt x="185635" y="120151"/>
                  <a:pt x="186549" y="121401"/>
                </a:cubicBezTo>
                <a:cubicBezTo>
                  <a:pt x="186945" y="120928"/>
                  <a:pt x="187357" y="120487"/>
                  <a:pt x="187798" y="120075"/>
                </a:cubicBezTo>
                <a:cubicBezTo>
                  <a:pt x="186564" y="118445"/>
                  <a:pt x="184721" y="117424"/>
                  <a:pt x="182649" y="117424"/>
                </a:cubicBezTo>
                <a:close/>
                <a:moveTo>
                  <a:pt x="239753" y="117409"/>
                </a:moveTo>
                <a:cubicBezTo>
                  <a:pt x="237772" y="117409"/>
                  <a:pt x="235990" y="118369"/>
                  <a:pt x="234756" y="119877"/>
                </a:cubicBezTo>
                <a:cubicBezTo>
                  <a:pt x="235197" y="120288"/>
                  <a:pt x="235624" y="120730"/>
                  <a:pt x="236020" y="121187"/>
                </a:cubicBezTo>
                <a:cubicBezTo>
                  <a:pt x="236919" y="120045"/>
                  <a:pt x="238289" y="119360"/>
                  <a:pt x="239751" y="119344"/>
                </a:cubicBezTo>
                <a:lnTo>
                  <a:pt x="239751" y="119344"/>
                </a:lnTo>
                <a:cubicBezTo>
                  <a:pt x="241315" y="119348"/>
                  <a:pt x="242711" y="120155"/>
                  <a:pt x="243638" y="121401"/>
                </a:cubicBezTo>
                <a:cubicBezTo>
                  <a:pt x="244034" y="120928"/>
                  <a:pt x="244446" y="120487"/>
                  <a:pt x="244887" y="120060"/>
                </a:cubicBezTo>
                <a:cubicBezTo>
                  <a:pt x="243653" y="118445"/>
                  <a:pt x="241810" y="117409"/>
                  <a:pt x="239753" y="117409"/>
                </a:cubicBezTo>
                <a:close/>
                <a:moveTo>
                  <a:pt x="268275" y="117424"/>
                </a:moveTo>
                <a:cubicBezTo>
                  <a:pt x="266294" y="117424"/>
                  <a:pt x="264527" y="118384"/>
                  <a:pt x="263292" y="119877"/>
                </a:cubicBezTo>
                <a:cubicBezTo>
                  <a:pt x="263734" y="120288"/>
                  <a:pt x="264146" y="120730"/>
                  <a:pt x="264542" y="121203"/>
                </a:cubicBezTo>
                <a:cubicBezTo>
                  <a:pt x="265441" y="120045"/>
                  <a:pt x="266812" y="119359"/>
                  <a:pt x="268275" y="119344"/>
                </a:cubicBezTo>
                <a:cubicBezTo>
                  <a:pt x="269844" y="119344"/>
                  <a:pt x="271246" y="120151"/>
                  <a:pt x="272175" y="121416"/>
                </a:cubicBezTo>
                <a:cubicBezTo>
                  <a:pt x="272556" y="120928"/>
                  <a:pt x="272983" y="120487"/>
                  <a:pt x="273424" y="120075"/>
                </a:cubicBezTo>
                <a:cubicBezTo>
                  <a:pt x="272175" y="118445"/>
                  <a:pt x="270331" y="117424"/>
                  <a:pt x="268275" y="117424"/>
                </a:cubicBezTo>
                <a:close/>
                <a:moveTo>
                  <a:pt x="236420" y="121685"/>
                </a:moveTo>
                <a:cubicBezTo>
                  <a:pt x="236414" y="121687"/>
                  <a:pt x="236407" y="121688"/>
                  <a:pt x="236401" y="121690"/>
                </a:cubicBezTo>
                <a:lnTo>
                  <a:pt x="236416" y="121690"/>
                </a:lnTo>
                <a:cubicBezTo>
                  <a:pt x="236418" y="121688"/>
                  <a:pt x="236419" y="121687"/>
                  <a:pt x="236420" y="121685"/>
                </a:cubicBezTo>
                <a:close/>
                <a:moveTo>
                  <a:pt x="97023" y="119984"/>
                </a:moveTo>
                <a:cubicBezTo>
                  <a:pt x="95697" y="119984"/>
                  <a:pt x="94524" y="120654"/>
                  <a:pt x="93701" y="121675"/>
                </a:cubicBezTo>
                <a:cubicBezTo>
                  <a:pt x="94776" y="121399"/>
                  <a:pt x="95881" y="121261"/>
                  <a:pt x="96986" y="121261"/>
                </a:cubicBezTo>
                <a:cubicBezTo>
                  <a:pt x="98131" y="121261"/>
                  <a:pt x="99277" y="121409"/>
                  <a:pt x="100391" y="121702"/>
                </a:cubicBezTo>
                <a:lnTo>
                  <a:pt x="100391" y="121702"/>
                </a:lnTo>
                <a:cubicBezTo>
                  <a:pt x="99598" y="120631"/>
                  <a:pt x="98356" y="119999"/>
                  <a:pt x="97023" y="119984"/>
                </a:cubicBezTo>
                <a:close/>
                <a:moveTo>
                  <a:pt x="239753" y="119984"/>
                </a:moveTo>
                <a:cubicBezTo>
                  <a:pt x="238414" y="119984"/>
                  <a:pt x="237243" y="120652"/>
                  <a:pt x="236420" y="121685"/>
                </a:cubicBezTo>
                <a:lnTo>
                  <a:pt x="236420" y="121685"/>
                </a:lnTo>
                <a:cubicBezTo>
                  <a:pt x="237511" y="121399"/>
                  <a:pt x="238632" y="121264"/>
                  <a:pt x="239753" y="121264"/>
                </a:cubicBezTo>
                <a:cubicBezTo>
                  <a:pt x="240880" y="121264"/>
                  <a:pt x="242023" y="121416"/>
                  <a:pt x="243120" y="121705"/>
                </a:cubicBezTo>
                <a:cubicBezTo>
                  <a:pt x="242328" y="120639"/>
                  <a:pt x="241078" y="119999"/>
                  <a:pt x="239753" y="119984"/>
                </a:cubicBezTo>
                <a:close/>
                <a:moveTo>
                  <a:pt x="68501" y="119999"/>
                </a:moveTo>
                <a:cubicBezTo>
                  <a:pt x="67175" y="119999"/>
                  <a:pt x="65987" y="120669"/>
                  <a:pt x="65180" y="121690"/>
                </a:cubicBezTo>
                <a:cubicBezTo>
                  <a:pt x="66262" y="121412"/>
                  <a:pt x="67374" y="121271"/>
                  <a:pt x="68487" y="121271"/>
                </a:cubicBezTo>
                <a:cubicBezTo>
                  <a:pt x="69623" y="121271"/>
                  <a:pt x="70759" y="121418"/>
                  <a:pt x="71864" y="121715"/>
                </a:cubicBezTo>
                <a:lnTo>
                  <a:pt x="71864" y="121715"/>
                </a:lnTo>
                <a:cubicBezTo>
                  <a:pt x="71072" y="120652"/>
                  <a:pt x="69824" y="120014"/>
                  <a:pt x="68501" y="119999"/>
                </a:cubicBezTo>
                <a:close/>
                <a:moveTo>
                  <a:pt x="11422" y="119986"/>
                </a:moveTo>
                <a:cubicBezTo>
                  <a:pt x="10161" y="119986"/>
                  <a:pt x="8902" y="120553"/>
                  <a:pt x="8075" y="121690"/>
                </a:cubicBezTo>
                <a:cubicBezTo>
                  <a:pt x="9158" y="121412"/>
                  <a:pt x="10270" y="121271"/>
                  <a:pt x="11383" y="121271"/>
                </a:cubicBezTo>
                <a:cubicBezTo>
                  <a:pt x="12525" y="121271"/>
                  <a:pt x="13668" y="121420"/>
                  <a:pt x="14779" y="121721"/>
                </a:cubicBezTo>
                <a:lnTo>
                  <a:pt x="14794" y="121721"/>
                </a:lnTo>
                <a:cubicBezTo>
                  <a:pt x="13967" y="120565"/>
                  <a:pt x="12694" y="119986"/>
                  <a:pt x="11422" y="119986"/>
                </a:cubicBezTo>
                <a:close/>
                <a:moveTo>
                  <a:pt x="39949" y="119984"/>
                </a:moveTo>
                <a:cubicBezTo>
                  <a:pt x="38608" y="119984"/>
                  <a:pt x="37435" y="120654"/>
                  <a:pt x="36612" y="121675"/>
                </a:cubicBezTo>
                <a:cubicBezTo>
                  <a:pt x="37695" y="121399"/>
                  <a:pt x="38799" y="121261"/>
                  <a:pt x="39902" y="121261"/>
                </a:cubicBezTo>
                <a:cubicBezTo>
                  <a:pt x="41050" y="121261"/>
                  <a:pt x="42197" y="121410"/>
                  <a:pt x="43316" y="121705"/>
                </a:cubicBezTo>
                <a:lnTo>
                  <a:pt x="43331" y="121721"/>
                </a:lnTo>
                <a:cubicBezTo>
                  <a:pt x="42539" y="120639"/>
                  <a:pt x="41290" y="119999"/>
                  <a:pt x="39949" y="119984"/>
                </a:cubicBezTo>
                <a:close/>
                <a:moveTo>
                  <a:pt x="71864" y="121715"/>
                </a:moveTo>
                <a:cubicBezTo>
                  <a:pt x="71866" y="121717"/>
                  <a:pt x="71867" y="121719"/>
                  <a:pt x="71868" y="121721"/>
                </a:cubicBezTo>
                <a:lnTo>
                  <a:pt x="71883" y="121721"/>
                </a:lnTo>
                <a:cubicBezTo>
                  <a:pt x="71877" y="121719"/>
                  <a:pt x="71871" y="121717"/>
                  <a:pt x="71864" y="121715"/>
                </a:cubicBezTo>
                <a:close/>
                <a:moveTo>
                  <a:pt x="100391" y="121702"/>
                </a:moveTo>
                <a:cubicBezTo>
                  <a:pt x="100396" y="121708"/>
                  <a:pt x="100400" y="121714"/>
                  <a:pt x="100405" y="121721"/>
                </a:cubicBezTo>
                <a:lnTo>
                  <a:pt x="100405" y="121705"/>
                </a:lnTo>
                <a:cubicBezTo>
                  <a:pt x="100400" y="121704"/>
                  <a:pt x="100396" y="121703"/>
                  <a:pt x="100391" y="121702"/>
                </a:cubicBezTo>
                <a:close/>
                <a:moveTo>
                  <a:pt x="125583" y="119986"/>
                </a:moveTo>
                <a:cubicBezTo>
                  <a:pt x="124324" y="119986"/>
                  <a:pt x="123064" y="120553"/>
                  <a:pt x="122238" y="121690"/>
                </a:cubicBezTo>
                <a:cubicBezTo>
                  <a:pt x="123328" y="121412"/>
                  <a:pt x="124441" y="121271"/>
                  <a:pt x="125551" y="121271"/>
                </a:cubicBezTo>
                <a:cubicBezTo>
                  <a:pt x="126692" y="121271"/>
                  <a:pt x="127831" y="121420"/>
                  <a:pt x="128942" y="121721"/>
                </a:cubicBezTo>
                <a:cubicBezTo>
                  <a:pt x="128123" y="120565"/>
                  <a:pt x="126854" y="119986"/>
                  <a:pt x="125583" y="119986"/>
                </a:cubicBezTo>
                <a:close/>
                <a:moveTo>
                  <a:pt x="154135" y="119986"/>
                </a:moveTo>
                <a:cubicBezTo>
                  <a:pt x="152876" y="119986"/>
                  <a:pt x="151617" y="120553"/>
                  <a:pt x="150790" y="121690"/>
                </a:cubicBezTo>
                <a:cubicBezTo>
                  <a:pt x="151880" y="121412"/>
                  <a:pt x="152993" y="121271"/>
                  <a:pt x="154103" y="121271"/>
                </a:cubicBezTo>
                <a:cubicBezTo>
                  <a:pt x="155244" y="121271"/>
                  <a:pt x="156383" y="121420"/>
                  <a:pt x="157494" y="121721"/>
                </a:cubicBezTo>
                <a:cubicBezTo>
                  <a:pt x="156675" y="120565"/>
                  <a:pt x="155406" y="119986"/>
                  <a:pt x="154135" y="119986"/>
                </a:cubicBezTo>
                <a:close/>
                <a:moveTo>
                  <a:pt x="182666" y="119986"/>
                </a:moveTo>
                <a:cubicBezTo>
                  <a:pt x="181410" y="119986"/>
                  <a:pt x="180153" y="120553"/>
                  <a:pt x="179327" y="121690"/>
                </a:cubicBezTo>
                <a:cubicBezTo>
                  <a:pt x="180403" y="121406"/>
                  <a:pt x="181508" y="121265"/>
                  <a:pt x="182613" y="121265"/>
                </a:cubicBezTo>
                <a:cubicBezTo>
                  <a:pt x="183763" y="121265"/>
                  <a:pt x="184913" y="121418"/>
                  <a:pt x="186031" y="121721"/>
                </a:cubicBezTo>
                <a:cubicBezTo>
                  <a:pt x="185204" y="120565"/>
                  <a:pt x="183935" y="119986"/>
                  <a:pt x="182666" y="119986"/>
                </a:cubicBezTo>
                <a:close/>
                <a:moveTo>
                  <a:pt x="211201" y="119953"/>
                </a:moveTo>
                <a:cubicBezTo>
                  <a:pt x="209860" y="119953"/>
                  <a:pt x="208687" y="120608"/>
                  <a:pt x="207864" y="121644"/>
                </a:cubicBezTo>
                <a:lnTo>
                  <a:pt x="207864" y="121690"/>
                </a:lnTo>
                <a:cubicBezTo>
                  <a:pt x="208947" y="121406"/>
                  <a:pt x="210052" y="121265"/>
                  <a:pt x="211158" y="121265"/>
                </a:cubicBezTo>
                <a:cubicBezTo>
                  <a:pt x="212307" y="121265"/>
                  <a:pt x="213457" y="121418"/>
                  <a:pt x="214583" y="121721"/>
                </a:cubicBezTo>
                <a:cubicBezTo>
                  <a:pt x="213791" y="120624"/>
                  <a:pt x="212542" y="119968"/>
                  <a:pt x="211201" y="119953"/>
                </a:cubicBezTo>
                <a:close/>
                <a:moveTo>
                  <a:pt x="268275" y="119984"/>
                </a:moveTo>
                <a:cubicBezTo>
                  <a:pt x="266949" y="119984"/>
                  <a:pt x="265761" y="120654"/>
                  <a:pt x="264953" y="121690"/>
                </a:cubicBezTo>
                <a:cubicBezTo>
                  <a:pt x="266029" y="121406"/>
                  <a:pt x="267134" y="121265"/>
                  <a:pt x="268239" y="121265"/>
                </a:cubicBezTo>
                <a:cubicBezTo>
                  <a:pt x="269389" y="121265"/>
                  <a:pt x="270539" y="121418"/>
                  <a:pt x="271657" y="121721"/>
                </a:cubicBezTo>
                <a:cubicBezTo>
                  <a:pt x="270865" y="120639"/>
                  <a:pt x="269615" y="119999"/>
                  <a:pt x="268275" y="119984"/>
                </a:cubicBezTo>
                <a:close/>
                <a:moveTo>
                  <a:pt x="97023" y="121903"/>
                </a:moveTo>
                <a:cubicBezTo>
                  <a:pt x="97025" y="121903"/>
                  <a:pt x="97028" y="121903"/>
                  <a:pt x="97030" y="121903"/>
                </a:cubicBezTo>
                <a:lnTo>
                  <a:pt x="97030" y="121903"/>
                </a:lnTo>
                <a:cubicBezTo>
                  <a:pt x="97033" y="121903"/>
                  <a:pt x="97035" y="121903"/>
                  <a:pt x="97038" y="121903"/>
                </a:cubicBezTo>
                <a:close/>
                <a:moveTo>
                  <a:pt x="82929" y="116830"/>
                </a:moveTo>
                <a:lnTo>
                  <a:pt x="82929" y="116876"/>
                </a:lnTo>
                <a:cubicBezTo>
                  <a:pt x="78877" y="116876"/>
                  <a:pt x="75235" y="118841"/>
                  <a:pt x="72706" y="121934"/>
                </a:cubicBezTo>
                <a:cubicBezTo>
                  <a:pt x="73316" y="122132"/>
                  <a:pt x="73895" y="122376"/>
                  <a:pt x="74458" y="122680"/>
                </a:cubicBezTo>
                <a:cubicBezTo>
                  <a:pt x="76622" y="120258"/>
                  <a:pt x="79623" y="118750"/>
                  <a:pt x="82929" y="118750"/>
                </a:cubicBezTo>
                <a:cubicBezTo>
                  <a:pt x="86190" y="118750"/>
                  <a:pt x="89130" y="120212"/>
                  <a:pt x="91294" y="122559"/>
                </a:cubicBezTo>
                <a:cubicBezTo>
                  <a:pt x="91873" y="122284"/>
                  <a:pt x="92467" y="122041"/>
                  <a:pt x="93077" y="121842"/>
                </a:cubicBezTo>
                <a:cubicBezTo>
                  <a:pt x="90578" y="118765"/>
                  <a:pt x="86952" y="116830"/>
                  <a:pt x="82929" y="116830"/>
                </a:cubicBezTo>
                <a:close/>
                <a:moveTo>
                  <a:pt x="25856" y="116876"/>
                </a:moveTo>
                <a:cubicBezTo>
                  <a:pt x="21803" y="116876"/>
                  <a:pt x="18146" y="118841"/>
                  <a:pt x="15632" y="121964"/>
                </a:cubicBezTo>
                <a:cubicBezTo>
                  <a:pt x="16227" y="122178"/>
                  <a:pt x="16821" y="122421"/>
                  <a:pt x="17384" y="122711"/>
                </a:cubicBezTo>
                <a:cubicBezTo>
                  <a:pt x="19548" y="120288"/>
                  <a:pt x="22534" y="118795"/>
                  <a:pt x="25856" y="118795"/>
                </a:cubicBezTo>
                <a:cubicBezTo>
                  <a:pt x="29101" y="118795"/>
                  <a:pt x="32057" y="120258"/>
                  <a:pt x="34205" y="122604"/>
                </a:cubicBezTo>
                <a:cubicBezTo>
                  <a:pt x="34784" y="122330"/>
                  <a:pt x="35393" y="122086"/>
                  <a:pt x="36003" y="121888"/>
                </a:cubicBezTo>
                <a:cubicBezTo>
                  <a:pt x="33489" y="118811"/>
                  <a:pt x="29878" y="116876"/>
                  <a:pt x="25856" y="116876"/>
                </a:cubicBezTo>
                <a:close/>
                <a:moveTo>
                  <a:pt x="54393" y="116876"/>
                </a:moveTo>
                <a:cubicBezTo>
                  <a:pt x="50340" y="116876"/>
                  <a:pt x="46683" y="118841"/>
                  <a:pt x="44184" y="121964"/>
                </a:cubicBezTo>
                <a:cubicBezTo>
                  <a:pt x="44779" y="122162"/>
                  <a:pt x="45358" y="122421"/>
                  <a:pt x="45921" y="122711"/>
                </a:cubicBezTo>
                <a:cubicBezTo>
                  <a:pt x="48100" y="120288"/>
                  <a:pt x="51102" y="118795"/>
                  <a:pt x="54408" y="118795"/>
                </a:cubicBezTo>
                <a:cubicBezTo>
                  <a:pt x="57653" y="118795"/>
                  <a:pt x="60609" y="120243"/>
                  <a:pt x="62772" y="122604"/>
                </a:cubicBezTo>
                <a:cubicBezTo>
                  <a:pt x="63336" y="122315"/>
                  <a:pt x="63945" y="122086"/>
                  <a:pt x="64555" y="121888"/>
                </a:cubicBezTo>
                <a:cubicBezTo>
                  <a:pt x="62041" y="118811"/>
                  <a:pt x="58415" y="116876"/>
                  <a:pt x="54408" y="116876"/>
                </a:cubicBezTo>
                <a:close/>
                <a:moveTo>
                  <a:pt x="111482" y="116876"/>
                </a:moveTo>
                <a:cubicBezTo>
                  <a:pt x="107414" y="116876"/>
                  <a:pt x="103772" y="118841"/>
                  <a:pt x="101258" y="121964"/>
                </a:cubicBezTo>
                <a:cubicBezTo>
                  <a:pt x="101852" y="122178"/>
                  <a:pt x="102431" y="122421"/>
                  <a:pt x="102995" y="122711"/>
                </a:cubicBezTo>
                <a:cubicBezTo>
                  <a:pt x="105174" y="120288"/>
                  <a:pt x="108175" y="118795"/>
                  <a:pt x="111482" y="118795"/>
                </a:cubicBezTo>
                <a:cubicBezTo>
                  <a:pt x="114727" y="118795"/>
                  <a:pt x="117683" y="120258"/>
                  <a:pt x="119846" y="122604"/>
                </a:cubicBezTo>
                <a:cubicBezTo>
                  <a:pt x="120410" y="122330"/>
                  <a:pt x="121019" y="122086"/>
                  <a:pt x="121629" y="121888"/>
                </a:cubicBezTo>
                <a:cubicBezTo>
                  <a:pt x="119115" y="118811"/>
                  <a:pt x="115504" y="116876"/>
                  <a:pt x="111482" y="116876"/>
                </a:cubicBezTo>
                <a:close/>
                <a:moveTo>
                  <a:pt x="140019" y="116876"/>
                </a:moveTo>
                <a:cubicBezTo>
                  <a:pt x="135966" y="116876"/>
                  <a:pt x="132309" y="118841"/>
                  <a:pt x="129810" y="121964"/>
                </a:cubicBezTo>
                <a:cubicBezTo>
                  <a:pt x="130405" y="122178"/>
                  <a:pt x="130984" y="122421"/>
                  <a:pt x="131547" y="122711"/>
                </a:cubicBezTo>
                <a:cubicBezTo>
                  <a:pt x="133726" y="120304"/>
                  <a:pt x="136712" y="118795"/>
                  <a:pt x="140019" y="118795"/>
                </a:cubicBezTo>
                <a:cubicBezTo>
                  <a:pt x="143279" y="118795"/>
                  <a:pt x="146235" y="120258"/>
                  <a:pt x="148383" y="122604"/>
                </a:cubicBezTo>
                <a:cubicBezTo>
                  <a:pt x="148962" y="122330"/>
                  <a:pt x="149556" y="122086"/>
                  <a:pt x="150181" y="121888"/>
                </a:cubicBezTo>
                <a:cubicBezTo>
                  <a:pt x="147667" y="118811"/>
                  <a:pt x="144041" y="116876"/>
                  <a:pt x="140019" y="116876"/>
                </a:cubicBezTo>
                <a:close/>
                <a:moveTo>
                  <a:pt x="168555" y="116876"/>
                </a:moveTo>
                <a:cubicBezTo>
                  <a:pt x="164503" y="116876"/>
                  <a:pt x="160846" y="118841"/>
                  <a:pt x="158347" y="121964"/>
                </a:cubicBezTo>
                <a:cubicBezTo>
                  <a:pt x="158942" y="122178"/>
                  <a:pt x="159521" y="122421"/>
                  <a:pt x="160084" y="122711"/>
                </a:cubicBezTo>
                <a:cubicBezTo>
                  <a:pt x="162248" y="120288"/>
                  <a:pt x="165249" y="118795"/>
                  <a:pt x="168555" y="118795"/>
                </a:cubicBezTo>
                <a:cubicBezTo>
                  <a:pt x="171816" y="118795"/>
                  <a:pt x="174772" y="120258"/>
                  <a:pt x="176920" y="122604"/>
                </a:cubicBezTo>
                <a:cubicBezTo>
                  <a:pt x="177499" y="122315"/>
                  <a:pt x="178093" y="122086"/>
                  <a:pt x="178703" y="121888"/>
                </a:cubicBezTo>
                <a:cubicBezTo>
                  <a:pt x="176204" y="118811"/>
                  <a:pt x="172578" y="116876"/>
                  <a:pt x="168555" y="116876"/>
                </a:cubicBezTo>
                <a:close/>
                <a:moveTo>
                  <a:pt x="197092" y="116860"/>
                </a:moveTo>
                <a:cubicBezTo>
                  <a:pt x="193040" y="116860"/>
                  <a:pt x="189383" y="118826"/>
                  <a:pt x="186884" y="121964"/>
                </a:cubicBezTo>
                <a:cubicBezTo>
                  <a:pt x="187478" y="122162"/>
                  <a:pt x="188057" y="122421"/>
                  <a:pt x="188621" y="122711"/>
                </a:cubicBezTo>
                <a:cubicBezTo>
                  <a:pt x="190785" y="120288"/>
                  <a:pt x="193786" y="118780"/>
                  <a:pt x="197092" y="118780"/>
                </a:cubicBezTo>
                <a:lnTo>
                  <a:pt x="197092" y="118795"/>
                </a:lnTo>
                <a:cubicBezTo>
                  <a:pt x="200353" y="118795"/>
                  <a:pt x="203309" y="120258"/>
                  <a:pt x="205457" y="122589"/>
                </a:cubicBezTo>
                <a:cubicBezTo>
                  <a:pt x="206036" y="122315"/>
                  <a:pt x="206630" y="122071"/>
                  <a:pt x="207239" y="121873"/>
                </a:cubicBezTo>
                <a:cubicBezTo>
                  <a:pt x="204741" y="118795"/>
                  <a:pt x="201115" y="116860"/>
                  <a:pt x="197092" y="116860"/>
                </a:cubicBezTo>
                <a:close/>
                <a:moveTo>
                  <a:pt x="225644" y="116876"/>
                </a:moveTo>
                <a:cubicBezTo>
                  <a:pt x="221592" y="116876"/>
                  <a:pt x="217935" y="118841"/>
                  <a:pt x="215436" y="121964"/>
                </a:cubicBezTo>
                <a:cubicBezTo>
                  <a:pt x="216031" y="122178"/>
                  <a:pt x="216610" y="122421"/>
                  <a:pt x="217173" y="122711"/>
                </a:cubicBezTo>
                <a:cubicBezTo>
                  <a:pt x="219337" y="120288"/>
                  <a:pt x="222338" y="118795"/>
                  <a:pt x="225644" y="118795"/>
                </a:cubicBezTo>
                <a:cubicBezTo>
                  <a:pt x="228890" y="118795"/>
                  <a:pt x="231845" y="120258"/>
                  <a:pt x="234009" y="122604"/>
                </a:cubicBezTo>
                <a:cubicBezTo>
                  <a:pt x="234588" y="122315"/>
                  <a:pt x="235182" y="122086"/>
                  <a:pt x="235792" y="121888"/>
                </a:cubicBezTo>
                <a:cubicBezTo>
                  <a:pt x="233293" y="118811"/>
                  <a:pt x="229667" y="116876"/>
                  <a:pt x="225644" y="116876"/>
                </a:cubicBezTo>
                <a:close/>
                <a:moveTo>
                  <a:pt x="254197" y="116860"/>
                </a:moveTo>
                <a:cubicBezTo>
                  <a:pt x="250129" y="116860"/>
                  <a:pt x="246487" y="118841"/>
                  <a:pt x="243973" y="121964"/>
                </a:cubicBezTo>
                <a:cubicBezTo>
                  <a:pt x="244568" y="122178"/>
                  <a:pt x="245162" y="122421"/>
                  <a:pt x="245725" y="122711"/>
                </a:cubicBezTo>
                <a:cubicBezTo>
                  <a:pt x="247889" y="120288"/>
                  <a:pt x="250875" y="118795"/>
                  <a:pt x="254197" y="118795"/>
                </a:cubicBezTo>
                <a:cubicBezTo>
                  <a:pt x="257427" y="118795"/>
                  <a:pt x="260382" y="120258"/>
                  <a:pt x="262546" y="122604"/>
                </a:cubicBezTo>
                <a:cubicBezTo>
                  <a:pt x="263125" y="122315"/>
                  <a:pt x="263734" y="122086"/>
                  <a:pt x="264344" y="121888"/>
                </a:cubicBezTo>
                <a:cubicBezTo>
                  <a:pt x="261830" y="118795"/>
                  <a:pt x="258219" y="116860"/>
                  <a:pt x="254197" y="116860"/>
                </a:cubicBezTo>
                <a:close/>
                <a:moveTo>
                  <a:pt x="82929" y="119405"/>
                </a:moveTo>
                <a:lnTo>
                  <a:pt x="82929" y="119435"/>
                </a:lnTo>
                <a:cubicBezTo>
                  <a:pt x="79852" y="119435"/>
                  <a:pt x="77079" y="120806"/>
                  <a:pt x="75022" y="122985"/>
                </a:cubicBezTo>
                <a:cubicBezTo>
                  <a:pt x="75555" y="123290"/>
                  <a:pt x="76073" y="123640"/>
                  <a:pt x="76561" y="124006"/>
                </a:cubicBezTo>
                <a:cubicBezTo>
                  <a:pt x="78267" y="122345"/>
                  <a:pt x="80492" y="121324"/>
                  <a:pt x="82929" y="121324"/>
                </a:cubicBezTo>
                <a:cubicBezTo>
                  <a:pt x="85245" y="121340"/>
                  <a:pt x="87485" y="122254"/>
                  <a:pt x="89146" y="123869"/>
                </a:cubicBezTo>
                <a:cubicBezTo>
                  <a:pt x="89648" y="123488"/>
                  <a:pt x="90182" y="123153"/>
                  <a:pt x="90730" y="122863"/>
                </a:cubicBezTo>
                <a:cubicBezTo>
                  <a:pt x="88689" y="120715"/>
                  <a:pt x="85946" y="119405"/>
                  <a:pt x="82929" y="119405"/>
                </a:cubicBezTo>
                <a:close/>
                <a:moveTo>
                  <a:pt x="197092" y="119420"/>
                </a:moveTo>
                <a:cubicBezTo>
                  <a:pt x="194015" y="119420"/>
                  <a:pt x="191226" y="120791"/>
                  <a:pt x="189170" y="123000"/>
                </a:cubicBezTo>
                <a:cubicBezTo>
                  <a:pt x="189718" y="123320"/>
                  <a:pt x="190236" y="123656"/>
                  <a:pt x="190724" y="124036"/>
                </a:cubicBezTo>
                <a:cubicBezTo>
                  <a:pt x="192415" y="122330"/>
                  <a:pt x="194700" y="121370"/>
                  <a:pt x="197092" y="121355"/>
                </a:cubicBezTo>
                <a:lnTo>
                  <a:pt x="197092" y="121370"/>
                </a:lnTo>
                <a:cubicBezTo>
                  <a:pt x="199423" y="121385"/>
                  <a:pt x="201648" y="122284"/>
                  <a:pt x="203324" y="123884"/>
                </a:cubicBezTo>
                <a:cubicBezTo>
                  <a:pt x="203811" y="123518"/>
                  <a:pt x="204345" y="123183"/>
                  <a:pt x="204893" y="122879"/>
                </a:cubicBezTo>
                <a:cubicBezTo>
                  <a:pt x="202852" y="120746"/>
                  <a:pt x="200109" y="119420"/>
                  <a:pt x="197092" y="119420"/>
                </a:cubicBezTo>
                <a:close/>
                <a:moveTo>
                  <a:pt x="25856" y="119435"/>
                </a:moveTo>
                <a:cubicBezTo>
                  <a:pt x="22778" y="119435"/>
                  <a:pt x="19990" y="120806"/>
                  <a:pt x="17933" y="123016"/>
                </a:cubicBezTo>
                <a:cubicBezTo>
                  <a:pt x="18466" y="123336"/>
                  <a:pt x="18999" y="123671"/>
                  <a:pt x="19487" y="124052"/>
                </a:cubicBezTo>
                <a:cubicBezTo>
                  <a:pt x="21178" y="122391"/>
                  <a:pt x="23403" y="121370"/>
                  <a:pt x="25856" y="121370"/>
                </a:cubicBezTo>
                <a:cubicBezTo>
                  <a:pt x="28171" y="121385"/>
                  <a:pt x="30396" y="122284"/>
                  <a:pt x="32072" y="123899"/>
                </a:cubicBezTo>
                <a:cubicBezTo>
                  <a:pt x="32575" y="123534"/>
                  <a:pt x="33093" y="123198"/>
                  <a:pt x="33641" y="122894"/>
                </a:cubicBezTo>
                <a:cubicBezTo>
                  <a:pt x="31600" y="120761"/>
                  <a:pt x="28872" y="119435"/>
                  <a:pt x="25856" y="119435"/>
                </a:cubicBezTo>
                <a:close/>
                <a:moveTo>
                  <a:pt x="54393" y="119435"/>
                </a:moveTo>
                <a:cubicBezTo>
                  <a:pt x="51315" y="119435"/>
                  <a:pt x="48527" y="120806"/>
                  <a:pt x="46485" y="123016"/>
                </a:cubicBezTo>
                <a:cubicBezTo>
                  <a:pt x="47018" y="123320"/>
                  <a:pt x="47536" y="123671"/>
                  <a:pt x="48039" y="124052"/>
                </a:cubicBezTo>
                <a:cubicBezTo>
                  <a:pt x="49779" y="122257"/>
                  <a:pt x="52089" y="121358"/>
                  <a:pt x="54402" y="121358"/>
                </a:cubicBezTo>
                <a:cubicBezTo>
                  <a:pt x="56645" y="121358"/>
                  <a:pt x="58891" y="122204"/>
                  <a:pt x="60624" y="123899"/>
                </a:cubicBezTo>
                <a:cubicBezTo>
                  <a:pt x="61127" y="123534"/>
                  <a:pt x="61645" y="123183"/>
                  <a:pt x="62193" y="122894"/>
                </a:cubicBezTo>
                <a:cubicBezTo>
                  <a:pt x="60152" y="120761"/>
                  <a:pt x="57424" y="119435"/>
                  <a:pt x="54408" y="119435"/>
                </a:cubicBezTo>
                <a:close/>
                <a:moveTo>
                  <a:pt x="111482" y="119435"/>
                </a:moveTo>
                <a:cubicBezTo>
                  <a:pt x="108404" y="119435"/>
                  <a:pt x="105601" y="120806"/>
                  <a:pt x="103559" y="123016"/>
                </a:cubicBezTo>
                <a:cubicBezTo>
                  <a:pt x="104092" y="123336"/>
                  <a:pt x="104610" y="123671"/>
                  <a:pt x="105113" y="124052"/>
                </a:cubicBezTo>
                <a:cubicBezTo>
                  <a:pt x="106855" y="122263"/>
                  <a:pt x="109168" y="121364"/>
                  <a:pt x="111483" y="121364"/>
                </a:cubicBezTo>
                <a:cubicBezTo>
                  <a:pt x="113724" y="121364"/>
                  <a:pt x="115967" y="122206"/>
                  <a:pt x="117698" y="123899"/>
                </a:cubicBezTo>
                <a:cubicBezTo>
                  <a:pt x="118201" y="123534"/>
                  <a:pt x="118719" y="123198"/>
                  <a:pt x="119267" y="122894"/>
                </a:cubicBezTo>
                <a:cubicBezTo>
                  <a:pt x="117226" y="120761"/>
                  <a:pt x="114498" y="119435"/>
                  <a:pt x="111482" y="119435"/>
                </a:cubicBezTo>
                <a:close/>
                <a:moveTo>
                  <a:pt x="140019" y="119435"/>
                </a:moveTo>
                <a:cubicBezTo>
                  <a:pt x="136941" y="119435"/>
                  <a:pt x="134153" y="120806"/>
                  <a:pt x="132111" y="123031"/>
                </a:cubicBezTo>
                <a:cubicBezTo>
                  <a:pt x="132644" y="123336"/>
                  <a:pt x="133162" y="123671"/>
                  <a:pt x="133665" y="124052"/>
                </a:cubicBezTo>
                <a:cubicBezTo>
                  <a:pt x="135356" y="122391"/>
                  <a:pt x="137581" y="121370"/>
                  <a:pt x="140019" y="121370"/>
                </a:cubicBezTo>
                <a:cubicBezTo>
                  <a:pt x="142350" y="121385"/>
                  <a:pt x="144574" y="122300"/>
                  <a:pt x="146250" y="123915"/>
                </a:cubicBezTo>
                <a:cubicBezTo>
                  <a:pt x="146738" y="123534"/>
                  <a:pt x="147271" y="123198"/>
                  <a:pt x="147819" y="122909"/>
                </a:cubicBezTo>
                <a:cubicBezTo>
                  <a:pt x="145778" y="120761"/>
                  <a:pt x="143050" y="119450"/>
                  <a:pt x="140019" y="119450"/>
                </a:cubicBezTo>
                <a:lnTo>
                  <a:pt x="140019" y="119435"/>
                </a:lnTo>
                <a:close/>
                <a:moveTo>
                  <a:pt x="168555" y="119435"/>
                </a:moveTo>
                <a:cubicBezTo>
                  <a:pt x="165478" y="119435"/>
                  <a:pt x="162690" y="120806"/>
                  <a:pt x="160648" y="123016"/>
                </a:cubicBezTo>
                <a:cubicBezTo>
                  <a:pt x="161181" y="123320"/>
                  <a:pt x="161699" y="123671"/>
                  <a:pt x="162202" y="124052"/>
                </a:cubicBezTo>
                <a:cubicBezTo>
                  <a:pt x="163893" y="122376"/>
                  <a:pt x="166118" y="121355"/>
                  <a:pt x="168555" y="121355"/>
                </a:cubicBezTo>
                <a:lnTo>
                  <a:pt x="168555" y="121370"/>
                </a:lnTo>
                <a:cubicBezTo>
                  <a:pt x="170887" y="121385"/>
                  <a:pt x="173096" y="122300"/>
                  <a:pt x="174772" y="123915"/>
                </a:cubicBezTo>
                <a:cubicBezTo>
                  <a:pt x="175274" y="123534"/>
                  <a:pt x="175808" y="123198"/>
                  <a:pt x="176356" y="122894"/>
                </a:cubicBezTo>
                <a:cubicBezTo>
                  <a:pt x="174315" y="120761"/>
                  <a:pt x="171587" y="119435"/>
                  <a:pt x="168555" y="119435"/>
                </a:cubicBezTo>
                <a:close/>
                <a:moveTo>
                  <a:pt x="225644" y="119435"/>
                </a:moveTo>
                <a:cubicBezTo>
                  <a:pt x="222567" y="119435"/>
                  <a:pt x="219779" y="120806"/>
                  <a:pt x="217722" y="123016"/>
                </a:cubicBezTo>
                <a:cubicBezTo>
                  <a:pt x="218270" y="123320"/>
                  <a:pt x="218788" y="123671"/>
                  <a:pt x="219276" y="124052"/>
                </a:cubicBezTo>
                <a:cubicBezTo>
                  <a:pt x="220982" y="122376"/>
                  <a:pt x="223207" y="121355"/>
                  <a:pt x="225644" y="121355"/>
                </a:cubicBezTo>
                <a:lnTo>
                  <a:pt x="225644" y="121370"/>
                </a:lnTo>
                <a:cubicBezTo>
                  <a:pt x="227960" y="121385"/>
                  <a:pt x="230200" y="122284"/>
                  <a:pt x="231861" y="123899"/>
                </a:cubicBezTo>
                <a:cubicBezTo>
                  <a:pt x="232364" y="123534"/>
                  <a:pt x="232897" y="123183"/>
                  <a:pt x="233445" y="122894"/>
                </a:cubicBezTo>
                <a:cubicBezTo>
                  <a:pt x="231404" y="120761"/>
                  <a:pt x="228661" y="119435"/>
                  <a:pt x="225644" y="119435"/>
                </a:cubicBezTo>
                <a:close/>
                <a:moveTo>
                  <a:pt x="254181" y="119435"/>
                </a:moveTo>
                <a:cubicBezTo>
                  <a:pt x="251119" y="119435"/>
                  <a:pt x="248316" y="120791"/>
                  <a:pt x="246274" y="123016"/>
                </a:cubicBezTo>
                <a:cubicBezTo>
                  <a:pt x="246807" y="123320"/>
                  <a:pt x="247325" y="123671"/>
                  <a:pt x="247828" y="124052"/>
                </a:cubicBezTo>
                <a:cubicBezTo>
                  <a:pt x="249519" y="122376"/>
                  <a:pt x="251744" y="121355"/>
                  <a:pt x="254197" y="121355"/>
                </a:cubicBezTo>
                <a:lnTo>
                  <a:pt x="254197" y="121370"/>
                </a:lnTo>
                <a:cubicBezTo>
                  <a:pt x="256512" y="121385"/>
                  <a:pt x="258737" y="122284"/>
                  <a:pt x="260413" y="123899"/>
                </a:cubicBezTo>
                <a:cubicBezTo>
                  <a:pt x="260916" y="123534"/>
                  <a:pt x="261434" y="123198"/>
                  <a:pt x="261982" y="122894"/>
                </a:cubicBezTo>
                <a:cubicBezTo>
                  <a:pt x="259941" y="120761"/>
                  <a:pt x="257213" y="119435"/>
                  <a:pt x="254181" y="119435"/>
                </a:cubicBezTo>
                <a:close/>
                <a:moveTo>
                  <a:pt x="97023" y="124478"/>
                </a:moveTo>
                <a:cubicBezTo>
                  <a:pt x="97025" y="124478"/>
                  <a:pt x="97028" y="124478"/>
                  <a:pt x="97030" y="124478"/>
                </a:cubicBezTo>
                <a:lnTo>
                  <a:pt x="97030" y="124478"/>
                </a:lnTo>
                <a:cubicBezTo>
                  <a:pt x="97033" y="124478"/>
                  <a:pt x="97035" y="124478"/>
                  <a:pt x="97038" y="124478"/>
                </a:cubicBezTo>
                <a:close/>
                <a:moveTo>
                  <a:pt x="197104" y="121992"/>
                </a:moveTo>
                <a:cubicBezTo>
                  <a:pt x="194971" y="121992"/>
                  <a:pt x="192840" y="122804"/>
                  <a:pt x="191211" y="124417"/>
                </a:cubicBezTo>
                <a:cubicBezTo>
                  <a:pt x="191684" y="124813"/>
                  <a:pt x="192125" y="125240"/>
                  <a:pt x="192552" y="125682"/>
                </a:cubicBezTo>
                <a:cubicBezTo>
                  <a:pt x="193801" y="124554"/>
                  <a:pt x="195416" y="123930"/>
                  <a:pt x="197092" y="123915"/>
                </a:cubicBezTo>
                <a:lnTo>
                  <a:pt x="197092" y="123930"/>
                </a:lnTo>
                <a:cubicBezTo>
                  <a:pt x="198692" y="123945"/>
                  <a:pt x="200231" y="124509"/>
                  <a:pt x="201450" y="125530"/>
                </a:cubicBezTo>
                <a:cubicBezTo>
                  <a:pt x="201892" y="125073"/>
                  <a:pt x="202349" y="124661"/>
                  <a:pt x="202836" y="124265"/>
                </a:cubicBezTo>
                <a:cubicBezTo>
                  <a:pt x="201221" y="122747"/>
                  <a:pt x="199161" y="121992"/>
                  <a:pt x="197104" y="121992"/>
                </a:cubicBezTo>
                <a:close/>
                <a:moveTo>
                  <a:pt x="168559" y="122002"/>
                </a:moveTo>
                <a:cubicBezTo>
                  <a:pt x="166429" y="122002"/>
                  <a:pt x="164301" y="122813"/>
                  <a:pt x="162674" y="124433"/>
                </a:cubicBezTo>
                <a:cubicBezTo>
                  <a:pt x="163147" y="124829"/>
                  <a:pt x="163588" y="125240"/>
                  <a:pt x="164015" y="125697"/>
                </a:cubicBezTo>
                <a:cubicBezTo>
                  <a:pt x="165264" y="124570"/>
                  <a:pt x="166879" y="123945"/>
                  <a:pt x="168555" y="123930"/>
                </a:cubicBezTo>
                <a:cubicBezTo>
                  <a:pt x="170155" y="123945"/>
                  <a:pt x="171694" y="124509"/>
                  <a:pt x="172928" y="125530"/>
                </a:cubicBezTo>
                <a:cubicBezTo>
                  <a:pt x="173355" y="125088"/>
                  <a:pt x="173812" y="124661"/>
                  <a:pt x="174299" y="124280"/>
                </a:cubicBezTo>
                <a:cubicBezTo>
                  <a:pt x="172682" y="122760"/>
                  <a:pt x="170619" y="122002"/>
                  <a:pt x="168559" y="122002"/>
                </a:cubicBezTo>
                <a:close/>
                <a:moveTo>
                  <a:pt x="225648" y="122002"/>
                </a:moveTo>
                <a:cubicBezTo>
                  <a:pt x="223518" y="122002"/>
                  <a:pt x="221390" y="122813"/>
                  <a:pt x="219763" y="124433"/>
                </a:cubicBezTo>
                <a:cubicBezTo>
                  <a:pt x="220236" y="124829"/>
                  <a:pt x="220678" y="125240"/>
                  <a:pt x="221104" y="125697"/>
                </a:cubicBezTo>
                <a:cubicBezTo>
                  <a:pt x="222354" y="124570"/>
                  <a:pt x="223969" y="123945"/>
                  <a:pt x="225644" y="123930"/>
                </a:cubicBezTo>
                <a:cubicBezTo>
                  <a:pt x="227244" y="123945"/>
                  <a:pt x="228783" y="124509"/>
                  <a:pt x="230002" y="125530"/>
                </a:cubicBezTo>
                <a:cubicBezTo>
                  <a:pt x="230444" y="125088"/>
                  <a:pt x="230901" y="124661"/>
                  <a:pt x="231388" y="124280"/>
                </a:cubicBezTo>
                <a:cubicBezTo>
                  <a:pt x="229771" y="122760"/>
                  <a:pt x="227708" y="122002"/>
                  <a:pt x="225648" y="122002"/>
                </a:cubicBezTo>
                <a:close/>
                <a:moveTo>
                  <a:pt x="254193" y="122007"/>
                </a:moveTo>
                <a:cubicBezTo>
                  <a:pt x="252060" y="122007"/>
                  <a:pt x="249929" y="122819"/>
                  <a:pt x="248300" y="124433"/>
                </a:cubicBezTo>
                <a:cubicBezTo>
                  <a:pt x="248773" y="124829"/>
                  <a:pt x="249214" y="125240"/>
                  <a:pt x="249641" y="125697"/>
                </a:cubicBezTo>
                <a:cubicBezTo>
                  <a:pt x="250890" y="124570"/>
                  <a:pt x="252505" y="123945"/>
                  <a:pt x="254197" y="123930"/>
                </a:cubicBezTo>
                <a:cubicBezTo>
                  <a:pt x="255781" y="123945"/>
                  <a:pt x="257320" y="124509"/>
                  <a:pt x="258554" y="125530"/>
                </a:cubicBezTo>
                <a:cubicBezTo>
                  <a:pt x="258981" y="125088"/>
                  <a:pt x="259438" y="124661"/>
                  <a:pt x="259925" y="124280"/>
                </a:cubicBezTo>
                <a:cubicBezTo>
                  <a:pt x="258310" y="122762"/>
                  <a:pt x="256250" y="122007"/>
                  <a:pt x="254193" y="122007"/>
                </a:cubicBezTo>
                <a:close/>
                <a:moveTo>
                  <a:pt x="25856" y="122010"/>
                </a:moveTo>
                <a:cubicBezTo>
                  <a:pt x="23646" y="122025"/>
                  <a:pt x="21544" y="122894"/>
                  <a:pt x="19975" y="124433"/>
                </a:cubicBezTo>
                <a:cubicBezTo>
                  <a:pt x="20432" y="124829"/>
                  <a:pt x="20889" y="125255"/>
                  <a:pt x="21300" y="125712"/>
                </a:cubicBezTo>
                <a:cubicBezTo>
                  <a:pt x="22581" y="124533"/>
                  <a:pt x="24211" y="123942"/>
                  <a:pt x="25844" y="123942"/>
                </a:cubicBezTo>
                <a:cubicBezTo>
                  <a:pt x="27396" y="123942"/>
                  <a:pt x="28951" y="124476"/>
                  <a:pt x="30213" y="125545"/>
                </a:cubicBezTo>
                <a:cubicBezTo>
                  <a:pt x="30640" y="125103"/>
                  <a:pt x="31097" y="124676"/>
                  <a:pt x="31584" y="124295"/>
                </a:cubicBezTo>
                <a:cubicBezTo>
                  <a:pt x="30030" y="122833"/>
                  <a:pt x="27973" y="122025"/>
                  <a:pt x="25856" y="122010"/>
                </a:cubicBezTo>
                <a:close/>
                <a:moveTo>
                  <a:pt x="54393" y="122010"/>
                </a:moveTo>
                <a:cubicBezTo>
                  <a:pt x="52199" y="122025"/>
                  <a:pt x="50081" y="122894"/>
                  <a:pt x="48511" y="124433"/>
                </a:cubicBezTo>
                <a:cubicBezTo>
                  <a:pt x="48984" y="124829"/>
                  <a:pt x="49426" y="125255"/>
                  <a:pt x="49852" y="125712"/>
                </a:cubicBezTo>
                <a:cubicBezTo>
                  <a:pt x="51133" y="124533"/>
                  <a:pt x="52759" y="123942"/>
                  <a:pt x="54388" y="123942"/>
                </a:cubicBezTo>
                <a:cubicBezTo>
                  <a:pt x="55936" y="123942"/>
                  <a:pt x="57488" y="124476"/>
                  <a:pt x="58750" y="125545"/>
                </a:cubicBezTo>
                <a:cubicBezTo>
                  <a:pt x="59177" y="125103"/>
                  <a:pt x="59634" y="124676"/>
                  <a:pt x="60121" y="124295"/>
                </a:cubicBezTo>
                <a:cubicBezTo>
                  <a:pt x="58567" y="122833"/>
                  <a:pt x="56526" y="122025"/>
                  <a:pt x="54408" y="122010"/>
                </a:cubicBezTo>
                <a:close/>
                <a:moveTo>
                  <a:pt x="82929" y="121964"/>
                </a:moveTo>
                <a:lnTo>
                  <a:pt x="82929" y="122010"/>
                </a:lnTo>
                <a:cubicBezTo>
                  <a:pt x="80735" y="122025"/>
                  <a:pt x="78618" y="122894"/>
                  <a:pt x="77048" y="124433"/>
                </a:cubicBezTo>
                <a:cubicBezTo>
                  <a:pt x="77521" y="124829"/>
                  <a:pt x="77963" y="125255"/>
                  <a:pt x="78389" y="125712"/>
                </a:cubicBezTo>
                <a:cubicBezTo>
                  <a:pt x="79670" y="124533"/>
                  <a:pt x="81300" y="123942"/>
                  <a:pt x="82931" y="123942"/>
                </a:cubicBezTo>
                <a:cubicBezTo>
                  <a:pt x="84481" y="123942"/>
                  <a:pt x="86032" y="124476"/>
                  <a:pt x="87287" y="125545"/>
                </a:cubicBezTo>
                <a:cubicBezTo>
                  <a:pt x="87714" y="125103"/>
                  <a:pt x="88186" y="124676"/>
                  <a:pt x="88673" y="124295"/>
                </a:cubicBezTo>
                <a:cubicBezTo>
                  <a:pt x="87119" y="122818"/>
                  <a:pt x="85062" y="121995"/>
                  <a:pt x="82929" y="121964"/>
                </a:cubicBezTo>
                <a:close/>
                <a:moveTo>
                  <a:pt x="111482" y="122010"/>
                </a:moveTo>
                <a:cubicBezTo>
                  <a:pt x="109272" y="122025"/>
                  <a:pt x="107170" y="122894"/>
                  <a:pt x="105601" y="124433"/>
                </a:cubicBezTo>
                <a:cubicBezTo>
                  <a:pt x="106058" y="124829"/>
                  <a:pt x="106515" y="125255"/>
                  <a:pt x="106926" y="125712"/>
                </a:cubicBezTo>
                <a:cubicBezTo>
                  <a:pt x="108207" y="124533"/>
                  <a:pt x="109837" y="123942"/>
                  <a:pt x="111470" y="123942"/>
                </a:cubicBezTo>
                <a:cubicBezTo>
                  <a:pt x="113022" y="123942"/>
                  <a:pt x="114577" y="124476"/>
                  <a:pt x="115839" y="125545"/>
                </a:cubicBezTo>
                <a:cubicBezTo>
                  <a:pt x="116266" y="125103"/>
                  <a:pt x="116723" y="124676"/>
                  <a:pt x="117210" y="124295"/>
                </a:cubicBezTo>
                <a:cubicBezTo>
                  <a:pt x="115641" y="122833"/>
                  <a:pt x="113599" y="122025"/>
                  <a:pt x="111482" y="122010"/>
                </a:cubicBezTo>
                <a:close/>
                <a:moveTo>
                  <a:pt x="140019" y="122010"/>
                </a:moveTo>
                <a:cubicBezTo>
                  <a:pt x="137809" y="122025"/>
                  <a:pt x="135707" y="122894"/>
                  <a:pt x="134137" y="124433"/>
                </a:cubicBezTo>
                <a:cubicBezTo>
                  <a:pt x="134610" y="124829"/>
                  <a:pt x="135052" y="125255"/>
                  <a:pt x="135463" y="125712"/>
                </a:cubicBezTo>
                <a:cubicBezTo>
                  <a:pt x="136744" y="124533"/>
                  <a:pt x="138374" y="123942"/>
                  <a:pt x="140007" y="123942"/>
                </a:cubicBezTo>
                <a:cubicBezTo>
                  <a:pt x="141559" y="123942"/>
                  <a:pt x="143114" y="124476"/>
                  <a:pt x="144376" y="125545"/>
                </a:cubicBezTo>
                <a:cubicBezTo>
                  <a:pt x="144803" y="125103"/>
                  <a:pt x="145260" y="124676"/>
                  <a:pt x="145747" y="124295"/>
                </a:cubicBezTo>
                <a:cubicBezTo>
                  <a:pt x="144193" y="122848"/>
                  <a:pt x="142152" y="122025"/>
                  <a:pt x="140019" y="122010"/>
                </a:cubicBezTo>
                <a:close/>
                <a:moveTo>
                  <a:pt x="97023" y="127038"/>
                </a:moveTo>
                <a:cubicBezTo>
                  <a:pt x="97025" y="127038"/>
                  <a:pt x="97028" y="127038"/>
                  <a:pt x="97030" y="127038"/>
                </a:cubicBezTo>
                <a:lnTo>
                  <a:pt x="97030" y="127038"/>
                </a:lnTo>
                <a:cubicBezTo>
                  <a:pt x="97033" y="127038"/>
                  <a:pt x="97035" y="127038"/>
                  <a:pt x="97038" y="127038"/>
                </a:cubicBezTo>
                <a:close/>
                <a:moveTo>
                  <a:pt x="25856" y="124585"/>
                </a:moveTo>
                <a:cubicBezTo>
                  <a:pt x="24332" y="124585"/>
                  <a:pt x="22854" y="125149"/>
                  <a:pt x="21711" y="126154"/>
                </a:cubicBezTo>
                <a:cubicBezTo>
                  <a:pt x="22123" y="126627"/>
                  <a:pt x="22488" y="127114"/>
                  <a:pt x="22839" y="127617"/>
                </a:cubicBezTo>
                <a:cubicBezTo>
                  <a:pt x="23677" y="126901"/>
                  <a:pt x="24743" y="126505"/>
                  <a:pt x="25856" y="126505"/>
                </a:cubicBezTo>
                <a:cubicBezTo>
                  <a:pt x="26861" y="126505"/>
                  <a:pt x="27852" y="126840"/>
                  <a:pt x="28644" y="127449"/>
                </a:cubicBezTo>
                <a:cubicBezTo>
                  <a:pt x="28994" y="126947"/>
                  <a:pt x="29375" y="126459"/>
                  <a:pt x="29786" y="126002"/>
                </a:cubicBezTo>
                <a:cubicBezTo>
                  <a:pt x="28674" y="125088"/>
                  <a:pt x="27288" y="124585"/>
                  <a:pt x="25856" y="124585"/>
                </a:cubicBezTo>
                <a:close/>
                <a:moveTo>
                  <a:pt x="168537" y="124580"/>
                </a:moveTo>
                <a:cubicBezTo>
                  <a:pt x="167062" y="124580"/>
                  <a:pt x="165592" y="125106"/>
                  <a:pt x="164426" y="126154"/>
                </a:cubicBezTo>
                <a:cubicBezTo>
                  <a:pt x="164823" y="126627"/>
                  <a:pt x="165204" y="127114"/>
                  <a:pt x="165554" y="127617"/>
                </a:cubicBezTo>
                <a:cubicBezTo>
                  <a:pt x="166392" y="126901"/>
                  <a:pt x="167458" y="126505"/>
                  <a:pt x="168555" y="126505"/>
                </a:cubicBezTo>
                <a:cubicBezTo>
                  <a:pt x="169561" y="126505"/>
                  <a:pt x="170536" y="126840"/>
                  <a:pt x="171344" y="127449"/>
                </a:cubicBezTo>
                <a:cubicBezTo>
                  <a:pt x="171694" y="126947"/>
                  <a:pt x="172075" y="126459"/>
                  <a:pt x="172486" y="126002"/>
                </a:cubicBezTo>
                <a:cubicBezTo>
                  <a:pt x="171337" y="125053"/>
                  <a:pt x="169935" y="124580"/>
                  <a:pt x="168537" y="124580"/>
                </a:cubicBezTo>
                <a:close/>
                <a:moveTo>
                  <a:pt x="197086" y="124565"/>
                </a:moveTo>
                <a:cubicBezTo>
                  <a:pt x="195611" y="124565"/>
                  <a:pt x="194137" y="125091"/>
                  <a:pt x="192963" y="126139"/>
                </a:cubicBezTo>
                <a:cubicBezTo>
                  <a:pt x="193360" y="126611"/>
                  <a:pt x="193740" y="127099"/>
                  <a:pt x="194076" y="127617"/>
                </a:cubicBezTo>
                <a:cubicBezTo>
                  <a:pt x="194929" y="126886"/>
                  <a:pt x="195995" y="126489"/>
                  <a:pt x="197092" y="126489"/>
                </a:cubicBezTo>
                <a:lnTo>
                  <a:pt x="197092" y="126505"/>
                </a:lnTo>
                <a:cubicBezTo>
                  <a:pt x="198098" y="126505"/>
                  <a:pt x="199088" y="126825"/>
                  <a:pt x="199880" y="127434"/>
                </a:cubicBezTo>
                <a:cubicBezTo>
                  <a:pt x="200231" y="126916"/>
                  <a:pt x="200612" y="126444"/>
                  <a:pt x="201023" y="125987"/>
                </a:cubicBezTo>
                <a:cubicBezTo>
                  <a:pt x="199881" y="125038"/>
                  <a:pt x="198483" y="124565"/>
                  <a:pt x="197086" y="124565"/>
                </a:cubicBezTo>
                <a:close/>
                <a:moveTo>
                  <a:pt x="225651" y="124572"/>
                </a:moveTo>
                <a:cubicBezTo>
                  <a:pt x="224166" y="124572"/>
                  <a:pt x="222685" y="125102"/>
                  <a:pt x="221516" y="126154"/>
                </a:cubicBezTo>
                <a:cubicBezTo>
                  <a:pt x="221912" y="126627"/>
                  <a:pt x="222293" y="127114"/>
                  <a:pt x="222643" y="127617"/>
                </a:cubicBezTo>
                <a:cubicBezTo>
                  <a:pt x="223481" y="126901"/>
                  <a:pt x="224547" y="126505"/>
                  <a:pt x="225644" y="126505"/>
                </a:cubicBezTo>
                <a:cubicBezTo>
                  <a:pt x="226650" y="126505"/>
                  <a:pt x="227640" y="126825"/>
                  <a:pt x="228448" y="127434"/>
                </a:cubicBezTo>
                <a:cubicBezTo>
                  <a:pt x="228798" y="126931"/>
                  <a:pt x="229179" y="126444"/>
                  <a:pt x="229591" y="125987"/>
                </a:cubicBezTo>
                <a:cubicBezTo>
                  <a:pt x="228446" y="125041"/>
                  <a:pt x="227047" y="124572"/>
                  <a:pt x="225651" y="124572"/>
                </a:cubicBezTo>
                <a:close/>
                <a:moveTo>
                  <a:pt x="254188" y="124572"/>
                </a:moveTo>
                <a:cubicBezTo>
                  <a:pt x="252703" y="124572"/>
                  <a:pt x="251222" y="125102"/>
                  <a:pt x="250052" y="126154"/>
                </a:cubicBezTo>
                <a:cubicBezTo>
                  <a:pt x="250464" y="126627"/>
                  <a:pt x="250829" y="127114"/>
                  <a:pt x="251180" y="127617"/>
                </a:cubicBezTo>
                <a:cubicBezTo>
                  <a:pt x="252018" y="126901"/>
                  <a:pt x="253084" y="126505"/>
                  <a:pt x="254197" y="126489"/>
                </a:cubicBezTo>
                <a:lnTo>
                  <a:pt x="254197" y="126505"/>
                </a:lnTo>
                <a:cubicBezTo>
                  <a:pt x="255202" y="126505"/>
                  <a:pt x="256177" y="126840"/>
                  <a:pt x="256985" y="127434"/>
                </a:cubicBezTo>
                <a:cubicBezTo>
                  <a:pt x="257335" y="126931"/>
                  <a:pt x="257716" y="126444"/>
                  <a:pt x="258127" y="125987"/>
                </a:cubicBezTo>
                <a:cubicBezTo>
                  <a:pt x="256983" y="125041"/>
                  <a:pt x="255584" y="124572"/>
                  <a:pt x="254188" y="124572"/>
                </a:cubicBezTo>
                <a:close/>
                <a:moveTo>
                  <a:pt x="54408" y="124570"/>
                </a:moveTo>
                <a:lnTo>
                  <a:pt x="54393" y="124585"/>
                </a:lnTo>
                <a:cubicBezTo>
                  <a:pt x="52869" y="124585"/>
                  <a:pt x="51391" y="125149"/>
                  <a:pt x="50248" y="126169"/>
                </a:cubicBezTo>
                <a:cubicBezTo>
                  <a:pt x="50660" y="126642"/>
                  <a:pt x="51025" y="127129"/>
                  <a:pt x="51376" y="127632"/>
                </a:cubicBezTo>
                <a:cubicBezTo>
                  <a:pt x="52235" y="126884"/>
                  <a:pt x="53306" y="126510"/>
                  <a:pt x="54381" y="126510"/>
                </a:cubicBezTo>
                <a:cubicBezTo>
                  <a:pt x="55365" y="126510"/>
                  <a:pt x="56351" y="126823"/>
                  <a:pt x="57181" y="127449"/>
                </a:cubicBezTo>
                <a:cubicBezTo>
                  <a:pt x="57531" y="126947"/>
                  <a:pt x="57912" y="126459"/>
                  <a:pt x="58323" y="126002"/>
                </a:cubicBezTo>
                <a:cubicBezTo>
                  <a:pt x="57226" y="125088"/>
                  <a:pt x="55840" y="124585"/>
                  <a:pt x="54408" y="124570"/>
                </a:cubicBezTo>
                <a:close/>
                <a:moveTo>
                  <a:pt x="82929" y="124539"/>
                </a:moveTo>
                <a:lnTo>
                  <a:pt x="82929" y="124585"/>
                </a:lnTo>
                <a:cubicBezTo>
                  <a:pt x="81406" y="124585"/>
                  <a:pt x="79943" y="125149"/>
                  <a:pt x="78801" y="126169"/>
                </a:cubicBezTo>
                <a:cubicBezTo>
                  <a:pt x="79197" y="126627"/>
                  <a:pt x="79578" y="127129"/>
                  <a:pt x="79928" y="127632"/>
                </a:cubicBezTo>
                <a:cubicBezTo>
                  <a:pt x="80787" y="126884"/>
                  <a:pt x="81858" y="126510"/>
                  <a:pt x="82933" y="126510"/>
                </a:cubicBezTo>
                <a:cubicBezTo>
                  <a:pt x="83917" y="126510"/>
                  <a:pt x="84903" y="126823"/>
                  <a:pt x="85733" y="127449"/>
                </a:cubicBezTo>
                <a:cubicBezTo>
                  <a:pt x="86083" y="126947"/>
                  <a:pt x="86464" y="126459"/>
                  <a:pt x="86876" y="126002"/>
                </a:cubicBezTo>
                <a:cubicBezTo>
                  <a:pt x="85763" y="125073"/>
                  <a:pt x="84377" y="124554"/>
                  <a:pt x="82929" y="124539"/>
                </a:cubicBezTo>
                <a:close/>
                <a:moveTo>
                  <a:pt x="111482" y="124585"/>
                </a:moveTo>
                <a:cubicBezTo>
                  <a:pt x="109943" y="124585"/>
                  <a:pt x="108480" y="125149"/>
                  <a:pt x="107337" y="126169"/>
                </a:cubicBezTo>
                <a:cubicBezTo>
                  <a:pt x="107734" y="126642"/>
                  <a:pt x="108114" y="127129"/>
                  <a:pt x="108465" y="127632"/>
                </a:cubicBezTo>
                <a:cubicBezTo>
                  <a:pt x="109324" y="126884"/>
                  <a:pt x="110395" y="126510"/>
                  <a:pt x="111470" y="126510"/>
                </a:cubicBezTo>
                <a:cubicBezTo>
                  <a:pt x="112454" y="126510"/>
                  <a:pt x="113440" y="126823"/>
                  <a:pt x="114270" y="127449"/>
                </a:cubicBezTo>
                <a:cubicBezTo>
                  <a:pt x="114620" y="126947"/>
                  <a:pt x="115001" y="126459"/>
                  <a:pt x="115412" y="126002"/>
                </a:cubicBezTo>
                <a:cubicBezTo>
                  <a:pt x="114300" y="125088"/>
                  <a:pt x="112914" y="124585"/>
                  <a:pt x="111482" y="124585"/>
                </a:cubicBezTo>
                <a:close/>
                <a:moveTo>
                  <a:pt x="140019" y="124585"/>
                </a:moveTo>
                <a:cubicBezTo>
                  <a:pt x="138495" y="124585"/>
                  <a:pt x="137017" y="125149"/>
                  <a:pt x="135874" y="126169"/>
                </a:cubicBezTo>
                <a:cubicBezTo>
                  <a:pt x="136286" y="126642"/>
                  <a:pt x="136651" y="127129"/>
                  <a:pt x="137002" y="127632"/>
                </a:cubicBezTo>
                <a:cubicBezTo>
                  <a:pt x="137861" y="126884"/>
                  <a:pt x="138932" y="126510"/>
                  <a:pt x="140007" y="126510"/>
                </a:cubicBezTo>
                <a:cubicBezTo>
                  <a:pt x="140990" y="126510"/>
                  <a:pt x="141977" y="126823"/>
                  <a:pt x="142807" y="127449"/>
                </a:cubicBezTo>
                <a:cubicBezTo>
                  <a:pt x="143157" y="126947"/>
                  <a:pt x="143538" y="126459"/>
                  <a:pt x="143949" y="126002"/>
                </a:cubicBezTo>
                <a:cubicBezTo>
                  <a:pt x="142837" y="125088"/>
                  <a:pt x="141451" y="124585"/>
                  <a:pt x="140019" y="124585"/>
                </a:cubicBezTo>
                <a:close/>
                <a:moveTo>
                  <a:pt x="256255" y="128590"/>
                </a:moveTo>
                <a:cubicBezTo>
                  <a:pt x="256254" y="128591"/>
                  <a:pt x="256254" y="128591"/>
                  <a:pt x="256253" y="128592"/>
                </a:cubicBezTo>
                <a:lnTo>
                  <a:pt x="256269" y="128592"/>
                </a:lnTo>
                <a:cubicBezTo>
                  <a:pt x="256264" y="128591"/>
                  <a:pt x="256259" y="128591"/>
                  <a:pt x="256255" y="128590"/>
                </a:cubicBezTo>
                <a:close/>
                <a:moveTo>
                  <a:pt x="82929" y="127099"/>
                </a:moveTo>
                <a:lnTo>
                  <a:pt x="82929" y="127145"/>
                </a:lnTo>
                <a:cubicBezTo>
                  <a:pt x="81954" y="127145"/>
                  <a:pt x="81010" y="127480"/>
                  <a:pt x="80263" y="128104"/>
                </a:cubicBezTo>
                <a:cubicBezTo>
                  <a:pt x="80355" y="128272"/>
                  <a:pt x="80461" y="128440"/>
                  <a:pt x="80553" y="128607"/>
                </a:cubicBezTo>
                <a:cubicBezTo>
                  <a:pt x="81330" y="128455"/>
                  <a:pt x="82137" y="128379"/>
                  <a:pt x="82929" y="128379"/>
                </a:cubicBezTo>
                <a:cubicBezTo>
                  <a:pt x="83630" y="128379"/>
                  <a:pt x="84316" y="128440"/>
                  <a:pt x="85002" y="128546"/>
                </a:cubicBezTo>
                <a:cubicBezTo>
                  <a:pt x="85123" y="128348"/>
                  <a:pt x="85261" y="128135"/>
                  <a:pt x="85382" y="127922"/>
                </a:cubicBezTo>
                <a:cubicBezTo>
                  <a:pt x="84682" y="127388"/>
                  <a:pt x="83813" y="127099"/>
                  <a:pt x="82929" y="127099"/>
                </a:cubicBezTo>
                <a:close/>
                <a:moveTo>
                  <a:pt x="54393" y="127145"/>
                </a:moveTo>
                <a:cubicBezTo>
                  <a:pt x="53417" y="127145"/>
                  <a:pt x="52458" y="127510"/>
                  <a:pt x="51726" y="128150"/>
                </a:cubicBezTo>
                <a:cubicBezTo>
                  <a:pt x="51833" y="128303"/>
                  <a:pt x="51924" y="128470"/>
                  <a:pt x="52016" y="128638"/>
                </a:cubicBezTo>
                <a:cubicBezTo>
                  <a:pt x="52808" y="128501"/>
                  <a:pt x="53600" y="128424"/>
                  <a:pt x="54393" y="128424"/>
                </a:cubicBezTo>
                <a:cubicBezTo>
                  <a:pt x="55093" y="128424"/>
                  <a:pt x="55779" y="128470"/>
                  <a:pt x="56465" y="128592"/>
                </a:cubicBezTo>
                <a:cubicBezTo>
                  <a:pt x="56602" y="128379"/>
                  <a:pt x="56724" y="128165"/>
                  <a:pt x="56846" y="127967"/>
                </a:cubicBezTo>
                <a:cubicBezTo>
                  <a:pt x="56145" y="127434"/>
                  <a:pt x="55291" y="127145"/>
                  <a:pt x="54408" y="127145"/>
                </a:cubicBezTo>
                <a:close/>
                <a:moveTo>
                  <a:pt x="197092" y="127129"/>
                </a:moveTo>
                <a:cubicBezTo>
                  <a:pt x="196102" y="127145"/>
                  <a:pt x="195157" y="127495"/>
                  <a:pt x="194426" y="128135"/>
                </a:cubicBezTo>
                <a:cubicBezTo>
                  <a:pt x="194517" y="128303"/>
                  <a:pt x="194624" y="128470"/>
                  <a:pt x="194716" y="128638"/>
                </a:cubicBezTo>
                <a:cubicBezTo>
                  <a:pt x="195493" y="128485"/>
                  <a:pt x="196300" y="128409"/>
                  <a:pt x="197092" y="128409"/>
                </a:cubicBezTo>
                <a:cubicBezTo>
                  <a:pt x="197793" y="128409"/>
                  <a:pt x="198479" y="128470"/>
                  <a:pt x="199164" y="128577"/>
                </a:cubicBezTo>
                <a:lnTo>
                  <a:pt x="199164" y="128592"/>
                </a:lnTo>
                <a:cubicBezTo>
                  <a:pt x="199286" y="128379"/>
                  <a:pt x="199423" y="128165"/>
                  <a:pt x="199530" y="127952"/>
                </a:cubicBezTo>
                <a:cubicBezTo>
                  <a:pt x="198829" y="127419"/>
                  <a:pt x="197976" y="127129"/>
                  <a:pt x="197092" y="127129"/>
                </a:cubicBezTo>
                <a:close/>
                <a:moveTo>
                  <a:pt x="25856" y="127145"/>
                </a:moveTo>
                <a:cubicBezTo>
                  <a:pt x="24865" y="127145"/>
                  <a:pt x="23921" y="127510"/>
                  <a:pt x="23174" y="128150"/>
                </a:cubicBezTo>
                <a:cubicBezTo>
                  <a:pt x="23281" y="128318"/>
                  <a:pt x="23372" y="128485"/>
                  <a:pt x="23464" y="128653"/>
                </a:cubicBezTo>
                <a:cubicBezTo>
                  <a:pt x="24256" y="128501"/>
                  <a:pt x="25048" y="128424"/>
                  <a:pt x="25856" y="128424"/>
                </a:cubicBezTo>
                <a:cubicBezTo>
                  <a:pt x="26541" y="128424"/>
                  <a:pt x="27242" y="128485"/>
                  <a:pt x="27928" y="128592"/>
                </a:cubicBezTo>
                <a:cubicBezTo>
                  <a:pt x="28050" y="128379"/>
                  <a:pt x="28171" y="128165"/>
                  <a:pt x="28309" y="127967"/>
                </a:cubicBezTo>
                <a:cubicBezTo>
                  <a:pt x="27593" y="127434"/>
                  <a:pt x="26739" y="127145"/>
                  <a:pt x="25856" y="127145"/>
                </a:cubicBezTo>
                <a:close/>
                <a:moveTo>
                  <a:pt x="111482" y="127145"/>
                </a:moveTo>
                <a:cubicBezTo>
                  <a:pt x="110491" y="127145"/>
                  <a:pt x="109547" y="127510"/>
                  <a:pt x="108785" y="128150"/>
                </a:cubicBezTo>
                <a:cubicBezTo>
                  <a:pt x="108907" y="128318"/>
                  <a:pt x="108998" y="128485"/>
                  <a:pt x="109090" y="128653"/>
                </a:cubicBezTo>
                <a:cubicBezTo>
                  <a:pt x="109882" y="128501"/>
                  <a:pt x="110674" y="128424"/>
                  <a:pt x="111466" y="128424"/>
                </a:cubicBezTo>
                <a:cubicBezTo>
                  <a:pt x="112167" y="128424"/>
                  <a:pt x="112853" y="128485"/>
                  <a:pt x="113538" y="128592"/>
                </a:cubicBezTo>
                <a:cubicBezTo>
                  <a:pt x="113676" y="128379"/>
                  <a:pt x="113797" y="128165"/>
                  <a:pt x="113919" y="127967"/>
                </a:cubicBezTo>
                <a:cubicBezTo>
                  <a:pt x="113218" y="127434"/>
                  <a:pt x="112365" y="127145"/>
                  <a:pt x="111482" y="127145"/>
                </a:cubicBezTo>
                <a:close/>
                <a:moveTo>
                  <a:pt x="140019" y="127145"/>
                </a:moveTo>
                <a:cubicBezTo>
                  <a:pt x="139028" y="127145"/>
                  <a:pt x="138084" y="127510"/>
                  <a:pt x="137337" y="128150"/>
                </a:cubicBezTo>
                <a:cubicBezTo>
                  <a:pt x="137444" y="128318"/>
                  <a:pt x="137535" y="128485"/>
                  <a:pt x="137642" y="128653"/>
                </a:cubicBezTo>
                <a:cubicBezTo>
                  <a:pt x="138419" y="128501"/>
                  <a:pt x="139226" y="128424"/>
                  <a:pt x="140019" y="128424"/>
                </a:cubicBezTo>
                <a:cubicBezTo>
                  <a:pt x="140719" y="128424"/>
                  <a:pt x="141405" y="128485"/>
                  <a:pt x="142091" y="128592"/>
                </a:cubicBezTo>
                <a:cubicBezTo>
                  <a:pt x="142212" y="128379"/>
                  <a:pt x="142350" y="128181"/>
                  <a:pt x="142471" y="127967"/>
                </a:cubicBezTo>
                <a:cubicBezTo>
                  <a:pt x="141771" y="127434"/>
                  <a:pt x="140902" y="127145"/>
                  <a:pt x="140019" y="127145"/>
                </a:cubicBezTo>
                <a:close/>
                <a:moveTo>
                  <a:pt x="168555" y="127145"/>
                </a:moveTo>
                <a:cubicBezTo>
                  <a:pt x="167580" y="127160"/>
                  <a:pt x="166620" y="127510"/>
                  <a:pt x="165874" y="128150"/>
                </a:cubicBezTo>
                <a:cubicBezTo>
                  <a:pt x="165981" y="128318"/>
                  <a:pt x="166072" y="128485"/>
                  <a:pt x="166179" y="128653"/>
                </a:cubicBezTo>
                <a:cubicBezTo>
                  <a:pt x="166956" y="128501"/>
                  <a:pt x="167763" y="128424"/>
                  <a:pt x="168555" y="128424"/>
                </a:cubicBezTo>
                <a:cubicBezTo>
                  <a:pt x="169256" y="128424"/>
                  <a:pt x="169942" y="128485"/>
                  <a:pt x="170627" y="128592"/>
                </a:cubicBezTo>
                <a:cubicBezTo>
                  <a:pt x="170749" y="128379"/>
                  <a:pt x="170887" y="128165"/>
                  <a:pt x="171008" y="127967"/>
                </a:cubicBezTo>
                <a:cubicBezTo>
                  <a:pt x="170308" y="127434"/>
                  <a:pt x="169439" y="127145"/>
                  <a:pt x="168555" y="127145"/>
                </a:cubicBezTo>
                <a:close/>
                <a:moveTo>
                  <a:pt x="225644" y="127145"/>
                </a:moveTo>
                <a:cubicBezTo>
                  <a:pt x="224654" y="127160"/>
                  <a:pt x="223710" y="127510"/>
                  <a:pt x="222963" y="128150"/>
                </a:cubicBezTo>
                <a:cubicBezTo>
                  <a:pt x="223070" y="128318"/>
                  <a:pt x="223161" y="128485"/>
                  <a:pt x="223268" y="128653"/>
                </a:cubicBezTo>
                <a:cubicBezTo>
                  <a:pt x="224045" y="128501"/>
                  <a:pt x="224852" y="128424"/>
                  <a:pt x="225644" y="128424"/>
                </a:cubicBezTo>
                <a:cubicBezTo>
                  <a:pt x="226345" y="128424"/>
                  <a:pt x="227031" y="128485"/>
                  <a:pt x="227717" y="128592"/>
                </a:cubicBezTo>
                <a:cubicBezTo>
                  <a:pt x="227823" y="128379"/>
                  <a:pt x="227960" y="128165"/>
                  <a:pt x="228082" y="127967"/>
                </a:cubicBezTo>
                <a:cubicBezTo>
                  <a:pt x="227381" y="127434"/>
                  <a:pt x="226528" y="127145"/>
                  <a:pt x="225644" y="127145"/>
                </a:cubicBezTo>
                <a:close/>
                <a:moveTo>
                  <a:pt x="254197" y="127145"/>
                </a:moveTo>
                <a:cubicBezTo>
                  <a:pt x="253206" y="127145"/>
                  <a:pt x="252262" y="127510"/>
                  <a:pt x="251515" y="128150"/>
                </a:cubicBezTo>
                <a:cubicBezTo>
                  <a:pt x="251622" y="128318"/>
                  <a:pt x="251713" y="128485"/>
                  <a:pt x="251805" y="128653"/>
                </a:cubicBezTo>
                <a:cubicBezTo>
                  <a:pt x="252597" y="128501"/>
                  <a:pt x="253389" y="128424"/>
                  <a:pt x="254197" y="128424"/>
                </a:cubicBezTo>
                <a:cubicBezTo>
                  <a:pt x="254878" y="128424"/>
                  <a:pt x="255574" y="128485"/>
                  <a:pt x="256255" y="128590"/>
                </a:cubicBezTo>
                <a:lnTo>
                  <a:pt x="256255" y="128590"/>
                </a:lnTo>
                <a:cubicBezTo>
                  <a:pt x="256376" y="128377"/>
                  <a:pt x="256498" y="128165"/>
                  <a:pt x="256634" y="127967"/>
                </a:cubicBezTo>
                <a:cubicBezTo>
                  <a:pt x="255934" y="127434"/>
                  <a:pt x="255080" y="127145"/>
                  <a:pt x="254197" y="127145"/>
                </a:cubicBezTo>
                <a:close/>
                <a:moveTo>
                  <a:pt x="211201" y="121873"/>
                </a:moveTo>
                <a:cubicBezTo>
                  <a:pt x="206432" y="121873"/>
                  <a:pt x="202242" y="124570"/>
                  <a:pt x="199789" y="128668"/>
                </a:cubicBezTo>
                <a:cubicBezTo>
                  <a:pt x="200399" y="128805"/>
                  <a:pt x="201008" y="128973"/>
                  <a:pt x="201587" y="129186"/>
                </a:cubicBezTo>
                <a:cubicBezTo>
                  <a:pt x="203766" y="125926"/>
                  <a:pt x="207255" y="123793"/>
                  <a:pt x="211201" y="123793"/>
                </a:cubicBezTo>
                <a:lnTo>
                  <a:pt x="211201" y="123838"/>
                </a:lnTo>
                <a:cubicBezTo>
                  <a:pt x="215177" y="123838"/>
                  <a:pt x="218697" y="126017"/>
                  <a:pt x="220860" y="129293"/>
                </a:cubicBezTo>
                <a:cubicBezTo>
                  <a:pt x="221439" y="129064"/>
                  <a:pt x="222034" y="128881"/>
                  <a:pt x="222643" y="128744"/>
                </a:cubicBezTo>
                <a:cubicBezTo>
                  <a:pt x="220190" y="124600"/>
                  <a:pt x="215954" y="121873"/>
                  <a:pt x="211201" y="121873"/>
                </a:cubicBezTo>
                <a:close/>
                <a:moveTo>
                  <a:pt x="39949" y="121903"/>
                </a:moveTo>
                <a:cubicBezTo>
                  <a:pt x="35195" y="121903"/>
                  <a:pt x="31005" y="124615"/>
                  <a:pt x="28537" y="128714"/>
                </a:cubicBezTo>
                <a:cubicBezTo>
                  <a:pt x="29162" y="128836"/>
                  <a:pt x="29756" y="129003"/>
                  <a:pt x="30350" y="129232"/>
                </a:cubicBezTo>
                <a:cubicBezTo>
                  <a:pt x="32514" y="125956"/>
                  <a:pt x="36003" y="123823"/>
                  <a:pt x="39949" y="123823"/>
                </a:cubicBezTo>
                <a:cubicBezTo>
                  <a:pt x="43925" y="123823"/>
                  <a:pt x="47445" y="126002"/>
                  <a:pt x="49624" y="129323"/>
                </a:cubicBezTo>
                <a:cubicBezTo>
                  <a:pt x="50203" y="129095"/>
                  <a:pt x="50782" y="128912"/>
                  <a:pt x="51391" y="128775"/>
                </a:cubicBezTo>
                <a:cubicBezTo>
                  <a:pt x="48938" y="124646"/>
                  <a:pt x="44733" y="121903"/>
                  <a:pt x="39949" y="121903"/>
                </a:cubicBezTo>
                <a:close/>
                <a:moveTo>
                  <a:pt x="97030" y="121903"/>
                </a:moveTo>
                <a:lnTo>
                  <a:pt x="97030" y="121903"/>
                </a:lnTo>
                <a:cubicBezTo>
                  <a:pt x="92280" y="121906"/>
                  <a:pt x="88078" y="124618"/>
                  <a:pt x="85626" y="128714"/>
                </a:cubicBezTo>
                <a:cubicBezTo>
                  <a:pt x="86236" y="128836"/>
                  <a:pt x="86845" y="129003"/>
                  <a:pt x="87424" y="129232"/>
                </a:cubicBezTo>
                <a:cubicBezTo>
                  <a:pt x="89603" y="125956"/>
                  <a:pt x="93092" y="123823"/>
                  <a:pt x="97023" y="123823"/>
                </a:cubicBezTo>
                <a:cubicBezTo>
                  <a:pt x="101014" y="123823"/>
                  <a:pt x="104519" y="126002"/>
                  <a:pt x="106698" y="129323"/>
                </a:cubicBezTo>
                <a:cubicBezTo>
                  <a:pt x="107276" y="129110"/>
                  <a:pt x="107871" y="128912"/>
                  <a:pt x="108480" y="128775"/>
                </a:cubicBezTo>
                <a:cubicBezTo>
                  <a:pt x="106028" y="124648"/>
                  <a:pt x="101811" y="121906"/>
                  <a:pt x="97030" y="121903"/>
                </a:cubicBezTo>
                <a:close/>
                <a:moveTo>
                  <a:pt x="239738" y="121903"/>
                </a:moveTo>
                <a:cubicBezTo>
                  <a:pt x="234999" y="121903"/>
                  <a:pt x="230809" y="124615"/>
                  <a:pt x="228341" y="128714"/>
                </a:cubicBezTo>
                <a:cubicBezTo>
                  <a:pt x="228951" y="128836"/>
                  <a:pt x="229560" y="129003"/>
                  <a:pt x="230139" y="129232"/>
                </a:cubicBezTo>
                <a:cubicBezTo>
                  <a:pt x="232318" y="125956"/>
                  <a:pt x="235807" y="123823"/>
                  <a:pt x="239753" y="123823"/>
                </a:cubicBezTo>
                <a:lnTo>
                  <a:pt x="239738" y="123838"/>
                </a:lnTo>
                <a:cubicBezTo>
                  <a:pt x="243714" y="123838"/>
                  <a:pt x="247234" y="126017"/>
                  <a:pt x="249413" y="129323"/>
                </a:cubicBezTo>
                <a:cubicBezTo>
                  <a:pt x="249992" y="129110"/>
                  <a:pt x="250586" y="128912"/>
                  <a:pt x="251180" y="128775"/>
                </a:cubicBezTo>
                <a:cubicBezTo>
                  <a:pt x="248742" y="124646"/>
                  <a:pt x="244491" y="121903"/>
                  <a:pt x="239738" y="121903"/>
                </a:cubicBezTo>
                <a:close/>
                <a:moveTo>
                  <a:pt x="11412" y="121919"/>
                </a:moveTo>
                <a:cubicBezTo>
                  <a:pt x="6658" y="121919"/>
                  <a:pt x="2453" y="124615"/>
                  <a:pt x="0" y="128714"/>
                </a:cubicBezTo>
                <a:lnTo>
                  <a:pt x="15" y="128714"/>
                </a:lnTo>
                <a:cubicBezTo>
                  <a:pt x="625" y="128836"/>
                  <a:pt x="1219" y="129019"/>
                  <a:pt x="1798" y="129232"/>
                </a:cubicBezTo>
                <a:cubicBezTo>
                  <a:pt x="3977" y="125971"/>
                  <a:pt x="7466" y="123838"/>
                  <a:pt x="11412" y="123838"/>
                </a:cubicBezTo>
                <a:cubicBezTo>
                  <a:pt x="15373" y="123838"/>
                  <a:pt x="18908" y="126017"/>
                  <a:pt x="21087" y="129339"/>
                </a:cubicBezTo>
                <a:cubicBezTo>
                  <a:pt x="21651" y="129110"/>
                  <a:pt x="22245" y="128927"/>
                  <a:pt x="22854" y="128790"/>
                </a:cubicBezTo>
                <a:cubicBezTo>
                  <a:pt x="20401" y="124661"/>
                  <a:pt x="16166" y="121919"/>
                  <a:pt x="11412" y="121919"/>
                </a:cubicBezTo>
                <a:close/>
                <a:moveTo>
                  <a:pt x="68501" y="121903"/>
                </a:moveTo>
                <a:cubicBezTo>
                  <a:pt x="63747" y="121903"/>
                  <a:pt x="59558" y="124615"/>
                  <a:pt x="57089" y="128714"/>
                </a:cubicBezTo>
                <a:cubicBezTo>
                  <a:pt x="57714" y="128851"/>
                  <a:pt x="58308" y="129019"/>
                  <a:pt x="58902" y="129247"/>
                </a:cubicBezTo>
                <a:cubicBezTo>
                  <a:pt x="61081" y="125971"/>
                  <a:pt x="64570" y="123838"/>
                  <a:pt x="68501" y="123838"/>
                </a:cubicBezTo>
                <a:cubicBezTo>
                  <a:pt x="72478" y="123838"/>
                  <a:pt x="75997" y="126017"/>
                  <a:pt x="78176" y="129339"/>
                </a:cubicBezTo>
                <a:cubicBezTo>
                  <a:pt x="78755" y="129110"/>
                  <a:pt x="79334" y="128927"/>
                  <a:pt x="79943" y="128790"/>
                </a:cubicBezTo>
                <a:cubicBezTo>
                  <a:pt x="77490" y="124661"/>
                  <a:pt x="73285" y="121919"/>
                  <a:pt x="68501" y="121919"/>
                </a:cubicBezTo>
                <a:lnTo>
                  <a:pt x="68501" y="121903"/>
                </a:lnTo>
                <a:close/>
                <a:moveTo>
                  <a:pt x="125575" y="121903"/>
                </a:moveTo>
                <a:cubicBezTo>
                  <a:pt x="120821" y="121903"/>
                  <a:pt x="116631" y="124615"/>
                  <a:pt x="114178" y="128714"/>
                </a:cubicBezTo>
                <a:cubicBezTo>
                  <a:pt x="114788" y="128836"/>
                  <a:pt x="115382" y="129019"/>
                  <a:pt x="115976" y="129232"/>
                </a:cubicBezTo>
                <a:cubicBezTo>
                  <a:pt x="118155" y="125971"/>
                  <a:pt x="121644" y="123838"/>
                  <a:pt x="125575" y="123838"/>
                </a:cubicBezTo>
                <a:cubicBezTo>
                  <a:pt x="129551" y="123838"/>
                  <a:pt x="133071" y="126017"/>
                  <a:pt x="135250" y="129339"/>
                </a:cubicBezTo>
                <a:cubicBezTo>
                  <a:pt x="135829" y="129110"/>
                  <a:pt x="136408" y="128927"/>
                  <a:pt x="137017" y="128775"/>
                </a:cubicBezTo>
                <a:cubicBezTo>
                  <a:pt x="134564" y="124646"/>
                  <a:pt x="130359" y="121903"/>
                  <a:pt x="125575" y="121903"/>
                </a:cubicBezTo>
                <a:close/>
                <a:moveTo>
                  <a:pt x="154127" y="121903"/>
                </a:moveTo>
                <a:cubicBezTo>
                  <a:pt x="149373" y="121903"/>
                  <a:pt x="145168" y="124615"/>
                  <a:pt x="142715" y="128714"/>
                </a:cubicBezTo>
                <a:cubicBezTo>
                  <a:pt x="143325" y="128836"/>
                  <a:pt x="143934" y="129019"/>
                  <a:pt x="144528" y="129232"/>
                </a:cubicBezTo>
                <a:cubicBezTo>
                  <a:pt x="146690" y="125974"/>
                  <a:pt x="150192" y="123841"/>
                  <a:pt x="154119" y="123838"/>
                </a:cubicBezTo>
                <a:lnTo>
                  <a:pt x="154119" y="123838"/>
                </a:lnTo>
                <a:cubicBezTo>
                  <a:pt x="158093" y="123841"/>
                  <a:pt x="161609" y="126019"/>
                  <a:pt x="163802" y="129339"/>
                </a:cubicBezTo>
                <a:cubicBezTo>
                  <a:pt x="164366" y="129110"/>
                  <a:pt x="164960" y="128927"/>
                  <a:pt x="165569" y="128775"/>
                </a:cubicBezTo>
                <a:cubicBezTo>
                  <a:pt x="163116" y="124646"/>
                  <a:pt x="158911" y="121903"/>
                  <a:pt x="154127" y="121903"/>
                </a:cubicBezTo>
                <a:close/>
                <a:moveTo>
                  <a:pt x="182649" y="121903"/>
                </a:moveTo>
                <a:cubicBezTo>
                  <a:pt x="177895" y="121903"/>
                  <a:pt x="173705" y="124615"/>
                  <a:pt x="171252" y="128714"/>
                </a:cubicBezTo>
                <a:cubicBezTo>
                  <a:pt x="171862" y="128836"/>
                  <a:pt x="172471" y="129019"/>
                  <a:pt x="173050" y="129232"/>
                </a:cubicBezTo>
                <a:cubicBezTo>
                  <a:pt x="175229" y="125971"/>
                  <a:pt x="178718" y="123838"/>
                  <a:pt x="182649" y="123838"/>
                </a:cubicBezTo>
                <a:cubicBezTo>
                  <a:pt x="186625" y="123838"/>
                  <a:pt x="190160" y="126017"/>
                  <a:pt x="192323" y="129339"/>
                </a:cubicBezTo>
                <a:cubicBezTo>
                  <a:pt x="192902" y="129110"/>
                  <a:pt x="193497" y="128927"/>
                  <a:pt x="194091" y="128775"/>
                </a:cubicBezTo>
                <a:cubicBezTo>
                  <a:pt x="191653" y="124646"/>
                  <a:pt x="187433" y="121903"/>
                  <a:pt x="182649" y="121903"/>
                </a:cubicBezTo>
                <a:close/>
                <a:moveTo>
                  <a:pt x="268290" y="121903"/>
                </a:moveTo>
                <a:cubicBezTo>
                  <a:pt x="263521" y="121903"/>
                  <a:pt x="259331" y="124615"/>
                  <a:pt x="256878" y="128714"/>
                </a:cubicBezTo>
                <a:cubicBezTo>
                  <a:pt x="257488" y="128836"/>
                  <a:pt x="258082" y="129019"/>
                  <a:pt x="258676" y="129232"/>
                </a:cubicBezTo>
                <a:cubicBezTo>
                  <a:pt x="260855" y="125971"/>
                  <a:pt x="264344" y="123838"/>
                  <a:pt x="268275" y="123838"/>
                </a:cubicBezTo>
                <a:cubicBezTo>
                  <a:pt x="272251" y="123838"/>
                  <a:pt x="275771" y="126017"/>
                  <a:pt x="277949" y="129339"/>
                </a:cubicBezTo>
                <a:cubicBezTo>
                  <a:pt x="278528" y="129110"/>
                  <a:pt x="279123" y="128927"/>
                  <a:pt x="279717" y="128775"/>
                </a:cubicBezTo>
                <a:cubicBezTo>
                  <a:pt x="277264" y="124646"/>
                  <a:pt x="273043" y="121903"/>
                  <a:pt x="268290" y="121903"/>
                </a:cubicBezTo>
                <a:close/>
                <a:moveTo>
                  <a:pt x="211201" y="124433"/>
                </a:moveTo>
                <a:cubicBezTo>
                  <a:pt x="207514" y="124433"/>
                  <a:pt x="204238" y="126398"/>
                  <a:pt x="202166" y="129415"/>
                </a:cubicBezTo>
                <a:cubicBezTo>
                  <a:pt x="202714" y="129643"/>
                  <a:pt x="203263" y="129918"/>
                  <a:pt x="203781" y="130222"/>
                </a:cubicBezTo>
                <a:cubicBezTo>
                  <a:pt x="205548" y="127876"/>
                  <a:pt x="208215" y="126352"/>
                  <a:pt x="211201" y="126352"/>
                </a:cubicBezTo>
                <a:lnTo>
                  <a:pt x="211201" y="126398"/>
                </a:lnTo>
                <a:cubicBezTo>
                  <a:pt x="214233" y="126398"/>
                  <a:pt x="216945" y="127967"/>
                  <a:pt x="218712" y="130375"/>
                </a:cubicBezTo>
                <a:cubicBezTo>
                  <a:pt x="219230" y="130055"/>
                  <a:pt x="219763" y="129780"/>
                  <a:pt x="220312" y="129537"/>
                </a:cubicBezTo>
                <a:cubicBezTo>
                  <a:pt x="218225" y="126444"/>
                  <a:pt x="214918" y="124433"/>
                  <a:pt x="211201" y="124433"/>
                </a:cubicBezTo>
                <a:close/>
                <a:moveTo>
                  <a:pt x="39949" y="124478"/>
                </a:moveTo>
                <a:cubicBezTo>
                  <a:pt x="36262" y="124478"/>
                  <a:pt x="33001" y="126444"/>
                  <a:pt x="30914" y="129445"/>
                </a:cubicBezTo>
                <a:cubicBezTo>
                  <a:pt x="31478" y="129689"/>
                  <a:pt x="32011" y="129948"/>
                  <a:pt x="32529" y="130268"/>
                </a:cubicBezTo>
                <a:cubicBezTo>
                  <a:pt x="34296" y="127906"/>
                  <a:pt x="36978" y="126398"/>
                  <a:pt x="39949" y="126398"/>
                </a:cubicBezTo>
                <a:cubicBezTo>
                  <a:pt x="42981" y="126398"/>
                  <a:pt x="45693" y="127967"/>
                  <a:pt x="47460" y="130405"/>
                </a:cubicBezTo>
                <a:cubicBezTo>
                  <a:pt x="47978" y="130100"/>
                  <a:pt x="48511" y="129811"/>
                  <a:pt x="49060" y="129567"/>
                </a:cubicBezTo>
                <a:cubicBezTo>
                  <a:pt x="46973" y="126489"/>
                  <a:pt x="43682" y="124478"/>
                  <a:pt x="39949" y="124478"/>
                </a:cubicBezTo>
                <a:close/>
                <a:moveTo>
                  <a:pt x="97030" y="124478"/>
                </a:moveTo>
                <a:cubicBezTo>
                  <a:pt x="93346" y="124481"/>
                  <a:pt x="90074" y="126446"/>
                  <a:pt x="88003" y="129445"/>
                </a:cubicBezTo>
                <a:cubicBezTo>
                  <a:pt x="88552" y="129689"/>
                  <a:pt x="89100" y="129948"/>
                  <a:pt x="89618" y="130268"/>
                </a:cubicBezTo>
                <a:cubicBezTo>
                  <a:pt x="91385" y="127906"/>
                  <a:pt x="94052" y="126398"/>
                  <a:pt x="97023" y="126398"/>
                </a:cubicBezTo>
                <a:cubicBezTo>
                  <a:pt x="100070" y="126398"/>
                  <a:pt x="102782" y="127967"/>
                  <a:pt x="104549" y="130405"/>
                </a:cubicBezTo>
                <a:cubicBezTo>
                  <a:pt x="105067" y="130100"/>
                  <a:pt x="105585" y="129811"/>
                  <a:pt x="106149" y="129567"/>
                </a:cubicBezTo>
                <a:cubicBezTo>
                  <a:pt x="104063" y="126492"/>
                  <a:pt x="100760" y="124481"/>
                  <a:pt x="97030" y="124478"/>
                </a:cubicBezTo>
                <a:close/>
                <a:moveTo>
                  <a:pt x="239753" y="124478"/>
                </a:moveTo>
                <a:cubicBezTo>
                  <a:pt x="236066" y="124478"/>
                  <a:pt x="232790" y="126429"/>
                  <a:pt x="230718" y="129445"/>
                </a:cubicBezTo>
                <a:cubicBezTo>
                  <a:pt x="231267" y="129689"/>
                  <a:pt x="231815" y="129963"/>
                  <a:pt x="232333" y="130268"/>
                </a:cubicBezTo>
                <a:cubicBezTo>
                  <a:pt x="234099" y="127908"/>
                  <a:pt x="236762" y="126401"/>
                  <a:pt x="239745" y="126398"/>
                </a:cubicBezTo>
                <a:lnTo>
                  <a:pt x="239745" y="126398"/>
                </a:lnTo>
                <a:cubicBezTo>
                  <a:pt x="242774" y="126401"/>
                  <a:pt x="245483" y="127969"/>
                  <a:pt x="247264" y="130405"/>
                </a:cubicBezTo>
                <a:cubicBezTo>
                  <a:pt x="247782" y="130100"/>
                  <a:pt x="248316" y="129811"/>
                  <a:pt x="248864" y="129567"/>
                </a:cubicBezTo>
                <a:cubicBezTo>
                  <a:pt x="246777" y="126489"/>
                  <a:pt x="243471" y="124478"/>
                  <a:pt x="239753" y="124478"/>
                </a:cubicBezTo>
                <a:close/>
                <a:moveTo>
                  <a:pt x="11412" y="124478"/>
                </a:moveTo>
                <a:cubicBezTo>
                  <a:pt x="7725" y="124478"/>
                  <a:pt x="4464" y="126444"/>
                  <a:pt x="2377" y="129460"/>
                </a:cubicBezTo>
                <a:cubicBezTo>
                  <a:pt x="2941" y="129689"/>
                  <a:pt x="3474" y="129963"/>
                  <a:pt x="3992" y="130268"/>
                </a:cubicBezTo>
                <a:cubicBezTo>
                  <a:pt x="5759" y="127906"/>
                  <a:pt x="8426" y="126398"/>
                  <a:pt x="11412" y="126398"/>
                </a:cubicBezTo>
                <a:cubicBezTo>
                  <a:pt x="14444" y="126398"/>
                  <a:pt x="17156" y="127967"/>
                  <a:pt x="18923" y="130420"/>
                </a:cubicBezTo>
                <a:cubicBezTo>
                  <a:pt x="19441" y="130100"/>
                  <a:pt x="19975" y="129826"/>
                  <a:pt x="20523" y="129567"/>
                </a:cubicBezTo>
                <a:cubicBezTo>
                  <a:pt x="18451" y="126489"/>
                  <a:pt x="15145" y="124478"/>
                  <a:pt x="11412" y="124478"/>
                </a:cubicBezTo>
                <a:close/>
                <a:moveTo>
                  <a:pt x="68501" y="124478"/>
                </a:moveTo>
                <a:cubicBezTo>
                  <a:pt x="64814" y="124478"/>
                  <a:pt x="61538" y="126444"/>
                  <a:pt x="59466" y="129460"/>
                </a:cubicBezTo>
                <a:cubicBezTo>
                  <a:pt x="60030" y="129689"/>
                  <a:pt x="60563" y="129963"/>
                  <a:pt x="61081" y="130283"/>
                </a:cubicBezTo>
                <a:cubicBezTo>
                  <a:pt x="62864" y="127922"/>
                  <a:pt x="65515" y="126398"/>
                  <a:pt x="68501" y="126398"/>
                </a:cubicBezTo>
                <a:cubicBezTo>
                  <a:pt x="71533" y="126398"/>
                  <a:pt x="74245" y="127983"/>
                  <a:pt x="76012" y="130420"/>
                </a:cubicBezTo>
                <a:cubicBezTo>
                  <a:pt x="76530" y="130116"/>
                  <a:pt x="77064" y="129826"/>
                  <a:pt x="77612" y="129582"/>
                </a:cubicBezTo>
                <a:cubicBezTo>
                  <a:pt x="75540" y="126489"/>
                  <a:pt x="72234" y="124478"/>
                  <a:pt x="68501" y="124478"/>
                </a:cubicBezTo>
                <a:close/>
                <a:moveTo>
                  <a:pt x="125575" y="124478"/>
                </a:moveTo>
                <a:cubicBezTo>
                  <a:pt x="121888" y="124478"/>
                  <a:pt x="118627" y="126444"/>
                  <a:pt x="116540" y="129460"/>
                </a:cubicBezTo>
                <a:cubicBezTo>
                  <a:pt x="117104" y="129689"/>
                  <a:pt x="117637" y="129963"/>
                  <a:pt x="118155" y="130268"/>
                </a:cubicBezTo>
                <a:cubicBezTo>
                  <a:pt x="119938" y="127906"/>
                  <a:pt x="122604" y="126398"/>
                  <a:pt x="125575" y="126398"/>
                </a:cubicBezTo>
                <a:cubicBezTo>
                  <a:pt x="128607" y="126398"/>
                  <a:pt x="131319" y="127967"/>
                  <a:pt x="133101" y="130420"/>
                </a:cubicBezTo>
                <a:cubicBezTo>
                  <a:pt x="133604" y="130100"/>
                  <a:pt x="134137" y="129826"/>
                  <a:pt x="134686" y="129582"/>
                </a:cubicBezTo>
                <a:cubicBezTo>
                  <a:pt x="132614" y="126489"/>
                  <a:pt x="129308" y="124478"/>
                  <a:pt x="125575" y="124478"/>
                </a:cubicBezTo>
                <a:close/>
                <a:moveTo>
                  <a:pt x="154112" y="124478"/>
                </a:moveTo>
                <a:cubicBezTo>
                  <a:pt x="150440" y="124478"/>
                  <a:pt x="147164" y="126444"/>
                  <a:pt x="145092" y="129460"/>
                </a:cubicBezTo>
                <a:cubicBezTo>
                  <a:pt x="145656" y="129689"/>
                  <a:pt x="146189" y="129963"/>
                  <a:pt x="146707" y="130268"/>
                </a:cubicBezTo>
                <a:cubicBezTo>
                  <a:pt x="148473" y="127908"/>
                  <a:pt x="151151" y="126401"/>
                  <a:pt x="154119" y="126398"/>
                </a:cubicBezTo>
                <a:lnTo>
                  <a:pt x="154119" y="126398"/>
                </a:lnTo>
                <a:cubicBezTo>
                  <a:pt x="157163" y="126401"/>
                  <a:pt x="159872" y="127969"/>
                  <a:pt x="161638" y="130420"/>
                </a:cubicBezTo>
                <a:cubicBezTo>
                  <a:pt x="162141" y="130100"/>
                  <a:pt x="162674" y="129826"/>
                  <a:pt x="163223" y="129567"/>
                </a:cubicBezTo>
                <a:cubicBezTo>
                  <a:pt x="161151" y="126489"/>
                  <a:pt x="157845" y="124478"/>
                  <a:pt x="154112" y="124478"/>
                </a:cubicBezTo>
                <a:close/>
                <a:moveTo>
                  <a:pt x="182649" y="124478"/>
                </a:moveTo>
                <a:cubicBezTo>
                  <a:pt x="178977" y="124478"/>
                  <a:pt x="175701" y="126444"/>
                  <a:pt x="173614" y="129460"/>
                </a:cubicBezTo>
                <a:cubicBezTo>
                  <a:pt x="174177" y="129689"/>
                  <a:pt x="174726" y="129963"/>
                  <a:pt x="175244" y="130268"/>
                </a:cubicBezTo>
                <a:cubicBezTo>
                  <a:pt x="177011" y="127906"/>
                  <a:pt x="179678" y="126398"/>
                  <a:pt x="182649" y="126398"/>
                </a:cubicBezTo>
                <a:cubicBezTo>
                  <a:pt x="185696" y="126398"/>
                  <a:pt x="188408" y="127967"/>
                  <a:pt x="190175" y="130420"/>
                </a:cubicBezTo>
                <a:cubicBezTo>
                  <a:pt x="190693" y="130100"/>
                  <a:pt x="191226" y="129826"/>
                  <a:pt x="191760" y="129567"/>
                </a:cubicBezTo>
                <a:cubicBezTo>
                  <a:pt x="189703" y="126489"/>
                  <a:pt x="186381" y="124478"/>
                  <a:pt x="182649" y="124478"/>
                </a:cubicBezTo>
                <a:close/>
                <a:moveTo>
                  <a:pt x="268290" y="124478"/>
                </a:moveTo>
                <a:cubicBezTo>
                  <a:pt x="264603" y="124478"/>
                  <a:pt x="261327" y="126444"/>
                  <a:pt x="259240" y="129460"/>
                </a:cubicBezTo>
                <a:cubicBezTo>
                  <a:pt x="259803" y="129689"/>
                  <a:pt x="260337" y="129963"/>
                  <a:pt x="260870" y="130268"/>
                </a:cubicBezTo>
                <a:cubicBezTo>
                  <a:pt x="262637" y="127906"/>
                  <a:pt x="265304" y="126398"/>
                  <a:pt x="268275" y="126398"/>
                </a:cubicBezTo>
                <a:cubicBezTo>
                  <a:pt x="271322" y="126398"/>
                  <a:pt x="274034" y="127967"/>
                  <a:pt x="275801" y="130420"/>
                </a:cubicBezTo>
                <a:cubicBezTo>
                  <a:pt x="276304" y="130100"/>
                  <a:pt x="276852" y="129826"/>
                  <a:pt x="277401" y="129567"/>
                </a:cubicBezTo>
                <a:cubicBezTo>
                  <a:pt x="275314" y="126489"/>
                  <a:pt x="272007" y="124478"/>
                  <a:pt x="268290" y="124478"/>
                </a:cubicBezTo>
                <a:close/>
                <a:moveTo>
                  <a:pt x="4510" y="130588"/>
                </a:moveTo>
                <a:lnTo>
                  <a:pt x="4510" y="130603"/>
                </a:lnTo>
                <a:cubicBezTo>
                  <a:pt x="4513" y="130600"/>
                  <a:pt x="4515" y="130596"/>
                  <a:pt x="4518" y="130593"/>
                </a:cubicBezTo>
                <a:lnTo>
                  <a:pt x="4518" y="130593"/>
                </a:lnTo>
                <a:cubicBezTo>
                  <a:pt x="4515" y="130591"/>
                  <a:pt x="4513" y="130590"/>
                  <a:pt x="4510" y="130588"/>
                </a:cubicBezTo>
                <a:close/>
                <a:moveTo>
                  <a:pt x="211201" y="127007"/>
                </a:moveTo>
                <a:cubicBezTo>
                  <a:pt x="208428" y="127007"/>
                  <a:pt x="205960" y="128379"/>
                  <a:pt x="204299" y="130557"/>
                </a:cubicBezTo>
                <a:cubicBezTo>
                  <a:pt x="204802" y="130877"/>
                  <a:pt x="205289" y="131243"/>
                  <a:pt x="205746" y="131624"/>
                </a:cubicBezTo>
                <a:cubicBezTo>
                  <a:pt x="207087" y="129978"/>
                  <a:pt x="209037" y="128927"/>
                  <a:pt x="211201" y="128927"/>
                </a:cubicBezTo>
                <a:lnTo>
                  <a:pt x="211201" y="128973"/>
                </a:lnTo>
                <a:cubicBezTo>
                  <a:pt x="213440" y="128973"/>
                  <a:pt x="215436" y="130100"/>
                  <a:pt x="216777" y="131807"/>
                </a:cubicBezTo>
                <a:cubicBezTo>
                  <a:pt x="217234" y="131411"/>
                  <a:pt x="217707" y="131045"/>
                  <a:pt x="218209" y="130695"/>
                </a:cubicBezTo>
                <a:cubicBezTo>
                  <a:pt x="216549" y="128440"/>
                  <a:pt x="214019" y="127007"/>
                  <a:pt x="211201" y="127007"/>
                </a:cubicBezTo>
                <a:close/>
                <a:moveTo>
                  <a:pt x="39949" y="127038"/>
                </a:moveTo>
                <a:cubicBezTo>
                  <a:pt x="37191" y="127038"/>
                  <a:pt x="34723" y="128424"/>
                  <a:pt x="33047" y="130588"/>
                </a:cubicBezTo>
                <a:cubicBezTo>
                  <a:pt x="33550" y="130908"/>
                  <a:pt x="34037" y="131274"/>
                  <a:pt x="34494" y="131670"/>
                </a:cubicBezTo>
                <a:cubicBezTo>
                  <a:pt x="35850" y="130009"/>
                  <a:pt x="37785" y="128958"/>
                  <a:pt x="39949" y="128958"/>
                </a:cubicBezTo>
                <a:cubicBezTo>
                  <a:pt x="42189" y="128958"/>
                  <a:pt x="44184" y="130085"/>
                  <a:pt x="45540" y="131837"/>
                </a:cubicBezTo>
                <a:cubicBezTo>
                  <a:pt x="45982" y="131441"/>
                  <a:pt x="46470" y="131075"/>
                  <a:pt x="46957" y="130740"/>
                </a:cubicBezTo>
                <a:cubicBezTo>
                  <a:pt x="45297" y="128485"/>
                  <a:pt x="42768" y="127038"/>
                  <a:pt x="39949" y="127038"/>
                </a:cubicBezTo>
                <a:close/>
                <a:moveTo>
                  <a:pt x="97030" y="127038"/>
                </a:moveTo>
                <a:cubicBezTo>
                  <a:pt x="94276" y="127040"/>
                  <a:pt x="91795" y="128426"/>
                  <a:pt x="90136" y="130588"/>
                </a:cubicBezTo>
                <a:cubicBezTo>
                  <a:pt x="90639" y="130908"/>
                  <a:pt x="91126" y="131274"/>
                  <a:pt x="91583" y="131670"/>
                </a:cubicBezTo>
                <a:cubicBezTo>
                  <a:pt x="92924" y="130009"/>
                  <a:pt x="94859" y="128958"/>
                  <a:pt x="97023" y="128958"/>
                </a:cubicBezTo>
                <a:cubicBezTo>
                  <a:pt x="99262" y="128958"/>
                  <a:pt x="101274" y="130085"/>
                  <a:pt x="102614" y="131837"/>
                </a:cubicBezTo>
                <a:cubicBezTo>
                  <a:pt x="103071" y="131441"/>
                  <a:pt x="103544" y="131075"/>
                  <a:pt x="104046" y="130740"/>
                </a:cubicBezTo>
                <a:cubicBezTo>
                  <a:pt x="102387" y="128487"/>
                  <a:pt x="99861" y="127041"/>
                  <a:pt x="97030" y="127038"/>
                </a:cubicBezTo>
                <a:close/>
                <a:moveTo>
                  <a:pt x="68501" y="127038"/>
                </a:moveTo>
                <a:cubicBezTo>
                  <a:pt x="65728" y="127038"/>
                  <a:pt x="63260" y="128424"/>
                  <a:pt x="61599" y="130603"/>
                </a:cubicBezTo>
                <a:cubicBezTo>
                  <a:pt x="62117" y="130923"/>
                  <a:pt x="62589" y="131289"/>
                  <a:pt x="63062" y="131685"/>
                </a:cubicBezTo>
                <a:cubicBezTo>
                  <a:pt x="64403" y="130024"/>
                  <a:pt x="66338" y="128973"/>
                  <a:pt x="68501" y="128973"/>
                </a:cubicBezTo>
                <a:cubicBezTo>
                  <a:pt x="70741" y="128973"/>
                  <a:pt x="72737" y="130100"/>
                  <a:pt x="74093" y="131852"/>
                </a:cubicBezTo>
                <a:cubicBezTo>
                  <a:pt x="74534" y="131456"/>
                  <a:pt x="75022" y="131091"/>
                  <a:pt x="75510" y="130756"/>
                </a:cubicBezTo>
                <a:cubicBezTo>
                  <a:pt x="73849" y="128485"/>
                  <a:pt x="71320" y="127053"/>
                  <a:pt x="68501" y="127053"/>
                </a:cubicBezTo>
                <a:lnTo>
                  <a:pt x="68501" y="127038"/>
                </a:lnTo>
                <a:close/>
                <a:moveTo>
                  <a:pt x="125575" y="127038"/>
                </a:moveTo>
                <a:cubicBezTo>
                  <a:pt x="122817" y="127038"/>
                  <a:pt x="120349" y="128424"/>
                  <a:pt x="118673" y="130603"/>
                </a:cubicBezTo>
                <a:cubicBezTo>
                  <a:pt x="119176" y="130923"/>
                  <a:pt x="119663" y="131289"/>
                  <a:pt x="120136" y="131670"/>
                </a:cubicBezTo>
                <a:cubicBezTo>
                  <a:pt x="121476" y="130024"/>
                  <a:pt x="123411" y="128973"/>
                  <a:pt x="125575" y="128973"/>
                </a:cubicBezTo>
                <a:cubicBezTo>
                  <a:pt x="127815" y="128973"/>
                  <a:pt x="129810" y="130100"/>
                  <a:pt x="131166" y="131852"/>
                </a:cubicBezTo>
                <a:cubicBezTo>
                  <a:pt x="131608" y="131456"/>
                  <a:pt x="132096" y="131091"/>
                  <a:pt x="132583" y="130740"/>
                </a:cubicBezTo>
                <a:cubicBezTo>
                  <a:pt x="130923" y="128485"/>
                  <a:pt x="128393" y="127053"/>
                  <a:pt x="125575" y="127053"/>
                </a:cubicBezTo>
                <a:lnTo>
                  <a:pt x="125575" y="127038"/>
                </a:lnTo>
                <a:close/>
                <a:moveTo>
                  <a:pt x="154127" y="127053"/>
                </a:moveTo>
                <a:cubicBezTo>
                  <a:pt x="151369" y="127053"/>
                  <a:pt x="148886" y="128424"/>
                  <a:pt x="147225" y="130603"/>
                </a:cubicBezTo>
                <a:cubicBezTo>
                  <a:pt x="147728" y="130923"/>
                  <a:pt x="148215" y="131289"/>
                  <a:pt x="148673" y="131670"/>
                </a:cubicBezTo>
                <a:cubicBezTo>
                  <a:pt x="150027" y="130026"/>
                  <a:pt x="151959" y="128975"/>
                  <a:pt x="154119" y="128973"/>
                </a:cubicBezTo>
                <a:lnTo>
                  <a:pt x="154119" y="128973"/>
                </a:lnTo>
                <a:cubicBezTo>
                  <a:pt x="156356" y="128975"/>
                  <a:pt x="158364" y="130102"/>
                  <a:pt x="159719" y="131852"/>
                </a:cubicBezTo>
                <a:cubicBezTo>
                  <a:pt x="160160" y="131456"/>
                  <a:pt x="160648" y="131075"/>
                  <a:pt x="161136" y="130740"/>
                </a:cubicBezTo>
                <a:cubicBezTo>
                  <a:pt x="159475" y="128485"/>
                  <a:pt x="156946" y="127053"/>
                  <a:pt x="154127" y="127053"/>
                </a:cubicBezTo>
                <a:close/>
                <a:moveTo>
                  <a:pt x="182649" y="127038"/>
                </a:moveTo>
                <a:cubicBezTo>
                  <a:pt x="179891" y="127038"/>
                  <a:pt x="177423" y="128424"/>
                  <a:pt x="175762" y="130588"/>
                </a:cubicBezTo>
                <a:cubicBezTo>
                  <a:pt x="176265" y="130923"/>
                  <a:pt x="176752" y="131274"/>
                  <a:pt x="177209" y="131670"/>
                </a:cubicBezTo>
                <a:cubicBezTo>
                  <a:pt x="178550" y="130024"/>
                  <a:pt x="180500" y="128973"/>
                  <a:pt x="182649" y="128973"/>
                </a:cubicBezTo>
                <a:cubicBezTo>
                  <a:pt x="184888" y="128973"/>
                  <a:pt x="186899" y="130100"/>
                  <a:pt x="188240" y="131852"/>
                </a:cubicBezTo>
                <a:cubicBezTo>
                  <a:pt x="188697" y="131456"/>
                  <a:pt x="189170" y="131075"/>
                  <a:pt x="189672" y="130740"/>
                </a:cubicBezTo>
                <a:cubicBezTo>
                  <a:pt x="188012" y="128485"/>
                  <a:pt x="185483" y="127038"/>
                  <a:pt x="182649" y="127038"/>
                </a:cubicBezTo>
                <a:close/>
                <a:moveTo>
                  <a:pt x="239753" y="127038"/>
                </a:moveTo>
                <a:cubicBezTo>
                  <a:pt x="236980" y="127038"/>
                  <a:pt x="234512" y="128424"/>
                  <a:pt x="232851" y="130588"/>
                </a:cubicBezTo>
                <a:cubicBezTo>
                  <a:pt x="233354" y="130923"/>
                  <a:pt x="233841" y="131274"/>
                  <a:pt x="234298" y="131670"/>
                </a:cubicBezTo>
                <a:cubicBezTo>
                  <a:pt x="235638" y="130011"/>
                  <a:pt x="237585" y="128975"/>
                  <a:pt x="239745" y="128973"/>
                </a:cubicBezTo>
                <a:lnTo>
                  <a:pt x="239745" y="128973"/>
                </a:lnTo>
                <a:cubicBezTo>
                  <a:pt x="241982" y="128975"/>
                  <a:pt x="243975" y="130102"/>
                  <a:pt x="245329" y="131852"/>
                </a:cubicBezTo>
                <a:cubicBezTo>
                  <a:pt x="245786" y="131441"/>
                  <a:pt x="246259" y="131075"/>
                  <a:pt x="246761" y="130740"/>
                </a:cubicBezTo>
                <a:cubicBezTo>
                  <a:pt x="245101" y="128485"/>
                  <a:pt x="242572" y="127038"/>
                  <a:pt x="239753" y="127038"/>
                </a:cubicBezTo>
                <a:close/>
                <a:moveTo>
                  <a:pt x="268275" y="127038"/>
                </a:moveTo>
                <a:cubicBezTo>
                  <a:pt x="265517" y="127038"/>
                  <a:pt x="263049" y="128424"/>
                  <a:pt x="261373" y="130588"/>
                </a:cubicBezTo>
                <a:cubicBezTo>
                  <a:pt x="261891" y="130923"/>
                  <a:pt x="262378" y="131274"/>
                  <a:pt x="262835" y="131670"/>
                </a:cubicBezTo>
                <a:cubicBezTo>
                  <a:pt x="264176" y="130024"/>
                  <a:pt x="266111" y="128973"/>
                  <a:pt x="268275" y="128973"/>
                </a:cubicBezTo>
                <a:cubicBezTo>
                  <a:pt x="270514" y="128973"/>
                  <a:pt x="272541" y="130100"/>
                  <a:pt x="273866" y="131852"/>
                </a:cubicBezTo>
                <a:cubicBezTo>
                  <a:pt x="274323" y="131456"/>
                  <a:pt x="274796" y="131075"/>
                  <a:pt x="275298" y="130740"/>
                </a:cubicBezTo>
                <a:cubicBezTo>
                  <a:pt x="273622" y="128485"/>
                  <a:pt x="271109" y="127038"/>
                  <a:pt x="268275" y="127038"/>
                </a:cubicBezTo>
                <a:close/>
                <a:moveTo>
                  <a:pt x="11412" y="127053"/>
                </a:moveTo>
                <a:cubicBezTo>
                  <a:pt x="8659" y="127053"/>
                  <a:pt x="6179" y="128435"/>
                  <a:pt x="4518" y="130593"/>
                </a:cubicBezTo>
                <a:lnTo>
                  <a:pt x="4518" y="130593"/>
                </a:lnTo>
                <a:cubicBezTo>
                  <a:pt x="5018" y="130927"/>
                  <a:pt x="5503" y="131291"/>
                  <a:pt x="5957" y="131685"/>
                </a:cubicBezTo>
                <a:cubicBezTo>
                  <a:pt x="7313" y="130024"/>
                  <a:pt x="9248" y="128988"/>
                  <a:pt x="11412" y="128988"/>
                </a:cubicBezTo>
                <a:cubicBezTo>
                  <a:pt x="13652" y="128988"/>
                  <a:pt x="15648" y="130100"/>
                  <a:pt x="16988" y="131868"/>
                </a:cubicBezTo>
                <a:cubicBezTo>
                  <a:pt x="17445" y="131472"/>
                  <a:pt x="17918" y="131091"/>
                  <a:pt x="18420" y="130756"/>
                </a:cubicBezTo>
                <a:cubicBezTo>
                  <a:pt x="16760" y="128501"/>
                  <a:pt x="14231" y="127053"/>
                  <a:pt x="11412" y="127053"/>
                </a:cubicBezTo>
                <a:close/>
                <a:moveTo>
                  <a:pt x="6399" y="132081"/>
                </a:moveTo>
                <a:lnTo>
                  <a:pt x="6399" y="132096"/>
                </a:lnTo>
                <a:cubicBezTo>
                  <a:pt x="6402" y="132093"/>
                  <a:pt x="6404" y="132090"/>
                  <a:pt x="6407" y="132087"/>
                </a:cubicBezTo>
                <a:lnTo>
                  <a:pt x="6407" y="132087"/>
                </a:lnTo>
                <a:cubicBezTo>
                  <a:pt x="6404" y="132085"/>
                  <a:pt x="6402" y="132083"/>
                  <a:pt x="6399" y="132081"/>
                </a:cubicBezTo>
                <a:close/>
                <a:moveTo>
                  <a:pt x="211201" y="129567"/>
                </a:moveTo>
                <a:cubicBezTo>
                  <a:pt x="209220" y="129567"/>
                  <a:pt x="207438" y="130527"/>
                  <a:pt x="206203" y="132035"/>
                </a:cubicBezTo>
                <a:cubicBezTo>
                  <a:pt x="206645" y="132447"/>
                  <a:pt x="207072" y="132889"/>
                  <a:pt x="207468" y="133346"/>
                </a:cubicBezTo>
                <a:cubicBezTo>
                  <a:pt x="208367" y="132188"/>
                  <a:pt x="209738" y="131517"/>
                  <a:pt x="211201" y="131502"/>
                </a:cubicBezTo>
                <a:lnTo>
                  <a:pt x="211201" y="131533"/>
                </a:lnTo>
                <a:cubicBezTo>
                  <a:pt x="212740" y="131548"/>
                  <a:pt x="214187" y="132294"/>
                  <a:pt x="215086" y="133544"/>
                </a:cubicBezTo>
                <a:cubicBezTo>
                  <a:pt x="215482" y="133071"/>
                  <a:pt x="215893" y="132630"/>
                  <a:pt x="216335" y="132218"/>
                </a:cubicBezTo>
                <a:cubicBezTo>
                  <a:pt x="215101" y="130588"/>
                  <a:pt x="213258" y="129567"/>
                  <a:pt x="211201" y="129567"/>
                </a:cubicBezTo>
                <a:close/>
                <a:moveTo>
                  <a:pt x="11412" y="129613"/>
                </a:moveTo>
                <a:cubicBezTo>
                  <a:pt x="9435" y="129613"/>
                  <a:pt x="7640" y="130584"/>
                  <a:pt x="6407" y="132087"/>
                </a:cubicBezTo>
                <a:lnTo>
                  <a:pt x="6407" y="132087"/>
                </a:lnTo>
                <a:cubicBezTo>
                  <a:pt x="6861" y="132497"/>
                  <a:pt x="7285" y="132937"/>
                  <a:pt x="7679" y="133391"/>
                </a:cubicBezTo>
                <a:cubicBezTo>
                  <a:pt x="8578" y="132233"/>
                  <a:pt x="9949" y="131563"/>
                  <a:pt x="11412" y="131533"/>
                </a:cubicBezTo>
                <a:cubicBezTo>
                  <a:pt x="12981" y="131533"/>
                  <a:pt x="14383" y="132340"/>
                  <a:pt x="15297" y="133589"/>
                </a:cubicBezTo>
                <a:cubicBezTo>
                  <a:pt x="15693" y="133132"/>
                  <a:pt x="16105" y="132690"/>
                  <a:pt x="16546" y="132264"/>
                </a:cubicBezTo>
                <a:cubicBezTo>
                  <a:pt x="15312" y="130649"/>
                  <a:pt x="13469" y="129613"/>
                  <a:pt x="11412" y="129613"/>
                </a:cubicBezTo>
                <a:close/>
                <a:moveTo>
                  <a:pt x="39949" y="129598"/>
                </a:moveTo>
                <a:lnTo>
                  <a:pt x="39949" y="129628"/>
                </a:lnTo>
                <a:cubicBezTo>
                  <a:pt x="37968" y="129628"/>
                  <a:pt x="36170" y="130573"/>
                  <a:pt x="34936" y="132066"/>
                </a:cubicBezTo>
                <a:cubicBezTo>
                  <a:pt x="35393" y="132477"/>
                  <a:pt x="35820" y="132904"/>
                  <a:pt x="36216" y="133376"/>
                </a:cubicBezTo>
                <a:cubicBezTo>
                  <a:pt x="37161" y="132143"/>
                  <a:pt x="38557" y="131533"/>
                  <a:pt x="39950" y="131533"/>
                </a:cubicBezTo>
                <a:cubicBezTo>
                  <a:pt x="41430" y="131533"/>
                  <a:pt x="42907" y="132223"/>
                  <a:pt x="43834" y="133589"/>
                </a:cubicBezTo>
                <a:cubicBezTo>
                  <a:pt x="44230" y="133117"/>
                  <a:pt x="44657" y="132675"/>
                  <a:pt x="45083" y="132249"/>
                </a:cubicBezTo>
                <a:cubicBezTo>
                  <a:pt x="43849" y="130634"/>
                  <a:pt x="42006" y="129598"/>
                  <a:pt x="39949" y="129598"/>
                </a:cubicBezTo>
                <a:close/>
                <a:moveTo>
                  <a:pt x="97023" y="129598"/>
                </a:moveTo>
                <a:lnTo>
                  <a:pt x="97038" y="129628"/>
                </a:lnTo>
                <a:cubicBezTo>
                  <a:pt x="95057" y="129628"/>
                  <a:pt x="93259" y="130573"/>
                  <a:pt x="92025" y="132066"/>
                </a:cubicBezTo>
                <a:cubicBezTo>
                  <a:pt x="92482" y="132477"/>
                  <a:pt x="92909" y="132904"/>
                  <a:pt x="93305" y="133376"/>
                </a:cubicBezTo>
                <a:cubicBezTo>
                  <a:pt x="94250" y="132143"/>
                  <a:pt x="95646" y="131533"/>
                  <a:pt x="97039" y="131533"/>
                </a:cubicBezTo>
                <a:cubicBezTo>
                  <a:pt x="98519" y="131533"/>
                  <a:pt x="99996" y="132223"/>
                  <a:pt x="100923" y="133589"/>
                </a:cubicBezTo>
                <a:cubicBezTo>
                  <a:pt x="101319" y="133117"/>
                  <a:pt x="101731" y="132675"/>
                  <a:pt x="102172" y="132249"/>
                </a:cubicBezTo>
                <a:cubicBezTo>
                  <a:pt x="100938" y="130634"/>
                  <a:pt x="99080" y="129598"/>
                  <a:pt x="97023" y="129598"/>
                </a:cubicBezTo>
                <a:close/>
                <a:moveTo>
                  <a:pt x="125575" y="129613"/>
                </a:moveTo>
                <a:lnTo>
                  <a:pt x="125575" y="129628"/>
                </a:lnTo>
                <a:cubicBezTo>
                  <a:pt x="123594" y="129628"/>
                  <a:pt x="121812" y="130573"/>
                  <a:pt x="120577" y="132081"/>
                </a:cubicBezTo>
                <a:cubicBezTo>
                  <a:pt x="121019" y="132477"/>
                  <a:pt x="121446" y="132919"/>
                  <a:pt x="121842" y="133376"/>
                </a:cubicBezTo>
                <a:cubicBezTo>
                  <a:pt x="122787" y="132143"/>
                  <a:pt x="124183" y="131533"/>
                  <a:pt x="125576" y="131533"/>
                </a:cubicBezTo>
                <a:cubicBezTo>
                  <a:pt x="127056" y="131533"/>
                  <a:pt x="128533" y="132223"/>
                  <a:pt x="129460" y="133589"/>
                </a:cubicBezTo>
                <a:cubicBezTo>
                  <a:pt x="129856" y="133117"/>
                  <a:pt x="130283" y="132675"/>
                  <a:pt x="130725" y="132264"/>
                </a:cubicBezTo>
                <a:cubicBezTo>
                  <a:pt x="129475" y="130649"/>
                  <a:pt x="127632" y="129613"/>
                  <a:pt x="125575" y="129613"/>
                </a:cubicBezTo>
                <a:close/>
                <a:moveTo>
                  <a:pt x="154127" y="129598"/>
                </a:moveTo>
                <a:cubicBezTo>
                  <a:pt x="152146" y="129598"/>
                  <a:pt x="150364" y="130557"/>
                  <a:pt x="149130" y="132081"/>
                </a:cubicBezTo>
                <a:cubicBezTo>
                  <a:pt x="149571" y="132492"/>
                  <a:pt x="149998" y="132919"/>
                  <a:pt x="150394" y="133391"/>
                </a:cubicBezTo>
                <a:cubicBezTo>
                  <a:pt x="151292" y="132235"/>
                  <a:pt x="152661" y="131565"/>
                  <a:pt x="154122" y="131533"/>
                </a:cubicBezTo>
                <a:lnTo>
                  <a:pt x="154122" y="131533"/>
                </a:lnTo>
                <a:cubicBezTo>
                  <a:pt x="155672" y="131551"/>
                  <a:pt x="157130" y="132312"/>
                  <a:pt x="158027" y="133589"/>
                </a:cubicBezTo>
                <a:cubicBezTo>
                  <a:pt x="158408" y="133117"/>
                  <a:pt x="158820" y="132675"/>
                  <a:pt x="159261" y="132249"/>
                </a:cubicBezTo>
                <a:cubicBezTo>
                  <a:pt x="158027" y="130634"/>
                  <a:pt x="156184" y="129598"/>
                  <a:pt x="154127" y="129598"/>
                </a:cubicBezTo>
                <a:close/>
                <a:moveTo>
                  <a:pt x="239753" y="129613"/>
                </a:moveTo>
                <a:cubicBezTo>
                  <a:pt x="237772" y="129613"/>
                  <a:pt x="235990" y="130557"/>
                  <a:pt x="234756" y="132066"/>
                </a:cubicBezTo>
                <a:cubicBezTo>
                  <a:pt x="235197" y="132477"/>
                  <a:pt x="235624" y="132919"/>
                  <a:pt x="236020" y="133376"/>
                </a:cubicBezTo>
                <a:cubicBezTo>
                  <a:pt x="236919" y="132234"/>
                  <a:pt x="238289" y="131548"/>
                  <a:pt x="239751" y="131533"/>
                </a:cubicBezTo>
                <a:lnTo>
                  <a:pt x="239751" y="131533"/>
                </a:lnTo>
                <a:cubicBezTo>
                  <a:pt x="241315" y="131537"/>
                  <a:pt x="242711" y="132344"/>
                  <a:pt x="243638" y="133589"/>
                </a:cubicBezTo>
                <a:cubicBezTo>
                  <a:pt x="244034" y="133117"/>
                  <a:pt x="244446" y="132675"/>
                  <a:pt x="244887" y="132249"/>
                </a:cubicBezTo>
                <a:cubicBezTo>
                  <a:pt x="243653" y="130634"/>
                  <a:pt x="241810" y="129613"/>
                  <a:pt x="239753" y="129613"/>
                </a:cubicBezTo>
                <a:close/>
                <a:moveTo>
                  <a:pt x="68501" y="129628"/>
                </a:moveTo>
                <a:cubicBezTo>
                  <a:pt x="66520" y="129628"/>
                  <a:pt x="64722" y="130573"/>
                  <a:pt x="63488" y="132081"/>
                </a:cubicBezTo>
                <a:cubicBezTo>
                  <a:pt x="63945" y="132492"/>
                  <a:pt x="64372" y="132934"/>
                  <a:pt x="64768" y="133391"/>
                </a:cubicBezTo>
                <a:cubicBezTo>
                  <a:pt x="65713" y="132151"/>
                  <a:pt x="67110" y="131536"/>
                  <a:pt x="68504" y="131536"/>
                </a:cubicBezTo>
                <a:cubicBezTo>
                  <a:pt x="69987" y="131536"/>
                  <a:pt x="71467" y="132231"/>
                  <a:pt x="72401" y="133605"/>
                </a:cubicBezTo>
                <a:cubicBezTo>
                  <a:pt x="72782" y="133132"/>
                  <a:pt x="73194" y="132690"/>
                  <a:pt x="73651" y="132264"/>
                </a:cubicBezTo>
                <a:cubicBezTo>
                  <a:pt x="72401" y="130649"/>
                  <a:pt x="70558" y="129628"/>
                  <a:pt x="68501" y="129628"/>
                </a:cubicBezTo>
                <a:close/>
                <a:moveTo>
                  <a:pt x="182649" y="129628"/>
                </a:moveTo>
                <a:cubicBezTo>
                  <a:pt x="180683" y="129628"/>
                  <a:pt x="178901" y="130573"/>
                  <a:pt x="177667" y="132081"/>
                </a:cubicBezTo>
                <a:cubicBezTo>
                  <a:pt x="178108" y="132492"/>
                  <a:pt x="178535" y="132919"/>
                  <a:pt x="178931" y="133391"/>
                </a:cubicBezTo>
                <a:cubicBezTo>
                  <a:pt x="179815" y="132233"/>
                  <a:pt x="181186" y="131563"/>
                  <a:pt x="182649" y="131533"/>
                </a:cubicBezTo>
                <a:cubicBezTo>
                  <a:pt x="184233" y="131533"/>
                  <a:pt x="185635" y="132340"/>
                  <a:pt x="186549" y="133605"/>
                </a:cubicBezTo>
                <a:cubicBezTo>
                  <a:pt x="186945" y="133132"/>
                  <a:pt x="187357" y="132690"/>
                  <a:pt x="187798" y="132264"/>
                </a:cubicBezTo>
                <a:cubicBezTo>
                  <a:pt x="186564" y="130649"/>
                  <a:pt x="184721" y="129628"/>
                  <a:pt x="182649" y="129628"/>
                </a:cubicBezTo>
                <a:close/>
                <a:moveTo>
                  <a:pt x="268275" y="129613"/>
                </a:moveTo>
                <a:cubicBezTo>
                  <a:pt x="266294" y="129613"/>
                  <a:pt x="264527" y="130557"/>
                  <a:pt x="263292" y="132081"/>
                </a:cubicBezTo>
                <a:cubicBezTo>
                  <a:pt x="263734" y="132492"/>
                  <a:pt x="264146" y="132919"/>
                  <a:pt x="264542" y="133391"/>
                </a:cubicBezTo>
                <a:cubicBezTo>
                  <a:pt x="265487" y="132151"/>
                  <a:pt x="266887" y="131536"/>
                  <a:pt x="268283" y="131536"/>
                </a:cubicBezTo>
                <a:cubicBezTo>
                  <a:pt x="269768" y="131536"/>
                  <a:pt x="271249" y="132231"/>
                  <a:pt x="272175" y="133605"/>
                </a:cubicBezTo>
                <a:cubicBezTo>
                  <a:pt x="272556" y="133132"/>
                  <a:pt x="272983" y="132675"/>
                  <a:pt x="273424" y="132264"/>
                </a:cubicBezTo>
                <a:cubicBezTo>
                  <a:pt x="272175" y="130634"/>
                  <a:pt x="270331" y="129613"/>
                  <a:pt x="268275" y="129613"/>
                </a:cubicBezTo>
                <a:close/>
                <a:moveTo>
                  <a:pt x="211201" y="132127"/>
                </a:moveTo>
                <a:cubicBezTo>
                  <a:pt x="209860" y="132127"/>
                  <a:pt x="208687" y="132812"/>
                  <a:pt x="207864" y="133848"/>
                </a:cubicBezTo>
                <a:lnTo>
                  <a:pt x="207864" y="133879"/>
                </a:lnTo>
                <a:cubicBezTo>
                  <a:pt x="208946" y="133574"/>
                  <a:pt x="210073" y="133422"/>
                  <a:pt x="211201" y="133407"/>
                </a:cubicBezTo>
                <a:cubicBezTo>
                  <a:pt x="212328" y="133407"/>
                  <a:pt x="213471" y="133559"/>
                  <a:pt x="214568" y="133864"/>
                </a:cubicBezTo>
                <a:cubicBezTo>
                  <a:pt x="213776" y="132782"/>
                  <a:pt x="212526" y="132142"/>
                  <a:pt x="211201" y="132127"/>
                </a:cubicBezTo>
                <a:close/>
                <a:moveTo>
                  <a:pt x="236432" y="133860"/>
                </a:moveTo>
                <a:cubicBezTo>
                  <a:pt x="236426" y="133861"/>
                  <a:pt x="236421" y="133862"/>
                  <a:pt x="236416" y="133864"/>
                </a:cubicBezTo>
                <a:lnTo>
                  <a:pt x="236416" y="133879"/>
                </a:lnTo>
                <a:cubicBezTo>
                  <a:pt x="236421" y="133872"/>
                  <a:pt x="236426" y="133866"/>
                  <a:pt x="236432" y="133860"/>
                </a:cubicBezTo>
                <a:close/>
                <a:moveTo>
                  <a:pt x="239753" y="132157"/>
                </a:moveTo>
                <a:cubicBezTo>
                  <a:pt x="238420" y="132157"/>
                  <a:pt x="237254" y="132834"/>
                  <a:pt x="236432" y="133860"/>
                </a:cubicBezTo>
                <a:lnTo>
                  <a:pt x="236432" y="133860"/>
                </a:lnTo>
                <a:cubicBezTo>
                  <a:pt x="237509" y="133584"/>
                  <a:pt x="238616" y="133445"/>
                  <a:pt x="239724" y="133445"/>
                </a:cubicBezTo>
                <a:cubicBezTo>
                  <a:pt x="240866" y="133445"/>
                  <a:pt x="242009" y="133593"/>
                  <a:pt x="243120" y="133894"/>
                </a:cubicBezTo>
                <a:cubicBezTo>
                  <a:pt x="242328" y="132828"/>
                  <a:pt x="241078" y="132172"/>
                  <a:pt x="239753" y="132157"/>
                </a:cubicBezTo>
                <a:close/>
                <a:moveTo>
                  <a:pt x="39949" y="132157"/>
                </a:moveTo>
                <a:cubicBezTo>
                  <a:pt x="38608" y="132157"/>
                  <a:pt x="37435" y="132843"/>
                  <a:pt x="36612" y="133879"/>
                </a:cubicBezTo>
                <a:cubicBezTo>
                  <a:pt x="37659" y="133603"/>
                  <a:pt x="38720" y="133451"/>
                  <a:pt x="39795" y="133451"/>
                </a:cubicBezTo>
                <a:cubicBezTo>
                  <a:pt x="39846" y="133451"/>
                  <a:pt x="39897" y="133452"/>
                  <a:pt x="39949" y="133452"/>
                </a:cubicBezTo>
                <a:cubicBezTo>
                  <a:pt x="41092" y="133452"/>
                  <a:pt x="42219" y="133605"/>
                  <a:pt x="43316" y="133909"/>
                </a:cubicBezTo>
                <a:lnTo>
                  <a:pt x="43331" y="133909"/>
                </a:lnTo>
                <a:cubicBezTo>
                  <a:pt x="42539" y="132828"/>
                  <a:pt x="41290" y="132188"/>
                  <a:pt x="39949" y="132157"/>
                </a:cubicBezTo>
                <a:close/>
                <a:moveTo>
                  <a:pt x="97023" y="132157"/>
                </a:moveTo>
                <a:cubicBezTo>
                  <a:pt x="95697" y="132157"/>
                  <a:pt x="94524" y="132843"/>
                  <a:pt x="93701" y="133879"/>
                </a:cubicBezTo>
                <a:cubicBezTo>
                  <a:pt x="94734" y="133603"/>
                  <a:pt x="95808" y="133451"/>
                  <a:pt x="96870" y="133451"/>
                </a:cubicBezTo>
                <a:cubicBezTo>
                  <a:pt x="96921" y="133451"/>
                  <a:pt x="96972" y="133452"/>
                  <a:pt x="97023" y="133452"/>
                </a:cubicBezTo>
                <a:cubicBezTo>
                  <a:pt x="98165" y="133452"/>
                  <a:pt x="99308" y="133605"/>
                  <a:pt x="100405" y="133909"/>
                </a:cubicBezTo>
                <a:cubicBezTo>
                  <a:pt x="99613" y="132828"/>
                  <a:pt x="98363" y="132188"/>
                  <a:pt x="97023" y="132157"/>
                </a:cubicBezTo>
                <a:close/>
                <a:moveTo>
                  <a:pt x="125575" y="132172"/>
                </a:moveTo>
                <a:cubicBezTo>
                  <a:pt x="124249" y="132172"/>
                  <a:pt x="123061" y="132843"/>
                  <a:pt x="122238" y="133879"/>
                </a:cubicBezTo>
                <a:cubicBezTo>
                  <a:pt x="123280" y="133604"/>
                  <a:pt x="124336" y="133466"/>
                  <a:pt x="125406" y="133466"/>
                </a:cubicBezTo>
                <a:cubicBezTo>
                  <a:pt x="125462" y="133466"/>
                  <a:pt x="125518" y="133467"/>
                  <a:pt x="125575" y="133467"/>
                </a:cubicBezTo>
                <a:cubicBezTo>
                  <a:pt x="126718" y="133467"/>
                  <a:pt x="127845" y="133620"/>
                  <a:pt x="128957" y="133909"/>
                </a:cubicBezTo>
                <a:cubicBezTo>
                  <a:pt x="128165" y="132828"/>
                  <a:pt x="126916" y="132188"/>
                  <a:pt x="125575" y="132172"/>
                </a:cubicBezTo>
                <a:close/>
                <a:moveTo>
                  <a:pt x="154127" y="132172"/>
                </a:moveTo>
                <a:cubicBezTo>
                  <a:pt x="152786" y="132172"/>
                  <a:pt x="151613" y="132843"/>
                  <a:pt x="150790" y="133879"/>
                </a:cubicBezTo>
                <a:cubicBezTo>
                  <a:pt x="151872" y="133589"/>
                  <a:pt x="153000" y="133452"/>
                  <a:pt x="154127" y="133452"/>
                </a:cubicBezTo>
                <a:cubicBezTo>
                  <a:pt x="155270" y="133452"/>
                  <a:pt x="156397" y="133605"/>
                  <a:pt x="157494" y="133909"/>
                </a:cubicBezTo>
                <a:cubicBezTo>
                  <a:pt x="156702" y="132828"/>
                  <a:pt x="155453" y="132188"/>
                  <a:pt x="154127" y="132172"/>
                </a:cubicBezTo>
                <a:close/>
                <a:moveTo>
                  <a:pt x="182649" y="132172"/>
                </a:moveTo>
                <a:cubicBezTo>
                  <a:pt x="181323" y="132172"/>
                  <a:pt x="180150" y="132843"/>
                  <a:pt x="179327" y="133879"/>
                </a:cubicBezTo>
                <a:cubicBezTo>
                  <a:pt x="180409" y="133589"/>
                  <a:pt x="181536" y="133452"/>
                  <a:pt x="182649" y="133452"/>
                </a:cubicBezTo>
                <a:cubicBezTo>
                  <a:pt x="183791" y="133452"/>
                  <a:pt x="184934" y="133605"/>
                  <a:pt x="186031" y="133909"/>
                </a:cubicBezTo>
                <a:cubicBezTo>
                  <a:pt x="185239" y="132828"/>
                  <a:pt x="183989" y="132188"/>
                  <a:pt x="182649" y="132172"/>
                </a:cubicBezTo>
                <a:close/>
                <a:moveTo>
                  <a:pt x="268275" y="132172"/>
                </a:moveTo>
                <a:cubicBezTo>
                  <a:pt x="266949" y="132172"/>
                  <a:pt x="265761" y="132843"/>
                  <a:pt x="264953" y="133879"/>
                </a:cubicBezTo>
                <a:cubicBezTo>
                  <a:pt x="266035" y="133589"/>
                  <a:pt x="267147" y="133452"/>
                  <a:pt x="268275" y="133452"/>
                </a:cubicBezTo>
                <a:cubicBezTo>
                  <a:pt x="269417" y="133452"/>
                  <a:pt x="270560" y="133605"/>
                  <a:pt x="271657" y="133909"/>
                </a:cubicBezTo>
                <a:cubicBezTo>
                  <a:pt x="270865" y="132828"/>
                  <a:pt x="269615" y="132188"/>
                  <a:pt x="268275" y="132172"/>
                </a:cubicBezTo>
                <a:close/>
                <a:moveTo>
                  <a:pt x="11412" y="132188"/>
                </a:moveTo>
                <a:cubicBezTo>
                  <a:pt x="10071" y="132188"/>
                  <a:pt x="8883" y="132858"/>
                  <a:pt x="8075" y="133894"/>
                </a:cubicBezTo>
                <a:cubicBezTo>
                  <a:pt x="9157" y="133605"/>
                  <a:pt x="10284" y="133467"/>
                  <a:pt x="11412" y="133467"/>
                </a:cubicBezTo>
                <a:cubicBezTo>
                  <a:pt x="12539" y="133467"/>
                  <a:pt x="13682" y="133620"/>
                  <a:pt x="14779" y="133925"/>
                </a:cubicBezTo>
                <a:lnTo>
                  <a:pt x="14794" y="133909"/>
                </a:lnTo>
                <a:cubicBezTo>
                  <a:pt x="14002" y="132828"/>
                  <a:pt x="12737" y="132188"/>
                  <a:pt x="11412" y="132188"/>
                </a:cubicBezTo>
                <a:close/>
                <a:moveTo>
                  <a:pt x="68501" y="132172"/>
                </a:moveTo>
                <a:cubicBezTo>
                  <a:pt x="67175" y="132172"/>
                  <a:pt x="65987" y="132843"/>
                  <a:pt x="65180" y="133879"/>
                </a:cubicBezTo>
                <a:cubicBezTo>
                  <a:pt x="66261" y="133589"/>
                  <a:pt x="67374" y="133452"/>
                  <a:pt x="68501" y="133452"/>
                </a:cubicBezTo>
                <a:cubicBezTo>
                  <a:pt x="69644" y="133467"/>
                  <a:pt x="70771" y="133620"/>
                  <a:pt x="71883" y="133925"/>
                </a:cubicBezTo>
                <a:lnTo>
                  <a:pt x="71868" y="133909"/>
                </a:lnTo>
                <a:cubicBezTo>
                  <a:pt x="71076" y="132843"/>
                  <a:pt x="69842" y="132188"/>
                  <a:pt x="68501" y="132172"/>
                </a:cubicBezTo>
                <a:close/>
                <a:moveTo>
                  <a:pt x="82929" y="129034"/>
                </a:moveTo>
                <a:lnTo>
                  <a:pt x="82929" y="129064"/>
                </a:lnTo>
                <a:cubicBezTo>
                  <a:pt x="78877" y="129064"/>
                  <a:pt x="75235" y="131045"/>
                  <a:pt x="72706" y="134123"/>
                </a:cubicBezTo>
                <a:cubicBezTo>
                  <a:pt x="73316" y="134336"/>
                  <a:pt x="73895" y="134580"/>
                  <a:pt x="74458" y="134869"/>
                </a:cubicBezTo>
                <a:cubicBezTo>
                  <a:pt x="76622" y="132447"/>
                  <a:pt x="79623" y="130954"/>
                  <a:pt x="82929" y="130954"/>
                </a:cubicBezTo>
                <a:cubicBezTo>
                  <a:pt x="86190" y="130954"/>
                  <a:pt x="89130" y="132401"/>
                  <a:pt x="91294" y="134763"/>
                </a:cubicBezTo>
                <a:cubicBezTo>
                  <a:pt x="91873" y="134473"/>
                  <a:pt x="92467" y="134229"/>
                  <a:pt x="93077" y="134031"/>
                </a:cubicBezTo>
                <a:cubicBezTo>
                  <a:pt x="90578" y="130969"/>
                  <a:pt x="86952" y="129034"/>
                  <a:pt x="82929" y="129034"/>
                </a:cubicBezTo>
                <a:close/>
                <a:moveTo>
                  <a:pt x="54393" y="129064"/>
                </a:moveTo>
                <a:cubicBezTo>
                  <a:pt x="50340" y="129064"/>
                  <a:pt x="46683" y="131045"/>
                  <a:pt x="44184" y="134168"/>
                </a:cubicBezTo>
                <a:cubicBezTo>
                  <a:pt x="44779" y="134366"/>
                  <a:pt x="45358" y="134610"/>
                  <a:pt x="45921" y="134900"/>
                </a:cubicBezTo>
                <a:cubicBezTo>
                  <a:pt x="48100" y="132492"/>
                  <a:pt x="51102" y="130984"/>
                  <a:pt x="54408" y="130984"/>
                </a:cubicBezTo>
                <a:cubicBezTo>
                  <a:pt x="57653" y="130984"/>
                  <a:pt x="60609" y="132447"/>
                  <a:pt x="62772" y="134793"/>
                </a:cubicBezTo>
                <a:cubicBezTo>
                  <a:pt x="63336" y="134504"/>
                  <a:pt x="63945" y="134275"/>
                  <a:pt x="64555" y="134077"/>
                </a:cubicBezTo>
                <a:cubicBezTo>
                  <a:pt x="62041" y="130999"/>
                  <a:pt x="58415" y="129064"/>
                  <a:pt x="54408" y="129064"/>
                </a:cubicBezTo>
                <a:close/>
                <a:moveTo>
                  <a:pt x="197092" y="129064"/>
                </a:moveTo>
                <a:cubicBezTo>
                  <a:pt x="193040" y="129064"/>
                  <a:pt x="189383" y="131030"/>
                  <a:pt x="186884" y="134153"/>
                </a:cubicBezTo>
                <a:cubicBezTo>
                  <a:pt x="187478" y="134366"/>
                  <a:pt x="188057" y="134610"/>
                  <a:pt x="188621" y="134900"/>
                </a:cubicBezTo>
                <a:cubicBezTo>
                  <a:pt x="190785" y="132492"/>
                  <a:pt x="193786" y="130984"/>
                  <a:pt x="197092" y="130984"/>
                </a:cubicBezTo>
                <a:cubicBezTo>
                  <a:pt x="200353" y="130984"/>
                  <a:pt x="203309" y="132447"/>
                  <a:pt x="205457" y="134793"/>
                </a:cubicBezTo>
                <a:cubicBezTo>
                  <a:pt x="206036" y="134504"/>
                  <a:pt x="206630" y="134260"/>
                  <a:pt x="207239" y="134077"/>
                </a:cubicBezTo>
                <a:cubicBezTo>
                  <a:pt x="204741" y="130999"/>
                  <a:pt x="201115" y="129064"/>
                  <a:pt x="197092" y="129064"/>
                </a:cubicBezTo>
                <a:close/>
                <a:moveTo>
                  <a:pt x="25856" y="129064"/>
                </a:moveTo>
                <a:cubicBezTo>
                  <a:pt x="21803" y="129064"/>
                  <a:pt x="18146" y="131045"/>
                  <a:pt x="15632" y="134168"/>
                </a:cubicBezTo>
                <a:cubicBezTo>
                  <a:pt x="16227" y="134382"/>
                  <a:pt x="16821" y="134625"/>
                  <a:pt x="17384" y="134915"/>
                </a:cubicBezTo>
                <a:cubicBezTo>
                  <a:pt x="19548" y="132492"/>
                  <a:pt x="22534" y="130984"/>
                  <a:pt x="25856" y="130984"/>
                </a:cubicBezTo>
                <a:cubicBezTo>
                  <a:pt x="29101" y="130984"/>
                  <a:pt x="32057" y="132447"/>
                  <a:pt x="34205" y="134793"/>
                </a:cubicBezTo>
                <a:cubicBezTo>
                  <a:pt x="34784" y="134519"/>
                  <a:pt x="35393" y="134275"/>
                  <a:pt x="36003" y="134077"/>
                </a:cubicBezTo>
                <a:cubicBezTo>
                  <a:pt x="33489" y="130999"/>
                  <a:pt x="29878" y="129064"/>
                  <a:pt x="25856" y="129064"/>
                </a:cubicBezTo>
                <a:close/>
                <a:moveTo>
                  <a:pt x="111482" y="129064"/>
                </a:moveTo>
                <a:cubicBezTo>
                  <a:pt x="107414" y="129064"/>
                  <a:pt x="103772" y="131045"/>
                  <a:pt x="101258" y="134168"/>
                </a:cubicBezTo>
                <a:cubicBezTo>
                  <a:pt x="101852" y="134366"/>
                  <a:pt x="102431" y="134625"/>
                  <a:pt x="102995" y="134915"/>
                </a:cubicBezTo>
                <a:cubicBezTo>
                  <a:pt x="105174" y="132492"/>
                  <a:pt x="108175" y="130984"/>
                  <a:pt x="111482" y="130984"/>
                </a:cubicBezTo>
                <a:cubicBezTo>
                  <a:pt x="114727" y="130984"/>
                  <a:pt x="117683" y="132447"/>
                  <a:pt x="119846" y="134793"/>
                </a:cubicBezTo>
                <a:cubicBezTo>
                  <a:pt x="120410" y="134519"/>
                  <a:pt x="121019" y="134275"/>
                  <a:pt x="121629" y="134077"/>
                </a:cubicBezTo>
                <a:cubicBezTo>
                  <a:pt x="119115" y="130999"/>
                  <a:pt x="115504" y="129064"/>
                  <a:pt x="111482" y="129064"/>
                </a:cubicBezTo>
                <a:close/>
                <a:moveTo>
                  <a:pt x="140019" y="129064"/>
                </a:moveTo>
                <a:cubicBezTo>
                  <a:pt x="135966" y="129064"/>
                  <a:pt x="132309" y="131045"/>
                  <a:pt x="129810" y="134168"/>
                </a:cubicBezTo>
                <a:cubicBezTo>
                  <a:pt x="130405" y="134382"/>
                  <a:pt x="130984" y="134625"/>
                  <a:pt x="131547" y="134915"/>
                </a:cubicBezTo>
                <a:cubicBezTo>
                  <a:pt x="133726" y="132492"/>
                  <a:pt x="136712" y="130984"/>
                  <a:pt x="140019" y="130984"/>
                </a:cubicBezTo>
                <a:cubicBezTo>
                  <a:pt x="143279" y="130984"/>
                  <a:pt x="146235" y="132447"/>
                  <a:pt x="148383" y="134793"/>
                </a:cubicBezTo>
                <a:cubicBezTo>
                  <a:pt x="148962" y="134519"/>
                  <a:pt x="149556" y="134275"/>
                  <a:pt x="150181" y="134077"/>
                </a:cubicBezTo>
                <a:cubicBezTo>
                  <a:pt x="147667" y="130999"/>
                  <a:pt x="144041" y="129064"/>
                  <a:pt x="140019" y="129064"/>
                </a:cubicBezTo>
                <a:close/>
                <a:moveTo>
                  <a:pt x="168555" y="129064"/>
                </a:moveTo>
                <a:cubicBezTo>
                  <a:pt x="164503" y="129064"/>
                  <a:pt x="160846" y="131045"/>
                  <a:pt x="158347" y="134168"/>
                </a:cubicBezTo>
                <a:cubicBezTo>
                  <a:pt x="158942" y="134382"/>
                  <a:pt x="159521" y="134625"/>
                  <a:pt x="160084" y="134915"/>
                </a:cubicBezTo>
                <a:cubicBezTo>
                  <a:pt x="162248" y="132492"/>
                  <a:pt x="165249" y="130984"/>
                  <a:pt x="168555" y="130984"/>
                </a:cubicBezTo>
                <a:cubicBezTo>
                  <a:pt x="171816" y="130984"/>
                  <a:pt x="174772" y="132447"/>
                  <a:pt x="176920" y="134793"/>
                </a:cubicBezTo>
                <a:cubicBezTo>
                  <a:pt x="177499" y="134519"/>
                  <a:pt x="178093" y="134275"/>
                  <a:pt x="178703" y="134077"/>
                </a:cubicBezTo>
                <a:cubicBezTo>
                  <a:pt x="176204" y="130999"/>
                  <a:pt x="172578" y="129064"/>
                  <a:pt x="168555" y="129064"/>
                </a:cubicBezTo>
                <a:close/>
                <a:moveTo>
                  <a:pt x="225644" y="129064"/>
                </a:moveTo>
                <a:cubicBezTo>
                  <a:pt x="221592" y="129064"/>
                  <a:pt x="217935" y="131045"/>
                  <a:pt x="215436" y="134168"/>
                </a:cubicBezTo>
                <a:cubicBezTo>
                  <a:pt x="216031" y="134382"/>
                  <a:pt x="216610" y="134625"/>
                  <a:pt x="217173" y="134915"/>
                </a:cubicBezTo>
                <a:cubicBezTo>
                  <a:pt x="219337" y="132492"/>
                  <a:pt x="222338" y="130984"/>
                  <a:pt x="225644" y="130984"/>
                </a:cubicBezTo>
                <a:cubicBezTo>
                  <a:pt x="228890" y="130984"/>
                  <a:pt x="231845" y="132447"/>
                  <a:pt x="234009" y="134793"/>
                </a:cubicBezTo>
                <a:cubicBezTo>
                  <a:pt x="234588" y="134519"/>
                  <a:pt x="235182" y="134275"/>
                  <a:pt x="235792" y="134077"/>
                </a:cubicBezTo>
                <a:cubicBezTo>
                  <a:pt x="233293" y="130999"/>
                  <a:pt x="229667" y="129064"/>
                  <a:pt x="225644" y="129064"/>
                </a:cubicBezTo>
                <a:close/>
                <a:moveTo>
                  <a:pt x="254197" y="129064"/>
                </a:moveTo>
                <a:cubicBezTo>
                  <a:pt x="250129" y="129064"/>
                  <a:pt x="246487" y="131045"/>
                  <a:pt x="243973" y="134168"/>
                </a:cubicBezTo>
                <a:cubicBezTo>
                  <a:pt x="244568" y="134382"/>
                  <a:pt x="245162" y="134625"/>
                  <a:pt x="245725" y="134915"/>
                </a:cubicBezTo>
                <a:cubicBezTo>
                  <a:pt x="247889" y="132492"/>
                  <a:pt x="250875" y="130984"/>
                  <a:pt x="254197" y="130984"/>
                </a:cubicBezTo>
                <a:cubicBezTo>
                  <a:pt x="257427" y="130984"/>
                  <a:pt x="260382" y="132447"/>
                  <a:pt x="262546" y="134793"/>
                </a:cubicBezTo>
                <a:cubicBezTo>
                  <a:pt x="263125" y="134519"/>
                  <a:pt x="263734" y="134275"/>
                  <a:pt x="264344" y="134077"/>
                </a:cubicBezTo>
                <a:cubicBezTo>
                  <a:pt x="261830" y="130999"/>
                  <a:pt x="258219" y="129064"/>
                  <a:pt x="254197" y="129064"/>
                </a:cubicBezTo>
                <a:close/>
                <a:moveTo>
                  <a:pt x="82929" y="131593"/>
                </a:moveTo>
                <a:lnTo>
                  <a:pt x="82929" y="131639"/>
                </a:lnTo>
                <a:cubicBezTo>
                  <a:pt x="79852" y="131639"/>
                  <a:pt x="77079" y="133010"/>
                  <a:pt x="75022" y="135174"/>
                </a:cubicBezTo>
                <a:cubicBezTo>
                  <a:pt x="75555" y="135479"/>
                  <a:pt x="76073" y="135829"/>
                  <a:pt x="76561" y="136210"/>
                </a:cubicBezTo>
                <a:cubicBezTo>
                  <a:pt x="78267" y="134534"/>
                  <a:pt x="80492" y="133513"/>
                  <a:pt x="82929" y="133513"/>
                </a:cubicBezTo>
                <a:cubicBezTo>
                  <a:pt x="85245" y="133528"/>
                  <a:pt x="87485" y="134443"/>
                  <a:pt x="89146" y="136058"/>
                </a:cubicBezTo>
                <a:cubicBezTo>
                  <a:pt x="89648" y="135677"/>
                  <a:pt x="90182" y="135342"/>
                  <a:pt x="90730" y="135052"/>
                </a:cubicBezTo>
                <a:cubicBezTo>
                  <a:pt x="88689" y="132919"/>
                  <a:pt x="85946" y="131593"/>
                  <a:pt x="82929" y="131593"/>
                </a:cubicBezTo>
                <a:close/>
                <a:moveTo>
                  <a:pt x="25856" y="131639"/>
                </a:moveTo>
                <a:cubicBezTo>
                  <a:pt x="22778" y="131639"/>
                  <a:pt x="19990" y="133010"/>
                  <a:pt x="17933" y="135220"/>
                </a:cubicBezTo>
                <a:cubicBezTo>
                  <a:pt x="18466" y="135524"/>
                  <a:pt x="18999" y="135860"/>
                  <a:pt x="19487" y="136240"/>
                </a:cubicBezTo>
                <a:cubicBezTo>
                  <a:pt x="21227" y="134454"/>
                  <a:pt x="23537" y="133558"/>
                  <a:pt x="25850" y="133558"/>
                </a:cubicBezTo>
                <a:cubicBezTo>
                  <a:pt x="28093" y="133558"/>
                  <a:pt x="30339" y="134400"/>
                  <a:pt x="32072" y="136088"/>
                </a:cubicBezTo>
                <a:cubicBezTo>
                  <a:pt x="32575" y="135722"/>
                  <a:pt x="33108" y="135387"/>
                  <a:pt x="33641" y="135082"/>
                </a:cubicBezTo>
                <a:cubicBezTo>
                  <a:pt x="31600" y="132949"/>
                  <a:pt x="28872" y="131639"/>
                  <a:pt x="25856" y="131639"/>
                </a:cubicBezTo>
                <a:close/>
                <a:moveTo>
                  <a:pt x="54408" y="131624"/>
                </a:moveTo>
                <a:lnTo>
                  <a:pt x="54393" y="131639"/>
                </a:lnTo>
                <a:cubicBezTo>
                  <a:pt x="51315" y="131639"/>
                  <a:pt x="48527" y="133010"/>
                  <a:pt x="46485" y="135204"/>
                </a:cubicBezTo>
                <a:cubicBezTo>
                  <a:pt x="47018" y="135524"/>
                  <a:pt x="47536" y="135860"/>
                  <a:pt x="48039" y="136240"/>
                </a:cubicBezTo>
                <a:cubicBezTo>
                  <a:pt x="49779" y="134454"/>
                  <a:pt x="52089" y="133558"/>
                  <a:pt x="54402" y="133558"/>
                </a:cubicBezTo>
                <a:cubicBezTo>
                  <a:pt x="56645" y="133558"/>
                  <a:pt x="58891" y="134400"/>
                  <a:pt x="60624" y="136088"/>
                </a:cubicBezTo>
                <a:cubicBezTo>
                  <a:pt x="61127" y="135722"/>
                  <a:pt x="61645" y="135387"/>
                  <a:pt x="62193" y="135082"/>
                </a:cubicBezTo>
                <a:cubicBezTo>
                  <a:pt x="60167" y="132949"/>
                  <a:pt x="57424" y="131624"/>
                  <a:pt x="54408" y="131624"/>
                </a:cubicBezTo>
                <a:close/>
                <a:moveTo>
                  <a:pt x="111482" y="131639"/>
                </a:moveTo>
                <a:cubicBezTo>
                  <a:pt x="108404" y="131639"/>
                  <a:pt x="105601" y="133010"/>
                  <a:pt x="103559" y="135220"/>
                </a:cubicBezTo>
                <a:cubicBezTo>
                  <a:pt x="104092" y="135524"/>
                  <a:pt x="104610" y="135860"/>
                  <a:pt x="105113" y="136240"/>
                </a:cubicBezTo>
                <a:cubicBezTo>
                  <a:pt x="106853" y="134454"/>
                  <a:pt x="109163" y="133558"/>
                  <a:pt x="111476" y="133558"/>
                </a:cubicBezTo>
                <a:cubicBezTo>
                  <a:pt x="113719" y="133558"/>
                  <a:pt x="115965" y="134400"/>
                  <a:pt x="117698" y="136088"/>
                </a:cubicBezTo>
                <a:cubicBezTo>
                  <a:pt x="118201" y="135722"/>
                  <a:pt x="118719" y="135387"/>
                  <a:pt x="119267" y="135082"/>
                </a:cubicBezTo>
                <a:cubicBezTo>
                  <a:pt x="117241" y="132949"/>
                  <a:pt x="114498" y="131639"/>
                  <a:pt x="111482" y="131639"/>
                </a:cubicBezTo>
                <a:close/>
                <a:moveTo>
                  <a:pt x="140019" y="131639"/>
                </a:moveTo>
                <a:cubicBezTo>
                  <a:pt x="136941" y="131639"/>
                  <a:pt x="134153" y="133010"/>
                  <a:pt x="132111" y="135220"/>
                </a:cubicBezTo>
                <a:cubicBezTo>
                  <a:pt x="132644" y="135524"/>
                  <a:pt x="133162" y="135875"/>
                  <a:pt x="133665" y="136240"/>
                </a:cubicBezTo>
                <a:cubicBezTo>
                  <a:pt x="135356" y="134580"/>
                  <a:pt x="137581" y="133559"/>
                  <a:pt x="140019" y="133559"/>
                </a:cubicBezTo>
                <a:cubicBezTo>
                  <a:pt x="142350" y="133574"/>
                  <a:pt x="144574" y="134488"/>
                  <a:pt x="146250" y="136103"/>
                </a:cubicBezTo>
                <a:cubicBezTo>
                  <a:pt x="146753" y="135722"/>
                  <a:pt x="147271" y="135387"/>
                  <a:pt x="147819" y="135098"/>
                </a:cubicBezTo>
                <a:cubicBezTo>
                  <a:pt x="145778" y="132949"/>
                  <a:pt x="143050" y="131639"/>
                  <a:pt x="140019" y="131639"/>
                </a:cubicBezTo>
                <a:close/>
                <a:moveTo>
                  <a:pt x="168555" y="131639"/>
                </a:moveTo>
                <a:cubicBezTo>
                  <a:pt x="165478" y="131639"/>
                  <a:pt x="162690" y="133010"/>
                  <a:pt x="160648" y="135220"/>
                </a:cubicBezTo>
                <a:cubicBezTo>
                  <a:pt x="161181" y="135524"/>
                  <a:pt x="161699" y="135860"/>
                  <a:pt x="162202" y="136240"/>
                </a:cubicBezTo>
                <a:cubicBezTo>
                  <a:pt x="163893" y="134580"/>
                  <a:pt x="166118" y="133559"/>
                  <a:pt x="168555" y="133559"/>
                </a:cubicBezTo>
                <a:cubicBezTo>
                  <a:pt x="170871" y="133574"/>
                  <a:pt x="173096" y="134488"/>
                  <a:pt x="174772" y="136103"/>
                </a:cubicBezTo>
                <a:cubicBezTo>
                  <a:pt x="175274" y="135722"/>
                  <a:pt x="175808" y="135387"/>
                  <a:pt x="176356" y="135082"/>
                </a:cubicBezTo>
                <a:cubicBezTo>
                  <a:pt x="174315" y="132949"/>
                  <a:pt x="171587" y="131639"/>
                  <a:pt x="168555" y="131639"/>
                </a:cubicBezTo>
                <a:close/>
                <a:moveTo>
                  <a:pt x="197092" y="131624"/>
                </a:moveTo>
                <a:cubicBezTo>
                  <a:pt x="194015" y="131624"/>
                  <a:pt x="191226" y="132995"/>
                  <a:pt x="189170" y="135204"/>
                </a:cubicBezTo>
                <a:cubicBezTo>
                  <a:pt x="189718" y="135509"/>
                  <a:pt x="190236" y="135860"/>
                  <a:pt x="190724" y="136240"/>
                </a:cubicBezTo>
                <a:cubicBezTo>
                  <a:pt x="192430" y="134564"/>
                  <a:pt x="194655" y="133559"/>
                  <a:pt x="197092" y="133559"/>
                </a:cubicBezTo>
                <a:cubicBezTo>
                  <a:pt x="199423" y="133574"/>
                  <a:pt x="201648" y="134473"/>
                  <a:pt x="203324" y="136088"/>
                </a:cubicBezTo>
                <a:cubicBezTo>
                  <a:pt x="203811" y="135722"/>
                  <a:pt x="204345" y="135387"/>
                  <a:pt x="204893" y="135082"/>
                </a:cubicBezTo>
                <a:cubicBezTo>
                  <a:pt x="202852" y="132949"/>
                  <a:pt x="200109" y="131624"/>
                  <a:pt x="197092" y="131624"/>
                </a:cubicBezTo>
                <a:close/>
                <a:moveTo>
                  <a:pt x="225644" y="131639"/>
                </a:moveTo>
                <a:cubicBezTo>
                  <a:pt x="222567" y="131639"/>
                  <a:pt x="219779" y="133010"/>
                  <a:pt x="217722" y="135220"/>
                </a:cubicBezTo>
                <a:cubicBezTo>
                  <a:pt x="218270" y="135524"/>
                  <a:pt x="218788" y="135860"/>
                  <a:pt x="219276" y="136240"/>
                </a:cubicBezTo>
                <a:cubicBezTo>
                  <a:pt x="220982" y="134580"/>
                  <a:pt x="223207" y="133559"/>
                  <a:pt x="225644" y="133559"/>
                </a:cubicBezTo>
                <a:cubicBezTo>
                  <a:pt x="227960" y="133574"/>
                  <a:pt x="230200" y="134488"/>
                  <a:pt x="231861" y="136088"/>
                </a:cubicBezTo>
                <a:cubicBezTo>
                  <a:pt x="232364" y="135722"/>
                  <a:pt x="232897" y="135387"/>
                  <a:pt x="233445" y="135082"/>
                </a:cubicBezTo>
                <a:cubicBezTo>
                  <a:pt x="231404" y="132949"/>
                  <a:pt x="228661" y="131639"/>
                  <a:pt x="225644" y="131639"/>
                </a:cubicBezTo>
                <a:close/>
                <a:moveTo>
                  <a:pt x="254181" y="131639"/>
                </a:moveTo>
                <a:cubicBezTo>
                  <a:pt x="251119" y="131639"/>
                  <a:pt x="248316" y="133010"/>
                  <a:pt x="246274" y="135220"/>
                </a:cubicBezTo>
                <a:cubicBezTo>
                  <a:pt x="246807" y="135524"/>
                  <a:pt x="247325" y="135860"/>
                  <a:pt x="247828" y="136240"/>
                </a:cubicBezTo>
                <a:cubicBezTo>
                  <a:pt x="249519" y="134580"/>
                  <a:pt x="251744" y="133559"/>
                  <a:pt x="254197" y="133559"/>
                </a:cubicBezTo>
                <a:cubicBezTo>
                  <a:pt x="256512" y="133574"/>
                  <a:pt x="258737" y="134488"/>
                  <a:pt x="260413" y="136088"/>
                </a:cubicBezTo>
                <a:cubicBezTo>
                  <a:pt x="260916" y="135722"/>
                  <a:pt x="261434" y="135387"/>
                  <a:pt x="261982" y="135082"/>
                </a:cubicBezTo>
                <a:cubicBezTo>
                  <a:pt x="259941" y="132949"/>
                  <a:pt x="257213" y="131639"/>
                  <a:pt x="254181" y="131639"/>
                </a:cubicBezTo>
                <a:close/>
                <a:moveTo>
                  <a:pt x="97023" y="136667"/>
                </a:moveTo>
                <a:cubicBezTo>
                  <a:pt x="97025" y="136667"/>
                  <a:pt x="97028" y="136667"/>
                  <a:pt x="97030" y="136667"/>
                </a:cubicBezTo>
                <a:lnTo>
                  <a:pt x="97030" y="136667"/>
                </a:lnTo>
                <a:cubicBezTo>
                  <a:pt x="97033" y="136667"/>
                  <a:pt x="97035" y="136667"/>
                  <a:pt x="97038" y="136667"/>
                </a:cubicBezTo>
                <a:close/>
                <a:moveTo>
                  <a:pt x="197096" y="134191"/>
                </a:moveTo>
                <a:cubicBezTo>
                  <a:pt x="194965" y="134191"/>
                  <a:pt x="192838" y="135002"/>
                  <a:pt x="191211" y="136621"/>
                </a:cubicBezTo>
                <a:cubicBezTo>
                  <a:pt x="191684" y="137017"/>
                  <a:pt x="192125" y="137429"/>
                  <a:pt x="192552" y="137886"/>
                </a:cubicBezTo>
                <a:cubicBezTo>
                  <a:pt x="193801" y="136758"/>
                  <a:pt x="195416" y="136134"/>
                  <a:pt x="197092" y="136119"/>
                </a:cubicBezTo>
                <a:lnTo>
                  <a:pt x="197092" y="136134"/>
                </a:lnTo>
                <a:cubicBezTo>
                  <a:pt x="198692" y="136134"/>
                  <a:pt x="200231" y="136698"/>
                  <a:pt x="201450" y="137718"/>
                </a:cubicBezTo>
                <a:cubicBezTo>
                  <a:pt x="201892" y="137276"/>
                  <a:pt x="202349" y="136850"/>
                  <a:pt x="202836" y="136469"/>
                </a:cubicBezTo>
                <a:cubicBezTo>
                  <a:pt x="201219" y="134949"/>
                  <a:pt x="199156" y="134191"/>
                  <a:pt x="197096" y="134191"/>
                </a:cubicBezTo>
                <a:close/>
                <a:moveTo>
                  <a:pt x="254186" y="134202"/>
                </a:moveTo>
                <a:cubicBezTo>
                  <a:pt x="252055" y="134202"/>
                  <a:pt x="249927" y="135010"/>
                  <a:pt x="248300" y="136621"/>
                </a:cubicBezTo>
                <a:cubicBezTo>
                  <a:pt x="248773" y="137017"/>
                  <a:pt x="249214" y="137444"/>
                  <a:pt x="249641" y="137886"/>
                </a:cubicBezTo>
                <a:cubicBezTo>
                  <a:pt x="250890" y="136774"/>
                  <a:pt x="252505" y="136134"/>
                  <a:pt x="254197" y="136119"/>
                </a:cubicBezTo>
                <a:cubicBezTo>
                  <a:pt x="255781" y="136134"/>
                  <a:pt x="257335" y="136698"/>
                  <a:pt x="258554" y="137734"/>
                </a:cubicBezTo>
                <a:cubicBezTo>
                  <a:pt x="258981" y="137276"/>
                  <a:pt x="259438" y="136865"/>
                  <a:pt x="259925" y="136469"/>
                </a:cubicBezTo>
                <a:cubicBezTo>
                  <a:pt x="258308" y="134956"/>
                  <a:pt x="256245" y="134202"/>
                  <a:pt x="254186" y="134202"/>
                </a:cubicBezTo>
                <a:close/>
                <a:moveTo>
                  <a:pt x="25856" y="134199"/>
                </a:moveTo>
                <a:cubicBezTo>
                  <a:pt x="23646" y="134214"/>
                  <a:pt x="21544" y="135082"/>
                  <a:pt x="19975" y="136637"/>
                </a:cubicBezTo>
                <a:cubicBezTo>
                  <a:pt x="20432" y="137017"/>
                  <a:pt x="20889" y="137444"/>
                  <a:pt x="21300" y="137901"/>
                </a:cubicBezTo>
                <a:cubicBezTo>
                  <a:pt x="22549" y="136774"/>
                  <a:pt x="24164" y="136149"/>
                  <a:pt x="25856" y="136134"/>
                </a:cubicBezTo>
                <a:cubicBezTo>
                  <a:pt x="27440" y="136134"/>
                  <a:pt x="28994" y="136713"/>
                  <a:pt x="30213" y="137734"/>
                </a:cubicBezTo>
                <a:cubicBezTo>
                  <a:pt x="30640" y="137292"/>
                  <a:pt x="31097" y="136865"/>
                  <a:pt x="31584" y="136484"/>
                </a:cubicBezTo>
                <a:cubicBezTo>
                  <a:pt x="30030" y="135022"/>
                  <a:pt x="27973" y="134214"/>
                  <a:pt x="25856" y="134199"/>
                </a:cubicBezTo>
                <a:close/>
                <a:moveTo>
                  <a:pt x="54393" y="134199"/>
                </a:moveTo>
                <a:cubicBezTo>
                  <a:pt x="52199" y="134214"/>
                  <a:pt x="50081" y="135082"/>
                  <a:pt x="48511" y="136637"/>
                </a:cubicBezTo>
                <a:cubicBezTo>
                  <a:pt x="48984" y="137017"/>
                  <a:pt x="49426" y="137444"/>
                  <a:pt x="49852" y="137901"/>
                </a:cubicBezTo>
                <a:cubicBezTo>
                  <a:pt x="51133" y="136722"/>
                  <a:pt x="52759" y="136131"/>
                  <a:pt x="54388" y="136131"/>
                </a:cubicBezTo>
                <a:cubicBezTo>
                  <a:pt x="55936" y="136131"/>
                  <a:pt x="57488" y="136664"/>
                  <a:pt x="58750" y="137734"/>
                </a:cubicBezTo>
                <a:cubicBezTo>
                  <a:pt x="59177" y="137292"/>
                  <a:pt x="59634" y="136865"/>
                  <a:pt x="60121" y="136484"/>
                </a:cubicBezTo>
                <a:cubicBezTo>
                  <a:pt x="58567" y="135022"/>
                  <a:pt x="56526" y="134214"/>
                  <a:pt x="54408" y="134199"/>
                </a:cubicBezTo>
                <a:close/>
                <a:moveTo>
                  <a:pt x="82929" y="134153"/>
                </a:moveTo>
                <a:lnTo>
                  <a:pt x="82929" y="134199"/>
                </a:lnTo>
                <a:cubicBezTo>
                  <a:pt x="80735" y="134214"/>
                  <a:pt x="78618" y="135098"/>
                  <a:pt x="77048" y="136637"/>
                </a:cubicBezTo>
                <a:cubicBezTo>
                  <a:pt x="77521" y="137017"/>
                  <a:pt x="77963" y="137444"/>
                  <a:pt x="78389" y="137901"/>
                </a:cubicBezTo>
                <a:cubicBezTo>
                  <a:pt x="79670" y="136722"/>
                  <a:pt x="81300" y="136131"/>
                  <a:pt x="82931" y="136131"/>
                </a:cubicBezTo>
                <a:cubicBezTo>
                  <a:pt x="84481" y="136131"/>
                  <a:pt x="86032" y="136664"/>
                  <a:pt x="87287" y="137734"/>
                </a:cubicBezTo>
                <a:cubicBezTo>
                  <a:pt x="87714" y="137292"/>
                  <a:pt x="88186" y="136865"/>
                  <a:pt x="88673" y="136484"/>
                </a:cubicBezTo>
                <a:cubicBezTo>
                  <a:pt x="87119" y="135006"/>
                  <a:pt x="85062" y="134184"/>
                  <a:pt x="82929" y="134153"/>
                </a:cubicBezTo>
                <a:close/>
                <a:moveTo>
                  <a:pt x="111482" y="134199"/>
                </a:moveTo>
                <a:cubicBezTo>
                  <a:pt x="109272" y="134214"/>
                  <a:pt x="107170" y="135098"/>
                  <a:pt x="105601" y="136637"/>
                </a:cubicBezTo>
                <a:cubicBezTo>
                  <a:pt x="106058" y="137033"/>
                  <a:pt x="106515" y="137444"/>
                  <a:pt x="106926" y="137901"/>
                </a:cubicBezTo>
                <a:cubicBezTo>
                  <a:pt x="108207" y="136722"/>
                  <a:pt x="109837" y="136131"/>
                  <a:pt x="111470" y="136131"/>
                </a:cubicBezTo>
                <a:cubicBezTo>
                  <a:pt x="113022" y="136131"/>
                  <a:pt x="114577" y="136664"/>
                  <a:pt x="115839" y="137734"/>
                </a:cubicBezTo>
                <a:cubicBezTo>
                  <a:pt x="116266" y="137292"/>
                  <a:pt x="116723" y="136865"/>
                  <a:pt x="117210" y="136484"/>
                </a:cubicBezTo>
                <a:cubicBezTo>
                  <a:pt x="115641" y="135022"/>
                  <a:pt x="113599" y="134214"/>
                  <a:pt x="111482" y="134199"/>
                </a:cubicBezTo>
                <a:close/>
                <a:moveTo>
                  <a:pt x="140019" y="134199"/>
                </a:moveTo>
                <a:cubicBezTo>
                  <a:pt x="137809" y="134214"/>
                  <a:pt x="135707" y="135098"/>
                  <a:pt x="134137" y="136637"/>
                </a:cubicBezTo>
                <a:cubicBezTo>
                  <a:pt x="134610" y="137017"/>
                  <a:pt x="135052" y="137444"/>
                  <a:pt x="135463" y="137901"/>
                </a:cubicBezTo>
                <a:cubicBezTo>
                  <a:pt x="136744" y="136722"/>
                  <a:pt x="138374" y="136131"/>
                  <a:pt x="140007" y="136131"/>
                </a:cubicBezTo>
                <a:cubicBezTo>
                  <a:pt x="141559" y="136131"/>
                  <a:pt x="143114" y="136664"/>
                  <a:pt x="144376" y="137734"/>
                </a:cubicBezTo>
                <a:cubicBezTo>
                  <a:pt x="144803" y="137292"/>
                  <a:pt x="145260" y="136865"/>
                  <a:pt x="145747" y="136484"/>
                </a:cubicBezTo>
                <a:cubicBezTo>
                  <a:pt x="144193" y="135037"/>
                  <a:pt x="142152" y="134214"/>
                  <a:pt x="140019" y="134199"/>
                </a:cubicBezTo>
                <a:close/>
                <a:moveTo>
                  <a:pt x="168560" y="134202"/>
                </a:moveTo>
                <a:cubicBezTo>
                  <a:pt x="166429" y="134202"/>
                  <a:pt x="164301" y="135010"/>
                  <a:pt x="162674" y="136621"/>
                </a:cubicBezTo>
                <a:cubicBezTo>
                  <a:pt x="163147" y="137017"/>
                  <a:pt x="163588" y="137444"/>
                  <a:pt x="164015" y="137901"/>
                </a:cubicBezTo>
                <a:cubicBezTo>
                  <a:pt x="165264" y="136758"/>
                  <a:pt x="166879" y="136134"/>
                  <a:pt x="168555" y="136134"/>
                </a:cubicBezTo>
                <a:cubicBezTo>
                  <a:pt x="170155" y="136134"/>
                  <a:pt x="171709" y="136698"/>
                  <a:pt x="172928" y="137734"/>
                </a:cubicBezTo>
                <a:cubicBezTo>
                  <a:pt x="173355" y="137292"/>
                  <a:pt x="173812" y="136865"/>
                  <a:pt x="174299" y="136469"/>
                </a:cubicBezTo>
                <a:cubicBezTo>
                  <a:pt x="172682" y="134956"/>
                  <a:pt x="170619" y="134202"/>
                  <a:pt x="168560" y="134202"/>
                </a:cubicBezTo>
                <a:close/>
                <a:moveTo>
                  <a:pt x="225649" y="134202"/>
                </a:moveTo>
                <a:cubicBezTo>
                  <a:pt x="223518" y="134202"/>
                  <a:pt x="221390" y="135010"/>
                  <a:pt x="219763" y="136621"/>
                </a:cubicBezTo>
                <a:cubicBezTo>
                  <a:pt x="220236" y="137017"/>
                  <a:pt x="220678" y="137444"/>
                  <a:pt x="221104" y="137901"/>
                </a:cubicBezTo>
                <a:cubicBezTo>
                  <a:pt x="222354" y="136758"/>
                  <a:pt x="223969" y="136134"/>
                  <a:pt x="225644" y="136134"/>
                </a:cubicBezTo>
                <a:cubicBezTo>
                  <a:pt x="227244" y="136134"/>
                  <a:pt x="228783" y="136698"/>
                  <a:pt x="230017" y="137734"/>
                </a:cubicBezTo>
                <a:cubicBezTo>
                  <a:pt x="230444" y="137292"/>
                  <a:pt x="230901" y="136865"/>
                  <a:pt x="231388" y="136469"/>
                </a:cubicBezTo>
                <a:cubicBezTo>
                  <a:pt x="229771" y="134956"/>
                  <a:pt x="227708" y="134202"/>
                  <a:pt x="225649" y="134202"/>
                </a:cubicBezTo>
                <a:close/>
                <a:moveTo>
                  <a:pt x="197082" y="136755"/>
                </a:moveTo>
                <a:cubicBezTo>
                  <a:pt x="195605" y="136755"/>
                  <a:pt x="194131" y="137285"/>
                  <a:pt x="192963" y="138343"/>
                </a:cubicBezTo>
                <a:cubicBezTo>
                  <a:pt x="193360" y="138815"/>
                  <a:pt x="193740" y="139303"/>
                  <a:pt x="194076" y="139806"/>
                </a:cubicBezTo>
                <a:cubicBezTo>
                  <a:pt x="194914" y="139090"/>
                  <a:pt x="195995" y="138693"/>
                  <a:pt x="197092" y="138678"/>
                </a:cubicBezTo>
                <a:lnTo>
                  <a:pt x="197092" y="138693"/>
                </a:lnTo>
                <a:cubicBezTo>
                  <a:pt x="198098" y="138693"/>
                  <a:pt x="199088" y="139029"/>
                  <a:pt x="199880" y="139623"/>
                </a:cubicBezTo>
                <a:cubicBezTo>
                  <a:pt x="200231" y="139120"/>
                  <a:pt x="200612" y="138632"/>
                  <a:pt x="201023" y="138175"/>
                </a:cubicBezTo>
                <a:cubicBezTo>
                  <a:pt x="199876" y="137228"/>
                  <a:pt x="198477" y="136755"/>
                  <a:pt x="197082" y="136755"/>
                </a:cubicBezTo>
                <a:close/>
                <a:moveTo>
                  <a:pt x="168554" y="136776"/>
                </a:moveTo>
                <a:cubicBezTo>
                  <a:pt x="167073" y="136776"/>
                  <a:pt x="165596" y="137306"/>
                  <a:pt x="164426" y="138358"/>
                </a:cubicBezTo>
                <a:cubicBezTo>
                  <a:pt x="164823" y="138815"/>
                  <a:pt x="165204" y="139303"/>
                  <a:pt x="165554" y="139821"/>
                </a:cubicBezTo>
                <a:cubicBezTo>
                  <a:pt x="166392" y="139105"/>
                  <a:pt x="167458" y="138693"/>
                  <a:pt x="168555" y="138693"/>
                </a:cubicBezTo>
                <a:cubicBezTo>
                  <a:pt x="169561" y="138709"/>
                  <a:pt x="170536" y="139029"/>
                  <a:pt x="171344" y="139638"/>
                </a:cubicBezTo>
                <a:cubicBezTo>
                  <a:pt x="171694" y="139135"/>
                  <a:pt x="172075" y="138648"/>
                  <a:pt x="172486" y="138191"/>
                </a:cubicBezTo>
                <a:cubicBezTo>
                  <a:pt x="171342" y="137245"/>
                  <a:pt x="169946" y="136776"/>
                  <a:pt x="168554" y="136776"/>
                </a:cubicBezTo>
                <a:close/>
                <a:moveTo>
                  <a:pt x="225651" y="136761"/>
                </a:moveTo>
                <a:cubicBezTo>
                  <a:pt x="224166" y="136761"/>
                  <a:pt x="222685" y="137291"/>
                  <a:pt x="221516" y="138343"/>
                </a:cubicBezTo>
                <a:cubicBezTo>
                  <a:pt x="221912" y="138815"/>
                  <a:pt x="222293" y="139303"/>
                  <a:pt x="222643" y="139821"/>
                </a:cubicBezTo>
                <a:cubicBezTo>
                  <a:pt x="223481" y="139105"/>
                  <a:pt x="224547" y="138693"/>
                  <a:pt x="225644" y="138693"/>
                </a:cubicBezTo>
                <a:cubicBezTo>
                  <a:pt x="226650" y="138693"/>
                  <a:pt x="227640" y="139029"/>
                  <a:pt x="228448" y="139638"/>
                </a:cubicBezTo>
                <a:cubicBezTo>
                  <a:pt x="228798" y="139135"/>
                  <a:pt x="229179" y="138648"/>
                  <a:pt x="229591" y="138175"/>
                </a:cubicBezTo>
                <a:cubicBezTo>
                  <a:pt x="228446" y="137230"/>
                  <a:pt x="227047" y="136761"/>
                  <a:pt x="225651" y="136761"/>
                </a:cubicBezTo>
                <a:close/>
                <a:moveTo>
                  <a:pt x="254188" y="136761"/>
                </a:moveTo>
                <a:cubicBezTo>
                  <a:pt x="252703" y="136761"/>
                  <a:pt x="251222" y="137291"/>
                  <a:pt x="250052" y="138343"/>
                </a:cubicBezTo>
                <a:cubicBezTo>
                  <a:pt x="250464" y="138815"/>
                  <a:pt x="250829" y="139303"/>
                  <a:pt x="251180" y="139821"/>
                </a:cubicBezTo>
                <a:cubicBezTo>
                  <a:pt x="252018" y="139105"/>
                  <a:pt x="253084" y="138693"/>
                  <a:pt x="254197" y="138693"/>
                </a:cubicBezTo>
                <a:cubicBezTo>
                  <a:pt x="255202" y="138693"/>
                  <a:pt x="256177" y="139029"/>
                  <a:pt x="256985" y="139638"/>
                </a:cubicBezTo>
                <a:cubicBezTo>
                  <a:pt x="257335" y="139135"/>
                  <a:pt x="257716" y="138648"/>
                  <a:pt x="258127" y="138175"/>
                </a:cubicBezTo>
                <a:cubicBezTo>
                  <a:pt x="256983" y="137230"/>
                  <a:pt x="255584" y="136761"/>
                  <a:pt x="254188" y="136761"/>
                </a:cubicBezTo>
                <a:close/>
                <a:moveTo>
                  <a:pt x="25856" y="136774"/>
                </a:moveTo>
                <a:cubicBezTo>
                  <a:pt x="24317" y="136774"/>
                  <a:pt x="22854" y="137353"/>
                  <a:pt x="21711" y="138373"/>
                </a:cubicBezTo>
                <a:cubicBezTo>
                  <a:pt x="22108" y="138831"/>
                  <a:pt x="22488" y="139318"/>
                  <a:pt x="22839" y="139836"/>
                </a:cubicBezTo>
                <a:cubicBezTo>
                  <a:pt x="23703" y="139084"/>
                  <a:pt x="24781" y="138706"/>
                  <a:pt x="25861" y="138706"/>
                </a:cubicBezTo>
                <a:cubicBezTo>
                  <a:pt x="26839" y="138706"/>
                  <a:pt x="27819" y="139016"/>
                  <a:pt x="28644" y="139638"/>
                </a:cubicBezTo>
                <a:cubicBezTo>
                  <a:pt x="28994" y="139135"/>
                  <a:pt x="29375" y="138648"/>
                  <a:pt x="29786" y="138191"/>
                </a:cubicBezTo>
                <a:cubicBezTo>
                  <a:pt x="28674" y="137276"/>
                  <a:pt x="27288" y="136774"/>
                  <a:pt x="25856" y="136774"/>
                </a:cubicBezTo>
                <a:close/>
                <a:moveTo>
                  <a:pt x="54408" y="136758"/>
                </a:moveTo>
                <a:lnTo>
                  <a:pt x="54393" y="136774"/>
                </a:lnTo>
                <a:cubicBezTo>
                  <a:pt x="52869" y="136774"/>
                  <a:pt x="51391" y="137353"/>
                  <a:pt x="50248" y="138373"/>
                </a:cubicBezTo>
                <a:cubicBezTo>
                  <a:pt x="50660" y="138831"/>
                  <a:pt x="51025" y="139318"/>
                  <a:pt x="51376" y="139836"/>
                </a:cubicBezTo>
                <a:cubicBezTo>
                  <a:pt x="52240" y="139084"/>
                  <a:pt x="53318" y="138706"/>
                  <a:pt x="54398" y="138706"/>
                </a:cubicBezTo>
                <a:cubicBezTo>
                  <a:pt x="55376" y="138706"/>
                  <a:pt x="56356" y="139016"/>
                  <a:pt x="57181" y="139638"/>
                </a:cubicBezTo>
                <a:cubicBezTo>
                  <a:pt x="57546" y="139135"/>
                  <a:pt x="57927" y="138648"/>
                  <a:pt x="58323" y="138191"/>
                </a:cubicBezTo>
                <a:cubicBezTo>
                  <a:pt x="57226" y="137276"/>
                  <a:pt x="55840" y="136774"/>
                  <a:pt x="54408" y="136758"/>
                </a:cubicBezTo>
                <a:close/>
                <a:moveTo>
                  <a:pt x="82929" y="136728"/>
                </a:moveTo>
                <a:lnTo>
                  <a:pt x="82929" y="136774"/>
                </a:lnTo>
                <a:cubicBezTo>
                  <a:pt x="81406" y="136774"/>
                  <a:pt x="79928" y="137353"/>
                  <a:pt x="78801" y="138373"/>
                </a:cubicBezTo>
                <a:cubicBezTo>
                  <a:pt x="79197" y="138831"/>
                  <a:pt x="79578" y="139318"/>
                  <a:pt x="79913" y="139836"/>
                </a:cubicBezTo>
                <a:cubicBezTo>
                  <a:pt x="80777" y="139084"/>
                  <a:pt x="81859" y="138706"/>
                  <a:pt x="82943" y="138706"/>
                </a:cubicBezTo>
                <a:cubicBezTo>
                  <a:pt x="83925" y="138706"/>
                  <a:pt x="84908" y="139016"/>
                  <a:pt x="85733" y="139638"/>
                </a:cubicBezTo>
                <a:cubicBezTo>
                  <a:pt x="86083" y="139135"/>
                  <a:pt x="86464" y="138648"/>
                  <a:pt x="86876" y="138191"/>
                </a:cubicBezTo>
                <a:cubicBezTo>
                  <a:pt x="85763" y="137261"/>
                  <a:pt x="84377" y="136743"/>
                  <a:pt x="82929" y="136728"/>
                </a:cubicBezTo>
                <a:close/>
                <a:moveTo>
                  <a:pt x="111482" y="136774"/>
                </a:moveTo>
                <a:cubicBezTo>
                  <a:pt x="109943" y="136774"/>
                  <a:pt x="108480" y="137353"/>
                  <a:pt x="107337" y="138373"/>
                </a:cubicBezTo>
                <a:cubicBezTo>
                  <a:pt x="107734" y="138831"/>
                  <a:pt x="108114" y="139318"/>
                  <a:pt x="108465" y="139836"/>
                </a:cubicBezTo>
                <a:cubicBezTo>
                  <a:pt x="109329" y="139084"/>
                  <a:pt x="110407" y="138706"/>
                  <a:pt x="111487" y="138706"/>
                </a:cubicBezTo>
                <a:cubicBezTo>
                  <a:pt x="112465" y="138706"/>
                  <a:pt x="113445" y="139016"/>
                  <a:pt x="114270" y="139638"/>
                </a:cubicBezTo>
                <a:cubicBezTo>
                  <a:pt x="114620" y="139135"/>
                  <a:pt x="115001" y="138648"/>
                  <a:pt x="115412" y="138191"/>
                </a:cubicBezTo>
                <a:cubicBezTo>
                  <a:pt x="114300" y="137276"/>
                  <a:pt x="112914" y="136774"/>
                  <a:pt x="111482" y="136774"/>
                </a:cubicBezTo>
                <a:close/>
                <a:moveTo>
                  <a:pt x="140019" y="136774"/>
                </a:moveTo>
                <a:cubicBezTo>
                  <a:pt x="138495" y="136774"/>
                  <a:pt x="137017" y="137353"/>
                  <a:pt x="135874" y="138373"/>
                </a:cubicBezTo>
                <a:cubicBezTo>
                  <a:pt x="136286" y="138831"/>
                  <a:pt x="136651" y="139318"/>
                  <a:pt x="137002" y="139836"/>
                </a:cubicBezTo>
                <a:cubicBezTo>
                  <a:pt x="137866" y="139084"/>
                  <a:pt x="138944" y="138706"/>
                  <a:pt x="140024" y="138706"/>
                </a:cubicBezTo>
                <a:cubicBezTo>
                  <a:pt x="141002" y="138706"/>
                  <a:pt x="141982" y="139016"/>
                  <a:pt x="142807" y="139638"/>
                </a:cubicBezTo>
                <a:cubicBezTo>
                  <a:pt x="143157" y="139135"/>
                  <a:pt x="143538" y="138648"/>
                  <a:pt x="143949" y="138191"/>
                </a:cubicBezTo>
                <a:cubicBezTo>
                  <a:pt x="142837" y="137276"/>
                  <a:pt x="141451" y="136774"/>
                  <a:pt x="140019" y="136774"/>
                </a:cubicBezTo>
                <a:close/>
                <a:moveTo>
                  <a:pt x="256255" y="140779"/>
                </a:moveTo>
                <a:cubicBezTo>
                  <a:pt x="256254" y="140779"/>
                  <a:pt x="256254" y="140780"/>
                  <a:pt x="256253" y="140781"/>
                </a:cubicBezTo>
                <a:lnTo>
                  <a:pt x="256269" y="140781"/>
                </a:lnTo>
                <a:cubicBezTo>
                  <a:pt x="256264" y="140780"/>
                  <a:pt x="256259" y="140779"/>
                  <a:pt x="256255" y="140779"/>
                </a:cubicBezTo>
                <a:close/>
                <a:moveTo>
                  <a:pt x="82929" y="139288"/>
                </a:moveTo>
                <a:lnTo>
                  <a:pt x="82929" y="139333"/>
                </a:lnTo>
                <a:cubicBezTo>
                  <a:pt x="81954" y="139333"/>
                  <a:pt x="81010" y="139669"/>
                  <a:pt x="80263" y="140293"/>
                </a:cubicBezTo>
                <a:cubicBezTo>
                  <a:pt x="80355" y="140461"/>
                  <a:pt x="80461" y="140628"/>
                  <a:pt x="80553" y="140796"/>
                </a:cubicBezTo>
                <a:cubicBezTo>
                  <a:pt x="81330" y="140659"/>
                  <a:pt x="82137" y="140583"/>
                  <a:pt x="82929" y="140583"/>
                </a:cubicBezTo>
                <a:cubicBezTo>
                  <a:pt x="83000" y="140581"/>
                  <a:pt x="83071" y="140580"/>
                  <a:pt x="83141" y="140580"/>
                </a:cubicBezTo>
                <a:cubicBezTo>
                  <a:pt x="83769" y="140580"/>
                  <a:pt x="84385" y="140641"/>
                  <a:pt x="85002" y="140750"/>
                </a:cubicBezTo>
                <a:cubicBezTo>
                  <a:pt x="85123" y="140537"/>
                  <a:pt x="85261" y="140324"/>
                  <a:pt x="85382" y="140110"/>
                </a:cubicBezTo>
                <a:cubicBezTo>
                  <a:pt x="84682" y="139577"/>
                  <a:pt x="83813" y="139288"/>
                  <a:pt x="82929" y="139288"/>
                </a:cubicBezTo>
                <a:close/>
                <a:moveTo>
                  <a:pt x="197097" y="139321"/>
                </a:moveTo>
                <a:cubicBezTo>
                  <a:pt x="196141" y="139321"/>
                  <a:pt x="195188" y="139658"/>
                  <a:pt x="194426" y="140324"/>
                </a:cubicBezTo>
                <a:cubicBezTo>
                  <a:pt x="194517" y="140491"/>
                  <a:pt x="194624" y="140659"/>
                  <a:pt x="194716" y="140826"/>
                </a:cubicBezTo>
                <a:cubicBezTo>
                  <a:pt x="195493" y="140689"/>
                  <a:pt x="196300" y="140613"/>
                  <a:pt x="197092" y="140613"/>
                </a:cubicBezTo>
                <a:cubicBezTo>
                  <a:pt x="197793" y="140613"/>
                  <a:pt x="198479" y="140659"/>
                  <a:pt x="199164" y="140781"/>
                </a:cubicBezTo>
                <a:cubicBezTo>
                  <a:pt x="199286" y="140567"/>
                  <a:pt x="199423" y="140354"/>
                  <a:pt x="199545" y="140141"/>
                </a:cubicBezTo>
                <a:cubicBezTo>
                  <a:pt x="198817" y="139593"/>
                  <a:pt x="197956" y="139321"/>
                  <a:pt x="197097" y="139321"/>
                </a:cubicBezTo>
                <a:close/>
                <a:moveTo>
                  <a:pt x="25856" y="139333"/>
                </a:moveTo>
                <a:cubicBezTo>
                  <a:pt x="24865" y="139333"/>
                  <a:pt x="23921" y="139699"/>
                  <a:pt x="23174" y="140339"/>
                </a:cubicBezTo>
                <a:cubicBezTo>
                  <a:pt x="23281" y="140506"/>
                  <a:pt x="23372" y="140674"/>
                  <a:pt x="23464" y="140842"/>
                </a:cubicBezTo>
                <a:cubicBezTo>
                  <a:pt x="24256" y="140689"/>
                  <a:pt x="25048" y="140613"/>
                  <a:pt x="25856" y="140613"/>
                </a:cubicBezTo>
                <a:cubicBezTo>
                  <a:pt x="26541" y="140613"/>
                  <a:pt x="27242" y="140674"/>
                  <a:pt x="27928" y="140781"/>
                </a:cubicBezTo>
                <a:cubicBezTo>
                  <a:pt x="28050" y="140567"/>
                  <a:pt x="28171" y="140354"/>
                  <a:pt x="28309" y="140156"/>
                </a:cubicBezTo>
                <a:cubicBezTo>
                  <a:pt x="27593" y="139623"/>
                  <a:pt x="26739" y="139333"/>
                  <a:pt x="25856" y="139333"/>
                </a:cubicBezTo>
                <a:close/>
                <a:moveTo>
                  <a:pt x="54393" y="139333"/>
                </a:moveTo>
                <a:cubicBezTo>
                  <a:pt x="53417" y="139333"/>
                  <a:pt x="52458" y="139699"/>
                  <a:pt x="51726" y="140339"/>
                </a:cubicBezTo>
                <a:cubicBezTo>
                  <a:pt x="51833" y="140506"/>
                  <a:pt x="51924" y="140659"/>
                  <a:pt x="52016" y="140842"/>
                </a:cubicBezTo>
                <a:cubicBezTo>
                  <a:pt x="52808" y="140689"/>
                  <a:pt x="53600" y="140613"/>
                  <a:pt x="54393" y="140613"/>
                </a:cubicBezTo>
                <a:cubicBezTo>
                  <a:pt x="55093" y="140613"/>
                  <a:pt x="55779" y="140674"/>
                  <a:pt x="56465" y="140781"/>
                </a:cubicBezTo>
                <a:cubicBezTo>
                  <a:pt x="56602" y="140567"/>
                  <a:pt x="56724" y="140354"/>
                  <a:pt x="56846" y="140156"/>
                </a:cubicBezTo>
                <a:cubicBezTo>
                  <a:pt x="56145" y="139623"/>
                  <a:pt x="55291" y="139333"/>
                  <a:pt x="54408" y="139333"/>
                </a:cubicBezTo>
                <a:close/>
                <a:moveTo>
                  <a:pt x="111482" y="139333"/>
                </a:moveTo>
                <a:cubicBezTo>
                  <a:pt x="110491" y="139333"/>
                  <a:pt x="109547" y="139699"/>
                  <a:pt x="108785" y="140339"/>
                </a:cubicBezTo>
                <a:cubicBezTo>
                  <a:pt x="108907" y="140506"/>
                  <a:pt x="108998" y="140674"/>
                  <a:pt x="109090" y="140842"/>
                </a:cubicBezTo>
                <a:cubicBezTo>
                  <a:pt x="109882" y="140689"/>
                  <a:pt x="110674" y="140613"/>
                  <a:pt x="111466" y="140613"/>
                </a:cubicBezTo>
                <a:cubicBezTo>
                  <a:pt x="112167" y="140613"/>
                  <a:pt x="112853" y="140674"/>
                  <a:pt x="113538" y="140781"/>
                </a:cubicBezTo>
                <a:cubicBezTo>
                  <a:pt x="113676" y="140567"/>
                  <a:pt x="113797" y="140354"/>
                  <a:pt x="113919" y="140156"/>
                </a:cubicBezTo>
                <a:cubicBezTo>
                  <a:pt x="113218" y="139623"/>
                  <a:pt x="112365" y="139333"/>
                  <a:pt x="111482" y="139333"/>
                </a:cubicBezTo>
                <a:close/>
                <a:moveTo>
                  <a:pt x="140019" y="139333"/>
                </a:moveTo>
                <a:cubicBezTo>
                  <a:pt x="139028" y="139349"/>
                  <a:pt x="138084" y="139699"/>
                  <a:pt x="137352" y="140339"/>
                </a:cubicBezTo>
                <a:cubicBezTo>
                  <a:pt x="137459" y="140506"/>
                  <a:pt x="137550" y="140674"/>
                  <a:pt x="137642" y="140842"/>
                </a:cubicBezTo>
                <a:cubicBezTo>
                  <a:pt x="138434" y="140689"/>
                  <a:pt x="139226" y="140613"/>
                  <a:pt x="140019" y="140613"/>
                </a:cubicBezTo>
                <a:cubicBezTo>
                  <a:pt x="140719" y="140613"/>
                  <a:pt x="141405" y="140674"/>
                  <a:pt x="142091" y="140796"/>
                </a:cubicBezTo>
                <a:cubicBezTo>
                  <a:pt x="142212" y="140567"/>
                  <a:pt x="142350" y="140369"/>
                  <a:pt x="142471" y="140156"/>
                </a:cubicBezTo>
                <a:cubicBezTo>
                  <a:pt x="141771" y="139623"/>
                  <a:pt x="140902" y="139333"/>
                  <a:pt x="140019" y="139333"/>
                </a:cubicBezTo>
                <a:close/>
                <a:moveTo>
                  <a:pt x="168555" y="139333"/>
                </a:moveTo>
                <a:cubicBezTo>
                  <a:pt x="167580" y="139349"/>
                  <a:pt x="166620" y="139699"/>
                  <a:pt x="165874" y="140339"/>
                </a:cubicBezTo>
                <a:cubicBezTo>
                  <a:pt x="165981" y="140506"/>
                  <a:pt x="166072" y="140674"/>
                  <a:pt x="166179" y="140842"/>
                </a:cubicBezTo>
                <a:cubicBezTo>
                  <a:pt x="166956" y="140689"/>
                  <a:pt x="167763" y="140613"/>
                  <a:pt x="168555" y="140613"/>
                </a:cubicBezTo>
                <a:cubicBezTo>
                  <a:pt x="169256" y="140613"/>
                  <a:pt x="169942" y="140674"/>
                  <a:pt x="170627" y="140781"/>
                </a:cubicBezTo>
                <a:cubicBezTo>
                  <a:pt x="170749" y="140567"/>
                  <a:pt x="170887" y="140354"/>
                  <a:pt x="171008" y="140156"/>
                </a:cubicBezTo>
                <a:cubicBezTo>
                  <a:pt x="170308" y="139623"/>
                  <a:pt x="169439" y="139333"/>
                  <a:pt x="168555" y="139333"/>
                </a:cubicBezTo>
                <a:close/>
                <a:moveTo>
                  <a:pt x="225644" y="139333"/>
                </a:moveTo>
                <a:cubicBezTo>
                  <a:pt x="224654" y="139349"/>
                  <a:pt x="223710" y="139699"/>
                  <a:pt x="222963" y="140339"/>
                </a:cubicBezTo>
                <a:cubicBezTo>
                  <a:pt x="223070" y="140506"/>
                  <a:pt x="223161" y="140674"/>
                  <a:pt x="223268" y="140842"/>
                </a:cubicBezTo>
                <a:cubicBezTo>
                  <a:pt x="224045" y="140689"/>
                  <a:pt x="224852" y="140613"/>
                  <a:pt x="225644" y="140613"/>
                </a:cubicBezTo>
                <a:cubicBezTo>
                  <a:pt x="226345" y="140613"/>
                  <a:pt x="227031" y="140674"/>
                  <a:pt x="227717" y="140781"/>
                </a:cubicBezTo>
                <a:cubicBezTo>
                  <a:pt x="227823" y="140567"/>
                  <a:pt x="227960" y="140354"/>
                  <a:pt x="228082" y="140156"/>
                </a:cubicBezTo>
                <a:cubicBezTo>
                  <a:pt x="227381" y="139623"/>
                  <a:pt x="226528" y="139333"/>
                  <a:pt x="225644" y="139333"/>
                </a:cubicBezTo>
                <a:close/>
                <a:moveTo>
                  <a:pt x="254202" y="139323"/>
                </a:moveTo>
                <a:cubicBezTo>
                  <a:pt x="253239" y="139323"/>
                  <a:pt x="252279" y="139663"/>
                  <a:pt x="251515" y="140339"/>
                </a:cubicBezTo>
                <a:cubicBezTo>
                  <a:pt x="251622" y="140506"/>
                  <a:pt x="251713" y="140674"/>
                  <a:pt x="251805" y="140842"/>
                </a:cubicBezTo>
                <a:cubicBezTo>
                  <a:pt x="252597" y="140689"/>
                  <a:pt x="253389" y="140613"/>
                  <a:pt x="254197" y="140613"/>
                </a:cubicBezTo>
                <a:cubicBezTo>
                  <a:pt x="254878" y="140613"/>
                  <a:pt x="255574" y="140673"/>
                  <a:pt x="256255" y="140779"/>
                </a:cubicBezTo>
                <a:lnTo>
                  <a:pt x="256255" y="140779"/>
                </a:lnTo>
                <a:cubicBezTo>
                  <a:pt x="256376" y="140566"/>
                  <a:pt x="256498" y="140353"/>
                  <a:pt x="256650" y="140141"/>
                </a:cubicBezTo>
                <a:cubicBezTo>
                  <a:pt x="255923" y="139594"/>
                  <a:pt x="255062" y="139323"/>
                  <a:pt x="254202" y="139323"/>
                </a:cubicBezTo>
                <a:close/>
                <a:moveTo>
                  <a:pt x="211201" y="134062"/>
                </a:moveTo>
                <a:cubicBezTo>
                  <a:pt x="206447" y="134062"/>
                  <a:pt x="202242" y="136758"/>
                  <a:pt x="199789" y="140857"/>
                </a:cubicBezTo>
                <a:cubicBezTo>
                  <a:pt x="200399" y="140994"/>
                  <a:pt x="201008" y="141162"/>
                  <a:pt x="201587" y="141375"/>
                </a:cubicBezTo>
                <a:cubicBezTo>
                  <a:pt x="203766" y="138114"/>
                  <a:pt x="207255" y="135981"/>
                  <a:pt x="211201" y="135981"/>
                </a:cubicBezTo>
                <a:lnTo>
                  <a:pt x="211201" y="136027"/>
                </a:lnTo>
                <a:cubicBezTo>
                  <a:pt x="215162" y="136027"/>
                  <a:pt x="218697" y="138206"/>
                  <a:pt x="220860" y="141482"/>
                </a:cubicBezTo>
                <a:cubicBezTo>
                  <a:pt x="221439" y="141253"/>
                  <a:pt x="222034" y="141070"/>
                  <a:pt x="222643" y="140933"/>
                </a:cubicBezTo>
                <a:cubicBezTo>
                  <a:pt x="220190" y="136789"/>
                  <a:pt x="215939" y="134062"/>
                  <a:pt x="211201" y="134062"/>
                </a:cubicBezTo>
                <a:close/>
                <a:moveTo>
                  <a:pt x="39949" y="134092"/>
                </a:moveTo>
                <a:lnTo>
                  <a:pt x="39949" y="134107"/>
                </a:lnTo>
                <a:cubicBezTo>
                  <a:pt x="35195" y="134107"/>
                  <a:pt x="31005" y="136804"/>
                  <a:pt x="28537" y="140887"/>
                </a:cubicBezTo>
                <a:cubicBezTo>
                  <a:pt x="29162" y="141024"/>
                  <a:pt x="29756" y="141192"/>
                  <a:pt x="30350" y="141421"/>
                </a:cubicBezTo>
                <a:cubicBezTo>
                  <a:pt x="32514" y="138145"/>
                  <a:pt x="36003" y="136027"/>
                  <a:pt x="39949" y="136027"/>
                </a:cubicBezTo>
                <a:cubicBezTo>
                  <a:pt x="43925" y="136027"/>
                  <a:pt x="47445" y="138191"/>
                  <a:pt x="49624" y="141527"/>
                </a:cubicBezTo>
                <a:cubicBezTo>
                  <a:pt x="50187" y="141284"/>
                  <a:pt x="50782" y="141101"/>
                  <a:pt x="51391" y="140964"/>
                </a:cubicBezTo>
                <a:cubicBezTo>
                  <a:pt x="48938" y="136835"/>
                  <a:pt x="44733" y="134092"/>
                  <a:pt x="39949" y="134092"/>
                </a:cubicBezTo>
                <a:close/>
                <a:moveTo>
                  <a:pt x="97023" y="134092"/>
                </a:moveTo>
                <a:lnTo>
                  <a:pt x="97038" y="134107"/>
                </a:lnTo>
                <a:cubicBezTo>
                  <a:pt x="92284" y="134107"/>
                  <a:pt x="88079" y="136804"/>
                  <a:pt x="85626" y="140887"/>
                </a:cubicBezTo>
                <a:cubicBezTo>
                  <a:pt x="86236" y="141024"/>
                  <a:pt x="86845" y="141192"/>
                  <a:pt x="87424" y="141421"/>
                </a:cubicBezTo>
                <a:cubicBezTo>
                  <a:pt x="89603" y="138145"/>
                  <a:pt x="93092" y="136027"/>
                  <a:pt x="97023" y="136027"/>
                </a:cubicBezTo>
                <a:cubicBezTo>
                  <a:pt x="101014" y="136027"/>
                  <a:pt x="104519" y="138191"/>
                  <a:pt x="106698" y="141527"/>
                </a:cubicBezTo>
                <a:cubicBezTo>
                  <a:pt x="107276" y="141299"/>
                  <a:pt x="107871" y="141101"/>
                  <a:pt x="108480" y="140964"/>
                </a:cubicBezTo>
                <a:cubicBezTo>
                  <a:pt x="106027" y="136835"/>
                  <a:pt x="101807" y="134092"/>
                  <a:pt x="97023" y="134092"/>
                </a:cubicBezTo>
                <a:close/>
                <a:moveTo>
                  <a:pt x="125575" y="134107"/>
                </a:moveTo>
                <a:cubicBezTo>
                  <a:pt x="120821" y="134107"/>
                  <a:pt x="116631" y="136804"/>
                  <a:pt x="114178" y="140903"/>
                </a:cubicBezTo>
                <a:cubicBezTo>
                  <a:pt x="114788" y="141040"/>
                  <a:pt x="115382" y="141207"/>
                  <a:pt x="115976" y="141421"/>
                </a:cubicBezTo>
                <a:cubicBezTo>
                  <a:pt x="118155" y="138160"/>
                  <a:pt x="121644" y="136027"/>
                  <a:pt x="125575" y="136027"/>
                </a:cubicBezTo>
                <a:cubicBezTo>
                  <a:pt x="129551" y="136027"/>
                  <a:pt x="133071" y="138206"/>
                  <a:pt x="135250" y="141527"/>
                </a:cubicBezTo>
                <a:cubicBezTo>
                  <a:pt x="135829" y="141299"/>
                  <a:pt x="136408" y="141116"/>
                  <a:pt x="137017" y="140964"/>
                </a:cubicBezTo>
                <a:cubicBezTo>
                  <a:pt x="134564" y="136835"/>
                  <a:pt x="130359" y="134107"/>
                  <a:pt x="125575" y="134107"/>
                </a:cubicBezTo>
                <a:close/>
                <a:moveTo>
                  <a:pt x="154127" y="134107"/>
                </a:moveTo>
                <a:cubicBezTo>
                  <a:pt x="149373" y="134107"/>
                  <a:pt x="145168" y="136804"/>
                  <a:pt x="142715" y="140903"/>
                </a:cubicBezTo>
                <a:cubicBezTo>
                  <a:pt x="143325" y="141040"/>
                  <a:pt x="143934" y="141207"/>
                  <a:pt x="144528" y="141421"/>
                </a:cubicBezTo>
                <a:cubicBezTo>
                  <a:pt x="146690" y="138162"/>
                  <a:pt x="150192" y="136030"/>
                  <a:pt x="154119" y="136027"/>
                </a:cubicBezTo>
                <a:lnTo>
                  <a:pt x="154119" y="136027"/>
                </a:lnTo>
                <a:cubicBezTo>
                  <a:pt x="158093" y="136030"/>
                  <a:pt x="161609" y="138208"/>
                  <a:pt x="163802" y="141527"/>
                </a:cubicBezTo>
                <a:cubicBezTo>
                  <a:pt x="164366" y="141299"/>
                  <a:pt x="164960" y="141116"/>
                  <a:pt x="165569" y="140979"/>
                </a:cubicBezTo>
                <a:cubicBezTo>
                  <a:pt x="163116" y="136835"/>
                  <a:pt x="158911" y="134107"/>
                  <a:pt x="154127" y="134107"/>
                </a:cubicBezTo>
                <a:close/>
                <a:moveTo>
                  <a:pt x="182649" y="134107"/>
                </a:moveTo>
                <a:cubicBezTo>
                  <a:pt x="177895" y="134107"/>
                  <a:pt x="173705" y="136804"/>
                  <a:pt x="171252" y="140903"/>
                </a:cubicBezTo>
                <a:cubicBezTo>
                  <a:pt x="171862" y="141040"/>
                  <a:pt x="172471" y="141207"/>
                  <a:pt x="173050" y="141421"/>
                </a:cubicBezTo>
                <a:cubicBezTo>
                  <a:pt x="175229" y="138160"/>
                  <a:pt x="178718" y="136027"/>
                  <a:pt x="182649" y="136027"/>
                </a:cubicBezTo>
                <a:cubicBezTo>
                  <a:pt x="186625" y="136027"/>
                  <a:pt x="190145" y="138206"/>
                  <a:pt x="192323" y="141527"/>
                </a:cubicBezTo>
                <a:cubicBezTo>
                  <a:pt x="192902" y="141299"/>
                  <a:pt x="193497" y="141116"/>
                  <a:pt x="194091" y="140964"/>
                </a:cubicBezTo>
                <a:cubicBezTo>
                  <a:pt x="191653" y="136835"/>
                  <a:pt x="187433" y="134107"/>
                  <a:pt x="182649" y="134107"/>
                </a:cubicBezTo>
                <a:close/>
                <a:moveTo>
                  <a:pt x="239738" y="134092"/>
                </a:moveTo>
                <a:cubicBezTo>
                  <a:pt x="234999" y="134092"/>
                  <a:pt x="230809" y="136804"/>
                  <a:pt x="228341" y="140903"/>
                </a:cubicBezTo>
                <a:cubicBezTo>
                  <a:pt x="228951" y="141024"/>
                  <a:pt x="229560" y="141207"/>
                  <a:pt x="230139" y="141421"/>
                </a:cubicBezTo>
                <a:cubicBezTo>
                  <a:pt x="232332" y="138147"/>
                  <a:pt x="235818" y="136045"/>
                  <a:pt x="239761" y="136042"/>
                </a:cubicBezTo>
                <a:lnTo>
                  <a:pt x="239761" y="136042"/>
                </a:lnTo>
                <a:cubicBezTo>
                  <a:pt x="243734" y="136045"/>
                  <a:pt x="247235" y="138208"/>
                  <a:pt x="249413" y="141527"/>
                </a:cubicBezTo>
                <a:cubicBezTo>
                  <a:pt x="249992" y="141299"/>
                  <a:pt x="250586" y="141101"/>
                  <a:pt x="251180" y="140964"/>
                </a:cubicBezTo>
                <a:cubicBezTo>
                  <a:pt x="248742" y="136835"/>
                  <a:pt x="244491" y="134092"/>
                  <a:pt x="239738" y="134092"/>
                </a:cubicBezTo>
                <a:close/>
                <a:moveTo>
                  <a:pt x="268275" y="134107"/>
                </a:moveTo>
                <a:cubicBezTo>
                  <a:pt x="263521" y="134107"/>
                  <a:pt x="259331" y="136804"/>
                  <a:pt x="256878" y="140903"/>
                </a:cubicBezTo>
                <a:cubicBezTo>
                  <a:pt x="257488" y="141040"/>
                  <a:pt x="258082" y="141207"/>
                  <a:pt x="258676" y="141421"/>
                </a:cubicBezTo>
                <a:cubicBezTo>
                  <a:pt x="260855" y="138160"/>
                  <a:pt x="264344" y="136027"/>
                  <a:pt x="268275" y="136027"/>
                </a:cubicBezTo>
                <a:cubicBezTo>
                  <a:pt x="272251" y="136027"/>
                  <a:pt x="275771" y="138206"/>
                  <a:pt x="277949" y="141527"/>
                </a:cubicBezTo>
                <a:cubicBezTo>
                  <a:pt x="278528" y="141299"/>
                  <a:pt x="279123" y="141116"/>
                  <a:pt x="279717" y="140964"/>
                </a:cubicBezTo>
                <a:cubicBezTo>
                  <a:pt x="277264" y="136835"/>
                  <a:pt x="273028" y="134107"/>
                  <a:pt x="268275" y="134107"/>
                </a:cubicBezTo>
                <a:close/>
                <a:moveTo>
                  <a:pt x="11412" y="134107"/>
                </a:moveTo>
                <a:cubicBezTo>
                  <a:pt x="6658" y="134107"/>
                  <a:pt x="2453" y="136819"/>
                  <a:pt x="0" y="140918"/>
                </a:cubicBezTo>
                <a:lnTo>
                  <a:pt x="15" y="140903"/>
                </a:lnTo>
                <a:cubicBezTo>
                  <a:pt x="610" y="141040"/>
                  <a:pt x="1219" y="141223"/>
                  <a:pt x="1798" y="141436"/>
                </a:cubicBezTo>
                <a:cubicBezTo>
                  <a:pt x="3977" y="138160"/>
                  <a:pt x="7466" y="136042"/>
                  <a:pt x="11412" y="136042"/>
                </a:cubicBezTo>
                <a:cubicBezTo>
                  <a:pt x="15373" y="136042"/>
                  <a:pt x="18908" y="138206"/>
                  <a:pt x="21072" y="141543"/>
                </a:cubicBezTo>
                <a:cubicBezTo>
                  <a:pt x="21651" y="141314"/>
                  <a:pt x="22245" y="141131"/>
                  <a:pt x="22839" y="140979"/>
                </a:cubicBezTo>
                <a:cubicBezTo>
                  <a:pt x="20401" y="136850"/>
                  <a:pt x="16166" y="134107"/>
                  <a:pt x="11412" y="134107"/>
                </a:cubicBezTo>
                <a:close/>
                <a:moveTo>
                  <a:pt x="68501" y="134107"/>
                </a:moveTo>
                <a:cubicBezTo>
                  <a:pt x="63747" y="134107"/>
                  <a:pt x="59558" y="136804"/>
                  <a:pt x="57089" y="140918"/>
                </a:cubicBezTo>
                <a:cubicBezTo>
                  <a:pt x="57714" y="141040"/>
                  <a:pt x="58308" y="141207"/>
                  <a:pt x="58902" y="141436"/>
                </a:cubicBezTo>
                <a:cubicBezTo>
                  <a:pt x="61081" y="138160"/>
                  <a:pt x="64570" y="136042"/>
                  <a:pt x="68501" y="136042"/>
                </a:cubicBezTo>
                <a:cubicBezTo>
                  <a:pt x="72478" y="136042"/>
                  <a:pt x="75997" y="138206"/>
                  <a:pt x="78176" y="141543"/>
                </a:cubicBezTo>
                <a:cubicBezTo>
                  <a:pt x="78755" y="141314"/>
                  <a:pt x="79334" y="141116"/>
                  <a:pt x="79943" y="140979"/>
                </a:cubicBezTo>
                <a:cubicBezTo>
                  <a:pt x="77490" y="136850"/>
                  <a:pt x="73285" y="134107"/>
                  <a:pt x="68501" y="134107"/>
                </a:cubicBezTo>
                <a:close/>
                <a:moveTo>
                  <a:pt x="2377" y="141649"/>
                </a:moveTo>
                <a:lnTo>
                  <a:pt x="2377" y="141664"/>
                </a:lnTo>
                <a:cubicBezTo>
                  <a:pt x="2380" y="141660"/>
                  <a:pt x="2383" y="141656"/>
                  <a:pt x="2385" y="141653"/>
                </a:cubicBezTo>
                <a:lnTo>
                  <a:pt x="2385" y="141653"/>
                </a:lnTo>
                <a:cubicBezTo>
                  <a:pt x="2383" y="141651"/>
                  <a:pt x="2380" y="141650"/>
                  <a:pt x="2377" y="141649"/>
                </a:cubicBezTo>
                <a:close/>
                <a:moveTo>
                  <a:pt x="211201" y="136621"/>
                </a:moveTo>
                <a:cubicBezTo>
                  <a:pt x="207514" y="136621"/>
                  <a:pt x="204238" y="138587"/>
                  <a:pt x="202166" y="141603"/>
                </a:cubicBezTo>
                <a:cubicBezTo>
                  <a:pt x="202714" y="141847"/>
                  <a:pt x="203263" y="142106"/>
                  <a:pt x="203781" y="142426"/>
                </a:cubicBezTo>
                <a:cubicBezTo>
                  <a:pt x="205548" y="140065"/>
                  <a:pt x="208215" y="138556"/>
                  <a:pt x="211201" y="138556"/>
                </a:cubicBezTo>
                <a:lnTo>
                  <a:pt x="211201" y="138602"/>
                </a:lnTo>
                <a:cubicBezTo>
                  <a:pt x="214233" y="138602"/>
                  <a:pt x="216945" y="140171"/>
                  <a:pt x="218712" y="142563"/>
                </a:cubicBezTo>
                <a:cubicBezTo>
                  <a:pt x="219230" y="142243"/>
                  <a:pt x="219763" y="141969"/>
                  <a:pt x="220312" y="141725"/>
                </a:cubicBezTo>
                <a:cubicBezTo>
                  <a:pt x="218225" y="138632"/>
                  <a:pt x="214918" y="136621"/>
                  <a:pt x="211201" y="136621"/>
                </a:cubicBezTo>
                <a:close/>
                <a:moveTo>
                  <a:pt x="39949" y="136667"/>
                </a:moveTo>
                <a:cubicBezTo>
                  <a:pt x="36262" y="136667"/>
                  <a:pt x="33001" y="138632"/>
                  <a:pt x="30914" y="141634"/>
                </a:cubicBezTo>
                <a:cubicBezTo>
                  <a:pt x="31478" y="141878"/>
                  <a:pt x="32011" y="142152"/>
                  <a:pt x="32529" y="142457"/>
                </a:cubicBezTo>
                <a:cubicBezTo>
                  <a:pt x="34296" y="140095"/>
                  <a:pt x="36978" y="138587"/>
                  <a:pt x="39949" y="138587"/>
                </a:cubicBezTo>
                <a:cubicBezTo>
                  <a:pt x="42981" y="138587"/>
                  <a:pt x="45693" y="140156"/>
                  <a:pt x="47460" y="142594"/>
                </a:cubicBezTo>
                <a:cubicBezTo>
                  <a:pt x="47978" y="142289"/>
                  <a:pt x="48511" y="142000"/>
                  <a:pt x="49060" y="141756"/>
                </a:cubicBezTo>
                <a:cubicBezTo>
                  <a:pt x="46973" y="138663"/>
                  <a:pt x="43682" y="136667"/>
                  <a:pt x="39949" y="136667"/>
                </a:cubicBezTo>
                <a:close/>
                <a:moveTo>
                  <a:pt x="97030" y="136667"/>
                </a:moveTo>
                <a:lnTo>
                  <a:pt x="97030" y="136667"/>
                </a:lnTo>
                <a:cubicBezTo>
                  <a:pt x="93346" y="136670"/>
                  <a:pt x="90089" y="138635"/>
                  <a:pt x="88003" y="141634"/>
                </a:cubicBezTo>
                <a:cubicBezTo>
                  <a:pt x="88552" y="141878"/>
                  <a:pt x="89100" y="142152"/>
                  <a:pt x="89618" y="142457"/>
                </a:cubicBezTo>
                <a:cubicBezTo>
                  <a:pt x="91385" y="140095"/>
                  <a:pt x="94052" y="138587"/>
                  <a:pt x="97023" y="138587"/>
                </a:cubicBezTo>
                <a:cubicBezTo>
                  <a:pt x="100070" y="138587"/>
                  <a:pt x="102782" y="140156"/>
                  <a:pt x="104549" y="142594"/>
                </a:cubicBezTo>
                <a:cubicBezTo>
                  <a:pt x="105052" y="142289"/>
                  <a:pt x="105585" y="142000"/>
                  <a:pt x="106149" y="141756"/>
                </a:cubicBezTo>
                <a:cubicBezTo>
                  <a:pt x="104063" y="138665"/>
                  <a:pt x="100760" y="136670"/>
                  <a:pt x="97030" y="136667"/>
                </a:cubicBezTo>
                <a:close/>
                <a:moveTo>
                  <a:pt x="11412" y="136667"/>
                </a:moveTo>
                <a:cubicBezTo>
                  <a:pt x="7730" y="136667"/>
                  <a:pt x="4473" y="138627"/>
                  <a:pt x="2385" y="141653"/>
                </a:cubicBezTo>
                <a:lnTo>
                  <a:pt x="2385" y="141653"/>
                </a:lnTo>
                <a:cubicBezTo>
                  <a:pt x="2946" y="141880"/>
                  <a:pt x="3477" y="142153"/>
                  <a:pt x="3992" y="142457"/>
                </a:cubicBezTo>
                <a:cubicBezTo>
                  <a:pt x="5775" y="140095"/>
                  <a:pt x="8426" y="138587"/>
                  <a:pt x="11412" y="138587"/>
                </a:cubicBezTo>
                <a:cubicBezTo>
                  <a:pt x="14444" y="138587"/>
                  <a:pt x="17156" y="140171"/>
                  <a:pt x="18923" y="142609"/>
                </a:cubicBezTo>
                <a:cubicBezTo>
                  <a:pt x="19441" y="142289"/>
                  <a:pt x="19975" y="142015"/>
                  <a:pt x="20523" y="141756"/>
                </a:cubicBezTo>
                <a:cubicBezTo>
                  <a:pt x="18451" y="138678"/>
                  <a:pt x="15145" y="136667"/>
                  <a:pt x="11412" y="136667"/>
                </a:cubicBezTo>
                <a:close/>
                <a:moveTo>
                  <a:pt x="68501" y="136667"/>
                </a:moveTo>
                <a:cubicBezTo>
                  <a:pt x="64814" y="136667"/>
                  <a:pt x="61538" y="138632"/>
                  <a:pt x="59466" y="141649"/>
                </a:cubicBezTo>
                <a:cubicBezTo>
                  <a:pt x="60030" y="141878"/>
                  <a:pt x="60563" y="142152"/>
                  <a:pt x="61081" y="142457"/>
                </a:cubicBezTo>
                <a:cubicBezTo>
                  <a:pt x="62864" y="140095"/>
                  <a:pt x="65515" y="138587"/>
                  <a:pt x="68501" y="138587"/>
                </a:cubicBezTo>
                <a:cubicBezTo>
                  <a:pt x="71533" y="138587"/>
                  <a:pt x="74245" y="140171"/>
                  <a:pt x="76012" y="142609"/>
                </a:cubicBezTo>
                <a:cubicBezTo>
                  <a:pt x="76530" y="142289"/>
                  <a:pt x="77064" y="142015"/>
                  <a:pt x="77612" y="141756"/>
                </a:cubicBezTo>
                <a:cubicBezTo>
                  <a:pt x="75540" y="138678"/>
                  <a:pt x="72234" y="136667"/>
                  <a:pt x="68501" y="136667"/>
                </a:cubicBezTo>
                <a:close/>
                <a:moveTo>
                  <a:pt x="125575" y="136667"/>
                </a:moveTo>
                <a:cubicBezTo>
                  <a:pt x="121888" y="136667"/>
                  <a:pt x="118627" y="138632"/>
                  <a:pt x="116540" y="141649"/>
                </a:cubicBezTo>
                <a:cubicBezTo>
                  <a:pt x="117104" y="141878"/>
                  <a:pt x="117637" y="142152"/>
                  <a:pt x="118155" y="142457"/>
                </a:cubicBezTo>
                <a:cubicBezTo>
                  <a:pt x="119938" y="140095"/>
                  <a:pt x="122604" y="138602"/>
                  <a:pt x="125575" y="138602"/>
                </a:cubicBezTo>
                <a:cubicBezTo>
                  <a:pt x="128607" y="138602"/>
                  <a:pt x="131319" y="140171"/>
                  <a:pt x="133101" y="142609"/>
                </a:cubicBezTo>
                <a:cubicBezTo>
                  <a:pt x="133604" y="142289"/>
                  <a:pt x="134137" y="142015"/>
                  <a:pt x="134686" y="141771"/>
                </a:cubicBezTo>
                <a:cubicBezTo>
                  <a:pt x="132614" y="138678"/>
                  <a:pt x="129308" y="136667"/>
                  <a:pt x="125575" y="136667"/>
                </a:cubicBezTo>
                <a:close/>
                <a:moveTo>
                  <a:pt x="154112" y="136667"/>
                </a:moveTo>
                <a:cubicBezTo>
                  <a:pt x="150440" y="136667"/>
                  <a:pt x="147164" y="138632"/>
                  <a:pt x="145092" y="141649"/>
                </a:cubicBezTo>
                <a:cubicBezTo>
                  <a:pt x="145641" y="141893"/>
                  <a:pt x="146189" y="142152"/>
                  <a:pt x="146707" y="142457"/>
                </a:cubicBezTo>
                <a:cubicBezTo>
                  <a:pt x="148473" y="140112"/>
                  <a:pt x="151151" y="138605"/>
                  <a:pt x="154119" y="138602"/>
                </a:cubicBezTo>
                <a:lnTo>
                  <a:pt x="154119" y="138602"/>
                </a:lnTo>
                <a:cubicBezTo>
                  <a:pt x="157163" y="138605"/>
                  <a:pt x="159872" y="140173"/>
                  <a:pt x="161638" y="142609"/>
                </a:cubicBezTo>
                <a:cubicBezTo>
                  <a:pt x="162141" y="142289"/>
                  <a:pt x="162674" y="142015"/>
                  <a:pt x="163223" y="141756"/>
                </a:cubicBezTo>
                <a:cubicBezTo>
                  <a:pt x="161151" y="138678"/>
                  <a:pt x="157845" y="136667"/>
                  <a:pt x="154112" y="136667"/>
                </a:cubicBezTo>
                <a:close/>
                <a:moveTo>
                  <a:pt x="182649" y="136667"/>
                </a:moveTo>
                <a:cubicBezTo>
                  <a:pt x="178977" y="136667"/>
                  <a:pt x="175701" y="138632"/>
                  <a:pt x="173614" y="141649"/>
                </a:cubicBezTo>
                <a:cubicBezTo>
                  <a:pt x="174177" y="141878"/>
                  <a:pt x="174711" y="142152"/>
                  <a:pt x="175244" y="142457"/>
                </a:cubicBezTo>
                <a:cubicBezTo>
                  <a:pt x="177011" y="140095"/>
                  <a:pt x="179678" y="138602"/>
                  <a:pt x="182649" y="138602"/>
                </a:cubicBezTo>
                <a:cubicBezTo>
                  <a:pt x="185696" y="138602"/>
                  <a:pt x="188408" y="140171"/>
                  <a:pt x="190175" y="142609"/>
                </a:cubicBezTo>
                <a:cubicBezTo>
                  <a:pt x="190693" y="142289"/>
                  <a:pt x="191211" y="142015"/>
                  <a:pt x="191760" y="141756"/>
                </a:cubicBezTo>
                <a:cubicBezTo>
                  <a:pt x="189703" y="138678"/>
                  <a:pt x="186381" y="136667"/>
                  <a:pt x="182649" y="136667"/>
                </a:cubicBezTo>
                <a:close/>
                <a:moveTo>
                  <a:pt x="239753" y="136667"/>
                </a:moveTo>
                <a:cubicBezTo>
                  <a:pt x="236066" y="136667"/>
                  <a:pt x="232790" y="138617"/>
                  <a:pt x="230718" y="141649"/>
                </a:cubicBezTo>
                <a:cubicBezTo>
                  <a:pt x="231267" y="141878"/>
                  <a:pt x="231815" y="142152"/>
                  <a:pt x="232333" y="142457"/>
                </a:cubicBezTo>
                <a:cubicBezTo>
                  <a:pt x="234100" y="140095"/>
                  <a:pt x="236767" y="138587"/>
                  <a:pt x="239753" y="138587"/>
                </a:cubicBezTo>
                <a:lnTo>
                  <a:pt x="239738" y="138602"/>
                </a:lnTo>
                <a:cubicBezTo>
                  <a:pt x="242770" y="138602"/>
                  <a:pt x="245482" y="140171"/>
                  <a:pt x="247264" y="142609"/>
                </a:cubicBezTo>
                <a:cubicBezTo>
                  <a:pt x="247782" y="142289"/>
                  <a:pt x="248316" y="142000"/>
                  <a:pt x="248864" y="141756"/>
                </a:cubicBezTo>
                <a:cubicBezTo>
                  <a:pt x="246777" y="138678"/>
                  <a:pt x="243471" y="136667"/>
                  <a:pt x="239753" y="136667"/>
                </a:cubicBezTo>
                <a:close/>
                <a:moveTo>
                  <a:pt x="268290" y="136667"/>
                </a:moveTo>
                <a:cubicBezTo>
                  <a:pt x="264603" y="136667"/>
                  <a:pt x="261327" y="138632"/>
                  <a:pt x="259240" y="141649"/>
                </a:cubicBezTo>
                <a:cubicBezTo>
                  <a:pt x="259803" y="141878"/>
                  <a:pt x="260337" y="142152"/>
                  <a:pt x="260870" y="142457"/>
                </a:cubicBezTo>
                <a:cubicBezTo>
                  <a:pt x="262637" y="140095"/>
                  <a:pt x="265304" y="138602"/>
                  <a:pt x="268275" y="138602"/>
                </a:cubicBezTo>
                <a:cubicBezTo>
                  <a:pt x="271322" y="138602"/>
                  <a:pt x="274034" y="140171"/>
                  <a:pt x="275801" y="142609"/>
                </a:cubicBezTo>
                <a:cubicBezTo>
                  <a:pt x="276304" y="142289"/>
                  <a:pt x="276837" y="142015"/>
                  <a:pt x="277401" y="141756"/>
                </a:cubicBezTo>
                <a:cubicBezTo>
                  <a:pt x="275314" y="138678"/>
                  <a:pt x="272007" y="136667"/>
                  <a:pt x="268290" y="136667"/>
                </a:cubicBezTo>
                <a:close/>
                <a:moveTo>
                  <a:pt x="4510" y="142777"/>
                </a:moveTo>
                <a:lnTo>
                  <a:pt x="4510" y="142807"/>
                </a:lnTo>
                <a:cubicBezTo>
                  <a:pt x="4515" y="142800"/>
                  <a:pt x="4520" y="142794"/>
                  <a:pt x="4525" y="142787"/>
                </a:cubicBezTo>
                <a:lnTo>
                  <a:pt x="4525" y="142787"/>
                </a:lnTo>
                <a:cubicBezTo>
                  <a:pt x="4520" y="142783"/>
                  <a:pt x="4515" y="142780"/>
                  <a:pt x="4510" y="142777"/>
                </a:cubicBezTo>
                <a:close/>
                <a:moveTo>
                  <a:pt x="211201" y="139196"/>
                </a:moveTo>
                <a:cubicBezTo>
                  <a:pt x="208428" y="139196"/>
                  <a:pt x="205960" y="140583"/>
                  <a:pt x="204299" y="142746"/>
                </a:cubicBezTo>
                <a:cubicBezTo>
                  <a:pt x="204802" y="143066"/>
                  <a:pt x="205289" y="143432"/>
                  <a:pt x="205746" y="143828"/>
                </a:cubicBezTo>
                <a:cubicBezTo>
                  <a:pt x="207087" y="142167"/>
                  <a:pt x="209037" y="141116"/>
                  <a:pt x="211201" y="141116"/>
                </a:cubicBezTo>
                <a:lnTo>
                  <a:pt x="211201" y="141162"/>
                </a:lnTo>
                <a:cubicBezTo>
                  <a:pt x="213440" y="141162"/>
                  <a:pt x="215436" y="142289"/>
                  <a:pt x="216777" y="143995"/>
                </a:cubicBezTo>
                <a:cubicBezTo>
                  <a:pt x="217234" y="143599"/>
                  <a:pt x="217707" y="143234"/>
                  <a:pt x="218209" y="142899"/>
                </a:cubicBezTo>
                <a:cubicBezTo>
                  <a:pt x="216549" y="140644"/>
                  <a:pt x="214019" y="139196"/>
                  <a:pt x="211201" y="139196"/>
                </a:cubicBezTo>
                <a:close/>
                <a:moveTo>
                  <a:pt x="39949" y="139227"/>
                </a:moveTo>
                <a:lnTo>
                  <a:pt x="39949" y="139242"/>
                </a:lnTo>
                <a:cubicBezTo>
                  <a:pt x="37191" y="139242"/>
                  <a:pt x="34723" y="140613"/>
                  <a:pt x="33047" y="142777"/>
                </a:cubicBezTo>
                <a:cubicBezTo>
                  <a:pt x="33550" y="143097"/>
                  <a:pt x="34037" y="143462"/>
                  <a:pt x="34494" y="143858"/>
                </a:cubicBezTo>
                <a:cubicBezTo>
                  <a:pt x="35850" y="142198"/>
                  <a:pt x="37785" y="141146"/>
                  <a:pt x="39949" y="141146"/>
                </a:cubicBezTo>
                <a:cubicBezTo>
                  <a:pt x="42189" y="141146"/>
                  <a:pt x="44184" y="142274"/>
                  <a:pt x="45540" y="144026"/>
                </a:cubicBezTo>
                <a:cubicBezTo>
                  <a:pt x="45982" y="143630"/>
                  <a:pt x="46470" y="143264"/>
                  <a:pt x="46957" y="142929"/>
                </a:cubicBezTo>
                <a:cubicBezTo>
                  <a:pt x="45297" y="140674"/>
                  <a:pt x="42768" y="139227"/>
                  <a:pt x="39949" y="139227"/>
                </a:cubicBezTo>
                <a:close/>
                <a:moveTo>
                  <a:pt x="97023" y="139227"/>
                </a:moveTo>
                <a:lnTo>
                  <a:pt x="97038" y="139242"/>
                </a:lnTo>
                <a:cubicBezTo>
                  <a:pt x="94280" y="139242"/>
                  <a:pt x="91797" y="140613"/>
                  <a:pt x="90136" y="142777"/>
                </a:cubicBezTo>
                <a:cubicBezTo>
                  <a:pt x="90639" y="143097"/>
                  <a:pt x="91126" y="143462"/>
                  <a:pt x="91583" y="143858"/>
                </a:cubicBezTo>
                <a:cubicBezTo>
                  <a:pt x="92924" y="142198"/>
                  <a:pt x="94859" y="141146"/>
                  <a:pt x="97023" y="141146"/>
                </a:cubicBezTo>
                <a:cubicBezTo>
                  <a:pt x="99262" y="141146"/>
                  <a:pt x="101274" y="142274"/>
                  <a:pt x="102614" y="144026"/>
                </a:cubicBezTo>
                <a:cubicBezTo>
                  <a:pt x="103071" y="143630"/>
                  <a:pt x="103544" y="143264"/>
                  <a:pt x="104046" y="142929"/>
                </a:cubicBezTo>
                <a:cubicBezTo>
                  <a:pt x="102386" y="140674"/>
                  <a:pt x="99857" y="139227"/>
                  <a:pt x="97023" y="139227"/>
                </a:cubicBezTo>
                <a:close/>
                <a:moveTo>
                  <a:pt x="68501" y="139242"/>
                </a:moveTo>
                <a:cubicBezTo>
                  <a:pt x="65728" y="139242"/>
                  <a:pt x="63260" y="140613"/>
                  <a:pt x="61599" y="142777"/>
                </a:cubicBezTo>
                <a:cubicBezTo>
                  <a:pt x="62117" y="143112"/>
                  <a:pt x="62589" y="143477"/>
                  <a:pt x="63062" y="143858"/>
                </a:cubicBezTo>
                <a:cubicBezTo>
                  <a:pt x="64403" y="142213"/>
                  <a:pt x="66338" y="141162"/>
                  <a:pt x="68501" y="141162"/>
                </a:cubicBezTo>
                <a:cubicBezTo>
                  <a:pt x="70741" y="141162"/>
                  <a:pt x="72737" y="142274"/>
                  <a:pt x="74093" y="144041"/>
                </a:cubicBezTo>
                <a:cubicBezTo>
                  <a:pt x="74534" y="143645"/>
                  <a:pt x="75022" y="143264"/>
                  <a:pt x="75510" y="142929"/>
                </a:cubicBezTo>
                <a:cubicBezTo>
                  <a:pt x="73849" y="140674"/>
                  <a:pt x="71320" y="139242"/>
                  <a:pt x="68501" y="139242"/>
                </a:cubicBezTo>
                <a:close/>
                <a:moveTo>
                  <a:pt x="125575" y="139242"/>
                </a:moveTo>
                <a:cubicBezTo>
                  <a:pt x="122817" y="139242"/>
                  <a:pt x="120349" y="140613"/>
                  <a:pt x="118673" y="142777"/>
                </a:cubicBezTo>
                <a:cubicBezTo>
                  <a:pt x="119191" y="143112"/>
                  <a:pt x="119663" y="143477"/>
                  <a:pt x="120136" y="143874"/>
                </a:cubicBezTo>
                <a:cubicBezTo>
                  <a:pt x="121476" y="142213"/>
                  <a:pt x="123411" y="141162"/>
                  <a:pt x="125575" y="141162"/>
                </a:cubicBezTo>
                <a:cubicBezTo>
                  <a:pt x="127815" y="141162"/>
                  <a:pt x="129810" y="142289"/>
                  <a:pt x="131166" y="144041"/>
                </a:cubicBezTo>
                <a:cubicBezTo>
                  <a:pt x="131608" y="143645"/>
                  <a:pt x="132096" y="143279"/>
                  <a:pt x="132583" y="142929"/>
                </a:cubicBezTo>
                <a:cubicBezTo>
                  <a:pt x="130923" y="140674"/>
                  <a:pt x="128393" y="139242"/>
                  <a:pt x="125575" y="139242"/>
                </a:cubicBezTo>
                <a:close/>
                <a:moveTo>
                  <a:pt x="154127" y="139242"/>
                </a:moveTo>
                <a:cubicBezTo>
                  <a:pt x="151369" y="139242"/>
                  <a:pt x="148886" y="140613"/>
                  <a:pt x="147225" y="142792"/>
                </a:cubicBezTo>
                <a:cubicBezTo>
                  <a:pt x="147728" y="143112"/>
                  <a:pt x="148215" y="143477"/>
                  <a:pt x="148673" y="143874"/>
                </a:cubicBezTo>
                <a:cubicBezTo>
                  <a:pt x="150027" y="142215"/>
                  <a:pt x="151959" y="141164"/>
                  <a:pt x="154119" y="141162"/>
                </a:cubicBezTo>
                <a:lnTo>
                  <a:pt x="154119" y="141162"/>
                </a:lnTo>
                <a:cubicBezTo>
                  <a:pt x="156356" y="141164"/>
                  <a:pt x="158364" y="142291"/>
                  <a:pt x="159719" y="144041"/>
                </a:cubicBezTo>
                <a:cubicBezTo>
                  <a:pt x="160160" y="143645"/>
                  <a:pt x="160648" y="143279"/>
                  <a:pt x="161136" y="142929"/>
                </a:cubicBezTo>
                <a:cubicBezTo>
                  <a:pt x="159475" y="140674"/>
                  <a:pt x="156946" y="139242"/>
                  <a:pt x="154127" y="139242"/>
                </a:cubicBezTo>
                <a:close/>
                <a:moveTo>
                  <a:pt x="182649" y="139242"/>
                </a:moveTo>
                <a:cubicBezTo>
                  <a:pt x="179891" y="139242"/>
                  <a:pt x="177423" y="140613"/>
                  <a:pt x="175762" y="142777"/>
                </a:cubicBezTo>
                <a:cubicBezTo>
                  <a:pt x="176265" y="143112"/>
                  <a:pt x="176752" y="143477"/>
                  <a:pt x="177209" y="143874"/>
                </a:cubicBezTo>
                <a:cubicBezTo>
                  <a:pt x="178550" y="142213"/>
                  <a:pt x="180500" y="141162"/>
                  <a:pt x="182649" y="141162"/>
                </a:cubicBezTo>
                <a:cubicBezTo>
                  <a:pt x="184888" y="141162"/>
                  <a:pt x="186899" y="142289"/>
                  <a:pt x="188240" y="144041"/>
                </a:cubicBezTo>
                <a:cubicBezTo>
                  <a:pt x="188697" y="143645"/>
                  <a:pt x="189170" y="143279"/>
                  <a:pt x="189672" y="142929"/>
                </a:cubicBezTo>
                <a:cubicBezTo>
                  <a:pt x="188012" y="140674"/>
                  <a:pt x="185483" y="139242"/>
                  <a:pt x="182649" y="139242"/>
                </a:cubicBezTo>
                <a:close/>
                <a:moveTo>
                  <a:pt x="239753" y="139227"/>
                </a:moveTo>
                <a:cubicBezTo>
                  <a:pt x="236980" y="139227"/>
                  <a:pt x="234512" y="140613"/>
                  <a:pt x="232851" y="142777"/>
                </a:cubicBezTo>
                <a:cubicBezTo>
                  <a:pt x="233354" y="143112"/>
                  <a:pt x="233841" y="143477"/>
                  <a:pt x="234298" y="143858"/>
                </a:cubicBezTo>
                <a:cubicBezTo>
                  <a:pt x="235638" y="142200"/>
                  <a:pt x="237585" y="141164"/>
                  <a:pt x="239745" y="141162"/>
                </a:cubicBezTo>
                <a:lnTo>
                  <a:pt x="239745" y="141162"/>
                </a:lnTo>
                <a:cubicBezTo>
                  <a:pt x="241982" y="141164"/>
                  <a:pt x="243975" y="142291"/>
                  <a:pt x="245329" y="144041"/>
                </a:cubicBezTo>
                <a:cubicBezTo>
                  <a:pt x="245786" y="143630"/>
                  <a:pt x="246259" y="143264"/>
                  <a:pt x="246761" y="142929"/>
                </a:cubicBezTo>
                <a:cubicBezTo>
                  <a:pt x="245101" y="140674"/>
                  <a:pt x="242572" y="139227"/>
                  <a:pt x="239753" y="139227"/>
                </a:cubicBezTo>
                <a:close/>
                <a:moveTo>
                  <a:pt x="268275" y="139242"/>
                </a:moveTo>
                <a:cubicBezTo>
                  <a:pt x="265517" y="139242"/>
                  <a:pt x="263049" y="140613"/>
                  <a:pt x="261373" y="142777"/>
                </a:cubicBezTo>
                <a:cubicBezTo>
                  <a:pt x="261891" y="143112"/>
                  <a:pt x="262378" y="143477"/>
                  <a:pt x="262835" y="143874"/>
                </a:cubicBezTo>
                <a:cubicBezTo>
                  <a:pt x="264176" y="142213"/>
                  <a:pt x="266111" y="141162"/>
                  <a:pt x="268275" y="141162"/>
                </a:cubicBezTo>
                <a:cubicBezTo>
                  <a:pt x="270514" y="141162"/>
                  <a:pt x="272525" y="142274"/>
                  <a:pt x="273866" y="144041"/>
                </a:cubicBezTo>
                <a:cubicBezTo>
                  <a:pt x="274323" y="143645"/>
                  <a:pt x="274796" y="143264"/>
                  <a:pt x="275298" y="142929"/>
                </a:cubicBezTo>
                <a:cubicBezTo>
                  <a:pt x="273622" y="140674"/>
                  <a:pt x="271109" y="139242"/>
                  <a:pt x="268275" y="139242"/>
                </a:cubicBezTo>
                <a:close/>
                <a:moveTo>
                  <a:pt x="11412" y="139257"/>
                </a:moveTo>
                <a:cubicBezTo>
                  <a:pt x="8648" y="139257"/>
                  <a:pt x="6186" y="140620"/>
                  <a:pt x="4525" y="142787"/>
                </a:cubicBezTo>
                <a:lnTo>
                  <a:pt x="4525" y="142787"/>
                </a:lnTo>
                <a:cubicBezTo>
                  <a:pt x="5023" y="143120"/>
                  <a:pt x="5505" y="143497"/>
                  <a:pt x="5957" y="143889"/>
                </a:cubicBezTo>
                <a:cubicBezTo>
                  <a:pt x="7298" y="142228"/>
                  <a:pt x="9248" y="141177"/>
                  <a:pt x="11412" y="141177"/>
                </a:cubicBezTo>
                <a:cubicBezTo>
                  <a:pt x="13636" y="141177"/>
                  <a:pt x="15648" y="142304"/>
                  <a:pt x="16988" y="144056"/>
                </a:cubicBezTo>
                <a:cubicBezTo>
                  <a:pt x="17445" y="143660"/>
                  <a:pt x="17918" y="143295"/>
                  <a:pt x="18420" y="142944"/>
                </a:cubicBezTo>
                <a:cubicBezTo>
                  <a:pt x="16760" y="140705"/>
                  <a:pt x="14231" y="139257"/>
                  <a:pt x="11412" y="139257"/>
                </a:cubicBezTo>
                <a:close/>
                <a:moveTo>
                  <a:pt x="6399" y="144270"/>
                </a:moveTo>
                <a:lnTo>
                  <a:pt x="6399" y="144285"/>
                </a:lnTo>
                <a:cubicBezTo>
                  <a:pt x="6402" y="144282"/>
                  <a:pt x="6404" y="144279"/>
                  <a:pt x="6407" y="144276"/>
                </a:cubicBezTo>
                <a:lnTo>
                  <a:pt x="6407" y="144276"/>
                </a:lnTo>
                <a:cubicBezTo>
                  <a:pt x="6404" y="144274"/>
                  <a:pt x="6402" y="144272"/>
                  <a:pt x="6399" y="144270"/>
                </a:cubicBezTo>
                <a:close/>
                <a:moveTo>
                  <a:pt x="211201" y="141756"/>
                </a:moveTo>
                <a:cubicBezTo>
                  <a:pt x="209220" y="141756"/>
                  <a:pt x="207438" y="142716"/>
                  <a:pt x="206203" y="144224"/>
                </a:cubicBezTo>
                <a:cubicBezTo>
                  <a:pt x="206645" y="144635"/>
                  <a:pt x="207072" y="145077"/>
                  <a:pt x="207468" y="145550"/>
                </a:cubicBezTo>
                <a:cubicBezTo>
                  <a:pt x="208367" y="144392"/>
                  <a:pt x="209738" y="143706"/>
                  <a:pt x="211201" y="143691"/>
                </a:cubicBezTo>
                <a:lnTo>
                  <a:pt x="211201" y="143721"/>
                </a:lnTo>
                <a:cubicBezTo>
                  <a:pt x="212740" y="143736"/>
                  <a:pt x="214187" y="144483"/>
                  <a:pt x="215086" y="145748"/>
                </a:cubicBezTo>
                <a:cubicBezTo>
                  <a:pt x="215482" y="145275"/>
                  <a:pt x="215893" y="144818"/>
                  <a:pt x="216335" y="144407"/>
                </a:cubicBezTo>
                <a:cubicBezTo>
                  <a:pt x="215101" y="142792"/>
                  <a:pt x="213258" y="141756"/>
                  <a:pt x="211201" y="141756"/>
                </a:cubicBezTo>
                <a:close/>
                <a:moveTo>
                  <a:pt x="39949" y="141786"/>
                </a:moveTo>
                <a:lnTo>
                  <a:pt x="39949" y="141817"/>
                </a:lnTo>
                <a:cubicBezTo>
                  <a:pt x="37968" y="141817"/>
                  <a:pt x="36170" y="142761"/>
                  <a:pt x="34936" y="144255"/>
                </a:cubicBezTo>
                <a:cubicBezTo>
                  <a:pt x="35393" y="144666"/>
                  <a:pt x="35820" y="145108"/>
                  <a:pt x="36216" y="145565"/>
                </a:cubicBezTo>
                <a:cubicBezTo>
                  <a:pt x="37161" y="144332"/>
                  <a:pt x="38557" y="143721"/>
                  <a:pt x="39950" y="143721"/>
                </a:cubicBezTo>
                <a:cubicBezTo>
                  <a:pt x="41430" y="143721"/>
                  <a:pt x="42907" y="144412"/>
                  <a:pt x="43834" y="145778"/>
                </a:cubicBezTo>
                <a:cubicBezTo>
                  <a:pt x="44230" y="145306"/>
                  <a:pt x="44642" y="144864"/>
                  <a:pt x="45083" y="144437"/>
                </a:cubicBezTo>
                <a:cubicBezTo>
                  <a:pt x="43849" y="142822"/>
                  <a:pt x="42006" y="141786"/>
                  <a:pt x="39949" y="141786"/>
                </a:cubicBezTo>
                <a:close/>
                <a:moveTo>
                  <a:pt x="97023" y="141786"/>
                </a:moveTo>
                <a:lnTo>
                  <a:pt x="97038" y="141817"/>
                </a:lnTo>
                <a:cubicBezTo>
                  <a:pt x="95057" y="141817"/>
                  <a:pt x="93259" y="142761"/>
                  <a:pt x="92025" y="144255"/>
                </a:cubicBezTo>
                <a:cubicBezTo>
                  <a:pt x="92482" y="144666"/>
                  <a:pt x="92909" y="145108"/>
                  <a:pt x="93305" y="145565"/>
                </a:cubicBezTo>
                <a:cubicBezTo>
                  <a:pt x="94250" y="144332"/>
                  <a:pt x="95646" y="143721"/>
                  <a:pt x="97039" y="143721"/>
                </a:cubicBezTo>
                <a:cubicBezTo>
                  <a:pt x="98519" y="143721"/>
                  <a:pt x="99996" y="144412"/>
                  <a:pt x="100923" y="145778"/>
                </a:cubicBezTo>
                <a:cubicBezTo>
                  <a:pt x="101319" y="145306"/>
                  <a:pt x="101731" y="144864"/>
                  <a:pt x="102172" y="144437"/>
                </a:cubicBezTo>
                <a:cubicBezTo>
                  <a:pt x="100938" y="142822"/>
                  <a:pt x="99080" y="141786"/>
                  <a:pt x="97023" y="141786"/>
                </a:cubicBezTo>
                <a:close/>
                <a:moveTo>
                  <a:pt x="125575" y="141802"/>
                </a:moveTo>
                <a:lnTo>
                  <a:pt x="125575" y="141817"/>
                </a:lnTo>
                <a:cubicBezTo>
                  <a:pt x="123594" y="141817"/>
                  <a:pt x="121812" y="142761"/>
                  <a:pt x="120577" y="144270"/>
                </a:cubicBezTo>
                <a:cubicBezTo>
                  <a:pt x="121019" y="144681"/>
                  <a:pt x="121446" y="145123"/>
                  <a:pt x="121842" y="145580"/>
                </a:cubicBezTo>
                <a:cubicBezTo>
                  <a:pt x="122790" y="144343"/>
                  <a:pt x="124191" y="143729"/>
                  <a:pt x="125588" y="143729"/>
                </a:cubicBezTo>
                <a:cubicBezTo>
                  <a:pt x="127065" y="143729"/>
                  <a:pt x="128536" y="144416"/>
                  <a:pt x="129460" y="145778"/>
                </a:cubicBezTo>
                <a:cubicBezTo>
                  <a:pt x="129856" y="145321"/>
                  <a:pt x="130268" y="144864"/>
                  <a:pt x="130725" y="144453"/>
                </a:cubicBezTo>
                <a:cubicBezTo>
                  <a:pt x="129475" y="142838"/>
                  <a:pt x="127632" y="141802"/>
                  <a:pt x="125575" y="141802"/>
                </a:cubicBezTo>
                <a:close/>
                <a:moveTo>
                  <a:pt x="154127" y="141786"/>
                </a:moveTo>
                <a:cubicBezTo>
                  <a:pt x="152146" y="141786"/>
                  <a:pt x="150364" y="142761"/>
                  <a:pt x="149130" y="144270"/>
                </a:cubicBezTo>
                <a:cubicBezTo>
                  <a:pt x="149571" y="144681"/>
                  <a:pt x="149998" y="145123"/>
                  <a:pt x="150394" y="145580"/>
                </a:cubicBezTo>
                <a:cubicBezTo>
                  <a:pt x="151293" y="144422"/>
                  <a:pt x="152664" y="143752"/>
                  <a:pt x="154127" y="143736"/>
                </a:cubicBezTo>
                <a:lnTo>
                  <a:pt x="154112" y="143721"/>
                </a:lnTo>
                <a:lnTo>
                  <a:pt x="154112" y="143721"/>
                </a:lnTo>
                <a:cubicBezTo>
                  <a:pt x="155666" y="143736"/>
                  <a:pt x="157128" y="144514"/>
                  <a:pt x="158027" y="145778"/>
                </a:cubicBezTo>
                <a:cubicBezTo>
                  <a:pt x="158408" y="145306"/>
                  <a:pt x="158820" y="144864"/>
                  <a:pt x="159261" y="144437"/>
                </a:cubicBezTo>
                <a:cubicBezTo>
                  <a:pt x="158027" y="142822"/>
                  <a:pt x="156184" y="141786"/>
                  <a:pt x="154127" y="141786"/>
                </a:cubicBezTo>
                <a:close/>
                <a:moveTo>
                  <a:pt x="239753" y="141802"/>
                </a:moveTo>
                <a:cubicBezTo>
                  <a:pt x="237772" y="141802"/>
                  <a:pt x="235990" y="142746"/>
                  <a:pt x="234756" y="144255"/>
                </a:cubicBezTo>
                <a:cubicBezTo>
                  <a:pt x="235197" y="144666"/>
                  <a:pt x="235624" y="145108"/>
                  <a:pt x="236020" y="145580"/>
                </a:cubicBezTo>
                <a:cubicBezTo>
                  <a:pt x="236919" y="144423"/>
                  <a:pt x="238289" y="143737"/>
                  <a:pt x="239751" y="143721"/>
                </a:cubicBezTo>
                <a:lnTo>
                  <a:pt x="239751" y="143721"/>
                </a:lnTo>
                <a:cubicBezTo>
                  <a:pt x="241315" y="143726"/>
                  <a:pt x="242711" y="144532"/>
                  <a:pt x="243638" y="145778"/>
                </a:cubicBezTo>
                <a:cubicBezTo>
                  <a:pt x="244034" y="145306"/>
                  <a:pt x="244446" y="144864"/>
                  <a:pt x="244887" y="144453"/>
                </a:cubicBezTo>
                <a:cubicBezTo>
                  <a:pt x="243653" y="142822"/>
                  <a:pt x="241810" y="141802"/>
                  <a:pt x="239753" y="141802"/>
                </a:cubicBezTo>
                <a:close/>
                <a:moveTo>
                  <a:pt x="11412" y="141817"/>
                </a:moveTo>
                <a:cubicBezTo>
                  <a:pt x="9435" y="141817"/>
                  <a:pt x="7640" y="142773"/>
                  <a:pt x="6407" y="144276"/>
                </a:cubicBezTo>
                <a:lnTo>
                  <a:pt x="6407" y="144276"/>
                </a:lnTo>
                <a:cubicBezTo>
                  <a:pt x="6861" y="144686"/>
                  <a:pt x="7270" y="145125"/>
                  <a:pt x="7664" y="145595"/>
                </a:cubicBezTo>
                <a:cubicBezTo>
                  <a:pt x="8563" y="144437"/>
                  <a:pt x="9934" y="143752"/>
                  <a:pt x="11397" y="143736"/>
                </a:cubicBezTo>
                <a:cubicBezTo>
                  <a:pt x="12981" y="143736"/>
                  <a:pt x="14368" y="144544"/>
                  <a:pt x="15297" y="145793"/>
                </a:cubicBezTo>
                <a:cubicBezTo>
                  <a:pt x="15693" y="145321"/>
                  <a:pt x="16105" y="144879"/>
                  <a:pt x="16546" y="144468"/>
                </a:cubicBezTo>
                <a:cubicBezTo>
                  <a:pt x="15312" y="142838"/>
                  <a:pt x="13469" y="141817"/>
                  <a:pt x="11412" y="141817"/>
                </a:cubicBezTo>
                <a:close/>
                <a:moveTo>
                  <a:pt x="68501" y="141817"/>
                </a:moveTo>
                <a:cubicBezTo>
                  <a:pt x="66520" y="141817"/>
                  <a:pt x="64722" y="142761"/>
                  <a:pt x="63488" y="144270"/>
                </a:cubicBezTo>
                <a:cubicBezTo>
                  <a:pt x="63945" y="144681"/>
                  <a:pt x="64372" y="145123"/>
                  <a:pt x="64768" y="145595"/>
                </a:cubicBezTo>
                <a:cubicBezTo>
                  <a:pt x="65709" y="144351"/>
                  <a:pt x="67111" y="143733"/>
                  <a:pt x="68511" y="143733"/>
                </a:cubicBezTo>
                <a:cubicBezTo>
                  <a:pt x="69991" y="143733"/>
                  <a:pt x="71470" y="144423"/>
                  <a:pt x="72401" y="145793"/>
                </a:cubicBezTo>
                <a:cubicBezTo>
                  <a:pt x="72782" y="145321"/>
                  <a:pt x="73194" y="144879"/>
                  <a:pt x="73651" y="144468"/>
                </a:cubicBezTo>
                <a:cubicBezTo>
                  <a:pt x="72401" y="142838"/>
                  <a:pt x="70558" y="141817"/>
                  <a:pt x="68501" y="141817"/>
                </a:cubicBezTo>
                <a:close/>
                <a:moveTo>
                  <a:pt x="182649" y="141817"/>
                </a:moveTo>
                <a:cubicBezTo>
                  <a:pt x="180683" y="141817"/>
                  <a:pt x="178901" y="142761"/>
                  <a:pt x="177667" y="144270"/>
                </a:cubicBezTo>
                <a:cubicBezTo>
                  <a:pt x="178108" y="144681"/>
                  <a:pt x="178535" y="145123"/>
                  <a:pt x="178931" y="145580"/>
                </a:cubicBezTo>
                <a:cubicBezTo>
                  <a:pt x="179815" y="144437"/>
                  <a:pt x="181186" y="143752"/>
                  <a:pt x="182649" y="143721"/>
                </a:cubicBezTo>
                <a:cubicBezTo>
                  <a:pt x="184233" y="143721"/>
                  <a:pt x="185635" y="144529"/>
                  <a:pt x="186549" y="145793"/>
                </a:cubicBezTo>
                <a:cubicBezTo>
                  <a:pt x="186945" y="145321"/>
                  <a:pt x="187357" y="144879"/>
                  <a:pt x="187798" y="144468"/>
                </a:cubicBezTo>
                <a:cubicBezTo>
                  <a:pt x="186564" y="142838"/>
                  <a:pt x="184721" y="141817"/>
                  <a:pt x="182649" y="141817"/>
                </a:cubicBezTo>
                <a:close/>
                <a:moveTo>
                  <a:pt x="268275" y="141802"/>
                </a:moveTo>
                <a:cubicBezTo>
                  <a:pt x="266294" y="141802"/>
                  <a:pt x="264527" y="142761"/>
                  <a:pt x="263292" y="144270"/>
                </a:cubicBezTo>
                <a:cubicBezTo>
                  <a:pt x="263734" y="144681"/>
                  <a:pt x="264146" y="145123"/>
                  <a:pt x="264542" y="145580"/>
                </a:cubicBezTo>
                <a:cubicBezTo>
                  <a:pt x="265487" y="144339"/>
                  <a:pt x="266887" y="143725"/>
                  <a:pt x="268283" y="143725"/>
                </a:cubicBezTo>
                <a:cubicBezTo>
                  <a:pt x="269768" y="143725"/>
                  <a:pt x="271249" y="144419"/>
                  <a:pt x="272175" y="145793"/>
                </a:cubicBezTo>
                <a:cubicBezTo>
                  <a:pt x="272556" y="145321"/>
                  <a:pt x="272983" y="144864"/>
                  <a:pt x="273424" y="144453"/>
                </a:cubicBezTo>
                <a:cubicBezTo>
                  <a:pt x="272175" y="142838"/>
                  <a:pt x="270331" y="141802"/>
                  <a:pt x="268275" y="141802"/>
                </a:cubicBezTo>
                <a:close/>
                <a:moveTo>
                  <a:pt x="207879" y="146018"/>
                </a:moveTo>
                <a:lnTo>
                  <a:pt x="207879" y="146018"/>
                </a:lnTo>
                <a:cubicBezTo>
                  <a:pt x="207874" y="146019"/>
                  <a:pt x="207869" y="146021"/>
                  <a:pt x="207864" y="146022"/>
                </a:cubicBezTo>
                <a:lnTo>
                  <a:pt x="207864" y="146037"/>
                </a:lnTo>
                <a:cubicBezTo>
                  <a:pt x="207869" y="146031"/>
                  <a:pt x="207874" y="146024"/>
                  <a:pt x="207879" y="146018"/>
                </a:cubicBezTo>
                <a:close/>
                <a:moveTo>
                  <a:pt x="211201" y="144315"/>
                </a:moveTo>
                <a:cubicBezTo>
                  <a:pt x="209868" y="144315"/>
                  <a:pt x="208701" y="144993"/>
                  <a:pt x="207879" y="146018"/>
                </a:cubicBezTo>
                <a:lnTo>
                  <a:pt x="207879" y="146018"/>
                </a:lnTo>
                <a:cubicBezTo>
                  <a:pt x="208957" y="145742"/>
                  <a:pt x="210064" y="145603"/>
                  <a:pt x="211172" y="145603"/>
                </a:cubicBezTo>
                <a:cubicBezTo>
                  <a:pt x="212314" y="145603"/>
                  <a:pt x="213457" y="145751"/>
                  <a:pt x="214568" y="146052"/>
                </a:cubicBezTo>
                <a:cubicBezTo>
                  <a:pt x="213776" y="144971"/>
                  <a:pt x="212526" y="144331"/>
                  <a:pt x="211201" y="144315"/>
                </a:cubicBezTo>
                <a:close/>
                <a:moveTo>
                  <a:pt x="236432" y="146048"/>
                </a:moveTo>
                <a:cubicBezTo>
                  <a:pt x="236426" y="146050"/>
                  <a:pt x="236421" y="146051"/>
                  <a:pt x="236416" y="146052"/>
                </a:cubicBezTo>
                <a:lnTo>
                  <a:pt x="236416" y="146068"/>
                </a:lnTo>
                <a:cubicBezTo>
                  <a:pt x="236421" y="146061"/>
                  <a:pt x="236426" y="146055"/>
                  <a:pt x="236432" y="146048"/>
                </a:cubicBezTo>
                <a:close/>
                <a:moveTo>
                  <a:pt x="239753" y="144346"/>
                </a:moveTo>
                <a:cubicBezTo>
                  <a:pt x="238420" y="144346"/>
                  <a:pt x="237254" y="145023"/>
                  <a:pt x="236432" y="146048"/>
                </a:cubicBezTo>
                <a:lnTo>
                  <a:pt x="236432" y="146048"/>
                </a:lnTo>
                <a:cubicBezTo>
                  <a:pt x="237502" y="145775"/>
                  <a:pt x="238601" y="145639"/>
                  <a:pt x="239701" y="145639"/>
                </a:cubicBezTo>
                <a:cubicBezTo>
                  <a:pt x="240851" y="145639"/>
                  <a:pt x="242001" y="145788"/>
                  <a:pt x="243120" y="146083"/>
                </a:cubicBezTo>
                <a:cubicBezTo>
                  <a:pt x="242328" y="145016"/>
                  <a:pt x="241078" y="144361"/>
                  <a:pt x="239753" y="144346"/>
                </a:cubicBezTo>
                <a:close/>
                <a:moveTo>
                  <a:pt x="39949" y="144346"/>
                </a:moveTo>
                <a:cubicBezTo>
                  <a:pt x="38608" y="144346"/>
                  <a:pt x="37435" y="145032"/>
                  <a:pt x="36612" y="146068"/>
                </a:cubicBezTo>
                <a:cubicBezTo>
                  <a:pt x="37695" y="145784"/>
                  <a:pt x="38800" y="145643"/>
                  <a:pt x="39904" y="145643"/>
                </a:cubicBezTo>
                <a:cubicBezTo>
                  <a:pt x="41052" y="145643"/>
                  <a:pt x="42198" y="145795"/>
                  <a:pt x="43316" y="146098"/>
                </a:cubicBezTo>
                <a:lnTo>
                  <a:pt x="43331" y="146098"/>
                </a:lnTo>
                <a:cubicBezTo>
                  <a:pt x="42539" y="145016"/>
                  <a:pt x="41290" y="144376"/>
                  <a:pt x="39949" y="144346"/>
                </a:cubicBezTo>
                <a:close/>
                <a:moveTo>
                  <a:pt x="97023" y="144346"/>
                </a:moveTo>
                <a:cubicBezTo>
                  <a:pt x="95697" y="144346"/>
                  <a:pt x="94524" y="145032"/>
                  <a:pt x="93701" y="146068"/>
                </a:cubicBezTo>
                <a:cubicBezTo>
                  <a:pt x="94777" y="145784"/>
                  <a:pt x="95882" y="145643"/>
                  <a:pt x="96987" y="145643"/>
                </a:cubicBezTo>
                <a:cubicBezTo>
                  <a:pt x="98137" y="145643"/>
                  <a:pt x="99287" y="145795"/>
                  <a:pt x="100405" y="146098"/>
                </a:cubicBezTo>
                <a:cubicBezTo>
                  <a:pt x="99613" y="145016"/>
                  <a:pt x="98363" y="144376"/>
                  <a:pt x="97023" y="144346"/>
                </a:cubicBezTo>
                <a:close/>
                <a:moveTo>
                  <a:pt x="125575" y="144361"/>
                </a:moveTo>
                <a:cubicBezTo>
                  <a:pt x="124249" y="144361"/>
                  <a:pt x="123061" y="145047"/>
                  <a:pt x="122238" y="146068"/>
                </a:cubicBezTo>
                <a:cubicBezTo>
                  <a:pt x="123321" y="145791"/>
                  <a:pt x="124429" y="145654"/>
                  <a:pt x="125536" y="145654"/>
                </a:cubicBezTo>
                <a:cubicBezTo>
                  <a:pt x="126688" y="145654"/>
                  <a:pt x="127838" y="145803"/>
                  <a:pt x="128957" y="146098"/>
                </a:cubicBezTo>
                <a:cubicBezTo>
                  <a:pt x="128165" y="145032"/>
                  <a:pt x="126916" y="144376"/>
                  <a:pt x="125575" y="144361"/>
                </a:cubicBezTo>
                <a:close/>
                <a:moveTo>
                  <a:pt x="154127" y="144361"/>
                </a:moveTo>
                <a:cubicBezTo>
                  <a:pt x="152786" y="144361"/>
                  <a:pt x="151613" y="145047"/>
                  <a:pt x="150790" y="146068"/>
                </a:cubicBezTo>
                <a:cubicBezTo>
                  <a:pt x="151873" y="145784"/>
                  <a:pt x="152978" y="145643"/>
                  <a:pt x="154082" y="145643"/>
                </a:cubicBezTo>
                <a:cubicBezTo>
                  <a:pt x="155230" y="145643"/>
                  <a:pt x="156376" y="145795"/>
                  <a:pt x="157494" y="146098"/>
                </a:cubicBezTo>
                <a:cubicBezTo>
                  <a:pt x="156702" y="145016"/>
                  <a:pt x="155453" y="144376"/>
                  <a:pt x="154127" y="144361"/>
                </a:cubicBezTo>
                <a:close/>
                <a:moveTo>
                  <a:pt x="182649" y="144361"/>
                </a:moveTo>
                <a:cubicBezTo>
                  <a:pt x="181323" y="144361"/>
                  <a:pt x="180150" y="145047"/>
                  <a:pt x="179327" y="146068"/>
                </a:cubicBezTo>
                <a:cubicBezTo>
                  <a:pt x="180403" y="145784"/>
                  <a:pt x="181508" y="145643"/>
                  <a:pt x="182613" y="145643"/>
                </a:cubicBezTo>
                <a:cubicBezTo>
                  <a:pt x="183763" y="145643"/>
                  <a:pt x="184913" y="145795"/>
                  <a:pt x="186031" y="146098"/>
                </a:cubicBezTo>
                <a:cubicBezTo>
                  <a:pt x="185239" y="145016"/>
                  <a:pt x="183989" y="144376"/>
                  <a:pt x="182649" y="144361"/>
                </a:cubicBezTo>
                <a:close/>
                <a:moveTo>
                  <a:pt x="268275" y="144361"/>
                </a:moveTo>
                <a:cubicBezTo>
                  <a:pt x="266949" y="144361"/>
                  <a:pt x="265761" y="145047"/>
                  <a:pt x="264953" y="146068"/>
                </a:cubicBezTo>
                <a:cubicBezTo>
                  <a:pt x="266035" y="145778"/>
                  <a:pt x="267147" y="145641"/>
                  <a:pt x="268275" y="145641"/>
                </a:cubicBezTo>
                <a:cubicBezTo>
                  <a:pt x="269417" y="145641"/>
                  <a:pt x="270560" y="145809"/>
                  <a:pt x="271657" y="146098"/>
                </a:cubicBezTo>
                <a:cubicBezTo>
                  <a:pt x="270865" y="145032"/>
                  <a:pt x="269615" y="144376"/>
                  <a:pt x="268275" y="144361"/>
                </a:cubicBezTo>
                <a:close/>
                <a:moveTo>
                  <a:pt x="11397" y="144376"/>
                </a:moveTo>
                <a:cubicBezTo>
                  <a:pt x="10071" y="144376"/>
                  <a:pt x="8883" y="145062"/>
                  <a:pt x="8060" y="146083"/>
                </a:cubicBezTo>
                <a:cubicBezTo>
                  <a:pt x="9143" y="145807"/>
                  <a:pt x="10251" y="145669"/>
                  <a:pt x="11358" y="145669"/>
                </a:cubicBezTo>
                <a:cubicBezTo>
                  <a:pt x="12510" y="145669"/>
                  <a:pt x="13660" y="145818"/>
                  <a:pt x="14779" y="146113"/>
                </a:cubicBezTo>
                <a:lnTo>
                  <a:pt x="14794" y="146098"/>
                </a:lnTo>
                <a:cubicBezTo>
                  <a:pt x="14002" y="145032"/>
                  <a:pt x="12737" y="144392"/>
                  <a:pt x="11397" y="144376"/>
                </a:cubicBezTo>
                <a:close/>
                <a:moveTo>
                  <a:pt x="68501" y="144361"/>
                </a:moveTo>
                <a:cubicBezTo>
                  <a:pt x="67175" y="144361"/>
                  <a:pt x="65987" y="145047"/>
                  <a:pt x="65180" y="146083"/>
                </a:cubicBezTo>
                <a:cubicBezTo>
                  <a:pt x="66262" y="145805"/>
                  <a:pt x="67374" y="145664"/>
                  <a:pt x="68487" y="145664"/>
                </a:cubicBezTo>
                <a:cubicBezTo>
                  <a:pt x="69629" y="145664"/>
                  <a:pt x="70772" y="145812"/>
                  <a:pt x="71883" y="146113"/>
                </a:cubicBezTo>
                <a:lnTo>
                  <a:pt x="71868" y="146098"/>
                </a:lnTo>
                <a:cubicBezTo>
                  <a:pt x="71076" y="145032"/>
                  <a:pt x="69827" y="144392"/>
                  <a:pt x="68501" y="144361"/>
                </a:cubicBezTo>
                <a:close/>
                <a:moveTo>
                  <a:pt x="82929" y="141223"/>
                </a:moveTo>
                <a:lnTo>
                  <a:pt x="82929" y="141253"/>
                </a:lnTo>
                <a:cubicBezTo>
                  <a:pt x="78877" y="141253"/>
                  <a:pt x="75235" y="143234"/>
                  <a:pt x="72706" y="146311"/>
                </a:cubicBezTo>
                <a:cubicBezTo>
                  <a:pt x="73316" y="146509"/>
                  <a:pt x="73895" y="146768"/>
                  <a:pt x="74458" y="147058"/>
                </a:cubicBezTo>
                <a:cubicBezTo>
                  <a:pt x="76622" y="144635"/>
                  <a:pt x="79623" y="143142"/>
                  <a:pt x="82929" y="143142"/>
                </a:cubicBezTo>
                <a:cubicBezTo>
                  <a:pt x="86190" y="143142"/>
                  <a:pt x="89130" y="144590"/>
                  <a:pt x="91294" y="146951"/>
                </a:cubicBezTo>
                <a:cubicBezTo>
                  <a:pt x="91873" y="146662"/>
                  <a:pt x="92467" y="146418"/>
                  <a:pt x="93077" y="146235"/>
                </a:cubicBezTo>
                <a:cubicBezTo>
                  <a:pt x="90578" y="143158"/>
                  <a:pt x="86952" y="141223"/>
                  <a:pt x="82929" y="141223"/>
                </a:cubicBezTo>
                <a:close/>
                <a:moveTo>
                  <a:pt x="54393" y="141253"/>
                </a:moveTo>
                <a:cubicBezTo>
                  <a:pt x="50340" y="141253"/>
                  <a:pt x="46683" y="143234"/>
                  <a:pt x="44184" y="146342"/>
                </a:cubicBezTo>
                <a:cubicBezTo>
                  <a:pt x="44779" y="146555"/>
                  <a:pt x="45373" y="146799"/>
                  <a:pt x="45937" y="147088"/>
                </a:cubicBezTo>
                <a:cubicBezTo>
                  <a:pt x="48100" y="144666"/>
                  <a:pt x="51102" y="143173"/>
                  <a:pt x="54408" y="143173"/>
                </a:cubicBezTo>
                <a:cubicBezTo>
                  <a:pt x="57653" y="143173"/>
                  <a:pt x="60609" y="144635"/>
                  <a:pt x="62772" y="146982"/>
                </a:cubicBezTo>
                <a:cubicBezTo>
                  <a:pt x="63336" y="146692"/>
                  <a:pt x="63945" y="146464"/>
                  <a:pt x="64555" y="146266"/>
                </a:cubicBezTo>
                <a:cubicBezTo>
                  <a:pt x="62041" y="143188"/>
                  <a:pt x="58415" y="141253"/>
                  <a:pt x="54408" y="141253"/>
                </a:cubicBezTo>
                <a:close/>
                <a:moveTo>
                  <a:pt x="25856" y="141253"/>
                </a:moveTo>
                <a:cubicBezTo>
                  <a:pt x="21803" y="141253"/>
                  <a:pt x="18146" y="143234"/>
                  <a:pt x="15632" y="146357"/>
                </a:cubicBezTo>
                <a:cubicBezTo>
                  <a:pt x="16227" y="146555"/>
                  <a:pt x="16821" y="146814"/>
                  <a:pt x="17384" y="147104"/>
                </a:cubicBezTo>
                <a:cubicBezTo>
                  <a:pt x="19548" y="144681"/>
                  <a:pt x="22534" y="143173"/>
                  <a:pt x="25856" y="143173"/>
                </a:cubicBezTo>
                <a:cubicBezTo>
                  <a:pt x="29101" y="143173"/>
                  <a:pt x="32057" y="144635"/>
                  <a:pt x="34205" y="146982"/>
                </a:cubicBezTo>
                <a:cubicBezTo>
                  <a:pt x="34784" y="146707"/>
                  <a:pt x="35393" y="146464"/>
                  <a:pt x="36003" y="146266"/>
                </a:cubicBezTo>
                <a:cubicBezTo>
                  <a:pt x="33489" y="143188"/>
                  <a:pt x="29878" y="141253"/>
                  <a:pt x="25856" y="141253"/>
                </a:cubicBezTo>
                <a:close/>
                <a:moveTo>
                  <a:pt x="111482" y="141253"/>
                </a:moveTo>
                <a:cubicBezTo>
                  <a:pt x="107414" y="141253"/>
                  <a:pt x="103772" y="143234"/>
                  <a:pt x="101258" y="146357"/>
                </a:cubicBezTo>
                <a:cubicBezTo>
                  <a:pt x="101852" y="146555"/>
                  <a:pt x="102431" y="146814"/>
                  <a:pt x="102995" y="147104"/>
                </a:cubicBezTo>
                <a:cubicBezTo>
                  <a:pt x="105174" y="144681"/>
                  <a:pt x="108175" y="143173"/>
                  <a:pt x="111482" y="143173"/>
                </a:cubicBezTo>
                <a:cubicBezTo>
                  <a:pt x="114727" y="143173"/>
                  <a:pt x="117683" y="144635"/>
                  <a:pt x="119846" y="146982"/>
                </a:cubicBezTo>
                <a:cubicBezTo>
                  <a:pt x="120410" y="146707"/>
                  <a:pt x="121019" y="146464"/>
                  <a:pt x="121629" y="146266"/>
                </a:cubicBezTo>
                <a:cubicBezTo>
                  <a:pt x="119115" y="143188"/>
                  <a:pt x="115504" y="141253"/>
                  <a:pt x="111482" y="141253"/>
                </a:cubicBezTo>
                <a:close/>
                <a:moveTo>
                  <a:pt x="140019" y="141253"/>
                </a:moveTo>
                <a:cubicBezTo>
                  <a:pt x="135966" y="141253"/>
                  <a:pt x="132309" y="143234"/>
                  <a:pt x="129810" y="146357"/>
                </a:cubicBezTo>
                <a:cubicBezTo>
                  <a:pt x="130405" y="146555"/>
                  <a:pt x="130984" y="146814"/>
                  <a:pt x="131547" y="147104"/>
                </a:cubicBezTo>
                <a:cubicBezTo>
                  <a:pt x="133726" y="144681"/>
                  <a:pt x="136712" y="143173"/>
                  <a:pt x="140019" y="143173"/>
                </a:cubicBezTo>
                <a:cubicBezTo>
                  <a:pt x="143279" y="143173"/>
                  <a:pt x="146235" y="144635"/>
                  <a:pt x="148383" y="146982"/>
                </a:cubicBezTo>
                <a:cubicBezTo>
                  <a:pt x="148962" y="146707"/>
                  <a:pt x="149556" y="146464"/>
                  <a:pt x="150181" y="146266"/>
                </a:cubicBezTo>
                <a:cubicBezTo>
                  <a:pt x="147667" y="143203"/>
                  <a:pt x="144041" y="141268"/>
                  <a:pt x="140019" y="141268"/>
                </a:cubicBezTo>
                <a:lnTo>
                  <a:pt x="140019" y="141253"/>
                </a:lnTo>
                <a:close/>
                <a:moveTo>
                  <a:pt x="168555" y="141253"/>
                </a:moveTo>
                <a:cubicBezTo>
                  <a:pt x="164503" y="141253"/>
                  <a:pt x="160846" y="143234"/>
                  <a:pt x="158347" y="146357"/>
                </a:cubicBezTo>
                <a:cubicBezTo>
                  <a:pt x="158942" y="146570"/>
                  <a:pt x="159521" y="146814"/>
                  <a:pt x="160084" y="147104"/>
                </a:cubicBezTo>
                <a:cubicBezTo>
                  <a:pt x="162248" y="144681"/>
                  <a:pt x="165249" y="143188"/>
                  <a:pt x="168555" y="143188"/>
                </a:cubicBezTo>
                <a:cubicBezTo>
                  <a:pt x="171816" y="143188"/>
                  <a:pt x="174772" y="144635"/>
                  <a:pt x="176920" y="146982"/>
                </a:cubicBezTo>
                <a:cubicBezTo>
                  <a:pt x="177499" y="146707"/>
                  <a:pt x="178093" y="146464"/>
                  <a:pt x="178703" y="146266"/>
                </a:cubicBezTo>
                <a:cubicBezTo>
                  <a:pt x="176204" y="143188"/>
                  <a:pt x="172578" y="141253"/>
                  <a:pt x="168555" y="141253"/>
                </a:cubicBezTo>
                <a:close/>
                <a:moveTo>
                  <a:pt x="197092" y="141253"/>
                </a:moveTo>
                <a:cubicBezTo>
                  <a:pt x="193040" y="141253"/>
                  <a:pt x="189383" y="143218"/>
                  <a:pt x="186884" y="146342"/>
                </a:cubicBezTo>
                <a:cubicBezTo>
                  <a:pt x="187478" y="146555"/>
                  <a:pt x="188057" y="146799"/>
                  <a:pt x="188621" y="147104"/>
                </a:cubicBezTo>
                <a:cubicBezTo>
                  <a:pt x="190785" y="144681"/>
                  <a:pt x="193786" y="143173"/>
                  <a:pt x="197092" y="143173"/>
                </a:cubicBezTo>
                <a:lnTo>
                  <a:pt x="197092" y="143188"/>
                </a:lnTo>
                <a:cubicBezTo>
                  <a:pt x="200353" y="143188"/>
                  <a:pt x="203309" y="144635"/>
                  <a:pt x="205457" y="146982"/>
                </a:cubicBezTo>
                <a:cubicBezTo>
                  <a:pt x="206036" y="146692"/>
                  <a:pt x="206630" y="146448"/>
                  <a:pt x="207239" y="146266"/>
                </a:cubicBezTo>
                <a:cubicBezTo>
                  <a:pt x="204741" y="143188"/>
                  <a:pt x="201115" y="141253"/>
                  <a:pt x="197092" y="141253"/>
                </a:cubicBezTo>
                <a:close/>
                <a:moveTo>
                  <a:pt x="225644" y="141253"/>
                </a:moveTo>
                <a:cubicBezTo>
                  <a:pt x="221592" y="141253"/>
                  <a:pt x="217935" y="143234"/>
                  <a:pt x="215436" y="146357"/>
                </a:cubicBezTo>
                <a:cubicBezTo>
                  <a:pt x="216031" y="146570"/>
                  <a:pt x="216610" y="146814"/>
                  <a:pt x="217173" y="147104"/>
                </a:cubicBezTo>
                <a:cubicBezTo>
                  <a:pt x="219337" y="144681"/>
                  <a:pt x="222338" y="143188"/>
                  <a:pt x="225644" y="143188"/>
                </a:cubicBezTo>
                <a:cubicBezTo>
                  <a:pt x="228890" y="143188"/>
                  <a:pt x="231845" y="144635"/>
                  <a:pt x="234009" y="146982"/>
                </a:cubicBezTo>
                <a:cubicBezTo>
                  <a:pt x="234588" y="146707"/>
                  <a:pt x="235182" y="146464"/>
                  <a:pt x="235792" y="146266"/>
                </a:cubicBezTo>
                <a:cubicBezTo>
                  <a:pt x="233293" y="143188"/>
                  <a:pt x="229667" y="141253"/>
                  <a:pt x="225644" y="141253"/>
                </a:cubicBezTo>
                <a:close/>
                <a:moveTo>
                  <a:pt x="254197" y="141253"/>
                </a:moveTo>
                <a:cubicBezTo>
                  <a:pt x="250129" y="141253"/>
                  <a:pt x="246487" y="143234"/>
                  <a:pt x="243973" y="146357"/>
                </a:cubicBezTo>
                <a:cubicBezTo>
                  <a:pt x="244568" y="146570"/>
                  <a:pt x="245162" y="146814"/>
                  <a:pt x="245725" y="147104"/>
                </a:cubicBezTo>
                <a:cubicBezTo>
                  <a:pt x="247889" y="144681"/>
                  <a:pt x="250875" y="143188"/>
                  <a:pt x="254197" y="143188"/>
                </a:cubicBezTo>
                <a:cubicBezTo>
                  <a:pt x="257427" y="143188"/>
                  <a:pt x="260382" y="144635"/>
                  <a:pt x="262546" y="146982"/>
                </a:cubicBezTo>
                <a:cubicBezTo>
                  <a:pt x="263125" y="146707"/>
                  <a:pt x="263734" y="146464"/>
                  <a:pt x="264344" y="146266"/>
                </a:cubicBezTo>
                <a:cubicBezTo>
                  <a:pt x="261830" y="143188"/>
                  <a:pt x="258219" y="141253"/>
                  <a:pt x="254197" y="141253"/>
                </a:cubicBezTo>
                <a:close/>
                <a:moveTo>
                  <a:pt x="82929" y="143782"/>
                </a:moveTo>
                <a:lnTo>
                  <a:pt x="82929" y="143828"/>
                </a:lnTo>
                <a:cubicBezTo>
                  <a:pt x="79852" y="143828"/>
                  <a:pt x="77079" y="145199"/>
                  <a:pt x="75022" y="147363"/>
                </a:cubicBezTo>
                <a:cubicBezTo>
                  <a:pt x="75555" y="147667"/>
                  <a:pt x="76073" y="148018"/>
                  <a:pt x="76561" y="148399"/>
                </a:cubicBezTo>
                <a:cubicBezTo>
                  <a:pt x="78267" y="146723"/>
                  <a:pt x="80492" y="145717"/>
                  <a:pt x="82929" y="145717"/>
                </a:cubicBezTo>
                <a:cubicBezTo>
                  <a:pt x="85245" y="145732"/>
                  <a:pt x="87485" y="146631"/>
                  <a:pt x="89146" y="148246"/>
                </a:cubicBezTo>
                <a:cubicBezTo>
                  <a:pt x="89648" y="147881"/>
                  <a:pt x="90182" y="147545"/>
                  <a:pt x="90730" y="147241"/>
                </a:cubicBezTo>
                <a:cubicBezTo>
                  <a:pt x="88689" y="145108"/>
                  <a:pt x="85946" y="143782"/>
                  <a:pt x="82929" y="143782"/>
                </a:cubicBezTo>
                <a:close/>
                <a:moveTo>
                  <a:pt x="25856" y="143828"/>
                </a:moveTo>
                <a:cubicBezTo>
                  <a:pt x="22778" y="143828"/>
                  <a:pt x="19990" y="145199"/>
                  <a:pt x="17933" y="147408"/>
                </a:cubicBezTo>
                <a:cubicBezTo>
                  <a:pt x="18466" y="147713"/>
                  <a:pt x="18984" y="148063"/>
                  <a:pt x="19487" y="148429"/>
                </a:cubicBezTo>
                <a:cubicBezTo>
                  <a:pt x="21225" y="146644"/>
                  <a:pt x="23532" y="145749"/>
                  <a:pt x="25842" y="145749"/>
                </a:cubicBezTo>
                <a:cubicBezTo>
                  <a:pt x="28088" y="145749"/>
                  <a:pt x="30337" y="146595"/>
                  <a:pt x="32072" y="148292"/>
                </a:cubicBezTo>
                <a:cubicBezTo>
                  <a:pt x="32575" y="147911"/>
                  <a:pt x="33108" y="147576"/>
                  <a:pt x="33641" y="147286"/>
                </a:cubicBezTo>
                <a:cubicBezTo>
                  <a:pt x="31600" y="145138"/>
                  <a:pt x="28872" y="143828"/>
                  <a:pt x="25856" y="143828"/>
                </a:cubicBezTo>
                <a:close/>
                <a:moveTo>
                  <a:pt x="54408" y="143813"/>
                </a:moveTo>
                <a:lnTo>
                  <a:pt x="54393" y="143828"/>
                </a:lnTo>
                <a:cubicBezTo>
                  <a:pt x="51315" y="143828"/>
                  <a:pt x="48527" y="145199"/>
                  <a:pt x="46485" y="147393"/>
                </a:cubicBezTo>
                <a:cubicBezTo>
                  <a:pt x="47018" y="147713"/>
                  <a:pt x="47536" y="148048"/>
                  <a:pt x="48039" y="148429"/>
                </a:cubicBezTo>
                <a:cubicBezTo>
                  <a:pt x="49779" y="146642"/>
                  <a:pt x="52089" y="145747"/>
                  <a:pt x="54402" y="145747"/>
                </a:cubicBezTo>
                <a:cubicBezTo>
                  <a:pt x="56645" y="145747"/>
                  <a:pt x="58891" y="146589"/>
                  <a:pt x="60624" y="148277"/>
                </a:cubicBezTo>
                <a:cubicBezTo>
                  <a:pt x="61127" y="147911"/>
                  <a:pt x="61645" y="147576"/>
                  <a:pt x="62193" y="147271"/>
                </a:cubicBezTo>
                <a:cubicBezTo>
                  <a:pt x="60167" y="145138"/>
                  <a:pt x="57424" y="143813"/>
                  <a:pt x="54408" y="143813"/>
                </a:cubicBezTo>
                <a:close/>
                <a:moveTo>
                  <a:pt x="111482" y="143828"/>
                </a:moveTo>
                <a:cubicBezTo>
                  <a:pt x="108404" y="143828"/>
                  <a:pt x="105601" y="145199"/>
                  <a:pt x="103559" y="147408"/>
                </a:cubicBezTo>
                <a:cubicBezTo>
                  <a:pt x="104092" y="147713"/>
                  <a:pt x="104610" y="148063"/>
                  <a:pt x="105113" y="148429"/>
                </a:cubicBezTo>
                <a:cubicBezTo>
                  <a:pt x="106851" y="146644"/>
                  <a:pt x="109158" y="145749"/>
                  <a:pt x="111468" y="145749"/>
                </a:cubicBezTo>
                <a:cubicBezTo>
                  <a:pt x="113714" y="145749"/>
                  <a:pt x="115963" y="146595"/>
                  <a:pt x="117698" y="148292"/>
                </a:cubicBezTo>
                <a:cubicBezTo>
                  <a:pt x="118201" y="147911"/>
                  <a:pt x="118719" y="147576"/>
                  <a:pt x="119267" y="147286"/>
                </a:cubicBezTo>
                <a:cubicBezTo>
                  <a:pt x="117241" y="145138"/>
                  <a:pt x="114498" y="143828"/>
                  <a:pt x="111482" y="143828"/>
                </a:cubicBezTo>
                <a:close/>
                <a:moveTo>
                  <a:pt x="140019" y="143828"/>
                </a:moveTo>
                <a:cubicBezTo>
                  <a:pt x="136941" y="143828"/>
                  <a:pt x="134153" y="145199"/>
                  <a:pt x="132111" y="147408"/>
                </a:cubicBezTo>
                <a:cubicBezTo>
                  <a:pt x="132644" y="147713"/>
                  <a:pt x="133162" y="148063"/>
                  <a:pt x="133665" y="148429"/>
                </a:cubicBezTo>
                <a:cubicBezTo>
                  <a:pt x="135356" y="146768"/>
                  <a:pt x="137581" y="145748"/>
                  <a:pt x="140019" y="145748"/>
                </a:cubicBezTo>
                <a:cubicBezTo>
                  <a:pt x="142350" y="145763"/>
                  <a:pt x="144574" y="146677"/>
                  <a:pt x="146250" y="148292"/>
                </a:cubicBezTo>
                <a:cubicBezTo>
                  <a:pt x="146753" y="147911"/>
                  <a:pt x="147271" y="147576"/>
                  <a:pt x="147819" y="147286"/>
                </a:cubicBezTo>
                <a:cubicBezTo>
                  <a:pt x="145778" y="145153"/>
                  <a:pt x="143050" y="143828"/>
                  <a:pt x="140019" y="143828"/>
                </a:cubicBezTo>
                <a:close/>
                <a:moveTo>
                  <a:pt x="168555" y="143828"/>
                </a:moveTo>
                <a:cubicBezTo>
                  <a:pt x="165478" y="143828"/>
                  <a:pt x="162690" y="145199"/>
                  <a:pt x="160648" y="147408"/>
                </a:cubicBezTo>
                <a:cubicBezTo>
                  <a:pt x="161181" y="147713"/>
                  <a:pt x="161699" y="148063"/>
                  <a:pt x="162202" y="148429"/>
                </a:cubicBezTo>
                <a:cubicBezTo>
                  <a:pt x="163893" y="146768"/>
                  <a:pt x="166118" y="145748"/>
                  <a:pt x="168555" y="145748"/>
                </a:cubicBezTo>
                <a:cubicBezTo>
                  <a:pt x="170871" y="145763"/>
                  <a:pt x="173096" y="146677"/>
                  <a:pt x="174772" y="148292"/>
                </a:cubicBezTo>
                <a:cubicBezTo>
                  <a:pt x="175274" y="147911"/>
                  <a:pt x="175808" y="147576"/>
                  <a:pt x="176356" y="147286"/>
                </a:cubicBezTo>
                <a:cubicBezTo>
                  <a:pt x="174315" y="145138"/>
                  <a:pt x="171587" y="143828"/>
                  <a:pt x="168555" y="143828"/>
                </a:cubicBezTo>
                <a:close/>
                <a:moveTo>
                  <a:pt x="197092" y="143813"/>
                </a:moveTo>
                <a:cubicBezTo>
                  <a:pt x="194015" y="143813"/>
                  <a:pt x="191226" y="145184"/>
                  <a:pt x="189170" y="147393"/>
                </a:cubicBezTo>
                <a:cubicBezTo>
                  <a:pt x="189718" y="147698"/>
                  <a:pt x="190236" y="148048"/>
                  <a:pt x="190724" y="148429"/>
                </a:cubicBezTo>
                <a:cubicBezTo>
                  <a:pt x="192430" y="146768"/>
                  <a:pt x="194655" y="145748"/>
                  <a:pt x="197092" y="145748"/>
                </a:cubicBezTo>
                <a:cubicBezTo>
                  <a:pt x="199423" y="145763"/>
                  <a:pt x="201648" y="146662"/>
                  <a:pt x="203324" y="148277"/>
                </a:cubicBezTo>
                <a:cubicBezTo>
                  <a:pt x="203811" y="147911"/>
                  <a:pt x="204345" y="147576"/>
                  <a:pt x="204893" y="147271"/>
                </a:cubicBezTo>
                <a:cubicBezTo>
                  <a:pt x="202852" y="145138"/>
                  <a:pt x="200109" y="143813"/>
                  <a:pt x="197092" y="143813"/>
                </a:cubicBezTo>
                <a:close/>
                <a:moveTo>
                  <a:pt x="225644" y="143828"/>
                </a:moveTo>
                <a:cubicBezTo>
                  <a:pt x="222567" y="143828"/>
                  <a:pt x="219779" y="145199"/>
                  <a:pt x="217722" y="147408"/>
                </a:cubicBezTo>
                <a:cubicBezTo>
                  <a:pt x="218270" y="147713"/>
                  <a:pt x="218788" y="148063"/>
                  <a:pt x="219276" y="148429"/>
                </a:cubicBezTo>
                <a:cubicBezTo>
                  <a:pt x="220982" y="146768"/>
                  <a:pt x="223207" y="145748"/>
                  <a:pt x="225644" y="145748"/>
                </a:cubicBezTo>
                <a:cubicBezTo>
                  <a:pt x="227960" y="145763"/>
                  <a:pt x="230200" y="146677"/>
                  <a:pt x="231861" y="148292"/>
                </a:cubicBezTo>
                <a:cubicBezTo>
                  <a:pt x="232364" y="147911"/>
                  <a:pt x="232897" y="147576"/>
                  <a:pt x="233445" y="147286"/>
                </a:cubicBezTo>
                <a:cubicBezTo>
                  <a:pt x="231404" y="145138"/>
                  <a:pt x="228661" y="143828"/>
                  <a:pt x="225644" y="143828"/>
                </a:cubicBezTo>
                <a:close/>
                <a:moveTo>
                  <a:pt x="254181" y="143828"/>
                </a:moveTo>
                <a:cubicBezTo>
                  <a:pt x="251119" y="143828"/>
                  <a:pt x="248316" y="145199"/>
                  <a:pt x="246274" y="147408"/>
                </a:cubicBezTo>
                <a:cubicBezTo>
                  <a:pt x="246807" y="147713"/>
                  <a:pt x="247325" y="148063"/>
                  <a:pt x="247828" y="148429"/>
                </a:cubicBezTo>
                <a:cubicBezTo>
                  <a:pt x="249519" y="146768"/>
                  <a:pt x="251744" y="145748"/>
                  <a:pt x="254197" y="145748"/>
                </a:cubicBezTo>
                <a:cubicBezTo>
                  <a:pt x="256512" y="145763"/>
                  <a:pt x="258737" y="146677"/>
                  <a:pt x="260413" y="148292"/>
                </a:cubicBezTo>
                <a:cubicBezTo>
                  <a:pt x="260916" y="147911"/>
                  <a:pt x="261434" y="147576"/>
                  <a:pt x="261982" y="147286"/>
                </a:cubicBezTo>
                <a:cubicBezTo>
                  <a:pt x="259941" y="145138"/>
                  <a:pt x="257213" y="143828"/>
                  <a:pt x="254181" y="143828"/>
                </a:cubicBezTo>
                <a:close/>
                <a:moveTo>
                  <a:pt x="97023" y="148856"/>
                </a:moveTo>
                <a:cubicBezTo>
                  <a:pt x="97025" y="148856"/>
                  <a:pt x="97028" y="148856"/>
                  <a:pt x="97030" y="148856"/>
                </a:cubicBezTo>
                <a:lnTo>
                  <a:pt x="97030" y="148856"/>
                </a:lnTo>
                <a:cubicBezTo>
                  <a:pt x="97033" y="148856"/>
                  <a:pt x="97035" y="148856"/>
                  <a:pt x="97038" y="148856"/>
                </a:cubicBezTo>
                <a:close/>
                <a:moveTo>
                  <a:pt x="197096" y="146379"/>
                </a:moveTo>
                <a:cubicBezTo>
                  <a:pt x="194965" y="146379"/>
                  <a:pt x="192838" y="147191"/>
                  <a:pt x="191211" y="148810"/>
                </a:cubicBezTo>
                <a:cubicBezTo>
                  <a:pt x="191684" y="149206"/>
                  <a:pt x="192125" y="149633"/>
                  <a:pt x="192552" y="150075"/>
                </a:cubicBezTo>
                <a:cubicBezTo>
                  <a:pt x="193801" y="148947"/>
                  <a:pt x="195416" y="148322"/>
                  <a:pt x="197092" y="148307"/>
                </a:cubicBezTo>
                <a:lnTo>
                  <a:pt x="197092" y="148322"/>
                </a:lnTo>
                <a:cubicBezTo>
                  <a:pt x="198692" y="148322"/>
                  <a:pt x="200231" y="148886"/>
                  <a:pt x="201450" y="149907"/>
                </a:cubicBezTo>
                <a:cubicBezTo>
                  <a:pt x="201892" y="149465"/>
                  <a:pt x="202349" y="149039"/>
                  <a:pt x="202836" y="148658"/>
                </a:cubicBezTo>
                <a:cubicBezTo>
                  <a:pt x="201219" y="147138"/>
                  <a:pt x="199156" y="146379"/>
                  <a:pt x="197096" y="146379"/>
                </a:cubicBezTo>
                <a:close/>
                <a:moveTo>
                  <a:pt x="25856" y="146388"/>
                </a:moveTo>
                <a:cubicBezTo>
                  <a:pt x="23646" y="146403"/>
                  <a:pt x="21544" y="147286"/>
                  <a:pt x="19975" y="148825"/>
                </a:cubicBezTo>
                <a:cubicBezTo>
                  <a:pt x="20432" y="149221"/>
                  <a:pt x="20889" y="149633"/>
                  <a:pt x="21300" y="150090"/>
                </a:cubicBezTo>
                <a:cubicBezTo>
                  <a:pt x="22581" y="148910"/>
                  <a:pt x="24211" y="148320"/>
                  <a:pt x="25844" y="148320"/>
                </a:cubicBezTo>
                <a:cubicBezTo>
                  <a:pt x="27396" y="148320"/>
                  <a:pt x="28951" y="148853"/>
                  <a:pt x="30213" y="149922"/>
                </a:cubicBezTo>
                <a:cubicBezTo>
                  <a:pt x="30640" y="149480"/>
                  <a:pt x="31097" y="149054"/>
                  <a:pt x="31584" y="148673"/>
                </a:cubicBezTo>
                <a:cubicBezTo>
                  <a:pt x="30030" y="147210"/>
                  <a:pt x="27973" y="146403"/>
                  <a:pt x="25856" y="146388"/>
                </a:cubicBezTo>
                <a:close/>
                <a:moveTo>
                  <a:pt x="54393" y="146388"/>
                </a:moveTo>
                <a:cubicBezTo>
                  <a:pt x="52199" y="146403"/>
                  <a:pt x="50081" y="147286"/>
                  <a:pt x="48511" y="148825"/>
                </a:cubicBezTo>
                <a:cubicBezTo>
                  <a:pt x="48984" y="149221"/>
                  <a:pt x="49426" y="149633"/>
                  <a:pt x="49852" y="150090"/>
                </a:cubicBezTo>
                <a:cubicBezTo>
                  <a:pt x="51133" y="148910"/>
                  <a:pt x="52759" y="148320"/>
                  <a:pt x="54388" y="148320"/>
                </a:cubicBezTo>
                <a:cubicBezTo>
                  <a:pt x="55936" y="148320"/>
                  <a:pt x="57488" y="148853"/>
                  <a:pt x="58750" y="149922"/>
                </a:cubicBezTo>
                <a:cubicBezTo>
                  <a:pt x="59177" y="149480"/>
                  <a:pt x="59634" y="149054"/>
                  <a:pt x="60121" y="148673"/>
                </a:cubicBezTo>
                <a:cubicBezTo>
                  <a:pt x="58567" y="147210"/>
                  <a:pt x="56526" y="146403"/>
                  <a:pt x="54408" y="146388"/>
                </a:cubicBezTo>
                <a:close/>
                <a:moveTo>
                  <a:pt x="82929" y="146357"/>
                </a:moveTo>
                <a:lnTo>
                  <a:pt x="82929" y="146388"/>
                </a:lnTo>
                <a:cubicBezTo>
                  <a:pt x="80735" y="146403"/>
                  <a:pt x="78618" y="147286"/>
                  <a:pt x="77048" y="148825"/>
                </a:cubicBezTo>
                <a:cubicBezTo>
                  <a:pt x="77521" y="149221"/>
                  <a:pt x="77963" y="149633"/>
                  <a:pt x="78389" y="150090"/>
                </a:cubicBezTo>
                <a:cubicBezTo>
                  <a:pt x="79670" y="148910"/>
                  <a:pt x="81300" y="148320"/>
                  <a:pt x="82931" y="148320"/>
                </a:cubicBezTo>
                <a:cubicBezTo>
                  <a:pt x="84481" y="148320"/>
                  <a:pt x="86032" y="148853"/>
                  <a:pt x="87287" y="149922"/>
                </a:cubicBezTo>
                <a:cubicBezTo>
                  <a:pt x="87729" y="149480"/>
                  <a:pt x="88186" y="149054"/>
                  <a:pt x="88673" y="148673"/>
                </a:cubicBezTo>
                <a:cubicBezTo>
                  <a:pt x="87104" y="147195"/>
                  <a:pt x="85062" y="146372"/>
                  <a:pt x="82929" y="146357"/>
                </a:cubicBezTo>
                <a:close/>
                <a:moveTo>
                  <a:pt x="111482" y="146388"/>
                </a:moveTo>
                <a:cubicBezTo>
                  <a:pt x="109272" y="146418"/>
                  <a:pt x="107170" y="147286"/>
                  <a:pt x="105601" y="148825"/>
                </a:cubicBezTo>
                <a:cubicBezTo>
                  <a:pt x="106058" y="149221"/>
                  <a:pt x="106515" y="149633"/>
                  <a:pt x="106926" y="150090"/>
                </a:cubicBezTo>
                <a:cubicBezTo>
                  <a:pt x="108207" y="148910"/>
                  <a:pt x="109837" y="148320"/>
                  <a:pt x="111470" y="148320"/>
                </a:cubicBezTo>
                <a:cubicBezTo>
                  <a:pt x="113022" y="148320"/>
                  <a:pt x="114577" y="148853"/>
                  <a:pt x="115839" y="149922"/>
                </a:cubicBezTo>
                <a:cubicBezTo>
                  <a:pt x="116266" y="149480"/>
                  <a:pt x="116723" y="149054"/>
                  <a:pt x="117210" y="148673"/>
                </a:cubicBezTo>
                <a:cubicBezTo>
                  <a:pt x="115641" y="147210"/>
                  <a:pt x="113599" y="146403"/>
                  <a:pt x="111482" y="146388"/>
                </a:cubicBezTo>
                <a:close/>
                <a:moveTo>
                  <a:pt x="140019" y="146388"/>
                </a:moveTo>
                <a:cubicBezTo>
                  <a:pt x="137809" y="146403"/>
                  <a:pt x="135707" y="147286"/>
                  <a:pt x="134137" y="148825"/>
                </a:cubicBezTo>
                <a:cubicBezTo>
                  <a:pt x="134610" y="149221"/>
                  <a:pt x="135052" y="149633"/>
                  <a:pt x="135463" y="150090"/>
                </a:cubicBezTo>
                <a:cubicBezTo>
                  <a:pt x="136752" y="148910"/>
                  <a:pt x="138381" y="148320"/>
                  <a:pt x="140012" y="148320"/>
                </a:cubicBezTo>
                <a:cubicBezTo>
                  <a:pt x="141562" y="148320"/>
                  <a:pt x="143114" y="148853"/>
                  <a:pt x="144376" y="149922"/>
                </a:cubicBezTo>
                <a:cubicBezTo>
                  <a:pt x="144803" y="149480"/>
                  <a:pt x="145260" y="149054"/>
                  <a:pt x="145747" y="148673"/>
                </a:cubicBezTo>
                <a:cubicBezTo>
                  <a:pt x="144193" y="147226"/>
                  <a:pt x="142152" y="146418"/>
                  <a:pt x="140019" y="146388"/>
                </a:cubicBezTo>
                <a:close/>
                <a:moveTo>
                  <a:pt x="168560" y="146391"/>
                </a:moveTo>
                <a:cubicBezTo>
                  <a:pt x="166429" y="146391"/>
                  <a:pt x="164301" y="147198"/>
                  <a:pt x="162674" y="148810"/>
                </a:cubicBezTo>
                <a:cubicBezTo>
                  <a:pt x="163147" y="149206"/>
                  <a:pt x="163588" y="149633"/>
                  <a:pt x="164015" y="150090"/>
                </a:cubicBezTo>
                <a:cubicBezTo>
                  <a:pt x="165264" y="148962"/>
                  <a:pt x="166879" y="148322"/>
                  <a:pt x="168555" y="148322"/>
                </a:cubicBezTo>
                <a:cubicBezTo>
                  <a:pt x="170155" y="148322"/>
                  <a:pt x="171694" y="148886"/>
                  <a:pt x="172928" y="149922"/>
                </a:cubicBezTo>
                <a:cubicBezTo>
                  <a:pt x="173355" y="149480"/>
                  <a:pt x="173812" y="149054"/>
                  <a:pt x="174299" y="148658"/>
                </a:cubicBezTo>
                <a:cubicBezTo>
                  <a:pt x="172682" y="147145"/>
                  <a:pt x="170619" y="146391"/>
                  <a:pt x="168560" y="146391"/>
                </a:cubicBezTo>
                <a:close/>
                <a:moveTo>
                  <a:pt x="225649" y="146391"/>
                </a:moveTo>
                <a:cubicBezTo>
                  <a:pt x="223518" y="146391"/>
                  <a:pt x="221390" y="147198"/>
                  <a:pt x="219763" y="148810"/>
                </a:cubicBezTo>
                <a:cubicBezTo>
                  <a:pt x="220236" y="149206"/>
                  <a:pt x="220678" y="149633"/>
                  <a:pt x="221104" y="150090"/>
                </a:cubicBezTo>
                <a:cubicBezTo>
                  <a:pt x="222354" y="148962"/>
                  <a:pt x="223969" y="148322"/>
                  <a:pt x="225644" y="148322"/>
                </a:cubicBezTo>
                <a:cubicBezTo>
                  <a:pt x="227244" y="148322"/>
                  <a:pt x="228783" y="148886"/>
                  <a:pt x="230002" y="149922"/>
                </a:cubicBezTo>
                <a:cubicBezTo>
                  <a:pt x="230444" y="149480"/>
                  <a:pt x="230901" y="149054"/>
                  <a:pt x="231388" y="148658"/>
                </a:cubicBezTo>
                <a:cubicBezTo>
                  <a:pt x="229771" y="147145"/>
                  <a:pt x="227708" y="146391"/>
                  <a:pt x="225649" y="146391"/>
                </a:cubicBezTo>
                <a:close/>
                <a:moveTo>
                  <a:pt x="254186" y="146391"/>
                </a:moveTo>
                <a:cubicBezTo>
                  <a:pt x="252055" y="146391"/>
                  <a:pt x="249927" y="147198"/>
                  <a:pt x="248300" y="148810"/>
                </a:cubicBezTo>
                <a:cubicBezTo>
                  <a:pt x="248773" y="149206"/>
                  <a:pt x="249214" y="149633"/>
                  <a:pt x="249641" y="150090"/>
                </a:cubicBezTo>
                <a:cubicBezTo>
                  <a:pt x="250890" y="148962"/>
                  <a:pt x="252505" y="148322"/>
                  <a:pt x="254197" y="148322"/>
                </a:cubicBezTo>
                <a:cubicBezTo>
                  <a:pt x="255781" y="148322"/>
                  <a:pt x="257320" y="148901"/>
                  <a:pt x="258554" y="149922"/>
                </a:cubicBezTo>
                <a:cubicBezTo>
                  <a:pt x="258981" y="149480"/>
                  <a:pt x="259438" y="149054"/>
                  <a:pt x="259925" y="148658"/>
                </a:cubicBezTo>
                <a:cubicBezTo>
                  <a:pt x="258308" y="147145"/>
                  <a:pt x="256245" y="146391"/>
                  <a:pt x="254186" y="146391"/>
                </a:cubicBezTo>
                <a:close/>
                <a:moveTo>
                  <a:pt x="197091" y="148950"/>
                </a:moveTo>
                <a:cubicBezTo>
                  <a:pt x="195610" y="148950"/>
                  <a:pt x="194133" y="149480"/>
                  <a:pt x="192963" y="150532"/>
                </a:cubicBezTo>
                <a:cubicBezTo>
                  <a:pt x="193360" y="151004"/>
                  <a:pt x="193740" y="151492"/>
                  <a:pt x="194076" y="151994"/>
                </a:cubicBezTo>
                <a:cubicBezTo>
                  <a:pt x="194929" y="151278"/>
                  <a:pt x="195995" y="150882"/>
                  <a:pt x="197092" y="150867"/>
                </a:cubicBezTo>
                <a:lnTo>
                  <a:pt x="197092" y="150882"/>
                </a:lnTo>
                <a:cubicBezTo>
                  <a:pt x="198098" y="150882"/>
                  <a:pt x="199088" y="151217"/>
                  <a:pt x="199880" y="151827"/>
                </a:cubicBezTo>
                <a:cubicBezTo>
                  <a:pt x="200231" y="151309"/>
                  <a:pt x="200612" y="150821"/>
                  <a:pt x="201023" y="150364"/>
                </a:cubicBezTo>
                <a:cubicBezTo>
                  <a:pt x="199878" y="149419"/>
                  <a:pt x="198483" y="148950"/>
                  <a:pt x="197091" y="148950"/>
                </a:cubicBezTo>
                <a:close/>
                <a:moveTo>
                  <a:pt x="25856" y="148962"/>
                </a:moveTo>
                <a:cubicBezTo>
                  <a:pt x="24332" y="148978"/>
                  <a:pt x="22854" y="149541"/>
                  <a:pt x="21711" y="150547"/>
                </a:cubicBezTo>
                <a:cubicBezTo>
                  <a:pt x="22108" y="151019"/>
                  <a:pt x="22488" y="151507"/>
                  <a:pt x="22839" y="152010"/>
                </a:cubicBezTo>
                <a:cubicBezTo>
                  <a:pt x="23698" y="151262"/>
                  <a:pt x="24773" y="150884"/>
                  <a:pt x="25849" y="150884"/>
                </a:cubicBezTo>
                <a:cubicBezTo>
                  <a:pt x="26834" y="150884"/>
                  <a:pt x="27821" y="151201"/>
                  <a:pt x="28644" y="151842"/>
                </a:cubicBezTo>
                <a:cubicBezTo>
                  <a:pt x="28994" y="151324"/>
                  <a:pt x="29375" y="150836"/>
                  <a:pt x="29786" y="150379"/>
                </a:cubicBezTo>
                <a:cubicBezTo>
                  <a:pt x="28674" y="149465"/>
                  <a:pt x="27288" y="148962"/>
                  <a:pt x="25856" y="148962"/>
                </a:cubicBezTo>
                <a:close/>
                <a:moveTo>
                  <a:pt x="54408" y="148947"/>
                </a:moveTo>
                <a:lnTo>
                  <a:pt x="54393" y="148962"/>
                </a:lnTo>
                <a:cubicBezTo>
                  <a:pt x="52869" y="148962"/>
                  <a:pt x="51391" y="149526"/>
                  <a:pt x="50248" y="150547"/>
                </a:cubicBezTo>
                <a:cubicBezTo>
                  <a:pt x="50660" y="151004"/>
                  <a:pt x="51025" y="151507"/>
                  <a:pt x="51376" y="152010"/>
                </a:cubicBezTo>
                <a:cubicBezTo>
                  <a:pt x="52214" y="151293"/>
                  <a:pt x="53280" y="150897"/>
                  <a:pt x="54393" y="150882"/>
                </a:cubicBezTo>
                <a:cubicBezTo>
                  <a:pt x="55398" y="150882"/>
                  <a:pt x="56388" y="151217"/>
                  <a:pt x="57181" y="151842"/>
                </a:cubicBezTo>
                <a:cubicBezTo>
                  <a:pt x="57531" y="151324"/>
                  <a:pt x="57912" y="150836"/>
                  <a:pt x="58323" y="150379"/>
                </a:cubicBezTo>
                <a:cubicBezTo>
                  <a:pt x="57226" y="149465"/>
                  <a:pt x="55840" y="148962"/>
                  <a:pt x="54408" y="148947"/>
                </a:cubicBezTo>
                <a:close/>
                <a:moveTo>
                  <a:pt x="82929" y="148917"/>
                </a:moveTo>
                <a:lnTo>
                  <a:pt x="82929" y="148962"/>
                </a:lnTo>
                <a:cubicBezTo>
                  <a:pt x="81406" y="148978"/>
                  <a:pt x="79943" y="149541"/>
                  <a:pt x="78801" y="150547"/>
                </a:cubicBezTo>
                <a:cubicBezTo>
                  <a:pt x="79212" y="151004"/>
                  <a:pt x="79578" y="151492"/>
                  <a:pt x="79928" y="152010"/>
                </a:cubicBezTo>
                <a:cubicBezTo>
                  <a:pt x="80766" y="151293"/>
                  <a:pt x="81832" y="150897"/>
                  <a:pt x="82929" y="150882"/>
                </a:cubicBezTo>
                <a:cubicBezTo>
                  <a:pt x="83950" y="150882"/>
                  <a:pt x="84925" y="151217"/>
                  <a:pt x="85733" y="151842"/>
                </a:cubicBezTo>
                <a:cubicBezTo>
                  <a:pt x="86083" y="151324"/>
                  <a:pt x="86464" y="150836"/>
                  <a:pt x="86876" y="150379"/>
                </a:cubicBezTo>
                <a:cubicBezTo>
                  <a:pt x="85763" y="149450"/>
                  <a:pt x="84377" y="148932"/>
                  <a:pt x="82929" y="148917"/>
                </a:cubicBezTo>
                <a:close/>
                <a:moveTo>
                  <a:pt x="111482" y="148962"/>
                </a:moveTo>
                <a:cubicBezTo>
                  <a:pt x="109958" y="148962"/>
                  <a:pt x="108480" y="149526"/>
                  <a:pt x="107337" y="150547"/>
                </a:cubicBezTo>
                <a:cubicBezTo>
                  <a:pt x="107734" y="151004"/>
                  <a:pt x="108114" y="151507"/>
                  <a:pt x="108465" y="152010"/>
                </a:cubicBezTo>
                <a:cubicBezTo>
                  <a:pt x="109303" y="151293"/>
                  <a:pt x="110369" y="150897"/>
                  <a:pt x="111482" y="150882"/>
                </a:cubicBezTo>
                <a:cubicBezTo>
                  <a:pt x="112487" y="150882"/>
                  <a:pt x="113462" y="151217"/>
                  <a:pt x="114270" y="151842"/>
                </a:cubicBezTo>
                <a:cubicBezTo>
                  <a:pt x="114620" y="151324"/>
                  <a:pt x="115001" y="150836"/>
                  <a:pt x="115412" y="150379"/>
                </a:cubicBezTo>
                <a:cubicBezTo>
                  <a:pt x="114300" y="149465"/>
                  <a:pt x="112914" y="148962"/>
                  <a:pt x="111482" y="148962"/>
                </a:cubicBezTo>
                <a:close/>
                <a:moveTo>
                  <a:pt x="140019" y="148962"/>
                </a:moveTo>
                <a:cubicBezTo>
                  <a:pt x="138495" y="148962"/>
                  <a:pt x="137017" y="149526"/>
                  <a:pt x="135874" y="150547"/>
                </a:cubicBezTo>
                <a:cubicBezTo>
                  <a:pt x="136286" y="151004"/>
                  <a:pt x="136651" y="151507"/>
                  <a:pt x="137002" y="152010"/>
                </a:cubicBezTo>
                <a:cubicBezTo>
                  <a:pt x="137840" y="151293"/>
                  <a:pt x="138906" y="150897"/>
                  <a:pt x="140019" y="150882"/>
                </a:cubicBezTo>
                <a:cubicBezTo>
                  <a:pt x="141024" y="150882"/>
                  <a:pt x="141999" y="151217"/>
                  <a:pt x="142807" y="151842"/>
                </a:cubicBezTo>
                <a:cubicBezTo>
                  <a:pt x="143157" y="151324"/>
                  <a:pt x="143538" y="150836"/>
                  <a:pt x="143949" y="150379"/>
                </a:cubicBezTo>
                <a:cubicBezTo>
                  <a:pt x="142837" y="149465"/>
                  <a:pt x="141451" y="148978"/>
                  <a:pt x="140019" y="148962"/>
                </a:cubicBezTo>
                <a:close/>
                <a:moveTo>
                  <a:pt x="168554" y="148965"/>
                </a:moveTo>
                <a:cubicBezTo>
                  <a:pt x="167073" y="148965"/>
                  <a:pt x="165596" y="149495"/>
                  <a:pt x="164426" y="150547"/>
                </a:cubicBezTo>
                <a:cubicBezTo>
                  <a:pt x="164823" y="151004"/>
                  <a:pt x="165204" y="151492"/>
                  <a:pt x="165554" y="152010"/>
                </a:cubicBezTo>
                <a:cubicBezTo>
                  <a:pt x="166392" y="151293"/>
                  <a:pt x="167458" y="150897"/>
                  <a:pt x="168555" y="150882"/>
                </a:cubicBezTo>
                <a:cubicBezTo>
                  <a:pt x="169561" y="150897"/>
                  <a:pt x="170536" y="151233"/>
                  <a:pt x="171344" y="151842"/>
                </a:cubicBezTo>
                <a:cubicBezTo>
                  <a:pt x="171694" y="151324"/>
                  <a:pt x="172075" y="150836"/>
                  <a:pt x="172486" y="150379"/>
                </a:cubicBezTo>
                <a:cubicBezTo>
                  <a:pt x="171342" y="149434"/>
                  <a:pt x="169946" y="148965"/>
                  <a:pt x="168554" y="148965"/>
                </a:cubicBezTo>
                <a:close/>
                <a:moveTo>
                  <a:pt x="225642" y="148959"/>
                </a:moveTo>
                <a:cubicBezTo>
                  <a:pt x="224161" y="148959"/>
                  <a:pt x="222683" y="149489"/>
                  <a:pt x="221516" y="150547"/>
                </a:cubicBezTo>
                <a:cubicBezTo>
                  <a:pt x="221912" y="151004"/>
                  <a:pt x="222293" y="151492"/>
                  <a:pt x="222643" y="152010"/>
                </a:cubicBezTo>
                <a:cubicBezTo>
                  <a:pt x="223481" y="151293"/>
                  <a:pt x="224547" y="150897"/>
                  <a:pt x="225644" y="150882"/>
                </a:cubicBezTo>
                <a:cubicBezTo>
                  <a:pt x="226650" y="150882"/>
                  <a:pt x="227640" y="151217"/>
                  <a:pt x="228448" y="151827"/>
                </a:cubicBezTo>
                <a:cubicBezTo>
                  <a:pt x="228798" y="151324"/>
                  <a:pt x="229179" y="150836"/>
                  <a:pt x="229591" y="150379"/>
                </a:cubicBezTo>
                <a:cubicBezTo>
                  <a:pt x="228443" y="149432"/>
                  <a:pt x="227041" y="148959"/>
                  <a:pt x="225642" y="148959"/>
                </a:cubicBezTo>
                <a:close/>
                <a:moveTo>
                  <a:pt x="254179" y="148959"/>
                </a:moveTo>
                <a:cubicBezTo>
                  <a:pt x="252698" y="148959"/>
                  <a:pt x="251220" y="149489"/>
                  <a:pt x="250052" y="150547"/>
                </a:cubicBezTo>
                <a:cubicBezTo>
                  <a:pt x="250449" y="151004"/>
                  <a:pt x="250829" y="151492"/>
                  <a:pt x="251180" y="152010"/>
                </a:cubicBezTo>
                <a:cubicBezTo>
                  <a:pt x="252018" y="151293"/>
                  <a:pt x="253084" y="150897"/>
                  <a:pt x="254197" y="150882"/>
                </a:cubicBezTo>
                <a:cubicBezTo>
                  <a:pt x="255202" y="150882"/>
                  <a:pt x="256177" y="151217"/>
                  <a:pt x="256985" y="151827"/>
                </a:cubicBezTo>
                <a:cubicBezTo>
                  <a:pt x="257335" y="151324"/>
                  <a:pt x="257716" y="150836"/>
                  <a:pt x="258127" y="150379"/>
                </a:cubicBezTo>
                <a:cubicBezTo>
                  <a:pt x="256980" y="149432"/>
                  <a:pt x="255578" y="148959"/>
                  <a:pt x="254179" y="148959"/>
                </a:cubicBezTo>
                <a:close/>
                <a:moveTo>
                  <a:pt x="82929" y="151492"/>
                </a:moveTo>
                <a:lnTo>
                  <a:pt x="82929" y="151522"/>
                </a:lnTo>
                <a:cubicBezTo>
                  <a:pt x="81954" y="151522"/>
                  <a:pt x="81010" y="151857"/>
                  <a:pt x="80263" y="152497"/>
                </a:cubicBezTo>
                <a:cubicBezTo>
                  <a:pt x="80355" y="152649"/>
                  <a:pt x="80461" y="152817"/>
                  <a:pt x="80553" y="152985"/>
                </a:cubicBezTo>
                <a:cubicBezTo>
                  <a:pt x="81330" y="152848"/>
                  <a:pt x="82137" y="152771"/>
                  <a:pt x="82929" y="152771"/>
                </a:cubicBezTo>
                <a:cubicBezTo>
                  <a:pt x="83630" y="152771"/>
                  <a:pt x="84316" y="152817"/>
                  <a:pt x="85002" y="152939"/>
                </a:cubicBezTo>
                <a:cubicBezTo>
                  <a:pt x="85123" y="152726"/>
                  <a:pt x="85261" y="152512"/>
                  <a:pt x="85382" y="152299"/>
                </a:cubicBezTo>
                <a:cubicBezTo>
                  <a:pt x="84682" y="151781"/>
                  <a:pt x="83813" y="151492"/>
                  <a:pt x="82929" y="151492"/>
                </a:cubicBezTo>
                <a:close/>
                <a:moveTo>
                  <a:pt x="256255" y="152982"/>
                </a:moveTo>
                <a:cubicBezTo>
                  <a:pt x="256254" y="152983"/>
                  <a:pt x="256254" y="152984"/>
                  <a:pt x="256253" y="152985"/>
                </a:cubicBezTo>
                <a:lnTo>
                  <a:pt x="256269" y="152985"/>
                </a:lnTo>
                <a:cubicBezTo>
                  <a:pt x="256264" y="152984"/>
                  <a:pt x="256259" y="152983"/>
                  <a:pt x="256255" y="152982"/>
                </a:cubicBezTo>
                <a:close/>
                <a:moveTo>
                  <a:pt x="25856" y="151522"/>
                </a:moveTo>
                <a:cubicBezTo>
                  <a:pt x="24865" y="151522"/>
                  <a:pt x="23921" y="151888"/>
                  <a:pt x="23174" y="152528"/>
                </a:cubicBezTo>
                <a:cubicBezTo>
                  <a:pt x="23281" y="152695"/>
                  <a:pt x="23372" y="152863"/>
                  <a:pt x="23464" y="153030"/>
                </a:cubicBezTo>
                <a:cubicBezTo>
                  <a:pt x="24256" y="152878"/>
                  <a:pt x="25048" y="152817"/>
                  <a:pt x="25856" y="152817"/>
                </a:cubicBezTo>
                <a:cubicBezTo>
                  <a:pt x="25925" y="152816"/>
                  <a:pt x="25994" y="152815"/>
                  <a:pt x="26064" y="152815"/>
                </a:cubicBezTo>
                <a:cubicBezTo>
                  <a:pt x="26683" y="152815"/>
                  <a:pt x="27311" y="152875"/>
                  <a:pt x="27928" y="152985"/>
                </a:cubicBezTo>
                <a:cubicBezTo>
                  <a:pt x="28050" y="152756"/>
                  <a:pt x="28171" y="152558"/>
                  <a:pt x="28309" y="152345"/>
                </a:cubicBezTo>
                <a:cubicBezTo>
                  <a:pt x="27593" y="151812"/>
                  <a:pt x="26739" y="151537"/>
                  <a:pt x="25856" y="151522"/>
                </a:cubicBezTo>
                <a:close/>
                <a:moveTo>
                  <a:pt x="54393" y="151522"/>
                </a:moveTo>
                <a:cubicBezTo>
                  <a:pt x="53417" y="151522"/>
                  <a:pt x="52458" y="151888"/>
                  <a:pt x="51726" y="152528"/>
                </a:cubicBezTo>
                <a:cubicBezTo>
                  <a:pt x="51833" y="152695"/>
                  <a:pt x="51924" y="152863"/>
                  <a:pt x="52016" y="153030"/>
                </a:cubicBezTo>
                <a:cubicBezTo>
                  <a:pt x="52808" y="152878"/>
                  <a:pt x="53600" y="152802"/>
                  <a:pt x="54393" y="152802"/>
                </a:cubicBezTo>
                <a:cubicBezTo>
                  <a:pt x="55093" y="152802"/>
                  <a:pt x="55779" y="152863"/>
                  <a:pt x="56465" y="152969"/>
                </a:cubicBezTo>
                <a:cubicBezTo>
                  <a:pt x="56602" y="152756"/>
                  <a:pt x="56724" y="152543"/>
                  <a:pt x="56846" y="152345"/>
                </a:cubicBezTo>
                <a:cubicBezTo>
                  <a:pt x="56145" y="151812"/>
                  <a:pt x="55291" y="151522"/>
                  <a:pt x="54408" y="151522"/>
                </a:cubicBezTo>
                <a:close/>
                <a:moveTo>
                  <a:pt x="111482" y="151522"/>
                </a:moveTo>
                <a:cubicBezTo>
                  <a:pt x="110491" y="151522"/>
                  <a:pt x="109531" y="151888"/>
                  <a:pt x="108785" y="152528"/>
                </a:cubicBezTo>
                <a:cubicBezTo>
                  <a:pt x="108907" y="152695"/>
                  <a:pt x="108998" y="152863"/>
                  <a:pt x="109090" y="153030"/>
                </a:cubicBezTo>
                <a:cubicBezTo>
                  <a:pt x="109882" y="152878"/>
                  <a:pt x="110674" y="152817"/>
                  <a:pt x="111466" y="152817"/>
                </a:cubicBezTo>
                <a:cubicBezTo>
                  <a:pt x="111537" y="152816"/>
                  <a:pt x="111608" y="152815"/>
                  <a:pt x="111678" y="152815"/>
                </a:cubicBezTo>
                <a:cubicBezTo>
                  <a:pt x="112306" y="152815"/>
                  <a:pt x="112922" y="152875"/>
                  <a:pt x="113538" y="152985"/>
                </a:cubicBezTo>
                <a:cubicBezTo>
                  <a:pt x="113676" y="152756"/>
                  <a:pt x="113797" y="152558"/>
                  <a:pt x="113919" y="152345"/>
                </a:cubicBezTo>
                <a:cubicBezTo>
                  <a:pt x="113218" y="151812"/>
                  <a:pt x="112350" y="151537"/>
                  <a:pt x="111482" y="151522"/>
                </a:cubicBezTo>
                <a:close/>
                <a:moveTo>
                  <a:pt x="140019" y="151522"/>
                </a:moveTo>
                <a:cubicBezTo>
                  <a:pt x="139028" y="151537"/>
                  <a:pt x="138084" y="151888"/>
                  <a:pt x="137352" y="152543"/>
                </a:cubicBezTo>
                <a:cubicBezTo>
                  <a:pt x="137459" y="152695"/>
                  <a:pt x="137550" y="152863"/>
                  <a:pt x="137642" y="153030"/>
                </a:cubicBezTo>
                <a:cubicBezTo>
                  <a:pt x="138434" y="152893"/>
                  <a:pt x="139226" y="152817"/>
                  <a:pt x="140019" y="152817"/>
                </a:cubicBezTo>
                <a:cubicBezTo>
                  <a:pt x="140719" y="152817"/>
                  <a:pt x="141405" y="152863"/>
                  <a:pt x="142091" y="152985"/>
                </a:cubicBezTo>
                <a:cubicBezTo>
                  <a:pt x="142212" y="152771"/>
                  <a:pt x="142350" y="152558"/>
                  <a:pt x="142471" y="152345"/>
                </a:cubicBezTo>
                <a:cubicBezTo>
                  <a:pt x="141771" y="151827"/>
                  <a:pt x="140902" y="151537"/>
                  <a:pt x="140019" y="151537"/>
                </a:cubicBezTo>
                <a:lnTo>
                  <a:pt x="140019" y="151522"/>
                </a:lnTo>
                <a:close/>
                <a:moveTo>
                  <a:pt x="168558" y="151525"/>
                </a:moveTo>
                <a:cubicBezTo>
                  <a:pt x="167601" y="151525"/>
                  <a:pt x="166644" y="151862"/>
                  <a:pt x="165874" y="152528"/>
                </a:cubicBezTo>
                <a:cubicBezTo>
                  <a:pt x="165981" y="152695"/>
                  <a:pt x="166072" y="152863"/>
                  <a:pt x="166179" y="153030"/>
                </a:cubicBezTo>
                <a:cubicBezTo>
                  <a:pt x="166956" y="152878"/>
                  <a:pt x="167763" y="152817"/>
                  <a:pt x="168555" y="152817"/>
                </a:cubicBezTo>
                <a:cubicBezTo>
                  <a:pt x="168626" y="152816"/>
                  <a:pt x="168697" y="152815"/>
                  <a:pt x="168767" y="152815"/>
                </a:cubicBezTo>
                <a:cubicBezTo>
                  <a:pt x="169395" y="152815"/>
                  <a:pt x="170011" y="152875"/>
                  <a:pt x="170627" y="152985"/>
                </a:cubicBezTo>
                <a:cubicBezTo>
                  <a:pt x="170749" y="152756"/>
                  <a:pt x="170887" y="152558"/>
                  <a:pt x="171008" y="152345"/>
                </a:cubicBezTo>
                <a:cubicBezTo>
                  <a:pt x="170280" y="151797"/>
                  <a:pt x="169419" y="151525"/>
                  <a:pt x="168558" y="151525"/>
                </a:cubicBezTo>
                <a:close/>
                <a:moveTo>
                  <a:pt x="197114" y="151517"/>
                </a:moveTo>
                <a:cubicBezTo>
                  <a:pt x="196152" y="151517"/>
                  <a:pt x="195193" y="151858"/>
                  <a:pt x="194426" y="152528"/>
                </a:cubicBezTo>
                <a:cubicBezTo>
                  <a:pt x="194517" y="152695"/>
                  <a:pt x="194624" y="152863"/>
                  <a:pt x="194716" y="153030"/>
                </a:cubicBezTo>
                <a:cubicBezTo>
                  <a:pt x="195493" y="152878"/>
                  <a:pt x="196300" y="152802"/>
                  <a:pt x="197092" y="152802"/>
                </a:cubicBezTo>
                <a:cubicBezTo>
                  <a:pt x="197793" y="152802"/>
                  <a:pt x="198479" y="152848"/>
                  <a:pt x="199164" y="152969"/>
                </a:cubicBezTo>
                <a:lnTo>
                  <a:pt x="199164" y="152985"/>
                </a:lnTo>
                <a:cubicBezTo>
                  <a:pt x="199286" y="152756"/>
                  <a:pt x="199423" y="152558"/>
                  <a:pt x="199545" y="152330"/>
                </a:cubicBezTo>
                <a:cubicBezTo>
                  <a:pt x="198822" y="151785"/>
                  <a:pt x="197967" y="151517"/>
                  <a:pt x="197114" y="151517"/>
                </a:cubicBezTo>
                <a:close/>
                <a:moveTo>
                  <a:pt x="225647" y="151525"/>
                </a:moveTo>
                <a:cubicBezTo>
                  <a:pt x="224690" y="151525"/>
                  <a:pt x="223733" y="151862"/>
                  <a:pt x="222963" y="152528"/>
                </a:cubicBezTo>
                <a:cubicBezTo>
                  <a:pt x="223070" y="152695"/>
                  <a:pt x="223161" y="152863"/>
                  <a:pt x="223268" y="153030"/>
                </a:cubicBezTo>
                <a:cubicBezTo>
                  <a:pt x="224045" y="152878"/>
                  <a:pt x="224852" y="152817"/>
                  <a:pt x="225644" y="152817"/>
                </a:cubicBezTo>
                <a:cubicBezTo>
                  <a:pt x="225715" y="152816"/>
                  <a:pt x="225786" y="152815"/>
                  <a:pt x="225856" y="152815"/>
                </a:cubicBezTo>
                <a:cubicBezTo>
                  <a:pt x="226484" y="152815"/>
                  <a:pt x="227100" y="152875"/>
                  <a:pt x="227717" y="152985"/>
                </a:cubicBezTo>
                <a:cubicBezTo>
                  <a:pt x="227823" y="152756"/>
                  <a:pt x="227960" y="152558"/>
                  <a:pt x="228097" y="152345"/>
                </a:cubicBezTo>
                <a:cubicBezTo>
                  <a:pt x="227369" y="151797"/>
                  <a:pt x="226508" y="151525"/>
                  <a:pt x="225647" y="151525"/>
                </a:cubicBezTo>
                <a:close/>
                <a:moveTo>
                  <a:pt x="254188" y="151525"/>
                </a:moveTo>
                <a:cubicBezTo>
                  <a:pt x="253230" y="151525"/>
                  <a:pt x="252277" y="151862"/>
                  <a:pt x="251515" y="152528"/>
                </a:cubicBezTo>
                <a:cubicBezTo>
                  <a:pt x="251622" y="152695"/>
                  <a:pt x="251713" y="152863"/>
                  <a:pt x="251805" y="153030"/>
                </a:cubicBezTo>
                <a:cubicBezTo>
                  <a:pt x="252597" y="152878"/>
                  <a:pt x="253389" y="152817"/>
                  <a:pt x="254197" y="152817"/>
                </a:cubicBezTo>
                <a:cubicBezTo>
                  <a:pt x="254266" y="152816"/>
                  <a:pt x="254335" y="152815"/>
                  <a:pt x="254405" y="152815"/>
                </a:cubicBezTo>
                <a:cubicBezTo>
                  <a:pt x="255019" y="152815"/>
                  <a:pt x="255643" y="152874"/>
                  <a:pt x="256255" y="152982"/>
                </a:cubicBezTo>
                <a:lnTo>
                  <a:pt x="256255" y="152982"/>
                </a:lnTo>
                <a:cubicBezTo>
                  <a:pt x="256376" y="152755"/>
                  <a:pt x="256498" y="152557"/>
                  <a:pt x="256650" y="152345"/>
                </a:cubicBezTo>
                <a:cubicBezTo>
                  <a:pt x="255914" y="151797"/>
                  <a:pt x="255049" y="151525"/>
                  <a:pt x="254188" y="151525"/>
                </a:cubicBezTo>
                <a:close/>
                <a:moveTo>
                  <a:pt x="211201" y="146250"/>
                </a:moveTo>
                <a:cubicBezTo>
                  <a:pt x="206447" y="146250"/>
                  <a:pt x="202242" y="148962"/>
                  <a:pt x="199789" y="153046"/>
                </a:cubicBezTo>
                <a:cubicBezTo>
                  <a:pt x="200399" y="153183"/>
                  <a:pt x="201008" y="153350"/>
                  <a:pt x="201587" y="153579"/>
                </a:cubicBezTo>
                <a:cubicBezTo>
                  <a:pt x="203766" y="150303"/>
                  <a:pt x="207255" y="148185"/>
                  <a:pt x="211201" y="148185"/>
                </a:cubicBezTo>
                <a:lnTo>
                  <a:pt x="211201" y="148216"/>
                </a:lnTo>
                <a:cubicBezTo>
                  <a:pt x="215162" y="148216"/>
                  <a:pt x="218697" y="150395"/>
                  <a:pt x="220860" y="153686"/>
                </a:cubicBezTo>
                <a:cubicBezTo>
                  <a:pt x="221439" y="153442"/>
                  <a:pt x="222034" y="153259"/>
                  <a:pt x="222643" y="153122"/>
                </a:cubicBezTo>
                <a:cubicBezTo>
                  <a:pt x="220190" y="148993"/>
                  <a:pt x="215939" y="146250"/>
                  <a:pt x="211201" y="146250"/>
                </a:cubicBezTo>
                <a:close/>
                <a:moveTo>
                  <a:pt x="39949" y="146281"/>
                </a:moveTo>
                <a:lnTo>
                  <a:pt x="39949" y="146296"/>
                </a:lnTo>
                <a:cubicBezTo>
                  <a:pt x="35195" y="146296"/>
                  <a:pt x="31005" y="148993"/>
                  <a:pt x="28537" y="153091"/>
                </a:cubicBezTo>
                <a:cubicBezTo>
                  <a:pt x="29162" y="153213"/>
                  <a:pt x="29756" y="153396"/>
                  <a:pt x="30350" y="153609"/>
                </a:cubicBezTo>
                <a:cubicBezTo>
                  <a:pt x="32514" y="150349"/>
                  <a:pt x="36003" y="148216"/>
                  <a:pt x="39949" y="148216"/>
                </a:cubicBezTo>
                <a:cubicBezTo>
                  <a:pt x="43925" y="148216"/>
                  <a:pt x="47445" y="150379"/>
                  <a:pt x="49624" y="153716"/>
                </a:cubicBezTo>
                <a:cubicBezTo>
                  <a:pt x="50187" y="153472"/>
                  <a:pt x="50782" y="153289"/>
                  <a:pt x="51391" y="153152"/>
                </a:cubicBezTo>
                <a:cubicBezTo>
                  <a:pt x="48938" y="149023"/>
                  <a:pt x="44733" y="146281"/>
                  <a:pt x="39949" y="146281"/>
                </a:cubicBezTo>
                <a:close/>
                <a:moveTo>
                  <a:pt x="97023" y="146281"/>
                </a:moveTo>
                <a:lnTo>
                  <a:pt x="97038" y="146296"/>
                </a:lnTo>
                <a:cubicBezTo>
                  <a:pt x="92284" y="146296"/>
                  <a:pt x="88079" y="148993"/>
                  <a:pt x="85626" y="153091"/>
                </a:cubicBezTo>
                <a:cubicBezTo>
                  <a:pt x="86236" y="153213"/>
                  <a:pt x="86845" y="153381"/>
                  <a:pt x="87424" y="153609"/>
                </a:cubicBezTo>
                <a:cubicBezTo>
                  <a:pt x="89603" y="150349"/>
                  <a:pt x="93092" y="148216"/>
                  <a:pt x="97023" y="148216"/>
                </a:cubicBezTo>
                <a:cubicBezTo>
                  <a:pt x="101014" y="148216"/>
                  <a:pt x="104519" y="150379"/>
                  <a:pt x="106698" y="153716"/>
                </a:cubicBezTo>
                <a:cubicBezTo>
                  <a:pt x="107276" y="153472"/>
                  <a:pt x="107871" y="153289"/>
                  <a:pt x="108480" y="153152"/>
                </a:cubicBezTo>
                <a:cubicBezTo>
                  <a:pt x="106027" y="149023"/>
                  <a:pt x="101807" y="146281"/>
                  <a:pt x="97023" y="146281"/>
                </a:cubicBezTo>
                <a:close/>
                <a:moveTo>
                  <a:pt x="125575" y="146296"/>
                </a:moveTo>
                <a:cubicBezTo>
                  <a:pt x="120821" y="146296"/>
                  <a:pt x="116631" y="148993"/>
                  <a:pt x="114178" y="153091"/>
                </a:cubicBezTo>
                <a:cubicBezTo>
                  <a:pt x="114788" y="153228"/>
                  <a:pt x="115382" y="153396"/>
                  <a:pt x="115976" y="153625"/>
                </a:cubicBezTo>
                <a:cubicBezTo>
                  <a:pt x="118155" y="150349"/>
                  <a:pt x="121644" y="148216"/>
                  <a:pt x="125575" y="148216"/>
                </a:cubicBezTo>
                <a:cubicBezTo>
                  <a:pt x="129551" y="148216"/>
                  <a:pt x="133071" y="150395"/>
                  <a:pt x="135250" y="153716"/>
                </a:cubicBezTo>
                <a:cubicBezTo>
                  <a:pt x="135813" y="153487"/>
                  <a:pt x="136408" y="153305"/>
                  <a:pt x="137017" y="153168"/>
                </a:cubicBezTo>
                <a:cubicBezTo>
                  <a:pt x="134564" y="149023"/>
                  <a:pt x="130359" y="146296"/>
                  <a:pt x="125575" y="146296"/>
                </a:cubicBezTo>
                <a:close/>
                <a:moveTo>
                  <a:pt x="154127" y="146296"/>
                </a:moveTo>
                <a:cubicBezTo>
                  <a:pt x="149373" y="146296"/>
                  <a:pt x="145168" y="149008"/>
                  <a:pt x="142715" y="153091"/>
                </a:cubicBezTo>
                <a:cubicBezTo>
                  <a:pt x="143325" y="153228"/>
                  <a:pt x="143934" y="153396"/>
                  <a:pt x="144528" y="153625"/>
                </a:cubicBezTo>
                <a:cubicBezTo>
                  <a:pt x="146690" y="150351"/>
                  <a:pt x="150192" y="148219"/>
                  <a:pt x="154119" y="148216"/>
                </a:cubicBezTo>
                <a:lnTo>
                  <a:pt x="154119" y="148216"/>
                </a:lnTo>
                <a:cubicBezTo>
                  <a:pt x="158093" y="148219"/>
                  <a:pt x="161609" y="150397"/>
                  <a:pt x="163802" y="153716"/>
                </a:cubicBezTo>
                <a:cubicBezTo>
                  <a:pt x="164366" y="153487"/>
                  <a:pt x="164960" y="153305"/>
                  <a:pt x="165569" y="153168"/>
                </a:cubicBezTo>
                <a:cubicBezTo>
                  <a:pt x="163116" y="149023"/>
                  <a:pt x="158911" y="146296"/>
                  <a:pt x="154127" y="146296"/>
                </a:cubicBezTo>
                <a:close/>
                <a:moveTo>
                  <a:pt x="182649" y="146296"/>
                </a:moveTo>
                <a:cubicBezTo>
                  <a:pt x="177895" y="146296"/>
                  <a:pt x="173705" y="148993"/>
                  <a:pt x="171252" y="153091"/>
                </a:cubicBezTo>
                <a:cubicBezTo>
                  <a:pt x="171862" y="153228"/>
                  <a:pt x="172471" y="153396"/>
                  <a:pt x="173050" y="153625"/>
                </a:cubicBezTo>
                <a:cubicBezTo>
                  <a:pt x="175229" y="150349"/>
                  <a:pt x="178718" y="148216"/>
                  <a:pt x="182649" y="148216"/>
                </a:cubicBezTo>
                <a:cubicBezTo>
                  <a:pt x="186625" y="148216"/>
                  <a:pt x="190145" y="150395"/>
                  <a:pt x="192323" y="153716"/>
                </a:cubicBezTo>
                <a:cubicBezTo>
                  <a:pt x="192902" y="153487"/>
                  <a:pt x="193497" y="153305"/>
                  <a:pt x="194091" y="153168"/>
                </a:cubicBezTo>
                <a:cubicBezTo>
                  <a:pt x="191653" y="149023"/>
                  <a:pt x="187433" y="146296"/>
                  <a:pt x="182649" y="146296"/>
                </a:cubicBezTo>
                <a:close/>
                <a:moveTo>
                  <a:pt x="239738" y="146281"/>
                </a:moveTo>
                <a:cubicBezTo>
                  <a:pt x="234999" y="146281"/>
                  <a:pt x="230809" y="148993"/>
                  <a:pt x="228341" y="153091"/>
                </a:cubicBezTo>
                <a:cubicBezTo>
                  <a:pt x="228951" y="153213"/>
                  <a:pt x="229560" y="153396"/>
                  <a:pt x="230139" y="153609"/>
                </a:cubicBezTo>
                <a:cubicBezTo>
                  <a:pt x="232316" y="150351"/>
                  <a:pt x="235802" y="148219"/>
                  <a:pt x="239745" y="148216"/>
                </a:cubicBezTo>
                <a:lnTo>
                  <a:pt x="239745" y="148216"/>
                </a:lnTo>
                <a:cubicBezTo>
                  <a:pt x="243719" y="148219"/>
                  <a:pt x="247235" y="150397"/>
                  <a:pt x="249413" y="153716"/>
                </a:cubicBezTo>
                <a:cubicBezTo>
                  <a:pt x="249992" y="153487"/>
                  <a:pt x="250586" y="153305"/>
                  <a:pt x="251180" y="153152"/>
                </a:cubicBezTo>
                <a:cubicBezTo>
                  <a:pt x="248742" y="149023"/>
                  <a:pt x="244491" y="146281"/>
                  <a:pt x="239738" y="146281"/>
                </a:cubicBezTo>
                <a:close/>
                <a:moveTo>
                  <a:pt x="268275" y="146296"/>
                </a:moveTo>
                <a:cubicBezTo>
                  <a:pt x="263521" y="146296"/>
                  <a:pt x="259331" y="148993"/>
                  <a:pt x="256878" y="153091"/>
                </a:cubicBezTo>
                <a:cubicBezTo>
                  <a:pt x="257488" y="153228"/>
                  <a:pt x="258082" y="153396"/>
                  <a:pt x="258676" y="153625"/>
                </a:cubicBezTo>
                <a:cubicBezTo>
                  <a:pt x="260855" y="150349"/>
                  <a:pt x="264344" y="148216"/>
                  <a:pt x="268275" y="148216"/>
                </a:cubicBezTo>
                <a:cubicBezTo>
                  <a:pt x="272251" y="148216"/>
                  <a:pt x="275771" y="150395"/>
                  <a:pt x="277949" y="153716"/>
                </a:cubicBezTo>
                <a:cubicBezTo>
                  <a:pt x="278528" y="153487"/>
                  <a:pt x="279123" y="153305"/>
                  <a:pt x="279717" y="153168"/>
                </a:cubicBezTo>
                <a:cubicBezTo>
                  <a:pt x="277264" y="149023"/>
                  <a:pt x="273028" y="146296"/>
                  <a:pt x="268275" y="146296"/>
                </a:cubicBezTo>
                <a:close/>
                <a:moveTo>
                  <a:pt x="11397" y="146311"/>
                </a:moveTo>
                <a:cubicBezTo>
                  <a:pt x="6643" y="146311"/>
                  <a:pt x="2453" y="149023"/>
                  <a:pt x="0" y="153107"/>
                </a:cubicBezTo>
                <a:lnTo>
                  <a:pt x="15" y="153091"/>
                </a:lnTo>
                <a:cubicBezTo>
                  <a:pt x="610" y="153228"/>
                  <a:pt x="1219" y="153411"/>
                  <a:pt x="1798" y="153640"/>
                </a:cubicBezTo>
                <a:cubicBezTo>
                  <a:pt x="3977" y="150364"/>
                  <a:pt x="7466" y="148231"/>
                  <a:pt x="11397" y="148231"/>
                </a:cubicBezTo>
                <a:cubicBezTo>
                  <a:pt x="15373" y="148231"/>
                  <a:pt x="18893" y="150410"/>
                  <a:pt x="21072" y="153731"/>
                </a:cubicBezTo>
                <a:cubicBezTo>
                  <a:pt x="21651" y="153503"/>
                  <a:pt x="22229" y="153320"/>
                  <a:pt x="22839" y="153183"/>
                </a:cubicBezTo>
                <a:cubicBezTo>
                  <a:pt x="20386" y="149039"/>
                  <a:pt x="16150" y="146311"/>
                  <a:pt x="11397" y="146311"/>
                </a:cubicBezTo>
                <a:close/>
                <a:moveTo>
                  <a:pt x="68501" y="146296"/>
                </a:moveTo>
                <a:cubicBezTo>
                  <a:pt x="63747" y="146296"/>
                  <a:pt x="59558" y="148993"/>
                  <a:pt x="57089" y="153107"/>
                </a:cubicBezTo>
                <a:cubicBezTo>
                  <a:pt x="57714" y="153228"/>
                  <a:pt x="58308" y="153411"/>
                  <a:pt x="58902" y="153625"/>
                </a:cubicBezTo>
                <a:cubicBezTo>
                  <a:pt x="61081" y="150364"/>
                  <a:pt x="64570" y="148231"/>
                  <a:pt x="68501" y="148231"/>
                </a:cubicBezTo>
                <a:cubicBezTo>
                  <a:pt x="72478" y="148231"/>
                  <a:pt x="75997" y="150395"/>
                  <a:pt x="78176" y="153731"/>
                </a:cubicBezTo>
                <a:cubicBezTo>
                  <a:pt x="78740" y="153503"/>
                  <a:pt x="79334" y="153320"/>
                  <a:pt x="79943" y="153168"/>
                </a:cubicBezTo>
                <a:cubicBezTo>
                  <a:pt x="77490" y="149039"/>
                  <a:pt x="73285" y="146296"/>
                  <a:pt x="68501" y="146296"/>
                </a:cubicBezTo>
                <a:close/>
                <a:moveTo>
                  <a:pt x="2377" y="153838"/>
                </a:moveTo>
                <a:lnTo>
                  <a:pt x="2377" y="153853"/>
                </a:lnTo>
                <a:cubicBezTo>
                  <a:pt x="2380" y="153849"/>
                  <a:pt x="2383" y="153845"/>
                  <a:pt x="2385" y="153841"/>
                </a:cubicBezTo>
                <a:lnTo>
                  <a:pt x="2385" y="153841"/>
                </a:lnTo>
                <a:cubicBezTo>
                  <a:pt x="2383" y="153840"/>
                  <a:pt x="2380" y="153839"/>
                  <a:pt x="2377" y="153838"/>
                </a:cubicBezTo>
                <a:close/>
                <a:moveTo>
                  <a:pt x="211201" y="148810"/>
                </a:moveTo>
                <a:cubicBezTo>
                  <a:pt x="207514" y="148810"/>
                  <a:pt x="204238" y="150775"/>
                  <a:pt x="202166" y="153792"/>
                </a:cubicBezTo>
                <a:cubicBezTo>
                  <a:pt x="202714" y="154036"/>
                  <a:pt x="203263" y="154310"/>
                  <a:pt x="203781" y="154615"/>
                </a:cubicBezTo>
                <a:cubicBezTo>
                  <a:pt x="205548" y="152253"/>
                  <a:pt x="208215" y="150745"/>
                  <a:pt x="211201" y="150745"/>
                </a:cubicBezTo>
                <a:lnTo>
                  <a:pt x="211201" y="150791"/>
                </a:lnTo>
                <a:cubicBezTo>
                  <a:pt x="214233" y="150791"/>
                  <a:pt x="216945" y="152360"/>
                  <a:pt x="218712" y="154752"/>
                </a:cubicBezTo>
                <a:cubicBezTo>
                  <a:pt x="219230" y="154447"/>
                  <a:pt x="219763" y="154158"/>
                  <a:pt x="220312" y="153914"/>
                </a:cubicBezTo>
                <a:cubicBezTo>
                  <a:pt x="218225" y="150821"/>
                  <a:pt x="214918" y="148810"/>
                  <a:pt x="211201" y="148810"/>
                </a:cubicBezTo>
                <a:close/>
                <a:moveTo>
                  <a:pt x="11412" y="148856"/>
                </a:moveTo>
                <a:cubicBezTo>
                  <a:pt x="7730" y="148856"/>
                  <a:pt x="4473" y="150816"/>
                  <a:pt x="2385" y="153841"/>
                </a:cubicBezTo>
                <a:lnTo>
                  <a:pt x="2385" y="153841"/>
                </a:lnTo>
                <a:cubicBezTo>
                  <a:pt x="2946" y="154069"/>
                  <a:pt x="3477" y="154342"/>
                  <a:pt x="3992" y="154661"/>
                </a:cubicBezTo>
                <a:cubicBezTo>
                  <a:pt x="5775" y="152284"/>
                  <a:pt x="8426" y="150791"/>
                  <a:pt x="11412" y="150791"/>
                </a:cubicBezTo>
                <a:cubicBezTo>
                  <a:pt x="14444" y="150791"/>
                  <a:pt x="17156" y="152360"/>
                  <a:pt x="18923" y="154798"/>
                </a:cubicBezTo>
                <a:cubicBezTo>
                  <a:pt x="19441" y="154478"/>
                  <a:pt x="19975" y="154204"/>
                  <a:pt x="20523" y="153960"/>
                </a:cubicBezTo>
                <a:cubicBezTo>
                  <a:pt x="18451" y="150867"/>
                  <a:pt x="15145" y="148856"/>
                  <a:pt x="11412" y="148856"/>
                </a:cubicBezTo>
                <a:close/>
                <a:moveTo>
                  <a:pt x="39949" y="148856"/>
                </a:moveTo>
                <a:cubicBezTo>
                  <a:pt x="36262" y="148856"/>
                  <a:pt x="33001" y="150821"/>
                  <a:pt x="30914" y="153823"/>
                </a:cubicBezTo>
                <a:cubicBezTo>
                  <a:pt x="31478" y="154066"/>
                  <a:pt x="32011" y="154341"/>
                  <a:pt x="32529" y="154645"/>
                </a:cubicBezTo>
                <a:cubicBezTo>
                  <a:pt x="34296" y="152284"/>
                  <a:pt x="36978" y="150775"/>
                  <a:pt x="39949" y="150775"/>
                </a:cubicBezTo>
                <a:cubicBezTo>
                  <a:pt x="42981" y="150775"/>
                  <a:pt x="45693" y="152345"/>
                  <a:pt x="47460" y="154798"/>
                </a:cubicBezTo>
                <a:cubicBezTo>
                  <a:pt x="47978" y="154478"/>
                  <a:pt x="48511" y="154188"/>
                  <a:pt x="49060" y="153945"/>
                </a:cubicBezTo>
                <a:cubicBezTo>
                  <a:pt x="46973" y="150867"/>
                  <a:pt x="43682" y="148856"/>
                  <a:pt x="39949" y="148856"/>
                </a:cubicBezTo>
                <a:close/>
                <a:moveTo>
                  <a:pt x="68501" y="148856"/>
                </a:moveTo>
                <a:cubicBezTo>
                  <a:pt x="64814" y="148856"/>
                  <a:pt x="61538" y="150821"/>
                  <a:pt x="59466" y="153838"/>
                </a:cubicBezTo>
                <a:cubicBezTo>
                  <a:pt x="60030" y="154066"/>
                  <a:pt x="60563" y="154341"/>
                  <a:pt x="61081" y="154661"/>
                </a:cubicBezTo>
                <a:cubicBezTo>
                  <a:pt x="62864" y="152284"/>
                  <a:pt x="65515" y="150791"/>
                  <a:pt x="68501" y="150791"/>
                </a:cubicBezTo>
                <a:cubicBezTo>
                  <a:pt x="71533" y="150791"/>
                  <a:pt x="74245" y="152360"/>
                  <a:pt x="76012" y="154798"/>
                </a:cubicBezTo>
                <a:cubicBezTo>
                  <a:pt x="76530" y="154478"/>
                  <a:pt x="77064" y="154204"/>
                  <a:pt x="77612" y="153960"/>
                </a:cubicBezTo>
                <a:cubicBezTo>
                  <a:pt x="75540" y="150867"/>
                  <a:pt x="72234" y="148856"/>
                  <a:pt x="68501" y="148856"/>
                </a:cubicBezTo>
                <a:close/>
                <a:moveTo>
                  <a:pt x="97030" y="148856"/>
                </a:moveTo>
                <a:cubicBezTo>
                  <a:pt x="93346" y="148858"/>
                  <a:pt x="90089" y="150823"/>
                  <a:pt x="88003" y="153823"/>
                </a:cubicBezTo>
                <a:cubicBezTo>
                  <a:pt x="88552" y="154066"/>
                  <a:pt x="89100" y="154341"/>
                  <a:pt x="89618" y="154645"/>
                </a:cubicBezTo>
                <a:cubicBezTo>
                  <a:pt x="91385" y="152284"/>
                  <a:pt x="94052" y="150775"/>
                  <a:pt x="97023" y="150775"/>
                </a:cubicBezTo>
                <a:cubicBezTo>
                  <a:pt x="100070" y="150775"/>
                  <a:pt x="102782" y="152345"/>
                  <a:pt x="104549" y="154798"/>
                </a:cubicBezTo>
                <a:cubicBezTo>
                  <a:pt x="105052" y="154478"/>
                  <a:pt x="105585" y="154188"/>
                  <a:pt x="106149" y="153945"/>
                </a:cubicBezTo>
                <a:cubicBezTo>
                  <a:pt x="104063" y="150869"/>
                  <a:pt x="100760" y="148858"/>
                  <a:pt x="97030" y="148856"/>
                </a:cubicBezTo>
                <a:close/>
                <a:moveTo>
                  <a:pt x="125575" y="148856"/>
                </a:moveTo>
                <a:cubicBezTo>
                  <a:pt x="121888" y="148856"/>
                  <a:pt x="118627" y="150821"/>
                  <a:pt x="116540" y="153838"/>
                </a:cubicBezTo>
                <a:cubicBezTo>
                  <a:pt x="117104" y="154066"/>
                  <a:pt x="117637" y="154341"/>
                  <a:pt x="118155" y="154661"/>
                </a:cubicBezTo>
                <a:cubicBezTo>
                  <a:pt x="119938" y="152284"/>
                  <a:pt x="122604" y="150791"/>
                  <a:pt x="125575" y="150791"/>
                </a:cubicBezTo>
                <a:cubicBezTo>
                  <a:pt x="128607" y="150791"/>
                  <a:pt x="131319" y="152360"/>
                  <a:pt x="133101" y="154798"/>
                </a:cubicBezTo>
                <a:cubicBezTo>
                  <a:pt x="133604" y="154478"/>
                  <a:pt x="134137" y="154204"/>
                  <a:pt x="134686" y="153960"/>
                </a:cubicBezTo>
                <a:cubicBezTo>
                  <a:pt x="132614" y="150867"/>
                  <a:pt x="129308" y="148856"/>
                  <a:pt x="125575" y="148856"/>
                </a:cubicBezTo>
                <a:close/>
                <a:moveTo>
                  <a:pt x="154112" y="148856"/>
                </a:moveTo>
                <a:cubicBezTo>
                  <a:pt x="150440" y="148856"/>
                  <a:pt x="147164" y="150821"/>
                  <a:pt x="145092" y="153838"/>
                </a:cubicBezTo>
                <a:cubicBezTo>
                  <a:pt x="145641" y="154082"/>
                  <a:pt x="146189" y="154356"/>
                  <a:pt x="146707" y="154661"/>
                </a:cubicBezTo>
                <a:cubicBezTo>
                  <a:pt x="148473" y="152301"/>
                  <a:pt x="151151" y="150793"/>
                  <a:pt x="154119" y="150791"/>
                </a:cubicBezTo>
                <a:lnTo>
                  <a:pt x="154119" y="150791"/>
                </a:lnTo>
                <a:cubicBezTo>
                  <a:pt x="157163" y="150793"/>
                  <a:pt x="159872" y="152362"/>
                  <a:pt x="161638" y="154798"/>
                </a:cubicBezTo>
                <a:cubicBezTo>
                  <a:pt x="162141" y="154478"/>
                  <a:pt x="162674" y="154204"/>
                  <a:pt x="163223" y="153960"/>
                </a:cubicBezTo>
                <a:cubicBezTo>
                  <a:pt x="161151" y="150867"/>
                  <a:pt x="157845" y="148856"/>
                  <a:pt x="154112" y="148856"/>
                </a:cubicBezTo>
                <a:close/>
                <a:moveTo>
                  <a:pt x="182649" y="148856"/>
                </a:moveTo>
                <a:cubicBezTo>
                  <a:pt x="178977" y="148856"/>
                  <a:pt x="175701" y="150821"/>
                  <a:pt x="173614" y="153838"/>
                </a:cubicBezTo>
                <a:cubicBezTo>
                  <a:pt x="174177" y="154066"/>
                  <a:pt x="174726" y="154341"/>
                  <a:pt x="175244" y="154661"/>
                </a:cubicBezTo>
                <a:cubicBezTo>
                  <a:pt x="177011" y="152284"/>
                  <a:pt x="179678" y="150791"/>
                  <a:pt x="182649" y="150791"/>
                </a:cubicBezTo>
                <a:cubicBezTo>
                  <a:pt x="185696" y="150791"/>
                  <a:pt x="188408" y="152360"/>
                  <a:pt x="190175" y="154798"/>
                </a:cubicBezTo>
                <a:cubicBezTo>
                  <a:pt x="190693" y="154478"/>
                  <a:pt x="191211" y="154204"/>
                  <a:pt x="191760" y="153960"/>
                </a:cubicBezTo>
                <a:cubicBezTo>
                  <a:pt x="189703" y="150867"/>
                  <a:pt x="186381" y="148856"/>
                  <a:pt x="182649" y="148856"/>
                </a:cubicBezTo>
                <a:close/>
                <a:moveTo>
                  <a:pt x="239753" y="148856"/>
                </a:moveTo>
                <a:cubicBezTo>
                  <a:pt x="236066" y="148856"/>
                  <a:pt x="232790" y="150806"/>
                  <a:pt x="230718" y="153838"/>
                </a:cubicBezTo>
                <a:cubicBezTo>
                  <a:pt x="231267" y="154066"/>
                  <a:pt x="231815" y="154341"/>
                  <a:pt x="232333" y="154645"/>
                </a:cubicBezTo>
                <a:cubicBezTo>
                  <a:pt x="234100" y="152284"/>
                  <a:pt x="236767" y="150775"/>
                  <a:pt x="239753" y="150775"/>
                </a:cubicBezTo>
                <a:lnTo>
                  <a:pt x="239738" y="150791"/>
                </a:lnTo>
                <a:cubicBezTo>
                  <a:pt x="242770" y="150791"/>
                  <a:pt x="245482" y="152360"/>
                  <a:pt x="247264" y="154798"/>
                </a:cubicBezTo>
                <a:cubicBezTo>
                  <a:pt x="247782" y="154478"/>
                  <a:pt x="248300" y="154188"/>
                  <a:pt x="248864" y="153945"/>
                </a:cubicBezTo>
                <a:cubicBezTo>
                  <a:pt x="246777" y="150867"/>
                  <a:pt x="243471" y="148856"/>
                  <a:pt x="239753" y="148856"/>
                </a:cubicBezTo>
                <a:close/>
                <a:moveTo>
                  <a:pt x="268290" y="148856"/>
                </a:moveTo>
                <a:cubicBezTo>
                  <a:pt x="264603" y="148856"/>
                  <a:pt x="261327" y="150821"/>
                  <a:pt x="259240" y="153838"/>
                </a:cubicBezTo>
                <a:cubicBezTo>
                  <a:pt x="259803" y="154066"/>
                  <a:pt x="260337" y="154341"/>
                  <a:pt x="260870" y="154661"/>
                </a:cubicBezTo>
                <a:cubicBezTo>
                  <a:pt x="262637" y="152284"/>
                  <a:pt x="265304" y="150791"/>
                  <a:pt x="268275" y="150791"/>
                </a:cubicBezTo>
                <a:cubicBezTo>
                  <a:pt x="271322" y="150791"/>
                  <a:pt x="274034" y="152360"/>
                  <a:pt x="275801" y="154798"/>
                </a:cubicBezTo>
                <a:cubicBezTo>
                  <a:pt x="276304" y="154478"/>
                  <a:pt x="276837" y="154204"/>
                  <a:pt x="277401" y="153960"/>
                </a:cubicBezTo>
                <a:cubicBezTo>
                  <a:pt x="275314" y="150867"/>
                  <a:pt x="272007" y="148856"/>
                  <a:pt x="268290" y="148856"/>
                </a:cubicBezTo>
                <a:close/>
                <a:moveTo>
                  <a:pt x="4510" y="154981"/>
                </a:moveTo>
                <a:lnTo>
                  <a:pt x="4510" y="154996"/>
                </a:lnTo>
                <a:cubicBezTo>
                  <a:pt x="4513" y="154992"/>
                  <a:pt x="4515" y="154989"/>
                  <a:pt x="4518" y="154986"/>
                </a:cubicBezTo>
                <a:lnTo>
                  <a:pt x="4518" y="154986"/>
                </a:lnTo>
                <a:cubicBezTo>
                  <a:pt x="4515" y="154984"/>
                  <a:pt x="4513" y="154982"/>
                  <a:pt x="4510" y="154981"/>
                </a:cubicBezTo>
                <a:close/>
                <a:moveTo>
                  <a:pt x="211201" y="151385"/>
                </a:moveTo>
                <a:cubicBezTo>
                  <a:pt x="208428" y="151385"/>
                  <a:pt x="205960" y="152771"/>
                  <a:pt x="204299" y="154935"/>
                </a:cubicBezTo>
                <a:cubicBezTo>
                  <a:pt x="204802" y="155255"/>
                  <a:pt x="205289" y="155620"/>
                  <a:pt x="205746" y="156017"/>
                </a:cubicBezTo>
                <a:cubicBezTo>
                  <a:pt x="207087" y="154356"/>
                  <a:pt x="209037" y="153305"/>
                  <a:pt x="211201" y="153305"/>
                </a:cubicBezTo>
                <a:lnTo>
                  <a:pt x="211201" y="153350"/>
                </a:lnTo>
                <a:cubicBezTo>
                  <a:pt x="213440" y="153350"/>
                  <a:pt x="215436" y="154478"/>
                  <a:pt x="216777" y="156199"/>
                </a:cubicBezTo>
                <a:cubicBezTo>
                  <a:pt x="217234" y="155788"/>
                  <a:pt x="217707" y="155422"/>
                  <a:pt x="218209" y="155087"/>
                </a:cubicBezTo>
                <a:cubicBezTo>
                  <a:pt x="216549" y="152832"/>
                  <a:pt x="214019" y="151385"/>
                  <a:pt x="211201" y="151385"/>
                </a:cubicBezTo>
                <a:close/>
                <a:moveTo>
                  <a:pt x="39949" y="151415"/>
                </a:moveTo>
                <a:lnTo>
                  <a:pt x="39949" y="151431"/>
                </a:lnTo>
                <a:cubicBezTo>
                  <a:pt x="37191" y="151431"/>
                  <a:pt x="34723" y="152817"/>
                  <a:pt x="33047" y="154965"/>
                </a:cubicBezTo>
                <a:cubicBezTo>
                  <a:pt x="33550" y="155301"/>
                  <a:pt x="34037" y="155651"/>
                  <a:pt x="34510" y="156047"/>
                </a:cubicBezTo>
                <a:cubicBezTo>
                  <a:pt x="35850" y="154386"/>
                  <a:pt x="37785" y="153335"/>
                  <a:pt x="39949" y="153335"/>
                </a:cubicBezTo>
                <a:cubicBezTo>
                  <a:pt x="42189" y="153335"/>
                  <a:pt x="44184" y="154463"/>
                  <a:pt x="45540" y="156230"/>
                </a:cubicBezTo>
                <a:cubicBezTo>
                  <a:pt x="45982" y="155819"/>
                  <a:pt x="46470" y="155453"/>
                  <a:pt x="46957" y="155118"/>
                </a:cubicBezTo>
                <a:cubicBezTo>
                  <a:pt x="45297" y="152863"/>
                  <a:pt x="42768" y="151415"/>
                  <a:pt x="39949" y="151415"/>
                </a:cubicBezTo>
                <a:close/>
                <a:moveTo>
                  <a:pt x="68501" y="151431"/>
                </a:moveTo>
                <a:cubicBezTo>
                  <a:pt x="65728" y="151431"/>
                  <a:pt x="63260" y="152817"/>
                  <a:pt x="61599" y="154965"/>
                </a:cubicBezTo>
                <a:cubicBezTo>
                  <a:pt x="62102" y="155301"/>
                  <a:pt x="62589" y="155666"/>
                  <a:pt x="63062" y="156062"/>
                </a:cubicBezTo>
                <a:cubicBezTo>
                  <a:pt x="64403" y="154402"/>
                  <a:pt x="66338" y="153350"/>
                  <a:pt x="68501" y="153350"/>
                </a:cubicBezTo>
                <a:cubicBezTo>
                  <a:pt x="70741" y="153350"/>
                  <a:pt x="72737" y="154478"/>
                  <a:pt x="74093" y="156230"/>
                </a:cubicBezTo>
                <a:cubicBezTo>
                  <a:pt x="74534" y="155834"/>
                  <a:pt x="75022" y="155453"/>
                  <a:pt x="75510" y="155118"/>
                </a:cubicBezTo>
                <a:cubicBezTo>
                  <a:pt x="73849" y="152863"/>
                  <a:pt x="71320" y="151431"/>
                  <a:pt x="68501" y="151431"/>
                </a:cubicBezTo>
                <a:close/>
                <a:moveTo>
                  <a:pt x="97023" y="151415"/>
                </a:moveTo>
                <a:lnTo>
                  <a:pt x="97038" y="151431"/>
                </a:lnTo>
                <a:cubicBezTo>
                  <a:pt x="94280" y="151431"/>
                  <a:pt x="91797" y="152817"/>
                  <a:pt x="90136" y="154965"/>
                </a:cubicBezTo>
                <a:cubicBezTo>
                  <a:pt x="90639" y="155301"/>
                  <a:pt x="91126" y="155651"/>
                  <a:pt x="91583" y="156047"/>
                </a:cubicBezTo>
                <a:cubicBezTo>
                  <a:pt x="92924" y="154386"/>
                  <a:pt x="94874" y="153335"/>
                  <a:pt x="97023" y="153335"/>
                </a:cubicBezTo>
                <a:cubicBezTo>
                  <a:pt x="99262" y="153335"/>
                  <a:pt x="101274" y="154463"/>
                  <a:pt x="102614" y="156230"/>
                </a:cubicBezTo>
                <a:cubicBezTo>
                  <a:pt x="103071" y="155819"/>
                  <a:pt x="103544" y="155453"/>
                  <a:pt x="104046" y="155118"/>
                </a:cubicBezTo>
                <a:cubicBezTo>
                  <a:pt x="102386" y="152863"/>
                  <a:pt x="99857" y="151415"/>
                  <a:pt x="97023" y="151415"/>
                </a:cubicBezTo>
                <a:close/>
                <a:moveTo>
                  <a:pt x="125575" y="151431"/>
                </a:moveTo>
                <a:cubicBezTo>
                  <a:pt x="122817" y="151431"/>
                  <a:pt x="120349" y="152817"/>
                  <a:pt x="118673" y="154981"/>
                </a:cubicBezTo>
                <a:cubicBezTo>
                  <a:pt x="119191" y="155301"/>
                  <a:pt x="119663" y="155666"/>
                  <a:pt x="120136" y="156062"/>
                </a:cubicBezTo>
                <a:cubicBezTo>
                  <a:pt x="121476" y="154402"/>
                  <a:pt x="123411" y="153350"/>
                  <a:pt x="125575" y="153350"/>
                </a:cubicBezTo>
                <a:cubicBezTo>
                  <a:pt x="127815" y="153350"/>
                  <a:pt x="129810" y="154478"/>
                  <a:pt x="131166" y="156230"/>
                </a:cubicBezTo>
                <a:cubicBezTo>
                  <a:pt x="131608" y="155834"/>
                  <a:pt x="132096" y="155468"/>
                  <a:pt x="132583" y="155118"/>
                </a:cubicBezTo>
                <a:cubicBezTo>
                  <a:pt x="130923" y="152863"/>
                  <a:pt x="128393" y="151431"/>
                  <a:pt x="125575" y="151431"/>
                </a:cubicBezTo>
                <a:close/>
                <a:moveTo>
                  <a:pt x="154127" y="151431"/>
                </a:moveTo>
                <a:cubicBezTo>
                  <a:pt x="151369" y="151431"/>
                  <a:pt x="148886" y="152817"/>
                  <a:pt x="147225" y="154981"/>
                </a:cubicBezTo>
                <a:cubicBezTo>
                  <a:pt x="147728" y="155301"/>
                  <a:pt x="148215" y="155666"/>
                  <a:pt x="148673" y="156062"/>
                </a:cubicBezTo>
                <a:cubicBezTo>
                  <a:pt x="150027" y="154404"/>
                  <a:pt x="151959" y="153353"/>
                  <a:pt x="154119" y="153350"/>
                </a:cubicBezTo>
                <a:lnTo>
                  <a:pt x="154119" y="153350"/>
                </a:lnTo>
                <a:cubicBezTo>
                  <a:pt x="156356" y="153353"/>
                  <a:pt x="158364" y="154480"/>
                  <a:pt x="159719" y="156230"/>
                </a:cubicBezTo>
                <a:cubicBezTo>
                  <a:pt x="160160" y="155834"/>
                  <a:pt x="160648" y="155468"/>
                  <a:pt x="161136" y="155118"/>
                </a:cubicBezTo>
                <a:cubicBezTo>
                  <a:pt x="159475" y="152878"/>
                  <a:pt x="156946" y="151431"/>
                  <a:pt x="154127" y="151431"/>
                </a:cubicBezTo>
                <a:close/>
                <a:moveTo>
                  <a:pt x="182649" y="151431"/>
                </a:moveTo>
                <a:cubicBezTo>
                  <a:pt x="179891" y="151431"/>
                  <a:pt x="177423" y="152817"/>
                  <a:pt x="175762" y="154981"/>
                </a:cubicBezTo>
                <a:cubicBezTo>
                  <a:pt x="176265" y="155301"/>
                  <a:pt x="176752" y="155666"/>
                  <a:pt x="177209" y="156062"/>
                </a:cubicBezTo>
                <a:cubicBezTo>
                  <a:pt x="178550" y="154402"/>
                  <a:pt x="180500" y="153350"/>
                  <a:pt x="182649" y="153350"/>
                </a:cubicBezTo>
                <a:cubicBezTo>
                  <a:pt x="184888" y="153350"/>
                  <a:pt x="186899" y="154478"/>
                  <a:pt x="188240" y="156230"/>
                </a:cubicBezTo>
                <a:cubicBezTo>
                  <a:pt x="188697" y="155834"/>
                  <a:pt x="189170" y="155468"/>
                  <a:pt x="189672" y="155118"/>
                </a:cubicBezTo>
                <a:cubicBezTo>
                  <a:pt x="188012" y="152863"/>
                  <a:pt x="185483" y="151431"/>
                  <a:pt x="182649" y="151431"/>
                </a:cubicBezTo>
                <a:close/>
                <a:moveTo>
                  <a:pt x="239753" y="151415"/>
                </a:moveTo>
                <a:cubicBezTo>
                  <a:pt x="236980" y="151415"/>
                  <a:pt x="234512" y="152802"/>
                  <a:pt x="232851" y="154965"/>
                </a:cubicBezTo>
                <a:cubicBezTo>
                  <a:pt x="233354" y="155301"/>
                  <a:pt x="233841" y="155666"/>
                  <a:pt x="234298" y="156047"/>
                </a:cubicBezTo>
                <a:cubicBezTo>
                  <a:pt x="235638" y="154404"/>
                  <a:pt x="237585" y="153353"/>
                  <a:pt x="239745" y="153350"/>
                </a:cubicBezTo>
                <a:lnTo>
                  <a:pt x="239745" y="153350"/>
                </a:lnTo>
                <a:cubicBezTo>
                  <a:pt x="241982" y="153353"/>
                  <a:pt x="243975" y="154480"/>
                  <a:pt x="245329" y="156230"/>
                </a:cubicBezTo>
                <a:cubicBezTo>
                  <a:pt x="245786" y="155834"/>
                  <a:pt x="246259" y="155453"/>
                  <a:pt x="246761" y="155118"/>
                </a:cubicBezTo>
                <a:cubicBezTo>
                  <a:pt x="245101" y="152863"/>
                  <a:pt x="242572" y="151415"/>
                  <a:pt x="239753" y="151415"/>
                </a:cubicBezTo>
                <a:close/>
                <a:moveTo>
                  <a:pt x="268275" y="151431"/>
                </a:moveTo>
                <a:cubicBezTo>
                  <a:pt x="265517" y="151431"/>
                  <a:pt x="263049" y="152817"/>
                  <a:pt x="261373" y="154981"/>
                </a:cubicBezTo>
                <a:cubicBezTo>
                  <a:pt x="261891" y="155301"/>
                  <a:pt x="262363" y="155666"/>
                  <a:pt x="262835" y="156062"/>
                </a:cubicBezTo>
                <a:cubicBezTo>
                  <a:pt x="264176" y="154402"/>
                  <a:pt x="266111" y="153350"/>
                  <a:pt x="268275" y="153350"/>
                </a:cubicBezTo>
                <a:cubicBezTo>
                  <a:pt x="270514" y="153350"/>
                  <a:pt x="272510" y="154478"/>
                  <a:pt x="273866" y="156230"/>
                </a:cubicBezTo>
                <a:cubicBezTo>
                  <a:pt x="274308" y="155834"/>
                  <a:pt x="274796" y="155453"/>
                  <a:pt x="275298" y="155118"/>
                </a:cubicBezTo>
                <a:cubicBezTo>
                  <a:pt x="273622" y="152863"/>
                  <a:pt x="271109" y="151431"/>
                  <a:pt x="268275" y="151431"/>
                </a:cubicBezTo>
                <a:close/>
                <a:moveTo>
                  <a:pt x="11397" y="151446"/>
                </a:moveTo>
                <a:cubicBezTo>
                  <a:pt x="8643" y="151446"/>
                  <a:pt x="6179" y="152828"/>
                  <a:pt x="4518" y="154986"/>
                </a:cubicBezTo>
                <a:lnTo>
                  <a:pt x="4518" y="154986"/>
                </a:lnTo>
                <a:cubicBezTo>
                  <a:pt x="5018" y="155304"/>
                  <a:pt x="5503" y="155668"/>
                  <a:pt x="5973" y="156062"/>
                </a:cubicBezTo>
                <a:cubicBezTo>
                  <a:pt x="7313" y="154402"/>
                  <a:pt x="9248" y="153350"/>
                  <a:pt x="11412" y="153350"/>
                </a:cubicBezTo>
                <a:cubicBezTo>
                  <a:pt x="13652" y="153350"/>
                  <a:pt x="15648" y="154478"/>
                  <a:pt x="16988" y="156260"/>
                </a:cubicBezTo>
                <a:cubicBezTo>
                  <a:pt x="17430" y="155864"/>
                  <a:pt x="17918" y="155483"/>
                  <a:pt x="18405" y="155148"/>
                </a:cubicBezTo>
                <a:cubicBezTo>
                  <a:pt x="16745" y="152893"/>
                  <a:pt x="14231" y="151446"/>
                  <a:pt x="11397" y="151446"/>
                </a:cubicBezTo>
                <a:close/>
                <a:moveTo>
                  <a:pt x="6399" y="156458"/>
                </a:moveTo>
                <a:lnTo>
                  <a:pt x="6399" y="156489"/>
                </a:lnTo>
                <a:cubicBezTo>
                  <a:pt x="6404" y="156483"/>
                  <a:pt x="6409" y="156477"/>
                  <a:pt x="6414" y="156471"/>
                </a:cubicBezTo>
                <a:lnTo>
                  <a:pt x="6414" y="156471"/>
                </a:lnTo>
                <a:cubicBezTo>
                  <a:pt x="6409" y="156467"/>
                  <a:pt x="6404" y="156463"/>
                  <a:pt x="6399" y="156458"/>
                </a:cubicBezTo>
                <a:close/>
                <a:moveTo>
                  <a:pt x="211201" y="153960"/>
                </a:moveTo>
                <a:cubicBezTo>
                  <a:pt x="209220" y="153960"/>
                  <a:pt x="207438" y="154904"/>
                  <a:pt x="206203" y="156413"/>
                </a:cubicBezTo>
                <a:cubicBezTo>
                  <a:pt x="206645" y="156824"/>
                  <a:pt x="207072" y="157266"/>
                  <a:pt x="207468" y="157723"/>
                </a:cubicBezTo>
                <a:cubicBezTo>
                  <a:pt x="208367" y="156580"/>
                  <a:pt x="209738" y="155895"/>
                  <a:pt x="211201" y="155880"/>
                </a:cubicBezTo>
                <a:lnTo>
                  <a:pt x="211201" y="155910"/>
                </a:lnTo>
                <a:cubicBezTo>
                  <a:pt x="212740" y="155925"/>
                  <a:pt x="214187" y="156672"/>
                  <a:pt x="215086" y="157936"/>
                </a:cubicBezTo>
                <a:cubicBezTo>
                  <a:pt x="215482" y="157464"/>
                  <a:pt x="215893" y="157022"/>
                  <a:pt x="216335" y="156596"/>
                </a:cubicBezTo>
                <a:cubicBezTo>
                  <a:pt x="215101" y="154981"/>
                  <a:pt x="213258" y="153960"/>
                  <a:pt x="211201" y="153960"/>
                </a:cubicBezTo>
                <a:close/>
                <a:moveTo>
                  <a:pt x="39949" y="153975"/>
                </a:moveTo>
                <a:lnTo>
                  <a:pt x="39949" y="154005"/>
                </a:lnTo>
                <a:cubicBezTo>
                  <a:pt x="37968" y="154005"/>
                  <a:pt x="36170" y="154950"/>
                  <a:pt x="34936" y="156443"/>
                </a:cubicBezTo>
                <a:cubicBezTo>
                  <a:pt x="35393" y="156855"/>
                  <a:pt x="35820" y="157296"/>
                  <a:pt x="36216" y="157754"/>
                </a:cubicBezTo>
                <a:cubicBezTo>
                  <a:pt x="37160" y="156515"/>
                  <a:pt x="38553" y="155904"/>
                  <a:pt x="39944" y="155904"/>
                </a:cubicBezTo>
                <a:cubicBezTo>
                  <a:pt x="41427" y="155904"/>
                  <a:pt x="42906" y="156599"/>
                  <a:pt x="43834" y="157967"/>
                </a:cubicBezTo>
                <a:cubicBezTo>
                  <a:pt x="44230" y="157495"/>
                  <a:pt x="44642" y="157053"/>
                  <a:pt x="45083" y="156626"/>
                </a:cubicBezTo>
                <a:cubicBezTo>
                  <a:pt x="43849" y="155011"/>
                  <a:pt x="42006" y="153975"/>
                  <a:pt x="39949" y="153975"/>
                </a:cubicBezTo>
                <a:close/>
                <a:moveTo>
                  <a:pt x="97023" y="153975"/>
                </a:moveTo>
                <a:lnTo>
                  <a:pt x="97038" y="154005"/>
                </a:lnTo>
                <a:cubicBezTo>
                  <a:pt x="95057" y="154005"/>
                  <a:pt x="93259" y="154950"/>
                  <a:pt x="92025" y="156443"/>
                </a:cubicBezTo>
                <a:cubicBezTo>
                  <a:pt x="92482" y="156855"/>
                  <a:pt x="92909" y="157296"/>
                  <a:pt x="93305" y="157754"/>
                </a:cubicBezTo>
                <a:cubicBezTo>
                  <a:pt x="94250" y="156520"/>
                  <a:pt x="95646" y="155910"/>
                  <a:pt x="97039" y="155910"/>
                </a:cubicBezTo>
                <a:cubicBezTo>
                  <a:pt x="98519" y="155910"/>
                  <a:pt x="99996" y="156600"/>
                  <a:pt x="100923" y="157967"/>
                </a:cubicBezTo>
                <a:cubicBezTo>
                  <a:pt x="101319" y="157495"/>
                  <a:pt x="101731" y="157053"/>
                  <a:pt x="102172" y="156626"/>
                </a:cubicBezTo>
                <a:cubicBezTo>
                  <a:pt x="100938" y="155011"/>
                  <a:pt x="99080" y="153975"/>
                  <a:pt x="97023" y="153975"/>
                </a:cubicBezTo>
                <a:close/>
                <a:moveTo>
                  <a:pt x="239753" y="153990"/>
                </a:moveTo>
                <a:cubicBezTo>
                  <a:pt x="237772" y="153990"/>
                  <a:pt x="235990" y="154935"/>
                  <a:pt x="234756" y="156443"/>
                </a:cubicBezTo>
                <a:cubicBezTo>
                  <a:pt x="235197" y="156870"/>
                  <a:pt x="235624" y="157296"/>
                  <a:pt x="236020" y="157769"/>
                </a:cubicBezTo>
                <a:cubicBezTo>
                  <a:pt x="236919" y="156611"/>
                  <a:pt x="238289" y="155926"/>
                  <a:pt x="239751" y="155910"/>
                </a:cubicBezTo>
                <a:lnTo>
                  <a:pt x="239751" y="155910"/>
                </a:lnTo>
                <a:cubicBezTo>
                  <a:pt x="241315" y="155915"/>
                  <a:pt x="242711" y="156721"/>
                  <a:pt x="243638" y="157967"/>
                </a:cubicBezTo>
                <a:cubicBezTo>
                  <a:pt x="244034" y="157495"/>
                  <a:pt x="244446" y="157053"/>
                  <a:pt x="244887" y="156641"/>
                </a:cubicBezTo>
                <a:cubicBezTo>
                  <a:pt x="243653" y="155026"/>
                  <a:pt x="241810" y="153990"/>
                  <a:pt x="239753" y="153990"/>
                </a:cubicBezTo>
                <a:close/>
                <a:moveTo>
                  <a:pt x="68501" y="154005"/>
                </a:moveTo>
                <a:cubicBezTo>
                  <a:pt x="66520" y="154005"/>
                  <a:pt x="64722" y="154950"/>
                  <a:pt x="63488" y="156458"/>
                </a:cubicBezTo>
                <a:cubicBezTo>
                  <a:pt x="63945" y="156870"/>
                  <a:pt x="64372" y="157312"/>
                  <a:pt x="64768" y="157769"/>
                </a:cubicBezTo>
                <a:cubicBezTo>
                  <a:pt x="65667" y="156611"/>
                  <a:pt x="67038" y="155940"/>
                  <a:pt x="68501" y="155910"/>
                </a:cubicBezTo>
                <a:cubicBezTo>
                  <a:pt x="70070" y="155910"/>
                  <a:pt x="71472" y="156717"/>
                  <a:pt x="72401" y="157982"/>
                </a:cubicBezTo>
                <a:cubicBezTo>
                  <a:pt x="72782" y="157510"/>
                  <a:pt x="73194" y="157068"/>
                  <a:pt x="73651" y="156657"/>
                </a:cubicBezTo>
                <a:cubicBezTo>
                  <a:pt x="72401" y="155026"/>
                  <a:pt x="70558" y="154005"/>
                  <a:pt x="68501" y="154005"/>
                </a:cubicBezTo>
                <a:close/>
                <a:moveTo>
                  <a:pt x="125575" y="153990"/>
                </a:moveTo>
                <a:lnTo>
                  <a:pt x="125575" y="154005"/>
                </a:lnTo>
                <a:cubicBezTo>
                  <a:pt x="123594" y="154005"/>
                  <a:pt x="121812" y="154950"/>
                  <a:pt x="120577" y="156458"/>
                </a:cubicBezTo>
                <a:cubicBezTo>
                  <a:pt x="121019" y="156870"/>
                  <a:pt x="121446" y="157296"/>
                  <a:pt x="121842" y="157769"/>
                </a:cubicBezTo>
                <a:cubicBezTo>
                  <a:pt x="122741" y="156611"/>
                  <a:pt x="124112" y="155925"/>
                  <a:pt x="125575" y="155910"/>
                </a:cubicBezTo>
                <a:cubicBezTo>
                  <a:pt x="127144" y="155910"/>
                  <a:pt x="128546" y="156717"/>
                  <a:pt x="129475" y="157982"/>
                </a:cubicBezTo>
                <a:cubicBezTo>
                  <a:pt x="129856" y="157510"/>
                  <a:pt x="130283" y="157068"/>
                  <a:pt x="130725" y="156641"/>
                </a:cubicBezTo>
                <a:cubicBezTo>
                  <a:pt x="129475" y="155026"/>
                  <a:pt x="127632" y="153990"/>
                  <a:pt x="125575" y="153990"/>
                </a:cubicBezTo>
                <a:close/>
                <a:moveTo>
                  <a:pt x="154127" y="153990"/>
                </a:moveTo>
                <a:cubicBezTo>
                  <a:pt x="152146" y="153990"/>
                  <a:pt x="150364" y="154935"/>
                  <a:pt x="149130" y="156458"/>
                </a:cubicBezTo>
                <a:cubicBezTo>
                  <a:pt x="149571" y="156870"/>
                  <a:pt x="149998" y="157312"/>
                  <a:pt x="150394" y="157769"/>
                </a:cubicBezTo>
                <a:cubicBezTo>
                  <a:pt x="151293" y="156626"/>
                  <a:pt x="152664" y="155940"/>
                  <a:pt x="154127" y="155925"/>
                </a:cubicBezTo>
                <a:lnTo>
                  <a:pt x="154112" y="155910"/>
                </a:lnTo>
                <a:lnTo>
                  <a:pt x="154112" y="155910"/>
                </a:lnTo>
                <a:cubicBezTo>
                  <a:pt x="155666" y="155940"/>
                  <a:pt x="157128" y="156702"/>
                  <a:pt x="158027" y="157982"/>
                </a:cubicBezTo>
                <a:cubicBezTo>
                  <a:pt x="158408" y="157510"/>
                  <a:pt x="158820" y="157053"/>
                  <a:pt x="159261" y="156641"/>
                </a:cubicBezTo>
                <a:cubicBezTo>
                  <a:pt x="158027" y="155026"/>
                  <a:pt x="156184" y="153990"/>
                  <a:pt x="154127" y="153990"/>
                </a:cubicBezTo>
                <a:close/>
                <a:moveTo>
                  <a:pt x="182649" y="154005"/>
                </a:moveTo>
                <a:cubicBezTo>
                  <a:pt x="180683" y="154005"/>
                  <a:pt x="178901" y="154950"/>
                  <a:pt x="177667" y="156458"/>
                </a:cubicBezTo>
                <a:cubicBezTo>
                  <a:pt x="178108" y="156870"/>
                  <a:pt x="178535" y="157312"/>
                  <a:pt x="178931" y="157769"/>
                </a:cubicBezTo>
                <a:cubicBezTo>
                  <a:pt x="179815" y="156626"/>
                  <a:pt x="181186" y="155940"/>
                  <a:pt x="182649" y="155910"/>
                </a:cubicBezTo>
                <a:cubicBezTo>
                  <a:pt x="184233" y="155910"/>
                  <a:pt x="185635" y="156717"/>
                  <a:pt x="186549" y="157982"/>
                </a:cubicBezTo>
                <a:cubicBezTo>
                  <a:pt x="186945" y="157510"/>
                  <a:pt x="187357" y="157068"/>
                  <a:pt x="187798" y="156641"/>
                </a:cubicBezTo>
                <a:cubicBezTo>
                  <a:pt x="186564" y="155026"/>
                  <a:pt x="184721" y="154005"/>
                  <a:pt x="182649" y="154005"/>
                </a:cubicBezTo>
                <a:close/>
                <a:moveTo>
                  <a:pt x="268275" y="153990"/>
                </a:moveTo>
                <a:cubicBezTo>
                  <a:pt x="266294" y="153990"/>
                  <a:pt x="264527" y="154950"/>
                  <a:pt x="263292" y="156458"/>
                </a:cubicBezTo>
                <a:cubicBezTo>
                  <a:pt x="263734" y="156870"/>
                  <a:pt x="264146" y="157312"/>
                  <a:pt x="264542" y="157769"/>
                </a:cubicBezTo>
                <a:cubicBezTo>
                  <a:pt x="265487" y="156528"/>
                  <a:pt x="266887" y="155914"/>
                  <a:pt x="268283" y="155914"/>
                </a:cubicBezTo>
                <a:cubicBezTo>
                  <a:pt x="269768" y="155914"/>
                  <a:pt x="271249" y="156608"/>
                  <a:pt x="272175" y="157982"/>
                </a:cubicBezTo>
                <a:cubicBezTo>
                  <a:pt x="272571" y="157510"/>
                  <a:pt x="272983" y="157068"/>
                  <a:pt x="273424" y="156641"/>
                </a:cubicBezTo>
                <a:cubicBezTo>
                  <a:pt x="272175" y="155026"/>
                  <a:pt x="270331" y="153990"/>
                  <a:pt x="268275" y="153990"/>
                </a:cubicBezTo>
                <a:close/>
                <a:moveTo>
                  <a:pt x="11397" y="154005"/>
                </a:moveTo>
                <a:cubicBezTo>
                  <a:pt x="9439" y="154005"/>
                  <a:pt x="7647" y="154958"/>
                  <a:pt x="6414" y="156471"/>
                </a:cubicBezTo>
                <a:lnTo>
                  <a:pt x="6414" y="156471"/>
                </a:lnTo>
                <a:cubicBezTo>
                  <a:pt x="6865" y="156879"/>
                  <a:pt x="7272" y="157317"/>
                  <a:pt x="7664" y="157784"/>
                </a:cubicBezTo>
                <a:cubicBezTo>
                  <a:pt x="8563" y="156626"/>
                  <a:pt x="9934" y="155940"/>
                  <a:pt x="11397" y="155925"/>
                </a:cubicBezTo>
                <a:cubicBezTo>
                  <a:pt x="12966" y="155925"/>
                  <a:pt x="14368" y="156733"/>
                  <a:pt x="15297" y="157997"/>
                </a:cubicBezTo>
                <a:cubicBezTo>
                  <a:pt x="15678" y="157525"/>
                  <a:pt x="16105" y="157083"/>
                  <a:pt x="16546" y="156657"/>
                </a:cubicBezTo>
                <a:cubicBezTo>
                  <a:pt x="15297" y="155042"/>
                  <a:pt x="13454" y="154005"/>
                  <a:pt x="11397" y="154005"/>
                </a:cubicBezTo>
                <a:close/>
                <a:moveTo>
                  <a:pt x="211201" y="156519"/>
                </a:moveTo>
                <a:cubicBezTo>
                  <a:pt x="209860" y="156519"/>
                  <a:pt x="208687" y="157190"/>
                  <a:pt x="207864" y="158226"/>
                </a:cubicBezTo>
                <a:cubicBezTo>
                  <a:pt x="208940" y="157942"/>
                  <a:pt x="210045" y="157801"/>
                  <a:pt x="211150" y="157801"/>
                </a:cubicBezTo>
                <a:cubicBezTo>
                  <a:pt x="212300" y="157801"/>
                  <a:pt x="213450" y="157953"/>
                  <a:pt x="214568" y="158256"/>
                </a:cubicBezTo>
                <a:cubicBezTo>
                  <a:pt x="213776" y="157175"/>
                  <a:pt x="212526" y="156535"/>
                  <a:pt x="211201" y="156519"/>
                </a:cubicBezTo>
                <a:close/>
                <a:moveTo>
                  <a:pt x="236420" y="158252"/>
                </a:moveTo>
                <a:cubicBezTo>
                  <a:pt x="236414" y="158253"/>
                  <a:pt x="236407" y="158255"/>
                  <a:pt x="236401" y="158256"/>
                </a:cubicBezTo>
                <a:lnTo>
                  <a:pt x="236416" y="158256"/>
                </a:lnTo>
                <a:cubicBezTo>
                  <a:pt x="236418" y="158255"/>
                  <a:pt x="236419" y="158253"/>
                  <a:pt x="236420" y="158252"/>
                </a:cubicBezTo>
                <a:close/>
                <a:moveTo>
                  <a:pt x="39949" y="156550"/>
                </a:moveTo>
                <a:cubicBezTo>
                  <a:pt x="38608" y="156550"/>
                  <a:pt x="37435" y="157220"/>
                  <a:pt x="36612" y="158256"/>
                </a:cubicBezTo>
                <a:cubicBezTo>
                  <a:pt x="37695" y="157972"/>
                  <a:pt x="38800" y="157831"/>
                  <a:pt x="39904" y="157831"/>
                </a:cubicBezTo>
                <a:cubicBezTo>
                  <a:pt x="41052" y="157831"/>
                  <a:pt x="42198" y="157984"/>
                  <a:pt x="43316" y="158287"/>
                </a:cubicBezTo>
                <a:lnTo>
                  <a:pt x="43331" y="158287"/>
                </a:lnTo>
                <a:cubicBezTo>
                  <a:pt x="42539" y="157220"/>
                  <a:pt x="41290" y="156565"/>
                  <a:pt x="39949" y="156550"/>
                </a:cubicBezTo>
                <a:close/>
                <a:moveTo>
                  <a:pt x="97023" y="156550"/>
                </a:moveTo>
                <a:cubicBezTo>
                  <a:pt x="95697" y="156550"/>
                  <a:pt x="94524" y="157220"/>
                  <a:pt x="93701" y="158256"/>
                </a:cubicBezTo>
                <a:cubicBezTo>
                  <a:pt x="94777" y="157972"/>
                  <a:pt x="95882" y="157831"/>
                  <a:pt x="96987" y="157831"/>
                </a:cubicBezTo>
                <a:cubicBezTo>
                  <a:pt x="98137" y="157831"/>
                  <a:pt x="99287" y="157984"/>
                  <a:pt x="100405" y="158287"/>
                </a:cubicBezTo>
                <a:cubicBezTo>
                  <a:pt x="99613" y="157220"/>
                  <a:pt x="98363" y="156565"/>
                  <a:pt x="97023" y="156550"/>
                </a:cubicBezTo>
                <a:close/>
                <a:moveTo>
                  <a:pt x="125582" y="156563"/>
                </a:moveTo>
                <a:cubicBezTo>
                  <a:pt x="124324" y="156563"/>
                  <a:pt x="123064" y="157127"/>
                  <a:pt x="122238" y="158256"/>
                </a:cubicBezTo>
                <a:cubicBezTo>
                  <a:pt x="123321" y="157980"/>
                  <a:pt x="124425" y="157843"/>
                  <a:pt x="125528" y="157843"/>
                </a:cubicBezTo>
                <a:cubicBezTo>
                  <a:pt x="126676" y="157843"/>
                  <a:pt x="127823" y="157992"/>
                  <a:pt x="128942" y="158287"/>
                </a:cubicBezTo>
                <a:cubicBezTo>
                  <a:pt x="128123" y="157138"/>
                  <a:pt x="126853" y="156563"/>
                  <a:pt x="125582" y="156563"/>
                </a:cubicBezTo>
                <a:close/>
                <a:moveTo>
                  <a:pt x="154141" y="156565"/>
                </a:moveTo>
                <a:cubicBezTo>
                  <a:pt x="152881" y="156565"/>
                  <a:pt x="151618" y="157133"/>
                  <a:pt x="150790" y="158272"/>
                </a:cubicBezTo>
                <a:cubicBezTo>
                  <a:pt x="151880" y="157986"/>
                  <a:pt x="152993" y="157845"/>
                  <a:pt x="154104" y="157845"/>
                </a:cubicBezTo>
                <a:cubicBezTo>
                  <a:pt x="155244" y="157845"/>
                  <a:pt x="156383" y="157993"/>
                  <a:pt x="157494" y="158287"/>
                </a:cubicBezTo>
                <a:cubicBezTo>
                  <a:pt x="156676" y="157140"/>
                  <a:pt x="155410" y="156565"/>
                  <a:pt x="154141" y="156565"/>
                </a:cubicBezTo>
                <a:close/>
                <a:moveTo>
                  <a:pt x="182666" y="156563"/>
                </a:moveTo>
                <a:cubicBezTo>
                  <a:pt x="181409" y="156563"/>
                  <a:pt x="180153" y="157127"/>
                  <a:pt x="179327" y="158256"/>
                </a:cubicBezTo>
                <a:cubicBezTo>
                  <a:pt x="180402" y="157980"/>
                  <a:pt x="181507" y="157843"/>
                  <a:pt x="182611" y="157843"/>
                </a:cubicBezTo>
                <a:cubicBezTo>
                  <a:pt x="183761" y="157843"/>
                  <a:pt x="184912" y="157992"/>
                  <a:pt x="186031" y="158287"/>
                </a:cubicBezTo>
                <a:cubicBezTo>
                  <a:pt x="185204" y="157138"/>
                  <a:pt x="183935" y="156563"/>
                  <a:pt x="182666" y="156563"/>
                </a:cubicBezTo>
                <a:close/>
                <a:moveTo>
                  <a:pt x="239753" y="156550"/>
                </a:moveTo>
                <a:cubicBezTo>
                  <a:pt x="238414" y="156550"/>
                  <a:pt x="237243" y="157218"/>
                  <a:pt x="236420" y="158252"/>
                </a:cubicBezTo>
                <a:lnTo>
                  <a:pt x="236420" y="158252"/>
                </a:lnTo>
                <a:cubicBezTo>
                  <a:pt x="237461" y="157993"/>
                  <a:pt x="238529" y="157844"/>
                  <a:pt x="239598" y="157844"/>
                </a:cubicBezTo>
                <a:cubicBezTo>
                  <a:pt x="239650" y="157844"/>
                  <a:pt x="239701" y="157844"/>
                  <a:pt x="239753" y="157845"/>
                </a:cubicBezTo>
                <a:cubicBezTo>
                  <a:pt x="240880" y="157845"/>
                  <a:pt x="242023" y="157982"/>
                  <a:pt x="243120" y="158287"/>
                </a:cubicBezTo>
                <a:cubicBezTo>
                  <a:pt x="242328" y="157220"/>
                  <a:pt x="241078" y="156580"/>
                  <a:pt x="239753" y="156550"/>
                </a:cubicBezTo>
                <a:close/>
                <a:moveTo>
                  <a:pt x="268275" y="156565"/>
                </a:moveTo>
                <a:cubicBezTo>
                  <a:pt x="266949" y="156565"/>
                  <a:pt x="265761" y="157235"/>
                  <a:pt x="264953" y="158256"/>
                </a:cubicBezTo>
                <a:cubicBezTo>
                  <a:pt x="266028" y="157980"/>
                  <a:pt x="267133" y="157843"/>
                  <a:pt x="268237" y="157843"/>
                </a:cubicBezTo>
                <a:cubicBezTo>
                  <a:pt x="269387" y="157843"/>
                  <a:pt x="270538" y="157992"/>
                  <a:pt x="271657" y="158287"/>
                </a:cubicBezTo>
                <a:cubicBezTo>
                  <a:pt x="270865" y="157220"/>
                  <a:pt x="269615" y="156580"/>
                  <a:pt x="268275" y="156565"/>
                </a:cubicBezTo>
                <a:close/>
                <a:moveTo>
                  <a:pt x="68501" y="156565"/>
                </a:moveTo>
                <a:cubicBezTo>
                  <a:pt x="67175" y="156565"/>
                  <a:pt x="65987" y="157235"/>
                  <a:pt x="65180" y="158272"/>
                </a:cubicBezTo>
                <a:cubicBezTo>
                  <a:pt x="66262" y="157993"/>
                  <a:pt x="67374" y="157852"/>
                  <a:pt x="68487" y="157852"/>
                </a:cubicBezTo>
                <a:cubicBezTo>
                  <a:pt x="69629" y="157852"/>
                  <a:pt x="70772" y="158001"/>
                  <a:pt x="71883" y="158302"/>
                </a:cubicBezTo>
                <a:lnTo>
                  <a:pt x="71868" y="158287"/>
                </a:lnTo>
                <a:cubicBezTo>
                  <a:pt x="71076" y="157220"/>
                  <a:pt x="69827" y="156580"/>
                  <a:pt x="68501" y="156565"/>
                </a:cubicBezTo>
                <a:close/>
                <a:moveTo>
                  <a:pt x="11406" y="156582"/>
                </a:moveTo>
                <a:cubicBezTo>
                  <a:pt x="10146" y="156582"/>
                  <a:pt x="8886" y="157150"/>
                  <a:pt x="8060" y="158287"/>
                </a:cubicBezTo>
                <a:cubicBezTo>
                  <a:pt x="9150" y="158009"/>
                  <a:pt x="10262" y="157868"/>
                  <a:pt x="11375" y="157868"/>
                </a:cubicBezTo>
                <a:cubicBezTo>
                  <a:pt x="12517" y="157868"/>
                  <a:pt x="13660" y="158016"/>
                  <a:pt x="14779" y="158317"/>
                </a:cubicBezTo>
                <a:cubicBezTo>
                  <a:pt x="13952" y="157161"/>
                  <a:pt x="12679" y="156582"/>
                  <a:pt x="11406" y="156582"/>
                </a:cubicBezTo>
                <a:close/>
                <a:moveTo>
                  <a:pt x="82929" y="153411"/>
                </a:moveTo>
                <a:lnTo>
                  <a:pt x="82929" y="153442"/>
                </a:lnTo>
                <a:cubicBezTo>
                  <a:pt x="78877" y="153442"/>
                  <a:pt x="75235" y="155422"/>
                  <a:pt x="72706" y="158500"/>
                </a:cubicBezTo>
                <a:cubicBezTo>
                  <a:pt x="73316" y="158713"/>
                  <a:pt x="73895" y="158957"/>
                  <a:pt x="74458" y="159247"/>
                </a:cubicBezTo>
                <a:cubicBezTo>
                  <a:pt x="76622" y="156824"/>
                  <a:pt x="79623" y="155331"/>
                  <a:pt x="82929" y="155331"/>
                </a:cubicBezTo>
                <a:cubicBezTo>
                  <a:pt x="86190" y="155331"/>
                  <a:pt x="89130" y="156794"/>
                  <a:pt x="91294" y="159140"/>
                </a:cubicBezTo>
                <a:cubicBezTo>
                  <a:pt x="91873" y="158851"/>
                  <a:pt x="92467" y="158607"/>
                  <a:pt x="93077" y="158424"/>
                </a:cubicBezTo>
                <a:cubicBezTo>
                  <a:pt x="90578" y="155346"/>
                  <a:pt x="86952" y="153411"/>
                  <a:pt x="82929" y="153411"/>
                </a:cubicBezTo>
                <a:close/>
                <a:moveTo>
                  <a:pt x="25856" y="153442"/>
                </a:moveTo>
                <a:cubicBezTo>
                  <a:pt x="21803" y="153442"/>
                  <a:pt x="18146" y="155422"/>
                  <a:pt x="15632" y="158546"/>
                </a:cubicBezTo>
                <a:cubicBezTo>
                  <a:pt x="16227" y="158759"/>
                  <a:pt x="16821" y="159003"/>
                  <a:pt x="17384" y="159292"/>
                </a:cubicBezTo>
                <a:cubicBezTo>
                  <a:pt x="19548" y="156870"/>
                  <a:pt x="22534" y="155377"/>
                  <a:pt x="25856" y="155377"/>
                </a:cubicBezTo>
                <a:cubicBezTo>
                  <a:pt x="29101" y="155377"/>
                  <a:pt x="32057" y="156824"/>
                  <a:pt x="34205" y="159186"/>
                </a:cubicBezTo>
                <a:cubicBezTo>
                  <a:pt x="34784" y="158896"/>
                  <a:pt x="35393" y="158652"/>
                  <a:pt x="36003" y="158454"/>
                </a:cubicBezTo>
                <a:cubicBezTo>
                  <a:pt x="33489" y="155392"/>
                  <a:pt x="29878" y="153442"/>
                  <a:pt x="25856" y="153442"/>
                </a:cubicBezTo>
                <a:close/>
                <a:moveTo>
                  <a:pt x="54393" y="153442"/>
                </a:moveTo>
                <a:cubicBezTo>
                  <a:pt x="50340" y="153442"/>
                  <a:pt x="46683" y="155422"/>
                  <a:pt x="44184" y="158546"/>
                </a:cubicBezTo>
                <a:cubicBezTo>
                  <a:pt x="44779" y="158744"/>
                  <a:pt x="45373" y="159003"/>
                  <a:pt x="45937" y="159292"/>
                </a:cubicBezTo>
                <a:cubicBezTo>
                  <a:pt x="48100" y="156870"/>
                  <a:pt x="51102" y="155361"/>
                  <a:pt x="54408" y="155361"/>
                </a:cubicBezTo>
                <a:cubicBezTo>
                  <a:pt x="57653" y="155361"/>
                  <a:pt x="60609" y="156824"/>
                  <a:pt x="62772" y="159170"/>
                </a:cubicBezTo>
                <a:cubicBezTo>
                  <a:pt x="63336" y="158896"/>
                  <a:pt x="63945" y="158652"/>
                  <a:pt x="64555" y="158454"/>
                </a:cubicBezTo>
                <a:cubicBezTo>
                  <a:pt x="62041" y="155377"/>
                  <a:pt x="58415" y="153442"/>
                  <a:pt x="54408" y="153442"/>
                </a:cubicBezTo>
                <a:close/>
                <a:moveTo>
                  <a:pt x="111482" y="153442"/>
                </a:moveTo>
                <a:cubicBezTo>
                  <a:pt x="107414" y="153442"/>
                  <a:pt x="103772" y="155422"/>
                  <a:pt x="101258" y="158546"/>
                </a:cubicBezTo>
                <a:cubicBezTo>
                  <a:pt x="101852" y="158759"/>
                  <a:pt x="102431" y="159003"/>
                  <a:pt x="102995" y="159292"/>
                </a:cubicBezTo>
                <a:cubicBezTo>
                  <a:pt x="105174" y="156870"/>
                  <a:pt x="108175" y="155377"/>
                  <a:pt x="111482" y="155377"/>
                </a:cubicBezTo>
                <a:cubicBezTo>
                  <a:pt x="114727" y="155377"/>
                  <a:pt x="117683" y="156824"/>
                  <a:pt x="119846" y="159186"/>
                </a:cubicBezTo>
                <a:cubicBezTo>
                  <a:pt x="120410" y="158896"/>
                  <a:pt x="121019" y="158652"/>
                  <a:pt x="121629" y="158454"/>
                </a:cubicBezTo>
                <a:cubicBezTo>
                  <a:pt x="119115" y="155392"/>
                  <a:pt x="115504" y="153442"/>
                  <a:pt x="111482" y="153442"/>
                </a:cubicBezTo>
                <a:close/>
                <a:moveTo>
                  <a:pt x="140019" y="153442"/>
                </a:moveTo>
                <a:cubicBezTo>
                  <a:pt x="135966" y="153442"/>
                  <a:pt x="132309" y="155422"/>
                  <a:pt x="129810" y="158546"/>
                </a:cubicBezTo>
                <a:cubicBezTo>
                  <a:pt x="130405" y="158759"/>
                  <a:pt x="130984" y="159003"/>
                  <a:pt x="131547" y="159292"/>
                </a:cubicBezTo>
                <a:cubicBezTo>
                  <a:pt x="133726" y="156870"/>
                  <a:pt x="136712" y="155377"/>
                  <a:pt x="140019" y="155377"/>
                </a:cubicBezTo>
                <a:cubicBezTo>
                  <a:pt x="143279" y="155377"/>
                  <a:pt x="146235" y="156824"/>
                  <a:pt x="148383" y="159186"/>
                </a:cubicBezTo>
                <a:cubicBezTo>
                  <a:pt x="148962" y="158896"/>
                  <a:pt x="149556" y="158652"/>
                  <a:pt x="150181" y="158454"/>
                </a:cubicBezTo>
                <a:cubicBezTo>
                  <a:pt x="147667" y="155392"/>
                  <a:pt x="144041" y="153457"/>
                  <a:pt x="140019" y="153457"/>
                </a:cubicBezTo>
                <a:lnTo>
                  <a:pt x="140019" y="153442"/>
                </a:lnTo>
                <a:close/>
                <a:moveTo>
                  <a:pt x="168555" y="153442"/>
                </a:moveTo>
                <a:cubicBezTo>
                  <a:pt x="164503" y="153442"/>
                  <a:pt x="160846" y="155422"/>
                  <a:pt x="158347" y="158546"/>
                </a:cubicBezTo>
                <a:cubicBezTo>
                  <a:pt x="158942" y="158759"/>
                  <a:pt x="159521" y="159003"/>
                  <a:pt x="160084" y="159292"/>
                </a:cubicBezTo>
                <a:cubicBezTo>
                  <a:pt x="162248" y="156870"/>
                  <a:pt x="165249" y="155377"/>
                  <a:pt x="168555" y="155377"/>
                </a:cubicBezTo>
                <a:cubicBezTo>
                  <a:pt x="171816" y="155377"/>
                  <a:pt x="174772" y="156824"/>
                  <a:pt x="176920" y="159186"/>
                </a:cubicBezTo>
                <a:cubicBezTo>
                  <a:pt x="177499" y="158896"/>
                  <a:pt x="178093" y="158652"/>
                  <a:pt x="178703" y="158454"/>
                </a:cubicBezTo>
                <a:cubicBezTo>
                  <a:pt x="176204" y="155392"/>
                  <a:pt x="172578" y="153442"/>
                  <a:pt x="168555" y="153442"/>
                </a:cubicBezTo>
                <a:close/>
                <a:moveTo>
                  <a:pt x="197092" y="153442"/>
                </a:moveTo>
                <a:cubicBezTo>
                  <a:pt x="193040" y="153442"/>
                  <a:pt x="189383" y="155407"/>
                  <a:pt x="186884" y="158546"/>
                </a:cubicBezTo>
                <a:cubicBezTo>
                  <a:pt x="187478" y="158744"/>
                  <a:pt x="188057" y="158988"/>
                  <a:pt x="188621" y="159292"/>
                </a:cubicBezTo>
                <a:cubicBezTo>
                  <a:pt x="190785" y="156870"/>
                  <a:pt x="193786" y="155361"/>
                  <a:pt x="197092" y="155361"/>
                </a:cubicBezTo>
                <a:lnTo>
                  <a:pt x="197092" y="155377"/>
                </a:lnTo>
                <a:cubicBezTo>
                  <a:pt x="200353" y="155377"/>
                  <a:pt x="203309" y="156824"/>
                  <a:pt x="205457" y="159170"/>
                </a:cubicBezTo>
                <a:cubicBezTo>
                  <a:pt x="206036" y="158881"/>
                  <a:pt x="206630" y="158637"/>
                  <a:pt x="207239" y="158454"/>
                </a:cubicBezTo>
                <a:cubicBezTo>
                  <a:pt x="204741" y="155377"/>
                  <a:pt x="201115" y="153442"/>
                  <a:pt x="197092" y="153442"/>
                </a:cubicBezTo>
                <a:close/>
                <a:moveTo>
                  <a:pt x="254197" y="153442"/>
                </a:moveTo>
                <a:cubicBezTo>
                  <a:pt x="250129" y="153442"/>
                  <a:pt x="246487" y="155422"/>
                  <a:pt x="243973" y="158546"/>
                </a:cubicBezTo>
                <a:cubicBezTo>
                  <a:pt x="244568" y="158759"/>
                  <a:pt x="245162" y="159003"/>
                  <a:pt x="245725" y="159292"/>
                </a:cubicBezTo>
                <a:cubicBezTo>
                  <a:pt x="247889" y="156870"/>
                  <a:pt x="250875" y="155377"/>
                  <a:pt x="254197" y="155377"/>
                </a:cubicBezTo>
                <a:cubicBezTo>
                  <a:pt x="257427" y="155377"/>
                  <a:pt x="260382" y="156824"/>
                  <a:pt x="262546" y="159186"/>
                </a:cubicBezTo>
                <a:cubicBezTo>
                  <a:pt x="263125" y="158896"/>
                  <a:pt x="263734" y="158652"/>
                  <a:pt x="264344" y="158454"/>
                </a:cubicBezTo>
                <a:cubicBezTo>
                  <a:pt x="261830" y="155392"/>
                  <a:pt x="258219" y="153442"/>
                  <a:pt x="254197" y="153442"/>
                </a:cubicBezTo>
                <a:close/>
                <a:moveTo>
                  <a:pt x="225644" y="153457"/>
                </a:moveTo>
                <a:cubicBezTo>
                  <a:pt x="221592" y="153457"/>
                  <a:pt x="217935" y="155422"/>
                  <a:pt x="215436" y="158561"/>
                </a:cubicBezTo>
                <a:cubicBezTo>
                  <a:pt x="216031" y="158759"/>
                  <a:pt x="216610" y="159018"/>
                  <a:pt x="217173" y="159308"/>
                </a:cubicBezTo>
                <a:cubicBezTo>
                  <a:pt x="219337" y="156885"/>
                  <a:pt x="222338" y="155377"/>
                  <a:pt x="225644" y="155377"/>
                </a:cubicBezTo>
                <a:cubicBezTo>
                  <a:pt x="228890" y="155377"/>
                  <a:pt x="231845" y="156824"/>
                  <a:pt x="234009" y="159186"/>
                </a:cubicBezTo>
                <a:cubicBezTo>
                  <a:pt x="234588" y="158896"/>
                  <a:pt x="235182" y="158668"/>
                  <a:pt x="235792" y="158470"/>
                </a:cubicBezTo>
                <a:cubicBezTo>
                  <a:pt x="233293" y="155392"/>
                  <a:pt x="229667" y="153457"/>
                  <a:pt x="225644" y="153457"/>
                </a:cubicBezTo>
                <a:close/>
                <a:moveTo>
                  <a:pt x="82929" y="155971"/>
                </a:moveTo>
                <a:lnTo>
                  <a:pt x="82929" y="156017"/>
                </a:lnTo>
                <a:cubicBezTo>
                  <a:pt x="79852" y="156017"/>
                  <a:pt x="77079" y="157388"/>
                  <a:pt x="75022" y="159551"/>
                </a:cubicBezTo>
                <a:cubicBezTo>
                  <a:pt x="75555" y="159856"/>
                  <a:pt x="76073" y="160207"/>
                  <a:pt x="76561" y="160587"/>
                </a:cubicBezTo>
                <a:cubicBezTo>
                  <a:pt x="78267" y="158911"/>
                  <a:pt x="80492" y="157906"/>
                  <a:pt x="82929" y="157906"/>
                </a:cubicBezTo>
                <a:cubicBezTo>
                  <a:pt x="85245" y="157921"/>
                  <a:pt x="87485" y="158820"/>
                  <a:pt x="89146" y="160435"/>
                </a:cubicBezTo>
                <a:cubicBezTo>
                  <a:pt x="89648" y="160069"/>
                  <a:pt x="90182" y="159734"/>
                  <a:pt x="90730" y="159429"/>
                </a:cubicBezTo>
                <a:cubicBezTo>
                  <a:pt x="88689" y="157296"/>
                  <a:pt x="85946" y="155971"/>
                  <a:pt x="82929" y="155971"/>
                </a:cubicBezTo>
                <a:close/>
                <a:moveTo>
                  <a:pt x="54393" y="156017"/>
                </a:moveTo>
                <a:cubicBezTo>
                  <a:pt x="51315" y="156017"/>
                  <a:pt x="48527" y="157388"/>
                  <a:pt x="46485" y="159597"/>
                </a:cubicBezTo>
                <a:cubicBezTo>
                  <a:pt x="47018" y="159902"/>
                  <a:pt x="47536" y="160237"/>
                  <a:pt x="48039" y="160618"/>
                </a:cubicBezTo>
                <a:cubicBezTo>
                  <a:pt x="49778" y="158833"/>
                  <a:pt x="52084" y="157938"/>
                  <a:pt x="54394" y="157938"/>
                </a:cubicBezTo>
                <a:cubicBezTo>
                  <a:pt x="56640" y="157938"/>
                  <a:pt x="58889" y="158784"/>
                  <a:pt x="60624" y="160481"/>
                </a:cubicBezTo>
                <a:cubicBezTo>
                  <a:pt x="61127" y="160100"/>
                  <a:pt x="61645" y="159765"/>
                  <a:pt x="62193" y="159460"/>
                </a:cubicBezTo>
                <a:cubicBezTo>
                  <a:pt x="60167" y="157327"/>
                  <a:pt x="57424" y="156017"/>
                  <a:pt x="54408" y="156017"/>
                </a:cubicBezTo>
                <a:close/>
                <a:moveTo>
                  <a:pt x="197092" y="156001"/>
                </a:moveTo>
                <a:cubicBezTo>
                  <a:pt x="194015" y="156001"/>
                  <a:pt x="191226" y="157373"/>
                  <a:pt x="189170" y="159582"/>
                </a:cubicBezTo>
                <a:cubicBezTo>
                  <a:pt x="189718" y="159902"/>
                  <a:pt x="190236" y="160237"/>
                  <a:pt x="190724" y="160618"/>
                </a:cubicBezTo>
                <a:cubicBezTo>
                  <a:pt x="192430" y="158957"/>
                  <a:pt x="194655" y="157936"/>
                  <a:pt x="197092" y="157936"/>
                </a:cubicBezTo>
                <a:cubicBezTo>
                  <a:pt x="199423" y="157952"/>
                  <a:pt x="201648" y="158866"/>
                  <a:pt x="203324" y="160466"/>
                </a:cubicBezTo>
                <a:cubicBezTo>
                  <a:pt x="203811" y="160100"/>
                  <a:pt x="204345" y="159765"/>
                  <a:pt x="204893" y="159460"/>
                </a:cubicBezTo>
                <a:cubicBezTo>
                  <a:pt x="202852" y="157327"/>
                  <a:pt x="200109" y="156001"/>
                  <a:pt x="197092" y="156001"/>
                </a:cubicBezTo>
                <a:close/>
                <a:moveTo>
                  <a:pt x="25856" y="156017"/>
                </a:moveTo>
                <a:cubicBezTo>
                  <a:pt x="22778" y="156017"/>
                  <a:pt x="19990" y="157388"/>
                  <a:pt x="17933" y="159597"/>
                </a:cubicBezTo>
                <a:cubicBezTo>
                  <a:pt x="18481" y="159902"/>
                  <a:pt x="18999" y="160252"/>
                  <a:pt x="19487" y="160633"/>
                </a:cubicBezTo>
                <a:cubicBezTo>
                  <a:pt x="21227" y="158839"/>
                  <a:pt x="23537" y="157940"/>
                  <a:pt x="25850" y="157940"/>
                </a:cubicBezTo>
                <a:cubicBezTo>
                  <a:pt x="28093" y="157940"/>
                  <a:pt x="30339" y="158785"/>
                  <a:pt x="32072" y="160481"/>
                </a:cubicBezTo>
                <a:cubicBezTo>
                  <a:pt x="32575" y="160100"/>
                  <a:pt x="33093" y="159765"/>
                  <a:pt x="33641" y="159475"/>
                </a:cubicBezTo>
                <a:cubicBezTo>
                  <a:pt x="31600" y="157327"/>
                  <a:pt x="28872" y="156017"/>
                  <a:pt x="25856" y="156017"/>
                </a:cubicBezTo>
                <a:close/>
                <a:moveTo>
                  <a:pt x="111482" y="156017"/>
                </a:moveTo>
                <a:cubicBezTo>
                  <a:pt x="108404" y="156017"/>
                  <a:pt x="105601" y="157388"/>
                  <a:pt x="103559" y="159597"/>
                </a:cubicBezTo>
                <a:cubicBezTo>
                  <a:pt x="104092" y="159902"/>
                  <a:pt x="104610" y="160252"/>
                  <a:pt x="105113" y="160633"/>
                </a:cubicBezTo>
                <a:cubicBezTo>
                  <a:pt x="106853" y="158839"/>
                  <a:pt x="109163" y="157940"/>
                  <a:pt x="111476" y="157940"/>
                </a:cubicBezTo>
                <a:cubicBezTo>
                  <a:pt x="113719" y="157940"/>
                  <a:pt x="115965" y="158785"/>
                  <a:pt x="117698" y="160481"/>
                </a:cubicBezTo>
                <a:cubicBezTo>
                  <a:pt x="118201" y="160100"/>
                  <a:pt x="118719" y="159765"/>
                  <a:pt x="119267" y="159475"/>
                </a:cubicBezTo>
                <a:cubicBezTo>
                  <a:pt x="117241" y="157327"/>
                  <a:pt x="114498" y="156017"/>
                  <a:pt x="111482" y="156017"/>
                </a:cubicBezTo>
                <a:close/>
                <a:moveTo>
                  <a:pt x="140019" y="156017"/>
                </a:moveTo>
                <a:cubicBezTo>
                  <a:pt x="136941" y="156017"/>
                  <a:pt x="134153" y="157388"/>
                  <a:pt x="132096" y="159597"/>
                </a:cubicBezTo>
                <a:cubicBezTo>
                  <a:pt x="132644" y="159902"/>
                  <a:pt x="133162" y="160252"/>
                  <a:pt x="133650" y="160633"/>
                </a:cubicBezTo>
                <a:cubicBezTo>
                  <a:pt x="135356" y="158957"/>
                  <a:pt x="137581" y="157936"/>
                  <a:pt x="140019" y="157936"/>
                </a:cubicBezTo>
                <a:cubicBezTo>
                  <a:pt x="142334" y="157952"/>
                  <a:pt x="144574" y="158866"/>
                  <a:pt x="146250" y="160481"/>
                </a:cubicBezTo>
                <a:cubicBezTo>
                  <a:pt x="146738" y="160115"/>
                  <a:pt x="147271" y="159765"/>
                  <a:pt x="147819" y="159475"/>
                </a:cubicBezTo>
                <a:cubicBezTo>
                  <a:pt x="145778" y="157342"/>
                  <a:pt x="143050" y="156017"/>
                  <a:pt x="140019" y="156017"/>
                </a:cubicBezTo>
                <a:close/>
                <a:moveTo>
                  <a:pt x="168555" y="156017"/>
                </a:moveTo>
                <a:cubicBezTo>
                  <a:pt x="165478" y="156017"/>
                  <a:pt x="162690" y="157388"/>
                  <a:pt x="160648" y="159597"/>
                </a:cubicBezTo>
                <a:cubicBezTo>
                  <a:pt x="161181" y="159902"/>
                  <a:pt x="161699" y="160252"/>
                  <a:pt x="162202" y="160633"/>
                </a:cubicBezTo>
                <a:cubicBezTo>
                  <a:pt x="163893" y="158957"/>
                  <a:pt x="166118" y="157936"/>
                  <a:pt x="168555" y="157936"/>
                </a:cubicBezTo>
                <a:cubicBezTo>
                  <a:pt x="170871" y="157952"/>
                  <a:pt x="173096" y="158866"/>
                  <a:pt x="174772" y="160481"/>
                </a:cubicBezTo>
                <a:cubicBezTo>
                  <a:pt x="175274" y="160100"/>
                  <a:pt x="175808" y="159765"/>
                  <a:pt x="176356" y="159475"/>
                </a:cubicBezTo>
                <a:cubicBezTo>
                  <a:pt x="174315" y="157327"/>
                  <a:pt x="171587" y="156017"/>
                  <a:pt x="168555" y="156017"/>
                </a:cubicBezTo>
                <a:close/>
                <a:moveTo>
                  <a:pt x="225644" y="156032"/>
                </a:moveTo>
                <a:cubicBezTo>
                  <a:pt x="222567" y="156032"/>
                  <a:pt x="219779" y="157388"/>
                  <a:pt x="217722" y="159597"/>
                </a:cubicBezTo>
                <a:cubicBezTo>
                  <a:pt x="218270" y="159917"/>
                  <a:pt x="218788" y="160252"/>
                  <a:pt x="219276" y="160633"/>
                </a:cubicBezTo>
                <a:cubicBezTo>
                  <a:pt x="220982" y="158972"/>
                  <a:pt x="223207" y="157952"/>
                  <a:pt x="225644" y="157952"/>
                </a:cubicBezTo>
                <a:lnTo>
                  <a:pt x="225644" y="157936"/>
                </a:lnTo>
                <a:cubicBezTo>
                  <a:pt x="227960" y="157952"/>
                  <a:pt x="230200" y="158866"/>
                  <a:pt x="231861" y="160481"/>
                </a:cubicBezTo>
                <a:cubicBezTo>
                  <a:pt x="232364" y="160115"/>
                  <a:pt x="232897" y="159780"/>
                  <a:pt x="233445" y="159475"/>
                </a:cubicBezTo>
                <a:cubicBezTo>
                  <a:pt x="231404" y="157342"/>
                  <a:pt x="228661" y="156032"/>
                  <a:pt x="225644" y="156032"/>
                </a:cubicBezTo>
                <a:close/>
                <a:moveTo>
                  <a:pt x="254181" y="156017"/>
                </a:moveTo>
                <a:cubicBezTo>
                  <a:pt x="251119" y="156017"/>
                  <a:pt x="248316" y="157388"/>
                  <a:pt x="246274" y="159597"/>
                </a:cubicBezTo>
                <a:cubicBezTo>
                  <a:pt x="246807" y="159902"/>
                  <a:pt x="247325" y="160252"/>
                  <a:pt x="247828" y="160633"/>
                </a:cubicBezTo>
                <a:cubicBezTo>
                  <a:pt x="249519" y="158957"/>
                  <a:pt x="251744" y="157936"/>
                  <a:pt x="254197" y="157936"/>
                </a:cubicBezTo>
                <a:cubicBezTo>
                  <a:pt x="256512" y="157952"/>
                  <a:pt x="258737" y="158866"/>
                  <a:pt x="260413" y="160481"/>
                </a:cubicBezTo>
                <a:cubicBezTo>
                  <a:pt x="260916" y="160100"/>
                  <a:pt x="261434" y="159765"/>
                  <a:pt x="261982" y="159475"/>
                </a:cubicBezTo>
                <a:cubicBezTo>
                  <a:pt x="259941" y="157327"/>
                  <a:pt x="257213" y="156017"/>
                  <a:pt x="254181" y="156017"/>
                </a:cubicBezTo>
                <a:close/>
              </a:path>
            </a:pathLst>
          </a:custGeom>
          <a:solidFill>
            <a:srgbClr val="E3E4DF">
              <a:alpha val="1341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ubTitle" idx="1"/>
          </p:nvPr>
        </p:nvSpPr>
        <p:spPr>
          <a:xfrm>
            <a:off x="2981550" y="3705375"/>
            <a:ext cx="3180900" cy="68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9"/>
          <p:cNvSpPr txBox="1">
            <a:spLocks noGrp="1"/>
          </p:cNvSpPr>
          <p:nvPr>
            <p:ph type="title"/>
          </p:nvPr>
        </p:nvSpPr>
        <p:spPr>
          <a:xfrm>
            <a:off x="2981450" y="2260594"/>
            <a:ext cx="3180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9"/>
          <p:cNvSpPr txBox="1">
            <a:spLocks noGrp="1"/>
          </p:cNvSpPr>
          <p:nvPr>
            <p:ph type="title" idx="2" hasCustomPrompt="1"/>
          </p:nvPr>
        </p:nvSpPr>
        <p:spPr>
          <a:xfrm>
            <a:off x="2981647" y="884013"/>
            <a:ext cx="3180900" cy="1051200"/>
          </a:xfrm>
          <a:prstGeom prst="rect">
            <a:avLst/>
          </a:prstGeom>
          <a:effectLst>
            <a:outerShdw dist="47625" dir="162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8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r>
              <a:t>xx%</a:t>
            </a:r>
          </a:p>
        </p:txBody>
      </p:sp>
      <p:sp>
        <p:nvSpPr>
          <p:cNvPr id="43" name="Google Shape;43;p9"/>
          <p:cNvSpPr txBox="1">
            <a:spLocks noGrp="1"/>
          </p:cNvSpPr>
          <p:nvPr>
            <p:ph type="subTitle" idx="3"/>
          </p:nvPr>
        </p:nvSpPr>
        <p:spPr>
          <a:xfrm>
            <a:off x="2981453" y="2982984"/>
            <a:ext cx="3180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0"/>
          <p:cNvSpPr txBox="1">
            <a:spLocks noGrp="1"/>
          </p:cNvSpPr>
          <p:nvPr>
            <p:ph type="title"/>
          </p:nvPr>
        </p:nvSpPr>
        <p:spPr>
          <a:xfrm>
            <a:off x="829800" y="747225"/>
            <a:ext cx="3243300" cy="2395800"/>
          </a:xfrm>
          <a:prstGeom prst="rect">
            <a:avLst/>
          </a:prstGeom>
          <a:noFill/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ángulo redondeado 3"/>
          <p:cNvSpPr/>
          <p:nvPr userDrawn="1"/>
        </p:nvSpPr>
        <p:spPr>
          <a:xfrm>
            <a:off x="134006" y="126123"/>
            <a:ext cx="8907517" cy="4934607"/>
          </a:xfrm>
          <a:prstGeom prst="roundRect">
            <a:avLst>
              <a:gd name="adj" fmla="val 9382"/>
            </a:avLst>
          </a:prstGeom>
          <a:solidFill>
            <a:srgbClr val="F9FAF9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MX" sz="1050" dirty="0"/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7717800" cy="56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Denk One"/>
              <a:buNone/>
              <a:defRPr sz="4000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237559"/>
            <a:ext cx="7717800" cy="337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●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○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■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●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○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■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●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○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Char char="■"/>
              <a:defRPr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 dirty="0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2" r:id="rId23"/>
    <p:sldLayoutId id="2147483673" r:id="rId24"/>
    <p:sldLayoutId id="2147483674" r:id="rId25"/>
    <p:sldLayoutId id="2147483675" r:id="rId26"/>
    <p:sldLayoutId id="2147483676" r:id="rId27"/>
    <p:sldLayoutId id="2147483677" r:id="rId28"/>
    <p:sldLayoutId id="2147483678" r:id="rId29"/>
    <p:sldLayoutId id="2147483679" r:id="rId30"/>
    <p:sldLayoutId id="2147483680" r:id="rId31"/>
    <p:sldLayoutId id="2147483681" r:id="rId32"/>
    <p:sldLayoutId id="2147483682" r:id="rId33"/>
    <p:sldLayoutId id="2147483683" r:id="rId34"/>
    <p:sldLayoutId id="2147483689" r:id="rId35"/>
    <p:sldLayoutId id="2147483690" r:id="rId3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ángulo 3"/>
          <p:cNvSpPr/>
          <p:nvPr userDrawn="1"/>
        </p:nvSpPr>
        <p:spPr>
          <a:xfrm>
            <a:off x="0" y="0"/>
            <a:ext cx="9144000" cy="5143499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24" name="Google Shape;224;p38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9pPr>
          </a:lstStyle>
          <a:p>
            <a:endParaRPr/>
          </a:p>
        </p:txBody>
      </p:sp>
      <p:sp>
        <p:nvSpPr>
          <p:cNvPr id="225" name="Google Shape;225;p38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4" r:id="rId1"/>
    <p:sldLayoutId id="2147483685" r:id="rId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7" Type="http://schemas.openxmlformats.org/officeDocument/2006/relationships/image" Target="../media/image20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Relationship Id="rId6" Type="http://schemas.microsoft.com/office/2007/relationships/hdphoto" Target="../media/hdphoto4.wdp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emf"/><Relationship Id="rId1" Type="http://schemas.openxmlformats.org/officeDocument/2006/relationships/slideLayout" Target="../slideLayouts/slideLayout3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emf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3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2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31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33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0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3.png"/><Relationship Id="rId4" Type="http://schemas.openxmlformats.org/officeDocument/2006/relationships/image" Target="../media/image36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39.png"/><Relationship Id="rId5" Type="http://schemas.openxmlformats.org/officeDocument/2006/relationships/image" Target="../media/image35.png"/><Relationship Id="rId4" Type="http://schemas.openxmlformats.org/officeDocument/2006/relationships/image" Target="../media/image38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0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3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2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7" Type="http://schemas.openxmlformats.org/officeDocument/2006/relationships/image" Target="../media/image44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43.emf"/><Relationship Id="rId5" Type="http://schemas.openxmlformats.org/officeDocument/2006/relationships/image" Target="../media/image42.emf"/><Relationship Id="rId4" Type="http://schemas.openxmlformats.org/officeDocument/2006/relationships/image" Target="../media/image3.png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3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45.emf"/><Relationship Id="rId4" Type="http://schemas.openxmlformats.org/officeDocument/2006/relationships/image" Target="../media/image3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9.e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8.emf"/><Relationship Id="rId5" Type="http://schemas.openxmlformats.org/officeDocument/2006/relationships/image" Target="../media/image47.emf"/><Relationship Id="rId4" Type="http://schemas.openxmlformats.org/officeDocument/2006/relationships/image" Target="../media/image46.emf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51.emf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jpeg"/><Relationship Id="rId3" Type="http://schemas.openxmlformats.org/officeDocument/2006/relationships/image" Target="../media/image7.png"/><Relationship Id="rId7" Type="http://schemas.microsoft.com/office/2007/relationships/hdphoto" Target="../media/hdphoto2.wdp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.png"/><Relationship Id="rId5" Type="http://schemas.openxmlformats.org/officeDocument/2006/relationships/image" Target="../media/image8.png"/><Relationship Id="rId4" Type="http://schemas.microsoft.com/office/2007/relationships/hdphoto" Target="../media/hdphoto1.wdp"/><Relationship Id="rId9" Type="http://schemas.openxmlformats.org/officeDocument/2006/relationships/image" Target="../media/image11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1.xml"/><Relationship Id="rId4" Type="http://schemas.openxmlformats.org/officeDocument/2006/relationships/image" Target="../media/image52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53.png"/><Relationship Id="rId4" Type="http://schemas.openxmlformats.org/officeDocument/2006/relationships/image" Target="../media/image35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35.png"/><Relationship Id="rId4" Type="http://schemas.openxmlformats.org/officeDocument/2006/relationships/image" Target="../media/image55.e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7" Type="http://schemas.openxmlformats.org/officeDocument/2006/relationships/image" Target="../media/image55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5.emf"/><Relationship Id="rId5" Type="http://schemas.openxmlformats.org/officeDocument/2006/relationships/image" Target="../media/image58.emf"/><Relationship Id="rId4" Type="http://schemas.openxmlformats.org/officeDocument/2006/relationships/image" Target="../media/image57.emf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7" Type="http://schemas.openxmlformats.org/officeDocument/2006/relationships/image" Target="../media/image13.emf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51.emf"/><Relationship Id="rId5" Type="http://schemas.openxmlformats.org/officeDocument/2006/relationships/image" Target="../media/image4.emf"/><Relationship Id="rId4" Type="http://schemas.openxmlformats.org/officeDocument/2006/relationships/image" Target="../media/image6.e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31.emf"/><Relationship Id="rId4" Type="http://schemas.openxmlformats.org/officeDocument/2006/relationships/image" Target="../media/image24.emf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emf"/><Relationship Id="rId3" Type="http://schemas.openxmlformats.org/officeDocument/2006/relationships/image" Target="../media/image35.png"/><Relationship Id="rId7" Type="http://schemas.openxmlformats.org/officeDocument/2006/relationships/image" Target="../media/image40.emf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33.emf"/><Relationship Id="rId5" Type="http://schemas.openxmlformats.org/officeDocument/2006/relationships/image" Target="../media/image59.emf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9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7.xml"/><Relationship Id="rId5" Type="http://schemas.openxmlformats.org/officeDocument/2006/relationships/image" Target="../media/image13.emf"/><Relationship Id="rId4" Type="http://schemas.openxmlformats.org/officeDocument/2006/relationships/image" Target="../media/image14.e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hyperlink" Target="https://chrome.google.com/webstore/detail/flaticon-for-gsuit-gslide/haekgjfnhhdkgfgmldhfokhmfkgmciba" TargetMode="Externa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8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6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86757" y="1797498"/>
            <a:ext cx="5345349" cy="3313316"/>
          </a:xfrm>
          <a:prstGeom prst="rect">
            <a:avLst/>
          </a:prstGeo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spPr>
      </p:pic>
      <p:sp>
        <p:nvSpPr>
          <p:cNvPr id="233" name="Google Shape;233;p41"/>
          <p:cNvSpPr/>
          <p:nvPr/>
        </p:nvSpPr>
        <p:spPr>
          <a:xfrm>
            <a:off x="366384" y="618328"/>
            <a:ext cx="4268700" cy="40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234" name="Google Shape;234;p41"/>
          <p:cNvSpPr txBox="1">
            <a:spLocks noGrp="1"/>
          </p:cNvSpPr>
          <p:nvPr>
            <p:ph type="ctrTitle"/>
          </p:nvPr>
        </p:nvSpPr>
        <p:spPr>
          <a:xfrm>
            <a:off x="745707" y="3129379"/>
            <a:ext cx="3289800" cy="520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>
                <a:solidFill>
                  <a:srgbClr val="FFC000"/>
                </a:solidFill>
              </a:rPr>
              <a:t>Free Template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235" name="Google Shape;235;p41"/>
          <p:cNvSpPr txBox="1">
            <a:spLocks noGrp="1"/>
          </p:cNvSpPr>
          <p:nvPr>
            <p:ph type="subTitle" idx="1"/>
          </p:nvPr>
        </p:nvSpPr>
        <p:spPr>
          <a:xfrm>
            <a:off x="745707" y="3895306"/>
            <a:ext cx="2985600" cy="4461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070C0"/>
                </a:solidFill>
              </a:rPr>
              <a:t>Here is where your presentation begins</a:t>
            </a:r>
            <a:endParaRPr dirty="0">
              <a:solidFill>
                <a:srgbClr val="0070C0"/>
              </a:solidFill>
            </a:endParaRPr>
          </a:p>
        </p:txBody>
      </p:sp>
      <p:sp>
        <p:nvSpPr>
          <p:cNvPr id="237" name="Google Shape;237;p41"/>
          <p:cNvSpPr/>
          <p:nvPr/>
        </p:nvSpPr>
        <p:spPr>
          <a:xfrm>
            <a:off x="745711" y="934185"/>
            <a:ext cx="2650889" cy="863313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Denk One"/>
              </a:rPr>
              <a:t>TOKYO</a:t>
            </a:r>
          </a:p>
        </p:txBody>
      </p:sp>
      <p:sp>
        <p:nvSpPr>
          <p:cNvPr id="238" name="Google Shape;238;p41"/>
          <p:cNvSpPr/>
          <p:nvPr/>
        </p:nvSpPr>
        <p:spPr>
          <a:xfrm>
            <a:off x="745711" y="2034569"/>
            <a:ext cx="2699069" cy="863313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lang="es-ES" b="1" i="0" dirty="0" smtClean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Denk One"/>
              </a:rPr>
              <a:t>ANIME</a:t>
            </a:r>
            <a:endParaRPr b="1" i="0" dirty="0"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  <a:solidFill>
                <a:schemeClr val="accent2"/>
              </a:solidFill>
              <a:latin typeface="Denk One"/>
            </a:endParaRPr>
          </a:p>
        </p:txBody>
      </p:sp>
      <p:sp>
        <p:nvSpPr>
          <p:cNvPr id="239" name="Google Shape;239;p41"/>
          <p:cNvSpPr/>
          <p:nvPr/>
        </p:nvSpPr>
        <p:spPr>
          <a:xfrm>
            <a:off x="8362571" y="500190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東</a:t>
            </a:r>
            <a:b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京</a:t>
            </a:r>
            <a:b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コ</a:t>
            </a:r>
            <a:b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ミ</a:t>
            </a:r>
            <a:b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ク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Aesthetic Anime Wallpapers Iphone Demon Slayer - Novocom.top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" y="-1"/>
            <a:ext cx="9163210" cy="5143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ángulo redondeado 2"/>
          <p:cNvSpPr/>
          <p:nvPr/>
        </p:nvSpPr>
        <p:spPr>
          <a:xfrm>
            <a:off x="457200" y="252664"/>
            <a:ext cx="8354959" cy="4591373"/>
          </a:xfrm>
          <a:prstGeom prst="roundRect">
            <a:avLst>
              <a:gd name="adj" fmla="val 8940"/>
            </a:avLst>
          </a:prstGeom>
          <a:solidFill>
            <a:srgbClr val="66DAAD">
              <a:alpha val="89804"/>
            </a:srgbClr>
          </a:solidFill>
          <a:ln w="38100">
            <a:solidFill>
              <a:srgbClr val="27A17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MX" sz="1050" dirty="0"/>
          </a:p>
        </p:txBody>
      </p:sp>
      <p:pic>
        <p:nvPicPr>
          <p:cNvPr id="3076" name="Picture 4" descr="https://o.remove.bg/downloads/97257821-04d3-4f32-86cb-c99f9a731190/b460a96b29fb472be8a7108f7b3ebe95-removebg-preview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12018" y="3734317"/>
            <a:ext cx="1738435" cy="17384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https://o.remove.bg/downloads/9de9b989-5079-449e-b49b-21d01d31f529/06c2f8501fce56330ea42614442ebbfe-removebg-preview.png"/>
          <p:cNvPicPr>
            <a:picLocks noChangeAspect="1" noChangeArrowheads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90000" l="10000" r="90000">
                        <a14:foregroundMark x1="33600" y1="49600" x2="31600" y2="56400"/>
                        <a14:foregroundMark x1="54200" y1="49200" x2="52400" y2="55400"/>
                        <a14:backgroundMark x1="79800" y1="50200" x2="85000" y2="582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1814" y="3073853"/>
            <a:ext cx="2357078" cy="23570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https://o.remove.bg/downloads/a42937cd-0551-4c4a-88cd-6d4425cb3cec/8e9c553efcf379d07bf768b915dc245f-removebg-preview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68167" y="-84179"/>
            <a:ext cx="3626874" cy="36268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Google Shape;687;p37"/>
          <p:cNvSpPr txBox="1">
            <a:spLocks noGrp="1"/>
          </p:cNvSpPr>
          <p:nvPr>
            <p:ph type="subTitle" idx="1"/>
          </p:nvPr>
        </p:nvSpPr>
        <p:spPr>
          <a:xfrm>
            <a:off x="1960504" y="3116929"/>
            <a:ext cx="52422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hivo Black" panose="00000A00000000000000" pitchFamily="2" charset="0"/>
              </a:rPr>
              <a:t>Thhe of </a:t>
            </a:r>
            <a:r>
              <a:rPr lang="en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hivo Black" panose="00000A00000000000000" pitchFamily="2" charset="0"/>
              </a:rPr>
              <a:t>children have been featured on social media by age two</a:t>
            </a:r>
            <a:endParaRPr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hivo Black" panose="00000A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56739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46"/>
          <p:cNvSpPr/>
          <p:nvPr/>
        </p:nvSpPr>
        <p:spPr>
          <a:xfrm>
            <a:off x="2437650" y="539500"/>
            <a:ext cx="4268700" cy="406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291" name="Google Shape;291;p46"/>
          <p:cNvSpPr txBox="1">
            <a:spLocks noGrp="1"/>
          </p:cNvSpPr>
          <p:nvPr>
            <p:ph type="title"/>
          </p:nvPr>
        </p:nvSpPr>
        <p:spPr>
          <a:xfrm>
            <a:off x="2981450" y="2260588"/>
            <a:ext cx="3180900" cy="12165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WHAT’S TOKYO COMIC CON?</a:t>
            </a:r>
            <a:endParaRPr/>
          </a:p>
        </p:txBody>
      </p:sp>
      <p:sp>
        <p:nvSpPr>
          <p:cNvPr id="292" name="Google Shape;292;p46"/>
          <p:cNvSpPr txBox="1">
            <a:spLocks noGrp="1"/>
          </p:cNvSpPr>
          <p:nvPr>
            <p:ph type="title" idx="2"/>
          </p:nvPr>
        </p:nvSpPr>
        <p:spPr>
          <a:xfrm>
            <a:off x="2981647" y="884013"/>
            <a:ext cx="3180900" cy="1051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93" name="Google Shape;293;p46"/>
          <p:cNvSpPr txBox="1">
            <a:spLocks noGrp="1"/>
          </p:cNvSpPr>
          <p:nvPr>
            <p:ph type="subTitle" idx="1"/>
          </p:nvPr>
        </p:nvSpPr>
        <p:spPr>
          <a:xfrm>
            <a:off x="2981453" y="3694788"/>
            <a:ext cx="31809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  <p:pic>
        <p:nvPicPr>
          <p:cNvPr id="294" name="Google Shape;294;p46"/>
          <p:cNvPicPr preferRelativeResize="0"/>
          <p:nvPr/>
        </p:nvPicPr>
        <p:blipFill rotWithShape="1">
          <a:blip r:embed="rId3">
            <a:alphaModFix/>
          </a:blip>
          <a:srcRect b="6950"/>
          <a:stretch/>
        </p:blipFill>
        <p:spPr>
          <a:xfrm flipH="1">
            <a:off x="6383175" y="1719250"/>
            <a:ext cx="2419525" cy="3424250"/>
          </a:xfrm>
          <a:prstGeom prst="rect">
            <a:avLst/>
          </a:prstGeom>
          <a:noFill/>
          <a:ln>
            <a:noFill/>
          </a:ln>
        </p:spPr>
      </p:pic>
      <p:sp>
        <p:nvSpPr>
          <p:cNvPr id="295" name="Google Shape;295;p46"/>
          <p:cNvSpPr/>
          <p:nvPr/>
        </p:nvSpPr>
        <p:spPr>
          <a:xfrm>
            <a:off x="713407" y="539507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東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京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コ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ミ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ク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p47"/>
          <p:cNvSpPr txBox="1">
            <a:spLocks noGrp="1"/>
          </p:cNvSpPr>
          <p:nvPr>
            <p:ph type="subTitle" idx="1"/>
          </p:nvPr>
        </p:nvSpPr>
        <p:spPr>
          <a:xfrm>
            <a:off x="2302800" y="1471775"/>
            <a:ext cx="4538400" cy="2778000"/>
          </a:xfrm>
          <a:prstGeom prst="rect">
            <a:avLst/>
          </a:prstGeom>
        </p:spPr>
        <p:txBody>
          <a:bodyPr spcFirstLastPara="1" wrap="square" lIns="365750" tIns="91425" rIns="365750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Do you know what helps you make your point clear? Lists like this one:</a:t>
            </a:r>
            <a:endParaRPr dirty="0"/>
          </a:p>
          <a:p>
            <a:pPr marL="457200" lvl="0" indent="-330200" algn="l" rtl="0">
              <a:spcBef>
                <a:spcPts val="100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●"/>
            </a:pPr>
            <a:r>
              <a:rPr lang="en" dirty="0"/>
              <a:t>They’re simple </a:t>
            </a:r>
            <a:endParaRPr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●"/>
            </a:pPr>
            <a:r>
              <a:rPr lang="en" dirty="0"/>
              <a:t>You can organize your ideas clearly</a:t>
            </a:r>
            <a:endParaRPr dirty="0"/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600"/>
              <a:buChar char="●"/>
            </a:pPr>
            <a:r>
              <a:rPr lang="en" dirty="0"/>
              <a:t>You’ll never forget to buy milk!</a:t>
            </a:r>
            <a:endParaRPr dirty="0"/>
          </a:p>
          <a:p>
            <a:pPr marL="0" lvl="0" indent="0" algn="l" rtl="0">
              <a:spcBef>
                <a:spcPts val="1600"/>
              </a:spcBef>
              <a:spcAft>
                <a:spcPts val="0"/>
              </a:spcAft>
              <a:buNone/>
            </a:pPr>
            <a:r>
              <a:rPr lang="en" dirty="0"/>
              <a:t>And the most important thing: the audience won’t miss the point of your presentation</a:t>
            </a:r>
            <a:endParaRPr dirty="0"/>
          </a:p>
        </p:txBody>
      </p:sp>
      <p:sp>
        <p:nvSpPr>
          <p:cNvPr id="301" name="Google Shape;301;p47"/>
          <p:cNvSpPr txBox="1">
            <a:spLocks noGrp="1"/>
          </p:cNvSpPr>
          <p:nvPr>
            <p:ph type="title"/>
          </p:nvPr>
        </p:nvSpPr>
        <p:spPr>
          <a:xfrm>
            <a:off x="1299875" y="539500"/>
            <a:ext cx="65442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WHAT’S TOKYO COMIC CON?</a:t>
            </a:r>
            <a:endParaRPr/>
          </a:p>
        </p:txBody>
      </p:sp>
      <p:pic>
        <p:nvPicPr>
          <p:cNvPr id="302" name="Google Shape;302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24" y="3243175"/>
            <a:ext cx="1953474" cy="14660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" name="Google Shape;303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76425" y="1504301"/>
            <a:ext cx="1841549" cy="1130648"/>
          </a:xfrm>
          <a:prstGeom prst="rect">
            <a:avLst/>
          </a:prstGeom>
          <a:noFill/>
          <a:ln>
            <a:noFill/>
          </a:ln>
        </p:spPr>
      </p:pic>
      <p:sp>
        <p:nvSpPr>
          <p:cNvPr id="304" name="Google Shape;304;p47"/>
          <p:cNvSpPr/>
          <p:nvPr/>
        </p:nvSpPr>
        <p:spPr>
          <a:xfrm>
            <a:off x="1129255" y="1471773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ン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=""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57201" y="507611"/>
            <a:ext cx="8678862" cy="542925"/>
          </a:xfrm>
          <a:prstGeom prst="rect">
            <a:avLst/>
          </a:prstGeom>
        </p:spPr>
        <p:txBody>
          <a:bodyPr/>
          <a:lstStyle/>
          <a:p>
            <a:pPr marL="114300" indent="0">
              <a:buNone/>
            </a:pPr>
            <a:r>
              <a:rPr lang="en-US" sz="2800" b="1" dirty="0">
                <a:solidFill>
                  <a:schemeClr val="accent2">
                    <a:lumMod val="75000"/>
                  </a:schemeClr>
                </a:solidFill>
              </a:rPr>
              <a:t>Infographic Style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="" xmlns:a16="http://schemas.microsoft.com/office/drawing/2014/main" id="{490677B9-A44D-4B7E-B896-51E94379EE8D}"/>
              </a:ext>
            </a:extLst>
          </p:cNvPr>
          <p:cNvSpPr txBox="1"/>
          <p:nvPr/>
        </p:nvSpPr>
        <p:spPr>
          <a:xfrm>
            <a:off x="457202" y="2010162"/>
            <a:ext cx="2578892" cy="27238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dirty="0">
                <a:solidFill>
                  <a:srgbClr val="73503F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Easy to change colors, photos and Text. </a:t>
            </a:r>
          </a:p>
          <a:p>
            <a:endParaRPr lang="en-US" altLang="ko-KR" sz="900" dirty="0">
              <a:solidFill>
                <a:srgbClr val="73503F"/>
              </a:solidFill>
              <a:cs typeface="Arial" pitchFamily="34" charset="0"/>
            </a:endParaRPr>
          </a:p>
          <a:p>
            <a:r>
              <a:rPr lang="en-US" altLang="ko-KR" sz="900" dirty="0">
                <a:solidFill>
                  <a:srgbClr val="73503F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8AB7C1CC-A860-4FC8-8764-0104347940C7}"/>
              </a:ext>
            </a:extLst>
          </p:cNvPr>
          <p:cNvSpPr txBox="1"/>
          <p:nvPr/>
        </p:nvSpPr>
        <p:spPr>
          <a:xfrm>
            <a:off x="457201" y="1161017"/>
            <a:ext cx="27717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100" b="1" dirty="0">
                <a:solidFill>
                  <a:srgbClr val="73503F"/>
                </a:solidFill>
                <a:latin typeface="+mj-lt"/>
                <a:cs typeface="Arial" pitchFamily="34" charset="0"/>
              </a:rPr>
              <a:t>Simple PowerPoint Presentation</a:t>
            </a:r>
            <a:endParaRPr lang="ko-KR" altLang="en-US" sz="2100" b="1" dirty="0">
              <a:solidFill>
                <a:srgbClr val="73503F"/>
              </a:solidFill>
              <a:latin typeface="+mj-lt"/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55B7C15A-1716-4CE7-8775-A8A6555CA931}"/>
              </a:ext>
            </a:extLst>
          </p:cNvPr>
          <p:cNvSpPr txBox="1"/>
          <p:nvPr/>
        </p:nvSpPr>
        <p:spPr>
          <a:xfrm>
            <a:off x="3825711" y="1686362"/>
            <a:ext cx="1817852" cy="2723823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pPr marL="128588" indent="-128588">
              <a:buFont typeface="Wingdings" pitchFamily="2" charset="2"/>
              <a:buChar char="ü"/>
            </a:pPr>
            <a:r>
              <a:rPr lang="en-US" altLang="ko-KR" sz="900" dirty="0">
                <a:solidFill>
                  <a:srgbClr val="73503F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28588" indent="-128588">
              <a:buFont typeface="Wingdings" pitchFamily="2" charset="2"/>
              <a:buChar char="ü"/>
            </a:pPr>
            <a:endParaRPr lang="en-US" altLang="ko-KR" sz="900" dirty="0">
              <a:solidFill>
                <a:srgbClr val="73503F"/>
              </a:solidFill>
              <a:cs typeface="Arial" pitchFamily="34" charset="0"/>
            </a:endParaRPr>
          </a:p>
          <a:p>
            <a:pPr marL="128588" indent="-128588">
              <a:buFont typeface="Wingdings" pitchFamily="2" charset="2"/>
              <a:buChar char="ü"/>
            </a:pPr>
            <a:r>
              <a:rPr lang="en-US" altLang="ko-KR" sz="900" dirty="0">
                <a:solidFill>
                  <a:srgbClr val="73503F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28588" indent="-128588">
              <a:buFont typeface="Wingdings" pitchFamily="2" charset="2"/>
              <a:buChar char="ü"/>
            </a:pPr>
            <a:endParaRPr lang="en-US" altLang="ko-KR" sz="900" dirty="0">
              <a:solidFill>
                <a:srgbClr val="73503F"/>
              </a:solidFill>
              <a:cs typeface="Arial" pitchFamily="34" charset="0"/>
            </a:endParaRPr>
          </a:p>
          <a:p>
            <a:pPr marL="128588" indent="-128588">
              <a:buFont typeface="Wingdings" pitchFamily="2" charset="2"/>
              <a:buChar char="ü"/>
            </a:pPr>
            <a:r>
              <a:rPr lang="en-US" altLang="ko-KR" sz="900" dirty="0">
                <a:solidFill>
                  <a:srgbClr val="73503F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28588" indent="-128588">
              <a:buFont typeface="Wingdings" pitchFamily="2" charset="2"/>
              <a:buChar char="ü"/>
            </a:pPr>
            <a:endParaRPr lang="en-US" altLang="ko-KR" sz="900" dirty="0">
              <a:solidFill>
                <a:srgbClr val="73503F"/>
              </a:solidFill>
              <a:cs typeface="Arial" pitchFamily="34" charset="0"/>
            </a:endParaRPr>
          </a:p>
          <a:p>
            <a:pPr marL="128588" indent="-128588">
              <a:buFont typeface="Wingdings" pitchFamily="2" charset="2"/>
              <a:buChar char="ü"/>
            </a:pPr>
            <a:r>
              <a:rPr lang="en-US" altLang="ko-KR" sz="900" dirty="0">
                <a:solidFill>
                  <a:srgbClr val="73503F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27800" y="1588948"/>
            <a:ext cx="2193750" cy="3566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86389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48"/>
          <p:cNvSpPr txBox="1">
            <a:spLocks noGrp="1"/>
          </p:cNvSpPr>
          <p:nvPr>
            <p:ph type="title"/>
          </p:nvPr>
        </p:nvSpPr>
        <p:spPr>
          <a:xfrm>
            <a:off x="1246875" y="539500"/>
            <a:ext cx="6650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DOES THE EVENT COVER?</a:t>
            </a:r>
            <a:endParaRPr/>
          </a:p>
        </p:txBody>
      </p:sp>
      <p:sp>
        <p:nvSpPr>
          <p:cNvPr id="310" name="Google Shape;310;p48"/>
          <p:cNvSpPr txBox="1">
            <a:spLocks noGrp="1"/>
          </p:cNvSpPr>
          <p:nvPr>
            <p:ph type="title" idx="2"/>
          </p:nvPr>
        </p:nvSpPr>
        <p:spPr>
          <a:xfrm>
            <a:off x="1394301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11" name="Google Shape;311;p48"/>
          <p:cNvSpPr txBox="1">
            <a:spLocks noGrp="1"/>
          </p:cNvSpPr>
          <p:nvPr>
            <p:ph type="subTitle" idx="1"/>
          </p:nvPr>
        </p:nvSpPr>
        <p:spPr>
          <a:xfrm>
            <a:off x="1394301" y="3466783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12" name="Google Shape;312;p48"/>
          <p:cNvSpPr txBox="1">
            <a:spLocks noGrp="1"/>
          </p:cNvSpPr>
          <p:nvPr>
            <p:ph type="title" idx="3"/>
          </p:nvPr>
        </p:nvSpPr>
        <p:spPr>
          <a:xfrm>
            <a:off x="4766630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13" name="Google Shape;313;p48"/>
          <p:cNvSpPr txBox="1">
            <a:spLocks noGrp="1"/>
          </p:cNvSpPr>
          <p:nvPr>
            <p:ph type="subTitle" idx="4"/>
          </p:nvPr>
        </p:nvSpPr>
        <p:spPr>
          <a:xfrm>
            <a:off x="4766630" y="3466757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14" name="Google Shape;314;p48"/>
          <p:cNvSpPr txBox="1">
            <a:spLocks noGrp="1"/>
          </p:cNvSpPr>
          <p:nvPr>
            <p:ph type="title" idx="5"/>
          </p:nvPr>
        </p:nvSpPr>
        <p:spPr>
          <a:xfrm>
            <a:off x="3080466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15" name="Google Shape;315;p48"/>
          <p:cNvSpPr txBox="1">
            <a:spLocks noGrp="1"/>
          </p:cNvSpPr>
          <p:nvPr>
            <p:ph type="subTitle" idx="6"/>
          </p:nvPr>
        </p:nvSpPr>
        <p:spPr>
          <a:xfrm>
            <a:off x="3080466" y="3466778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316" name="Google Shape;316;p48"/>
          <p:cNvSpPr txBox="1">
            <a:spLocks noGrp="1"/>
          </p:cNvSpPr>
          <p:nvPr>
            <p:ph type="title" idx="7"/>
          </p:nvPr>
        </p:nvSpPr>
        <p:spPr>
          <a:xfrm>
            <a:off x="6452797" y="2885166"/>
            <a:ext cx="1296900" cy="49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17" name="Google Shape;317;p48"/>
          <p:cNvSpPr txBox="1">
            <a:spLocks noGrp="1"/>
          </p:cNvSpPr>
          <p:nvPr>
            <p:ph type="subTitle" idx="8"/>
          </p:nvPr>
        </p:nvSpPr>
        <p:spPr>
          <a:xfrm>
            <a:off x="6452797" y="3466803"/>
            <a:ext cx="1296900" cy="60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grpSp>
        <p:nvGrpSpPr>
          <p:cNvPr id="318" name="Google Shape;318;p48"/>
          <p:cNvGrpSpPr/>
          <p:nvPr/>
        </p:nvGrpSpPr>
        <p:grpSpPr>
          <a:xfrm>
            <a:off x="1669601" y="1977141"/>
            <a:ext cx="746300" cy="746350"/>
            <a:chOff x="2678050" y="3216475"/>
            <a:chExt cx="368125" cy="368150"/>
          </a:xfrm>
        </p:grpSpPr>
        <p:sp>
          <p:nvSpPr>
            <p:cNvPr id="319" name="Google Shape;319;p48"/>
            <p:cNvSpPr/>
            <p:nvPr/>
          </p:nvSpPr>
          <p:spPr>
            <a:xfrm>
              <a:off x="2678050" y="3216475"/>
              <a:ext cx="368125" cy="328575"/>
            </a:xfrm>
            <a:custGeom>
              <a:avLst/>
              <a:gdLst/>
              <a:ahLst/>
              <a:cxnLst/>
              <a:rect l="l" t="t" r="r" b="b"/>
              <a:pathLst>
                <a:path w="14725" h="13143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9383"/>
                    <a:pt x="817" y="11237"/>
                    <a:pt x="2208" y="12606"/>
                  </a:cubicBezTo>
                  <a:cubicBezTo>
                    <a:pt x="2599" y="13004"/>
                    <a:pt x="3044" y="13143"/>
                    <a:pt x="3531" y="13143"/>
                  </a:cubicBezTo>
                  <a:cubicBezTo>
                    <a:pt x="4637" y="13143"/>
                    <a:pt x="5957" y="12430"/>
                    <a:pt x="7352" y="12430"/>
                  </a:cubicBezTo>
                  <a:cubicBezTo>
                    <a:pt x="8762" y="12430"/>
                    <a:pt x="10076" y="13143"/>
                    <a:pt x="11213" y="13143"/>
                  </a:cubicBezTo>
                  <a:cubicBezTo>
                    <a:pt x="11714" y="13143"/>
                    <a:pt x="12181" y="13004"/>
                    <a:pt x="12606" y="12606"/>
                  </a:cubicBezTo>
                  <a:cubicBezTo>
                    <a:pt x="13886" y="11237"/>
                    <a:pt x="14725" y="9383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48"/>
            <p:cNvSpPr/>
            <p:nvPr/>
          </p:nvSpPr>
          <p:spPr>
            <a:xfrm>
              <a:off x="2733225" y="3237450"/>
              <a:ext cx="312950" cy="307600"/>
            </a:xfrm>
            <a:custGeom>
              <a:avLst/>
              <a:gdLst/>
              <a:ahLst/>
              <a:cxnLst/>
              <a:rect l="l" t="t" r="r" b="b"/>
              <a:pathLst>
                <a:path w="12518" h="12304" extrusionOk="0">
                  <a:moveTo>
                    <a:pt x="5145" y="1"/>
                  </a:moveTo>
                  <a:lnTo>
                    <a:pt x="3864" y="729"/>
                  </a:lnTo>
                  <a:lnTo>
                    <a:pt x="3864" y="1193"/>
                  </a:lnTo>
                  <a:cubicBezTo>
                    <a:pt x="3776" y="1193"/>
                    <a:pt x="3688" y="1281"/>
                    <a:pt x="3577" y="1369"/>
                  </a:cubicBezTo>
                  <a:lnTo>
                    <a:pt x="2760" y="464"/>
                  </a:lnTo>
                  <a:cubicBezTo>
                    <a:pt x="2760" y="464"/>
                    <a:pt x="2032" y="1568"/>
                    <a:pt x="2760" y="2208"/>
                  </a:cubicBezTo>
                  <a:cubicBezTo>
                    <a:pt x="2473" y="2584"/>
                    <a:pt x="2297" y="3135"/>
                    <a:pt x="2297" y="3776"/>
                  </a:cubicBezTo>
                  <a:lnTo>
                    <a:pt x="1016" y="2672"/>
                  </a:lnTo>
                  <a:lnTo>
                    <a:pt x="1657" y="5233"/>
                  </a:lnTo>
                  <a:lnTo>
                    <a:pt x="3224" y="6800"/>
                  </a:lnTo>
                  <a:cubicBezTo>
                    <a:pt x="3312" y="6999"/>
                    <a:pt x="3401" y="7087"/>
                    <a:pt x="3489" y="7264"/>
                  </a:cubicBezTo>
                  <a:lnTo>
                    <a:pt x="3224" y="8544"/>
                  </a:lnTo>
                  <a:lnTo>
                    <a:pt x="2032" y="8544"/>
                  </a:lnTo>
                  <a:cubicBezTo>
                    <a:pt x="818" y="8544"/>
                    <a:pt x="1" y="9383"/>
                    <a:pt x="1" y="10487"/>
                  </a:cubicBezTo>
                  <a:lnTo>
                    <a:pt x="1" y="11767"/>
                  </a:lnTo>
                  <a:cubicBezTo>
                    <a:pt x="392" y="12165"/>
                    <a:pt x="837" y="12304"/>
                    <a:pt x="1324" y="12304"/>
                  </a:cubicBezTo>
                  <a:cubicBezTo>
                    <a:pt x="2430" y="12304"/>
                    <a:pt x="3750" y="11591"/>
                    <a:pt x="5145" y="11591"/>
                  </a:cubicBezTo>
                  <a:cubicBezTo>
                    <a:pt x="6555" y="11591"/>
                    <a:pt x="7869" y="12304"/>
                    <a:pt x="9006" y="12304"/>
                  </a:cubicBezTo>
                  <a:cubicBezTo>
                    <a:pt x="9507" y="12304"/>
                    <a:pt x="9974" y="12165"/>
                    <a:pt x="10399" y="11767"/>
                  </a:cubicBezTo>
                  <a:cubicBezTo>
                    <a:pt x="11679" y="10398"/>
                    <a:pt x="12518" y="8544"/>
                    <a:pt x="12518" y="6535"/>
                  </a:cubicBezTo>
                  <a:cubicBezTo>
                    <a:pt x="12518" y="6072"/>
                    <a:pt x="12518" y="5696"/>
                    <a:pt x="12408" y="5233"/>
                  </a:cubicBezTo>
                  <a:lnTo>
                    <a:pt x="7551" y="464"/>
                  </a:lnTo>
                  <a:cubicBezTo>
                    <a:pt x="7441" y="818"/>
                    <a:pt x="7264" y="1105"/>
                    <a:pt x="6999" y="1281"/>
                  </a:cubicBezTo>
                  <a:lnTo>
                    <a:pt x="6447" y="729"/>
                  </a:lnTo>
                  <a:lnTo>
                    <a:pt x="5145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48"/>
            <p:cNvSpPr/>
            <p:nvPr/>
          </p:nvSpPr>
          <p:spPr>
            <a:xfrm>
              <a:off x="2781250" y="3249050"/>
              <a:ext cx="46375" cy="48025"/>
            </a:xfrm>
            <a:custGeom>
              <a:avLst/>
              <a:gdLst/>
              <a:ahLst/>
              <a:cxnLst/>
              <a:rect l="l" t="t" r="r" b="b"/>
              <a:pathLst>
                <a:path w="1855" h="1921" extrusionOk="0">
                  <a:moveTo>
                    <a:pt x="839" y="0"/>
                  </a:moveTo>
                  <a:cubicBezTo>
                    <a:pt x="839" y="0"/>
                    <a:pt x="1" y="1281"/>
                    <a:pt x="1104" y="1921"/>
                  </a:cubicBezTo>
                  <a:lnTo>
                    <a:pt x="1855" y="1192"/>
                  </a:lnTo>
                  <a:cubicBezTo>
                    <a:pt x="1855" y="1192"/>
                    <a:pt x="1104" y="817"/>
                    <a:pt x="839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48"/>
            <p:cNvSpPr/>
            <p:nvPr/>
          </p:nvSpPr>
          <p:spPr>
            <a:xfrm>
              <a:off x="2896600" y="3249050"/>
              <a:ext cx="45825" cy="48025"/>
            </a:xfrm>
            <a:custGeom>
              <a:avLst/>
              <a:gdLst/>
              <a:ahLst/>
              <a:cxnLst/>
              <a:rect l="l" t="t" r="r" b="b"/>
              <a:pathLst>
                <a:path w="1833" h="1921" extrusionOk="0">
                  <a:moveTo>
                    <a:pt x="1016" y="0"/>
                  </a:moveTo>
                  <a:lnTo>
                    <a:pt x="1016" y="0"/>
                  </a:lnTo>
                  <a:cubicBezTo>
                    <a:pt x="729" y="817"/>
                    <a:pt x="0" y="1192"/>
                    <a:pt x="0" y="1192"/>
                  </a:cubicBezTo>
                  <a:lnTo>
                    <a:pt x="729" y="1921"/>
                  </a:lnTo>
                  <a:cubicBezTo>
                    <a:pt x="1833" y="1281"/>
                    <a:pt x="1016" y="0"/>
                    <a:pt x="1016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48"/>
            <p:cNvSpPr/>
            <p:nvPr/>
          </p:nvSpPr>
          <p:spPr>
            <a:xfrm>
              <a:off x="2813825" y="3414625"/>
              <a:ext cx="96600" cy="39200"/>
            </a:xfrm>
            <a:custGeom>
              <a:avLst/>
              <a:gdLst/>
              <a:ahLst/>
              <a:cxnLst/>
              <a:rect l="l" t="t" r="r" b="b"/>
              <a:pathLst>
                <a:path w="3864" h="1568" extrusionOk="0">
                  <a:moveTo>
                    <a:pt x="265" y="0"/>
                  </a:moveTo>
                  <a:lnTo>
                    <a:pt x="0" y="1567"/>
                  </a:lnTo>
                  <a:lnTo>
                    <a:pt x="3863" y="1567"/>
                  </a:lnTo>
                  <a:lnTo>
                    <a:pt x="3576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48"/>
            <p:cNvSpPr/>
            <p:nvPr/>
          </p:nvSpPr>
          <p:spPr>
            <a:xfrm>
              <a:off x="2861825" y="3414625"/>
              <a:ext cx="48600" cy="39200"/>
            </a:xfrm>
            <a:custGeom>
              <a:avLst/>
              <a:gdLst/>
              <a:ahLst/>
              <a:cxnLst/>
              <a:rect l="l" t="t" r="r" b="b"/>
              <a:pathLst>
                <a:path w="1944" h="1568" extrusionOk="0">
                  <a:moveTo>
                    <a:pt x="1" y="0"/>
                  </a:moveTo>
                  <a:lnTo>
                    <a:pt x="1" y="1567"/>
                  </a:lnTo>
                  <a:lnTo>
                    <a:pt x="1943" y="1567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48"/>
            <p:cNvSpPr/>
            <p:nvPr/>
          </p:nvSpPr>
          <p:spPr>
            <a:xfrm>
              <a:off x="2733225" y="3451050"/>
              <a:ext cx="257775" cy="133575"/>
            </a:xfrm>
            <a:custGeom>
              <a:avLst/>
              <a:gdLst/>
              <a:ahLst/>
              <a:cxnLst/>
              <a:rect l="l" t="t" r="r" b="b"/>
              <a:pathLst>
                <a:path w="10311" h="5343" extrusionOk="0">
                  <a:moveTo>
                    <a:pt x="2032" y="0"/>
                  </a:moveTo>
                  <a:cubicBezTo>
                    <a:pt x="818" y="0"/>
                    <a:pt x="1" y="839"/>
                    <a:pt x="1" y="1943"/>
                  </a:cubicBezTo>
                  <a:lnTo>
                    <a:pt x="1" y="3223"/>
                  </a:lnTo>
                  <a:cubicBezTo>
                    <a:pt x="1281" y="4526"/>
                    <a:pt x="3136" y="5342"/>
                    <a:pt x="5145" y="5342"/>
                  </a:cubicBezTo>
                  <a:cubicBezTo>
                    <a:pt x="7176" y="5342"/>
                    <a:pt x="9008" y="4526"/>
                    <a:pt x="10310" y="3223"/>
                  </a:cubicBezTo>
                  <a:lnTo>
                    <a:pt x="10310" y="1943"/>
                  </a:lnTo>
                  <a:cubicBezTo>
                    <a:pt x="10310" y="839"/>
                    <a:pt x="9472" y="0"/>
                    <a:pt x="8279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48"/>
            <p:cNvSpPr/>
            <p:nvPr/>
          </p:nvSpPr>
          <p:spPr>
            <a:xfrm>
              <a:off x="2861825" y="3451050"/>
              <a:ext cx="129175" cy="133575"/>
            </a:xfrm>
            <a:custGeom>
              <a:avLst/>
              <a:gdLst/>
              <a:ahLst/>
              <a:cxnLst/>
              <a:rect l="l" t="t" r="r" b="b"/>
              <a:pathLst>
                <a:path w="5167" h="5343" extrusionOk="0">
                  <a:moveTo>
                    <a:pt x="1" y="0"/>
                  </a:moveTo>
                  <a:lnTo>
                    <a:pt x="1" y="5342"/>
                  </a:lnTo>
                  <a:cubicBezTo>
                    <a:pt x="2032" y="5342"/>
                    <a:pt x="3864" y="4526"/>
                    <a:pt x="5166" y="3223"/>
                  </a:cubicBezTo>
                  <a:lnTo>
                    <a:pt x="5166" y="1943"/>
                  </a:lnTo>
                  <a:cubicBezTo>
                    <a:pt x="5166" y="1479"/>
                    <a:pt x="4968" y="1016"/>
                    <a:pt x="4703" y="662"/>
                  </a:cubicBezTo>
                  <a:cubicBezTo>
                    <a:pt x="4328" y="287"/>
                    <a:pt x="3776" y="0"/>
                    <a:pt x="3135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48"/>
            <p:cNvSpPr/>
            <p:nvPr/>
          </p:nvSpPr>
          <p:spPr>
            <a:xfrm>
              <a:off x="2827600" y="3483600"/>
              <a:ext cx="69025" cy="71225"/>
            </a:xfrm>
            <a:custGeom>
              <a:avLst/>
              <a:gdLst/>
              <a:ahLst/>
              <a:cxnLst/>
              <a:rect l="l" t="t" r="r" b="b"/>
              <a:pathLst>
                <a:path w="2761" h="2849" extrusionOk="0">
                  <a:moveTo>
                    <a:pt x="1370" y="1"/>
                  </a:moveTo>
                  <a:cubicBezTo>
                    <a:pt x="553" y="1"/>
                    <a:pt x="1" y="641"/>
                    <a:pt x="1" y="1369"/>
                  </a:cubicBezTo>
                  <a:cubicBezTo>
                    <a:pt x="1" y="2208"/>
                    <a:pt x="553" y="2848"/>
                    <a:pt x="1370" y="2848"/>
                  </a:cubicBezTo>
                  <a:cubicBezTo>
                    <a:pt x="2209" y="2848"/>
                    <a:pt x="2760" y="2208"/>
                    <a:pt x="2760" y="1369"/>
                  </a:cubicBezTo>
                  <a:cubicBezTo>
                    <a:pt x="2760" y="641"/>
                    <a:pt x="2209" y="1"/>
                    <a:pt x="1370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48"/>
            <p:cNvSpPr/>
            <p:nvPr/>
          </p:nvSpPr>
          <p:spPr>
            <a:xfrm>
              <a:off x="2861825" y="3483600"/>
              <a:ext cx="34800" cy="71225"/>
            </a:xfrm>
            <a:custGeom>
              <a:avLst/>
              <a:gdLst/>
              <a:ahLst/>
              <a:cxnLst/>
              <a:rect l="l" t="t" r="r" b="b"/>
              <a:pathLst>
                <a:path w="1392" h="2849" extrusionOk="0">
                  <a:moveTo>
                    <a:pt x="1" y="1"/>
                  </a:moveTo>
                  <a:lnTo>
                    <a:pt x="1" y="2848"/>
                  </a:lnTo>
                  <a:cubicBezTo>
                    <a:pt x="840" y="2848"/>
                    <a:pt x="1391" y="2208"/>
                    <a:pt x="1391" y="1369"/>
                  </a:cubicBezTo>
                  <a:cubicBezTo>
                    <a:pt x="1391" y="641"/>
                    <a:pt x="840" y="1"/>
                    <a:pt x="1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48"/>
            <p:cNvSpPr/>
            <p:nvPr/>
          </p:nvSpPr>
          <p:spPr>
            <a:xfrm>
              <a:off x="2843625" y="3499600"/>
              <a:ext cx="37000" cy="39225"/>
            </a:xfrm>
            <a:custGeom>
              <a:avLst/>
              <a:gdLst/>
              <a:ahLst/>
              <a:cxnLst/>
              <a:rect l="l" t="t" r="r" b="b"/>
              <a:pathLst>
                <a:path w="1480" h="1569" extrusionOk="0">
                  <a:moveTo>
                    <a:pt x="729" y="1"/>
                  </a:moveTo>
                  <a:cubicBezTo>
                    <a:pt x="265" y="1"/>
                    <a:pt x="0" y="376"/>
                    <a:pt x="0" y="729"/>
                  </a:cubicBezTo>
                  <a:cubicBezTo>
                    <a:pt x="0" y="1193"/>
                    <a:pt x="265" y="1568"/>
                    <a:pt x="729" y="1568"/>
                  </a:cubicBezTo>
                  <a:cubicBezTo>
                    <a:pt x="1192" y="1568"/>
                    <a:pt x="1479" y="1193"/>
                    <a:pt x="1479" y="729"/>
                  </a:cubicBezTo>
                  <a:cubicBezTo>
                    <a:pt x="1479" y="376"/>
                    <a:pt x="1192" y="1"/>
                    <a:pt x="729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48"/>
            <p:cNvSpPr/>
            <p:nvPr/>
          </p:nvSpPr>
          <p:spPr>
            <a:xfrm>
              <a:off x="2861825" y="3499600"/>
              <a:ext cx="18800" cy="39225"/>
            </a:xfrm>
            <a:custGeom>
              <a:avLst/>
              <a:gdLst/>
              <a:ahLst/>
              <a:cxnLst/>
              <a:rect l="l" t="t" r="r" b="b"/>
              <a:pathLst>
                <a:path w="752" h="1569" extrusionOk="0">
                  <a:moveTo>
                    <a:pt x="1" y="1"/>
                  </a:moveTo>
                  <a:lnTo>
                    <a:pt x="1" y="1568"/>
                  </a:lnTo>
                  <a:cubicBezTo>
                    <a:pt x="464" y="1568"/>
                    <a:pt x="751" y="1193"/>
                    <a:pt x="751" y="729"/>
                  </a:cubicBezTo>
                  <a:cubicBezTo>
                    <a:pt x="751" y="376"/>
                    <a:pt x="464" y="1"/>
                    <a:pt x="1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48"/>
            <p:cNvSpPr/>
            <p:nvPr/>
          </p:nvSpPr>
          <p:spPr>
            <a:xfrm>
              <a:off x="2767450" y="3513400"/>
              <a:ext cx="21000" cy="55225"/>
            </a:xfrm>
            <a:custGeom>
              <a:avLst/>
              <a:gdLst/>
              <a:ahLst/>
              <a:cxnLst/>
              <a:rect l="l" t="t" r="r" b="b"/>
              <a:pathLst>
                <a:path w="840" h="2209" extrusionOk="0">
                  <a:moveTo>
                    <a:pt x="1" y="1"/>
                  </a:moveTo>
                  <a:lnTo>
                    <a:pt x="1" y="1833"/>
                  </a:lnTo>
                  <a:cubicBezTo>
                    <a:pt x="288" y="1921"/>
                    <a:pt x="553" y="2120"/>
                    <a:pt x="840" y="220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48"/>
            <p:cNvSpPr/>
            <p:nvPr/>
          </p:nvSpPr>
          <p:spPr>
            <a:xfrm>
              <a:off x="2935775" y="3513400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1" y="1"/>
                  </a:moveTo>
                  <a:lnTo>
                    <a:pt x="1" y="2208"/>
                  </a:lnTo>
                  <a:cubicBezTo>
                    <a:pt x="266" y="2120"/>
                    <a:pt x="553" y="1921"/>
                    <a:pt x="818" y="1833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48"/>
            <p:cNvSpPr/>
            <p:nvPr/>
          </p:nvSpPr>
          <p:spPr>
            <a:xfrm>
              <a:off x="2758625" y="3257875"/>
              <a:ext cx="206975" cy="184350"/>
            </a:xfrm>
            <a:custGeom>
              <a:avLst/>
              <a:gdLst/>
              <a:ahLst/>
              <a:cxnLst/>
              <a:rect l="l" t="t" r="r" b="b"/>
              <a:pathLst>
                <a:path w="8279" h="7374" extrusionOk="0">
                  <a:moveTo>
                    <a:pt x="4129" y="1"/>
                  </a:moveTo>
                  <a:cubicBezTo>
                    <a:pt x="2848" y="1"/>
                    <a:pt x="1369" y="1104"/>
                    <a:pt x="1281" y="2959"/>
                  </a:cubicBezTo>
                  <a:lnTo>
                    <a:pt x="0" y="1855"/>
                  </a:lnTo>
                  <a:lnTo>
                    <a:pt x="641" y="4416"/>
                  </a:lnTo>
                  <a:lnTo>
                    <a:pt x="1568" y="4791"/>
                  </a:lnTo>
                  <a:cubicBezTo>
                    <a:pt x="2296" y="6734"/>
                    <a:pt x="3400" y="7286"/>
                    <a:pt x="4129" y="7374"/>
                  </a:cubicBezTo>
                  <a:cubicBezTo>
                    <a:pt x="4879" y="7286"/>
                    <a:pt x="5983" y="6734"/>
                    <a:pt x="6712" y="4791"/>
                  </a:cubicBezTo>
                  <a:lnTo>
                    <a:pt x="7639" y="4416"/>
                  </a:lnTo>
                  <a:lnTo>
                    <a:pt x="8279" y="1855"/>
                  </a:lnTo>
                  <a:lnTo>
                    <a:pt x="6976" y="2959"/>
                  </a:lnTo>
                  <a:cubicBezTo>
                    <a:pt x="6888" y="1104"/>
                    <a:pt x="5431" y="1"/>
                    <a:pt x="4129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48"/>
            <p:cNvSpPr/>
            <p:nvPr/>
          </p:nvSpPr>
          <p:spPr>
            <a:xfrm>
              <a:off x="2861825" y="3257875"/>
              <a:ext cx="103775" cy="184350"/>
            </a:xfrm>
            <a:custGeom>
              <a:avLst/>
              <a:gdLst/>
              <a:ahLst/>
              <a:cxnLst/>
              <a:rect l="l" t="t" r="r" b="b"/>
              <a:pathLst>
                <a:path w="4151" h="7374" extrusionOk="0">
                  <a:moveTo>
                    <a:pt x="1" y="1"/>
                  </a:moveTo>
                  <a:lnTo>
                    <a:pt x="1" y="7374"/>
                  </a:lnTo>
                  <a:cubicBezTo>
                    <a:pt x="751" y="7286"/>
                    <a:pt x="1855" y="6734"/>
                    <a:pt x="2584" y="4791"/>
                  </a:cubicBezTo>
                  <a:lnTo>
                    <a:pt x="3511" y="4416"/>
                  </a:lnTo>
                  <a:lnTo>
                    <a:pt x="4151" y="1855"/>
                  </a:lnTo>
                  <a:lnTo>
                    <a:pt x="2848" y="2959"/>
                  </a:lnTo>
                  <a:cubicBezTo>
                    <a:pt x="2760" y="1656"/>
                    <a:pt x="2120" y="839"/>
                    <a:pt x="1303" y="376"/>
                  </a:cubicBezTo>
                  <a:cubicBezTo>
                    <a:pt x="840" y="111"/>
                    <a:pt x="464" y="1"/>
                    <a:pt x="1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48"/>
            <p:cNvSpPr/>
            <p:nvPr/>
          </p:nvSpPr>
          <p:spPr>
            <a:xfrm>
              <a:off x="2772425" y="3326875"/>
              <a:ext cx="22650" cy="39200"/>
            </a:xfrm>
            <a:custGeom>
              <a:avLst/>
              <a:gdLst/>
              <a:ahLst/>
              <a:cxnLst/>
              <a:rect l="l" t="t" r="r" b="b"/>
              <a:pathLst>
                <a:path w="906" h="1568" extrusionOk="0">
                  <a:moveTo>
                    <a:pt x="0" y="0"/>
                  </a:moveTo>
                  <a:lnTo>
                    <a:pt x="265" y="1391"/>
                  </a:lnTo>
                  <a:lnTo>
                    <a:pt x="905" y="1567"/>
                  </a:lnTo>
                  <a:lnTo>
                    <a:pt x="729" y="6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48"/>
            <p:cNvSpPr/>
            <p:nvPr/>
          </p:nvSpPr>
          <p:spPr>
            <a:xfrm>
              <a:off x="2928600" y="3326875"/>
              <a:ext cx="23225" cy="39200"/>
            </a:xfrm>
            <a:custGeom>
              <a:avLst/>
              <a:gdLst/>
              <a:ahLst/>
              <a:cxnLst/>
              <a:rect l="l" t="t" r="r" b="b"/>
              <a:pathLst>
                <a:path w="929" h="1568" extrusionOk="0">
                  <a:moveTo>
                    <a:pt x="928" y="0"/>
                  </a:moveTo>
                  <a:lnTo>
                    <a:pt x="177" y="662"/>
                  </a:lnTo>
                  <a:lnTo>
                    <a:pt x="1" y="1567"/>
                  </a:lnTo>
                  <a:lnTo>
                    <a:pt x="641" y="1391"/>
                  </a:lnTo>
                  <a:lnTo>
                    <a:pt x="928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48"/>
            <p:cNvSpPr/>
            <p:nvPr/>
          </p:nvSpPr>
          <p:spPr>
            <a:xfrm>
              <a:off x="2822650" y="3384800"/>
              <a:ext cx="78400" cy="34250"/>
            </a:xfrm>
            <a:custGeom>
              <a:avLst/>
              <a:gdLst/>
              <a:ahLst/>
              <a:cxnLst/>
              <a:rect l="l" t="t" r="r" b="b"/>
              <a:pathLst>
                <a:path w="3136" h="1370" extrusionOk="0">
                  <a:moveTo>
                    <a:pt x="0" y="1"/>
                  </a:moveTo>
                  <a:cubicBezTo>
                    <a:pt x="0" y="1"/>
                    <a:pt x="663" y="1370"/>
                    <a:pt x="1568" y="1370"/>
                  </a:cubicBezTo>
                  <a:cubicBezTo>
                    <a:pt x="2495" y="1370"/>
                    <a:pt x="3135" y="1"/>
                    <a:pt x="3135" y="1"/>
                  </a:cubicBezTo>
                  <a:lnTo>
                    <a:pt x="3135" y="1"/>
                  </a:lnTo>
                  <a:cubicBezTo>
                    <a:pt x="2495" y="641"/>
                    <a:pt x="1656" y="818"/>
                    <a:pt x="1568" y="818"/>
                  </a:cubicBezTo>
                  <a:cubicBezTo>
                    <a:pt x="1479" y="818"/>
                    <a:pt x="663" y="641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48"/>
            <p:cNvSpPr/>
            <p:nvPr/>
          </p:nvSpPr>
          <p:spPr>
            <a:xfrm>
              <a:off x="2861825" y="3384800"/>
              <a:ext cx="39225" cy="34250"/>
            </a:xfrm>
            <a:custGeom>
              <a:avLst/>
              <a:gdLst/>
              <a:ahLst/>
              <a:cxnLst/>
              <a:rect l="l" t="t" r="r" b="b"/>
              <a:pathLst>
                <a:path w="1569" h="1370" extrusionOk="0">
                  <a:moveTo>
                    <a:pt x="1568" y="1"/>
                  </a:moveTo>
                  <a:cubicBezTo>
                    <a:pt x="928" y="641"/>
                    <a:pt x="89" y="818"/>
                    <a:pt x="1" y="818"/>
                  </a:cubicBezTo>
                  <a:lnTo>
                    <a:pt x="1" y="1370"/>
                  </a:lnTo>
                  <a:cubicBezTo>
                    <a:pt x="928" y="1370"/>
                    <a:pt x="1568" y="89"/>
                    <a:pt x="156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48"/>
            <p:cNvSpPr/>
            <p:nvPr/>
          </p:nvSpPr>
          <p:spPr>
            <a:xfrm>
              <a:off x="2804425" y="3310850"/>
              <a:ext cx="53025" cy="55975"/>
            </a:xfrm>
            <a:custGeom>
              <a:avLst/>
              <a:gdLst/>
              <a:ahLst/>
              <a:cxnLst/>
              <a:rect l="l" t="t" r="r" b="b"/>
              <a:pathLst>
                <a:path w="2121" h="2239" extrusionOk="0">
                  <a:moveTo>
                    <a:pt x="288" y="1"/>
                  </a:moveTo>
                  <a:cubicBezTo>
                    <a:pt x="288" y="1"/>
                    <a:pt x="288" y="376"/>
                    <a:pt x="376" y="928"/>
                  </a:cubicBezTo>
                  <a:cubicBezTo>
                    <a:pt x="376" y="928"/>
                    <a:pt x="177" y="840"/>
                    <a:pt x="1" y="641"/>
                  </a:cubicBezTo>
                  <a:lnTo>
                    <a:pt x="1" y="641"/>
                  </a:lnTo>
                  <a:cubicBezTo>
                    <a:pt x="1" y="641"/>
                    <a:pt x="1" y="1568"/>
                    <a:pt x="729" y="2032"/>
                  </a:cubicBezTo>
                  <a:cubicBezTo>
                    <a:pt x="900" y="2175"/>
                    <a:pt x="1098" y="2238"/>
                    <a:pt x="1290" y="2238"/>
                  </a:cubicBezTo>
                  <a:cubicBezTo>
                    <a:pt x="1719" y="2238"/>
                    <a:pt x="2120" y="1922"/>
                    <a:pt x="2120" y="1480"/>
                  </a:cubicBezTo>
                  <a:cubicBezTo>
                    <a:pt x="2120" y="1480"/>
                    <a:pt x="928" y="751"/>
                    <a:pt x="288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48"/>
            <p:cNvSpPr/>
            <p:nvPr/>
          </p:nvSpPr>
          <p:spPr>
            <a:xfrm>
              <a:off x="2820425" y="3342575"/>
              <a:ext cx="27625" cy="13125"/>
            </a:xfrm>
            <a:custGeom>
              <a:avLst/>
              <a:gdLst/>
              <a:ahLst/>
              <a:cxnLst/>
              <a:rect l="l" t="t" r="r" b="b"/>
              <a:pathLst>
                <a:path w="1105" h="525" extrusionOk="0">
                  <a:moveTo>
                    <a:pt x="458" y="1"/>
                  </a:moveTo>
                  <a:cubicBezTo>
                    <a:pt x="231" y="1"/>
                    <a:pt x="1" y="123"/>
                    <a:pt x="1" y="123"/>
                  </a:cubicBezTo>
                  <a:cubicBezTo>
                    <a:pt x="1" y="123"/>
                    <a:pt x="200" y="476"/>
                    <a:pt x="465" y="476"/>
                  </a:cubicBezTo>
                  <a:cubicBezTo>
                    <a:pt x="560" y="513"/>
                    <a:pt x="663" y="525"/>
                    <a:pt x="758" y="525"/>
                  </a:cubicBezTo>
                  <a:cubicBezTo>
                    <a:pt x="948" y="525"/>
                    <a:pt x="1105" y="476"/>
                    <a:pt x="1105" y="476"/>
                  </a:cubicBezTo>
                  <a:cubicBezTo>
                    <a:pt x="1105" y="476"/>
                    <a:pt x="928" y="123"/>
                    <a:pt x="641" y="34"/>
                  </a:cubicBezTo>
                  <a:cubicBezTo>
                    <a:pt x="584" y="10"/>
                    <a:pt x="521" y="1"/>
                    <a:pt x="45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48"/>
            <p:cNvSpPr/>
            <p:nvPr/>
          </p:nvSpPr>
          <p:spPr>
            <a:xfrm>
              <a:off x="2866800" y="3310850"/>
              <a:ext cx="52450" cy="55975"/>
            </a:xfrm>
            <a:custGeom>
              <a:avLst/>
              <a:gdLst/>
              <a:ahLst/>
              <a:cxnLst/>
              <a:rect l="l" t="t" r="r" b="b"/>
              <a:pathLst>
                <a:path w="2098" h="2239" extrusionOk="0">
                  <a:moveTo>
                    <a:pt x="1833" y="1"/>
                  </a:moveTo>
                  <a:lnTo>
                    <a:pt x="1833" y="1"/>
                  </a:lnTo>
                  <a:cubicBezTo>
                    <a:pt x="1192" y="751"/>
                    <a:pt x="0" y="1480"/>
                    <a:pt x="0" y="1480"/>
                  </a:cubicBezTo>
                  <a:cubicBezTo>
                    <a:pt x="0" y="1922"/>
                    <a:pt x="390" y="2238"/>
                    <a:pt x="814" y="2238"/>
                  </a:cubicBezTo>
                  <a:cubicBezTo>
                    <a:pt x="1003" y="2238"/>
                    <a:pt x="1199" y="2175"/>
                    <a:pt x="1369" y="2032"/>
                  </a:cubicBezTo>
                  <a:cubicBezTo>
                    <a:pt x="2098" y="1568"/>
                    <a:pt x="2098" y="641"/>
                    <a:pt x="2098" y="641"/>
                  </a:cubicBezTo>
                  <a:lnTo>
                    <a:pt x="2098" y="641"/>
                  </a:lnTo>
                  <a:cubicBezTo>
                    <a:pt x="1921" y="840"/>
                    <a:pt x="1744" y="928"/>
                    <a:pt x="1744" y="928"/>
                  </a:cubicBezTo>
                  <a:cubicBezTo>
                    <a:pt x="1833" y="376"/>
                    <a:pt x="1833" y="1"/>
                    <a:pt x="1833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48"/>
            <p:cNvSpPr/>
            <p:nvPr/>
          </p:nvSpPr>
          <p:spPr>
            <a:xfrm>
              <a:off x="2875625" y="3342575"/>
              <a:ext cx="27625" cy="13125"/>
            </a:xfrm>
            <a:custGeom>
              <a:avLst/>
              <a:gdLst/>
              <a:ahLst/>
              <a:cxnLst/>
              <a:rect l="l" t="t" r="r" b="b"/>
              <a:pathLst>
                <a:path w="1105" h="525" extrusionOk="0">
                  <a:moveTo>
                    <a:pt x="656" y="1"/>
                  </a:moveTo>
                  <a:cubicBezTo>
                    <a:pt x="592" y="1"/>
                    <a:pt x="527" y="10"/>
                    <a:pt x="464" y="34"/>
                  </a:cubicBezTo>
                  <a:cubicBezTo>
                    <a:pt x="199" y="123"/>
                    <a:pt x="1" y="476"/>
                    <a:pt x="1" y="476"/>
                  </a:cubicBezTo>
                  <a:cubicBezTo>
                    <a:pt x="1" y="476"/>
                    <a:pt x="167" y="525"/>
                    <a:pt x="357" y="525"/>
                  </a:cubicBezTo>
                  <a:cubicBezTo>
                    <a:pt x="452" y="525"/>
                    <a:pt x="552" y="513"/>
                    <a:pt x="641" y="476"/>
                  </a:cubicBezTo>
                  <a:cubicBezTo>
                    <a:pt x="928" y="476"/>
                    <a:pt x="1104" y="123"/>
                    <a:pt x="1104" y="123"/>
                  </a:cubicBezTo>
                  <a:cubicBezTo>
                    <a:pt x="1104" y="123"/>
                    <a:pt x="888" y="1"/>
                    <a:pt x="656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48"/>
            <p:cNvSpPr/>
            <p:nvPr/>
          </p:nvSpPr>
          <p:spPr>
            <a:xfrm>
              <a:off x="2822650" y="3237450"/>
              <a:ext cx="78400" cy="89450"/>
            </a:xfrm>
            <a:custGeom>
              <a:avLst/>
              <a:gdLst/>
              <a:ahLst/>
              <a:cxnLst/>
              <a:rect l="l" t="t" r="r" b="b"/>
              <a:pathLst>
                <a:path w="3136" h="3578" extrusionOk="0">
                  <a:moveTo>
                    <a:pt x="1568" y="1"/>
                  </a:moveTo>
                  <a:lnTo>
                    <a:pt x="287" y="729"/>
                  </a:lnTo>
                  <a:cubicBezTo>
                    <a:pt x="287" y="729"/>
                    <a:pt x="0" y="2672"/>
                    <a:pt x="1568" y="3577"/>
                  </a:cubicBezTo>
                  <a:cubicBezTo>
                    <a:pt x="3135" y="2672"/>
                    <a:pt x="2870" y="729"/>
                    <a:pt x="2870" y="729"/>
                  </a:cubicBezTo>
                  <a:lnTo>
                    <a:pt x="1568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48"/>
            <p:cNvSpPr/>
            <p:nvPr/>
          </p:nvSpPr>
          <p:spPr>
            <a:xfrm>
              <a:off x="2861825" y="3237450"/>
              <a:ext cx="32600" cy="89450"/>
            </a:xfrm>
            <a:custGeom>
              <a:avLst/>
              <a:gdLst/>
              <a:ahLst/>
              <a:cxnLst/>
              <a:rect l="l" t="t" r="r" b="b"/>
              <a:pathLst>
                <a:path w="1304" h="3578" extrusionOk="0">
                  <a:moveTo>
                    <a:pt x="1" y="1"/>
                  </a:moveTo>
                  <a:lnTo>
                    <a:pt x="1" y="3577"/>
                  </a:lnTo>
                  <a:cubicBezTo>
                    <a:pt x="1104" y="2937"/>
                    <a:pt x="1303" y="1833"/>
                    <a:pt x="1303" y="1193"/>
                  </a:cubicBezTo>
                  <a:lnTo>
                    <a:pt x="1303" y="72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" name="Google Shape;345;p48"/>
          <p:cNvGrpSpPr/>
          <p:nvPr/>
        </p:nvGrpSpPr>
        <p:grpSpPr>
          <a:xfrm>
            <a:off x="3356323" y="1977166"/>
            <a:ext cx="745185" cy="746300"/>
            <a:chOff x="6992225" y="1515000"/>
            <a:chExt cx="367575" cy="368125"/>
          </a:xfrm>
        </p:grpSpPr>
        <p:sp>
          <p:nvSpPr>
            <p:cNvPr id="346" name="Google Shape;346;p48"/>
            <p:cNvSpPr/>
            <p:nvPr/>
          </p:nvSpPr>
          <p:spPr>
            <a:xfrm>
              <a:off x="6992225" y="1515000"/>
              <a:ext cx="367575" cy="368125"/>
            </a:xfrm>
            <a:custGeom>
              <a:avLst/>
              <a:gdLst/>
              <a:ahLst/>
              <a:cxnLst/>
              <a:rect l="l" t="t" r="r" b="b"/>
              <a:pathLst>
                <a:path w="14703" h="14725" extrusionOk="0">
                  <a:moveTo>
                    <a:pt x="7352" y="0"/>
                  </a:moveTo>
                  <a:cubicBezTo>
                    <a:pt x="3312" y="0"/>
                    <a:pt x="0" y="3311"/>
                    <a:pt x="0" y="7351"/>
                  </a:cubicBezTo>
                  <a:cubicBezTo>
                    <a:pt x="0" y="11413"/>
                    <a:pt x="3312" y="14725"/>
                    <a:pt x="7352" y="14725"/>
                  </a:cubicBezTo>
                  <a:cubicBezTo>
                    <a:pt x="11392" y="14725"/>
                    <a:pt x="14703" y="11413"/>
                    <a:pt x="14703" y="7351"/>
                  </a:cubicBezTo>
                  <a:cubicBezTo>
                    <a:pt x="14703" y="3311"/>
                    <a:pt x="11392" y="0"/>
                    <a:pt x="7352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48"/>
            <p:cNvSpPr/>
            <p:nvPr/>
          </p:nvSpPr>
          <p:spPr>
            <a:xfrm>
              <a:off x="7019825" y="1542575"/>
              <a:ext cx="339975" cy="340550"/>
            </a:xfrm>
            <a:custGeom>
              <a:avLst/>
              <a:gdLst/>
              <a:ahLst/>
              <a:cxnLst/>
              <a:rect l="l" t="t" r="r" b="b"/>
              <a:pathLst>
                <a:path w="13599" h="13622" extrusionOk="0">
                  <a:moveTo>
                    <a:pt x="5961" y="1"/>
                  </a:moveTo>
                  <a:lnTo>
                    <a:pt x="6071" y="729"/>
                  </a:lnTo>
                  <a:lnTo>
                    <a:pt x="5519" y="1193"/>
                  </a:lnTo>
                  <a:lnTo>
                    <a:pt x="6800" y="2495"/>
                  </a:lnTo>
                  <a:cubicBezTo>
                    <a:pt x="6711" y="2584"/>
                    <a:pt x="6711" y="2584"/>
                    <a:pt x="6711" y="2672"/>
                  </a:cubicBezTo>
                  <a:cubicBezTo>
                    <a:pt x="6711" y="2760"/>
                    <a:pt x="6623" y="2849"/>
                    <a:pt x="6623" y="2937"/>
                  </a:cubicBezTo>
                  <a:cubicBezTo>
                    <a:pt x="6159" y="2584"/>
                    <a:pt x="5696" y="2385"/>
                    <a:pt x="5056" y="2385"/>
                  </a:cubicBezTo>
                  <a:lnTo>
                    <a:pt x="3952" y="1193"/>
                  </a:lnTo>
                  <a:lnTo>
                    <a:pt x="3400" y="1392"/>
                  </a:lnTo>
                  <a:lnTo>
                    <a:pt x="3025" y="928"/>
                  </a:lnTo>
                  <a:lnTo>
                    <a:pt x="3025" y="1480"/>
                  </a:lnTo>
                  <a:lnTo>
                    <a:pt x="2473" y="1745"/>
                  </a:lnTo>
                  <a:lnTo>
                    <a:pt x="3025" y="2297"/>
                  </a:lnTo>
                  <a:lnTo>
                    <a:pt x="3025" y="2495"/>
                  </a:lnTo>
                  <a:lnTo>
                    <a:pt x="3400" y="2849"/>
                  </a:lnTo>
                  <a:cubicBezTo>
                    <a:pt x="2760" y="3312"/>
                    <a:pt x="2208" y="4151"/>
                    <a:pt x="2208" y="4968"/>
                  </a:cubicBezTo>
                  <a:cubicBezTo>
                    <a:pt x="2208" y="5520"/>
                    <a:pt x="2384" y="6072"/>
                    <a:pt x="2760" y="6535"/>
                  </a:cubicBezTo>
                  <a:cubicBezTo>
                    <a:pt x="2649" y="6535"/>
                    <a:pt x="2649" y="6447"/>
                    <a:pt x="2561" y="6447"/>
                  </a:cubicBezTo>
                  <a:cubicBezTo>
                    <a:pt x="2429" y="6403"/>
                    <a:pt x="2246" y="6381"/>
                    <a:pt x="2040" y="6381"/>
                  </a:cubicBezTo>
                  <a:cubicBezTo>
                    <a:pt x="1833" y="6381"/>
                    <a:pt x="1601" y="6403"/>
                    <a:pt x="1369" y="6447"/>
                  </a:cubicBezTo>
                  <a:lnTo>
                    <a:pt x="1192" y="6359"/>
                  </a:lnTo>
                  <a:lnTo>
                    <a:pt x="729" y="6800"/>
                  </a:lnTo>
                  <a:lnTo>
                    <a:pt x="89" y="6624"/>
                  </a:lnTo>
                  <a:lnTo>
                    <a:pt x="89" y="6624"/>
                  </a:lnTo>
                  <a:lnTo>
                    <a:pt x="353" y="7175"/>
                  </a:lnTo>
                  <a:lnTo>
                    <a:pt x="0" y="7727"/>
                  </a:lnTo>
                  <a:lnTo>
                    <a:pt x="5872" y="13622"/>
                  </a:lnTo>
                  <a:lnTo>
                    <a:pt x="6248" y="13622"/>
                  </a:lnTo>
                  <a:cubicBezTo>
                    <a:pt x="10288" y="13622"/>
                    <a:pt x="13599" y="10310"/>
                    <a:pt x="13599" y="6248"/>
                  </a:cubicBezTo>
                  <a:cubicBezTo>
                    <a:pt x="13599" y="5983"/>
                    <a:pt x="13599" y="5608"/>
                    <a:pt x="13511" y="5343"/>
                  </a:cubicBezTo>
                  <a:lnTo>
                    <a:pt x="9934" y="1745"/>
                  </a:lnTo>
                  <a:lnTo>
                    <a:pt x="9471" y="2032"/>
                  </a:lnTo>
                  <a:lnTo>
                    <a:pt x="9007" y="1833"/>
                  </a:lnTo>
                  <a:lnTo>
                    <a:pt x="7175" y="89"/>
                  </a:lnTo>
                  <a:lnTo>
                    <a:pt x="6513" y="376"/>
                  </a:lnTo>
                  <a:lnTo>
                    <a:pt x="5961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48"/>
            <p:cNvSpPr/>
            <p:nvPr/>
          </p:nvSpPr>
          <p:spPr>
            <a:xfrm>
              <a:off x="7035825" y="1567975"/>
              <a:ext cx="273775" cy="257750"/>
            </a:xfrm>
            <a:custGeom>
              <a:avLst/>
              <a:gdLst/>
              <a:ahLst/>
              <a:cxnLst/>
              <a:rect l="l" t="t" r="r" b="b"/>
              <a:pathLst>
                <a:path w="10951" h="10310" extrusionOk="0">
                  <a:moveTo>
                    <a:pt x="6535" y="0"/>
                  </a:moveTo>
                  <a:lnTo>
                    <a:pt x="5873" y="552"/>
                  </a:lnTo>
                  <a:cubicBezTo>
                    <a:pt x="6160" y="927"/>
                    <a:pt x="6160" y="1192"/>
                    <a:pt x="6071" y="1656"/>
                  </a:cubicBezTo>
                  <a:cubicBezTo>
                    <a:pt x="6071" y="1744"/>
                    <a:pt x="5983" y="1833"/>
                    <a:pt x="5983" y="1921"/>
                  </a:cubicBezTo>
                  <a:cubicBezTo>
                    <a:pt x="5519" y="1568"/>
                    <a:pt x="4968" y="1369"/>
                    <a:pt x="4327" y="1369"/>
                  </a:cubicBezTo>
                  <a:cubicBezTo>
                    <a:pt x="2848" y="1369"/>
                    <a:pt x="1568" y="2583"/>
                    <a:pt x="1568" y="3952"/>
                  </a:cubicBezTo>
                  <a:cubicBezTo>
                    <a:pt x="1568" y="4504"/>
                    <a:pt x="1744" y="5056"/>
                    <a:pt x="2120" y="5519"/>
                  </a:cubicBezTo>
                  <a:cubicBezTo>
                    <a:pt x="2009" y="5519"/>
                    <a:pt x="2009" y="5431"/>
                    <a:pt x="1921" y="5431"/>
                  </a:cubicBezTo>
                  <a:cubicBezTo>
                    <a:pt x="1753" y="5399"/>
                    <a:pt x="1562" y="5364"/>
                    <a:pt x="1348" y="5364"/>
                  </a:cubicBezTo>
                  <a:cubicBezTo>
                    <a:pt x="970" y="5364"/>
                    <a:pt x="521" y="5472"/>
                    <a:pt x="0" y="5895"/>
                  </a:cubicBezTo>
                  <a:lnTo>
                    <a:pt x="464" y="6535"/>
                  </a:lnTo>
                  <a:cubicBezTo>
                    <a:pt x="791" y="6298"/>
                    <a:pt x="1094" y="6228"/>
                    <a:pt x="1348" y="6228"/>
                  </a:cubicBezTo>
                  <a:cubicBezTo>
                    <a:pt x="1593" y="6228"/>
                    <a:pt x="1791" y="6293"/>
                    <a:pt x="1921" y="6336"/>
                  </a:cubicBezTo>
                  <a:cubicBezTo>
                    <a:pt x="1921" y="7440"/>
                    <a:pt x="2848" y="8367"/>
                    <a:pt x="4040" y="8367"/>
                  </a:cubicBezTo>
                  <a:cubicBezTo>
                    <a:pt x="4327" y="8367"/>
                    <a:pt x="4504" y="8367"/>
                    <a:pt x="4769" y="8279"/>
                  </a:cubicBezTo>
                  <a:lnTo>
                    <a:pt x="4769" y="8367"/>
                  </a:lnTo>
                  <a:cubicBezTo>
                    <a:pt x="4769" y="9206"/>
                    <a:pt x="5144" y="9846"/>
                    <a:pt x="5784" y="10310"/>
                  </a:cubicBezTo>
                  <a:lnTo>
                    <a:pt x="6248" y="9559"/>
                  </a:lnTo>
                  <a:cubicBezTo>
                    <a:pt x="5321" y="9007"/>
                    <a:pt x="5608" y="7992"/>
                    <a:pt x="5696" y="7727"/>
                  </a:cubicBezTo>
                  <a:lnTo>
                    <a:pt x="5696" y="7727"/>
                  </a:lnTo>
                  <a:cubicBezTo>
                    <a:pt x="6071" y="8102"/>
                    <a:pt x="6623" y="8367"/>
                    <a:pt x="7263" y="8367"/>
                  </a:cubicBezTo>
                  <a:cubicBezTo>
                    <a:pt x="8367" y="8367"/>
                    <a:pt x="9294" y="7550"/>
                    <a:pt x="9294" y="6446"/>
                  </a:cubicBezTo>
                  <a:cubicBezTo>
                    <a:pt x="9294" y="6071"/>
                    <a:pt x="9184" y="5696"/>
                    <a:pt x="9007" y="5431"/>
                  </a:cubicBezTo>
                  <a:lnTo>
                    <a:pt x="9184" y="5431"/>
                  </a:lnTo>
                  <a:cubicBezTo>
                    <a:pt x="9559" y="5519"/>
                    <a:pt x="9935" y="5784"/>
                    <a:pt x="10199" y="6159"/>
                  </a:cubicBezTo>
                  <a:lnTo>
                    <a:pt x="10950" y="5784"/>
                  </a:lnTo>
                  <a:cubicBezTo>
                    <a:pt x="10486" y="4967"/>
                    <a:pt x="9846" y="4680"/>
                    <a:pt x="9383" y="4592"/>
                  </a:cubicBezTo>
                  <a:cubicBezTo>
                    <a:pt x="9471" y="4415"/>
                    <a:pt x="9471" y="4128"/>
                    <a:pt x="9471" y="3864"/>
                  </a:cubicBezTo>
                  <a:cubicBezTo>
                    <a:pt x="9471" y="2760"/>
                    <a:pt x="8544" y="1921"/>
                    <a:pt x="7440" y="1921"/>
                  </a:cubicBezTo>
                  <a:cubicBezTo>
                    <a:pt x="7263" y="1921"/>
                    <a:pt x="7087" y="1921"/>
                    <a:pt x="6888" y="2031"/>
                  </a:cubicBezTo>
                  <a:lnTo>
                    <a:pt x="6888" y="1921"/>
                  </a:lnTo>
                  <a:cubicBezTo>
                    <a:pt x="7087" y="1192"/>
                    <a:pt x="6976" y="552"/>
                    <a:pt x="6535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48"/>
            <p:cNvSpPr/>
            <p:nvPr/>
          </p:nvSpPr>
          <p:spPr>
            <a:xfrm>
              <a:off x="7175100" y="1567975"/>
              <a:ext cx="134500" cy="257750"/>
            </a:xfrm>
            <a:custGeom>
              <a:avLst/>
              <a:gdLst/>
              <a:ahLst/>
              <a:cxnLst/>
              <a:rect l="l" t="t" r="r" b="b"/>
              <a:pathLst>
                <a:path w="5380" h="10310" extrusionOk="0">
                  <a:moveTo>
                    <a:pt x="964" y="0"/>
                  </a:moveTo>
                  <a:lnTo>
                    <a:pt x="302" y="552"/>
                  </a:lnTo>
                  <a:cubicBezTo>
                    <a:pt x="589" y="927"/>
                    <a:pt x="589" y="1192"/>
                    <a:pt x="500" y="1656"/>
                  </a:cubicBezTo>
                  <a:cubicBezTo>
                    <a:pt x="500" y="1744"/>
                    <a:pt x="412" y="1833"/>
                    <a:pt x="412" y="1921"/>
                  </a:cubicBezTo>
                  <a:cubicBezTo>
                    <a:pt x="302" y="1833"/>
                    <a:pt x="125" y="1744"/>
                    <a:pt x="37" y="1656"/>
                  </a:cubicBezTo>
                  <a:lnTo>
                    <a:pt x="37" y="8089"/>
                  </a:lnTo>
                  <a:lnTo>
                    <a:pt x="37" y="8089"/>
                  </a:lnTo>
                  <a:cubicBezTo>
                    <a:pt x="62" y="7928"/>
                    <a:pt x="101" y="7799"/>
                    <a:pt x="125" y="7727"/>
                  </a:cubicBezTo>
                  <a:lnTo>
                    <a:pt x="125" y="7727"/>
                  </a:lnTo>
                  <a:cubicBezTo>
                    <a:pt x="500" y="8102"/>
                    <a:pt x="1052" y="8367"/>
                    <a:pt x="1692" y="8367"/>
                  </a:cubicBezTo>
                  <a:cubicBezTo>
                    <a:pt x="2796" y="8367"/>
                    <a:pt x="3723" y="7550"/>
                    <a:pt x="3723" y="6446"/>
                  </a:cubicBezTo>
                  <a:cubicBezTo>
                    <a:pt x="3723" y="6071"/>
                    <a:pt x="3613" y="5696"/>
                    <a:pt x="3436" y="5431"/>
                  </a:cubicBezTo>
                  <a:lnTo>
                    <a:pt x="3613" y="5431"/>
                  </a:lnTo>
                  <a:cubicBezTo>
                    <a:pt x="3988" y="5519"/>
                    <a:pt x="4364" y="5784"/>
                    <a:pt x="4628" y="6159"/>
                  </a:cubicBezTo>
                  <a:lnTo>
                    <a:pt x="5379" y="5784"/>
                  </a:lnTo>
                  <a:cubicBezTo>
                    <a:pt x="4915" y="4967"/>
                    <a:pt x="4275" y="4680"/>
                    <a:pt x="3812" y="4592"/>
                  </a:cubicBezTo>
                  <a:cubicBezTo>
                    <a:pt x="3900" y="4415"/>
                    <a:pt x="3900" y="4128"/>
                    <a:pt x="3900" y="3864"/>
                  </a:cubicBezTo>
                  <a:cubicBezTo>
                    <a:pt x="3900" y="2760"/>
                    <a:pt x="2973" y="1921"/>
                    <a:pt x="1869" y="1921"/>
                  </a:cubicBezTo>
                  <a:cubicBezTo>
                    <a:pt x="1692" y="1921"/>
                    <a:pt x="1516" y="1921"/>
                    <a:pt x="1317" y="2031"/>
                  </a:cubicBezTo>
                  <a:lnTo>
                    <a:pt x="1317" y="1921"/>
                  </a:lnTo>
                  <a:cubicBezTo>
                    <a:pt x="1516" y="1192"/>
                    <a:pt x="1405" y="552"/>
                    <a:pt x="964" y="0"/>
                  </a:cubicBezTo>
                  <a:close/>
                  <a:moveTo>
                    <a:pt x="37" y="8089"/>
                  </a:moveTo>
                  <a:cubicBezTo>
                    <a:pt x="11" y="8254"/>
                    <a:pt x="0" y="8453"/>
                    <a:pt x="37" y="8658"/>
                  </a:cubicBezTo>
                  <a:lnTo>
                    <a:pt x="37" y="8658"/>
                  </a:lnTo>
                  <a:lnTo>
                    <a:pt x="37" y="8089"/>
                  </a:lnTo>
                  <a:close/>
                  <a:moveTo>
                    <a:pt x="37" y="8658"/>
                  </a:moveTo>
                  <a:lnTo>
                    <a:pt x="37" y="10111"/>
                  </a:lnTo>
                  <a:cubicBezTo>
                    <a:pt x="37" y="10199"/>
                    <a:pt x="125" y="10199"/>
                    <a:pt x="213" y="10310"/>
                  </a:cubicBezTo>
                  <a:lnTo>
                    <a:pt x="677" y="9559"/>
                  </a:lnTo>
                  <a:cubicBezTo>
                    <a:pt x="266" y="9315"/>
                    <a:pt x="94" y="8979"/>
                    <a:pt x="37" y="8658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48"/>
            <p:cNvSpPr/>
            <p:nvPr/>
          </p:nvSpPr>
          <p:spPr>
            <a:xfrm>
              <a:off x="7171600" y="1673925"/>
              <a:ext cx="34225" cy="34250"/>
            </a:xfrm>
            <a:custGeom>
              <a:avLst/>
              <a:gdLst/>
              <a:ahLst/>
              <a:cxnLst/>
              <a:rect l="l" t="t" r="r" b="b"/>
              <a:pathLst>
                <a:path w="1369" h="1370" extrusionOk="0">
                  <a:moveTo>
                    <a:pt x="817" y="266"/>
                  </a:moveTo>
                  <a:cubicBezTo>
                    <a:pt x="817" y="354"/>
                    <a:pt x="905" y="354"/>
                    <a:pt x="905" y="354"/>
                  </a:cubicBezTo>
                  <a:cubicBezTo>
                    <a:pt x="994" y="442"/>
                    <a:pt x="994" y="442"/>
                    <a:pt x="994" y="553"/>
                  </a:cubicBezTo>
                  <a:lnTo>
                    <a:pt x="994" y="641"/>
                  </a:lnTo>
                  <a:lnTo>
                    <a:pt x="994" y="818"/>
                  </a:lnTo>
                  <a:cubicBezTo>
                    <a:pt x="994" y="906"/>
                    <a:pt x="994" y="906"/>
                    <a:pt x="905" y="906"/>
                  </a:cubicBezTo>
                  <a:cubicBezTo>
                    <a:pt x="905" y="994"/>
                    <a:pt x="905" y="994"/>
                    <a:pt x="817" y="994"/>
                  </a:cubicBezTo>
                  <a:cubicBezTo>
                    <a:pt x="817" y="1105"/>
                    <a:pt x="729" y="1105"/>
                    <a:pt x="640" y="1105"/>
                  </a:cubicBezTo>
                  <a:lnTo>
                    <a:pt x="552" y="1105"/>
                  </a:lnTo>
                  <a:cubicBezTo>
                    <a:pt x="442" y="994"/>
                    <a:pt x="442" y="994"/>
                    <a:pt x="353" y="994"/>
                  </a:cubicBezTo>
                  <a:lnTo>
                    <a:pt x="353" y="818"/>
                  </a:lnTo>
                  <a:cubicBezTo>
                    <a:pt x="353" y="818"/>
                    <a:pt x="265" y="729"/>
                    <a:pt x="265" y="641"/>
                  </a:cubicBezTo>
                  <a:lnTo>
                    <a:pt x="353" y="553"/>
                  </a:lnTo>
                  <a:lnTo>
                    <a:pt x="353" y="354"/>
                  </a:lnTo>
                  <a:cubicBezTo>
                    <a:pt x="442" y="354"/>
                    <a:pt x="442" y="354"/>
                    <a:pt x="552" y="266"/>
                  </a:cubicBezTo>
                  <a:close/>
                  <a:moveTo>
                    <a:pt x="640" y="1"/>
                  </a:moveTo>
                  <a:cubicBezTo>
                    <a:pt x="552" y="1"/>
                    <a:pt x="442" y="1"/>
                    <a:pt x="353" y="89"/>
                  </a:cubicBezTo>
                  <a:cubicBezTo>
                    <a:pt x="353" y="89"/>
                    <a:pt x="265" y="177"/>
                    <a:pt x="177" y="177"/>
                  </a:cubicBezTo>
                  <a:cubicBezTo>
                    <a:pt x="88" y="266"/>
                    <a:pt x="88" y="354"/>
                    <a:pt x="88" y="442"/>
                  </a:cubicBezTo>
                  <a:cubicBezTo>
                    <a:pt x="0" y="442"/>
                    <a:pt x="0" y="553"/>
                    <a:pt x="0" y="641"/>
                  </a:cubicBezTo>
                  <a:cubicBezTo>
                    <a:pt x="0" y="729"/>
                    <a:pt x="0" y="818"/>
                    <a:pt x="88" y="906"/>
                  </a:cubicBezTo>
                  <a:cubicBezTo>
                    <a:pt x="88" y="994"/>
                    <a:pt x="88" y="1105"/>
                    <a:pt x="177" y="1193"/>
                  </a:cubicBezTo>
                  <a:cubicBezTo>
                    <a:pt x="265" y="1193"/>
                    <a:pt x="265" y="1281"/>
                    <a:pt x="353" y="1281"/>
                  </a:cubicBezTo>
                  <a:cubicBezTo>
                    <a:pt x="442" y="1370"/>
                    <a:pt x="552" y="1370"/>
                    <a:pt x="640" y="1370"/>
                  </a:cubicBezTo>
                  <a:cubicBezTo>
                    <a:pt x="729" y="1370"/>
                    <a:pt x="817" y="1370"/>
                    <a:pt x="905" y="1281"/>
                  </a:cubicBezTo>
                  <a:cubicBezTo>
                    <a:pt x="994" y="1281"/>
                    <a:pt x="1104" y="1193"/>
                    <a:pt x="1192" y="1193"/>
                  </a:cubicBezTo>
                  <a:cubicBezTo>
                    <a:pt x="1192" y="1105"/>
                    <a:pt x="1281" y="994"/>
                    <a:pt x="1281" y="906"/>
                  </a:cubicBezTo>
                  <a:cubicBezTo>
                    <a:pt x="1281" y="818"/>
                    <a:pt x="1369" y="729"/>
                    <a:pt x="1369" y="641"/>
                  </a:cubicBezTo>
                  <a:cubicBezTo>
                    <a:pt x="1369" y="641"/>
                    <a:pt x="1281" y="553"/>
                    <a:pt x="1281" y="442"/>
                  </a:cubicBezTo>
                  <a:cubicBezTo>
                    <a:pt x="1281" y="354"/>
                    <a:pt x="1192" y="266"/>
                    <a:pt x="1192" y="177"/>
                  </a:cubicBezTo>
                  <a:cubicBezTo>
                    <a:pt x="1104" y="177"/>
                    <a:pt x="994" y="89"/>
                    <a:pt x="905" y="89"/>
                  </a:cubicBezTo>
                  <a:cubicBezTo>
                    <a:pt x="817" y="1"/>
                    <a:pt x="729" y="1"/>
                    <a:pt x="640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48"/>
            <p:cNvSpPr/>
            <p:nvPr/>
          </p:nvSpPr>
          <p:spPr>
            <a:xfrm>
              <a:off x="7176000" y="1673925"/>
              <a:ext cx="29825" cy="34250"/>
            </a:xfrm>
            <a:custGeom>
              <a:avLst/>
              <a:gdLst/>
              <a:ahLst/>
              <a:cxnLst/>
              <a:rect l="l" t="t" r="r" b="b"/>
              <a:pathLst>
                <a:path w="1193" h="1370" extrusionOk="0">
                  <a:moveTo>
                    <a:pt x="641" y="266"/>
                  </a:moveTo>
                  <a:cubicBezTo>
                    <a:pt x="641" y="354"/>
                    <a:pt x="729" y="354"/>
                    <a:pt x="729" y="354"/>
                  </a:cubicBezTo>
                  <a:cubicBezTo>
                    <a:pt x="818" y="442"/>
                    <a:pt x="818" y="442"/>
                    <a:pt x="818" y="553"/>
                  </a:cubicBezTo>
                  <a:lnTo>
                    <a:pt x="818" y="641"/>
                  </a:lnTo>
                  <a:lnTo>
                    <a:pt x="818" y="818"/>
                  </a:lnTo>
                  <a:cubicBezTo>
                    <a:pt x="818" y="906"/>
                    <a:pt x="818" y="906"/>
                    <a:pt x="729" y="906"/>
                  </a:cubicBezTo>
                  <a:cubicBezTo>
                    <a:pt x="729" y="994"/>
                    <a:pt x="729" y="994"/>
                    <a:pt x="641" y="994"/>
                  </a:cubicBezTo>
                  <a:cubicBezTo>
                    <a:pt x="641" y="1105"/>
                    <a:pt x="553" y="1105"/>
                    <a:pt x="464" y="1105"/>
                  </a:cubicBezTo>
                  <a:lnTo>
                    <a:pt x="376" y="1105"/>
                  </a:lnTo>
                  <a:cubicBezTo>
                    <a:pt x="266" y="994"/>
                    <a:pt x="266" y="994"/>
                    <a:pt x="177" y="994"/>
                  </a:cubicBezTo>
                  <a:lnTo>
                    <a:pt x="177" y="818"/>
                  </a:lnTo>
                  <a:cubicBezTo>
                    <a:pt x="177" y="818"/>
                    <a:pt x="89" y="729"/>
                    <a:pt x="89" y="641"/>
                  </a:cubicBezTo>
                  <a:lnTo>
                    <a:pt x="177" y="553"/>
                  </a:lnTo>
                  <a:lnTo>
                    <a:pt x="177" y="354"/>
                  </a:lnTo>
                  <a:cubicBezTo>
                    <a:pt x="266" y="354"/>
                    <a:pt x="266" y="354"/>
                    <a:pt x="376" y="266"/>
                  </a:cubicBezTo>
                  <a:close/>
                  <a:moveTo>
                    <a:pt x="464" y="1"/>
                  </a:moveTo>
                  <a:cubicBezTo>
                    <a:pt x="376" y="1"/>
                    <a:pt x="266" y="1"/>
                    <a:pt x="177" y="89"/>
                  </a:cubicBezTo>
                  <a:cubicBezTo>
                    <a:pt x="177" y="89"/>
                    <a:pt x="89" y="177"/>
                    <a:pt x="1" y="177"/>
                  </a:cubicBezTo>
                  <a:lnTo>
                    <a:pt x="1" y="266"/>
                  </a:lnTo>
                  <a:lnTo>
                    <a:pt x="1" y="1105"/>
                  </a:lnTo>
                  <a:lnTo>
                    <a:pt x="1" y="1193"/>
                  </a:lnTo>
                  <a:cubicBezTo>
                    <a:pt x="89" y="1193"/>
                    <a:pt x="89" y="1281"/>
                    <a:pt x="177" y="1281"/>
                  </a:cubicBezTo>
                  <a:cubicBezTo>
                    <a:pt x="266" y="1370"/>
                    <a:pt x="376" y="1370"/>
                    <a:pt x="464" y="1370"/>
                  </a:cubicBezTo>
                  <a:cubicBezTo>
                    <a:pt x="553" y="1370"/>
                    <a:pt x="641" y="1370"/>
                    <a:pt x="729" y="1281"/>
                  </a:cubicBezTo>
                  <a:cubicBezTo>
                    <a:pt x="818" y="1281"/>
                    <a:pt x="928" y="1193"/>
                    <a:pt x="1016" y="1193"/>
                  </a:cubicBezTo>
                  <a:cubicBezTo>
                    <a:pt x="1016" y="1105"/>
                    <a:pt x="1105" y="994"/>
                    <a:pt x="1105" y="906"/>
                  </a:cubicBezTo>
                  <a:cubicBezTo>
                    <a:pt x="1105" y="818"/>
                    <a:pt x="1193" y="729"/>
                    <a:pt x="1193" y="641"/>
                  </a:cubicBezTo>
                  <a:cubicBezTo>
                    <a:pt x="1193" y="641"/>
                    <a:pt x="1105" y="553"/>
                    <a:pt x="1105" y="442"/>
                  </a:cubicBezTo>
                  <a:cubicBezTo>
                    <a:pt x="1105" y="354"/>
                    <a:pt x="1016" y="266"/>
                    <a:pt x="1016" y="177"/>
                  </a:cubicBezTo>
                  <a:cubicBezTo>
                    <a:pt x="928" y="177"/>
                    <a:pt x="818" y="89"/>
                    <a:pt x="729" y="89"/>
                  </a:cubicBezTo>
                  <a:cubicBezTo>
                    <a:pt x="641" y="1"/>
                    <a:pt x="553" y="1"/>
                    <a:pt x="464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48"/>
            <p:cNvSpPr/>
            <p:nvPr/>
          </p:nvSpPr>
          <p:spPr>
            <a:xfrm>
              <a:off x="7157800" y="1542575"/>
              <a:ext cx="50250" cy="50800"/>
            </a:xfrm>
            <a:custGeom>
              <a:avLst/>
              <a:gdLst/>
              <a:ahLst/>
              <a:cxnLst/>
              <a:rect l="l" t="t" r="r" b="b"/>
              <a:pathLst>
                <a:path w="2010" h="2032" extrusionOk="0">
                  <a:moveTo>
                    <a:pt x="442" y="1"/>
                  </a:moveTo>
                  <a:lnTo>
                    <a:pt x="552" y="729"/>
                  </a:lnTo>
                  <a:lnTo>
                    <a:pt x="0" y="1193"/>
                  </a:lnTo>
                  <a:lnTo>
                    <a:pt x="729" y="1281"/>
                  </a:lnTo>
                  <a:lnTo>
                    <a:pt x="994" y="2032"/>
                  </a:lnTo>
                  <a:lnTo>
                    <a:pt x="1281" y="1281"/>
                  </a:lnTo>
                  <a:lnTo>
                    <a:pt x="2009" y="1281"/>
                  </a:lnTo>
                  <a:lnTo>
                    <a:pt x="1457" y="729"/>
                  </a:lnTo>
                  <a:lnTo>
                    <a:pt x="1656" y="89"/>
                  </a:lnTo>
                  <a:lnTo>
                    <a:pt x="994" y="376"/>
                  </a:lnTo>
                  <a:lnTo>
                    <a:pt x="442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48"/>
            <p:cNvSpPr/>
            <p:nvPr/>
          </p:nvSpPr>
          <p:spPr>
            <a:xfrm>
              <a:off x="7168825" y="1798100"/>
              <a:ext cx="48600" cy="50250"/>
            </a:xfrm>
            <a:custGeom>
              <a:avLst/>
              <a:gdLst/>
              <a:ahLst/>
              <a:cxnLst/>
              <a:rect l="l" t="t" r="r" b="b"/>
              <a:pathLst>
                <a:path w="1944" h="2010" extrusionOk="0">
                  <a:moveTo>
                    <a:pt x="751" y="1"/>
                  </a:moveTo>
                  <a:lnTo>
                    <a:pt x="663" y="729"/>
                  </a:lnTo>
                  <a:lnTo>
                    <a:pt x="1" y="994"/>
                  </a:lnTo>
                  <a:lnTo>
                    <a:pt x="663" y="1281"/>
                  </a:lnTo>
                  <a:lnTo>
                    <a:pt x="751" y="2010"/>
                  </a:lnTo>
                  <a:lnTo>
                    <a:pt x="1215" y="1458"/>
                  </a:lnTo>
                  <a:lnTo>
                    <a:pt x="1943" y="1657"/>
                  </a:lnTo>
                  <a:lnTo>
                    <a:pt x="1568" y="994"/>
                  </a:lnTo>
                  <a:lnTo>
                    <a:pt x="1943" y="354"/>
                  </a:lnTo>
                  <a:lnTo>
                    <a:pt x="1215" y="553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48"/>
            <p:cNvSpPr/>
            <p:nvPr/>
          </p:nvSpPr>
          <p:spPr>
            <a:xfrm>
              <a:off x="7081625" y="1565750"/>
              <a:ext cx="37000" cy="39225"/>
            </a:xfrm>
            <a:custGeom>
              <a:avLst/>
              <a:gdLst/>
              <a:ahLst/>
              <a:cxnLst/>
              <a:rect l="l" t="t" r="r" b="b"/>
              <a:pathLst>
                <a:path w="1480" h="1569" extrusionOk="0">
                  <a:moveTo>
                    <a:pt x="553" y="1"/>
                  </a:moveTo>
                  <a:lnTo>
                    <a:pt x="553" y="553"/>
                  </a:lnTo>
                  <a:lnTo>
                    <a:pt x="1" y="818"/>
                  </a:lnTo>
                  <a:lnTo>
                    <a:pt x="553" y="1016"/>
                  </a:lnTo>
                  <a:lnTo>
                    <a:pt x="553" y="1568"/>
                  </a:lnTo>
                  <a:lnTo>
                    <a:pt x="928" y="1193"/>
                  </a:lnTo>
                  <a:lnTo>
                    <a:pt x="1480" y="1281"/>
                  </a:lnTo>
                  <a:lnTo>
                    <a:pt x="1480" y="1281"/>
                  </a:lnTo>
                  <a:lnTo>
                    <a:pt x="1193" y="818"/>
                  </a:lnTo>
                  <a:lnTo>
                    <a:pt x="1480" y="266"/>
                  </a:lnTo>
                  <a:lnTo>
                    <a:pt x="928" y="465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48"/>
            <p:cNvSpPr/>
            <p:nvPr/>
          </p:nvSpPr>
          <p:spPr>
            <a:xfrm>
              <a:off x="7237825" y="1586175"/>
              <a:ext cx="41400" cy="39225"/>
            </a:xfrm>
            <a:custGeom>
              <a:avLst/>
              <a:gdLst/>
              <a:ahLst/>
              <a:cxnLst/>
              <a:rect l="l" t="t" r="r" b="b"/>
              <a:pathLst>
                <a:path w="1656" h="1569" extrusionOk="0">
                  <a:moveTo>
                    <a:pt x="1214" y="1"/>
                  </a:moveTo>
                  <a:lnTo>
                    <a:pt x="751" y="288"/>
                  </a:lnTo>
                  <a:lnTo>
                    <a:pt x="199" y="89"/>
                  </a:lnTo>
                  <a:lnTo>
                    <a:pt x="376" y="641"/>
                  </a:lnTo>
                  <a:lnTo>
                    <a:pt x="0" y="1105"/>
                  </a:lnTo>
                  <a:lnTo>
                    <a:pt x="662" y="1105"/>
                  </a:lnTo>
                  <a:lnTo>
                    <a:pt x="927" y="1568"/>
                  </a:lnTo>
                  <a:lnTo>
                    <a:pt x="1104" y="1016"/>
                  </a:lnTo>
                  <a:lnTo>
                    <a:pt x="1656" y="928"/>
                  </a:lnTo>
                  <a:lnTo>
                    <a:pt x="1214" y="553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48"/>
            <p:cNvSpPr/>
            <p:nvPr/>
          </p:nvSpPr>
          <p:spPr>
            <a:xfrm>
              <a:off x="7099850" y="1784325"/>
              <a:ext cx="37000" cy="34225"/>
            </a:xfrm>
            <a:custGeom>
              <a:avLst/>
              <a:gdLst/>
              <a:ahLst/>
              <a:cxnLst/>
              <a:rect l="l" t="t" r="r" b="b"/>
              <a:pathLst>
                <a:path w="1480" h="1369" extrusionOk="0">
                  <a:moveTo>
                    <a:pt x="751" y="0"/>
                  </a:moveTo>
                  <a:lnTo>
                    <a:pt x="552" y="442"/>
                  </a:lnTo>
                  <a:lnTo>
                    <a:pt x="0" y="552"/>
                  </a:lnTo>
                  <a:lnTo>
                    <a:pt x="376" y="905"/>
                  </a:lnTo>
                  <a:lnTo>
                    <a:pt x="287" y="1369"/>
                  </a:lnTo>
                  <a:lnTo>
                    <a:pt x="751" y="1104"/>
                  </a:lnTo>
                  <a:lnTo>
                    <a:pt x="1214" y="1369"/>
                  </a:lnTo>
                  <a:lnTo>
                    <a:pt x="1104" y="817"/>
                  </a:lnTo>
                  <a:lnTo>
                    <a:pt x="1479" y="442"/>
                  </a:lnTo>
                  <a:lnTo>
                    <a:pt x="927" y="442"/>
                  </a:lnTo>
                  <a:lnTo>
                    <a:pt x="751" y="0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48"/>
            <p:cNvSpPr/>
            <p:nvPr/>
          </p:nvSpPr>
          <p:spPr>
            <a:xfrm>
              <a:off x="7019825" y="1701525"/>
              <a:ext cx="45825" cy="45825"/>
            </a:xfrm>
            <a:custGeom>
              <a:avLst/>
              <a:gdLst/>
              <a:ahLst/>
              <a:cxnLst/>
              <a:rect l="l" t="t" r="r" b="b"/>
              <a:pathLst>
                <a:path w="1833" h="1833" extrusionOk="0">
                  <a:moveTo>
                    <a:pt x="1192" y="1"/>
                  </a:moveTo>
                  <a:lnTo>
                    <a:pt x="729" y="442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353" y="817"/>
                  </a:lnTo>
                  <a:lnTo>
                    <a:pt x="0" y="1369"/>
                  </a:lnTo>
                  <a:lnTo>
                    <a:pt x="640" y="1281"/>
                  </a:lnTo>
                  <a:lnTo>
                    <a:pt x="994" y="1833"/>
                  </a:lnTo>
                  <a:lnTo>
                    <a:pt x="1192" y="1193"/>
                  </a:lnTo>
                  <a:lnTo>
                    <a:pt x="1833" y="994"/>
                  </a:lnTo>
                  <a:lnTo>
                    <a:pt x="1281" y="641"/>
                  </a:lnTo>
                  <a:lnTo>
                    <a:pt x="1192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48"/>
            <p:cNvSpPr/>
            <p:nvPr/>
          </p:nvSpPr>
          <p:spPr>
            <a:xfrm>
              <a:off x="7279200" y="1692150"/>
              <a:ext cx="48600" cy="43625"/>
            </a:xfrm>
            <a:custGeom>
              <a:avLst/>
              <a:gdLst/>
              <a:ahLst/>
              <a:cxnLst/>
              <a:rect l="l" t="t" r="r" b="b"/>
              <a:pathLst>
                <a:path w="1944" h="1745" extrusionOk="0">
                  <a:moveTo>
                    <a:pt x="1016" y="0"/>
                  </a:moveTo>
                  <a:lnTo>
                    <a:pt x="663" y="552"/>
                  </a:lnTo>
                  <a:lnTo>
                    <a:pt x="1" y="641"/>
                  </a:lnTo>
                  <a:lnTo>
                    <a:pt x="464" y="1104"/>
                  </a:lnTo>
                  <a:lnTo>
                    <a:pt x="376" y="1744"/>
                  </a:lnTo>
                  <a:lnTo>
                    <a:pt x="928" y="1369"/>
                  </a:lnTo>
                  <a:lnTo>
                    <a:pt x="1480" y="1744"/>
                  </a:lnTo>
                  <a:lnTo>
                    <a:pt x="1392" y="1104"/>
                  </a:lnTo>
                  <a:lnTo>
                    <a:pt x="1944" y="641"/>
                  </a:lnTo>
                  <a:lnTo>
                    <a:pt x="1215" y="552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48"/>
            <p:cNvSpPr/>
            <p:nvPr/>
          </p:nvSpPr>
          <p:spPr>
            <a:xfrm>
              <a:off x="7104800" y="1673925"/>
              <a:ext cx="27625" cy="34250"/>
            </a:xfrm>
            <a:custGeom>
              <a:avLst/>
              <a:gdLst/>
              <a:ahLst/>
              <a:cxnLst/>
              <a:rect l="l" t="t" r="r" b="b"/>
              <a:pathLst>
                <a:path w="1105" h="1370" extrusionOk="0">
                  <a:moveTo>
                    <a:pt x="729" y="266"/>
                  </a:moveTo>
                  <a:lnTo>
                    <a:pt x="729" y="354"/>
                  </a:lnTo>
                  <a:lnTo>
                    <a:pt x="729" y="553"/>
                  </a:lnTo>
                  <a:lnTo>
                    <a:pt x="266" y="553"/>
                  </a:lnTo>
                  <a:lnTo>
                    <a:pt x="266" y="266"/>
                  </a:lnTo>
                  <a:close/>
                  <a:moveTo>
                    <a:pt x="729" y="818"/>
                  </a:moveTo>
                  <a:lnTo>
                    <a:pt x="818" y="906"/>
                  </a:lnTo>
                  <a:cubicBezTo>
                    <a:pt x="818" y="994"/>
                    <a:pt x="729" y="994"/>
                    <a:pt x="729" y="994"/>
                  </a:cubicBezTo>
                  <a:cubicBezTo>
                    <a:pt x="729" y="1105"/>
                    <a:pt x="729" y="1105"/>
                    <a:pt x="641" y="1105"/>
                  </a:cubicBezTo>
                  <a:lnTo>
                    <a:pt x="266" y="1105"/>
                  </a:lnTo>
                  <a:lnTo>
                    <a:pt x="266" y="818"/>
                  </a:lnTo>
                  <a:close/>
                  <a:moveTo>
                    <a:pt x="1" y="1"/>
                  </a:moveTo>
                  <a:lnTo>
                    <a:pt x="1" y="1370"/>
                  </a:lnTo>
                  <a:lnTo>
                    <a:pt x="818" y="1370"/>
                  </a:lnTo>
                  <a:cubicBezTo>
                    <a:pt x="906" y="1281"/>
                    <a:pt x="906" y="1281"/>
                    <a:pt x="1016" y="1281"/>
                  </a:cubicBezTo>
                  <a:cubicBezTo>
                    <a:pt x="1016" y="1281"/>
                    <a:pt x="1016" y="1193"/>
                    <a:pt x="1105" y="1193"/>
                  </a:cubicBezTo>
                  <a:lnTo>
                    <a:pt x="1105" y="994"/>
                  </a:lnTo>
                  <a:cubicBezTo>
                    <a:pt x="1105" y="906"/>
                    <a:pt x="1105" y="818"/>
                    <a:pt x="1016" y="818"/>
                  </a:cubicBezTo>
                  <a:cubicBezTo>
                    <a:pt x="1016" y="729"/>
                    <a:pt x="906" y="641"/>
                    <a:pt x="818" y="641"/>
                  </a:cubicBezTo>
                  <a:cubicBezTo>
                    <a:pt x="906" y="641"/>
                    <a:pt x="1016" y="553"/>
                    <a:pt x="1016" y="553"/>
                  </a:cubicBezTo>
                  <a:lnTo>
                    <a:pt x="1016" y="354"/>
                  </a:lnTo>
                  <a:lnTo>
                    <a:pt x="1016" y="177"/>
                  </a:lnTo>
                  <a:lnTo>
                    <a:pt x="1016" y="89"/>
                  </a:lnTo>
                  <a:cubicBezTo>
                    <a:pt x="906" y="89"/>
                    <a:pt x="906" y="89"/>
                    <a:pt x="818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48"/>
            <p:cNvSpPr/>
            <p:nvPr/>
          </p:nvSpPr>
          <p:spPr>
            <a:xfrm>
              <a:off x="7134625" y="1673925"/>
              <a:ext cx="34225" cy="34250"/>
            </a:xfrm>
            <a:custGeom>
              <a:avLst/>
              <a:gdLst/>
              <a:ahLst/>
              <a:cxnLst/>
              <a:rect l="l" t="t" r="r" b="b"/>
              <a:pathLst>
                <a:path w="1369" h="1370" extrusionOk="0">
                  <a:moveTo>
                    <a:pt x="817" y="266"/>
                  </a:moveTo>
                  <a:lnTo>
                    <a:pt x="927" y="354"/>
                  </a:lnTo>
                  <a:cubicBezTo>
                    <a:pt x="1016" y="442"/>
                    <a:pt x="1016" y="442"/>
                    <a:pt x="1016" y="553"/>
                  </a:cubicBezTo>
                  <a:lnTo>
                    <a:pt x="1016" y="641"/>
                  </a:lnTo>
                  <a:lnTo>
                    <a:pt x="1016" y="818"/>
                  </a:lnTo>
                  <a:cubicBezTo>
                    <a:pt x="1016" y="906"/>
                    <a:pt x="1016" y="906"/>
                    <a:pt x="927" y="906"/>
                  </a:cubicBezTo>
                  <a:cubicBezTo>
                    <a:pt x="927" y="994"/>
                    <a:pt x="927" y="994"/>
                    <a:pt x="817" y="994"/>
                  </a:cubicBezTo>
                  <a:cubicBezTo>
                    <a:pt x="817" y="1105"/>
                    <a:pt x="729" y="1105"/>
                    <a:pt x="729" y="1105"/>
                  </a:cubicBezTo>
                  <a:lnTo>
                    <a:pt x="552" y="1105"/>
                  </a:lnTo>
                  <a:lnTo>
                    <a:pt x="464" y="994"/>
                  </a:lnTo>
                  <a:cubicBezTo>
                    <a:pt x="375" y="906"/>
                    <a:pt x="375" y="906"/>
                    <a:pt x="375" y="818"/>
                  </a:cubicBezTo>
                  <a:lnTo>
                    <a:pt x="375" y="641"/>
                  </a:lnTo>
                  <a:lnTo>
                    <a:pt x="375" y="553"/>
                  </a:lnTo>
                  <a:cubicBezTo>
                    <a:pt x="375" y="442"/>
                    <a:pt x="375" y="442"/>
                    <a:pt x="464" y="354"/>
                  </a:cubicBezTo>
                  <a:lnTo>
                    <a:pt x="552" y="266"/>
                  </a:lnTo>
                  <a:close/>
                  <a:moveTo>
                    <a:pt x="729" y="1"/>
                  </a:moveTo>
                  <a:cubicBezTo>
                    <a:pt x="640" y="1"/>
                    <a:pt x="552" y="1"/>
                    <a:pt x="464" y="89"/>
                  </a:cubicBezTo>
                  <a:cubicBezTo>
                    <a:pt x="375" y="89"/>
                    <a:pt x="265" y="177"/>
                    <a:pt x="177" y="177"/>
                  </a:cubicBezTo>
                  <a:cubicBezTo>
                    <a:pt x="177" y="266"/>
                    <a:pt x="88" y="354"/>
                    <a:pt x="88" y="442"/>
                  </a:cubicBezTo>
                  <a:cubicBezTo>
                    <a:pt x="0" y="442"/>
                    <a:pt x="0" y="553"/>
                    <a:pt x="0" y="641"/>
                  </a:cubicBezTo>
                  <a:cubicBezTo>
                    <a:pt x="0" y="729"/>
                    <a:pt x="0" y="818"/>
                    <a:pt x="88" y="906"/>
                  </a:cubicBezTo>
                  <a:cubicBezTo>
                    <a:pt x="88" y="994"/>
                    <a:pt x="177" y="1105"/>
                    <a:pt x="177" y="1193"/>
                  </a:cubicBezTo>
                  <a:cubicBezTo>
                    <a:pt x="265" y="1193"/>
                    <a:pt x="375" y="1281"/>
                    <a:pt x="464" y="1281"/>
                  </a:cubicBezTo>
                  <a:cubicBezTo>
                    <a:pt x="464" y="1370"/>
                    <a:pt x="552" y="1370"/>
                    <a:pt x="729" y="1370"/>
                  </a:cubicBezTo>
                  <a:cubicBezTo>
                    <a:pt x="817" y="1370"/>
                    <a:pt x="927" y="1370"/>
                    <a:pt x="927" y="1281"/>
                  </a:cubicBezTo>
                  <a:cubicBezTo>
                    <a:pt x="1016" y="1281"/>
                    <a:pt x="1104" y="1193"/>
                    <a:pt x="1192" y="1193"/>
                  </a:cubicBezTo>
                  <a:cubicBezTo>
                    <a:pt x="1192" y="1105"/>
                    <a:pt x="1280" y="994"/>
                    <a:pt x="1280" y="906"/>
                  </a:cubicBezTo>
                  <a:cubicBezTo>
                    <a:pt x="1369" y="818"/>
                    <a:pt x="1369" y="729"/>
                    <a:pt x="1369" y="641"/>
                  </a:cubicBezTo>
                  <a:cubicBezTo>
                    <a:pt x="1369" y="641"/>
                    <a:pt x="1369" y="553"/>
                    <a:pt x="1280" y="442"/>
                  </a:cubicBezTo>
                  <a:cubicBezTo>
                    <a:pt x="1280" y="354"/>
                    <a:pt x="1280" y="266"/>
                    <a:pt x="1192" y="177"/>
                  </a:cubicBezTo>
                  <a:cubicBezTo>
                    <a:pt x="1104" y="177"/>
                    <a:pt x="1016" y="89"/>
                    <a:pt x="1016" y="89"/>
                  </a:cubicBezTo>
                  <a:cubicBezTo>
                    <a:pt x="927" y="1"/>
                    <a:pt x="817" y="1"/>
                    <a:pt x="729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48"/>
            <p:cNvSpPr/>
            <p:nvPr/>
          </p:nvSpPr>
          <p:spPr>
            <a:xfrm>
              <a:off x="7210225" y="1673925"/>
              <a:ext cx="34800" cy="34250"/>
            </a:xfrm>
            <a:custGeom>
              <a:avLst/>
              <a:gdLst/>
              <a:ahLst/>
              <a:cxnLst/>
              <a:rect l="l" t="t" r="r" b="b"/>
              <a:pathLst>
                <a:path w="1392" h="1370" extrusionOk="0">
                  <a:moveTo>
                    <a:pt x="0" y="1"/>
                  </a:moveTo>
                  <a:lnTo>
                    <a:pt x="0" y="1370"/>
                  </a:lnTo>
                  <a:lnTo>
                    <a:pt x="287" y="1370"/>
                  </a:lnTo>
                  <a:lnTo>
                    <a:pt x="287" y="553"/>
                  </a:lnTo>
                  <a:lnTo>
                    <a:pt x="552" y="1105"/>
                  </a:lnTo>
                  <a:lnTo>
                    <a:pt x="751" y="1105"/>
                  </a:lnTo>
                  <a:lnTo>
                    <a:pt x="1016" y="553"/>
                  </a:lnTo>
                  <a:lnTo>
                    <a:pt x="1016" y="1370"/>
                  </a:lnTo>
                  <a:lnTo>
                    <a:pt x="1391" y="1370"/>
                  </a:lnTo>
                  <a:lnTo>
                    <a:pt x="1391" y="1"/>
                  </a:lnTo>
                  <a:lnTo>
                    <a:pt x="1016" y="1"/>
                  </a:lnTo>
                  <a:lnTo>
                    <a:pt x="663" y="729"/>
                  </a:lnTo>
                  <a:lnTo>
                    <a:pt x="28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2" name="Google Shape;362;p48"/>
          <p:cNvGrpSpPr/>
          <p:nvPr/>
        </p:nvGrpSpPr>
        <p:grpSpPr>
          <a:xfrm>
            <a:off x="5041905" y="1977166"/>
            <a:ext cx="746350" cy="746300"/>
            <a:chOff x="3312725" y="1515000"/>
            <a:chExt cx="368150" cy="368125"/>
          </a:xfrm>
        </p:grpSpPr>
        <p:sp>
          <p:nvSpPr>
            <p:cNvPr id="363" name="Google Shape;363;p48"/>
            <p:cNvSpPr/>
            <p:nvPr/>
          </p:nvSpPr>
          <p:spPr>
            <a:xfrm>
              <a:off x="3312725" y="1515000"/>
              <a:ext cx="368150" cy="368125"/>
            </a:xfrm>
            <a:custGeom>
              <a:avLst/>
              <a:gdLst/>
              <a:ahLst/>
              <a:cxnLst/>
              <a:rect l="l" t="t" r="r" b="b"/>
              <a:pathLst>
                <a:path w="14726" h="14725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11413"/>
                    <a:pt x="3312" y="14725"/>
                    <a:pt x="7352" y="14725"/>
                  </a:cubicBezTo>
                  <a:cubicBezTo>
                    <a:pt x="11414" y="14725"/>
                    <a:pt x="14725" y="11413"/>
                    <a:pt x="14725" y="7351"/>
                  </a:cubicBezTo>
                  <a:cubicBezTo>
                    <a:pt x="14725" y="3311"/>
                    <a:pt x="11414" y="0"/>
                    <a:pt x="7352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48"/>
            <p:cNvSpPr/>
            <p:nvPr/>
          </p:nvSpPr>
          <p:spPr>
            <a:xfrm>
              <a:off x="3340325" y="1662350"/>
              <a:ext cx="340550" cy="220775"/>
            </a:xfrm>
            <a:custGeom>
              <a:avLst/>
              <a:gdLst/>
              <a:ahLst/>
              <a:cxnLst/>
              <a:rect l="l" t="t" r="r" b="b"/>
              <a:pathLst>
                <a:path w="13622" h="8831" extrusionOk="0">
                  <a:moveTo>
                    <a:pt x="464" y="0"/>
                  </a:moveTo>
                  <a:lnTo>
                    <a:pt x="641" y="640"/>
                  </a:lnTo>
                  <a:lnTo>
                    <a:pt x="0" y="640"/>
                  </a:lnTo>
                  <a:lnTo>
                    <a:pt x="0" y="1457"/>
                  </a:lnTo>
                  <a:lnTo>
                    <a:pt x="1281" y="2760"/>
                  </a:lnTo>
                  <a:lnTo>
                    <a:pt x="1369" y="3223"/>
                  </a:lnTo>
                  <a:lnTo>
                    <a:pt x="6998" y="8831"/>
                  </a:lnTo>
                  <a:cubicBezTo>
                    <a:pt x="10663" y="8455"/>
                    <a:pt x="13621" y="5321"/>
                    <a:pt x="13621" y="1457"/>
                  </a:cubicBezTo>
                  <a:lnTo>
                    <a:pt x="12054" y="0"/>
                  </a:lnTo>
                  <a:lnTo>
                    <a:pt x="6800" y="0"/>
                  </a:lnTo>
                  <a:lnTo>
                    <a:pt x="6800" y="640"/>
                  </a:lnTo>
                  <a:lnTo>
                    <a:pt x="6336" y="640"/>
                  </a:lnTo>
                  <a:lnTo>
                    <a:pt x="569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48"/>
            <p:cNvSpPr/>
            <p:nvPr/>
          </p:nvSpPr>
          <p:spPr>
            <a:xfrm>
              <a:off x="3340325" y="1662350"/>
              <a:ext cx="312950" cy="80600"/>
            </a:xfrm>
            <a:custGeom>
              <a:avLst/>
              <a:gdLst/>
              <a:ahLst/>
              <a:cxnLst/>
              <a:rect l="l" t="t" r="r" b="b"/>
              <a:pathLst>
                <a:path w="12518" h="3224" extrusionOk="0">
                  <a:moveTo>
                    <a:pt x="4968" y="729"/>
                  </a:moveTo>
                  <a:lnTo>
                    <a:pt x="4968" y="2473"/>
                  </a:lnTo>
                  <a:lnTo>
                    <a:pt x="1921" y="2473"/>
                  </a:lnTo>
                  <a:lnTo>
                    <a:pt x="1480" y="729"/>
                  </a:lnTo>
                  <a:close/>
                  <a:moveTo>
                    <a:pt x="11038" y="729"/>
                  </a:moveTo>
                  <a:lnTo>
                    <a:pt x="10575" y="2473"/>
                  </a:lnTo>
                  <a:lnTo>
                    <a:pt x="7550" y="2473"/>
                  </a:lnTo>
                  <a:lnTo>
                    <a:pt x="7550" y="729"/>
                  </a:lnTo>
                  <a:close/>
                  <a:moveTo>
                    <a:pt x="464" y="0"/>
                  </a:moveTo>
                  <a:lnTo>
                    <a:pt x="641" y="640"/>
                  </a:lnTo>
                  <a:lnTo>
                    <a:pt x="0" y="640"/>
                  </a:lnTo>
                  <a:lnTo>
                    <a:pt x="0" y="1457"/>
                  </a:lnTo>
                  <a:lnTo>
                    <a:pt x="928" y="1457"/>
                  </a:lnTo>
                  <a:lnTo>
                    <a:pt x="1369" y="3223"/>
                  </a:lnTo>
                  <a:lnTo>
                    <a:pt x="5696" y="3223"/>
                  </a:lnTo>
                  <a:lnTo>
                    <a:pt x="5696" y="1457"/>
                  </a:lnTo>
                  <a:lnTo>
                    <a:pt x="6800" y="1457"/>
                  </a:lnTo>
                  <a:lnTo>
                    <a:pt x="6800" y="3223"/>
                  </a:lnTo>
                  <a:lnTo>
                    <a:pt x="11127" y="3223"/>
                  </a:lnTo>
                  <a:lnTo>
                    <a:pt x="11590" y="1457"/>
                  </a:lnTo>
                  <a:lnTo>
                    <a:pt x="12517" y="1457"/>
                  </a:lnTo>
                  <a:lnTo>
                    <a:pt x="12517" y="640"/>
                  </a:lnTo>
                  <a:lnTo>
                    <a:pt x="11855" y="640"/>
                  </a:lnTo>
                  <a:lnTo>
                    <a:pt x="12054" y="0"/>
                  </a:lnTo>
                  <a:lnTo>
                    <a:pt x="6800" y="0"/>
                  </a:lnTo>
                  <a:lnTo>
                    <a:pt x="6800" y="640"/>
                  </a:lnTo>
                  <a:lnTo>
                    <a:pt x="5696" y="640"/>
                  </a:lnTo>
                  <a:lnTo>
                    <a:pt x="5696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48"/>
            <p:cNvSpPr/>
            <p:nvPr/>
          </p:nvSpPr>
          <p:spPr>
            <a:xfrm>
              <a:off x="3496500" y="1662350"/>
              <a:ext cx="156775" cy="80600"/>
            </a:xfrm>
            <a:custGeom>
              <a:avLst/>
              <a:gdLst/>
              <a:ahLst/>
              <a:cxnLst/>
              <a:rect l="l" t="t" r="r" b="b"/>
              <a:pathLst>
                <a:path w="6271" h="3224" extrusionOk="0">
                  <a:moveTo>
                    <a:pt x="4791" y="729"/>
                  </a:moveTo>
                  <a:lnTo>
                    <a:pt x="4328" y="2473"/>
                  </a:lnTo>
                  <a:lnTo>
                    <a:pt x="1303" y="2473"/>
                  </a:lnTo>
                  <a:lnTo>
                    <a:pt x="1303" y="729"/>
                  </a:lnTo>
                  <a:close/>
                  <a:moveTo>
                    <a:pt x="553" y="0"/>
                  </a:moveTo>
                  <a:lnTo>
                    <a:pt x="553" y="640"/>
                  </a:lnTo>
                  <a:lnTo>
                    <a:pt x="1" y="640"/>
                  </a:lnTo>
                  <a:lnTo>
                    <a:pt x="1" y="1457"/>
                  </a:lnTo>
                  <a:lnTo>
                    <a:pt x="553" y="1457"/>
                  </a:lnTo>
                  <a:lnTo>
                    <a:pt x="553" y="3223"/>
                  </a:lnTo>
                  <a:lnTo>
                    <a:pt x="4880" y="3223"/>
                  </a:lnTo>
                  <a:lnTo>
                    <a:pt x="5343" y="1457"/>
                  </a:lnTo>
                  <a:lnTo>
                    <a:pt x="6270" y="1457"/>
                  </a:lnTo>
                  <a:lnTo>
                    <a:pt x="6270" y="640"/>
                  </a:lnTo>
                  <a:lnTo>
                    <a:pt x="5608" y="640"/>
                  </a:lnTo>
                  <a:lnTo>
                    <a:pt x="5807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48"/>
            <p:cNvSpPr/>
            <p:nvPr/>
          </p:nvSpPr>
          <p:spPr>
            <a:xfrm>
              <a:off x="3372325" y="1676150"/>
              <a:ext cx="94400" cy="53000"/>
            </a:xfrm>
            <a:custGeom>
              <a:avLst/>
              <a:gdLst/>
              <a:ahLst/>
              <a:cxnLst/>
              <a:rect l="l" t="t" r="r" b="b"/>
              <a:pathLst>
                <a:path w="3776" h="2120" extrusionOk="0">
                  <a:moveTo>
                    <a:pt x="1" y="0"/>
                  </a:moveTo>
                  <a:lnTo>
                    <a:pt x="641" y="2119"/>
                  </a:lnTo>
                  <a:lnTo>
                    <a:pt x="3776" y="2119"/>
                  </a:lnTo>
                  <a:lnTo>
                    <a:pt x="377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48"/>
            <p:cNvSpPr/>
            <p:nvPr/>
          </p:nvSpPr>
          <p:spPr>
            <a:xfrm>
              <a:off x="3526325" y="1676150"/>
              <a:ext cx="94375" cy="53000"/>
            </a:xfrm>
            <a:custGeom>
              <a:avLst/>
              <a:gdLst/>
              <a:ahLst/>
              <a:cxnLst/>
              <a:rect l="l" t="t" r="r" b="b"/>
              <a:pathLst>
                <a:path w="3775" h="2120" extrusionOk="0">
                  <a:moveTo>
                    <a:pt x="0" y="0"/>
                  </a:moveTo>
                  <a:lnTo>
                    <a:pt x="0" y="2119"/>
                  </a:lnTo>
                  <a:lnTo>
                    <a:pt x="3135" y="2119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48"/>
            <p:cNvSpPr/>
            <p:nvPr/>
          </p:nvSpPr>
          <p:spPr>
            <a:xfrm>
              <a:off x="3386125" y="1676150"/>
              <a:ext cx="48600" cy="53000"/>
            </a:xfrm>
            <a:custGeom>
              <a:avLst/>
              <a:gdLst/>
              <a:ahLst/>
              <a:cxnLst/>
              <a:rect l="l" t="t" r="r" b="b"/>
              <a:pathLst>
                <a:path w="1944" h="2120" extrusionOk="0">
                  <a:moveTo>
                    <a:pt x="928" y="0"/>
                  </a:moveTo>
                  <a:lnTo>
                    <a:pt x="1" y="1744"/>
                  </a:lnTo>
                  <a:lnTo>
                    <a:pt x="89" y="2119"/>
                  </a:lnTo>
                  <a:lnTo>
                    <a:pt x="840" y="2119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48"/>
            <p:cNvSpPr/>
            <p:nvPr/>
          </p:nvSpPr>
          <p:spPr>
            <a:xfrm>
              <a:off x="3526325" y="1676150"/>
              <a:ext cx="50775" cy="53000"/>
            </a:xfrm>
            <a:custGeom>
              <a:avLst/>
              <a:gdLst/>
              <a:ahLst/>
              <a:cxnLst/>
              <a:rect l="l" t="t" r="r" b="b"/>
              <a:pathLst>
                <a:path w="2031" h="2120" extrusionOk="0">
                  <a:moveTo>
                    <a:pt x="1104" y="0"/>
                  </a:moveTo>
                  <a:lnTo>
                    <a:pt x="0" y="2009"/>
                  </a:lnTo>
                  <a:lnTo>
                    <a:pt x="0" y="2119"/>
                  </a:lnTo>
                  <a:lnTo>
                    <a:pt x="927" y="2119"/>
                  </a:lnTo>
                  <a:lnTo>
                    <a:pt x="2031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1" name="Google Shape;371;p48"/>
          <p:cNvGrpSpPr/>
          <p:nvPr/>
        </p:nvGrpSpPr>
        <p:grpSpPr>
          <a:xfrm>
            <a:off x="6728642" y="1977737"/>
            <a:ext cx="745209" cy="745159"/>
            <a:chOff x="2098550" y="1515000"/>
            <a:chExt cx="368150" cy="368125"/>
          </a:xfrm>
        </p:grpSpPr>
        <p:sp>
          <p:nvSpPr>
            <p:cNvPr id="372" name="Google Shape;372;p48"/>
            <p:cNvSpPr/>
            <p:nvPr/>
          </p:nvSpPr>
          <p:spPr>
            <a:xfrm>
              <a:off x="2098550" y="1515000"/>
              <a:ext cx="368150" cy="368125"/>
            </a:xfrm>
            <a:custGeom>
              <a:avLst/>
              <a:gdLst/>
              <a:ahLst/>
              <a:cxnLst/>
              <a:rect l="l" t="t" r="r" b="b"/>
              <a:pathLst>
                <a:path w="14726" h="14725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8654"/>
                    <a:pt x="266" y="9846"/>
                    <a:pt x="928" y="10861"/>
                  </a:cubicBezTo>
                  <a:cubicBezTo>
                    <a:pt x="1193" y="11413"/>
                    <a:pt x="1833" y="11590"/>
                    <a:pt x="2297" y="12053"/>
                  </a:cubicBezTo>
                  <a:cubicBezTo>
                    <a:pt x="2672" y="12517"/>
                    <a:pt x="2849" y="13246"/>
                    <a:pt x="3312" y="13532"/>
                  </a:cubicBezTo>
                  <a:cubicBezTo>
                    <a:pt x="4504" y="14261"/>
                    <a:pt x="5895" y="14725"/>
                    <a:pt x="7352" y="14725"/>
                  </a:cubicBezTo>
                  <a:cubicBezTo>
                    <a:pt x="11414" y="14725"/>
                    <a:pt x="14725" y="11413"/>
                    <a:pt x="14725" y="7351"/>
                  </a:cubicBezTo>
                  <a:cubicBezTo>
                    <a:pt x="14725" y="6071"/>
                    <a:pt x="14438" y="4879"/>
                    <a:pt x="13798" y="3863"/>
                  </a:cubicBezTo>
                  <a:cubicBezTo>
                    <a:pt x="13622" y="3400"/>
                    <a:pt x="12694" y="3223"/>
                    <a:pt x="12407" y="2848"/>
                  </a:cubicBezTo>
                  <a:cubicBezTo>
                    <a:pt x="11966" y="2296"/>
                    <a:pt x="11966" y="1567"/>
                    <a:pt x="11414" y="1192"/>
                  </a:cubicBezTo>
                  <a:cubicBezTo>
                    <a:pt x="10200" y="464"/>
                    <a:pt x="8831" y="0"/>
                    <a:pt x="73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48"/>
            <p:cNvSpPr/>
            <p:nvPr/>
          </p:nvSpPr>
          <p:spPr>
            <a:xfrm>
              <a:off x="2121725" y="1544800"/>
              <a:ext cx="344975" cy="338325"/>
            </a:xfrm>
            <a:custGeom>
              <a:avLst/>
              <a:gdLst/>
              <a:ahLst/>
              <a:cxnLst/>
              <a:rect l="l" t="t" r="r" b="b"/>
              <a:pathLst>
                <a:path w="13799" h="13533" extrusionOk="0">
                  <a:moveTo>
                    <a:pt x="10487" y="0"/>
                  </a:moveTo>
                  <a:lnTo>
                    <a:pt x="8831" y="751"/>
                  </a:lnTo>
                  <a:lnTo>
                    <a:pt x="8920" y="927"/>
                  </a:lnTo>
                  <a:cubicBezTo>
                    <a:pt x="8754" y="978"/>
                    <a:pt x="8625" y="1029"/>
                    <a:pt x="8422" y="1029"/>
                  </a:cubicBezTo>
                  <a:cubicBezTo>
                    <a:pt x="8274" y="1029"/>
                    <a:pt x="8086" y="1002"/>
                    <a:pt x="7816" y="927"/>
                  </a:cubicBezTo>
                  <a:cubicBezTo>
                    <a:pt x="7692" y="888"/>
                    <a:pt x="7564" y="870"/>
                    <a:pt x="7434" y="870"/>
                  </a:cubicBezTo>
                  <a:cubicBezTo>
                    <a:pt x="6982" y="870"/>
                    <a:pt x="6500" y="1080"/>
                    <a:pt x="6072" y="1303"/>
                  </a:cubicBezTo>
                  <a:lnTo>
                    <a:pt x="3312" y="2671"/>
                  </a:lnTo>
                  <a:cubicBezTo>
                    <a:pt x="2849" y="2848"/>
                    <a:pt x="2650" y="3311"/>
                    <a:pt x="2849" y="3775"/>
                  </a:cubicBezTo>
                  <a:lnTo>
                    <a:pt x="2937" y="3863"/>
                  </a:lnTo>
                  <a:lnTo>
                    <a:pt x="4129" y="5055"/>
                  </a:lnTo>
                  <a:cubicBezTo>
                    <a:pt x="4041" y="5055"/>
                    <a:pt x="4041" y="5055"/>
                    <a:pt x="4041" y="5166"/>
                  </a:cubicBezTo>
                  <a:lnTo>
                    <a:pt x="3953" y="5166"/>
                  </a:lnTo>
                  <a:cubicBezTo>
                    <a:pt x="3953" y="5254"/>
                    <a:pt x="3864" y="5254"/>
                    <a:pt x="3864" y="5254"/>
                  </a:cubicBezTo>
                  <a:lnTo>
                    <a:pt x="3864" y="5342"/>
                  </a:lnTo>
                  <a:lnTo>
                    <a:pt x="4416" y="5894"/>
                  </a:lnTo>
                  <a:lnTo>
                    <a:pt x="4416" y="5983"/>
                  </a:lnTo>
                  <a:lnTo>
                    <a:pt x="4416" y="6071"/>
                  </a:lnTo>
                  <a:cubicBezTo>
                    <a:pt x="4416" y="6358"/>
                    <a:pt x="4416" y="7086"/>
                    <a:pt x="5145" y="8014"/>
                  </a:cubicBezTo>
                  <a:lnTo>
                    <a:pt x="4416" y="8367"/>
                  </a:lnTo>
                  <a:cubicBezTo>
                    <a:pt x="4129" y="8279"/>
                    <a:pt x="3953" y="8279"/>
                    <a:pt x="3953" y="8279"/>
                  </a:cubicBezTo>
                  <a:cubicBezTo>
                    <a:pt x="3750" y="8216"/>
                    <a:pt x="3602" y="8154"/>
                    <a:pt x="3431" y="8154"/>
                  </a:cubicBezTo>
                  <a:cubicBezTo>
                    <a:pt x="3361" y="8154"/>
                    <a:pt x="3286" y="8164"/>
                    <a:pt x="3202" y="8190"/>
                  </a:cubicBezTo>
                  <a:cubicBezTo>
                    <a:pt x="3202" y="8190"/>
                    <a:pt x="2937" y="8367"/>
                    <a:pt x="2562" y="8566"/>
                  </a:cubicBezTo>
                  <a:lnTo>
                    <a:pt x="2473" y="8367"/>
                  </a:lnTo>
                  <a:lnTo>
                    <a:pt x="1" y="9669"/>
                  </a:lnTo>
                  <a:cubicBezTo>
                    <a:pt x="266" y="10221"/>
                    <a:pt x="906" y="10398"/>
                    <a:pt x="1370" y="10861"/>
                  </a:cubicBezTo>
                  <a:cubicBezTo>
                    <a:pt x="1745" y="11325"/>
                    <a:pt x="1922" y="12054"/>
                    <a:pt x="2385" y="12340"/>
                  </a:cubicBezTo>
                  <a:cubicBezTo>
                    <a:pt x="3577" y="13069"/>
                    <a:pt x="4968" y="13533"/>
                    <a:pt x="6425" y="13533"/>
                  </a:cubicBezTo>
                  <a:cubicBezTo>
                    <a:pt x="10487" y="13533"/>
                    <a:pt x="13798" y="10221"/>
                    <a:pt x="13798" y="6159"/>
                  </a:cubicBezTo>
                  <a:cubicBezTo>
                    <a:pt x="13798" y="4879"/>
                    <a:pt x="13511" y="3687"/>
                    <a:pt x="12871" y="2671"/>
                  </a:cubicBezTo>
                  <a:cubicBezTo>
                    <a:pt x="12695" y="2208"/>
                    <a:pt x="11767" y="2031"/>
                    <a:pt x="11480" y="1656"/>
                  </a:cubicBezTo>
                  <a:cubicBezTo>
                    <a:pt x="11039" y="1104"/>
                    <a:pt x="11039" y="375"/>
                    <a:pt x="10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48"/>
            <p:cNvSpPr/>
            <p:nvPr/>
          </p:nvSpPr>
          <p:spPr>
            <a:xfrm>
              <a:off x="2218325" y="1629775"/>
              <a:ext cx="128600" cy="129175"/>
            </a:xfrm>
            <a:custGeom>
              <a:avLst/>
              <a:gdLst/>
              <a:ahLst/>
              <a:cxnLst/>
              <a:rect l="l" t="t" r="r" b="b"/>
              <a:pathLst>
                <a:path w="5144" h="5167" extrusionOk="0">
                  <a:moveTo>
                    <a:pt x="2384" y="1"/>
                  </a:moveTo>
                  <a:lnTo>
                    <a:pt x="2384" y="1"/>
                  </a:lnTo>
                  <a:cubicBezTo>
                    <a:pt x="2384" y="1"/>
                    <a:pt x="2649" y="288"/>
                    <a:pt x="2848" y="663"/>
                  </a:cubicBezTo>
                  <a:lnTo>
                    <a:pt x="2649" y="663"/>
                  </a:lnTo>
                  <a:cubicBezTo>
                    <a:pt x="2612" y="663"/>
                    <a:pt x="2529" y="654"/>
                    <a:pt x="2409" y="654"/>
                  </a:cubicBezTo>
                  <a:cubicBezTo>
                    <a:pt x="1964" y="654"/>
                    <a:pt x="1009" y="778"/>
                    <a:pt x="0" y="1943"/>
                  </a:cubicBezTo>
                  <a:cubicBezTo>
                    <a:pt x="0" y="1943"/>
                    <a:pt x="353" y="1767"/>
                    <a:pt x="817" y="1767"/>
                  </a:cubicBezTo>
                  <a:cubicBezTo>
                    <a:pt x="640" y="2032"/>
                    <a:pt x="552" y="2319"/>
                    <a:pt x="552" y="2584"/>
                  </a:cubicBezTo>
                  <a:lnTo>
                    <a:pt x="552" y="2672"/>
                  </a:lnTo>
                  <a:cubicBezTo>
                    <a:pt x="552" y="3047"/>
                    <a:pt x="640" y="4151"/>
                    <a:pt x="1921" y="5167"/>
                  </a:cubicBezTo>
                  <a:cubicBezTo>
                    <a:pt x="1921" y="5167"/>
                    <a:pt x="1833" y="4880"/>
                    <a:pt x="1744" y="4615"/>
                  </a:cubicBezTo>
                  <a:lnTo>
                    <a:pt x="1744" y="4615"/>
                  </a:lnTo>
                  <a:cubicBezTo>
                    <a:pt x="2009" y="4703"/>
                    <a:pt x="2296" y="4791"/>
                    <a:pt x="2649" y="4791"/>
                  </a:cubicBezTo>
                  <a:cubicBezTo>
                    <a:pt x="2848" y="4791"/>
                    <a:pt x="3025" y="4703"/>
                    <a:pt x="3312" y="4703"/>
                  </a:cubicBezTo>
                  <a:cubicBezTo>
                    <a:pt x="3400" y="4615"/>
                    <a:pt x="3488" y="4615"/>
                    <a:pt x="3488" y="4526"/>
                  </a:cubicBezTo>
                  <a:cubicBezTo>
                    <a:pt x="3952" y="4328"/>
                    <a:pt x="4680" y="3864"/>
                    <a:pt x="5144" y="2407"/>
                  </a:cubicBezTo>
                  <a:lnTo>
                    <a:pt x="5144" y="2407"/>
                  </a:lnTo>
                  <a:cubicBezTo>
                    <a:pt x="5144" y="2407"/>
                    <a:pt x="4967" y="2672"/>
                    <a:pt x="4680" y="2760"/>
                  </a:cubicBezTo>
                  <a:lnTo>
                    <a:pt x="4680" y="2672"/>
                  </a:lnTo>
                  <a:cubicBezTo>
                    <a:pt x="4680" y="2407"/>
                    <a:pt x="4680" y="2208"/>
                    <a:pt x="4592" y="1943"/>
                  </a:cubicBezTo>
                  <a:cubicBezTo>
                    <a:pt x="4504" y="1855"/>
                    <a:pt x="4217" y="663"/>
                    <a:pt x="2384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48"/>
            <p:cNvSpPr/>
            <p:nvPr/>
          </p:nvSpPr>
          <p:spPr>
            <a:xfrm>
              <a:off x="2282350" y="1632550"/>
              <a:ext cx="64575" cy="117025"/>
            </a:xfrm>
            <a:custGeom>
              <a:avLst/>
              <a:gdLst/>
              <a:ahLst/>
              <a:cxnLst/>
              <a:rect l="l" t="t" r="r" b="b"/>
              <a:pathLst>
                <a:path w="2583" h="4681" extrusionOk="0">
                  <a:moveTo>
                    <a:pt x="0" y="0"/>
                  </a:moveTo>
                  <a:lnTo>
                    <a:pt x="0" y="88"/>
                  </a:lnTo>
                  <a:cubicBezTo>
                    <a:pt x="88" y="265"/>
                    <a:pt x="199" y="353"/>
                    <a:pt x="287" y="552"/>
                  </a:cubicBezTo>
                  <a:lnTo>
                    <a:pt x="0" y="552"/>
                  </a:lnTo>
                  <a:lnTo>
                    <a:pt x="0" y="4680"/>
                  </a:lnTo>
                  <a:lnTo>
                    <a:pt x="88" y="4680"/>
                  </a:lnTo>
                  <a:cubicBezTo>
                    <a:pt x="287" y="4680"/>
                    <a:pt x="464" y="4592"/>
                    <a:pt x="751" y="4592"/>
                  </a:cubicBezTo>
                  <a:cubicBezTo>
                    <a:pt x="839" y="4504"/>
                    <a:pt x="927" y="4504"/>
                    <a:pt x="927" y="4415"/>
                  </a:cubicBezTo>
                  <a:cubicBezTo>
                    <a:pt x="1391" y="4217"/>
                    <a:pt x="2119" y="3753"/>
                    <a:pt x="2583" y="2296"/>
                  </a:cubicBezTo>
                  <a:lnTo>
                    <a:pt x="2583" y="2296"/>
                  </a:lnTo>
                  <a:cubicBezTo>
                    <a:pt x="2583" y="2296"/>
                    <a:pt x="2406" y="2561"/>
                    <a:pt x="2119" y="2649"/>
                  </a:cubicBezTo>
                  <a:lnTo>
                    <a:pt x="2119" y="2561"/>
                  </a:lnTo>
                  <a:cubicBezTo>
                    <a:pt x="2119" y="2296"/>
                    <a:pt x="2119" y="2097"/>
                    <a:pt x="2031" y="1832"/>
                  </a:cubicBezTo>
                  <a:cubicBezTo>
                    <a:pt x="1943" y="1744"/>
                    <a:pt x="1656" y="640"/>
                    <a:pt x="0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48"/>
            <p:cNvSpPr/>
            <p:nvPr/>
          </p:nvSpPr>
          <p:spPr>
            <a:xfrm>
              <a:off x="2252525" y="1668900"/>
              <a:ext cx="57425" cy="53425"/>
            </a:xfrm>
            <a:custGeom>
              <a:avLst/>
              <a:gdLst/>
              <a:ahLst/>
              <a:cxnLst/>
              <a:rect l="l" t="t" r="r" b="b"/>
              <a:pathLst>
                <a:path w="2297" h="2137" extrusionOk="0">
                  <a:moveTo>
                    <a:pt x="1147" y="1"/>
                  </a:moveTo>
                  <a:cubicBezTo>
                    <a:pt x="920" y="1"/>
                    <a:pt x="627" y="46"/>
                    <a:pt x="288" y="202"/>
                  </a:cubicBezTo>
                  <a:cubicBezTo>
                    <a:pt x="288" y="202"/>
                    <a:pt x="465" y="202"/>
                    <a:pt x="641" y="290"/>
                  </a:cubicBezTo>
                  <a:cubicBezTo>
                    <a:pt x="553" y="290"/>
                    <a:pt x="553" y="290"/>
                    <a:pt x="553" y="378"/>
                  </a:cubicBezTo>
                  <a:cubicBezTo>
                    <a:pt x="553" y="378"/>
                    <a:pt x="1" y="754"/>
                    <a:pt x="89" y="1659"/>
                  </a:cubicBezTo>
                  <a:cubicBezTo>
                    <a:pt x="89" y="1659"/>
                    <a:pt x="178" y="1482"/>
                    <a:pt x="288" y="1394"/>
                  </a:cubicBezTo>
                  <a:cubicBezTo>
                    <a:pt x="376" y="1482"/>
                    <a:pt x="465" y="1571"/>
                    <a:pt x="553" y="1747"/>
                  </a:cubicBezTo>
                  <a:cubicBezTo>
                    <a:pt x="631" y="1845"/>
                    <a:pt x="938" y="2136"/>
                    <a:pt x="1581" y="2136"/>
                  </a:cubicBezTo>
                  <a:cubicBezTo>
                    <a:pt x="1660" y="2136"/>
                    <a:pt x="1744" y="2132"/>
                    <a:pt x="1833" y="2122"/>
                  </a:cubicBezTo>
                  <a:cubicBezTo>
                    <a:pt x="1833" y="2122"/>
                    <a:pt x="1745" y="2034"/>
                    <a:pt x="1568" y="1946"/>
                  </a:cubicBezTo>
                  <a:cubicBezTo>
                    <a:pt x="1745" y="1946"/>
                    <a:pt x="1833" y="1858"/>
                    <a:pt x="1944" y="1747"/>
                  </a:cubicBezTo>
                  <a:cubicBezTo>
                    <a:pt x="2032" y="1659"/>
                    <a:pt x="2120" y="1571"/>
                    <a:pt x="2120" y="1482"/>
                  </a:cubicBezTo>
                  <a:lnTo>
                    <a:pt x="2208" y="1394"/>
                  </a:lnTo>
                  <a:cubicBezTo>
                    <a:pt x="2297" y="1195"/>
                    <a:pt x="2297" y="754"/>
                    <a:pt x="2032" y="91"/>
                  </a:cubicBezTo>
                  <a:lnTo>
                    <a:pt x="2032" y="378"/>
                  </a:lnTo>
                  <a:lnTo>
                    <a:pt x="1944" y="378"/>
                  </a:lnTo>
                  <a:cubicBezTo>
                    <a:pt x="1833" y="290"/>
                    <a:pt x="1745" y="202"/>
                    <a:pt x="1657" y="91"/>
                  </a:cubicBezTo>
                  <a:cubicBezTo>
                    <a:pt x="1657" y="91"/>
                    <a:pt x="1467" y="1"/>
                    <a:pt x="1147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48"/>
            <p:cNvSpPr/>
            <p:nvPr/>
          </p:nvSpPr>
          <p:spPr>
            <a:xfrm>
              <a:off x="2282350" y="1668975"/>
              <a:ext cx="27600" cy="53000"/>
            </a:xfrm>
            <a:custGeom>
              <a:avLst/>
              <a:gdLst/>
              <a:ahLst/>
              <a:cxnLst/>
              <a:rect l="l" t="t" r="r" b="b"/>
              <a:pathLst>
                <a:path w="1104" h="2120" extrusionOk="0">
                  <a:moveTo>
                    <a:pt x="0" y="0"/>
                  </a:moveTo>
                  <a:lnTo>
                    <a:pt x="0" y="2119"/>
                  </a:lnTo>
                  <a:lnTo>
                    <a:pt x="640" y="2119"/>
                  </a:lnTo>
                  <a:cubicBezTo>
                    <a:pt x="640" y="2119"/>
                    <a:pt x="552" y="2031"/>
                    <a:pt x="375" y="1943"/>
                  </a:cubicBezTo>
                  <a:cubicBezTo>
                    <a:pt x="552" y="1943"/>
                    <a:pt x="640" y="1855"/>
                    <a:pt x="751" y="1744"/>
                  </a:cubicBezTo>
                  <a:cubicBezTo>
                    <a:pt x="839" y="1656"/>
                    <a:pt x="927" y="1568"/>
                    <a:pt x="927" y="1479"/>
                  </a:cubicBezTo>
                  <a:lnTo>
                    <a:pt x="1015" y="1391"/>
                  </a:lnTo>
                  <a:cubicBezTo>
                    <a:pt x="1104" y="1192"/>
                    <a:pt x="1104" y="751"/>
                    <a:pt x="839" y="88"/>
                  </a:cubicBezTo>
                  <a:lnTo>
                    <a:pt x="839" y="375"/>
                  </a:lnTo>
                  <a:lnTo>
                    <a:pt x="751" y="375"/>
                  </a:lnTo>
                  <a:cubicBezTo>
                    <a:pt x="640" y="287"/>
                    <a:pt x="552" y="199"/>
                    <a:pt x="464" y="88"/>
                  </a:cubicBezTo>
                  <a:cubicBezTo>
                    <a:pt x="464" y="88"/>
                    <a:pt x="287" y="0"/>
                    <a:pt x="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48"/>
            <p:cNvSpPr/>
            <p:nvPr/>
          </p:nvSpPr>
          <p:spPr>
            <a:xfrm>
              <a:off x="2130575" y="1749575"/>
              <a:ext cx="246150" cy="101000"/>
            </a:xfrm>
            <a:custGeom>
              <a:avLst/>
              <a:gdLst/>
              <a:ahLst/>
              <a:cxnLst/>
              <a:rect l="l" t="t" r="r" b="b"/>
              <a:pathLst>
                <a:path w="9846" h="4040" extrusionOk="0">
                  <a:moveTo>
                    <a:pt x="8940" y="0"/>
                  </a:moveTo>
                  <a:cubicBezTo>
                    <a:pt x="8810" y="0"/>
                    <a:pt x="8682" y="29"/>
                    <a:pt x="8566" y="88"/>
                  </a:cubicBezTo>
                  <a:lnTo>
                    <a:pt x="5894" y="1390"/>
                  </a:lnTo>
                  <a:lnTo>
                    <a:pt x="5894" y="1478"/>
                  </a:lnTo>
                  <a:lnTo>
                    <a:pt x="5806" y="1478"/>
                  </a:lnTo>
                  <a:lnTo>
                    <a:pt x="3135" y="639"/>
                  </a:lnTo>
                  <a:lnTo>
                    <a:pt x="2958" y="639"/>
                  </a:lnTo>
                  <a:lnTo>
                    <a:pt x="0" y="2119"/>
                  </a:lnTo>
                  <a:cubicBezTo>
                    <a:pt x="88" y="2207"/>
                    <a:pt x="199" y="2383"/>
                    <a:pt x="287" y="2494"/>
                  </a:cubicBezTo>
                  <a:cubicBezTo>
                    <a:pt x="751" y="3134"/>
                    <a:pt x="1303" y="3598"/>
                    <a:pt x="1943" y="4039"/>
                  </a:cubicBezTo>
                  <a:lnTo>
                    <a:pt x="3510" y="3311"/>
                  </a:lnTo>
                  <a:cubicBezTo>
                    <a:pt x="3729" y="3201"/>
                    <a:pt x="3846" y="3126"/>
                    <a:pt x="4080" y="3126"/>
                  </a:cubicBezTo>
                  <a:cubicBezTo>
                    <a:pt x="4226" y="3126"/>
                    <a:pt x="4416" y="3155"/>
                    <a:pt x="4702" y="3222"/>
                  </a:cubicBezTo>
                  <a:cubicBezTo>
                    <a:pt x="4826" y="3262"/>
                    <a:pt x="4954" y="3279"/>
                    <a:pt x="5084" y="3279"/>
                  </a:cubicBezTo>
                  <a:cubicBezTo>
                    <a:pt x="5536" y="3279"/>
                    <a:pt x="6018" y="3070"/>
                    <a:pt x="6446" y="2847"/>
                  </a:cubicBezTo>
                  <a:lnTo>
                    <a:pt x="9206" y="1478"/>
                  </a:lnTo>
                  <a:cubicBezTo>
                    <a:pt x="9669" y="1280"/>
                    <a:pt x="9846" y="838"/>
                    <a:pt x="9669" y="375"/>
                  </a:cubicBezTo>
                  <a:cubicBezTo>
                    <a:pt x="9477" y="123"/>
                    <a:pt x="9205" y="0"/>
                    <a:pt x="8940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48"/>
            <p:cNvSpPr/>
            <p:nvPr/>
          </p:nvSpPr>
          <p:spPr>
            <a:xfrm>
              <a:off x="2121725" y="1748625"/>
              <a:ext cx="158425" cy="63300"/>
            </a:xfrm>
            <a:custGeom>
              <a:avLst/>
              <a:gdLst/>
              <a:ahLst/>
              <a:cxnLst/>
              <a:rect l="l" t="t" r="r" b="b"/>
              <a:pathLst>
                <a:path w="6337" h="2532" extrusionOk="0">
                  <a:moveTo>
                    <a:pt x="3431" y="1"/>
                  </a:moveTo>
                  <a:cubicBezTo>
                    <a:pt x="3361" y="1"/>
                    <a:pt x="3286" y="11"/>
                    <a:pt x="3202" y="37"/>
                  </a:cubicBezTo>
                  <a:cubicBezTo>
                    <a:pt x="3202" y="37"/>
                    <a:pt x="1546" y="876"/>
                    <a:pt x="1" y="1605"/>
                  </a:cubicBezTo>
                  <a:cubicBezTo>
                    <a:pt x="89" y="1781"/>
                    <a:pt x="266" y="1980"/>
                    <a:pt x="354" y="2157"/>
                  </a:cubicBezTo>
                  <a:cubicBezTo>
                    <a:pt x="442" y="2245"/>
                    <a:pt x="553" y="2421"/>
                    <a:pt x="641" y="2532"/>
                  </a:cubicBezTo>
                  <a:lnTo>
                    <a:pt x="3489" y="1141"/>
                  </a:lnTo>
                  <a:lnTo>
                    <a:pt x="4769" y="1605"/>
                  </a:lnTo>
                  <a:lnTo>
                    <a:pt x="5410" y="1781"/>
                  </a:lnTo>
                  <a:cubicBezTo>
                    <a:pt x="5503" y="1803"/>
                    <a:pt x="5597" y="1814"/>
                    <a:pt x="5687" y="1814"/>
                  </a:cubicBezTo>
                  <a:cubicBezTo>
                    <a:pt x="5955" y="1814"/>
                    <a:pt x="6182" y="1715"/>
                    <a:pt x="6248" y="1516"/>
                  </a:cubicBezTo>
                  <a:lnTo>
                    <a:pt x="6248" y="1428"/>
                  </a:lnTo>
                  <a:cubicBezTo>
                    <a:pt x="6337" y="1229"/>
                    <a:pt x="6337" y="1141"/>
                    <a:pt x="6248" y="964"/>
                  </a:cubicBezTo>
                  <a:cubicBezTo>
                    <a:pt x="6160" y="876"/>
                    <a:pt x="5961" y="766"/>
                    <a:pt x="5873" y="677"/>
                  </a:cubicBezTo>
                  <a:cubicBezTo>
                    <a:pt x="5873" y="677"/>
                    <a:pt x="4041" y="126"/>
                    <a:pt x="3953" y="126"/>
                  </a:cubicBezTo>
                  <a:cubicBezTo>
                    <a:pt x="3750" y="63"/>
                    <a:pt x="3602" y="1"/>
                    <a:pt x="3431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48"/>
            <p:cNvSpPr/>
            <p:nvPr/>
          </p:nvSpPr>
          <p:spPr>
            <a:xfrm>
              <a:off x="2121725" y="1753950"/>
              <a:ext cx="101025" cy="99375"/>
            </a:xfrm>
            <a:custGeom>
              <a:avLst/>
              <a:gdLst/>
              <a:ahLst/>
              <a:cxnLst/>
              <a:rect l="l" t="t" r="r" b="b"/>
              <a:pathLst>
                <a:path w="4041" h="3975" extrusionOk="0">
                  <a:moveTo>
                    <a:pt x="2473" y="1"/>
                  </a:moveTo>
                  <a:lnTo>
                    <a:pt x="1" y="1303"/>
                  </a:lnTo>
                  <a:cubicBezTo>
                    <a:pt x="553" y="2407"/>
                    <a:pt x="1370" y="3312"/>
                    <a:pt x="2385" y="3974"/>
                  </a:cubicBezTo>
                  <a:lnTo>
                    <a:pt x="4041" y="3224"/>
                  </a:lnTo>
                  <a:lnTo>
                    <a:pt x="2473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48"/>
            <p:cNvSpPr/>
            <p:nvPr/>
          </p:nvSpPr>
          <p:spPr>
            <a:xfrm>
              <a:off x="2137750" y="1784325"/>
              <a:ext cx="85000" cy="69000"/>
            </a:xfrm>
            <a:custGeom>
              <a:avLst/>
              <a:gdLst/>
              <a:ahLst/>
              <a:cxnLst/>
              <a:rect l="l" t="t" r="r" b="b"/>
              <a:pathLst>
                <a:path w="3400" h="2760" extrusionOk="0">
                  <a:moveTo>
                    <a:pt x="2384" y="0"/>
                  </a:moveTo>
                  <a:lnTo>
                    <a:pt x="0" y="1104"/>
                  </a:lnTo>
                  <a:cubicBezTo>
                    <a:pt x="464" y="1744"/>
                    <a:pt x="1104" y="2296"/>
                    <a:pt x="1744" y="2759"/>
                  </a:cubicBezTo>
                  <a:lnTo>
                    <a:pt x="3400" y="2009"/>
                  </a:lnTo>
                  <a:lnTo>
                    <a:pt x="2384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48"/>
            <p:cNvSpPr/>
            <p:nvPr/>
          </p:nvSpPr>
          <p:spPr>
            <a:xfrm>
              <a:off x="2187975" y="1547000"/>
              <a:ext cx="246150" cy="101550"/>
            </a:xfrm>
            <a:custGeom>
              <a:avLst/>
              <a:gdLst/>
              <a:ahLst/>
              <a:cxnLst/>
              <a:rect l="l" t="t" r="r" b="b"/>
              <a:pathLst>
                <a:path w="9846" h="4062" extrusionOk="0">
                  <a:moveTo>
                    <a:pt x="7925" y="0"/>
                  </a:moveTo>
                  <a:lnTo>
                    <a:pt x="6358" y="751"/>
                  </a:lnTo>
                  <a:cubicBezTo>
                    <a:pt x="6126" y="860"/>
                    <a:pt x="6004" y="936"/>
                    <a:pt x="5772" y="936"/>
                  </a:cubicBezTo>
                  <a:cubicBezTo>
                    <a:pt x="5629" y="936"/>
                    <a:pt x="5444" y="907"/>
                    <a:pt x="5166" y="839"/>
                  </a:cubicBezTo>
                  <a:cubicBezTo>
                    <a:pt x="5042" y="800"/>
                    <a:pt x="4914" y="782"/>
                    <a:pt x="4784" y="782"/>
                  </a:cubicBezTo>
                  <a:cubicBezTo>
                    <a:pt x="4332" y="782"/>
                    <a:pt x="3850" y="992"/>
                    <a:pt x="3422" y="1215"/>
                  </a:cubicBezTo>
                  <a:lnTo>
                    <a:pt x="662" y="2583"/>
                  </a:lnTo>
                  <a:cubicBezTo>
                    <a:pt x="199" y="2760"/>
                    <a:pt x="0" y="3223"/>
                    <a:pt x="199" y="3687"/>
                  </a:cubicBezTo>
                  <a:cubicBezTo>
                    <a:pt x="377" y="3939"/>
                    <a:pt x="644" y="4062"/>
                    <a:pt x="914" y="4062"/>
                  </a:cubicBezTo>
                  <a:cubicBezTo>
                    <a:pt x="1046" y="4062"/>
                    <a:pt x="1179" y="4032"/>
                    <a:pt x="1303" y="3974"/>
                  </a:cubicBezTo>
                  <a:lnTo>
                    <a:pt x="3974" y="2672"/>
                  </a:lnTo>
                  <a:cubicBezTo>
                    <a:pt x="3974" y="2583"/>
                    <a:pt x="4062" y="2583"/>
                    <a:pt x="4062" y="2583"/>
                  </a:cubicBezTo>
                  <a:lnTo>
                    <a:pt x="6733" y="3422"/>
                  </a:lnTo>
                  <a:lnTo>
                    <a:pt x="6910" y="3422"/>
                  </a:lnTo>
                  <a:lnTo>
                    <a:pt x="9846" y="1943"/>
                  </a:lnTo>
                  <a:cubicBezTo>
                    <a:pt x="9758" y="1855"/>
                    <a:pt x="9669" y="1656"/>
                    <a:pt x="9581" y="1568"/>
                  </a:cubicBezTo>
                  <a:cubicBezTo>
                    <a:pt x="9117" y="928"/>
                    <a:pt x="8565" y="464"/>
                    <a:pt x="7925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48"/>
            <p:cNvSpPr/>
            <p:nvPr/>
          </p:nvSpPr>
          <p:spPr>
            <a:xfrm>
              <a:off x="2284550" y="1586175"/>
              <a:ext cx="158975" cy="63300"/>
            </a:xfrm>
            <a:custGeom>
              <a:avLst/>
              <a:gdLst/>
              <a:ahLst/>
              <a:cxnLst/>
              <a:rect l="l" t="t" r="r" b="b"/>
              <a:pathLst>
                <a:path w="6359" h="2532" extrusionOk="0">
                  <a:moveTo>
                    <a:pt x="5718" y="1"/>
                  </a:moveTo>
                  <a:lnTo>
                    <a:pt x="2870" y="1392"/>
                  </a:lnTo>
                  <a:lnTo>
                    <a:pt x="1568" y="928"/>
                  </a:lnTo>
                  <a:lnTo>
                    <a:pt x="927" y="751"/>
                  </a:lnTo>
                  <a:cubicBezTo>
                    <a:pt x="855" y="730"/>
                    <a:pt x="783" y="720"/>
                    <a:pt x="714" y="720"/>
                  </a:cubicBezTo>
                  <a:cubicBezTo>
                    <a:pt x="426" y="720"/>
                    <a:pt x="182" y="891"/>
                    <a:pt x="111" y="1105"/>
                  </a:cubicBezTo>
                  <a:cubicBezTo>
                    <a:pt x="0" y="1303"/>
                    <a:pt x="0" y="1392"/>
                    <a:pt x="111" y="1568"/>
                  </a:cubicBezTo>
                  <a:cubicBezTo>
                    <a:pt x="199" y="1656"/>
                    <a:pt x="376" y="1745"/>
                    <a:pt x="464" y="1855"/>
                  </a:cubicBezTo>
                  <a:cubicBezTo>
                    <a:pt x="464" y="1855"/>
                    <a:pt x="2318" y="2407"/>
                    <a:pt x="2407" y="2407"/>
                  </a:cubicBezTo>
                  <a:cubicBezTo>
                    <a:pt x="2594" y="2469"/>
                    <a:pt x="2748" y="2532"/>
                    <a:pt x="2916" y="2532"/>
                  </a:cubicBezTo>
                  <a:cubicBezTo>
                    <a:pt x="2986" y="2532"/>
                    <a:pt x="3057" y="2521"/>
                    <a:pt x="3135" y="2495"/>
                  </a:cubicBezTo>
                  <a:cubicBezTo>
                    <a:pt x="3135" y="2495"/>
                    <a:pt x="4791" y="1656"/>
                    <a:pt x="6358" y="928"/>
                  </a:cubicBezTo>
                  <a:cubicBezTo>
                    <a:pt x="6270" y="751"/>
                    <a:pt x="6071" y="553"/>
                    <a:pt x="5983" y="376"/>
                  </a:cubicBezTo>
                  <a:cubicBezTo>
                    <a:pt x="5895" y="288"/>
                    <a:pt x="5806" y="89"/>
                    <a:pt x="5718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48"/>
            <p:cNvSpPr/>
            <p:nvPr/>
          </p:nvSpPr>
          <p:spPr>
            <a:xfrm>
              <a:off x="2342500" y="1544800"/>
              <a:ext cx="101025" cy="98800"/>
            </a:xfrm>
            <a:custGeom>
              <a:avLst/>
              <a:gdLst/>
              <a:ahLst/>
              <a:cxnLst/>
              <a:rect l="l" t="t" r="r" b="b"/>
              <a:pathLst>
                <a:path w="4041" h="3952" extrusionOk="0">
                  <a:moveTo>
                    <a:pt x="1656" y="0"/>
                  </a:moveTo>
                  <a:lnTo>
                    <a:pt x="0" y="751"/>
                  </a:lnTo>
                  <a:lnTo>
                    <a:pt x="1546" y="3952"/>
                  </a:lnTo>
                  <a:lnTo>
                    <a:pt x="4040" y="2671"/>
                  </a:lnTo>
                  <a:cubicBezTo>
                    <a:pt x="3864" y="2296"/>
                    <a:pt x="3665" y="1943"/>
                    <a:pt x="3400" y="1656"/>
                  </a:cubicBezTo>
                  <a:cubicBezTo>
                    <a:pt x="2936" y="1016"/>
                    <a:pt x="2296" y="464"/>
                    <a:pt x="1656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48"/>
            <p:cNvSpPr/>
            <p:nvPr/>
          </p:nvSpPr>
          <p:spPr>
            <a:xfrm>
              <a:off x="2342500" y="1544800"/>
              <a:ext cx="85000" cy="69000"/>
            </a:xfrm>
            <a:custGeom>
              <a:avLst/>
              <a:gdLst/>
              <a:ahLst/>
              <a:cxnLst/>
              <a:rect l="l" t="t" r="r" b="b"/>
              <a:pathLst>
                <a:path w="3400" h="2760" extrusionOk="0">
                  <a:moveTo>
                    <a:pt x="1656" y="0"/>
                  </a:moveTo>
                  <a:lnTo>
                    <a:pt x="0" y="751"/>
                  </a:lnTo>
                  <a:lnTo>
                    <a:pt x="994" y="2760"/>
                  </a:lnTo>
                  <a:lnTo>
                    <a:pt x="3400" y="1656"/>
                  </a:lnTo>
                  <a:cubicBezTo>
                    <a:pt x="2936" y="1016"/>
                    <a:pt x="2296" y="464"/>
                    <a:pt x="1656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86" name="Google Shape;386;p4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6475" y="0"/>
            <a:ext cx="693511" cy="1617526"/>
          </a:xfrm>
          <a:prstGeom prst="rect">
            <a:avLst/>
          </a:prstGeom>
          <a:noFill/>
          <a:ln>
            <a:noFill/>
          </a:ln>
        </p:spPr>
      </p:pic>
      <p:sp>
        <p:nvSpPr>
          <p:cNvPr id="387" name="Google Shape;387;p48"/>
          <p:cNvSpPr/>
          <p:nvPr/>
        </p:nvSpPr>
        <p:spPr>
          <a:xfrm>
            <a:off x="8197901" y="6157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I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49"/>
          <p:cNvSpPr txBox="1">
            <a:spLocks noGrp="1"/>
          </p:cNvSpPr>
          <p:nvPr>
            <p:ph type="title"/>
          </p:nvPr>
        </p:nvSpPr>
        <p:spPr>
          <a:xfrm>
            <a:off x="1381350" y="539500"/>
            <a:ext cx="63816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ORIGINS</a:t>
            </a:r>
            <a:endParaRPr/>
          </a:p>
        </p:txBody>
      </p:sp>
      <p:sp>
        <p:nvSpPr>
          <p:cNvPr id="393" name="Google Shape;393;p49"/>
          <p:cNvSpPr/>
          <p:nvPr/>
        </p:nvSpPr>
        <p:spPr>
          <a:xfrm>
            <a:off x="713325" y="1865975"/>
            <a:ext cx="7717500" cy="914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394" name="Google Shape;394;p49"/>
          <p:cNvSpPr txBox="1"/>
          <p:nvPr/>
        </p:nvSpPr>
        <p:spPr>
          <a:xfrm>
            <a:off x="713225" y="1865975"/>
            <a:ext cx="1690200" cy="914100"/>
          </a:xfrm>
          <a:prstGeom prst="rect">
            <a:avLst/>
          </a:prstGeom>
          <a:noFill/>
          <a:ln>
            <a:noFill/>
          </a:ln>
          <a:effectLst>
            <a:outerShdw dist="47625" dir="1620000" algn="bl" rotWithShape="0">
              <a:srgbClr val="4B2B72"/>
            </a:outerShdw>
          </a:effectLst>
        </p:spPr>
        <p:txBody>
          <a:bodyPr spcFirstLastPara="1" wrap="square" lIns="0" tIns="4570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accent5"/>
                </a:solidFill>
                <a:latin typeface="Denk One"/>
                <a:ea typeface="Denk One"/>
                <a:cs typeface="Denk One"/>
                <a:sym typeface="Denk One"/>
              </a:rPr>
              <a:t>1970</a:t>
            </a:r>
            <a:endParaRPr sz="5000">
              <a:solidFill>
                <a:schemeClr val="accent5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395" name="Google Shape;395;p49"/>
          <p:cNvSpPr txBox="1"/>
          <p:nvPr/>
        </p:nvSpPr>
        <p:spPr>
          <a:xfrm>
            <a:off x="2722358" y="1865975"/>
            <a:ext cx="1690200" cy="914100"/>
          </a:xfrm>
          <a:prstGeom prst="rect">
            <a:avLst/>
          </a:prstGeom>
          <a:noFill/>
          <a:ln>
            <a:noFill/>
          </a:ln>
          <a:effectLst>
            <a:outerShdw dist="47625" dir="1620000" algn="bl" rotWithShape="0">
              <a:srgbClr val="4B2B72"/>
            </a:outerShdw>
          </a:effectLst>
        </p:spPr>
        <p:txBody>
          <a:bodyPr spcFirstLastPara="1" wrap="square" lIns="0" tIns="4570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accent2"/>
                </a:solidFill>
                <a:latin typeface="Denk One"/>
                <a:ea typeface="Denk One"/>
                <a:cs typeface="Denk One"/>
                <a:sym typeface="Denk One"/>
              </a:rPr>
              <a:t>2016</a:t>
            </a:r>
            <a:endParaRPr sz="5000">
              <a:solidFill>
                <a:schemeClr val="accent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396" name="Google Shape;396;p49"/>
          <p:cNvSpPr txBox="1"/>
          <p:nvPr/>
        </p:nvSpPr>
        <p:spPr>
          <a:xfrm>
            <a:off x="4731492" y="1865975"/>
            <a:ext cx="1690200" cy="914100"/>
          </a:xfrm>
          <a:prstGeom prst="rect">
            <a:avLst/>
          </a:prstGeom>
          <a:noFill/>
          <a:ln>
            <a:noFill/>
          </a:ln>
          <a:effectLst>
            <a:outerShdw dist="47625" dir="1620000" algn="bl" rotWithShape="0">
              <a:srgbClr val="4B2B72"/>
            </a:outerShdw>
          </a:effectLst>
        </p:spPr>
        <p:txBody>
          <a:bodyPr spcFirstLastPara="1" wrap="square" lIns="0" tIns="4570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accent4"/>
                </a:solidFill>
                <a:latin typeface="Denk One"/>
                <a:ea typeface="Denk One"/>
                <a:cs typeface="Denk One"/>
                <a:sym typeface="Denk One"/>
              </a:rPr>
              <a:t>2020</a:t>
            </a:r>
            <a:endParaRPr sz="5000">
              <a:solidFill>
                <a:schemeClr val="accent4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397" name="Google Shape;397;p49"/>
          <p:cNvSpPr txBox="1"/>
          <p:nvPr/>
        </p:nvSpPr>
        <p:spPr>
          <a:xfrm>
            <a:off x="6740625" y="1865975"/>
            <a:ext cx="1690200" cy="914100"/>
          </a:xfrm>
          <a:prstGeom prst="rect">
            <a:avLst/>
          </a:prstGeom>
          <a:noFill/>
          <a:ln>
            <a:noFill/>
          </a:ln>
          <a:effectLst>
            <a:outerShdw dist="47625" dir="1620000" algn="bl" rotWithShape="0">
              <a:srgbClr val="4B2B72"/>
            </a:outerShdw>
          </a:effectLst>
        </p:spPr>
        <p:txBody>
          <a:bodyPr spcFirstLastPara="1" wrap="square" lIns="0" tIns="4570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rgbClr val="E5A92A"/>
                </a:solidFill>
                <a:latin typeface="Denk One"/>
                <a:ea typeface="Denk One"/>
                <a:cs typeface="Denk One"/>
                <a:sym typeface="Denk One"/>
              </a:rPr>
              <a:t>2021</a:t>
            </a:r>
            <a:endParaRPr sz="5000">
              <a:solidFill>
                <a:srgbClr val="E5A92A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398" name="Google Shape;398;p49"/>
          <p:cNvSpPr txBox="1"/>
          <p:nvPr/>
        </p:nvSpPr>
        <p:spPr>
          <a:xfrm>
            <a:off x="891125" y="3376888"/>
            <a:ext cx="13344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VENUS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399" name="Google Shape;399;p49"/>
          <p:cNvSpPr txBox="1"/>
          <p:nvPr/>
        </p:nvSpPr>
        <p:spPr>
          <a:xfrm>
            <a:off x="891125" y="3927900"/>
            <a:ext cx="1334400" cy="6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Venus is the second planet from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400" name="Google Shape;400;p49"/>
          <p:cNvSpPr txBox="1"/>
          <p:nvPr/>
        </p:nvSpPr>
        <p:spPr>
          <a:xfrm>
            <a:off x="4909375" y="3376888"/>
            <a:ext cx="13344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JUPITER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401" name="Google Shape;401;p49"/>
          <p:cNvSpPr txBox="1"/>
          <p:nvPr/>
        </p:nvSpPr>
        <p:spPr>
          <a:xfrm>
            <a:off x="4909400" y="3927900"/>
            <a:ext cx="1334400" cy="6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It’s the biggest planet in the Solar System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402" name="Google Shape;402;p49"/>
          <p:cNvSpPr txBox="1"/>
          <p:nvPr/>
        </p:nvSpPr>
        <p:spPr>
          <a:xfrm>
            <a:off x="2900225" y="3376888"/>
            <a:ext cx="13344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MARS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403" name="Google Shape;403;p49"/>
          <p:cNvSpPr txBox="1"/>
          <p:nvPr/>
        </p:nvSpPr>
        <p:spPr>
          <a:xfrm>
            <a:off x="2900225" y="3927900"/>
            <a:ext cx="1334400" cy="6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Despite being red, Mars is a cold place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404" name="Google Shape;404;p49"/>
          <p:cNvSpPr txBox="1"/>
          <p:nvPr/>
        </p:nvSpPr>
        <p:spPr>
          <a:xfrm>
            <a:off x="6918550" y="3376888"/>
            <a:ext cx="13344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SATURN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405" name="Google Shape;405;p49"/>
          <p:cNvSpPr txBox="1"/>
          <p:nvPr/>
        </p:nvSpPr>
        <p:spPr>
          <a:xfrm>
            <a:off x="6918555" y="3927900"/>
            <a:ext cx="1334400" cy="68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Saturn is a gas giant and has several rings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cxnSp>
        <p:nvCxnSpPr>
          <p:cNvPr id="406" name="Google Shape;406;p49"/>
          <p:cNvCxnSpPr>
            <a:stCxn id="394" idx="2"/>
            <a:endCxn id="398" idx="0"/>
          </p:cNvCxnSpPr>
          <p:nvPr/>
        </p:nvCxnSpPr>
        <p:spPr>
          <a:xfrm>
            <a:off x="1558325" y="2780075"/>
            <a:ext cx="0" cy="59670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407" name="Google Shape;407;p49"/>
          <p:cNvCxnSpPr>
            <a:stCxn id="395" idx="2"/>
            <a:endCxn id="402" idx="0"/>
          </p:cNvCxnSpPr>
          <p:nvPr/>
        </p:nvCxnSpPr>
        <p:spPr>
          <a:xfrm>
            <a:off x="3567458" y="2780075"/>
            <a:ext cx="0" cy="59670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408" name="Google Shape;408;p49"/>
          <p:cNvCxnSpPr>
            <a:stCxn id="396" idx="2"/>
            <a:endCxn id="400" idx="0"/>
          </p:cNvCxnSpPr>
          <p:nvPr/>
        </p:nvCxnSpPr>
        <p:spPr>
          <a:xfrm>
            <a:off x="5576592" y="2780075"/>
            <a:ext cx="0" cy="59670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409" name="Google Shape;409;p49"/>
          <p:cNvCxnSpPr>
            <a:stCxn id="397" idx="2"/>
            <a:endCxn id="404" idx="0"/>
          </p:cNvCxnSpPr>
          <p:nvPr/>
        </p:nvCxnSpPr>
        <p:spPr>
          <a:xfrm>
            <a:off x="7585725" y="2780075"/>
            <a:ext cx="0" cy="59670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pic>
        <p:nvPicPr>
          <p:cNvPr id="410" name="Google Shape;410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25" y="355576"/>
            <a:ext cx="1811499" cy="1112200"/>
          </a:xfrm>
          <a:prstGeom prst="rect">
            <a:avLst/>
          </a:prstGeom>
          <a:noFill/>
          <a:ln>
            <a:noFill/>
          </a:ln>
        </p:spPr>
      </p:pic>
      <p:sp>
        <p:nvSpPr>
          <p:cNvPr id="411" name="Google Shape;411;p49"/>
          <p:cNvSpPr/>
          <p:nvPr/>
        </p:nvSpPr>
        <p:spPr>
          <a:xfrm>
            <a:off x="8074805" y="539498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ン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" name="Text Placeholder 1"/>
          <p:cNvSpPr txBox="1">
            <a:spLocks/>
          </p:cNvSpPr>
          <p:nvPr/>
        </p:nvSpPr>
        <p:spPr>
          <a:xfrm>
            <a:off x="242647" y="254632"/>
            <a:ext cx="8679898" cy="543185"/>
          </a:xfrm>
          <a:prstGeom prst="rect">
            <a:avLst/>
          </a:prstGeom>
        </p:spPr>
        <p:txBody>
          <a:bodyPr anchor="ctr">
            <a:normAutofit fontScale="92500" lnSpcReduction="10000"/>
          </a:bodyPr>
          <a:lstStyle>
            <a:lvl1pPr marL="0" indent="0" algn="ctr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5400" b="0" kern="1200" baseline="0">
                <a:solidFill>
                  <a:schemeClr val="tx1"/>
                </a:solidFill>
                <a:latin typeface="+mj-lt"/>
                <a:ea typeface="+mn-ea"/>
                <a:cs typeface="Arial" pitchFamily="34" charset="0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85817">
              <a:spcBef>
                <a:spcPts val="750"/>
              </a:spcBef>
              <a:defRPr/>
            </a:pPr>
            <a:r>
              <a:rPr lang="en-US" sz="4050" b="1" dirty="0">
                <a:solidFill>
                  <a:srgbClr val="93B5B3"/>
                </a:solidFill>
                <a:latin typeface="Arial"/>
                <a:ea typeface="Arial Unicode MS"/>
              </a:rPr>
              <a:t>Infographic Style</a:t>
            </a:r>
          </a:p>
        </p:txBody>
      </p:sp>
      <p:grpSp>
        <p:nvGrpSpPr>
          <p:cNvPr id="1544" name="Group 8">
            <a:extLst>
              <a:ext uri="{FF2B5EF4-FFF2-40B4-BE49-F238E27FC236}">
                <a16:creationId xmlns="" xmlns:a16="http://schemas.microsoft.com/office/drawing/2014/main" id="{B94EC125-50E4-4863-8ED6-8820C6D03697}"/>
              </a:ext>
            </a:extLst>
          </p:cNvPr>
          <p:cNvGrpSpPr/>
          <p:nvPr/>
        </p:nvGrpSpPr>
        <p:grpSpPr>
          <a:xfrm>
            <a:off x="571651" y="3430905"/>
            <a:ext cx="1444974" cy="1444197"/>
            <a:chOff x="910640" y="3206805"/>
            <a:chExt cx="1527408" cy="1925596"/>
          </a:xfrm>
        </p:grpSpPr>
        <p:sp>
          <p:nvSpPr>
            <p:cNvPr id="1545" name="TextBox 9">
              <a:extLst>
                <a:ext uri="{FF2B5EF4-FFF2-40B4-BE49-F238E27FC236}">
                  <a16:creationId xmlns="" xmlns:a16="http://schemas.microsoft.com/office/drawing/2014/main" id="{354E63C6-1E0F-4E39-BD38-DB62391B91E6}"/>
                </a:ext>
              </a:extLst>
            </p:cNvPr>
            <p:cNvSpPr txBox="1"/>
            <p:nvPr/>
          </p:nvSpPr>
          <p:spPr>
            <a:xfrm>
              <a:off x="910640" y="3206805"/>
              <a:ext cx="1527408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900" b="1" dirty="0">
                  <a:solidFill>
                    <a:srgbClr val="73503F"/>
                  </a:solidFill>
                  <a:cs typeface="Arial" pitchFamily="34" charset="0"/>
                </a:rPr>
                <a:t>Content  Here</a:t>
              </a:r>
              <a:endParaRPr lang="ko-KR" altLang="en-US" sz="900" b="1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  <p:sp>
          <p:nvSpPr>
            <p:cNvPr id="1546" name="TextBox 10">
              <a:extLst>
                <a:ext uri="{FF2B5EF4-FFF2-40B4-BE49-F238E27FC236}">
                  <a16:creationId xmlns="" xmlns:a16="http://schemas.microsoft.com/office/drawing/2014/main" id="{821B0CF3-F339-4E0C-80FA-64CF4A5BFADD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600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rgbClr val="73503F"/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</a:t>
              </a:r>
              <a:endParaRPr lang="ko-KR" altLang="en-US" sz="900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</p:grpSp>
      <p:grpSp>
        <p:nvGrpSpPr>
          <p:cNvPr id="1547" name="Group 8">
            <a:extLst>
              <a:ext uri="{FF2B5EF4-FFF2-40B4-BE49-F238E27FC236}">
                <a16:creationId xmlns="" xmlns:a16="http://schemas.microsoft.com/office/drawing/2014/main" id="{B94EC125-50E4-4863-8ED6-8820C6D03697}"/>
              </a:ext>
            </a:extLst>
          </p:cNvPr>
          <p:cNvGrpSpPr/>
          <p:nvPr/>
        </p:nvGrpSpPr>
        <p:grpSpPr>
          <a:xfrm>
            <a:off x="7286776" y="1717145"/>
            <a:ext cx="1444974" cy="1444197"/>
            <a:chOff x="910640" y="3206805"/>
            <a:chExt cx="1527408" cy="1925596"/>
          </a:xfrm>
        </p:grpSpPr>
        <p:sp>
          <p:nvSpPr>
            <p:cNvPr id="1548" name="TextBox 9">
              <a:extLst>
                <a:ext uri="{FF2B5EF4-FFF2-40B4-BE49-F238E27FC236}">
                  <a16:creationId xmlns="" xmlns:a16="http://schemas.microsoft.com/office/drawing/2014/main" id="{354E63C6-1E0F-4E39-BD38-DB62391B91E6}"/>
                </a:ext>
              </a:extLst>
            </p:cNvPr>
            <p:cNvSpPr txBox="1"/>
            <p:nvPr/>
          </p:nvSpPr>
          <p:spPr>
            <a:xfrm>
              <a:off x="910640" y="3206805"/>
              <a:ext cx="1527408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900" b="1" dirty="0">
                  <a:solidFill>
                    <a:srgbClr val="73503F"/>
                  </a:solidFill>
                  <a:cs typeface="Arial" pitchFamily="34" charset="0"/>
                </a:rPr>
                <a:t>Content  Here</a:t>
              </a:r>
              <a:endParaRPr lang="ko-KR" altLang="en-US" sz="900" b="1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  <p:sp>
          <p:nvSpPr>
            <p:cNvPr id="1549" name="TextBox 10">
              <a:extLst>
                <a:ext uri="{FF2B5EF4-FFF2-40B4-BE49-F238E27FC236}">
                  <a16:creationId xmlns="" xmlns:a16="http://schemas.microsoft.com/office/drawing/2014/main" id="{821B0CF3-F339-4E0C-80FA-64CF4A5BFADD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600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rgbClr val="73503F"/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</a:t>
              </a:r>
              <a:endParaRPr lang="ko-KR" altLang="en-US" sz="900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</p:grpSp>
      <p:grpSp>
        <p:nvGrpSpPr>
          <p:cNvPr id="1550" name="Group 8">
            <a:extLst>
              <a:ext uri="{FF2B5EF4-FFF2-40B4-BE49-F238E27FC236}">
                <a16:creationId xmlns="" xmlns:a16="http://schemas.microsoft.com/office/drawing/2014/main" id="{B94EC125-50E4-4863-8ED6-8820C6D03697}"/>
              </a:ext>
            </a:extLst>
          </p:cNvPr>
          <p:cNvGrpSpPr/>
          <p:nvPr/>
        </p:nvGrpSpPr>
        <p:grpSpPr>
          <a:xfrm>
            <a:off x="7286776" y="3430905"/>
            <a:ext cx="1444974" cy="1444197"/>
            <a:chOff x="910640" y="3206805"/>
            <a:chExt cx="1527408" cy="1925596"/>
          </a:xfrm>
        </p:grpSpPr>
        <p:sp>
          <p:nvSpPr>
            <p:cNvPr id="1551" name="TextBox 9">
              <a:extLst>
                <a:ext uri="{FF2B5EF4-FFF2-40B4-BE49-F238E27FC236}">
                  <a16:creationId xmlns="" xmlns:a16="http://schemas.microsoft.com/office/drawing/2014/main" id="{354E63C6-1E0F-4E39-BD38-DB62391B91E6}"/>
                </a:ext>
              </a:extLst>
            </p:cNvPr>
            <p:cNvSpPr txBox="1"/>
            <p:nvPr/>
          </p:nvSpPr>
          <p:spPr>
            <a:xfrm>
              <a:off x="910640" y="3206805"/>
              <a:ext cx="1527408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900" b="1" dirty="0">
                  <a:solidFill>
                    <a:srgbClr val="73503F"/>
                  </a:solidFill>
                  <a:cs typeface="Arial" pitchFamily="34" charset="0"/>
                </a:rPr>
                <a:t>Content  Here</a:t>
              </a:r>
              <a:endParaRPr lang="ko-KR" altLang="en-US" sz="900" b="1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  <p:sp>
          <p:nvSpPr>
            <p:cNvPr id="1552" name="TextBox 10">
              <a:extLst>
                <a:ext uri="{FF2B5EF4-FFF2-40B4-BE49-F238E27FC236}">
                  <a16:creationId xmlns="" xmlns:a16="http://schemas.microsoft.com/office/drawing/2014/main" id="{821B0CF3-F339-4E0C-80FA-64CF4A5BFADD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600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rgbClr val="73503F"/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</a:t>
              </a:r>
              <a:endParaRPr lang="ko-KR" altLang="en-US" sz="900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</p:grpSp>
      <p:grpSp>
        <p:nvGrpSpPr>
          <p:cNvPr id="1553" name="Group 8">
            <a:extLst>
              <a:ext uri="{FF2B5EF4-FFF2-40B4-BE49-F238E27FC236}">
                <a16:creationId xmlns="" xmlns:a16="http://schemas.microsoft.com/office/drawing/2014/main" id="{B94EC125-50E4-4863-8ED6-8820C6D03697}"/>
              </a:ext>
            </a:extLst>
          </p:cNvPr>
          <p:cNvGrpSpPr/>
          <p:nvPr/>
        </p:nvGrpSpPr>
        <p:grpSpPr>
          <a:xfrm>
            <a:off x="569198" y="1669972"/>
            <a:ext cx="1444974" cy="1444197"/>
            <a:chOff x="910640" y="3206805"/>
            <a:chExt cx="1527408" cy="1925596"/>
          </a:xfrm>
        </p:grpSpPr>
        <p:sp>
          <p:nvSpPr>
            <p:cNvPr id="1554" name="TextBox 9">
              <a:extLst>
                <a:ext uri="{FF2B5EF4-FFF2-40B4-BE49-F238E27FC236}">
                  <a16:creationId xmlns="" xmlns:a16="http://schemas.microsoft.com/office/drawing/2014/main" id="{354E63C6-1E0F-4E39-BD38-DB62391B91E6}"/>
                </a:ext>
              </a:extLst>
            </p:cNvPr>
            <p:cNvSpPr txBox="1"/>
            <p:nvPr/>
          </p:nvSpPr>
          <p:spPr>
            <a:xfrm>
              <a:off x="910640" y="3206805"/>
              <a:ext cx="1527408" cy="30777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900" b="1" dirty="0">
                  <a:solidFill>
                    <a:srgbClr val="73503F"/>
                  </a:solidFill>
                  <a:cs typeface="Arial" pitchFamily="34" charset="0"/>
                </a:rPr>
                <a:t>Content  Here</a:t>
              </a:r>
              <a:endParaRPr lang="ko-KR" altLang="en-US" sz="900" b="1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  <p:sp>
          <p:nvSpPr>
            <p:cNvPr id="1555" name="TextBox 10">
              <a:extLst>
                <a:ext uri="{FF2B5EF4-FFF2-40B4-BE49-F238E27FC236}">
                  <a16:creationId xmlns="" xmlns:a16="http://schemas.microsoft.com/office/drawing/2014/main" id="{821B0CF3-F339-4E0C-80FA-64CF4A5BFADD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600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rgbClr val="73503F"/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</a:t>
              </a:r>
              <a:endParaRPr lang="ko-KR" altLang="en-US" sz="900" dirty="0">
                <a:solidFill>
                  <a:srgbClr val="73503F"/>
                </a:solidFill>
                <a:cs typeface="Arial" pitchFamily="34" charset="0"/>
              </a:endParaRPr>
            </a:p>
          </p:txBody>
        </p:sp>
      </p:grpSp>
      <p:cxnSp>
        <p:nvCxnSpPr>
          <p:cNvPr id="7" name="Conector angular 6"/>
          <p:cNvCxnSpPr/>
          <p:nvPr/>
        </p:nvCxnSpPr>
        <p:spPr>
          <a:xfrm>
            <a:off x="1835696" y="1785388"/>
            <a:ext cx="1224136" cy="1074394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Conector angular 8"/>
          <p:cNvCxnSpPr/>
          <p:nvPr/>
        </p:nvCxnSpPr>
        <p:spPr>
          <a:xfrm rot="10800000" flipV="1">
            <a:off x="6247166" y="1832560"/>
            <a:ext cx="917123" cy="90277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Conector angular 10"/>
          <p:cNvCxnSpPr/>
          <p:nvPr/>
        </p:nvCxnSpPr>
        <p:spPr>
          <a:xfrm>
            <a:off x="1835696" y="3546321"/>
            <a:ext cx="864096" cy="728616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angular 12"/>
          <p:cNvCxnSpPr/>
          <p:nvPr/>
        </p:nvCxnSpPr>
        <p:spPr>
          <a:xfrm rot="10800000" flipV="1">
            <a:off x="6516216" y="3546320"/>
            <a:ext cx="936104" cy="686539"/>
          </a:xfrm>
          <a:prstGeom prst="bentConnector3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Imagen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8217" y="1412041"/>
            <a:ext cx="2474236" cy="34986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0521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50"/>
          <p:cNvSpPr txBox="1">
            <a:spLocks noGrp="1"/>
          </p:cNvSpPr>
          <p:nvPr>
            <p:ph type="title"/>
          </p:nvPr>
        </p:nvSpPr>
        <p:spPr>
          <a:xfrm>
            <a:off x="1557450" y="539500"/>
            <a:ext cx="60291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ALL GENRES ARE INCLUDED</a:t>
            </a:r>
            <a:endParaRPr/>
          </a:p>
        </p:txBody>
      </p:sp>
      <p:cxnSp>
        <p:nvCxnSpPr>
          <p:cNvPr id="417" name="Google Shape;417;p50"/>
          <p:cNvCxnSpPr/>
          <p:nvPr/>
        </p:nvCxnSpPr>
        <p:spPr>
          <a:xfrm rot="10800000">
            <a:off x="711000" y="2965442"/>
            <a:ext cx="77220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oval" w="med" len="med"/>
            <a:tailEnd type="oval" w="med" len="med"/>
          </a:ln>
        </p:spPr>
      </p:cxnSp>
      <p:sp>
        <p:nvSpPr>
          <p:cNvPr id="505" name="Google Shape;505;p50"/>
          <p:cNvSpPr txBox="1"/>
          <p:nvPr/>
        </p:nvSpPr>
        <p:spPr>
          <a:xfrm>
            <a:off x="825438" y="3532328"/>
            <a:ext cx="16224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MERCURY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06" name="Google Shape;506;p50"/>
          <p:cNvSpPr txBox="1"/>
          <p:nvPr/>
        </p:nvSpPr>
        <p:spPr>
          <a:xfrm>
            <a:off x="825438" y="3956001"/>
            <a:ext cx="16224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It’s the closest planet to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507" name="Google Shape;507;p50"/>
          <p:cNvSpPr txBox="1"/>
          <p:nvPr/>
        </p:nvSpPr>
        <p:spPr>
          <a:xfrm>
            <a:off x="3174005" y="3532309"/>
            <a:ext cx="16224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VENUS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08" name="Google Shape;508;p50"/>
          <p:cNvSpPr txBox="1"/>
          <p:nvPr/>
        </p:nvSpPr>
        <p:spPr>
          <a:xfrm>
            <a:off x="3174005" y="3955981"/>
            <a:ext cx="16224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Venus is the second planet from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509" name="Google Shape;509;p50"/>
          <p:cNvSpPr txBox="1"/>
          <p:nvPr/>
        </p:nvSpPr>
        <p:spPr>
          <a:xfrm>
            <a:off x="1999929" y="2049128"/>
            <a:ext cx="16224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JUPITER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10" name="Google Shape;510;p50"/>
          <p:cNvSpPr txBox="1"/>
          <p:nvPr/>
        </p:nvSpPr>
        <p:spPr>
          <a:xfrm>
            <a:off x="1999929" y="1533147"/>
            <a:ext cx="16224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Jupiter is the biggest planet of them all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511" name="Google Shape;511;p50"/>
          <p:cNvSpPr txBox="1"/>
          <p:nvPr/>
        </p:nvSpPr>
        <p:spPr>
          <a:xfrm>
            <a:off x="4348050" y="2048963"/>
            <a:ext cx="16224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MARS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12" name="Google Shape;512;p50"/>
          <p:cNvSpPr txBox="1"/>
          <p:nvPr/>
        </p:nvSpPr>
        <p:spPr>
          <a:xfrm>
            <a:off x="4348050" y="1532981"/>
            <a:ext cx="16224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Mars is actually a very cold place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513" name="Google Shape;513;p50"/>
          <p:cNvSpPr txBox="1"/>
          <p:nvPr/>
        </p:nvSpPr>
        <p:spPr>
          <a:xfrm>
            <a:off x="5522555" y="3532309"/>
            <a:ext cx="16224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JUPITER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14" name="Google Shape;514;p50"/>
          <p:cNvSpPr txBox="1"/>
          <p:nvPr/>
        </p:nvSpPr>
        <p:spPr>
          <a:xfrm>
            <a:off x="5522555" y="3955981"/>
            <a:ext cx="16224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Jupiter is the biggest planet of them all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515" name="Google Shape;515;p50"/>
          <p:cNvSpPr txBox="1"/>
          <p:nvPr/>
        </p:nvSpPr>
        <p:spPr>
          <a:xfrm>
            <a:off x="6696175" y="2048963"/>
            <a:ext cx="1622400" cy="38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NEPTUNE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516" name="Google Shape;516;p50"/>
          <p:cNvSpPr txBox="1"/>
          <p:nvPr/>
        </p:nvSpPr>
        <p:spPr>
          <a:xfrm>
            <a:off x="6696175" y="1532981"/>
            <a:ext cx="16224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It’s the farthest planet from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pic>
        <p:nvPicPr>
          <p:cNvPr id="517" name="Google Shape;517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50" y="0"/>
            <a:ext cx="693511" cy="1617526"/>
          </a:xfrm>
          <a:prstGeom prst="rect">
            <a:avLst/>
          </a:prstGeom>
          <a:noFill/>
          <a:ln>
            <a:noFill/>
          </a:ln>
        </p:spPr>
      </p:pic>
      <p:sp>
        <p:nvSpPr>
          <p:cNvPr id="518" name="Google Shape;518;p50"/>
          <p:cNvSpPr/>
          <p:nvPr/>
        </p:nvSpPr>
        <p:spPr>
          <a:xfrm>
            <a:off x="8252755" y="3426273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ン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51"/>
          <p:cNvSpPr/>
          <p:nvPr/>
        </p:nvSpPr>
        <p:spPr>
          <a:xfrm>
            <a:off x="1592400" y="721500"/>
            <a:ext cx="5959200" cy="37005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524" name="Google Shape;524;p51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IT'S A GLOBAL FESTIVAL</a:t>
            </a:r>
            <a:endParaRPr/>
          </a:p>
        </p:txBody>
      </p:sp>
      <p:sp>
        <p:nvSpPr>
          <p:cNvPr id="525" name="Google Shape;525;p51"/>
          <p:cNvSpPr txBox="1">
            <a:spLocks noGrp="1"/>
          </p:cNvSpPr>
          <p:nvPr>
            <p:ph type="title" idx="4294967295"/>
          </p:nvPr>
        </p:nvSpPr>
        <p:spPr>
          <a:xfrm>
            <a:off x="2421168" y="1898650"/>
            <a:ext cx="1408113" cy="3206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/>
              <a:t>MERCURY</a:t>
            </a:r>
            <a:endParaRPr sz="2000" dirty="0"/>
          </a:p>
        </p:txBody>
      </p:sp>
      <p:sp>
        <p:nvSpPr>
          <p:cNvPr id="526" name="Google Shape;526;p51"/>
          <p:cNvSpPr txBox="1">
            <a:spLocks noGrp="1"/>
          </p:cNvSpPr>
          <p:nvPr>
            <p:ph type="subTitle" idx="4294967295"/>
          </p:nvPr>
        </p:nvSpPr>
        <p:spPr>
          <a:xfrm>
            <a:off x="5212292" y="1883833"/>
            <a:ext cx="3000375" cy="3206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It’s the closest planet to the Sun</a:t>
            </a:r>
            <a:endParaRPr dirty="0"/>
          </a:p>
        </p:txBody>
      </p:sp>
      <p:sp>
        <p:nvSpPr>
          <p:cNvPr id="527" name="Google Shape;527;p51"/>
          <p:cNvSpPr txBox="1">
            <a:spLocks noGrp="1"/>
          </p:cNvSpPr>
          <p:nvPr>
            <p:ph type="title" idx="4294967295"/>
          </p:nvPr>
        </p:nvSpPr>
        <p:spPr>
          <a:xfrm>
            <a:off x="2421168" y="2389188"/>
            <a:ext cx="1408113" cy="3206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VENUS</a:t>
            </a:r>
            <a:endParaRPr sz="2000"/>
          </a:p>
        </p:txBody>
      </p:sp>
      <p:sp>
        <p:nvSpPr>
          <p:cNvPr id="528" name="Google Shape;528;p51"/>
          <p:cNvSpPr txBox="1">
            <a:spLocks noGrp="1"/>
          </p:cNvSpPr>
          <p:nvPr>
            <p:ph type="subTitle" idx="4294967295"/>
          </p:nvPr>
        </p:nvSpPr>
        <p:spPr>
          <a:xfrm>
            <a:off x="5212292" y="2374371"/>
            <a:ext cx="3000375" cy="3206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second planet from the Sun</a:t>
            </a:r>
            <a:endParaRPr/>
          </a:p>
        </p:txBody>
      </p:sp>
      <p:sp>
        <p:nvSpPr>
          <p:cNvPr id="529" name="Google Shape;529;p51"/>
          <p:cNvSpPr txBox="1">
            <a:spLocks noGrp="1"/>
          </p:cNvSpPr>
          <p:nvPr>
            <p:ph type="title" idx="4294967295"/>
          </p:nvPr>
        </p:nvSpPr>
        <p:spPr>
          <a:xfrm>
            <a:off x="2421168" y="2879725"/>
            <a:ext cx="1408113" cy="3206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MARS</a:t>
            </a:r>
            <a:endParaRPr sz="2000"/>
          </a:p>
        </p:txBody>
      </p:sp>
      <p:sp>
        <p:nvSpPr>
          <p:cNvPr id="530" name="Google Shape;530;p51"/>
          <p:cNvSpPr txBox="1">
            <a:spLocks noGrp="1"/>
          </p:cNvSpPr>
          <p:nvPr>
            <p:ph type="subTitle" idx="4294967295"/>
          </p:nvPr>
        </p:nvSpPr>
        <p:spPr>
          <a:xfrm>
            <a:off x="5212292" y="2864908"/>
            <a:ext cx="3000375" cy="320675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actually a very cold place</a:t>
            </a:r>
            <a:endParaRPr/>
          </a:p>
        </p:txBody>
      </p:sp>
      <p:sp>
        <p:nvSpPr>
          <p:cNvPr id="531" name="Google Shape;531;p51"/>
          <p:cNvSpPr txBox="1">
            <a:spLocks noGrp="1"/>
          </p:cNvSpPr>
          <p:nvPr>
            <p:ph type="title" idx="4294967295"/>
          </p:nvPr>
        </p:nvSpPr>
        <p:spPr>
          <a:xfrm>
            <a:off x="2421168" y="3370263"/>
            <a:ext cx="1408113" cy="319087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JUPITER</a:t>
            </a:r>
            <a:endParaRPr sz="2000"/>
          </a:p>
        </p:txBody>
      </p:sp>
      <p:sp>
        <p:nvSpPr>
          <p:cNvPr id="532" name="Google Shape;532;p51"/>
          <p:cNvSpPr txBox="1">
            <a:spLocks noGrp="1"/>
          </p:cNvSpPr>
          <p:nvPr>
            <p:ph type="subTitle" idx="4294967295"/>
          </p:nvPr>
        </p:nvSpPr>
        <p:spPr>
          <a:xfrm>
            <a:off x="5212292" y="3355446"/>
            <a:ext cx="3000375" cy="319087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of them all</a:t>
            </a:r>
            <a:endParaRPr/>
          </a:p>
        </p:txBody>
      </p:sp>
      <p:sp>
        <p:nvSpPr>
          <p:cNvPr id="533" name="Google Shape;533;p51"/>
          <p:cNvSpPr txBox="1">
            <a:spLocks noGrp="1"/>
          </p:cNvSpPr>
          <p:nvPr>
            <p:ph type="title" idx="4294967295"/>
          </p:nvPr>
        </p:nvSpPr>
        <p:spPr>
          <a:xfrm>
            <a:off x="2421168" y="3860800"/>
            <a:ext cx="1408113" cy="319088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SATURN</a:t>
            </a:r>
            <a:endParaRPr sz="2000"/>
          </a:p>
        </p:txBody>
      </p:sp>
      <p:sp>
        <p:nvSpPr>
          <p:cNvPr id="534" name="Google Shape;534;p51"/>
          <p:cNvSpPr txBox="1">
            <a:spLocks noGrp="1"/>
          </p:cNvSpPr>
          <p:nvPr>
            <p:ph type="subTitle" idx="4294967295"/>
          </p:nvPr>
        </p:nvSpPr>
        <p:spPr>
          <a:xfrm>
            <a:off x="5212292" y="3812239"/>
            <a:ext cx="3000375" cy="319088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composed of hydrogen and helium</a:t>
            </a:r>
            <a:endParaRPr/>
          </a:p>
        </p:txBody>
      </p:sp>
      <p:pic>
        <p:nvPicPr>
          <p:cNvPr id="535" name="Google Shape;535;p51"/>
          <p:cNvPicPr preferRelativeResize="0"/>
          <p:nvPr/>
        </p:nvPicPr>
        <p:blipFill rotWithShape="1">
          <a:blip r:embed="rId3">
            <a:alphaModFix/>
          </a:blip>
          <a:srcRect b="12126"/>
          <a:stretch/>
        </p:blipFill>
        <p:spPr>
          <a:xfrm>
            <a:off x="346000" y="1562401"/>
            <a:ext cx="1900150" cy="3581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41"/>
          <p:cNvSpPr txBox="1">
            <a:spLocks noGrp="1"/>
          </p:cNvSpPr>
          <p:nvPr>
            <p:ph type="title"/>
          </p:nvPr>
        </p:nvSpPr>
        <p:spPr>
          <a:xfrm>
            <a:off x="530098" y="338167"/>
            <a:ext cx="7704000" cy="54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Why so sad?</a:t>
            </a:r>
            <a:endParaRPr dirty="0"/>
          </a:p>
        </p:txBody>
      </p:sp>
      <p:cxnSp>
        <p:nvCxnSpPr>
          <p:cNvPr id="803" name="Google Shape;803;p41"/>
          <p:cNvCxnSpPr/>
          <p:nvPr/>
        </p:nvCxnSpPr>
        <p:spPr>
          <a:xfrm rot="10800000" flipH="1">
            <a:off x="5405959" y="1902163"/>
            <a:ext cx="1165800" cy="314400"/>
          </a:xfrm>
          <a:prstGeom prst="straightConnector1">
            <a:avLst/>
          </a:pr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804" name="Google Shape;804;p41"/>
          <p:cNvCxnSpPr/>
          <p:nvPr/>
        </p:nvCxnSpPr>
        <p:spPr>
          <a:xfrm>
            <a:off x="5405959" y="3496068"/>
            <a:ext cx="1252200" cy="243900"/>
          </a:xfrm>
          <a:prstGeom prst="straightConnector1">
            <a:avLst/>
          </a:pr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805" name="Google Shape;805;p41"/>
          <p:cNvCxnSpPr/>
          <p:nvPr/>
        </p:nvCxnSpPr>
        <p:spPr>
          <a:xfrm>
            <a:off x="2505662" y="1945963"/>
            <a:ext cx="1239000" cy="226800"/>
          </a:xfrm>
          <a:prstGeom prst="straightConnector1">
            <a:avLst/>
          </a:prstGeom>
          <a:noFill/>
          <a:ln w="38100" cap="flat" cmpd="sng">
            <a:solidFill>
              <a:schemeClr val="accent2"/>
            </a:solidFill>
            <a:prstDash val="solid"/>
            <a:round/>
            <a:headEnd type="triangle" w="med" len="med"/>
            <a:tailEnd type="none" w="med" len="med"/>
          </a:ln>
        </p:spPr>
      </p:cxnSp>
      <p:cxnSp>
        <p:nvCxnSpPr>
          <p:cNvPr id="806" name="Google Shape;806;p41"/>
          <p:cNvCxnSpPr/>
          <p:nvPr/>
        </p:nvCxnSpPr>
        <p:spPr>
          <a:xfrm rot="10800000" flipH="1">
            <a:off x="2485838" y="3506118"/>
            <a:ext cx="1258800" cy="223800"/>
          </a:xfrm>
          <a:prstGeom prst="straightConnector1">
            <a:avLst/>
          </a:prstGeom>
          <a:noFill/>
          <a:ln w="38100" cap="flat" cmpd="sng">
            <a:solidFill>
              <a:schemeClr val="accent2"/>
            </a:solidFill>
            <a:prstDash val="solid"/>
            <a:round/>
            <a:headEnd type="triangle" w="med" len="med"/>
            <a:tailEnd type="none" w="med" len="med"/>
          </a:ln>
        </p:spPr>
      </p:cxnSp>
      <p:sp>
        <p:nvSpPr>
          <p:cNvPr id="807" name="Google Shape;807;p41"/>
          <p:cNvSpPr txBox="1">
            <a:spLocks noGrp="1"/>
          </p:cNvSpPr>
          <p:nvPr>
            <p:ph type="title" idx="4294967295"/>
          </p:nvPr>
        </p:nvSpPr>
        <p:spPr>
          <a:xfrm>
            <a:off x="6656425" y="1432825"/>
            <a:ext cx="1627500" cy="44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Mercury</a:t>
            </a:r>
            <a:endParaRPr sz="2400"/>
          </a:p>
        </p:txBody>
      </p:sp>
      <p:sp>
        <p:nvSpPr>
          <p:cNvPr id="808" name="Google Shape;808;p41"/>
          <p:cNvSpPr txBox="1">
            <a:spLocks noGrp="1"/>
          </p:cNvSpPr>
          <p:nvPr>
            <p:ph type="subTitle" idx="4294967295"/>
          </p:nvPr>
        </p:nvSpPr>
        <p:spPr>
          <a:xfrm>
            <a:off x="6656425" y="1882550"/>
            <a:ext cx="1627500" cy="80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809" name="Google Shape;809;p41"/>
          <p:cNvSpPr txBox="1">
            <a:spLocks noGrp="1"/>
          </p:cNvSpPr>
          <p:nvPr>
            <p:ph type="title" idx="4294967295"/>
          </p:nvPr>
        </p:nvSpPr>
        <p:spPr>
          <a:xfrm>
            <a:off x="829775" y="1354225"/>
            <a:ext cx="1657800" cy="44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Mars</a:t>
            </a:r>
            <a:endParaRPr sz="2400"/>
          </a:p>
        </p:txBody>
      </p:sp>
      <p:sp>
        <p:nvSpPr>
          <p:cNvPr id="810" name="Google Shape;810;p41"/>
          <p:cNvSpPr txBox="1">
            <a:spLocks noGrp="1"/>
          </p:cNvSpPr>
          <p:nvPr>
            <p:ph type="subTitle" idx="4294967295"/>
          </p:nvPr>
        </p:nvSpPr>
        <p:spPr>
          <a:xfrm>
            <a:off x="829775" y="1788350"/>
            <a:ext cx="1657800" cy="80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400"/>
              <a:t>Mars is actually a very cold place</a:t>
            </a:r>
            <a:endParaRPr sz="1400"/>
          </a:p>
        </p:txBody>
      </p:sp>
      <p:sp>
        <p:nvSpPr>
          <p:cNvPr id="811" name="Google Shape;811;p41"/>
          <p:cNvSpPr txBox="1">
            <a:spLocks noGrp="1"/>
          </p:cNvSpPr>
          <p:nvPr>
            <p:ph type="title" idx="4294967295"/>
          </p:nvPr>
        </p:nvSpPr>
        <p:spPr>
          <a:xfrm>
            <a:off x="6656425" y="3287900"/>
            <a:ext cx="1627500" cy="44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Saturn</a:t>
            </a:r>
            <a:endParaRPr sz="2400"/>
          </a:p>
        </p:txBody>
      </p:sp>
      <p:sp>
        <p:nvSpPr>
          <p:cNvPr id="812" name="Google Shape;812;p41"/>
          <p:cNvSpPr txBox="1">
            <a:spLocks noGrp="1"/>
          </p:cNvSpPr>
          <p:nvPr>
            <p:ph type="subTitle" idx="4294967295"/>
          </p:nvPr>
        </p:nvSpPr>
        <p:spPr>
          <a:xfrm>
            <a:off x="6656425" y="3722025"/>
            <a:ext cx="1627500" cy="80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400"/>
              <a:t>It’s composed of hydrogen and helium</a:t>
            </a:r>
            <a:endParaRPr sz="1400"/>
          </a:p>
        </p:txBody>
      </p:sp>
      <p:sp>
        <p:nvSpPr>
          <p:cNvPr id="813" name="Google Shape;813;p41"/>
          <p:cNvSpPr txBox="1">
            <a:spLocks noGrp="1"/>
          </p:cNvSpPr>
          <p:nvPr>
            <p:ph type="title" idx="4294967295"/>
          </p:nvPr>
        </p:nvSpPr>
        <p:spPr>
          <a:xfrm>
            <a:off x="829775" y="3287900"/>
            <a:ext cx="1657800" cy="44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Venus</a:t>
            </a:r>
            <a:endParaRPr sz="2400"/>
          </a:p>
        </p:txBody>
      </p:sp>
      <p:sp>
        <p:nvSpPr>
          <p:cNvPr id="814" name="Google Shape;814;p41"/>
          <p:cNvSpPr txBox="1">
            <a:spLocks noGrp="1"/>
          </p:cNvSpPr>
          <p:nvPr>
            <p:ph type="subTitle" idx="4294967295"/>
          </p:nvPr>
        </p:nvSpPr>
        <p:spPr>
          <a:xfrm>
            <a:off x="829775" y="3722025"/>
            <a:ext cx="1657800" cy="80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400"/>
              <a:t>Venus is the second planet from the Sun </a:t>
            </a:r>
            <a:endParaRPr sz="140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71609" y="1850110"/>
            <a:ext cx="1971825" cy="1971825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8;p15"/>
          <p:cNvSpPr txBox="1">
            <a:spLocks/>
          </p:cNvSpPr>
          <p:nvPr/>
        </p:nvSpPr>
        <p:spPr>
          <a:xfrm>
            <a:off x="2472487" y="3400967"/>
            <a:ext cx="5113282" cy="126562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1600" dirty="0">
                <a:solidFill>
                  <a:srgbClr val="4B2B72"/>
                </a:solidFill>
              </a:rPr>
              <a:t>Here is where your presentation </a:t>
            </a:r>
            <a:r>
              <a:rPr lang="en-US" sz="1600" dirty="0">
                <a:solidFill>
                  <a:srgbClr val="4B2B72"/>
                </a:solidFill>
              </a:rPr>
              <a:t>begins </a:t>
            </a:r>
            <a:endParaRPr lang="en-US" sz="1600" dirty="0" smtClean="0">
              <a:solidFill>
                <a:srgbClr val="4B2B72"/>
              </a:solidFill>
            </a:endParaRPr>
          </a:p>
          <a:p>
            <a:pPr algn="ctr"/>
            <a:r>
              <a:rPr lang="en-US" sz="1600" dirty="0" smtClean="0">
                <a:solidFill>
                  <a:srgbClr val="4B2B72"/>
                </a:solidFill>
              </a:rPr>
              <a:t>Here </a:t>
            </a:r>
            <a:r>
              <a:rPr lang="en-US" sz="1600" dirty="0">
                <a:solidFill>
                  <a:srgbClr val="4B2B72"/>
                </a:solidFill>
              </a:rPr>
              <a:t>is where your presentation begins</a:t>
            </a:r>
          </a:p>
          <a:p>
            <a:pPr algn="ctr"/>
            <a:r>
              <a:rPr lang="en-US" sz="1600" dirty="0">
                <a:solidFill>
                  <a:srgbClr val="4B2B72"/>
                </a:solidFill>
              </a:rPr>
              <a:t>Here is where your presentation begins</a:t>
            </a:r>
          </a:p>
          <a:p>
            <a:pPr algn="ctr"/>
            <a:r>
              <a:rPr lang="en-US" sz="1600" dirty="0">
                <a:solidFill>
                  <a:srgbClr val="4B2B72"/>
                </a:solidFill>
              </a:rPr>
              <a:t>Here is where your presentation begins</a:t>
            </a:r>
          </a:p>
          <a:p>
            <a:pPr algn="ctr"/>
            <a:r>
              <a:rPr lang="en-US" sz="1600" dirty="0">
                <a:solidFill>
                  <a:srgbClr val="4B2B72"/>
                </a:solidFill>
              </a:rPr>
              <a:t>Here is where your presentation begins</a:t>
            </a:r>
          </a:p>
          <a:p>
            <a:pPr algn="ctr"/>
            <a:endParaRPr lang="en-US" sz="1600" dirty="0">
              <a:solidFill>
                <a:srgbClr val="4B2B72"/>
              </a:solidFill>
            </a:endParaRPr>
          </a:p>
        </p:txBody>
      </p:sp>
      <p:sp>
        <p:nvSpPr>
          <p:cNvPr id="52" name="Rectángulo 51"/>
          <p:cNvSpPr/>
          <p:nvPr/>
        </p:nvSpPr>
        <p:spPr>
          <a:xfrm>
            <a:off x="2727434" y="2157843"/>
            <a:ext cx="4603387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" sz="6000" b="1" dirty="0">
                <a:solidFill>
                  <a:srgbClr val="CCA98F"/>
                </a:solidFill>
              </a:rPr>
              <a:t>Break Out</a:t>
            </a:r>
            <a:endParaRPr lang="es-PE" sz="6000" b="1" dirty="0">
              <a:solidFill>
                <a:srgbClr val="CCA98F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87851"/>
            <a:ext cx="2727434" cy="495564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53"/>
          <p:cNvSpPr txBox="1">
            <a:spLocks noGrp="1"/>
          </p:cNvSpPr>
          <p:nvPr>
            <p:ph type="title"/>
          </p:nvPr>
        </p:nvSpPr>
        <p:spPr>
          <a:xfrm>
            <a:off x="713325" y="539500"/>
            <a:ext cx="77175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IMPORTANT DATES</a:t>
            </a:r>
            <a:endParaRPr/>
          </a:p>
        </p:txBody>
      </p:sp>
      <p:graphicFrame>
        <p:nvGraphicFramePr>
          <p:cNvPr id="564" name="Google Shape;564;p53"/>
          <p:cNvGraphicFramePr/>
          <p:nvPr/>
        </p:nvGraphicFramePr>
        <p:xfrm>
          <a:off x="713250" y="1929150"/>
          <a:ext cx="7717500" cy="2377650"/>
        </p:xfrm>
        <a:graphic>
          <a:graphicData uri="http://schemas.openxmlformats.org/drawingml/2006/table">
            <a:tbl>
              <a:tblPr>
                <a:noFill/>
                <a:tableStyleId>{6DFFD825-2F1E-4934-9F0E-9EAA90C2D56B}</a:tableStyleId>
              </a:tblPr>
              <a:tblGrid>
                <a:gridCol w="1286250"/>
                <a:gridCol w="1286250"/>
                <a:gridCol w="1286250"/>
                <a:gridCol w="1286250"/>
                <a:gridCol w="1286250"/>
                <a:gridCol w="1286250"/>
              </a:tblGrid>
              <a:tr h="7925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Denk One"/>
                          <a:ea typeface="Denk One"/>
                          <a:cs typeface="Denk One"/>
                          <a:sym typeface="Denk One"/>
                        </a:rPr>
                        <a:t>JANUARY</a:t>
                      </a:r>
                      <a:endParaRPr sz="2000">
                        <a:solidFill>
                          <a:schemeClr val="dk1"/>
                        </a:solidFill>
                        <a:latin typeface="Denk One"/>
                        <a:ea typeface="Denk One"/>
                        <a:cs typeface="Denk One"/>
                        <a:sym typeface="Denk One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gradFill>
                      <a:gsLst>
                        <a:gs pos="0">
                          <a:srgbClr val="F1E5E9"/>
                        </a:gs>
                        <a:gs pos="100000">
                          <a:srgbClr val="FFFFFF"/>
                        </a:gs>
                      </a:gsLst>
                      <a:lin ang="5400700" scaled="0"/>
                    </a:gra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Denk One"/>
                          <a:ea typeface="Denk One"/>
                          <a:cs typeface="Denk One"/>
                          <a:sym typeface="Denk One"/>
                        </a:rPr>
                        <a:t>FEBRUARY</a:t>
                      </a:r>
                      <a:endParaRPr sz="2000">
                        <a:solidFill>
                          <a:schemeClr val="dk1"/>
                        </a:solidFill>
                        <a:latin typeface="Denk One"/>
                        <a:ea typeface="Denk One"/>
                        <a:cs typeface="Denk One"/>
                        <a:sym typeface="Denk One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gradFill>
                      <a:gsLst>
                        <a:gs pos="0">
                          <a:srgbClr val="F1E5E9"/>
                        </a:gs>
                        <a:gs pos="100000">
                          <a:srgbClr val="FFFFFF"/>
                        </a:gs>
                      </a:gsLst>
                      <a:lin ang="5400700" scaled="0"/>
                    </a:gra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Denk One"/>
                          <a:ea typeface="Denk One"/>
                          <a:cs typeface="Denk One"/>
                          <a:sym typeface="Denk One"/>
                        </a:rPr>
                        <a:t>MARCH</a:t>
                      </a:r>
                      <a:endParaRPr sz="2000">
                        <a:solidFill>
                          <a:schemeClr val="dk1"/>
                        </a:solidFill>
                        <a:latin typeface="Denk One"/>
                        <a:ea typeface="Denk One"/>
                        <a:cs typeface="Denk One"/>
                        <a:sym typeface="Denk One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gradFill>
                      <a:gsLst>
                        <a:gs pos="0">
                          <a:srgbClr val="F1E5E9"/>
                        </a:gs>
                        <a:gs pos="100000">
                          <a:srgbClr val="FFFFFF"/>
                        </a:gs>
                      </a:gsLst>
                      <a:lin ang="5400700" scaled="0"/>
                    </a:gra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Denk One"/>
                          <a:ea typeface="Denk One"/>
                          <a:cs typeface="Denk One"/>
                          <a:sym typeface="Denk One"/>
                        </a:rPr>
                        <a:t>APRIL</a:t>
                      </a:r>
                      <a:endParaRPr sz="2000">
                        <a:solidFill>
                          <a:schemeClr val="dk1"/>
                        </a:solidFill>
                        <a:latin typeface="Denk One"/>
                        <a:ea typeface="Denk One"/>
                        <a:cs typeface="Denk One"/>
                        <a:sym typeface="Denk One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gradFill>
                      <a:gsLst>
                        <a:gs pos="0">
                          <a:srgbClr val="F1E5E9"/>
                        </a:gs>
                        <a:gs pos="100000">
                          <a:srgbClr val="FFFFFF"/>
                        </a:gs>
                      </a:gsLst>
                      <a:lin ang="5400700" scaled="0"/>
                    </a:gra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Denk One"/>
                          <a:ea typeface="Denk One"/>
                          <a:cs typeface="Denk One"/>
                          <a:sym typeface="Denk One"/>
                        </a:rPr>
                        <a:t>MAY</a:t>
                      </a:r>
                      <a:endParaRPr sz="2000">
                        <a:solidFill>
                          <a:schemeClr val="dk1"/>
                        </a:solidFill>
                        <a:latin typeface="Denk One"/>
                        <a:ea typeface="Denk One"/>
                        <a:cs typeface="Denk One"/>
                        <a:sym typeface="Denk One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gradFill>
                      <a:gsLst>
                        <a:gs pos="0">
                          <a:srgbClr val="F1E5E9"/>
                        </a:gs>
                        <a:gs pos="100000">
                          <a:srgbClr val="FFFFFF"/>
                        </a:gs>
                      </a:gsLst>
                      <a:lin ang="5400700" scaled="0"/>
                    </a:gra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Denk One"/>
                          <a:ea typeface="Denk One"/>
                          <a:cs typeface="Denk One"/>
                          <a:sym typeface="Denk One"/>
                        </a:rPr>
                        <a:t>JUNE</a:t>
                      </a:r>
                      <a:endParaRPr sz="2000">
                        <a:solidFill>
                          <a:schemeClr val="dk1"/>
                        </a:solidFill>
                        <a:latin typeface="Denk One"/>
                        <a:ea typeface="Denk One"/>
                        <a:cs typeface="Denk One"/>
                        <a:sym typeface="Denk One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gradFill>
                      <a:gsLst>
                        <a:gs pos="0">
                          <a:srgbClr val="F1E5E9"/>
                        </a:gs>
                        <a:gs pos="100000">
                          <a:srgbClr val="FFFFFF"/>
                        </a:gs>
                      </a:gsLst>
                      <a:lin ang="5400700" scaled="0"/>
                    </a:gradFill>
                  </a:tcPr>
                </a:tc>
              </a:tr>
              <a:tr h="7925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Day 5/12h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Day 13/20h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Day 21/13h</a:t>
                      </a:r>
                      <a:endParaRPr b="1"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Day 8/10h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Day 10/9h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Day 28/8h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  <a:tr h="7925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Exposition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Meeting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News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Meeting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News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1"/>
                          </a:solidFill>
                          <a:latin typeface="Didact Gothic"/>
                          <a:ea typeface="Didact Gothic"/>
                          <a:cs typeface="Didact Gothic"/>
                          <a:sym typeface="Didact Gothic"/>
                        </a:rPr>
                        <a:t>Exposition</a:t>
                      </a:r>
                      <a:endParaRPr>
                        <a:solidFill>
                          <a:schemeClr val="dk1"/>
                        </a:solidFill>
                        <a:latin typeface="Didact Gothic"/>
                        <a:ea typeface="Didact Gothic"/>
                        <a:cs typeface="Didact Gothic"/>
                        <a:sym typeface="Didact Gothic"/>
                      </a:endParaRPr>
                    </a:p>
                  </a:txBody>
                  <a:tcPr marL="0" marR="0" marT="0" marB="0" anchor="ctr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</a:tr>
            </a:tbl>
          </a:graphicData>
        </a:graphic>
      </p:graphicFrame>
      <p:pic>
        <p:nvPicPr>
          <p:cNvPr id="565" name="Google Shape;565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50" y="0"/>
            <a:ext cx="693511" cy="1617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566" name="Google Shape;566;p5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899993">
            <a:off x="7191434" y="461346"/>
            <a:ext cx="1726033" cy="105973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3" name="Google Shape;843;p42"/>
          <p:cNvSpPr txBox="1">
            <a:spLocks noGrp="1"/>
          </p:cNvSpPr>
          <p:nvPr>
            <p:ph type="title"/>
          </p:nvPr>
        </p:nvSpPr>
        <p:spPr>
          <a:xfrm>
            <a:off x="3437650" y="2906125"/>
            <a:ext cx="49542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</a:rPr>
              <a:t>—Someone famous</a:t>
            </a:r>
            <a:endParaRPr>
              <a:solidFill>
                <a:srgbClr val="4B2B72"/>
              </a:solidFill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B2B72"/>
              </a:solidFill>
            </a:endParaRPr>
          </a:p>
        </p:txBody>
      </p:sp>
      <p:sp>
        <p:nvSpPr>
          <p:cNvPr id="844" name="Google Shape;844;p42"/>
          <p:cNvSpPr txBox="1">
            <a:spLocks noGrp="1"/>
          </p:cNvSpPr>
          <p:nvPr>
            <p:ph type="subTitle" idx="1"/>
          </p:nvPr>
        </p:nvSpPr>
        <p:spPr>
          <a:xfrm>
            <a:off x="3437600" y="1214400"/>
            <a:ext cx="4954200" cy="165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4B2B72"/>
                </a:solidFill>
              </a:rPr>
              <a:t>“This is a quote, words full of wisdom that someone important said and can make the reader get inspired”</a:t>
            </a:r>
            <a:endParaRPr dirty="0">
              <a:solidFill>
                <a:srgbClr val="4B2B72"/>
              </a:solidFill>
            </a:endParaRPr>
          </a:p>
        </p:txBody>
      </p:sp>
      <p:sp>
        <p:nvSpPr>
          <p:cNvPr id="869" name="Google Shape;869;p42"/>
          <p:cNvSpPr/>
          <p:nvPr/>
        </p:nvSpPr>
        <p:spPr>
          <a:xfrm>
            <a:off x="2391895" y="712373"/>
            <a:ext cx="70979" cy="46970"/>
          </a:xfrm>
          <a:custGeom>
            <a:avLst/>
            <a:gdLst/>
            <a:ahLst/>
            <a:cxnLst/>
            <a:rect l="l" t="t" r="r" b="b"/>
            <a:pathLst>
              <a:path w="3755" h="2767" extrusionOk="0">
                <a:moveTo>
                  <a:pt x="1986" y="0"/>
                </a:moveTo>
                <a:cubicBezTo>
                  <a:pt x="61" y="0"/>
                  <a:pt x="1" y="2275"/>
                  <a:pt x="1568" y="2766"/>
                </a:cubicBezTo>
                <a:cubicBezTo>
                  <a:pt x="3311" y="2697"/>
                  <a:pt x="3755" y="608"/>
                  <a:pt x="2040" y="1"/>
                </a:cubicBezTo>
                <a:cubicBezTo>
                  <a:pt x="2022" y="0"/>
                  <a:pt x="2004" y="0"/>
                  <a:pt x="1986" y="0"/>
                </a:cubicBezTo>
                <a:close/>
              </a:path>
            </a:pathLst>
          </a:custGeom>
          <a:solidFill>
            <a:srgbClr val="4D4D5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0" name="Google Shape;870;p42"/>
          <p:cNvSpPr/>
          <p:nvPr/>
        </p:nvSpPr>
        <p:spPr>
          <a:xfrm>
            <a:off x="3855472" y="3270274"/>
            <a:ext cx="70979" cy="46970"/>
          </a:xfrm>
          <a:custGeom>
            <a:avLst/>
            <a:gdLst/>
            <a:ahLst/>
            <a:cxnLst/>
            <a:rect l="l" t="t" r="r" b="b"/>
            <a:pathLst>
              <a:path w="3755" h="2767" extrusionOk="0">
                <a:moveTo>
                  <a:pt x="1986" y="0"/>
                </a:moveTo>
                <a:cubicBezTo>
                  <a:pt x="61" y="0"/>
                  <a:pt x="1" y="2275"/>
                  <a:pt x="1568" y="2766"/>
                </a:cubicBezTo>
                <a:cubicBezTo>
                  <a:pt x="3311" y="2697"/>
                  <a:pt x="3755" y="608"/>
                  <a:pt x="2040" y="1"/>
                </a:cubicBezTo>
                <a:cubicBezTo>
                  <a:pt x="2022" y="0"/>
                  <a:pt x="2004" y="0"/>
                  <a:pt x="1986" y="0"/>
                </a:cubicBezTo>
                <a:close/>
              </a:path>
            </a:pathLst>
          </a:custGeom>
          <a:solidFill>
            <a:srgbClr val="4D4D5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B2B72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841" y="2074324"/>
            <a:ext cx="3024720" cy="2642650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p54"/>
          <p:cNvSpPr/>
          <p:nvPr/>
        </p:nvSpPr>
        <p:spPr>
          <a:xfrm>
            <a:off x="2437650" y="539500"/>
            <a:ext cx="4268700" cy="40647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572" name="Google Shape;572;p54"/>
          <p:cNvSpPr txBox="1">
            <a:spLocks noGrp="1"/>
          </p:cNvSpPr>
          <p:nvPr>
            <p:ph type="subTitle" idx="1"/>
          </p:nvPr>
        </p:nvSpPr>
        <p:spPr>
          <a:xfrm>
            <a:off x="2981550" y="3705375"/>
            <a:ext cx="3180900" cy="68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Venus has a beautiful name and is the second planet from the Sun. It’s hot and has a poisonous atmosphere</a:t>
            </a:r>
            <a:endParaRPr dirty="0"/>
          </a:p>
        </p:txBody>
      </p:sp>
      <p:sp>
        <p:nvSpPr>
          <p:cNvPr id="573" name="Google Shape;573;p54"/>
          <p:cNvSpPr txBox="1">
            <a:spLocks noGrp="1"/>
          </p:cNvSpPr>
          <p:nvPr>
            <p:ph type="title"/>
          </p:nvPr>
        </p:nvSpPr>
        <p:spPr>
          <a:xfrm>
            <a:off x="2981450" y="2260594"/>
            <a:ext cx="3180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TOKYO</a:t>
            </a:r>
            <a:endParaRPr/>
          </a:p>
        </p:txBody>
      </p:sp>
      <p:sp>
        <p:nvSpPr>
          <p:cNvPr id="574" name="Google Shape;574;p54"/>
          <p:cNvSpPr txBox="1">
            <a:spLocks noGrp="1"/>
          </p:cNvSpPr>
          <p:nvPr>
            <p:ph type="title" idx="2"/>
          </p:nvPr>
        </p:nvSpPr>
        <p:spPr>
          <a:xfrm>
            <a:off x="2981647" y="884013"/>
            <a:ext cx="3180900" cy="1051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575" name="Google Shape;575;p54"/>
          <p:cNvSpPr txBox="1">
            <a:spLocks noGrp="1"/>
          </p:cNvSpPr>
          <p:nvPr>
            <p:ph type="subTitle" idx="3"/>
          </p:nvPr>
        </p:nvSpPr>
        <p:spPr>
          <a:xfrm>
            <a:off x="2981453" y="2982984"/>
            <a:ext cx="3180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pic>
        <p:nvPicPr>
          <p:cNvPr id="576" name="Google Shape;576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04800" y="1223275"/>
            <a:ext cx="2456925" cy="3831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77" name="Google Shape;577;p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6460499" y="3203465"/>
            <a:ext cx="1976076" cy="1557510"/>
          </a:xfrm>
          <a:prstGeom prst="rect">
            <a:avLst/>
          </a:prstGeom>
          <a:noFill/>
          <a:ln>
            <a:noFill/>
          </a:ln>
        </p:spPr>
      </p:pic>
      <p:sp>
        <p:nvSpPr>
          <p:cNvPr id="578" name="Google Shape;578;p54"/>
          <p:cNvSpPr/>
          <p:nvPr/>
        </p:nvSpPr>
        <p:spPr>
          <a:xfrm>
            <a:off x="8097507" y="539507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東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京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コ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ミ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ク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lipse 3"/>
          <p:cNvSpPr/>
          <p:nvPr/>
        </p:nvSpPr>
        <p:spPr>
          <a:xfrm>
            <a:off x="713225" y="4307850"/>
            <a:ext cx="7902418" cy="530850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583" name="Google Shape;583;p55"/>
          <p:cNvSpPr/>
          <p:nvPr/>
        </p:nvSpPr>
        <p:spPr>
          <a:xfrm>
            <a:off x="713225" y="539500"/>
            <a:ext cx="3476400" cy="28113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4" name="Google Shape;584;p55"/>
          <p:cNvSpPr txBox="1">
            <a:spLocks noGrp="1"/>
          </p:cNvSpPr>
          <p:nvPr>
            <p:ph type="title"/>
          </p:nvPr>
        </p:nvSpPr>
        <p:spPr>
          <a:xfrm>
            <a:off x="829800" y="747225"/>
            <a:ext cx="3243300" cy="2395800"/>
          </a:xfrm>
          <a:prstGeom prst="rect">
            <a:avLst/>
          </a:prstGeom>
        </p:spPr>
        <p:txBody>
          <a:bodyPr spcFirstLastPara="1" wrap="square" lIns="182875" tIns="18287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82500" y="446275"/>
            <a:ext cx="3433143" cy="4251751"/>
          </a:xfrm>
          <a:prstGeom prst="rect">
            <a:avLst/>
          </a:prstGeom>
        </p:spPr>
      </p:pic>
      <p:sp>
        <p:nvSpPr>
          <p:cNvPr id="7" name="Google Shape;572;p54"/>
          <p:cNvSpPr txBox="1">
            <a:spLocks/>
          </p:cNvSpPr>
          <p:nvPr/>
        </p:nvSpPr>
        <p:spPr>
          <a:xfrm>
            <a:off x="1008725" y="3484925"/>
            <a:ext cx="3180900" cy="6888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mtClean="0">
                <a:solidFill>
                  <a:srgbClr val="4B2B72"/>
                </a:solidFill>
              </a:rPr>
              <a:t>Venus has a beautiful name and is the second planet from the Sun. It’s hot and has a poisonous atmosphere</a:t>
            </a:r>
            <a:endParaRPr lang="en-US" dirty="0">
              <a:solidFill>
                <a:srgbClr val="4B2B72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" name="Google Shape;589;p56"/>
          <p:cNvSpPr txBox="1">
            <a:spLocks noGrp="1"/>
          </p:cNvSpPr>
          <p:nvPr>
            <p:ph type="title"/>
          </p:nvPr>
        </p:nvSpPr>
        <p:spPr>
          <a:xfrm>
            <a:off x="3909566" y="1764725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590" name="Google Shape;590;p56"/>
          <p:cNvSpPr txBox="1">
            <a:spLocks noGrp="1"/>
          </p:cNvSpPr>
          <p:nvPr>
            <p:ph type="subTitle" idx="1"/>
          </p:nvPr>
        </p:nvSpPr>
        <p:spPr>
          <a:xfrm>
            <a:off x="3909513" y="2259677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591" name="Google Shape;591;p56"/>
          <p:cNvSpPr txBox="1">
            <a:spLocks noGrp="1"/>
          </p:cNvSpPr>
          <p:nvPr>
            <p:ph type="title" idx="2"/>
          </p:nvPr>
        </p:nvSpPr>
        <p:spPr>
          <a:xfrm>
            <a:off x="5613196" y="1764725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92" name="Google Shape;592;p56"/>
          <p:cNvSpPr txBox="1">
            <a:spLocks noGrp="1"/>
          </p:cNvSpPr>
          <p:nvPr>
            <p:ph type="subTitle" idx="3"/>
          </p:nvPr>
        </p:nvSpPr>
        <p:spPr>
          <a:xfrm>
            <a:off x="5613143" y="2259677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593" name="Google Shape;593;p56"/>
          <p:cNvSpPr txBox="1">
            <a:spLocks noGrp="1"/>
          </p:cNvSpPr>
          <p:nvPr>
            <p:ph type="title" idx="4"/>
          </p:nvPr>
        </p:nvSpPr>
        <p:spPr>
          <a:xfrm>
            <a:off x="7316886" y="1764725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594" name="Google Shape;594;p56"/>
          <p:cNvSpPr txBox="1">
            <a:spLocks noGrp="1"/>
          </p:cNvSpPr>
          <p:nvPr>
            <p:ph type="subTitle" idx="5"/>
          </p:nvPr>
        </p:nvSpPr>
        <p:spPr>
          <a:xfrm>
            <a:off x="7316833" y="2259677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actually a very cold place</a:t>
            </a:r>
            <a:endParaRPr/>
          </a:p>
        </p:txBody>
      </p:sp>
      <p:sp>
        <p:nvSpPr>
          <p:cNvPr id="595" name="Google Shape;595;p56"/>
          <p:cNvSpPr txBox="1">
            <a:spLocks noGrp="1"/>
          </p:cNvSpPr>
          <p:nvPr>
            <p:ph type="title" idx="6"/>
          </p:nvPr>
        </p:nvSpPr>
        <p:spPr>
          <a:xfrm>
            <a:off x="3909566" y="3214823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596" name="Google Shape;596;p56"/>
          <p:cNvSpPr txBox="1">
            <a:spLocks noGrp="1"/>
          </p:cNvSpPr>
          <p:nvPr>
            <p:ph type="subTitle" idx="7"/>
          </p:nvPr>
        </p:nvSpPr>
        <p:spPr>
          <a:xfrm>
            <a:off x="3909513" y="3709775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597" name="Google Shape;597;p56"/>
          <p:cNvSpPr txBox="1">
            <a:spLocks noGrp="1"/>
          </p:cNvSpPr>
          <p:nvPr>
            <p:ph type="title" idx="8"/>
          </p:nvPr>
        </p:nvSpPr>
        <p:spPr>
          <a:xfrm>
            <a:off x="5613196" y="3214823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598" name="Google Shape;598;p56"/>
          <p:cNvSpPr txBox="1">
            <a:spLocks noGrp="1"/>
          </p:cNvSpPr>
          <p:nvPr>
            <p:ph type="subTitle" idx="9"/>
          </p:nvPr>
        </p:nvSpPr>
        <p:spPr>
          <a:xfrm>
            <a:off x="5613143" y="3709775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composed of hydrogen and helium</a:t>
            </a:r>
            <a:endParaRPr/>
          </a:p>
        </p:txBody>
      </p:sp>
      <p:sp>
        <p:nvSpPr>
          <p:cNvPr id="599" name="Google Shape;599;p56"/>
          <p:cNvSpPr txBox="1">
            <a:spLocks noGrp="1"/>
          </p:cNvSpPr>
          <p:nvPr>
            <p:ph type="title" idx="13"/>
          </p:nvPr>
        </p:nvSpPr>
        <p:spPr>
          <a:xfrm>
            <a:off x="7316886" y="3214823"/>
            <a:ext cx="1113900" cy="405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600" name="Google Shape;600;p56"/>
          <p:cNvSpPr txBox="1">
            <a:spLocks noGrp="1"/>
          </p:cNvSpPr>
          <p:nvPr>
            <p:ph type="subTitle" idx="14"/>
          </p:nvPr>
        </p:nvSpPr>
        <p:spPr>
          <a:xfrm>
            <a:off x="7316833" y="3709775"/>
            <a:ext cx="11139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601" name="Google Shape;601;p56"/>
          <p:cNvSpPr txBox="1">
            <a:spLocks noGrp="1"/>
          </p:cNvSpPr>
          <p:nvPr>
            <p:ph type="title" idx="15"/>
          </p:nvPr>
        </p:nvSpPr>
        <p:spPr>
          <a:xfrm>
            <a:off x="2170625" y="539500"/>
            <a:ext cx="62601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MAIN CULTURAL REFERENCES</a:t>
            </a:r>
            <a:endParaRPr/>
          </a:p>
        </p:txBody>
      </p:sp>
      <p:pic>
        <p:nvPicPr>
          <p:cNvPr id="602" name="Google Shape;602;p56"/>
          <p:cNvPicPr preferRelativeResize="0"/>
          <p:nvPr/>
        </p:nvPicPr>
        <p:blipFill rotWithShape="1">
          <a:blip r:embed="rId3">
            <a:alphaModFix/>
          </a:blip>
          <a:srcRect b="3864"/>
          <a:stretch/>
        </p:blipFill>
        <p:spPr>
          <a:xfrm>
            <a:off x="1232725" y="1348800"/>
            <a:ext cx="2087075" cy="3794700"/>
          </a:xfrm>
          <a:prstGeom prst="rect">
            <a:avLst/>
          </a:prstGeom>
          <a:noFill/>
          <a:ln>
            <a:noFill/>
          </a:ln>
        </p:spPr>
      </p:pic>
      <p:sp>
        <p:nvSpPr>
          <p:cNvPr id="603" name="Google Shape;603;p56"/>
          <p:cNvSpPr/>
          <p:nvPr/>
        </p:nvSpPr>
        <p:spPr>
          <a:xfrm>
            <a:off x="556151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I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p57"/>
          <p:cNvSpPr/>
          <p:nvPr/>
        </p:nvSpPr>
        <p:spPr>
          <a:xfrm>
            <a:off x="5861625" y="1578300"/>
            <a:ext cx="2107200" cy="30258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09" name="Google Shape;609;p57"/>
          <p:cNvSpPr/>
          <p:nvPr/>
        </p:nvSpPr>
        <p:spPr>
          <a:xfrm>
            <a:off x="3518400" y="1578300"/>
            <a:ext cx="2107200" cy="30258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10" name="Google Shape;610;p57"/>
          <p:cNvSpPr/>
          <p:nvPr/>
        </p:nvSpPr>
        <p:spPr>
          <a:xfrm>
            <a:off x="1175175" y="1578300"/>
            <a:ext cx="2107200" cy="30258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11" name="Google Shape;611;p57"/>
          <p:cNvSpPr txBox="1">
            <a:spLocks noGrp="1"/>
          </p:cNvSpPr>
          <p:nvPr>
            <p:ph type="title"/>
          </p:nvPr>
        </p:nvSpPr>
        <p:spPr>
          <a:xfrm>
            <a:off x="1458075" y="2689213"/>
            <a:ext cx="1541400" cy="563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612" name="Google Shape;612;p57"/>
          <p:cNvSpPr txBox="1">
            <a:spLocks noGrp="1"/>
          </p:cNvSpPr>
          <p:nvPr>
            <p:ph type="subTitle" idx="1"/>
          </p:nvPr>
        </p:nvSpPr>
        <p:spPr>
          <a:xfrm>
            <a:off x="1458075" y="3252613"/>
            <a:ext cx="1541400" cy="10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closest planet to the Sun and the smallest in the Solar System</a:t>
            </a:r>
            <a:endParaRPr/>
          </a:p>
        </p:txBody>
      </p:sp>
      <p:sp>
        <p:nvSpPr>
          <p:cNvPr id="613" name="Google Shape;613;p57"/>
          <p:cNvSpPr txBox="1">
            <a:spLocks noGrp="1"/>
          </p:cNvSpPr>
          <p:nvPr>
            <p:ph type="title" idx="2"/>
          </p:nvPr>
        </p:nvSpPr>
        <p:spPr>
          <a:xfrm>
            <a:off x="3801300" y="2689413"/>
            <a:ext cx="1541400" cy="563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614" name="Google Shape;614;p57"/>
          <p:cNvSpPr txBox="1">
            <a:spLocks noGrp="1"/>
          </p:cNvSpPr>
          <p:nvPr>
            <p:ph type="subTitle" idx="3"/>
          </p:nvPr>
        </p:nvSpPr>
        <p:spPr>
          <a:xfrm>
            <a:off x="3801300" y="3252813"/>
            <a:ext cx="1541400" cy="10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615" name="Google Shape;615;p57"/>
          <p:cNvSpPr txBox="1">
            <a:spLocks noGrp="1"/>
          </p:cNvSpPr>
          <p:nvPr>
            <p:ph type="title" idx="4"/>
          </p:nvPr>
        </p:nvSpPr>
        <p:spPr>
          <a:xfrm>
            <a:off x="6144525" y="2689200"/>
            <a:ext cx="1541400" cy="563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616" name="Google Shape;616;p57"/>
          <p:cNvSpPr txBox="1">
            <a:spLocks noGrp="1"/>
          </p:cNvSpPr>
          <p:nvPr>
            <p:ph type="subTitle" idx="5"/>
          </p:nvPr>
        </p:nvSpPr>
        <p:spPr>
          <a:xfrm>
            <a:off x="6144525" y="3252601"/>
            <a:ext cx="1541400" cy="1012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617" name="Google Shape;617;p57"/>
          <p:cNvSpPr txBox="1">
            <a:spLocks noGrp="1"/>
          </p:cNvSpPr>
          <p:nvPr>
            <p:ph type="title" idx="6"/>
          </p:nvPr>
        </p:nvSpPr>
        <p:spPr>
          <a:xfrm>
            <a:off x="713225" y="539500"/>
            <a:ext cx="77178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JAPANESE POP CULTURE</a:t>
            </a:r>
            <a:endParaRPr/>
          </a:p>
        </p:txBody>
      </p:sp>
      <p:pic>
        <p:nvPicPr>
          <p:cNvPr id="666" name="Google Shape;666;p5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6475" y="0"/>
            <a:ext cx="693511" cy="1617526"/>
          </a:xfrm>
          <a:prstGeom prst="rect">
            <a:avLst/>
          </a:prstGeom>
          <a:noFill/>
          <a:ln>
            <a:noFill/>
          </a:ln>
        </p:spPr>
      </p:pic>
      <p:sp>
        <p:nvSpPr>
          <p:cNvPr id="667" name="Google Shape;667;p57"/>
          <p:cNvSpPr/>
          <p:nvPr/>
        </p:nvSpPr>
        <p:spPr>
          <a:xfrm>
            <a:off x="8204857" y="539507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東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京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コ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ミ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ク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3816" y="1767368"/>
            <a:ext cx="629918" cy="921832"/>
          </a:xfrm>
          <a:prstGeom prst="rect">
            <a:avLst/>
          </a:prstGeom>
        </p:spPr>
      </p:pic>
      <p:pic>
        <p:nvPicPr>
          <p:cNvPr id="63" name="Imagen 6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4979" y="1767368"/>
            <a:ext cx="629918" cy="921832"/>
          </a:xfrm>
          <a:prstGeom prst="rect">
            <a:avLst/>
          </a:prstGeom>
        </p:spPr>
      </p:pic>
      <p:pic>
        <p:nvPicPr>
          <p:cNvPr id="64" name="Imagen 6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0266" y="1767368"/>
            <a:ext cx="629918" cy="921832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" name="Google Shape;953;p44"/>
          <p:cNvSpPr txBox="1">
            <a:spLocks noGrp="1"/>
          </p:cNvSpPr>
          <p:nvPr>
            <p:ph type="title"/>
          </p:nvPr>
        </p:nvSpPr>
        <p:spPr>
          <a:xfrm>
            <a:off x="720000" y="2810702"/>
            <a:ext cx="4058700" cy="53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Keep play gentle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4" name="Google Shape;954;p44"/>
          <p:cNvSpPr txBox="1">
            <a:spLocks noGrp="1"/>
          </p:cNvSpPr>
          <p:nvPr>
            <p:ph type="title" idx="2"/>
          </p:nvPr>
        </p:nvSpPr>
        <p:spPr>
          <a:xfrm>
            <a:off x="720000" y="1688175"/>
            <a:ext cx="14418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955" name="Google Shape;955;p44"/>
          <p:cNvSpPr txBox="1">
            <a:spLocks noGrp="1"/>
          </p:cNvSpPr>
          <p:nvPr>
            <p:ph type="subTitle" idx="1"/>
          </p:nvPr>
        </p:nvSpPr>
        <p:spPr>
          <a:xfrm>
            <a:off x="720000" y="3323425"/>
            <a:ext cx="3387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78700" y="793501"/>
            <a:ext cx="3553707" cy="4034401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58"/>
          <p:cNvSpPr txBox="1">
            <a:spLocks noGrp="1"/>
          </p:cNvSpPr>
          <p:nvPr>
            <p:ph type="subTitle" idx="1"/>
          </p:nvPr>
        </p:nvSpPr>
        <p:spPr>
          <a:xfrm>
            <a:off x="1870950" y="3191587"/>
            <a:ext cx="5402100" cy="537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  <p:pic>
        <p:nvPicPr>
          <p:cNvPr id="673" name="Google Shape;673;p5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412225" y="3274725"/>
            <a:ext cx="1089575" cy="1443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674" name="Google Shape;674;p5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09375" y="4221423"/>
            <a:ext cx="1429975" cy="496450"/>
          </a:xfrm>
          <a:prstGeom prst="rect">
            <a:avLst/>
          </a:prstGeom>
          <a:noFill/>
          <a:ln>
            <a:noFill/>
          </a:ln>
        </p:spPr>
      </p:pic>
      <p:sp>
        <p:nvSpPr>
          <p:cNvPr id="675" name="Google Shape;675;p58"/>
          <p:cNvSpPr/>
          <p:nvPr/>
        </p:nvSpPr>
        <p:spPr>
          <a:xfrm>
            <a:off x="1891669" y="1414014"/>
            <a:ext cx="5360663" cy="159220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Denk One"/>
              </a:rPr>
              <a:t>150,000</a:t>
            </a:r>
          </a:p>
        </p:txBody>
      </p:sp>
      <p:pic>
        <p:nvPicPr>
          <p:cNvPr id="676" name="Google Shape;676;p5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899986">
            <a:off x="461747" y="338386"/>
            <a:ext cx="1725230" cy="1059227"/>
          </a:xfrm>
          <a:prstGeom prst="rect">
            <a:avLst/>
          </a:prstGeom>
          <a:noFill/>
          <a:ln>
            <a:noFill/>
          </a:ln>
        </p:spPr>
      </p:pic>
      <p:sp>
        <p:nvSpPr>
          <p:cNvPr id="677" name="Google Shape;677;p58"/>
          <p:cNvSpPr/>
          <p:nvPr/>
        </p:nvSpPr>
        <p:spPr>
          <a:xfrm>
            <a:off x="8145780" y="600210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ン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" name="Google Shape;682;p59"/>
          <p:cNvSpPr/>
          <p:nvPr/>
        </p:nvSpPr>
        <p:spPr>
          <a:xfrm>
            <a:off x="6205375" y="3220475"/>
            <a:ext cx="1814400" cy="1388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83" name="Google Shape;683;p59"/>
          <p:cNvSpPr/>
          <p:nvPr/>
        </p:nvSpPr>
        <p:spPr>
          <a:xfrm>
            <a:off x="6205375" y="1641625"/>
            <a:ext cx="1814400" cy="1388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84" name="Google Shape;684;p59"/>
          <p:cNvSpPr/>
          <p:nvPr/>
        </p:nvSpPr>
        <p:spPr>
          <a:xfrm>
            <a:off x="1124225" y="3220475"/>
            <a:ext cx="1814400" cy="1388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85" name="Google Shape;685;p59"/>
          <p:cNvSpPr/>
          <p:nvPr/>
        </p:nvSpPr>
        <p:spPr>
          <a:xfrm>
            <a:off x="1124225" y="1641625"/>
            <a:ext cx="1814400" cy="1388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686" name="Google Shape;686;p59"/>
          <p:cNvSpPr txBox="1">
            <a:spLocks noGrp="1"/>
          </p:cNvSpPr>
          <p:nvPr>
            <p:ph type="title"/>
          </p:nvPr>
        </p:nvSpPr>
        <p:spPr>
          <a:xfrm>
            <a:off x="713325" y="539500"/>
            <a:ext cx="77175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JAPANESE FOOD</a:t>
            </a:r>
            <a:endParaRPr/>
          </a:p>
        </p:txBody>
      </p:sp>
      <p:pic>
        <p:nvPicPr>
          <p:cNvPr id="687" name="Google Shape;687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52925" y="1919875"/>
            <a:ext cx="2285850" cy="844926"/>
          </a:xfrm>
          <a:prstGeom prst="rect">
            <a:avLst/>
          </a:prstGeom>
          <a:noFill/>
          <a:ln>
            <a:noFill/>
          </a:ln>
        </p:spPr>
      </p:pic>
      <p:sp>
        <p:nvSpPr>
          <p:cNvPr id="688" name="Google Shape;688;p59"/>
          <p:cNvSpPr txBox="1"/>
          <p:nvPr/>
        </p:nvSpPr>
        <p:spPr>
          <a:xfrm>
            <a:off x="6464125" y="1827409"/>
            <a:ext cx="1296900" cy="33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VENUS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689" name="Google Shape;689;p59"/>
          <p:cNvSpPr txBox="1"/>
          <p:nvPr/>
        </p:nvSpPr>
        <p:spPr>
          <a:xfrm>
            <a:off x="6464125" y="2234045"/>
            <a:ext cx="12969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Venus is the second planet from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690" name="Google Shape;690;p59"/>
          <p:cNvSpPr txBox="1"/>
          <p:nvPr/>
        </p:nvSpPr>
        <p:spPr>
          <a:xfrm>
            <a:off x="1382975" y="3406267"/>
            <a:ext cx="1296900" cy="33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JUPITER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691" name="Google Shape;691;p59"/>
          <p:cNvSpPr txBox="1"/>
          <p:nvPr/>
        </p:nvSpPr>
        <p:spPr>
          <a:xfrm>
            <a:off x="1382975" y="3812895"/>
            <a:ext cx="12969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It’s the biggest planet in the Solar System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692" name="Google Shape;692;p59"/>
          <p:cNvSpPr txBox="1"/>
          <p:nvPr/>
        </p:nvSpPr>
        <p:spPr>
          <a:xfrm>
            <a:off x="1382975" y="1827388"/>
            <a:ext cx="1296900" cy="33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MARS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693" name="Google Shape;693;p59"/>
          <p:cNvSpPr txBox="1"/>
          <p:nvPr/>
        </p:nvSpPr>
        <p:spPr>
          <a:xfrm>
            <a:off x="1382975" y="2234041"/>
            <a:ext cx="12969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Despite being red, Mars is a cold place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694" name="Google Shape;694;p59"/>
          <p:cNvSpPr txBox="1"/>
          <p:nvPr/>
        </p:nvSpPr>
        <p:spPr>
          <a:xfrm>
            <a:off x="6464125" y="3406243"/>
            <a:ext cx="1296900" cy="33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4B2B72"/>
                </a:solidFill>
                <a:latin typeface="Denk One"/>
                <a:ea typeface="Denk One"/>
                <a:cs typeface="Denk One"/>
                <a:sym typeface="Denk One"/>
              </a:rPr>
              <a:t>SATURN</a:t>
            </a:r>
            <a:endParaRPr sz="2500">
              <a:solidFill>
                <a:srgbClr val="4B2B72"/>
              </a:solidFill>
              <a:latin typeface="Denk One"/>
              <a:ea typeface="Denk One"/>
              <a:cs typeface="Denk One"/>
              <a:sym typeface="Denk One"/>
            </a:endParaRPr>
          </a:p>
        </p:txBody>
      </p:sp>
      <p:sp>
        <p:nvSpPr>
          <p:cNvPr id="695" name="Google Shape;695;p59"/>
          <p:cNvSpPr txBox="1"/>
          <p:nvPr/>
        </p:nvSpPr>
        <p:spPr>
          <a:xfrm>
            <a:off x="6464125" y="3812903"/>
            <a:ext cx="1296900" cy="60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Saturn is a gas giant and has several rings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pic>
        <p:nvPicPr>
          <p:cNvPr id="696" name="Google Shape;696;p5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928850" y="2255587"/>
            <a:ext cx="936002" cy="42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7" name="Google Shape;697;p5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92975" y="2996400"/>
            <a:ext cx="1005600" cy="13318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698" name="Google Shape;698;p59"/>
          <p:cNvCxnSpPr>
            <a:stCxn id="685" idx="3"/>
            <a:endCxn id="687" idx="0"/>
          </p:cNvCxnSpPr>
          <p:nvPr/>
        </p:nvCxnSpPr>
        <p:spPr>
          <a:xfrm rot="10800000" flipH="1">
            <a:off x="2938625" y="1919875"/>
            <a:ext cx="1657200" cy="415800"/>
          </a:xfrm>
          <a:prstGeom prst="bentConnector4">
            <a:avLst>
              <a:gd name="adj1" fmla="val 15517"/>
              <a:gd name="adj2" fmla="val 157269"/>
            </a:avLst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699" name="Google Shape;699;p59"/>
          <p:cNvCxnSpPr>
            <a:stCxn id="683" idx="1"/>
          </p:cNvCxnSpPr>
          <p:nvPr/>
        </p:nvCxnSpPr>
        <p:spPr>
          <a:xfrm rot="10800000">
            <a:off x="5669575" y="2057875"/>
            <a:ext cx="535800" cy="277800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700" name="Google Shape;700;p59"/>
          <p:cNvCxnSpPr>
            <a:stCxn id="684" idx="3"/>
            <a:endCxn id="697" idx="1"/>
          </p:cNvCxnSpPr>
          <p:nvPr/>
        </p:nvCxnSpPr>
        <p:spPr>
          <a:xfrm rot="10800000" flipH="1">
            <a:off x="2938625" y="3662225"/>
            <a:ext cx="1154400" cy="252300"/>
          </a:xfrm>
          <a:prstGeom prst="bentConnector3">
            <a:avLst>
              <a:gd name="adj1" fmla="val 49998"/>
            </a:avLst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701" name="Google Shape;701;p59"/>
          <p:cNvCxnSpPr>
            <a:stCxn id="682" idx="1"/>
          </p:cNvCxnSpPr>
          <p:nvPr/>
        </p:nvCxnSpPr>
        <p:spPr>
          <a:xfrm rot="10800000">
            <a:off x="5355775" y="2865125"/>
            <a:ext cx="849600" cy="1049400"/>
          </a:xfrm>
          <a:prstGeom prst="bentConnector2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pic>
        <p:nvPicPr>
          <p:cNvPr id="702" name="Google Shape;702;p5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1800" y="539500"/>
            <a:ext cx="1769401" cy="884150"/>
          </a:xfrm>
          <a:prstGeom prst="rect">
            <a:avLst/>
          </a:prstGeom>
          <a:noFill/>
          <a:ln>
            <a:noFill/>
          </a:ln>
        </p:spPr>
      </p:pic>
      <p:pic>
        <p:nvPicPr>
          <p:cNvPr id="703" name="Google Shape;703;p5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975113" y="470237"/>
            <a:ext cx="1455725" cy="8937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5424" y="603732"/>
            <a:ext cx="5973751" cy="4151250"/>
          </a:xfrm>
          <a:prstGeom prst="rect">
            <a:avLst/>
          </a:prstGeom>
        </p:spPr>
      </p:pic>
      <p:sp>
        <p:nvSpPr>
          <p:cNvPr id="1437" name="Google Shape;1437;p51"/>
          <p:cNvSpPr txBox="1">
            <a:spLocks noGrp="1"/>
          </p:cNvSpPr>
          <p:nvPr>
            <p:ph type="title"/>
          </p:nvPr>
        </p:nvSpPr>
        <p:spPr>
          <a:xfrm>
            <a:off x="4610100" y="309019"/>
            <a:ext cx="3990010" cy="237033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rgbClr val="FFC000"/>
                </a:solidFill>
              </a:rPr>
              <a:t>A picture always reinforces the concept</a:t>
            </a:r>
            <a:endParaRPr sz="4400" dirty="0">
              <a:solidFill>
                <a:srgbClr val="FFC000"/>
              </a:solidFill>
            </a:endParaRPr>
          </a:p>
        </p:txBody>
      </p:sp>
      <p:sp>
        <p:nvSpPr>
          <p:cNvPr id="1438" name="Google Shape;1438;p51"/>
          <p:cNvSpPr txBox="1">
            <a:spLocks noGrp="1"/>
          </p:cNvSpPr>
          <p:nvPr>
            <p:ph type="subTitle" idx="1"/>
          </p:nvPr>
        </p:nvSpPr>
        <p:spPr>
          <a:xfrm>
            <a:off x="5528110" y="3347824"/>
            <a:ext cx="3072000" cy="131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Images reveal large amount of data, so remember: use an image instead of a long text. Your audience will appreciate it</a:t>
            </a:r>
            <a:endParaRPr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Imagen 2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47579" y="816902"/>
            <a:ext cx="2033298" cy="4132297"/>
          </a:xfrm>
          <a:prstGeom prst="rect">
            <a:avLst/>
          </a:prstGeom>
        </p:spPr>
      </p:pic>
      <p:sp>
        <p:nvSpPr>
          <p:cNvPr id="564" name="Google Shape;564;p34"/>
          <p:cNvSpPr txBox="1">
            <a:spLocks noGrp="1"/>
          </p:cNvSpPr>
          <p:nvPr>
            <p:ph type="title"/>
          </p:nvPr>
        </p:nvSpPr>
        <p:spPr>
          <a:xfrm>
            <a:off x="730050" y="1575725"/>
            <a:ext cx="4480200" cy="173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Whoa!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565" name="Google Shape;565;p34"/>
          <p:cNvSpPr txBox="1">
            <a:spLocks noGrp="1"/>
          </p:cNvSpPr>
          <p:nvPr>
            <p:ph type="subTitle" idx="1"/>
          </p:nvPr>
        </p:nvSpPr>
        <p:spPr>
          <a:xfrm>
            <a:off x="730050" y="3335425"/>
            <a:ext cx="4633060" cy="80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This can be the part of the presentation where you introduce yourself, write your email...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30" name="Google Shape;565;p34"/>
          <p:cNvSpPr txBox="1">
            <a:spLocks/>
          </p:cNvSpPr>
          <p:nvPr/>
        </p:nvSpPr>
        <p:spPr>
          <a:xfrm>
            <a:off x="6486164" y="2733550"/>
            <a:ext cx="1581511" cy="8097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0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Didact Gothic"/>
              <a:buNone/>
              <a:defRPr sz="21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indent="0"/>
            <a:r>
              <a:rPr lang="en-US" sz="1000" smtClean="0">
                <a:solidFill>
                  <a:srgbClr val="4B2B72"/>
                </a:solidFill>
              </a:rPr>
              <a:t>This can be the part of the presentation where you introduce yourself, write your email...</a:t>
            </a:r>
            <a:endParaRPr lang="en-US" sz="1000" dirty="0">
              <a:solidFill>
                <a:srgbClr val="4B2B72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p60"/>
          <p:cNvSpPr/>
          <p:nvPr/>
        </p:nvSpPr>
        <p:spPr>
          <a:xfrm>
            <a:off x="1248900" y="1650775"/>
            <a:ext cx="6646200" cy="1842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709" name="Google Shape;709;p60"/>
          <p:cNvSpPr txBox="1">
            <a:spLocks noGrp="1"/>
          </p:cNvSpPr>
          <p:nvPr>
            <p:ph type="title"/>
          </p:nvPr>
        </p:nvSpPr>
        <p:spPr>
          <a:xfrm>
            <a:off x="3028729" y="2046150"/>
            <a:ext cx="4557600" cy="6444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/>
              <a:t>THE FANS</a:t>
            </a:r>
            <a:endParaRPr sz="4500"/>
          </a:p>
        </p:txBody>
      </p:sp>
      <p:sp>
        <p:nvSpPr>
          <p:cNvPr id="710" name="Google Shape;710;p60"/>
          <p:cNvSpPr txBox="1">
            <a:spLocks noGrp="1"/>
          </p:cNvSpPr>
          <p:nvPr>
            <p:ph type="title" idx="2"/>
          </p:nvPr>
        </p:nvSpPr>
        <p:spPr>
          <a:xfrm>
            <a:off x="1557635" y="2046150"/>
            <a:ext cx="1299600" cy="1051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711" name="Google Shape;711;p60"/>
          <p:cNvSpPr txBox="1">
            <a:spLocks noGrp="1"/>
          </p:cNvSpPr>
          <p:nvPr>
            <p:ph type="subTitle" idx="1"/>
          </p:nvPr>
        </p:nvSpPr>
        <p:spPr>
          <a:xfrm>
            <a:off x="3028865" y="2690550"/>
            <a:ext cx="4557600" cy="40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enter a subtitle here if you need it</a:t>
            </a:r>
            <a:endParaRPr/>
          </a:p>
        </p:txBody>
      </p:sp>
      <p:pic>
        <p:nvPicPr>
          <p:cNvPr id="712" name="Google Shape;712;p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57800" y="1333225"/>
            <a:ext cx="2337338" cy="1124388"/>
          </a:xfrm>
          <a:prstGeom prst="rect">
            <a:avLst/>
          </a:prstGeom>
          <a:noFill/>
          <a:ln>
            <a:noFill/>
          </a:ln>
        </p:spPr>
      </p:pic>
      <p:pic>
        <p:nvPicPr>
          <p:cNvPr id="713" name="Google Shape;713;p6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35339" y="3810325"/>
            <a:ext cx="1831373" cy="1124400"/>
          </a:xfrm>
          <a:prstGeom prst="rect">
            <a:avLst/>
          </a:prstGeom>
          <a:noFill/>
          <a:ln>
            <a:noFill/>
          </a:ln>
        </p:spPr>
      </p:pic>
      <p:sp>
        <p:nvSpPr>
          <p:cNvPr id="714" name="Google Shape;714;p60"/>
          <p:cNvSpPr/>
          <p:nvPr/>
        </p:nvSpPr>
        <p:spPr>
          <a:xfrm>
            <a:off x="556151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I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61"/>
          <p:cNvSpPr txBox="1">
            <a:spLocks noGrp="1"/>
          </p:cNvSpPr>
          <p:nvPr>
            <p:ph type="title"/>
          </p:nvPr>
        </p:nvSpPr>
        <p:spPr>
          <a:xfrm>
            <a:off x="713487" y="577863"/>
            <a:ext cx="3819900" cy="721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9h 55m 23s</a:t>
            </a:r>
            <a:endParaRPr/>
          </a:p>
        </p:txBody>
      </p:sp>
      <p:sp>
        <p:nvSpPr>
          <p:cNvPr id="720" name="Google Shape;720;p61"/>
          <p:cNvSpPr txBox="1">
            <a:spLocks noGrp="1"/>
          </p:cNvSpPr>
          <p:nvPr>
            <p:ph type="subTitle" idx="1"/>
          </p:nvPr>
        </p:nvSpPr>
        <p:spPr>
          <a:xfrm>
            <a:off x="713325" y="1299662"/>
            <a:ext cx="3819900" cy="3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Jupiter's rotation period</a:t>
            </a:r>
            <a:endParaRPr/>
          </a:p>
        </p:txBody>
      </p:sp>
      <p:sp>
        <p:nvSpPr>
          <p:cNvPr id="721" name="Google Shape;721;p61"/>
          <p:cNvSpPr txBox="1">
            <a:spLocks noGrp="1"/>
          </p:cNvSpPr>
          <p:nvPr>
            <p:ph type="subTitle" idx="2"/>
          </p:nvPr>
        </p:nvSpPr>
        <p:spPr>
          <a:xfrm>
            <a:off x="713400" y="2738411"/>
            <a:ext cx="3819900" cy="3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Earths is the Sun’s mass</a:t>
            </a:r>
            <a:endParaRPr/>
          </a:p>
        </p:txBody>
      </p:sp>
      <p:sp>
        <p:nvSpPr>
          <p:cNvPr id="722" name="Google Shape;722;p61"/>
          <p:cNvSpPr txBox="1">
            <a:spLocks noGrp="1"/>
          </p:cNvSpPr>
          <p:nvPr>
            <p:ph type="title" idx="3"/>
          </p:nvPr>
        </p:nvSpPr>
        <p:spPr>
          <a:xfrm>
            <a:off x="713559" y="2016624"/>
            <a:ext cx="3819900" cy="721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</a:t>
            </a:r>
            <a:endParaRPr/>
          </a:p>
        </p:txBody>
      </p:sp>
      <p:sp>
        <p:nvSpPr>
          <p:cNvPr id="723" name="Google Shape;723;p61"/>
          <p:cNvSpPr txBox="1">
            <a:spLocks noGrp="1"/>
          </p:cNvSpPr>
          <p:nvPr>
            <p:ph type="subTitle" idx="4"/>
          </p:nvPr>
        </p:nvSpPr>
        <p:spPr>
          <a:xfrm>
            <a:off x="713225" y="4177138"/>
            <a:ext cx="3819900" cy="3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distance between the Earth and the Moon</a:t>
            </a:r>
            <a:endParaRPr/>
          </a:p>
        </p:txBody>
      </p:sp>
      <p:sp>
        <p:nvSpPr>
          <p:cNvPr id="724" name="Google Shape;724;p61"/>
          <p:cNvSpPr txBox="1">
            <a:spLocks noGrp="1"/>
          </p:cNvSpPr>
          <p:nvPr>
            <p:ph type="title" idx="5"/>
          </p:nvPr>
        </p:nvSpPr>
        <p:spPr>
          <a:xfrm>
            <a:off x="713392" y="3455365"/>
            <a:ext cx="3819900" cy="721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386,000 km</a:t>
            </a:r>
            <a:endParaRPr/>
          </a:p>
        </p:txBody>
      </p:sp>
      <p:pic>
        <p:nvPicPr>
          <p:cNvPr id="725" name="Google Shape;725;p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6051175" y="897700"/>
            <a:ext cx="2379601" cy="3710876"/>
          </a:xfrm>
          <a:prstGeom prst="rect">
            <a:avLst/>
          </a:prstGeom>
          <a:noFill/>
          <a:ln>
            <a:noFill/>
          </a:ln>
        </p:spPr>
      </p:pic>
      <p:sp>
        <p:nvSpPr>
          <p:cNvPr id="726" name="Google Shape;726;p61"/>
          <p:cNvSpPr/>
          <p:nvPr/>
        </p:nvSpPr>
        <p:spPr>
          <a:xfrm>
            <a:off x="5260139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I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62"/>
          <p:cNvSpPr/>
          <p:nvPr/>
        </p:nvSpPr>
        <p:spPr>
          <a:xfrm>
            <a:off x="1296675" y="746250"/>
            <a:ext cx="6550500" cy="365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2" name="Google Shape;732;p62"/>
          <p:cNvSpPr/>
          <p:nvPr/>
        </p:nvSpPr>
        <p:spPr>
          <a:xfrm>
            <a:off x="1802450" y="1196574"/>
            <a:ext cx="5539104" cy="2750352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Denk One"/>
              </a:rPr>
              <a:t>AWESOME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Denk One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Denk One"/>
              </a:rPr>
              <a:t>WORDS</a:t>
            </a:r>
          </a:p>
        </p:txBody>
      </p:sp>
      <p:pic>
        <p:nvPicPr>
          <p:cNvPr id="734" name="Google Shape;734;p6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5550" y="280321"/>
            <a:ext cx="1716999" cy="1054180"/>
          </a:xfrm>
          <a:prstGeom prst="rect">
            <a:avLst/>
          </a:prstGeom>
          <a:noFill/>
          <a:ln>
            <a:noFill/>
          </a:ln>
        </p:spPr>
      </p:pic>
      <p:sp>
        <p:nvSpPr>
          <p:cNvPr id="735" name="Google Shape;735;p62"/>
          <p:cNvSpPr/>
          <p:nvPr/>
        </p:nvSpPr>
        <p:spPr>
          <a:xfrm>
            <a:off x="8145780" y="524010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ン</a:t>
            </a:r>
          </a:p>
        </p:txBody>
      </p:sp>
      <p:pic>
        <p:nvPicPr>
          <p:cNvPr id="7" name="Imagen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41554" y="3286813"/>
            <a:ext cx="1304509" cy="1320226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2748" y="3302186"/>
            <a:ext cx="1304509" cy="1320226"/>
          </a:xfrm>
          <a:prstGeom prst="rect">
            <a:avLst/>
          </a:prstGeom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" name="Google Shape;740;p63"/>
          <p:cNvSpPr/>
          <p:nvPr/>
        </p:nvSpPr>
        <p:spPr>
          <a:xfrm>
            <a:off x="5870825" y="3691525"/>
            <a:ext cx="2036400" cy="917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741" name="Google Shape;741;p63"/>
          <p:cNvSpPr/>
          <p:nvPr/>
        </p:nvSpPr>
        <p:spPr>
          <a:xfrm>
            <a:off x="3553800" y="3691525"/>
            <a:ext cx="2036400" cy="917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742" name="Google Shape;742;p63"/>
          <p:cNvSpPr/>
          <p:nvPr/>
        </p:nvSpPr>
        <p:spPr>
          <a:xfrm>
            <a:off x="1236775" y="3691525"/>
            <a:ext cx="2036400" cy="9171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743" name="Google Shape;743;p63"/>
          <p:cNvSpPr txBox="1">
            <a:spLocks noGrp="1"/>
          </p:cNvSpPr>
          <p:nvPr>
            <p:ph type="subTitle" idx="1"/>
          </p:nvPr>
        </p:nvSpPr>
        <p:spPr>
          <a:xfrm>
            <a:off x="1420975" y="4060400"/>
            <a:ext cx="1668000" cy="462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744" name="Google Shape;744;p63"/>
          <p:cNvSpPr txBox="1">
            <a:spLocks noGrp="1"/>
          </p:cNvSpPr>
          <p:nvPr>
            <p:ph type="title"/>
          </p:nvPr>
        </p:nvSpPr>
        <p:spPr>
          <a:xfrm>
            <a:off x="1420975" y="3777200"/>
            <a:ext cx="1668000" cy="28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745" name="Google Shape;745;p63"/>
          <p:cNvSpPr txBox="1">
            <a:spLocks noGrp="1"/>
          </p:cNvSpPr>
          <p:nvPr>
            <p:ph type="title" idx="4"/>
          </p:nvPr>
        </p:nvSpPr>
        <p:spPr>
          <a:xfrm>
            <a:off x="6055025" y="3777200"/>
            <a:ext cx="1668000" cy="28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746" name="Google Shape;746;p63"/>
          <p:cNvSpPr txBox="1">
            <a:spLocks noGrp="1"/>
          </p:cNvSpPr>
          <p:nvPr>
            <p:ph type="title" idx="2"/>
          </p:nvPr>
        </p:nvSpPr>
        <p:spPr>
          <a:xfrm>
            <a:off x="3738000" y="3777300"/>
            <a:ext cx="1668000" cy="28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747" name="Google Shape;747;p63"/>
          <p:cNvSpPr txBox="1">
            <a:spLocks noGrp="1"/>
          </p:cNvSpPr>
          <p:nvPr>
            <p:ph type="subTitle" idx="3"/>
          </p:nvPr>
        </p:nvSpPr>
        <p:spPr>
          <a:xfrm>
            <a:off x="3738000" y="4060493"/>
            <a:ext cx="1668000" cy="462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748" name="Google Shape;748;p63"/>
          <p:cNvSpPr txBox="1">
            <a:spLocks noGrp="1"/>
          </p:cNvSpPr>
          <p:nvPr>
            <p:ph type="subTitle" idx="5"/>
          </p:nvPr>
        </p:nvSpPr>
        <p:spPr>
          <a:xfrm>
            <a:off x="6055025" y="4060400"/>
            <a:ext cx="1668000" cy="462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749" name="Google Shape;749;p63"/>
          <p:cNvSpPr txBox="1">
            <a:spLocks noGrp="1"/>
          </p:cNvSpPr>
          <p:nvPr>
            <p:ph type="title" idx="6"/>
          </p:nvPr>
        </p:nvSpPr>
        <p:spPr>
          <a:xfrm>
            <a:off x="2898125" y="539500"/>
            <a:ext cx="33480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FAN PROFILE</a:t>
            </a:r>
            <a:endParaRPr/>
          </a:p>
        </p:txBody>
      </p:sp>
      <p:pic>
        <p:nvPicPr>
          <p:cNvPr id="756" name="Google Shape;756;p6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">
            <a:off x="713232" y="922365"/>
            <a:ext cx="1558815" cy="541172"/>
          </a:xfrm>
          <a:prstGeom prst="rect">
            <a:avLst/>
          </a:prstGeom>
          <a:noFill/>
          <a:ln>
            <a:noFill/>
          </a:ln>
        </p:spPr>
      </p:pic>
      <p:pic>
        <p:nvPicPr>
          <p:cNvPr id="757" name="Google Shape;757;p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899986">
            <a:off x="6977279" y="473072"/>
            <a:ext cx="1683493" cy="1033606"/>
          </a:xfrm>
          <a:prstGeom prst="rect">
            <a:avLst/>
          </a:prstGeom>
          <a:noFill/>
          <a:ln>
            <a:noFill/>
          </a:ln>
        </p:spPr>
      </p:pic>
      <p:sp>
        <p:nvSpPr>
          <p:cNvPr id="758" name="Google Shape;758;p63"/>
          <p:cNvSpPr/>
          <p:nvPr/>
        </p:nvSpPr>
        <p:spPr>
          <a:xfrm>
            <a:off x="566457" y="2171656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東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京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コ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ミ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ク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805173" y="2604925"/>
            <a:ext cx="933750" cy="94500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099500" y="2616175"/>
            <a:ext cx="945000" cy="93375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16525" y="2604925"/>
            <a:ext cx="945000" cy="933750"/>
          </a:xfrm>
          <a:prstGeom prst="rect">
            <a:avLst/>
          </a:prstGeom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" name="Google Shape;1751;p57"/>
          <p:cNvSpPr txBox="1">
            <a:spLocks noGrp="1"/>
          </p:cNvSpPr>
          <p:nvPr>
            <p:ph type="title" idx="4294967295"/>
          </p:nvPr>
        </p:nvSpPr>
        <p:spPr>
          <a:xfrm>
            <a:off x="624600" y="485118"/>
            <a:ext cx="4987925" cy="12985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picture is worth a thousand words</a:t>
            </a:r>
            <a:endParaRPr dirty="0"/>
          </a:p>
        </p:txBody>
      </p:sp>
      <p:sp>
        <p:nvSpPr>
          <p:cNvPr id="17" name="Google Shape;1770;p58"/>
          <p:cNvSpPr txBox="1">
            <a:spLocks/>
          </p:cNvSpPr>
          <p:nvPr/>
        </p:nvSpPr>
        <p:spPr>
          <a:xfrm>
            <a:off x="687645" y="2080400"/>
            <a:ext cx="2907600" cy="103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spcAft>
                <a:spcPts val="1200"/>
              </a:spcAft>
            </a:pPr>
            <a:r>
              <a:rPr lang="en-US" dirty="0" smtClean="0">
                <a:solidFill>
                  <a:srgbClr val="0070C0"/>
                </a:solidFill>
              </a:rPr>
              <a:t>You can replace the image on the screen with your own work. Just right-click on it and select “Replace image”</a:t>
            </a:r>
            <a:endParaRPr lang="en-US" dirty="0">
              <a:solidFill>
                <a:srgbClr val="0070C0"/>
              </a:solidFill>
            </a:endParaRPr>
          </a:p>
        </p:txBody>
      </p:sp>
      <p:sp>
        <p:nvSpPr>
          <p:cNvPr id="5" name="Freeform 5"/>
          <p:cNvSpPr>
            <a:spLocks noEditPoints="1"/>
          </p:cNvSpPr>
          <p:nvPr/>
        </p:nvSpPr>
        <p:spPr bwMode="auto">
          <a:xfrm>
            <a:off x="4852195" y="1671753"/>
            <a:ext cx="2595562" cy="2596920"/>
          </a:xfrm>
          <a:custGeom>
            <a:avLst/>
            <a:gdLst>
              <a:gd name="T0" fmla="*/ 123 w 248"/>
              <a:gd name="T1" fmla="*/ 247 h 248"/>
              <a:gd name="T2" fmla="*/ 1 w 248"/>
              <a:gd name="T3" fmla="*/ 123 h 248"/>
              <a:gd name="T4" fmla="*/ 125 w 248"/>
              <a:gd name="T5" fmla="*/ 1 h 248"/>
              <a:gd name="T6" fmla="*/ 247 w 248"/>
              <a:gd name="T7" fmla="*/ 125 h 248"/>
              <a:gd name="T8" fmla="*/ 123 w 248"/>
              <a:gd name="T9" fmla="*/ 247 h 248"/>
              <a:gd name="T10" fmla="*/ 124 w 248"/>
              <a:gd name="T11" fmla="*/ 233 h 248"/>
              <a:gd name="T12" fmla="*/ 233 w 248"/>
              <a:gd name="T13" fmla="*/ 123 h 248"/>
              <a:gd name="T14" fmla="*/ 124 w 248"/>
              <a:gd name="T15" fmla="*/ 15 h 248"/>
              <a:gd name="T16" fmla="*/ 15 w 248"/>
              <a:gd name="T17" fmla="*/ 125 h 248"/>
              <a:gd name="T18" fmla="*/ 124 w 248"/>
              <a:gd name="T19" fmla="*/ 233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8" h="248">
                <a:moveTo>
                  <a:pt x="123" y="247"/>
                </a:moveTo>
                <a:cubicBezTo>
                  <a:pt x="55" y="247"/>
                  <a:pt x="0" y="191"/>
                  <a:pt x="1" y="123"/>
                </a:cubicBezTo>
                <a:cubicBezTo>
                  <a:pt x="1" y="55"/>
                  <a:pt x="57" y="0"/>
                  <a:pt x="125" y="1"/>
                </a:cubicBezTo>
                <a:cubicBezTo>
                  <a:pt x="193" y="1"/>
                  <a:pt x="248" y="57"/>
                  <a:pt x="247" y="125"/>
                </a:cubicBezTo>
                <a:cubicBezTo>
                  <a:pt x="247" y="193"/>
                  <a:pt x="191" y="248"/>
                  <a:pt x="123" y="247"/>
                </a:cubicBezTo>
                <a:close/>
                <a:moveTo>
                  <a:pt x="124" y="233"/>
                </a:moveTo>
                <a:cubicBezTo>
                  <a:pt x="185" y="232"/>
                  <a:pt x="233" y="184"/>
                  <a:pt x="233" y="123"/>
                </a:cubicBezTo>
                <a:cubicBezTo>
                  <a:pt x="232" y="64"/>
                  <a:pt x="183" y="15"/>
                  <a:pt x="124" y="15"/>
                </a:cubicBezTo>
                <a:cubicBezTo>
                  <a:pt x="64" y="15"/>
                  <a:pt x="15" y="65"/>
                  <a:pt x="15" y="125"/>
                </a:cubicBezTo>
                <a:cubicBezTo>
                  <a:pt x="16" y="185"/>
                  <a:pt x="65" y="233"/>
                  <a:pt x="124" y="233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5170488" y="2805113"/>
            <a:ext cx="979488" cy="330200"/>
          </a:xfrm>
          <a:custGeom>
            <a:avLst/>
            <a:gdLst>
              <a:gd name="T0" fmla="*/ 0 w 80"/>
              <a:gd name="T1" fmla="*/ 0 h 27"/>
              <a:gd name="T2" fmla="*/ 73 w 80"/>
              <a:gd name="T3" fmla="*/ 0 h 27"/>
              <a:gd name="T4" fmla="*/ 79 w 80"/>
              <a:gd name="T5" fmla="*/ 7 h 27"/>
              <a:gd name="T6" fmla="*/ 66 w 80"/>
              <a:gd name="T7" fmla="*/ 25 h 27"/>
              <a:gd name="T8" fmla="*/ 19 w 80"/>
              <a:gd name="T9" fmla="*/ 25 h 27"/>
              <a:gd name="T10" fmla="*/ 0 w 80"/>
              <a:gd name="T11" fmla="*/ 0 h 27"/>
              <a:gd name="T12" fmla="*/ 71 w 80"/>
              <a:gd name="T13" fmla="*/ 12 h 27"/>
              <a:gd name="T14" fmla="*/ 68 w 80"/>
              <a:gd name="T15" fmla="*/ 8 h 27"/>
              <a:gd name="T16" fmla="*/ 55 w 80"/>
              <a:gd name="T17" fmla="*/ 19 h 27"/>
              <a:gd name="T18" fmla="*/ 71 w 80"/>
              <a:gd name="T19" fmla="*/ 12 h 27"/>
              <a:gd name="T20" fmla="*/ 30 w 80"/>
              <a:gd name="T21" fmla="*/ 10 h 27"/>
              <a:gd name="T22" fmla="*/ 13 w 80"/>
              <a:gd name="T23" fmla="*/ 11 h 27"/>
              <a:gd name="T24" fmla="*/ 12 w 80"/>
              <a:gd name="T25" fmla="*/ 13 h 27"/>
              <a:gd name="T26" fmla="*/ 31 w 80"/>
              <a:gd name="T27" fmla="*/ 20 h 27"/>
              <a:gd name="T28" fmla="*/ 30 w 80"/>
              <a:gd name="T29" fmla="*/ 1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0" h="27">
                <a:moveTo>
                  <a:pt x="0" y="0"/>
                </a:moveTo>
                <a:cubicBezTo>
                  <a:pt x="25" y="0"/>
                  <a:pt x="49" y="0"/>
                  <a:pt x="73" y="0"/>
                </a:cubicBezTo>
                <a:cubicBezTo>
                  <a:pt x="75" y="0"/>
                  <a:pt x="79" y="4"/>
                  <a:pt x="79" y="7"/>
                </a:cubicBezTo>
                <a:cubicBezTo>
                  <a:pt x="80" y="16"/>
                  <a:pt x="75" y="24"/>
                  <a:pt x="66" y="25"/>
                </a:cubicBezTo>
                <a:cubicBezTo>
                  <a:pt x="51" y="26"/>
                  <a:pt x="35" y="27"/>
                  <a:pt x="19" y="25"/>
                </a:cubicBezTo>
                <a:cubicBezTo>
                  <a:pt x="5" y="23"/>
                  <a:pt x="0" y="16"/>
                  <a:pt x="0" y="0"/>
                </a:cubicBezTo>
                <a:close/>
                <a:moveTo>
                  <a:pt x="71" y="12"/>
                </a:moveTo>
                <a:cubicBezTo>
                  <a:pt x="70" y="11"/>
                  <a:pt x="69" y="9"/>
                  <a:pt x="68" y="8"/>
                </a:cubicBezTo>
                <a:cubicBezTo>
                  <a:pt x="64" y="12"/>
                  <a:pt x="53" y="3"/>
                  <a:pt x="55" y="19"/>
                </a:cubicBezTo>
                <a:cubicBezTo>
                  <a:pt x="61" y="17"/>
                  <a:pt x="66" y="14"/>
                  <a:pt x="71" y="12"/>
                </a:cubicBezTo>
                <a:close/>
                <a:moveTo>
                  <a:pt x="30" y="10"/>
                </a:moveTo>
                <a:cubicBezTo>
                  <a:pt x="23" y="10"/>
                  <a:pt x="18" y="10"/>
                  <a:pt x="13" y="11"/>
                </a:cubicBezTo>
                <a:cubicBezTo>
                  <a:pt x="13" y="12"/>
                  <a:pt x="13" y="13"/>
                  <a:pt x="12" y="13"/>
                </a:cubicBezTo>
                <a:cubicBezTo>
                  <a:pt x="18" y="15"/>
                  <a:pt x="24" y="17"/>
                  <a:pt x="31" y="20"/>
                </a:cubicBezTo>
                <a:cubicBezTo>
                  <a:pt x="31" y="16"/>
                  <a:pt x="31" y="13"/>
                  <a:pt x="30" y="10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6283325" y="2779713"/>
            <a:ext cx="1016000" cy="392113"/>
          </a:xfrm>
          <a:custGeom>
            <a:avLst/>
            <a:gdLst>
              <a:gd name="T0" fmla="*/ 80 w 83"/>
              <a:gd name="T1" fmla="*/ 3 h 32"/>
              <a:gd name="T2" fmla="*/ 71 w 83"/>
              <a:gd name="T3" fmla="*/ 23 h 32"/>
              <a:gd name="T4" fmla="*/ 11 w 83"/>
              <a:gd name="T5" fmla="*/ 25 h 32"/>
              <a:gd name="T6" fmla="*/ 2 w 83"/>
              <a:gd name="T7" fmla="*/ 5 h 32"/>
              <a:gd name="T8" fmla="*/ 7 w 83"/>
              <a:gd name="T9" fmla="*/ 0 h 32"/>
              <a:gd name="T10" fmla="*/ 11 w 83"/>
              <a:gd name="T11" fmla="*/ 0 h 32"/>
              <a:gd name="T12" fmla="*/ 80 w 83"/>
              <a:gd name="T13" fmla="*/ 3 h 32"/>
              <a:gd name="T14" fmla="*/ 51 w 83"/>
              <a:gd name="T15" fmla="*/ 21 h 32"/>
              <a:gd name="T16" fmla="*/ 69 w 83"/>
              <a:gd name="T17" fmla="*/ 14 h 32"/>
              <a:gd name="T18" fmla="*/ 68 w 83"/>
              <a:gd name="T19" fmla="*/ 11 h 32"/>
              <a:gd name="T20" fmla="*/ 52 w 83"/>
              <a:gd name="T21" fmla="*/ 11 h 32"/>
              <a:gd name="T22" fmla="*/ 51 w 83"/>
              <a:gd name="T23" fmla="*/ 21 h 32"/>
              <a:gd name="T24" fmla="*/ 11 w 83"/>
              <a:gd name="T25" fmla="*/ 10 h 32"/>
              <a:gd name="T26" fmla="*/ 10 w 83"/>
              <a:gd name="T27" fmla="*/ 14 h 32"/>
              <a:gd name="T28" fmla="*/ 29 w 83"/>
              <a:gd name="T29" fmla="*/ 20 h 32"/>
              <a:gd name="T30" fmla="*/ 27 w 83"/>
              <a:gd name="T31" fmla="*/ 10 h 32"/>
              <a:gd name="T32" fmla="*/ 11 w 83"/>
              <a:gd name="T33" fmla="*/ 1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83" h="32">
                <a:moveTo>
                  <a:pt x="80" y="3"/>
                </a:moveTo>
                <a:cubicBezTo>
                  <a:pt x="83" y="13"/>
                  <a:pt x="78" y="19"/>
                  <a:pt x="71" y="23"/>
                </a:cubicBezTo>
                <a:cubicBezTo>
                  <a:pt x="51" y="32"/>
                  <a:pt x="31" y="30"/>
                  <a:pt x="11" y="25"/>
                </a:cubicBezTo>
                <a:cubicBezTo>
                  <a:pt x="3" y="22"/>
                  <a:pt x="0" y="14"/>
                  <a:pt x="2" y="5"/>
                </a:cubicBezTo>
                <a:cubicBezTo>
                  <a:pt x="2" y="3"/>
                  <a:pt x="5" y="2"/>
                  <a:pt x="7" y="0"/>
                </a:cubicBezTo>
                <a:cubicBezTo>
                  <a:pt x="8" y="0"/>
                  <a:pt x="10" y="0"/>
                  <a:pt x="11" y="0"/>
                </a:cubicBezTo>
                <a:cubicBezTo>
                  <a:pt x="34" y="1"/>
                  <a:pt x="57" y="2"/>
                  <a:pt x="80" y="3"/>
                </a:cubicBezTo>
                <a:close/>
                <a:moveTo>
                  <a:pt x="51" y="21"/>
                </a:moveTo>
                <a:cubicBezTo>
                  <a:pt x="58" y="18"/>
                  <a:pt x="63" y="16"/>
                  <a:pt x="69" y="14"/>
                </a:cubicBezTo>
                <a:cubicBezTo>
                  <a:pt x="69" y="13"/>
                  <a:pt x="68" y="12"/>
                  <a:pt x="68" y="11"/>
                </a:cubicBezTo>
                <a:cubicBezTo>
                  <a:pt x="63" y="11"/>
                  <a:pt x="58" y="11"/>
                  <a:pt x="52" y="11"/>
                </a:cubicBezTo>
                <a:cubicBezTo>
                  <a:pt x="52" y="14"/>
                  <a:pt x="52" y="16"/>
                  <a:pt x="51" y="21"/>
                </a:cubicBezTo>
                <a:close/>
                <a:moveTo>
                  <a:pt x="11" y="10"/>
                </a:moveTo>
                <a:cubicBezTo>
                  <a:pt x="11" y="12"/>
                  <a:pt x="11" y="13"/>
                  <a:pt x="10" y="14"/>
                </a:cubicBezTo>
                <a:cubicBezTo>
                  <a:pt x="16" y="16"/>
                  <a:pt x="22" y="18"/>
                  <a:pt x="29" y="20"/>
                </a:cubicBezTo>
                <a:cubicBezTo>
                  <a:pt x="28" y="15"/>
                  <a:pt x="28" y="13"/>
                  <a:pt x="27" y="10"/>
                </a:cubicBezTo>
                <a:cubicBezTo>
                  <a:pt x="22" y="10"/>
                  <a:pt x="16" y="10"/>
                  <a:pt x="11" y="10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5856288" y="3257550"/>
            <a:ext cx="782638" cy="392113"/>
          </a:xfrm>
          <a:custGeom>
            <a:avLst/>
            <a:gdLst>
              <a:gd name="T0" fmla="*/ 63 w 64"/>
              <a:gd name="T1" fmla="*/ 8 h 32"/>
              <a:gd name="T2" fmla="*/ 37 w 64"/>
              <a:gd name="T3" fmla="*/ 27 h 32"/>
              <a:gd name="T4" fmla="*/ 25 w 64"/>
              <a:gd name="T5" fmla="*/ 26 h 32"/>
              <a:gd name="T6" fmla="*/ 3 w 64"/>
              <a:gd name="T7" fmla="*/ 21 h 32"/>
              <a:gd name="T8" fmla="*/ 1 w 64"/>
              <a:gd name="T9" fmla="*/ 4 h 32"/>
              <a:gd name="T10" fmla="*/ 7 w 64"/>
              <a:gd name="T11" fmla="*/ 0 h 32"/>
              <a:gd name="T12" fmla="*/ 9 w 64"/>
              <a:gd name="T13" fmla="*/ 6 h 32"/>
              <a:gd name="T14" fmla="*/ 14 w 64"/>
              <a:gd name="T15" fmla="*/ 18 h 32"/>
              <a:gd name="T16" fmla="*/ 26 w 64"/>
              <a:gd name="T17" fmla="*/ 14 h 32"/>
              <a:gd name="T18" fmla="*/ 36 w 64"/>
              <a:gd name="T19" fmla="*/ 14 h 32"/>
              <a:gd name="T20" fmla="*/ 49 w 64"/>
              <a:gd name="T21" fmla="*/ 18 h 32"/>
              <a:gd name="T22" fmla="*/ 53 w 64"/>
              <a:gd name="T23" fmla="*/ 6 h 32"/>
              <a:gd name="T24" fmla="*/ 56 w 64"/>
              <a:gd name="T25" fmla="*/ 0 h 32"/>
              <a:gd name="T26" fmla="*/ 63 w 64"/>
              <a:gd name="T27" fmla="*/ 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4" h="32">
                <a:moveTo>
                  <a:pt x="63" y="8"/>
                </a:moveTo>
                <a:cubicBezTo>
                  <a:pt x="64" y="23"/>
                  <a:pt x="49" y="32"/>
                  <a:pt x="37" y="27"/>
                </a:cubicBezTo>
                <a:cubicBezTo>
                  <a:pt x="33" y="25"/>
                  <a:pt x="29" y="26"/>
                  <a:pt x="25" y="26"/>
                </a:cubicBezTo>
                <a:cubicBezTo>
                  <a:pt x="18" y="27"/>
                  <a:pt x="9" y="25"/>
                  <a:pt x="3" y="21"/>
                </a:cubicBezTo>
                <a:cubicBezTo>
                  <a:pt x="0" y="19"/>
                  <a:pt x="1" y="10"/>
                  <a:pt x="1" y="4"/>
                </a:cubicBezTo>
                <a:cubicBezTo>
                  <a:pt x="1" y="3"/>
                  <a:pt x="5" y="1"/>
                  <a:pt x="7" y="0"/>
                </a:cubicBezTo>
                <a:cubicBezTo>
                  <a:pt x="8" y="2"/>
                  <a:pt x="9" y="4"/>
                  <a:pt x="9" y="6"/>
                </a:cubicBezTo>
                <a:cubicBezTo>
                  <a:pt x="7" y="12"/>
                  <a:pt x="7" y="17"/>
                  <a:pt x="14" y="18"/>
                </a:cubicBezTo>
                <a:cubicBezTo>
                  <a:pt x="17" y="18"/>
                  <a:pt x="23" y="16"/>
                  <a:pt x="26" y="14"/>
                </a:cubicBezTo>
                <a:cubicBezTo>
                  <a:pt x="30" y="10"/>
                  <a:pt x="33" y="9"/>
                  <a:pt x="36" y="14"/>
                </a:cubicBezTo>
                <a:cubicBezTo>
                  <a:pt x="39" y="20"/>
                  <a:pt x="44" y="21"/>
                  <a:pt x="49" y="18"/>
                </a:cubicBezTo>
                <a:cubicBezTo>
                  <a:pt x="52" y="16"/>
                  <a:pt x="52" y="10"/>
                  <a:pt x="53" y="6"/>
                </a:cubicBezTo>
                <a:cubicBezTo>
                  <a:pt x="54" y="4"/>
                  <a:pt x="55" y="2"/>
                  <a:pt x="56" y="0"/>
                </a:cubicBezTo>
                <a:cubicBezTo>
                  <a:pt x="59" y="3"/>
                  <a:pt x="62" y="6"/>
                  <a:pt x="63" y="8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5121275" y="2425700"/>
            <a:ext cx="1052513" cy="171450"/>
          </a:xfrm>
          <a:custGeom>
            <a:avLst/>
            <a:gdLst>
              <a:gd name="T0" fmla="*/ 83 w 86"/>
              <a:gd name="T1" fmla="*/ 0 h 14"/>
              <a:gd name="T2" fmla="*/ 73 w 86"/>
              <a:gd name="T3" fmla="*/ 11 h 14"/>
              <a:gd name="T4" fmla="*/ 3 w 86"/>
              <a:gd name="T5" fmla="*/ 14 h 14"/>
              <a:gd name="T6" fmla="*/ 0 w 86"/>
              <a:gd name="T7" fmla="*/ 11 h 14"/>
              <a:gd name="T8" fmla="*/ 11 w 86"/>
              <a:gd name="T9" fmla="*/ 8 h 14"/>
              <a:gd name="T10" fmla="*/ 63 w 86"/>
              <a:gd name="T11" fmla="*/ 6 h 14"/>
              <a:gd name="T12" fmla="*/ 83 w 86"/>
              <a:gd name="T13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" h="14">
                <a:moveTo>
                  <a:pt x="83" y="0"/>
                </a:moveTo>
                <a:cubicBezTo>
                  <a:pt x="86" y="7"/>
                  <a:pt x="79" y="10"/>
                  <a:pt x="73" y="11"/>
                </a:cubicBezTo>
                <a:cubicBezTo>
                  <a:pt x="50" y="12"/>
                  <a:pt x="26" y="13"/>
                  <a:pt x="3" y="14"/>
                </a:cubicBezTo>
                <a:cubicBezTo>
                  <a:pt x="2" y="14"/>
                  <a:pt x="2" y="13"/>
                  <a:pt x="0" y="11"/>
                </a:cubicBezTo>
                <a:cubicBezTo>
                  <a:pt x="4" y="10"/>
                  <a:pt x="8" y="9"/>
                  <a:pt x="11" y="8"/>
                </a:cubicBezTo>
                <a:cubicBezTo>
                  <a:pt x="28" y="7"/>
                  <a:pt x="46" y="7"/>
                  <a:pt x="63" y="6"/>
                </a:cubicBezTo>
                <a:cubicBezTo>
                  <a:pt x="69" y="5"/>
                  <a:pt x="75" y="2"/>
                  <a:pt x="83" y="0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0" name="Freeform 10"/>
          <p:cNvSpPr>
            <a:spLocks/>
          </p:cNvSpPr>
          <p:nvPr/>
        </p:nvSpPr>
        <p:spPr bwMode="auto">
          <a:xfrm>
            <a:off x="6296025" y="2400300"/>
            <a:ext cx="942975" cy="207963"/>
          </a:xfrm>
          <a:custGeom>
            <a:avLst/>
            <a:gdLst>
              <a:gd name="T0" fmla="*/ 77 w 77"/>
              <a:gd name="T1" fmla="*/ 16 h 17"/>
              <a:gd name="T2" fmla="*/ 70 w 77"/>
              <a:gd name="T3" fmla="*/ 17 h 17"/>
              <a:gd name="T4" fmla="*/ 13 w 77"/>
              <a:gd name="T5" fmla="*/ 14 h 17"/>
              <a:gd name="T6" fmla="*/ 0 w 77"/>
              <a:gd name="T7" fmla="*/ 0 h 17"/>
              <a:gd name="T8" fmla="*/ 41 w 77"/>
              <a:gd name="T9" fmla="*/ 9 h 17"/>
              <a:gd name="T10" fmla="*/ 77 w 77"/>
              <a:gd name="T11" fmla="*/ 11 h 17"/>
              <a:gd name="T12" fmla="*/ 77 w 77"/>
              <a:gd name="T13" fmla="*/ 1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17">
                <a:moveTo>
                  <a:pt x="77" y="16"/>
                </a:moveTo>
                <a:cubicBezTo>
                  <a:pt x="75" y="16"/>
                  <a:pt x="72" y="17"/>
                  <a:pt x="70" y="17"/>
                </a:cubicBezTo>
                <a:cubicBezTo>
                  <a:pt x="51" y="16"/>
                  <a:pt x="32" y="15"/>
                  <a:pt x="13" y="14"/>
                </a:cubicBezTo>
                <a:cubicBezTo>
                  <a:pt x="5" y="13"/>
                  <a:pt x="0" y="9"/>
                  <a:pt x="0" y="0"/>
                </a:cubicBezTo>
                <a:cubicBezTo>
                  <a:pt x="11" y="13"/>
                  <a:pt x="27" y="8"/>
                  <a:pt x="41" y="9"/>
                </a:cubicBezTo>
                <a:cubicBezTo>
                  <a:pt x="53" y="11"/>
                  <a:pt x="65" y="11"/>
                  <a:pt x="77" y="11"/>
                </a:cubicBezTo>
                <a:cubicBezTo>
                  <a:pt x="77" y="13"/>
                  <a:pt x="77" y="14"/>
                  <a:pt x="77" y="16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27" name="Google Shape;1770;p58"/>
          <p:cNvSpPr txBox="1">
            <a:spLocks/>
          </p:cNvSpPr>
          <p:nvPr/>
        </p:nvSpPr>
        <p:spPr>
          <a:xfrm>
            <a:off x="687645" y="3342714"/>
            <a:ext cx="2907600" cy="103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spcAft>
                <a:spcPts val="1200"/>
              </a:spcAft>
            </a:pPr>
            <a:r>
              <a:rPr lang="en-US" dirty="0" smtClean="0">
                <a:solidFill>
                  <a:srgbClr val="0070C0"/>
                </a:solidFill>
              </a:rPr>
              <a:t>You can replace the image on the screen with your own work. Just right-click on it and select “Replace image”</a:t>
            </a:r>
            <a:endParaRPr lang="en-US" dirty="0"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66"/>
          <p:cNvSpPr/>
          <p:nvPr/>
        </p:nvSpPr>
        <p:spPr>
          <a:xfrm>
            <a:off x="5350375" y="539500"/>
            <a:ext cx="3080400" cy="40692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24" name="Google Shape;824;p66"/>
          <p:cNvSpPr txBox="1">
            <a:spLocks noGrp="1"/>
          </p:cNvSpPr>
          <p:nvPr>
            <p:ph type="title"/>
          </p:nvPr>
        </p:nvSpPr>
        <p:spPr>
          <a:xfrm>
            <a:off x="5777125" y="2139900"/>
            <a:ext cx="2226900" cy="1002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GET READY TO GO</a:t>
            </a:r>
            <a:endParaRPr/>
          </a:p>
        </p:txBody>
      </p:sp>
      <p:sp>
        <p:nvSpPr>
          <p:cNvPr id="825" name="Google Shape;825;p66"/>
          <p:cNvSpPr txBox="1">
            <a:spLocks noGrp="1"/>
          </p:cNvSpPr>
          <p:nvPr>
            <p:ph type="title" idx="2"/>
          </p:nvPr>
        </p:nvSpPr>
        <p:spPr>
          <a:xfrm>
            <a:off x="6771925" y="925913"/>
            <a:ext cx="1232100" cy="1051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826" name="Google Shape;826;p66"/>
          <p:cNvSpPr txBox="1">
            <a:spLocks noGrp="1"/>
          </p:cNvSpPr>
          <p:nvPr>
            <p:ph type="subTitle" idx="1"/>
          </p:nvPr>
        </p:nvSpPr>
        <p:spPr>
          <a:xfrm>
            <a:off x="5777125" y="3305588"/>
            <a:ext cx="2226900" cy="91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pic>
        <p:nvPicPr>
          <p:cNvPr id="827" name="Google Shape;827;p66"/>
          <p:cNvPicPr preferRelativeResize="0"/>
          <p:nvPr/>
        </p:nvPicPr>
        <p:blipFill rotWithShape="1">
          <a:blip r:embed="rId3">
            <a:alphaModFix/>
          </a:blip>
          <a:srcRect b="6533"/>
          <a:stretch/>
        </p:blipFill>
        <p:spPr>
          <a:xfrm>
            <a:off x="713225" y="1246775"/>
            <a:ext cx="2741125" cy="3896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28" name="Google Shape;828;p6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91461" y="600336"/>
            <a:ext cx="1633480" cy="1002900"/>
          </a:xfrm>
          <a:prstGeom prst="rect">
            <a:avLst/>
          </a:prstGeom>
          <a:noFill/>
          <a:ln>
            <a:noFill/>
          </a:ln>
        </p:spPr>
      </p:pic>
      <p:sp>
        <p:nvSpPr>
          <p:cNvPr id="829" name="Google Shape;829;p66"/>
          <p:cNvSpPr/>
          <p:nvPr/>
        </p:nvSpPr>
        <p:spPr>
          <a:xfrm>
            <a:off x="3790564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I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" name="Google Shape;834;p67"/>
          <p:cNvSpPr txBox="1">
            <a:spLocks noGrp="1"/>
          </p:cNvSpPr>
          <p:nvPr>
            <p:ph type="title"/>
          </p:nvPr>
        </p:nvSpPr>
        <p:spPr>
          <a:xfrm>
            <a:off x="2043800" y="539500"/>
            <a:ext cx="50565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ARE YOU A REAL FAN?</a:t>
            </a:r>
            <a:endParaRPr/>
          </a:p>
        </p:txBody>
      </p:sp>
      <p:sp>
        <p:nvSpPr>
          <p:cNvPr id="835" name="Google Shape;835;p67"/>
          <p:cNvSpPr/>
          <p:nvPr/>
        </p:nvSpPr>
        <p:spPr>
          <a:xfrm>
            <a:off x="1174075" y="1469000"/>
            <a:ext cx="6796200" cy="313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36" name="Google Shape;836;p67"/>
          <p:cNvSpPr txBox="1">
            <a:spLocks noGrp="1"/>
          </p:cNvSpPr>
          <p:nvPr>
            <p:ph type="subTitle" idx="4294967295"/>
          </p:nvPr>
        </p:nvSpPr>
        <p:spPr>
          <a:xfrm>
            <a:off x="1512950" y="1783757"/>
            <a:ext cx="2925600" cy="22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 is the smallest planet</a:t>
            </a:r>
            <a:endParaRPr/>
          </a:p>
        </p:txBody>
      </p:sp>
      <p:sp>
        <p:nvSpPr>
          <p:cNvPr id="837" name="Google Shape;837;p67"/>
          <p:cNvSpPr txBox="1">
            <a:spLocks noGrp="1"/>
          </p:cNvSpPr>
          <p:nvPr>
            <p:ph type="subTitle" idx="4294967295"/>
          </p:nvPr>
        </p:nvSpPr>
        <p:spPr>
          <a:xfrm>
            <a:off x="1512950" y="2240088"/>
            <a:ext cx="2925600" cy="22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Venus has a toxic atmosphere</a:t>
            </a:r>
            <a:endParaRPr dirty="0"/>
          </a:p>
        </p:txBody>
      </p:sp>
      <p:sp>
        <p:nvSpPr>
          <p:cNvPr id="838" name="Google Shape;838;p67"/>
          <p:cNvSpPr txBox="1">
            <a:spLocks noGrp="1"/>
          </p:cNvSpPr>
          <p:nvPr>
            <p:ph type="subTitle" idx="4294967295"/>
          </p:nvPr>
        </p:nvSpPr>
        <p:spPr>
          <a:xfrm>
            <a:off x="1512950" y="2696419"/>
            <a:ext cx="2925600" cy="22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Mars is actually a very cold place</a:t>
            </a:r>
            <a:endParaRPr/>
          </a:p>
        </p:txBody>
      </p:sp>
      <p:sp>
        <p:nvSpPr>
          <p:cNvPr id="839" name="Google Shape;839;p67"/>
          <p:cNvSpPr txBox="1">
            <a:spLocks noGrp="1"/>
          </p:cNvSpPr>
          <p:nvPr>
            <p:ph type="subTitle" idx="4294967295"/>
          </p:nvPr>
        </p:nvSpPr>
        <p:spPr>
          <a:xfrm>
            <a:off x="1512950" y="3152750"/>
            <a:ext cx="2925600" cy="22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Jupiter is the biggest planet</a:t>
            </a:r>
            <a:endParaRPr/>
          </a:p>
        </p:txBody>
      </p:sp>
      <p:sp>
        <p:nvSpPr>
          <p:cNvPr id="840" name="Google Shape;840;p67"/>
          <p:cNvSpPr txBox="1">
            <a:spLocks noGrp="1"/>
          </p:cNvSpPr>
          <p:nvPr>
            <p:ph type="subTitle" idx="4294967295"/>
          </p:nvPr>
        </p:nvSpPr>
        <p:spPr>
          <a:xfrm>
            <a:off x="1512950" y="3609081"/>
            <a:ext cx="2925600" cy="22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Saturn is the planet with rings</a:t>
            </a:r>
            <a:endParaRPr/>
          </a:p>
        </p:txBody>
      </p:sp>
      <p:sp>
        <p:nvSpPr>
          <p:cNvPr id="841" name="Google Shape;841;p67"/>
          <p:cNvSpPr txBox="1">
            <a:spLocks noGrp="1"/>
          </p:cNvSpPr>
          <p:nvPr>
            <p:ph type="subTitle" idx="4294967295"/>
          </p:nvPr>
        </p:nvSpPr>
        <p:spPr>
          <a:xfrm>
            <a:off x="1512950" y="4065413"/>
            <a:ext cx="2925600" cy="228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Neptune is very far from the Sun</a:t>
            </a:r>
            <a:endParaRPr/>
          </a:p>
        </p:txBody>
      </p:sp>
      <p:pic>
        <p:nvPicPr>
          <p:cNvPr id="878" name="Google Shape;878;p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2525" y="3429925"/>
            <a:ext cx="1040600" cy="1378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79" name="Google Shape;879;p6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342588" y="841238"/>
            <a:ext cx="1455725" cy="893774"/>
          </a:xfrm>
          <a:prstGeom prst="rect">
            <a:avLst/>
          </a:prstGeom>
          <a:noFill/>
          <a:ln>
            <a:noFill/>
          </a:ln>
        </p:spPr>
      </p:pic>
      <p:sp>
        <p:nvSpPr>
          <p:cNvPr id="880" name="Google Shape;880;p67"/>
          <p:cNvSpPr/>
          <p:nvPr/>
        </p:nvSpPr>
        <p:spPr>
          <a:xfrm>
            <a:off x="543682" y="539507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東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京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コ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ミ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ク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230100" y="1732162"/>
            <a:ext cx="2227500" cy="258750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68"/>
          <p:cNvSpPr/>
          <p:nvPr/>
        </p:nvSpPr>
        <p:spPr>
          <a:xfrm>
            <a:off x="713225" y="1785575"/>
            <a:ext cx="1468200" cy="2823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86" name="Google Shape;886;p68"/>
          <p:cNvSpPr/>
          <p:nvPr/>
        </p:nvSpPr>
        <p:spPr>
          <a:xfrm>
            <a:off x="2275550" y="1785575"/>
            <a:ext cx="1468200" cy="2823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87" name="Google Shape;887;p68"/>
          <p:cNvSpPr/>
          <p:nvPr/>
        </p:nvSpPr>
        <p:spPr>
          <a:xfrm>
            <a:off x="3837876" y="1785575"/>
            <a:ext cx="1468200" cy="2823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88" name="Google Shape;888;p68"/>
          <p:cNvSpPr/>
          <p:nvPr/>
        </p:nvSpPr>
        <p:spPr>
          <a:xfrm>
            <a:off x="5400201" y="1785575"/>
            <a:ext cx="1468200" cy="2823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89" name="Google Shape;889;p68"/>
          <p:cNvSpPr/>
          <p:nvPr/>
        </p:nvSpPr>
        <p:spPr>
          <a:xfrm>
            <a:off x="6962527" y="1785575"/>
            <a:ext cx="1468200" cy="28230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890" name="Google Shape;890;p68"/>
          <p:cNvSpPr txBox="1">
            <a:spLocks noGrp="1"/>
          </p:cNvSpPr>
          <p:nvPr>
            <p:ph type="title"/>
          </p:nvPr>
        </p:nvSpPr>
        <p:spPr>
          <a:xfrm>
            <a:off x="1299875" y="539500"/>
            <a:ext cx="65442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CHECK YOUR RESULTS</a:t>
            </a:r>
            <a:endParaRPr/>
          </a:p>
        </p:txBody>
      </p:sp>
      <p:sp>
        <p:nvSpPr>
          <p:cNvPr id="891" name="Google Shape;891;p68"/>
          <p:cNvSpPr txBox="1">
            <a:spLocks noGrp="1"/>
          </p:cNvSpPr>
          <p:nvPr>
            <p:ph type="subTitle" idx="1"/>
          </p:nvPr>
        </p:nvSpPr>
        <p:spPr>
          <a:xfrm>
            <a:off x="849125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892" name="Google Shape;892;p68"/>
          <p:cNvSpPr txBox="1">
            <a:spLocks noGrp="1"/>
          </p:cNvSpPr>
          <p:nvPr>
            <p:ph type="title" idx="2"/>
          </p:nvPr>
        </p:nvSpPr>
        <p:spPr>
          <a:xfrm>
            <a:off x="849125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0%</a:t>
            </a:r>
            <a:endParaRPr/>
          </a:p>
        </p:txBody>
      </p:sp>
      <p:sp>
        <p:nvSpPr>
          <p:cNvPr id="893" name="Google Shape;893;p68"/>
          <p:cNvSpPr txBox="1">
            <a:spLocks noGrp="1"/>
          </p:cNvSpPr>
          <p:nvPr>
            <p:ph type="subTitle" idx="3"/>
          </p:nvPr>
        </p:nvSpPr>
        <p:spPr>
          <a:xfrm>
            <a:off x="2411450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894" name="Google Shape;894;p68"/>
          <p:cNvSpPr txBox="1">
            <a:spLocks noGrp="1"/>
          </p:cNvSpPr>
          <p:nvPr>
            <p:ph type="title" idx="4"/>
          </p:nvPr>
        </p:nvSpPr>
        <p:spPr>
          <a:xfrm>
            <a:off x="2411450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25%</a:t>
            </a:r>
            <a:endParaRPr/>
          </a:p>
        </p:txBody>
      </p:sp>
      <p:sp>
        <p:nvSpPr>
          <p:cNvPr id="895" name="Google Shape;895;p68"/>
          <p:cNvSpPr txBox="1">
            <a:spLocks noGrp="1"/>
          </p:cNvSpPr>
          <p:nvPr>
            <p:ph type="subTitle" idx="5"/>
          </p:nvPr>
        </p:nvSpPr>
        <p:spPr>
          <a:xfrm>
            <a:off x="3973776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896" name="Google Shape;896;p68"/>
          <p:cNvSpPr txBox="1">
            <a:spLocks noGrp="1"/>
          </p:cNvSpPr>
          <p:nvPr>
            <p:ph type="title" idx="6"/>
          </p:nvPr>
        </p:nvSpPr>
        <p:spPr>
          <a:xfrm>
            <a:off x="3973776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50%</a:t>
            </a:r>
            <a:endParaRPr/>
          </a:p>
        </p:txBody>
      </p:sp>
      <p:sp>
        <p:nvSpPr>
          <p:cNvPr id="897" name="Google Shape;897;p68"/>
          <p:cNvSpPr txBox="1">
            <a:spLocks noGrp="1"/>
          </p:cNvSpPr>
          <p:nvPr>
            <p:ph type="subTitle" idx="7"/>
          </p:nvPr>
        </p:nvSpPr>
        <p:spPr>
          <a:xfrm>
            <a:off x="5536101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898" name="Google Shape;898;p68"/>
          <p:cNvSpPr txBox="1">
            <a:spLocks noGrp="1"/>
          </p:cNvSpPr>
          <p:nvPr>
            <p:ph type="title" idx="8"/>
          </p:nvPr>
        </p:nvSpPr>
        <p:spPr>
          <a:xfrm>
            <a:off x="5536101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75%</a:t>
            </a:r>
            <a:endParaRPr/>
          </a:p>
        </p:txBody>
      </p:sp>
      <p:sp>
        <p:nvSpPr>
          <p:cNvPr id="899" name="Google Shape;899;p68"/>
          <p:cNvSpPr txBox="1">
            <a:spLocks noGrp="1"/>
          </p:cNvSpPr>
          <p:nvPr>
            <p:ph type="subTitle" idx="9"/>
          </p:nvPr>
        </p:nvSpPr>
        <p:spPr>
          <a:xfrm>
            <a:off x="7098427" y="3658388"/>
            <a:ext cx="1196400" cy="657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900" name="Google Shape;900;p68"/>
          <p:cNvSpPr txBox="1">
            <a:spLocks noGrp="1"/>
          </p:cNvSpPr>
          <p:nvPr>
            <p:ph type="title" idx="13"/>
          </p:nvPr>
        </p:nvSpPr>
        <p:spPr>
          <a:xfrm>
            <a:off x="7098427" y="3018438"/>
            <a:ext cx="1196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100%</a:t>
            </a:r>
            <a:endParaRPr/>
          </a:p>
        </p:txBody>
      </p:sp>
      <p:pic>
        <p:nvPicPr>
          <p:cNvPr id="1020" name="Google Shape;1020;p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50" y="0"/>
            <a:ext cx="693511" cy="1617526"/>
          </a:xfrm>
          <a:prstGeom prst="rect">
            <a:avLst/>
          </a:prstGeom>
          <a:noFill/>
          <a:ln>
            <a:noFill/>
          </a:ln>
        </p:spPr>
      </p:pic>
      <p:sp>
        <p:nvSpPr>
          <p:cNvPr id="1021" name="Google Shape;1021;p68"/>
          <p:cNvSpPr/>
          <p:nvPr/>
        </p:nvSpPr>
        <p:spPr>
          <a:xfrm>
            <a:off x="8249275" y="539500"/>
            <a:ext cx="334699" cy="1251546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ン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6136" y="2085389"/>
            <a:ext cx="1181250" cy="76500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11450" y="1871639"/>
            <a:ext cx="1170000" cy="97875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73776" y="1877689"/>
            <a:ext cx="1181250" cy="9675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51251" y="1968882"/>
            <a:ext cx="1181250" cy="866250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076101" y="1861100"/>
            <a:ext cx="1170000" cy="978750"/>
          </a:xfrm>
          <a:prstGeom prst="rect">
            <a:avLst/>
          </a:prstGeom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Google Shape;1026;p69"/>
          <p:cNvSpPr txBox="1">
            <a:spLocks noGrp="1"/>
          </p:cNvSpPr>
          <p:nvPr>
            <p:ph type="title"/>
          </p:nvPr>
        </p:nvSpPr>
        <p:spPr>
          <a:xfrm>
            <a:off x="713325" y="539500"/>
            <a:ext cx="77175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DO YOU HAVE TO PREPARE?</a:t>
            </a:r>
            <a:endParaRPr/>
          </a:p>
        </p:txBody>
      </p:sp>
      <p:sp>
        <p:nvSpPr>
          <p:cNvPr id="1027" name="Google Shape;1027;p69"/>
          <p:cNvSpPr txBox="1"/>
          <p:nvPr/>
        </p:nvSpPr>
        <p:spPr>
          <a:xfrm>
            <a:off x="3287175" y="14381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Mercury is the smallest planet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28" name="Google Shape;1028;p69"/>
          <p:cNvSpPr txBox="1"/>
          <p:nvPr/>
        </p:nvSpPr>
        <p:spPr>
          <a:xfrm>
            <a:off x="3287175" y="19086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Venus is the second planet from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29" name="Google Shape;1029;p69"/>
          <p:cNvSpPr txBox="1"/>
          <p:nvPr/>
        </p:nvSpPr>
        <p:spPr>
          <a:xfrm>
            <a:off x="3287175" y="23791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Mars is actually a very cold place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0" name="Google Shape;1030;p69"/>
          <p:cNvSpPr txBox="1"/>
          <p:nvPr/>
        </p:nvSpPr>
        <p:spPr>
          <a:xfrm>
            <a:off x="3287175" y="28496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Jupiter is the biggest planet of them all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1" name="Google Shape;1031;p69"/>
          <p:cNvSpPr txBox="1"/>
          <p:nvPr/>
        </p:nvSpPr>
        <p:spPr>
          <a:xfrm>
            <a:off x="3287175" y="33201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Saturn is the planet with rings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2" name="Google Shape;1032;p69"/>
          <p:cNvSpPr txBox="1"/>
          <p:nvPr/>
        </p:nvSpPr>
        <p:spPr>
          <a:xfrm>
            <a:off x="3287175" y="37906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Neptune is very far from the Sun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3" name="Google Shape;1033;p69"/>
          <p:cNvSpPr txBox="1"/>
          <p:nvPr/>
        </p:nvSpPr>
        <p:spPr>
          <a:xfrm>
            <a:off x="3287175" y="4261175"/>
            <a:ext cx="33390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182875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rPr>
              <a:t>Venus has a toxic atmosphere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4" name="Google Shape;1034;p69"/>
          <p:cNvSpPr txBox="1"/>
          <p:nvPr/>
        </p:nvSpPr>
        <p:spPr>
          <a:xfrm>
            <a:off x="1755825" y="1438175"/>
            <a:ext cx="618600" cy="347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5" name="Google Shape;1035;p69"/>
          <p:cNvSpPr txBox="1"/>
          <p:nvPr/>
        </p:nvSpPr>
        <p:spPr>
          <a:xfrm>
            <a:off x="2521500" y="14381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6" name="Google Shape;1036;p69"/>
          <p:cNvSpPr txBox="1"/>
          <p:nvPr/>
        </p:nvSpPr>
        <p:spPr>
          <a:xfrm>
            <a:off x="1755825" y="19086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7" name="Google Shape;1037;p69"/>
          <p:cNvSpPr txBox="1"/>
          <p:nvPr/>
        </p:nvSpPr>
        <p:spPr>
          <a:xfrm>
            <a:off x="2521500" y="1908675"/>
            <a:ext cx="618600" cy="3474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8" name="Google Shape;1038;p69"/>
          <p:cNvSpPr txBox="1"/>
          <p:nvPr/>
        </p:nvSpPr>
        <p:spPr>
          <a:xfrm>
            <a:off x="1755825" y="2379175"/>
            <a:ext cx="618600" cy="347400"/>
          </a:xfrm>
          <a:prstGeom prst="rect">
            <a:avLst/>
          </a:prstGeom>
          <a:solidFill>
            <a:srgbClr val="E5A92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39" name="Google Shape;1039;p69"/>
          <p:cNvSpPr txBox="1"/>
          <p:nvPr/>
        </p:nvSpPr>
        <p:spPr>
          <a:xfrm>
            <a:off x="2521500" y="23791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0" name="Google Shape;1040;p69"/>
          <p:cNvSpPr txBox="1"/>
          <p:nvPr/>
        </p:nvSpPr>
        <p:spPr>
          <a:xfrm>
            <a:off x="1755825" y="28496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1" name="Google Shape;1041;p69"/>
          <p:cNvSpPr txBox="1"/>
          <p:nvPr/>
        </p:nvSpPr>
        <p:spPr>
          <a:xfrm>
            <a:off x="2521500" y="2849675"/>
            <a:ext cx="618600" cy="3474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2" name="Google Shape;1042;p69"/>
          <p:cNvSpPr txBox="1"/>
          <p:nvPr/>
        </p:nvSpPr>
        <p:spPr>
          <a:xfrm>
            <a:off x="1755825" y="3320175"/>
            <a:ext cx="618600" cy="347400"/>
          </a:xfrm>
          <a:prstGeom prst="rect">
            <a:avLst/>
          </a:prstGeom>
          <a:solidFill>
            <a:srgbClr val="E5A92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3" name="Google Shape;1043;p69"/>
          <p:cNvSpPr txBox="1"/>
          <p:nvPr/>
        </p:nvSpPr>
        <p:spPr>
          <a:xfrm>
            <a:off x="2521500" y="33201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4" name="Google Shape;1044;p69"/>
          <p:cNvSpPr txBox="1"/>
          <p:nvPr/>
        </p:nvSpPr>
        <p:spPr>
          <a:xfrm>
            <a:off x="1755825" y="3790675"/>
            <a:ext cx="618600" cy="347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5" name="Google Shape;1045;p69"/>
          <p:cNvSpPr txBox="1"/>
          <p:nvPr/>
        </p:nvSpPr>
        <p:spPr>
          <a:xfrm>
            <a:off x="2521500" y="37906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6" name="Google Shape;1046;p69"/>
          <p:cNvSpPr txBox="1"/>
          <p:nvPr/>
        </p:nvSpPr>
        <p:spPr>
          <a:xfrm>
            <a:off x="1755825" y="4261175"/>
            <a:ext cx="618600" cy="347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YES!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sp>
        <p:nvSpPr>
          <p:cNvPr id="1047" name="Google Shape;1047;p69"/>
          <p:cNvSpPr txBox="1"/>
          <p:nvPr/>
        </p:nvSpPr>
        <p:spPr>
          <a:xfrm>
            <a:off x="2521500" y="4261175"/>
            <a:ext cx="618600" cy="347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  <a:latin typeface="Didact Gothic"/>
                <a:ea typeface="Didact Gothic"/>
                <a:cs typeface="Didact Gothic"/>
                <a:sym typeface="Didact Gothic"/>
              </a:rPr>
              <a:t>NO!</a:t>
            </a:r>
            <a:endParaRPr>
              <a:solidFill>
                <a:srgbClr val="4B2B72"/>
              </a:solidFill>
              <a:latin typeface="Didact Gothic"/>
              <a:ea typeface="Didact Gothic"/>
              <a:cs typeface="Didact Gothic"/>
              <a:sym typeface="Didact Gothic"/>
            </a:endParaRPr>
          </a:p>
        </p:txBody>
      </p:sp>
      <p:pic>
        <p:nvPicPr>
          <p:cNvPr id="1048" name="Google Shape;1048;p69"/>
          <p:cNvPicPr preferRelativeResize="0"/>
          <p:nvPr/>
        </p:nvPicPr>
        <p:blipFill rotWithShape="1">
          <a:blip r:embed="rId3">
            <a:alphaModFix/>
          </a:blip>
          <a:srcRect b="1970"/>
          <a:stretch/>
        </p:blipFill>
        <p:spPr>
          <a:xfrm flipH="1">
            <a:off x="7007175" y="1193325"/>
            <a:ext cx="1873700" cy="3950176"/>
          </a:xfrm>
          <a:prstGeom prst="rect">
            <a:avLst/>
          </a:prstGeom>
          <a:noFill/>
          <a:ln>
            <a:noFill/>
          </a:ln>
        </p:spPr>
      </p:pic>
      <p:sp>
        <p:nvSpPr>
          <p:cNvPr id="1049" name="Google Shape;1049;p69"/>
          <p:cNvSpPr/>
          <p:nvPr/>
        </p:nvSpPr>
        <p:spPr>
          <a:xfrm>
            <a:off x="473939" y="114535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I</a:t>
            </a: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" name="Google Shape;1054;p70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3751200" cy="56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AND DRESS UP!</a:t>
            </a:r>
            <a:endParaRPr/>
          </a:p>
        </p:txBody>
      </p:sp>
      <p:sp>
        <p:nvSpPr>
          <p:cNvPr id="1056" name="Google Shape;1056;p70"/>
          <p:cNvSpPr txBox="1">
            <a:spLocks noGrp="1"/>
          </p:cNvSpPr>
          <p:nvPr>
            <p:ph type="subTitle" idx="1"/>
          </p:nvPr>
        </p:nvSpPr>
        <p:spPr>
          <a:xfrm>
            <a:off x="1736950" y="1663775"/>
            <a:ext cx="2727600" cy="2099400"/>
          </a:xfrm>
          <a:prstGeom prst="rect">
            <a:avLst/>
          </a:prstGeom>
        </p:spPr>
        <p:txBody>
          <a:bodyPr spcFirstLastPara="1" wrap="square" lIns="182875" tIns="91425" rIns="18287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hot, even hotter than Mercury, and its atmosphere is extremely poisonous. It’s the second-brightest natural object in the night sky after the Moon</a:t>
            </a:r>
            <a:endParaRPr/>
          </a:p>
        </p:txBody>
      </p:sp>
      <p:pic>
        <p:nvPicPr>
          <p:cNvPr id="1058" name="Google Shape;1058;p70"/>
          <p:cNvPicPr preferRelativeResize="0"/>
          <p:nvPr/>
        </p:nvPicPr>
        <p:blipFill rotWithShape="1">
          <a:blip r:embed="rId3">
            <a:alphaModFix/>
          </a:blip>
          <a:srcRect l="327" r="337"/>
          <a:stretch/>
        </p:blipFill>
        <p:spPr>
          <a:xfrm>
            <a:off x="2288150" y="3463966"/>
            <a:ext cx="955200" cy="1273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9" name="Google Shape;1059;p7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84025" y="0"/>
            <a:ext cx="693511" cy="1617526"/>
          </a:xfrm>
          <a:prstGeom prst="rect">
            <a:avLst/>
          </a:prstGeom>
          <a:noFill/>
          <a:ln>
            <a:noFill/>
          </a:ln>
        </p:spPr>
      </p:pic>
      <p:sp>
        <p:nvSpPr>
          <p:cNvPr id="1060" name="Google Shape;1060;p70"/>
          <p:cNvSpPr/>
          <p:nvPr/>
        </p:nvSpPr>
        <p:spPr>
          <a:xfrm>
            <a:off x="778482" y="1663781"/>
            <a:ext cx="339071" cy="243696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東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京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コ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ミ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5"/>
                </a:solidFill>
                <a:latin typeface="Kosugi Maru"/>
              </a:rPr>
              <a:t>ク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04825" y="679023"/>
            <a:ext cx="2669616" cy="4406476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Kimetsu no Yaiba Nezuko yukata pattern ... | 子供 ドレス 手作り, 漫画の壁紙, 壁紙アート"/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-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"/>
            <a:ext cx="9144000" cy="5143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ángulo redondeado 4"/>
          <p:cNvSpPr/>
          <p:nvPr/>
        </p:nvSpPr>
        <p:spPr>
          <a:xfrm>
            <a:off x="452157" y="287430"/>
            <a:ext cx="8239686" cy="4568638"/>
          </a:xfrm>
          <a:prstGeom prst="roundRect">
            <a:avLst>
              <a:gd name="adj" fmla="val 9382"/>
            </a:avLst>
          </a:prstGeom>
          <a:solidFill>
            <a:schemeClr val="bg1">
              <a:alpha val="80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MX" sz="1050" dirty="0"/>
          </a:p>
        </p:txBody>
      </p:sp>
      <p:pic>
        <p:nvPicPr>
          <p:cNvPr id="1028" name="Picture 4" descr="https://o.remove.bg/downloads/c6320dfe-9cc2-4f04-b97b-536efac986ce/9fd2fcb18bfa33b4dea08221f1dde557-removebg-preview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22282" y="438150"/>
            <a:ext cx="4705349" cy="47053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n 5"/>
          <p:cNvPicPr>
            <a:picLocks noChangeAspect="1"/>
          </p:cNvPicPr>
          <p:nvPr/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66291" b="93089" l="2806" r="54309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729" t="64692" r="45616" b="7857"/>
          <a:stretch/>
        </p:blipFill>
        <p:spPr>
          <a:xfrm rot="16724162">
            <a:off x="389696" y="4229336"/>
            <a:ext cx="756398" cy="560294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 rotWithShape="1">
          <a:blip r:embed="rId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275" t="75292" r="20847" b="218"/>
          <a:stretch/>
        </p:blipFill>
        <p:spPr>
          <a:xfrm>
            <a:off x="481416" y="3146273"/>
            <a:ext cx="341274" cy="442734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253" b="45389"/>
          <a:stretch/>
        </p:blipFill>
        <p:spPr>
          <a:xfrm>
            <a:off x="314735" y="173805"/>
            <a:ext cx="674637" cy="740596"/>
          </a:xfrm>
          <a:prstGeom prst="rect">
            <a:avLst/>
          </a:prstGeom>
        </p:spPr>
      </p:pic>
      <p:sp>
        <p:nvSpPr>
          <p:cNvPr id="11" name="Google Shape;244;p42"/>
          <p:cNvSpPr txBox="1">
            <a:spLocks/>
          </p:cNvSpPr>
          <p:nvPr/>
        </p:nvSpPr>
        <p:spPr>
          <a:xfrm>
            <a:off x="652053" y="825014"/>
            <a:ext cx="6650400" cy="56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Denk One"/>
              <a:buNone/>
              <a:defRPr sz="4200" b="0" i="0" u="none" strike="noStrike" cap="none">
                <a:solidFill>
                  <a:schemeClr val="dk1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Passion One"/>
              <a:buNone/>
              <a:defRPr sz="52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r>
              <a:rPr lang="es-PE" smtClean="0"/>
              <a:t>CONTENTS OF THIS TEMPLATE</a:t>
            </a:r>
            <a:endParaRPr lang="es-PE" dirty="0"/>
          </a:p>
        </p:txBody>
      </p:sp>
      <p:sp>
        <p:nvSpPr>
          <p:cNvPr id="12" name="Google Shape;261;p44"/>
          <p:cNvSpPr txBox="1">
            <a:spLocks noGrp="1"/>
          </p:cNvSpPr>
          <p:nvPr>
            <p:ph type="subTitle" idx="4294967295"/>
          </p:nvPr>
        </p:nvSpPr>
        <p:spPr>
          <a:xfrm>
            <a:off x="2630784" y="3451272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</a:rPr>
              <a:t>You can describe the topic of the section here</a:t>
            </a:r>
            <a:endParaRPr>
              <a:solidFill>
                <a:srgbClr val="4B2B72"/>
              </a:solidFill>
            </a:endParaRPr>
          </a:p>
        </p:txBody>
      </p:sp>
      <p:sp>
        <p:nvSpPr>
          <p:cNvPr id="13" name="Google Shape;262;p44"/>
          <p:cNvSpPr txBox="1">
            <a:spLocks/>
          </p:cNvSpPr>
          <p:nvPr/>
        </p:nvSpPr>
        <p:spPr>
          <a:xfrm>
            <a:off x="2630938" y="3120372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PE" smtClean="0">
                <a:solidFill>
                  <a:srgbClr val="4B2B72"/>
                </a:solidFill>
              </a:rPr>
              <a:t>THE FANS</a:t>
            </a:r>
            <a:endParaRPr lang="es-PE">
              <a:solidFill>
                <a:srgbClr val="4B2B72"/>
              </a:solidFill>
            </a:endParaRPr>
          </a:p>
        </p:txBody>
      </p:sp>
      <p:sp>
        <p:nvSpPr>
          <p:cNvPr id="14" name="Google Shape;263;p44"/>
          <p:cNvSpPr txBox="1">
            <a:spLocks/>
          </p:cNvSpPr>
          <p:nvPr/>
        </p:nvSpPr>
        <p:spPr>
          <a:xfrm>
            <a:off x="2630938" y="2311955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PE" smtClean="0">
                <a:solidFill>
                  <a:srgbClr val="4B2B72"/>
                </a:solidFill>
              </a:rPr>
              <a:t>ABOUT TOKYO</a:t>
            </a:r>
            <a:endParaRPr lang="es-PE">
              <a:solidFill>
                <a:srgbClr val="4B2B72"/>
              </a:solidFill>
            </a:endParaRPr>
          </a:p>
        </p:txBody>
      </p:sp>
      <p:sp>
        <p:nvSpPr>
          <p:cNvPr id="15" name="Google Shape;264;p44"/>
          <p:cNvSpPr txBox="1">
            <a:spLocks/>
          </p:cNvSpPr>
          <p:nvPr/>
        </p:nvSpPr>
        <p:spPr>
          <a:xfrm>
            <a:off x="1752309" y="3120372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mtClean="0">
                <a:solidFill>
                  <a:srgbClr val="4B2B72"/>
                </a:solidFill>
              </a:rPr>
              <a:t>03</a:t>
            </a:r>
            <a:endParaRPr lang="en">
              <a:solidFill>
                <a:srgbClr val="4B2B72"/>
              </a:solidFill>
            </a:endParaRPr>
          </a:p>
        </p:txBody>
      </p:sp>
      <p:sp>
        <p:nvSpPr>
          <p:cNvPr id="16" name="Google Shape;265;p44"/>
          <p:cNvSpPr txBox="1">
            <a:spLocks noGrp="1"/>
          </p:cNvSpPr>
          <p:nvPr>
            <p:ph type="subTitle" idx="4294967295"/>
          </p:nvPr>
        </p:nvSpPr>
        <p:spPr>
          <a:xfrm>
            <a:off x="2630784" y="2642855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</a:rPr>
              <a:t>You can describe the topic of the section here</a:t>
            </a:r>
            <a:endParaRPr>
              <a:solidFill>
                <a:srgbClr val="4B2B72"/>
              </a:solidFill>
            </a:endParaRPr>
          </a:p>
        </p:txBody>
      </p:sp>
      <p:sp>
        <p:nvSpPr>
          <p:cNvPr id="17" name="Google Shape;266;p44"/>
          <p:cNvSpPr txBox="1">
            <a:spLocks/>
          </p:cNvSpPr>
          <p:nvPr/>
        </p:nvSpPr>
        <p:spPr>
          <a:xfrm>
            <a:off x="1752309" y="2311955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mtClean="0">
                <a:solidFill>
                  <a:srgbClr val="4B2B72"/>
                </a:solidFill>
              </a:rPr>
              <a:t>02</a:t>
            </a:r>
            <a:endParaRPr lang="en">
              <a:solidFill>
                <a:srgbClr val="4B2B72"/>
              </a:solidFill>
            </a:endParaRPr>
          </a:p>
        </p:txBody>
      </p:sp>
      <p:sp>
        <p:nvSpPr>
          <p:cNvPr id="19" name="Google Shape;268;p44"/>
          <p:cNvSpPr txBox="1">
            <a:spLocks noGrp="1"/>
          </p:cNvSpPr>
          <p:nvPr>
            <p:ph type="subTitle" idx="1"/>
          </p:nvPr>
        </p:nvSpPr>
        <p:spPr>
          <a:xfrm>
            <a:off x="2630784" y="4259689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B2B72"/>
                </a:solidFill>
              </a:rPr>
              <a:t>You can describe the topic of the section here</a:t>
            </a:r>
            <a:endParaRPr>
              <a:solidFill>
                <a:srgbClr val="4B2B72"/>
              </a:solidFill>
            </a:endParaRPr>
          </a:p>
        </p:txBody>
      </p:sp>
      <p:sp>
        <p:nvSpPr>
          <p:cNvPr id="20" name="Google Shape;269;p44"/>
          <p:cNvSpPr txBox="1">
            <a:spLocks/>
          </p:cNvSpPr>
          <p:nvPr/>
        </p:nvSpPr>
        <p:spPr>
          <a:xfrm>
            <a:off x="1752309" y="3928789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mtClean="0">
                <a:solidFill>
                  <a:srgbClr val="4B2B72"/>
                </a:solidFill>
              </a:rPr>
              <a:t>04</a:t>
            </a:r>
            <a:endParaRPr lang="en">
              <a:solidFill>
                <a:srgbClr val="4B2B72"/>
              </a:solidFill>
            </a:endParaRPr>
          </a:p>
        </p:txBody>
      </p:sp>
      <p:sp>
        <p:nvSpPr>
          <p:cNvPr id="21" name="Google Shape;270;p44"/>
          <p:cNvSpPr txBox="1">
            <a:spLocks/>
          </p:cNvSpPr>
          <p:nvPr/>
        </p:nvSpPr>
        <p:spPr>
          <a:xfrm>
            <a:off x="1752309" y="1503539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mtClean="0">
                <a:solidFill>
                  <a:srgbClr val="4B2B72"/>
                </a:solidFill>
              </a:rPr>
              <a:t>01</a:t>
            </a:r>
            <a:endParaRPr lang="en">
              <a:solidFill>
                <a:srgbClr val="4B2B72"/>
              </a:solidFill>
            </a:endParaRPr>
          </a:p>
        </p:txBody>
      </p:sp>
      <p:sp>
        <p:nvSpPr>
          <p:cNvPr id="22" name="Google Shape;272;p44"/>
          <p:cNvSpPr txBox="1">
            <a:spLocks/>
          </p:cNvSpPr>
          <p:nvPr/>
        </p:nvSpPr>
        <p:spPr>
          <a:xfrm>
            <a:off x="2630938" y="1503539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PE" smtClean="0">
                <a:solidFill>
                  <a:srgbClr val="4B2B72"/>
                </a:solidFill>
              </a:rPr>
              <a:t>WHAT’S TOKYO COMIC CON?</a:t>
            </a:r>
            <a:endParaRPr lang="es-PE">
              <a:solidFill>
                <a:srgbClr val="4B2B72"/>
              </a:solidFill>
            </a:endParaRPr>
          </a:p>
        </p:txBody>
      </p:sp>
      <p:sp>
        <p:nvSpPr>
          <p:cNvPr id="23" name="Google Shape;273;p44"/>
          <p:cNvSpPr txBox="1">
            <a:spLocks/>
          </p:cNvSpPr>
          <p:nvPr/>
        </p:nvSpPr>
        <p:spPr>
          <a:xfrm>
            <a:off x="2630784" y="1834439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mtClean="0">
                <a:solidFill>
                  <a:srgbClr val="4B2B72"/>
                </a:solidFill>
              </a:rPr>
              <a:t>You can describe the topic of the section here</a:t>
            </a:r>
            <a:endParaRPr lang="en-US">
              <a:solidFill>
                <a:srgbClr val="4B2B7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4166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5" name="Google Shape;1065;p71"/>
          <p:cNvGrpSpPr/>
          <p:nvPr/>
        </p:nvGrpSpPr>
        <p:grpSpPr>
          <a:xfrm>
            <a:off x="713225" y="1528350"/>
            <a:ext cx="3759900" cy="2724001"/>
            <a:chOff x="713225" y="1615225"/>
            <a:chExt cx="3759900" cy="2724001"/>
          </a:xfrm>
        </p:grpSpPr>
        <p:grpSp>
          <p:nvGrpSpPr>
            <p:cNvPr id="1066" name="Google Shape;1066;p71"/>
            <p:cNvGrpSpPr/>
            <p:nvPr/>
          </p:nvGrpSpPr>
          <p:grpSpPr>
            <a:xfrm>
              <a:off x="789425" y="1691425"/>
              <a:ext cx="3683700" cy="2647801"/>
              <a:chOff x="789425" y="1691425"/>
              <a:chExt cx="3683700" cy="2647801"/>
            </a:xfrm>
          </p:grpSpPr>
          <p:sp>
            <p:nvSpPr>
              <p:cNvPr id="1067" name="Google Shape;1067;p71"/>
              <p:cNvSpPr/>
              <p:nvPr/>
            </p:nvSpPr>
            <p:spPr>
              <a:xfrm>
                <a:off x="789425" y="1691425"/>
                <a:ext cx="3683700" cy="23739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71"/>
              <p:cNvSpPr/>
              <p:nvPr/>
            </p:nvSpPr>
            <p:spPr>
              <a:xfrm>
                <a:off x="2018125" y="3885926"/>
                <a:ext cx="1226400" cy="453300"/>
              </a:xfrm>
              <a:prstGeom prst="rect">
                <a:avLst/>
              </a:pr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69" name="Google Shape;1069;p71"/>
            <p:cNvGrpSpPr/>
            <p:nvPr/>
          </p:nvGrpSpPr>
          <p:grpSpPr>
            <a:xfrm>
              <a:off x="713225" y="1615225"/>
              <a:ext cx="3683700" cy="2647773"/>
              <a:chOff x="713225" y="1615225"/>
              <a:chExt cx="3683700" cy="2647773"/>
            </a:xfrm>
          </p:grpSpPr>
          <p:sp>
            <p:nvSpPr>
              <p:cNvPr id="1070" name="Google Shape;1070;p71"/>
              <p:cNvSpPr/>
              <p:nvPr/>
            </p:nvSpPr>
            <p:spPr>
              <a:xfrm>
                <a:off x="713225" y="1615225"/>
                <a:ext cx="3683700" cy="2373900"/>
              </a:xfrm>
              <a:prstGeom prst="rect">
                <a:avLst/>
              </a:prstGeom>
              <a:gradFill>
                <a:gsLst>
                  <a:gs pos="0">
                    <a:srgbClr val="F1E5E9"/>
                  </a:gs>
                  <a:gs pos="100000">
                    <a:srgbClr val="FFFFFF"/>
                  </a:gs>
                </a:gsLst>
                <a:lin ang="5400700" scaled="0"/>
              </a:gra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71"/>
              <p:cNvSpPr/>
              <p:nvPr/>
            </p:nvSpPr>
            <p:spPr>
              <a:xfrm>
                <a:off x="1941928" y="3989098"/>
                <a:ext cx="1226400" cy="273900"/>
              </a:xfrm>
              <a:prstGeom prst="rect">
                <a:avLst/>
              </a:prstGeom>
              <a:gradFill>
                <a:gsLst>
                  <a:gs pos="0">
                    <a:srgbClr val="F1E5E9"/>
                  </a:gs>
                  <a:gs pos="100000">
                    <a:srgbClr val="FFFFFF"/>
                  </a:gs>
                </a:gsLst>
                <a:lin ang="5400700" scaled="0"/>
              </a:gra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71"/>
              <p:cNvSpPr/>
              <p:nvPr/>
            </p:nvSpPr>
            <p:spPr>
              <a:xfrm>
                <a:off x="2493425" y="3762625"/>
                <a:ext cx="123300" cy="123300"/>
              </a:xfrm>
              <a:prstGeom prst="ellipse">
                <a:avLst/>
              </a:prstGeom>
              <a:solidFill>
                <a:schemeClr val="accent4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73" name="Google Shape;1073;p71"/>
          <p:cNvSpPr txBox="1">
            <a:spLocks noGrp="1"/>
          </p:cNvSpPr>
          <p:nvPr>
            <p:ph type="subTitle" idx="1"/>
          </p:nvPr>
        </p:nvSpPr>
        <p:spPr>
          <a:xfrm>
            <a:off x="5556950" y="1528350"/>
            <a:ext cx="2873700" cy="1460700"/>
          </a:xfrm>
          <a:prstGeom prst="rect">
            <a:avLst/>
          </a:prstGeom>
        </p:spPr>
        <p:txBody>
          <a:bodyPr spcFirstLastPara="1" wrap="square" lIns="365750" tIns="0" rIns="36575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right-click on it and select “Replace image”</a:t>
            </a:r>
            <a:endParaRPr/>
          </a:p>
        </p:txBody>
      </p:sp>
      <p:sp>
        <p:nvSpPr>
          <p:cNvPr id="1074" name="Google Shape;1074;p71"/>
          <p:cNvSpPr txBox="1">
            <a:spLocks noGrp="1"/>
          </p:cNvSpPr>
          <p:nvPr>
            <p:ph type="title"/>
          </p:nvPr>
        </p:nvSpPr>
        <p:spPr>
          <a:xfrm>
            <a:off x="2308200" y="539500"/>
            <a:ext cx="45276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pic>
        <p:nvPicPr>
          <p:cNvPr id="1076" name="Google Shape;1076;p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02625" y="3727999"/>
            <a:ext cx="2382351" cy="880575"/>
          </a:xfrm>
          <a:prstGeom prst="rect">
            <a:avLst/>
          </a:prstGeom>
          <a:noFill/>
          <a:ln>
            <a:noFill/>
          </a:ln>
        </p:spPr>
      </p:pic>
      <p:sp>
        <p:nvSpPr>
          <p:cNvPr id="1077" name="Google Shape;1077;p71"/>
          <p:cNvSpPr/>
          <p:nvPr/>
        </p:nvSpPr>
        <p:spPr>
          <a:xfrm>
            <a:off x="4844825" y="1528350"/>
            <a:ext cx="329587" cy="322531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I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0488" y="1566471"/>
            <a:ext cx="3563871" cy="2012302"/>
          </a:xfrm>
          <a:prstGeom prst="rect">
            <a:avLst/>
          </a:prstGeom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2" name="Google Shape;1082;p72"/>
          <p:cNvSpPr txBox="1">
            <a:spLocks noGrp="1"/>
          </p:cNvSpPr>
          <p:nvPr>
            <p:ph type="title"/>
          </p:nvPr>
        </p:nvSpPr>
        <p:spPr>
          <a:xfrm>
            <a:off x="2696400" y="539500"/>
            <a:ext cx="37512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sp>
        <p:nvSpPr>
          <p:cNvPr id="1083" name="Google Shape;1083;p72"/>
          <p:cNvSpPr txBox="1">
            <a:spLocks noGrp="1"/>
          </p:cNvSpPr>
          <p:nvPr>
            <p:ph type="subTitle" idx="1"/>
          </p:nvPr>
        </p:nvSpPr>
        <p:spPr>
          <a:xfrm>
            <a:off x="713225" y="1528350"/>
            <a:ext cx="2873700" cy="1460700"/>
          </a:xfrm>
          <a:prstGeom prst="rect">
            <a:avLst/>
          </a:prstGeom>
        </p:spPr>
        <p:txBody>
          <a:bodyPr spcFirstLastPara="1" wrap="square" lIns="365750" tIns="0" rIns="36575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right-click on it and select “Replace image”</a:t>
            </a:r>
            <a:endParaRPr/>
          </a:p>
        </p:txBody>
      </p:sp>
      <p:grpSp>
        <p:nvGrpSpPr>
          <p:cNvPr id="1084" name="Google Shape;1084;p72"/>
          <p:cNvGrpSpPr/>
          <p:nvPr/>
        </p:nvGrpSpPr>
        <p:grpSpPr>
          <a:xfrm>
            <a:off x="4542275" y="1528350"/>
            <a:ext cx="3888505" cy="2230261"/>
            <a:chOff x="713225" y="1528350"/>
            <a:chExt cx="3888505" cy="2230261"/>
          </a:xfrm>
        </p:grpSpPr>
        <p:sp>
          <p:nvSpPr>
            <p:cNvPr id="1085" name="Google Shape;1085;p72"/>
            <p:cNvSpPr/>
            <p:nvPr/>
          </p:nvSpPr>
          <p:spPr>
            <a:xfrm>
              <a:off x="792030" y="1597711"/>
              <a:ext cx="3809700" cy="21609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72"/>
            <p:cNvSpPr/>
            <p:nvPr/>
          </p:nvSpPr>
          <p:spPr>
            <a:xfrm>
              <a:off x="713225" y="1528350"/>
              <a:ext cx="3809700" cy="2160900"/>
            </a:xfrm>
            <a:prstGeom prst="rect">
              <a:avLst/>
            </a:prstGeom>
            <a:gradFill>
              <a:gsLst>
                <a:gs pos="0">
                  <a:srgbClr val="F1E5E9"/>
                </a:gs>
                <a:gs pos="100000">
                  <a:srgbClr val="FFFFFF"/>
                </a:gs>
              </a:gsLst>
              <a:lin ang="5400700" scaled="0"/>
            </a:gra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72"/>
            <p:cNvSpPr/>
            <p:nvPr/>
          </p:nvSpPr>
          <p:spPr>
            <a:xfrm>
              <a:off x="4299797" y="2547150"/>
              <a:ext cx="123300" cy="123300"/>
            </a:xfrm>
            <a:prstGeom prst="ellipse">
              <a:avLst/>
            </a:prstGeom>
            <a:solidFill>
              <a:schemeClr val="accent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89" name="Google Shape;1089;p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6100" y="3713850"/>
            <a:ext cx="2180551" cy="1049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0" name="Google Shape;1090;p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308026" y="3147875"/>
            <a:ext cx="1102807" cy="1460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21080" y="1607532"/>
            <a:ext cx="3428962" cy="1933450"/>
          </a:xfrm>
          <a:prstGeom prst="rect">
            <a:avLst/>
          </a:prstGeom>
        </p:spPr>
      </p:pic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p74"/>
          <p:cNvSpPr/>
          <p:nvPr/>
        </p:nvSpPr>
        <p:spPr>
          <a:xfrm>
            <a:off x="6105925" y="3486000"/>
            <a:ext cx="2325000" cy="11226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1110" name="Google Shape;1110;p74"/>
          <p:cNvSpPr/>
          <p:nvPr/>
        </p:nvSpPr>
        <p:spPr>
          <a:xfrm>
            <a:off x="3536650" y="3486000"/>
            <a:ext cx="2325000" cy="11226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                     </a:t>
            </a:r>
            <a:endParaRPr/>
          </a:p>
        </p:txBody>
      </p:sp>
      <p:sp>
        <p:nvSpPr>
          <p:cNvPr id="1111" name="Google Shape;1111;p74"/>
          <p:cNvSpPr txBox="1">
            <a:spLocks noGrp="1"/>
          </p:cNvSpPr>
          <p:nvPr>
            <p:ph type="subTitle" idx="1"/>
          </p:nvPr>
        </p:nvSpPr>
        <p:spPr>
          <a:xfrm>
            <a:off x="3684700" y="3983188"/>
            <a:ext cx="2028900" cy="500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speak a bit about this person here</a:t>
            </a:r>
            <a:endParaRPr/>
          </a:p>
        </p:txBody>
      </p:sp>
      <p:sp>
        <p:nvSpPr>
          <p:cNvPr id="1112" name="Google Shape;1112;p74"/>
          <p:cNvSpPr txBox="1">
            <a:spLocks noGrp="1"/>
          </p:cNvSpPr>
          <p:nvPr>
            <p:ph type="title" idx="2"/>
          </p:nvPr>
        </p:nvSpPr>
        <p:spPr>
          <a:xfrm>
            <a:off x="3684700" y="3610700"/>
            <a:ext cx="2028900" cy="37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JENNA DOE</a:t>
            </a:r>
            <a:endParaRPr/>
          </a:p>
        </p:txBody>
      </p:sp>
      <p:sp>
        <p:nvSpPr>
          <p:cNvPr id="1113" name="Google Shape;1113;p74"/>
          <p:cNvSpPr txBox="1">
            <a:spLocks noGrp="1"/>
          </p:cNvSpPr>
          <p:nvPr>
            <p:ph type="title" idx="3"/>
          </p:nvPr>
        </p:nvSpPr>
        <p:spPr>
          <a:xfrm>
            <a:off x="6253975" y="3610700"/>
            <a:ext cx="2028900" cy="372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TIMMY JIMMY</a:t>
            </a:r>
            <a:endParaRPr/>
          </a:p>
        </p:txBody>
      </p:sp>
      <p:sp>
        <p:nvSpPr>
          <p:cNvPr id="1114" name="Google Shape;1114;p74"/>
          <p:cNvSpPr txBox="1">
            <a:spLocks noGrp="1"/>
          </p:cNvSpPr>
          <p:nvPr>
            <p:ph type="subTitle" idx="4"/>
          </p:nvPr>
        </p:nvSpPr>
        <p:spPr>
          <a:xfrm>
            <a:off x="6253975" y="3983188"/>
            <a:ext cx="2028900" cy="500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speak a bit about this person here</a:t>
            </a:r>
            <a:endParaRPr/>
          </a:p>
        </p:txBody>
      </p:sp>
      <p:sp>
        <p:nvSpPr>
          <p:cNvPr id="1115" name="Google Shape;1115;p74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27000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pic>
        <p:nvPicPr>
          <p:cNvPr id="1120" name="Google Shape;1120;p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25" y="3486000"/>
            <a:ext cx="1495867" cy="11226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1" name="Google Shape;1121;p74"/>
          <p:cNvSpPr/>
          <p:nvPr/>
        </p:nvSpPr>
        <p:spPr>
          <a:xfrm>
            <a:off x="2696486" y="1301447"/>
            <a:ext cx="352788" cy="3452212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I</a:t>
            </a:r>
          </a:p>
        </p:txBody>
      </p:sp>
      <p:sp>
        <p:nvSpPr>
          <p:cNvPr id="5" name="Freeform 5"/>
          <p:cNvSpPr>
            <a:spLocks noEditPoints="1"/>
          </p:cNvSpPr>
          <p:nvPr/>
        </p:nvSpPr>
        <p:spPr bwMode="auto">
          <a:xfrm>
            <a:off x="4806950" y="2349500"/>
            <a:ext cx="755650" cy="763588"/>
          </a:xfrm>
          <a:custGeom>
            <a:avLst/>
            <a:gdLst>
              <a:gd name="T0" fmla="*/ 24 w 255"/>
              <a:gd name="T1" fmla="*/ 42 h 256"/>
              <a:gd name="T2" fmla="*/ 29 w 255"/>
              <a:gd name="T3" fmla="*/ 14 h 256"/>
              <a:gd name="T4" fmla="*/ 104 w 255"/>
              <a:gd name="T5" fmla="*/ 1 h 256"/>
              <a:gd name="T6" fmla="*/ 217 w 255"/>
              <a:gd name="T7" fmla="*/ 71 h 256"/>
              <a:gd name="T8" fmla="*/ 239 w 255"/>
              <a:gd name="T9" fmla="*/ 52 h 256"/>
              <a:gd name="T10" fmla="*/ 225 w 255"/>
              <a:gd name="T11" fmla="*/ 103 h 256"/>
              <a:gd name="T12" fmla="*/ 243 w 255"/>
              <a:gd name="T13" fmla="*/ 80 h 256"/>
              <a:gd name="T14" fmla="*/ 247 w 255"/>
              <a:gd name="T15" fmla="*/ 77 h 256"/>
              <a:gd name="T16" fmla="*/ 232 w 255"/>
              <a:gd name="T17" fmla="*/ 117 h 256"/>
              <a:gd name="T18" fmla="*/ 244 w 255"/>
              <a:gd name="T19" fmla="*/ 113 h 256"/>
              <a:gd name="T20" fmla="*/ 255 w 255"/>
              <a:gd name="T21" fmla="*/ 98 h 256"/>
              <a:gd name="T22" fmla="*/ 231 w 255"/>
              <a:gd name="T23" fmla="*/ 148 h 256"/>
              <a:gd name="T24" fmla="*/ 214 w 255"/>
              <a:gd name="T25" fmla="*/ 179 h 256"/>
              <a:gd name="T26" fmla="*/ 202 w 255"/>
              <a:gd name="T27" fmla="*/ 180 h 256"/>
              <a:gd name="T28" fmla="*/ 167 w 255"/>
              <a:gd name="T29" fmla="*/ 49 h 256"/>
              <a:gd name="T30" fmla="*/ 127 w 255"/>
              <a:gd name="T31" fmla="*/ 29 h 256"/>
              <a:gd name="T32" fmla="*/ 182 w 255"/>
              <a:gd name="T33" fmla="*/ 155 h 256"/>
              <a:gd name="T34" fmla="*/ 150 w 255"/>
              <a:gd name="T35" fmla="*/ 219 h 256"/>
              <a:gd name="T36" fmla="*/ 150 w 255"/>
              <a:gd name="T37" fmla="*/ 234 h 256"/>
              <a:gd name="T38" fmla="*/ 39 w 255"/>
              <a:gd name="T39" fmla="*/ 239 h 256"/>
              <a:gd name="T40" fmla="*/ 27 w 255"/>
              <a:gd name="T41" fmla="*/ 222 h 256"/>
              <a:gd name="T42" fmla="*/ 46 w 255"/>
              <a:gd name="T43" fmla="*/ 222 h 256"/>
              <a:gd name="T44" fmla="*/ 10 w 255"/>
              <a:gd name="T45" fmla="*/ 151 h 256"/>
              <a:gd name="T46" fmla="*/ 52 w 255"/>
              <a:gd name="T47" fmla="*/ 31 h 256"/>
              <a:gd name="T48" fmla="*/ 44 w 255"/>
              <a:gd name="T49" fmla="*/ 132 h 256"/>
              <a:gd name="T50" fmla="*/ 31 w 255"/>
              <a:gd name="T51" fmla="*/ 196 h 256"/>
              <a:gd name="T52" fmla="*/ 129 w 255"/>
              <a:gd name="T53" fmla="*/ 225 h 256"/>
              <a:gd name="T54" fmla="*/ 143 w 255"/>
              <a:gd name="T55" fmla="*/ 130 h 256"/>
              <a:gd name="T56" fmla="*/ 143 w 255"/>
              <a:gd name="T57" fmla="*/ 132 h 256"/>
              <a:gd name="T58" fmla="*/ 84 w 255"/>
              <a:gd name="T59" fmla="*/ 192 h 256"/>
              <a:gd name="T60" fmla="*/ 44 w 255"/>
              <a:gd name="T61" fmla="*/ 130 h 256"/>
              <a:gd name="T62" fmla="*/ 122 w 255"/>
              <a:gd name="T63" fmla="*/ 58 h 256"/>
              <a:gd name="T64" fmla="*/ 82 w 255"/>
              <a:gd name="T65" fmla="*/ 45 h 256"/>
              <a:gd name="T66" fmla="*/ 106 w 255"/>
              <a:gd name="T67" fmla="*/ 75 h 256"/>
              <a:gd name="T68" fmla="*/ 118 w 255"/>
              <a:gd name="T69" fmla="*/ 114 h 256"/>
              <a:gd name="T70" fmla="*/ 115 w 255"/>
              <a:gd name="T71" fmla="*/ 99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5" h="256">
                <a:moveTo>
                  <a:pt x="52" y="31"/>
                </a:moveTo>
                <a:cubicBezTo>
                  <a:pt x="41" y="34"/>
                  <a:pt x="32" y="37"/>
                  <a:pt x="24" y="42"/>
                </a:cubicBezTo>
                <a:cubicBezTo>
                  <a:pt x="17" y="46"/>
                  <a:pt x="18" y="46"/>
                  <a:pt x="17" y="39"/>
                </a:cubicBezTo>
                <a:cubicBezTo>
                  <a:pt x="15" y="27"/>
                  <a:pt x="19" y="19"/>
                  <a:pt x="29" y="14"/>
                </a:cubicBezTo>
                <a:cubicBezTo>
                  <a:pt x="38" y="9"/>
                  <a:pt x="48" y="7"/>
                  <a:pt x="58" y="5"/>
                </a:cubicBezTo>
                <a:cubicBezTo>
                  <a:pt x="74" y="2"/>
                  <a:pt x="89" y="0"/>
                  <a:pt x="104" y="1"/>
                </a:cubicBezTo>
                <a:cubicBezTo>
                  <a:pt x="152" y="5"/>
                  <a:pt x="188" y="25"/>
                  <a:pt x="210" y="68"/>
                </a:cubicBezTo>
                <a:cubicBezTo>
                  <a:pt x="212" y="71"/>
                  <a:pt x="214" y="72"/>
                  <a:pt x="217" y="71"/>
                </a:cubicBezTo>
                <a:cubicBezTo>
                  <a:pt x="226" y="69"/>
                  <a:pt x="232" y="63"/>
                  <a:pt x="237" y="56"/>
                </a:cubicBezTo>
                <a:cubicBezTo>
                  <a:pt x="238" y="54"/>
                  <a:pt x="239" y="53"/>
                  <a:pt x="239" y="52"/>
                </a:cubicBezTo>
                <a:cubicBezTo>
                  <a:pt x="245" y="60"/>
                  <a:pt x="234" y="86"/>
                  <a:pt x="222" y="94"/>
                </a:cubicBezTo>
                <a:cubicBezTo>
                  <a:pt x="223" y="97"/>
                  <a:pt x="223" y="99"/>
                  <a:pt x="225" y="103"/>
                </a:cubicBezTo>
                <a:cubicBezTo>
                  <a:pt x="227" y="101"/>
                  <a:pt x="230" y="100"/>
                  <a:pt x="231" y="97"/>
                </a:cubicBezTo>
                <a:cubicBezTo>
                  <a:pt x="235" y="92"/>
                  <a:pt x="239" y="86"/>
                  <a:pt x="243" y="80"/>
                </a:cubicBezTo>
                <a:cubicBezTo>
                  <a:pt x="244" y="79"/>
                  <a:pt x="245" y="78"/>
                  <a:pt x="246" y="77"/>
                </a:cubicBezTo>
                <a:cubicBezTo>
                  <a:pt x="246" y="77"/>
                  <a:pt x="246" y="77"/>
                  <a:pt x="247" y="77"/>
                </a:cubicBezTo>
                <a:cubicBezTo>
                  <a:pt x="247" y="79"/>
                  <a:pt x="248" y="82"/>
                  <a:pt x="248" y="85"/>
                </a:cubicBezTo>
                <a:cubicBezTo>
                  <a:pt x="246" y="97"/>
                  <a:pt x="242" y="109"/>
                  <a:pt x="232" y="117"/>
                </a:cubicBezTo>
                <a:cubicBezTo>
                  <a:pt x="229" y="119"/>
                  <a:pt x="228" y="121"/>
                  <a:pt x="230" y="124"/>
                </a:cubicBezTo>
                <a:cubicBezTo>
                  <a:pt x="236" y="122"/>
                  <a:pt x="240" y="118"/>
                  <a:pt x="244" y="113"/>
                </a:cubicBezTo>
                <a:cubicBezTo>
                  <a:pt x="248" y="108"/>
                  <a:pt x="251" y="102"/>
                  <a:pt x="254" y="97"/>
                </a:cubicBezTo>
                <a:cubicBezTo>
                  <a:pt x="255" y="98"/>
                  <a:pt x="255" y="98"/>
                  <a:pt x="255" y="98"/>
                </a:cubicBezTo>
                <a:cubicBezTo>
                  <a:pt x="252" y="111"/>
                  <a:pt x="250" y="125"/>
                  <a:pt x="242" y="136"/>
                </a:cubicBezTo>
                <a:cubicBezTo>
                  <a:pt x="239" y="141"/>
                  <a:pt x="234" y="144"/>
                  <a:pt x="231" y="148"/>
                </a:cubicBezTo>
                <a:cubicBezTo>
                  <a:pt x="230" y="149"/>
                  <a:pt x="229" y="151"/>
                  <a:pt x="228" y="153"/>
                </a:cubicBezTo>
                <a:cubicBezTo>
                  <a:pt x="226" y="163"/>
                  <a:pt x="221" y="172"/>
                  <a:pt x="214" y="179"/>
                </a:cubicBezTo>
                <a:cubicBezTo>
                  <a:pt x="211" y="183"/>
                  <a:pt x="207" y="186"/>
                  <a:pt x="201" y="186"/>
                </a:cubicBezTo>
                <a:cubicBezTo>
                  <a:pt x="201" y="184"/>
                  <a:pt x="202" y="182"/>
                  <a:pt x="202" y="180"/>
                </a:cubicBezTo>
                <a:cubicBezTo>
                  <a:pt x="206" y="157"/>
                  <a:pt x="204" y="134"/>
                  <a:pt x="200" y="112"/>
                </a:cubicBezTo>
                <a:cubicBezTo>
                  <a:pt x="196" y="87"/>
                  <a:pt x="186" y="66"/>
                  <a:pt x="167" y="49"/>
                </a:cubicBezTo>
                <a:cubicBezTo>
                  <a:pt x="157" y="39"/>
                  <a:pt x="144" y="33"/>
                  <a:pt x="130" y="29"/>
                </a:cubicBezTo>
                <a:cubicBezTo>
                  <a:pt x="129" y="29"/>
                  <a:pt x="129" y="29"/>
                  <a:pt x="127" y="29"/>
                </a:cubicBezTo>
                <a:cubicBezTo>
                  <a:pt x="128" y="30"/>
                  <a:pt x="129" y="31"/>
                  <a:pt x="130" y="32"/>
                </a:cubicBezTo>
                <a:cubicBezTo>
                  <a:pt x="163" y="66"/>
                  <a:pt x="182" y="107"/>
                  <a:pt x="182" y="155"/>
                </a:cubicBezTo>
                <a:cubicBezTo>
                  <a:pt x="182" y="180"/>
                  <a:pt x="172" y="200"/>
                  <a:pt x="153" y="216"/>
                </a:cubicBezTo>
                <a:cubicBezTo>
                  <a:pt x="152" y="217"/>
                  <a:pt x="151" y="218"/>
                  <a:pt x="150" y="219"/>
                </a:cubicBezTo>
                <a:cubicBezTo>
                  <a:pt x="150" y="219"/>
                  <a:pt x="150" y="219"/>
                  <a:pt x="150" y="220"/>
                </a:cubicBezTo>
                <a:cubicBezTo>
                  <a:pt x="156" y="225"/>
                  <a:pt x="157" y="229"/>
                  <a:pt x="150" y="234"/>
                </a:cubicBezTo>
                <a:cubicBezTo>
                  <a:pt x="145" y="238"/>
                  <a:pt x="139" y="242"/>
                  <a:pt x="133" y="244"/>
                </a:cubicBezTo>
                <a:cubicBezTo>
                  <a:pt x="101" y="256"/>
                  <a:pt x="70" y="253"/>
                  <a:pt x="39" y="239"/>
                </a:cubicBezTo>
                <a:cubicBezTo>
                  <a:pt x="35" y="237"/>
                  <a:pt x="32" y="235"/>
                  <a:pt x="29" y="232"/>
                </a:cubicBezTo>
                <a:cubicBezTo>
                  <a:pt x="26" y="230"/>
                  <a:pt x="25" y="226"/>
                  <a:pt x="27" y="222"/>
                </a:cubicBezTo>
                <a:cubicBezTo>
                  <a:pt x="28" y="219"/>
                  <a:pt x="32" y="218"/>
                  <a:pt x="35" y="219"/>
                </a:cubicBezTo>
                <a:cubicBezTo>
                  <a:pt x="39" y="220"/>
                  <a:pt x="42" y="221"/>
                  <a:pt x="46" y="222"/>
                </a:cubicBezTo>
                <a:cubicBezTo>
                  <a:pt x="44" y="219"/>
                  <a:pt x="42" y="217"/>
                  <a:pt x="40" y="214"/>
                </a:cubicBezTo>
                <a:cubicBezTo>
                  <a:pt x="25" y="196"/>
                  <a:pt x="17" y="174"/>
                  <a:pt x="10" y="151"/>
                </a:cubicBezTo>
                <a:cubicBezTo>
                  <a:pt x="0" y="114"/>
                  <a:pt x="10" y="81"/>
                  <a:pt x="34" y="51"/>
                </a:cubicBezTo>
                <a:cubicBezTo>
                  <a:pt x="39" y="45"/>
                  <a:pt x="45" y="38"/>
                  <a:pt x="52" y="31"/>
                </a:cubicBezTo>
                <a:close/>
                <a:moveTo>
                  <a:pt x="44" y="130"/>
                </a:moveTo>
                <a:cubicBezTo>
                  <a:pt x="44" y="131"/>
                  <a:pt x="44" y="131"/>
                  <a:pt x="44" y="132"/>
                </a:cubicBezTo>
                <a:cubicBezTo>
                  <a:pt x="34" y="150"/>
                  <a:pt x="29" y="170"/>
                  <a:pt x="30" y="191"/>
                </a:cubicBezTo>
                <a:cubicBezTo>
                  <a:pt x="30" y="192"/>
                  <a:pt x="31" y="194"/>
                  <a:pt x="31" y="196"/>
                </a:cubicBezTo>
                <a:cubicBezTo>
                  <a:pt x="41" y="215"/>
                  <a:pt x="55" y="228"/>
                  <a:pt x="76" y="234"/>
                </a:cubicBezTo>
                <a:cubicBezTo>
                  <a:pt x="95" y="239"/>
                  <a:pt x="114" y="238"/>
                  <a:pt x="129" y="225"/>
                </a:cubicBezTo>
                <a:cubicBezTo>
                  <a:pt x="151" y="206"/>
                  <a:pt x="159" y="182"/>
                  <a:pt x="155" y="153"/>
                </a:cubicBezTo>
                <a:cubicBezTo>
                  <a:pt x="154" y="144"/>
                  <a:pt x="149" y="136"/>
                  <a:pt x="143" y="130"/>
                </a:cubicBezTo>
                <a:cubicBezTo>
                  <a:pt x="143" y="130"/>
                  <a:pt x="143" y="130"/>
                  <a:pt x="143" y="130"/>
                </a:cubicBezTo>
                <a:cubicBezTo>
                  <a:pt x="143" y="131"/>
                  <a:pt x="143" y="131"/>
                  <a:pt x="143" y="132"/>
                </a:cubicBezTo>
                <a:cubicBezTo>
                  <a:pt x="141" y="152"/>
                  <a:pt x="132" y="169"/>
                  <a:pt x="116" y="182"/>
                </a:cubicBezTo>
                <a:cubicBezTo>
                  <a:pt x="107" y="189"/>
                  <a:pt x="96" y="193"/>
                  <a:pt x="84" y="192"/>
                </a:cubicBezTo>
                <a:cubicBezTo>
                  <a:pt x="66" y="189"/>
                  <a:pt x="49" y="173"/>
                  <a:pt x="46" y="154"/>
                </a:cubicBezTo>
                <a:cubicBezTo>
                  <a:pt x="45" y="146"/>
                  <a:pt x="45" y="138"/>
                  <a:pt x="44" y="130"/>
                </a:cubicBezTo>
                <a:close/>
                <a:moveTo>
                  <a:pt x="106" y="75"/>
                </a:moveTo>
                <a:cubicBezTo>
                  <a:pt x="118" y="75"/>
                  <a:pt x="125" y="67"/>
                  <a:pt x="122" y="58"/>
                </a:cubicBezTo>
                <a:cubicBezTo>
                  <a:pt x="118" y="47"/>
                  <a:pt x="111" y="40"/>
                  <a:pt x="101" y="37"/>
                </a:cubicBezTo>
                <a:cubicBezTo>
                  <a:pt x="93" y="35"/>
                  <a:pt x="86" y="38"/>
                  <a:pt x="82" y="45"/>
                </a:cubicBezTo>
                <a:cubicBezTo>
                  <a:pt x="78" y="51"/>
                  <a:pt x="79" y="59"/>
                  <a:pt x="84" y="64"/>
                </a:cubicBezTo>
                <a:cubicBezTo>
                  <a:pt x="90" y="71"/>
                  <a:pt x="99" y="74"/>
                  <a:pt x="106" y="75"/>
                </a:cubicBezTo>
                <a:close/>
                <a:moveTo>
                  <a:pt x="111" y="105"/>
                </a:moveTo>
                <a:cubicBezTo>
                  <a:pt x="111" y="111"/>
                  <a:pt x="114" y="114"/>
                  <a:pt x="118" y="114"/>
                </a:cubicBezTo>
                <a:cubicBezTo>
                  <a:pt x="121" y="114"/>
                  <a:pt x="123" y="112"/>
                  <a:pt x="123" y="109"/>
                </a:cubicBezTo>
                <a:cubicBezTo>
                  <a:pt x="123" y="104"/>
                  <a:pt x="119" y="99"/>
                  <a:pt x="115" y="99"/>
                </a:cubicBezTo>
                <a:cubicBezTo>
                  <a:pt x="111" y="100"/>
                  <a:pt x="111" y="103"/>
                  <a:pt x="111" y="105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3829050" y="2346325"/>
            <a:ext cx="741363" cy="758825"/>
          </a:xfrm>
          <a:custGeom>
            <a:avLst/>
            <a:gdLst>
              <a:gd name="T0" fmla="*/ 221 w 250"/>
              <a:gd name="T1" fmla="*/ 220 h 254"/>
              <a:gd name="T2" fmla="*/ 227 w 250"/>
              <a:gd name="T3" fmla="*/ 232 h 254"/>
              <a:gd name="T4" fmla="*/ 172 w 250"/>
              <a:gd name="T5" fmla="*/ 252 h 254"/>
              <a:gd name="T6" fmla="*/ 105 w 250"/>
              <a:gd name="T7" fmla="*/ 236 h 254"/>
              <a:gd name="T8" fmla="*/ 102 w 250"/>
              <a:gd name="T9" fmla="*/ 217 h 254"/>
              <a:gd name="T10" fmla="*/ 125 w 250"/>
              <a:gd name="T11" fmla="*/ 34 h 254"/>
              <a:gd name="T12" fmla="*/ 128 w 250"/>
              <a:gd name="T13" fmla="*/ 29 h 254"/>
              <a:gd name="T14" fmla="*/ 58 w 250"/>
              <a:gd name="T15" fmla="*/ 100 h 254"/>
              <a:gd name="T16" fmla="*/ 54 w 250"/>
              <a:gd name="T17" fmla="*/ 186 h 254"/>
              <a:gd name="T18" fmla="*/ 27 w 250"/>
              <a:gd name="T19" fmla="*/ 155 h 254"/>
              <a:gd name="T20" fmla="*/ 7 w 250"/>
              <a:gd name="T21" fmla="*/ 125 h 254"/>
              <a:gd name="T22" fmla="*/ 0 w 250"/>
              <a:gd name="T23" fmla="*/ 97 h 254"/>
              <a:gd name="T24" fmla="*/ 24 w 250"/>
              <a:gd name="T25" fmla="*/ 126 h 254"/>
              <a:gd name="T26" fmla="*/ 7 w 250"/>
              <a:gd name="T27" fmla="*/ 86 h 254"/>
              <a:gd name="T28" fmla="*/ 30 w 250"/>
              <a:gd name="T29" fmla="*/ 104 h 254"/>
              <a:gd name="T30" fmla="*/ 14 w 250"/>
              <a:gd name="T31" fmla="*/ 54 h 254"/>
              <a:gd name="T32" fmla="*/ 18 w 250"/>
              <a:gd name="T33" fmla="*/ 57 h 254"/>
              <a:gd name="T34" fmla="*/ 45 w 250"/>
              <a:gd name="T35" fmla="*/ 69 h 254"/>
              <a:gd name="T36" fmla="*/ 216 w 250"/>
              <a:gd name="T37" fmla="*/ 11 h 254"/>
              <a:gd name="T38" fmla="*/ 238 w 250"/>
              <a:gd name="T39" fmla="*/ 43 h 254"/>
              <a:gd name="T40" fmla="*/ 207 w 250"/>
              <a:gd name="T41" fmla="*/ 33 h 254"/>
              <a:gd name="T42" fmla="*/ 203 w 250"/>
              <a:gd name="T43" fmla="*/ 33 h 254"/>
              <a:gd name="T44" fmla="*/ 247 w 250"/>
              <a:gd name="T45" fmla="*/ 105 h 254"/>
              <a:gd name="T46" fmla="*/ 213 w 250"/>
              <a:gd name="T47" fmla="*/ 218 h 254"/>
              <a:gd name="T48" fmla="*/ 209 w 250"/>
              <a:gd name="T49" fmla="*/ 222 h 254"/>
              <a:gd name="T50" fmla="*/ 99 w 250"/>
              <a:gd name="T51" fmla="*/ 163 h 254"/>
              <a:gd name="T52" fmla="*/ 171 w 250"/>
              <a:gd name="T53" fmla="*/ 236 h 254"/>
              <a:gd name="T54" fmla="*/ 225 w 250"/>
              <a:gd name="T55" fmla="*/ 190 h 254"/>
              <a:gd name="T56" fmla="*/ 210 w 250"/>
              <a:gd name="T57" fmla="*/ 131 h 254"/>
              <a:gd name="T58" fmla="*/ 134 w 250"/>
              <a:gd name="T59" fmla="*/ 179 h 254"/>
              <a:gd name="T60" fmla="*/ 149 w 250"/>
              <a:gd name="T61" fmla="*/ 76 h 254"/>
              <a:gd name="T62" fmla="*/ 173 w 250"/>
              <a:gd name="T63" fmla="*/ 47 h 254"/>
              <a:gd name="T64" fmla="*/ 134 w 250"/>
              <a:gd name="T65" fmla="*/ 56 h 254"/>
              <a:gd name="T66" fmla="*/ 144 w 250"/>
              <a:gd name="T67" fmla="*/ 106 h 254"/>
              <a:gd name="T68" fmla="*/ 132 w 250"/>
              <a:gd name="T69" fmla="*/ 110 h 254"/>
              <a:gd name="T70" fmla="*/ 144 w 250"/>
              <a:gd name="T71" fmla="*/ 106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0" h="254">
                <a:moveTo>
                  <a:pt x="209" y="222"/>
                </a:moveTo>
                <a:cubicBezTo>
                  <a:pt x="213" y="222"/>
                  <a:pt x="217" y="221"/>
                  <a:pt x="221" y="220"/>
                </a:cubicBezTo>
                <a:cubicBezTo>
                  <a:pt x="224" y="219"/>
                  <a:pt x="227" y="220"/>
                  <a:pt x="228" y="223"/>
                </a:cubicBezTo>
                <a:cubicBezTo>
                  <a:pt x="230" y="226"/>
                  <a:pt x="230" y="230"/>
                  <a:pt x="227" y="232"/>
                </a:cubicBezTo>
                <a:cubicBezTo>
                  <a:pt x="224" y="235"/>
                  <a:pt x="221" y="237"/>
                  <a:pt x="218" y="239"/>
                </a:cubicBezTo>
                <a:cubicBezTo>
                  <a:pt x="204" y="247"/>
                  <a:pt x="188" y="250"/>
                  <a:pt x="172" y="252"/>
                </a:cubicBezTo>
                <a:cubicBezTo>
                  <a:pt x="154" y="254"/>
                  <a:pt x="135" y="251"/>
                  <a:pt x="118" y="244"/>
                </a:cubicBezTo>
                <a:cubicBezTo>
                  <a:pt x="113" y="242"/>
                  <a:pt x="109" y="239"/>
                  <a:pt x="105" y="236"/>
                </a:cubicBezTo>
                <a:cubicBezTo>
                  <a:pt x="99" y="231"/>
                  <a:pt x="99" y="226"/>
                  <a:pt x="105" y="220"/>
                </a:cubicBezTo>
                <a:cubicBezTo>
                  <a:pt x="104" y="219"/>
                  <a:pt x="103" y="218"/>
                  <a:pt x="102" y="217"/>
                </a:cubicBezTo>
                <a:cubicBezTo>
                  <a:pt x="83" y="201"/>
                  <a:pt x="73" y="181"/>
                  <a:pt x="73" y="156"/>
                </a:cubicBezTo>
                <a:cubicBezTo>
                  <a:pt x="73" y="108"/>
                  <a:pt x="92" y="68"/>
                  <a:pt x="125" y="34"/>
                </a:cubicBezTo>
                <a:cubicBezTo>
                  <a:pt x="125" y="33"/>
                  <a:pt x="126" y="32"/>
                  <a:pt x="127" y="31"/>
                </a:cubicBezTo>
                <a:cubicBezTo>
                  <a:pt x="127" y="31"/>
                  <a:pt x="127" y="31"/>
                  <a:pt x="128" y="29"/>
                </a:cubicBezTo>
                <a:cubicBezTo>
                  <a:pt x="120" y="32"/>
                  <a:pt x="114" y="34"/>
                  <a:pt x="108" y="37"/>
                </a:cubicBezTo>
                <a:cubicBezTo>
                  <a:pt x="81" y="50"/>
                  <a:pt x="65" y="72"/>
                  <a:pt x="58" y="100"/>
                </a:cubicBezTo>
                <a:cubicBezTo>
                  <a:pt x="50" y="128"/>
                  <a:pt x="48" y="156"/>
                  <a:pt x="54" y="185"/>
                </a:cubicBezTo>
                <a:cubicBezTo>
                  <a:pt x="54" y="185"/>
                  <a:pt x="54" y="186"/>
                  <a:pt x="54" y="186"/>
                </a:cubicBezTo>
                <a:cubicBezTo>
                  <a:pt x="49" y="187"/>
                  <a:pt x="46" y="185"/>
                  <a:pt x="43" y="182"/>
                </a:cubicBezTo>
                <a:cubicBezTo>
                  <a:pt x="35" y="174"/>
                  <a:pt x="30" y="165"/>
                  <a:pt x="27" y="155"/>
                </a:cubicBezTo>
                <a:cubicBezTo>
                  <a:pt x="26" y="151"/>
                  <a:pt x="25" y="149"/>
                  <a:pt x="22" y="147"/>
                </a:cubicBezTo>
                <a:cubicBezTo>
                  <a:pt x="15" y="142"/>
                  <a:pt x="10" y="134"/>
                  <a:pt x="7" y="125"/>
                </a:cubicBezTo>
                <a:cubicBezTo>
                  <a:pt x="4" y="117"/>
                  <a:pt x="2" y="109"/>
                  <a:pt x="0" y="101"/>
                </a:cubicBezTo>
                <a:cubicBezTo>
                  <a:pt x="0" y="100"/>
                  <a:pt x="0" y="99"/>
                  <a:pt x="0" y="97"/>
                </a:cubicBezTo>
                <a:cubicBezTo>
                  <a:pt x="4" y="103"/>
                  <a:pt x="7" y="109"/>
                  <a:pt x="11" y="113"/>
                </a:cubicBezTo>
                <a:cubicBezTo>
                  <a:pt x="15" y="118"/>
                  <a:pt x="19" y="122"/>
                  <a:pt x="24" y="126"/>
                </a:cubicBezTo>
                <a:cubicBezTo>
                  <a:pt x="27" y="121"/>
                  <a:pt x="27" y="121"/>
                  <a:pt x="23" y="118"/>
                </a:cubicBezTo>
                <a:cubicBezTo>
                  <a:pt x="13" y="110"/>
                  <a:pt x="9" y="98"/>
                  <a:pt x="7" y="86"/>
                </a:cubicBezTo>
                <a:cubicBezTo>
                  <a:pt x="7" y="83"/>
                  <a:pt x="8" y="81"/>
                  <a:pt x="8" y="77"/>
                </a:cubicBezTo>
                <a:cubicBezTo>
                  <a:pt x="17" y="86"/>
                  <a:pt x="21" y="97"/>
                  <a:pt x="30" y="104"/>
                </a:cubicBezTo>
                <a:cubicBezTo>
                  <a:pt x="31" y="101"/>
                  <a:pt x="32" y="98"/>
                  <a:pt x="33" y="95"/>
                </a:cubicBezTo>
                <a:cubicBezTo>
                  <a:pt x="19" y="85"/>
                  <a:pt x="15" y="70"/>
                  <a:pt x="14" y="54"/>
                </a:cubicBezTo>
                <a:cubicBezTo>
                  <a:pt x="15" y="53"/>
                  <a:pt x="15" y="53"/>
                  <a:pt x="16" y="53"/>
                </a:cubicBezTo>
                <a:cubicBezTo>
                  <a:pt x="16" y="54"/>
                  <a:pt x="17" y="56"/>
                  <a:pt x="18" y="57"/>
                </a:cubicBezTo>
                <a:cubicBezTo>
                  <a:pt x="23" y="65"/>
                  <a:pt x="29" y="70"/>
                  <a:pt x="38" y="72"/>
                </a:cubicBezTo>
                <a:cubicBezTo>
                  <a:pt x="41" y="73"/>
                  <a:pt x="43" y="72"/>
                  <a:pt x="45" y="69"/>
                </a:cubicBezTo>
                <a:cubicBezTo>
                  <a:pt x="65" y="29"/>
                  <a:pt x="98" y="8"/>
                  <a:pt x="141" y="3"/>
                </a:cubicBezTo>
                <a:cubicBezTo>
                  <a:pt x="167" y="0"/>
                  <a:pt x="192" y="4"/>
                  <a:pt x="216" y="11"/>
                </a:cubicBezTo>
                <a:cubicBezTo>
                  <a:pt x="219" y="11"/>
                  <a:pt x="222" y="13"/>
                  <a:pt x="224" y="14"/>
                </a:cubicBezTo>
                <a:cubicBezTo>
                  <a:pt x="236" y="20"/>
                  <a:pt x="241" y="30"/>
                  <a:pt x="238" y="43"/>
                </a:cubicBezTo>
                <a:cubicBezTo>
                  <a:pt x="237" y="47"/>
                  <a:pt x="236" y="46"/>
                  <a:pt x="233" y="45"/>
                </a:cubicBezTo>
                <a:cubicBezTo>
                  <a:pt x="225" y="41"/>
                  <a:pt x="216" y="37"/>
                  <a:pt x="207" y="33"/>
                </a:cubicBezTo>
                <a:cubicBezTo>
                  <a:pt x="206" y="33"/>
                  <a:pt x="205" y="33"/>
                  <a:pt x="204" y="32"/>
                </a:cubicBezTo>
                <a:cubicBezTo>
                  <a:pt x="203" y="33"/>
                  <a:pt x="203" y="33"/>
                  <a:pt x="203" y="33"/>
                </a:cubicBezTo>
                <a:cubicBezTo>
                  <a:pt x="207" y="37"/>
                  <a:pt x="211" y="41"/>
                  <a:pt x="215" y="45"/>
                </a:cubicBezTo>
                <a:cubicBezTo>
                  <a:pt x="231" y="62"/>
                  <a:pt x="242" y="82"/>
                  <a:pt x="247" y="105"/>
                </a:cubicBezTo>
                <a:cubicBezTo>
                  <a:pt x="250" y="124"/>
                  <a:pt x="248" y="142"/>
                  <a:pt x="243" y="160"/>
                </a:cubicBezTo>
                <a:cubicBezTo>
                  <a:pt x="236" y="181"/>
                  <a:pt x="228" y="201"/>
                  <a:pt x="213" y="218"/>
                </a:cubicBezTo>
                <a:cubicBezTo>
                  <a:pt x="212" y="219"/>
                  <a:pt x="211" y="219"/>
                  <a:pt x="211" y="220"/>
                </a:cubicBezTo>
                <a:cubicBezTo>
                  <a:pt x="210" y="221"/>
                  <a:pt x="209" y="222"/>
                  <a:pt x="209" y="222"/>
                </a:cubicBezTo>
                <a:close/>
                <a:moveTo>
                  <a:pt x="112" y="130"/>
                </a:moveTo>
                <a:cubicBezTo>
                  <a:pt x="104" y="140"/>
                  <a:pt x="99" y="151"/>
                  <a:pt x="99" y="163"/>
                </a:cubicBezTo>
                <a:cubicBezTo>
                  <a:pt x="98" y="179"/>
                  <a:pt x="103" y="194"/>
                  <a:pt x="110" y="207"/>
                </a:cubicBezTo>
                <a:cubicBezTo>
                  <a:pt x="122" y="230"/>
                  <a:pt x="145" y="241"/>
                  <a:pt x="171" y="236"/>
                </a:cubicBezTo>
                <a:cubicBezTo>
                  <a:pt x="194" y="232"/>
                  <a:pt x="211" y="221"/>
                  <a:pt x="222" y="200"/>
                </a:cubicBezTo>
                <a:cubicBezTo>
                  <a:pt x="223" y="197"/>
                  <a:pt x="225" y="193"/>
                  <a:pt x="225" y="190"/>
                </a:cubicBezTo>
                <a:cubicBezTo>
                  <a:pt x="226" y="171"/>
                  <a:pt x="221" y="154"/>
                  <a:pt x="213" y="137"/>
                </a:cubicBezTo>
                <a:cubicBezTo>
                  <a:pt x="213" y="135"/>
                  <a:pt x="211" y="133"/>
                  <a:pt x="210" y="131"/>
                </a:cubicBezTo>
                <a:cubicBezTo>
                  <a:pt x="211" y="140"/>
                  <a:pt x="211" y="149"/>
                  <a:pt x="208" y="158"/>
                </a:cubicBezTo>
                <a:cubicBezTo>
                  <a:pt x="199" y="186"/>
                  <a:pt x="167" y="209"/>
                  <a:pt x="134" y="179"/>
                </a:cubicBezTo>
                <a:cubicBezTo>
                  <a:pt x="120" y="166"/>
                  <a:pt x="113" y="150"/>
                  <a:pt x="112" y="130"/>
                </a:cubicBezTo>
                <a:close/>
                <a:moveTo>
                  <a:pt x="149" y="76"/>
                </a:moveTo>
                <a:cubicBezTo>
                  <a:pt x="157" y="75"/>
                  <a:pt x="165" y="72"/>
                  <a:pt x="171" y="65"/>
                </a:cubicBezTo>
                <a:cubicBezTo>
                  <a:pt x="176" y="59"/>
                  <a:pt x="177" y="53"/>
                  <a:pt x="173" y="47"/>
                </a:cubicBezTo>
                <a:cubicBezTo>
                  <a:pt x="170" y="40"/>
                  <a:pt x="164" y="36"/>
                  <a:pt x="157" y="38"/>
                </a:cubicBezTo>
                <a:cubicBezTo>
                  <a:pt x="146" y="39"/>
                  <a:pt x="139" y="46"/>
                  <a:pt x="134" y="56"/>
                </a:cubicBezTo>
                <a:cubicBezTo>
                  <a:pt x="129" y="67"/>
                  <a:pt x="136" y="76"/>
                  <a:pt x="149" y="76"/>
                </a:cubicBezTo>
                <a:close/>
                <a:moveTo>
                  <a:pt x="144" y="106"/>
                </a:moveTo>
                <a:cubicBezTo>
                  <a:pt x="144" y="104"/>
                  <a:pt x="144" y="101"/>
                  <a:pt x="140" y="100"/>
                </a:cubicBezTo>
                <a:cubicBezTo>
                  <a:pt x="136" y="100"/>
                  <a:pt x="132" y="105"/>
                  <a:pt x="132" y="110"/>
                </a:cubicBezTo>
                <a:cubicBezTo>
                  <a:pt x="132" y="113"/>
                  <a:pt x="133" y="115"/>
                  <a:pt x="137" y="115"/>
                </a:cubicBezTo>
                <a:cubicBezTo>
                  <a:pt x="141" y="115"/>
                  <a:pt x="144" y="112"/>
                  <a:pt x="144" y="106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>
            <a:off x="4827588" y="2301875"/>
            <a:ext cx="482600" cy="104775"/>
          </a:xfrm>
          <a:custGeom>
            <a:avLst/>
            <a:gdLst>
              <a:gd name="T0" fmla="*/ 162 w 163"/>
              <a:gd name="T1" fmla="*/ 18 h 35"/>
              <a:gd name="T2" fmla="*/ 159 w 163"/>
              <a:gd name="T3" fmla="*/ 17 h 35"/>
              <a:gd name="T4" fmla="*/ 91 w 163"/>
              <a:gd name="T5" fmla="*/ 6 h 35"/>
              <a:gd name="T6" fmla="*/ 4 w 163"/>
              <a:gd name="T7" fmla="*/ 34 h 35"/>
              <a:gd name="T8" fmla="*/ 0 w 163"/>
              <a:gd name="T9" fmla="*/ 35 h 35"/>
              <a:gd name="T10" fmla="*/ 1 w 163"/>
              <a:gd name="T11" fmla="*/ 31 h 35"/>
              <a:gd name="T12" fmla="*/ 18 w 163"/>
              <a:gd name="T13" fmla="*/ 18 h 35"/>
              <a:gd name="T14" fmla="*/ 96 w 163"/>
              <a:gd name="T15" fmla="*/ 3 h 35"/>
              <a:gd name="T16" fmla="*/ 146 w 163"/>
              <a:gd name="T17" fmla="*/ 10 h 35"/>
              <a:gd name="T18" fmla="*/ 159 w 163"/>
              <a:gd name="T19" fmla="*/ 15 h 35"/>
              <a:gd name="T20" fmla="*/ 163 w 163"/>
              <a:gd name="T21" fmla="*/ 17 h 35"/>
              <a:gd name="T22" fmla="*/ 162 w 163"/>
              <a:gd name="T23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63" h="35">
                <a:moveTo>
                  <a:pt x="162" y="18"/>
                </a:moveTo>
                <a:cubicBezTo>
                  <a:pt x="161" y="18"/>
                  <a:pt x="160" y="18"/>
                  <a:pt x="159" y="17"/>
                </a:cubicBezTo>
                <a:cubicBezTo>
                  <a:pt x="137" y="9"/>
                  <a:pt x="114" y="8"/>
                  <a:pt x="91" y="6"/>
                </a:cubicBezTo>
                <a:cubicBezTo>
                  <a:pt x="58" y="5"/>
                  <a:pt x="29" y="13"/>
                  <a:pt x="4" y="34"/>
                </a:cubicBezTo>
                <a:cubicBezTo>
                  <a:pt x="3" y="35"/>
                  <a:pt x="1" y="35"/>
                  <a:pt x="0" y="35"/>
                </a:cubicBezTo>
                <a:cubicBezTo>
                  <a:pt x="0" y="34"/>
                  <a:pt x="0" y="32"/>
                  <a:pt x="1" y="31"/>
                </a:cubicBezTo>
                <a:cubicBezTo>
                  <a:pt x="7" y="27"/>
                  <a:pt x="12" y="22"/>
                  <a:pt x="18" y="18"/>
                </a:cubicBezTo>
                <a:cubicBezTo>
                  <a:pt x="42" y="4"/>
                  <a:pt x="68" y="0"/>
                  <a:pt x="96" y="3"/>
                </a:cubicBezTo>
                <a:cubicBezTo>
                  <a:pt x="113" y="4"/>
                  <a:pt x="129" y="7"/>
                  <a:pt x="146" y="10"/>
                </a:cubicBezTo>
                <a:cubicBezTo>
                  <a:pt x="151" y="10"/>
                  <a:pt x="155" y="13"/>
                  <a:pt x="159" y="15"/>
                </a:cubicBezTo>
                <a:cubicBezTo>
                  <a:pt x="161" y="15"/>
                  <a:pt x="162" y="16"/>
                  <a:pt x="163" y="17"/>
                </a:cubicBezTo>
                <a:cubicBezTo>
                  <a:pt x="163" y="17"/>
                  <a:pt x="162" y="17"/>
                  <a:pt x="162" y="18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4075113" y="2305050"/>
            <a:ext cx="488950" cy="104775"/>
          </a:xfrm>
          <a:custGeom>
            <a:avLst/>
            <a:gdLst>
              <a:gd name="T0" fmla="*/ 164 w 165"/>
              <a:gd name="T1" fmla="*/ 35 h 35"/>
              <a:gd name="T2" fmla="*/ 157 w 165"/>
              <a:gd name="T3" fmla="*/ 30 h 35"/>
              <a:gd name="T4" fmla="*/ 82 w 165"/>
              <a:gd name="T5" fmla="*/ 5 h 35"/>
              <a:gd name="T6" fmla="*/ 8 w 165"/>
              <a:gd name="T7" fmla="*/ 15 h 35"/>
              <a:gd name="T8" fmla="*/ 1 w 165"/>
              <a:gd name="T9" fmla="*/ 18 h 35"/>
              <a:gd name="T10" fmla="*/ 0 w 165"/>
              <a:gd name="T11" fmla="*/ 17 h 35"/>
              <a:gd name="T12" fmla="*/ 4 w 165"/>
              <a:gd name="T13" fmla="*/ 15 h 35"/>
              <a:gd name="T14" fmla="*/ 38 w 165"/>
              <a:gd name="T15" fmla="*/ 5 h 35"/>
              <a:gd name="T16" fmla="*/ 85 w 165"/>
              <a:gd name="T17" fmla="*/ 1 h 35"/>
              <a:gd name="T18" fmla="*/ 149 w 165"/>
              <a:gd name="T19" fmla="*/ 18 h 35"/>
              <a:gd name="T20" fmla="*/ 164 w 165"/>
              <a:gd name="T21" fmla="*/ 30 h 35"/>
              <a:gd name="T22" fmla="*/ 165 w 165"/>
              <a:gd name="T23" fmla="*/ 34 h 35"/>
              <a:gd name="T24" fmla="*/ 164 w 165"/>
              <a:gd name="T25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5" h="35">
                <a:moveTo>
                  <a:pt x="164" y="35"/>
                </a:moveTo>
                <a:cubicBezTo>
                  <a:pt x="162" y="33"/>
                  <a:pt x="159" y="31"/>
                  <a:pt x="157" y="30"/>
                </a:cubicBezTo>
                <a:cubicBezTo>
                  <a:pt x="135" y="13"/>
                  <a:pt x="110" y="5"/>
                  <a:pt x="82" y="5"/>
                </a:cubicBezTo>
                <a:cubicBezTo>
                  <a:pt x="57" y="6"/>
                  <a:pt x="32" y="7"/>
                  <a:pt x="8" y="15"/>
                </a:cubicBezTo>
                <a:cubicBezTo>
                  <a:pt x="6" y="16"/>
                  <a:pt x="4" y="17"/>
                  <a:pt x="1" y="18"/>
                </a:cubicBezTo>
                <a:cubicBezTo>
                  <a:pt x="1" y="18"/>
                  <a:pt x="1" y="18"/>
                  <a:pt x="0" y="17"/>
                </a:cubicBezTo>
                <a:cubicBezTo>
                  <a:pt x="1" y="16"/>
                  <a:pt x="2" y="15"/>
                  <a:pt x="4" y="15"/>
                </a:cubicBezTo>
                <a:cubicBezTo>
                  <a:pt x="14" y="9"/>
                  <a:pt x="26" y="6"/>
                  <a:pt x="38" y="5"/>
                </a:cubicBezTo>
                <a:cubicBezTo>
                  <a:pt x="54" y="3"/>
                  <a:pt x="69" y="2"/>
                  <a:pt x="85" y="1"/>
                </a:cubicBezTo>
                <a:cubicBezTo>
                  <a:pt x="108" y="0"/>
                  <a:pt x="130" y="6"/>
                  <a:pt x="149" y="18"/>
                </a:cubicBezTo>
                <a:cubicBezTo>
                  <a:pt x="155" y="21"/>
                  <a:pt x="159" y="26"/>
                  <a:pt x="164" y="30"/>
                </a:cubicBezTo>
                <a:cubicBezTo>
                  <a:pt x="165" y="31"/>
                  <a:pt x="165" y="33"/>
                  <a:pt x="165" y="34"/>
                </a:cubicBezTo>
                <a:cubicBezTo>
                  <a:pt x="165" y="35"/>
                  <a:pt x="164" y="35"/>
                  <a:pt x="164" y="35"/>
                </a:cubicBezTo>
                <a:close/>
              </a:path>
            </a:pathLst>
          </a:custGeom>
          <a:solidFill>
            <a:srgbClr val="4B2B7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grpSp>
        <p:nvGrpSpPr>
          <p:cNvPr id="16" name="Grupo 15"/>
          <p:cNvGrpSpPr/>
          <p:nvPr/>
        </p:nvGrpSpPr>
        <p:grpSpPr>
          <a:xfrm>
            <a:off x="6150825" y="2412999"/>
            <a:ext cx="2235200" cy="635000"/>
            <a:chOff x="6153151" y="2439988"/>
            <a:chExt cx="2235200" cy="635000"/>
          </a:xfrm>
        </p:grpSpPr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6153151" y="2439988"/>
              <a:ext cx="1008063" cy="566738"/>
            </a:xfrm>
            <a:custGeom>
              <a:avLst/>
              <a:gdLst>
                <a:gd name="T0" fmla="*/ 104 w 440"/>
                <a:gd name="T1" fmla="*/ 67 h 245"/>
                <a:gd name="T2" fmla="*/ 92 w 440"/>
                <a:gd name="T3" fmla="*/ 170 h 245"/>
                <a:gd name="T4" fmla="*/ 93 w 440"/>
                <a:gd name="T5" fmla="*/ 190 h 245"/>
                <a:gd name="T6" fmla="*/ 74 w 440"/>
                <a:gd name="T7" fmla="*/ 177 h 245"/>
                <a:gd name="T8" fmla="*/ 3 w 440"/>
                <a:gd name="T9" fmla="*/ 74 h 245"/>
                <a:gd name="T10" fmla="*/ 73 w 440"/>
                <a:gd name="T11" fmla="*/ 36 h 245"/>
                <a:gd name="T12" fmla="*/ 290 w 440"/>
                <a:gd name="T13" fmla="*/ 24 h 245"/>
                <a:gd name="T14" fmla="*/ 440 w 440"/>
                <a:gd name="T15" fmla="*/ 153 h 245"/>
                <a:gd name="T16" fmla="*/ 434 w 440"/>
                <a:gd name="T17" fmla="*/ 152 h 245"/>
                <a:gd name="T18" fmla="*/ 347 w 440"/>
                <a:gd name="T19" fmla="*/ 89 h 245"/>
                <a:gd name="T20" fmla="*/ 351 w 440"/>
                <a:gd name="T21" fmla="*/ 117 h 245"/>
                <a:gd name="T22" fmla="*/ 241 w 440"/>
                <a:gd name="T23" fmla="*/ 245 h 245"/>
                <a:gd name="T24" fmla="*/ 213 w 440"/>
                <a:gd name="T25" fmla="*/ 243 h 245"/>
                <a:gd name="T26" fmla="*/ 129 w 440"/>
                <a:gd name="T27" fmla="*/ 180 h 245"/>
                <a:gd name="T28" fmla="*/ 141 w 440"/>
                <a:gd name="T29" fmla="*/ 65 h 245"/>
                <a:gd name="T30" fmla="*/ 139 w 440"/>
                <a:gd name="T31" fmla="*/ 118 h 245"/>
                <a:gd name="T32" fmla="*/ 150 w 440"/>
                <a:gd name="T33" fmla="*/ 165 h 245"/>
                <a:gd name="T34" fmla="*/ 191 w 440"/>
                <a:gd name="T35" fmla="*/ 149 h 245"/>
                <a:gd name="T36" fmla="*/ 215 w 440"/>
                <a:gd name="T37" fmla="*/ 91 h 245"/>
                <a:gd name="T38" fmla="*/ 193 w 440"/>
                <a:gd name="T39" fmla="*/ 65 h 245"/>
                <a:gd name="T40" fmla="*/ 139 w 440"/>
                <a:gd name="T41" fmla="*/ 118 h 245"/>
                <a:gd name="T42" fmla="*/ 232 w 440"/>
                <a:gd name="T43" fmla="*/ 231 h 245"/>
                <a:gd name="T44" fmla="*/ 239 w 440"/>
                <a:gd name="T45" fmla="*/ 203 h 245"/>
                <a:gd name="T46" fmla="*/ 207 w 440"/>
                <a:gd name="T47" fmla="*/ 189 h 245"/>
                <a:gd name="T48" fmla="*/ 176 w 440"/>
                <a:gd name="T49" fmla="*/ 210 h 245"/>
                <a:gd name="T50" fmla="*/ 232 w 440"/>
                <a:gd name="T51" fmla="*/ 232 h 245"/>
                <a:gd name="T52" fmla="*/ 268 w 440"/>
                <a:gd name="T53" fmla="*/ 219 h 245"/>
                <a:gd name="T54" fmla="*/ 292 w 440"/>
                <a:gd name="T55" fmla="*/ 214 h 245"/>
                <a:gd name="T56" fmla="*/ 304 w 440"/>
                <a:gd name="T57" fmla="*/ 194 h 245"/>
                <a:gd name="T58" fmla="*/ 262 w 440"/>
                <a:gd name="T59" fmla="*/ 203 h 245"/>
                <a:gd name="T60" fmla="*/ 303 w 440"/>
                <a:gd name="T61" fmla="*/ 189 h 245"/>
                <a:gd name="T62" fmla="*/ 323 w 440"/>
                <a:gd name="T63" fmla="*/ 179 h 245"/>
                <a:gd name="T64" fmla="*/ 306 w 440"/>
                <a:gd name="T65" fmla="*/ 155 h 245"/>
                <a:gd name="T66" fmla="*/ 328 w 440"/>
                <a:gd name="T67" fmla="*/ 168 h 245"/>
                <a:gd name="T68" fmla="*/ 323 w 440"/>
                <a:gd name="T69" fmla="*/ 136 h 245"/>
                <a:gd name="T70" fmla="*/ 308 w 440"/>
                <a:gd name="T71" fmla="*/ 146 h 245"/>
                <a:gd name="T72" fmla="*/ 328 w 440"/>
                <a:gd name="T73" fmla="*/ 168 h 245"/>
                <a:gd name="T74" fmla="*/ 242 w 440"/>
                <a:gd name="T75" fmla="*/ 207 h 245"/>
                <a:gd name="T76" fmla="*/ 246 w 440"/>
                <a:gd name="T77" fmla="*/ 225 h 245"/>
                <a:gd name="T78" fmla="*/ 260 w 440"/>
                <a:gd name="T79" fmla="*/ 21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40" h="245">
                  <a:moveTo>
                    <a:pt x="146" y="59"/>
                  </a:moveTo>
                  <a:cubicBezTo>
                    <a:pt x="131" y="60"/>
                    <a:pt x="117" y="62"/>
                    <a:pt x="104" y="67"/>
                  </a:cubicBezTo>
                  <a:cubicBezTo>
                    <a:pt x="83" y="76"/>
                    <a:pt x="75" y="94"/>
                    <a:pt x="77" y="116"/>
                  </a:cubicBezTo>
                  <a:cubicBezTo>
                    <a:pt x="79" y="135"/>
                    <a:pt x="85" y="152"/>
                    <a:pt x="92" y="170"/>
                  </a:cubicBezTo>
                  <a:cubicBezTo>
                    <a:pt x="93" y="174"/>
                    <a:pt x="95" y="179"/>
                    <a:pt x="95" y="184"/>
                  </a:cubicBezTo>
                  <a:cubicBezTo>
                    <a:pt x="96" y="186"/>
                    <a:pt x="95" y="190"/>
                    <a:pt x="93" y="190"/>
                  </a:cubicBezTo>
                  <a:cubicBezTo>
                    <a:pt x="92" y="191"/>
                    <a:pt x="88" y="191"/>
                    <a:pt x="87" y="190"/>
                  </a:cubicBezTo>
                  <a:cubicBezTo>
                    <a:pt x="82" y="186"/>
                    <a:pt x="77" y="182"/>
                    <a:pt x="74" y="177"/>
                  </a:cubicBezTo>
                  <a:cubicBezTo>
                    <a:pt x="58" y="155"/>
                    <a:pt x="43" y="132"/>
                    <a:pt x="27" y="110"/>
                  </a:cubicBezTo>
                  <a:cubicBezTo>
                    <a:pt x="19" y="98"/>
                    <a:pt x="11" y="86"/>
                    <a:pt x="3" y="74"/>
                  </a:cubicBezTo>
                  <a:cubicBezTo>
                    <a:pt x="0" y="70"/>
                    <a:pt x="0" y="69"/>
                    <a:pt x="4" y="66"/>
                  </a:cubicBezTo>
                  <a:cubicBezTo>
                    <a:pt x="26" y="53"/>
                    <a:pt x="49" y="43"/>
                    <a:pt x="73" y="36"/>
                  </a:cubicBezTo>
                  <a:cubicBezTo>
                    <a:pt x="103" y="27"/>
                    <a:pt x="134" y="18"/>
                    <a:pt x="164" y="11"/>
                  </a:cubicBezTo>
                  <a:cubicBezTo>
                    <a:pt x="207" y="0"/>
                    <a:pt x="249" y="7"/>
                    <a:pt x="290" y="24"/>
                  </a:cubicBezTo>
                  <a:cubicBezTo>
                    <a:pt x="348" y="49"/>
                    <a:pt x="396" y="87"/>
                    <a:pt x="433" y="139"/>
                  </a:cubicBezTo>
                  <a:cubicBezTo>
                    <a:pt x="436" y="144"/>
                    <a:pt x="438" y="149"/>
                    <a:pt x="440" y="153"/>
                  </a:cubicBezTo>
                  <a:cubicBezTo>
                    <a:pt x="440" y="154"/>
                    <a:pt x="439" y="154"/>
                    <a:pt x="439" y="155"/>
                  </a:cubicBezTo>
                  <a:cubicBezTo>
                    <a:pt x="437" y="154"/>
                    <a:pt x="436" y="153"/>
                    <a:pt x="434" y="152"/>
                  </a:cubicBezTo>
                  <a:cubicBezTo>
                    <a:pt x="416" y="138"/>
                    <a:pt x="398" y="124"/>
                    <a:pt x="380" y="111"/>
                  </a:cubicBezTo>
                  <a:cubicBezTo>
                    <a:pt x="369" y="103"/>
                    <a:pt x="358" y="96"/>
                    <a:pt x="347" y="89"/>
                  </a:cubicBezTo>
                  <a:cubicBezTo>
                    <a:pt x="346" y="89"/>
                    <a:pt x="345" y="88"/>
                    <a:pt x="345" y="88"/>
                  </a:cubicBezTo>
                  <a:cubicBezTo>
                    <a:pt x="347" y="98"/>
                    <a:pt x="350" y="108"/>
                    <a:pt x="351" y="117"/>
                  </a:cubicBezTo>
                  <a:cubicBezTo>
                    <a:pt x="357" y="153"/>
                    <a:pt x="347" y="183"/>
                    <a:pt x="323" y="209"/>
                  </a:cubicBezTo>
                  <a:cubicBezTo>
                    <a:pt x="300" y="232"/>
                    <a:pt x="273" y="243"/>
                    <a:pt x="241" y="245"/>
                  </a:cubicBezTo>
                  <a:cubicBezTo>
                    <a:pt x="239" y="245"/>
                    <a:pt x="236" y="244"/>
                    <a:pt x="234" y="244"/>
                  </a:cubicBezTo>
                  <a:cubicBezTo>
                    <a:pt x="227" y="244"/>
                    <a:pt x="220" y="244"/>
                    <a:pt x="213" y="243"/>
                  </a:cubicBezTo>
                  <a:cubicBezTo>
                    <a:pt x="207" y="242"/>
                    <a:pt x="200" y="241"/>
                    <a:pt x="193" y="238"/>
                  </a:cubicBezTo>
                  <a:cubicBezTo>
                    <a:pt x="164" y="227"/>
                    <a:pt x="143" y="207"/>
                    <a:pt x="129" y="180"/>
                  </a:cubicBezTo>
                  <a:cubicBezTo>
                    <a:pt x="122" y="165"/>
                    <a:pt x="117" y="150"/>
                    <a:pt x="117" y="134"/>
                  </a:cubicBezTo>
                  <a:cubicBezTo>
                    <a:pt x="116" y="108"/>
                    <a:pt x="126" y="86"/>
                    <a:pt x="141" y="65"/>
                  </a:cubicBezTo>
                  <a:cubicBezTo>
                    <a:pt x="142" y="64"/>
                    <a:pt x="144" y="62"/>
                    <a:pt x="146" y="59"/>
                  </a:cubicBezTo>
                  <a:close/>
                  <a:moveTo>
                    <a:pt x="139" y="118"/>
                  </a:moveTo>
                  <a:cubicBezTo>
                    <a:pt x="139" y="123"/>
                    <a:pt x="139" y="127"/>
                    <a:pt x="140" y="131"/>
                  </a:cubicBezTo>
                  <a:cubicBezTo>
                    <a:pt x="142" y="143"/>
                    <a:pt x="144" y="155"/>
                    <a:pt x="150" y="165"/>
                  </a:cubicBezTo>
                  <a:cubicBezTo>
                    <a:pt x="156" y="176"/>
                    <a:pt x="165" y="177"/>
                    <a:pt x="175" y="170"/>
                  </a:cubicBezTo>
                  <a:cubicBezTo>
                    <a:pt x="183" y="165"/>
                    <a:pt x="187" y="157"/>
                    <a:pt x="191" y="149"/>
                  </a:cubicBezTo>
                  <a:cubicBezTo>
                    <a:pt x="197" y="134"/>
                    <a:pt x="204" y="119"/>
                    <a:pt x="210" y="104"/>
                  </a:cubicBezTo>
                  <a:cubicBezTo>
                    <a:pt x="212" y="100"/>
                    <a:pt x="214" y="95"/>
                    <a:pt x="215" y="91"/>
                  </a:cubicBezTo>
                  <a:cubicBezTo>
                    <a:pt x="217" y="83"/>
                    <a:pt x="214" y="76"/>
                    <a:pt x="207" y="71"/>
                  </a:cubicBezTo>
                  <a:cubicBezTo>
                    <a:pt x="203" y="69"/>
                    <a:pt x="198" y="66"/>
                    <a:pt x="193" y="65"/>
                  </a:cubicBezTo>
                  <a:cubicBezTo>
                    <a:pt x="171" y="59"/>
                    <a:pt x="154" y="67"/>
                    <a:pt x="145" y="88"/>
                  </a:cubicBezTo>
                  <a:cubicBezTo>
                    <a:pt x="141" y="98"/>
                    <a:pt x="139" y="108"/>
                    <a:pt x="139" y="118"/>
                  </a:cubicBezTo>
                  <a:close/>
                  <a:moveTo>
                    <a:pt x="232" y="232"/>
                  </a:moveTo>
                  <a:cubicBezTo>
                    <a:pt x="232" y="231"/>
                    <a:pt x="232" y="231"/>
                    <a:pt x="232" y="231"/>
                  </a:cubicBezTo>
                  <a:cubicBezTo>
                    <a:pt x="239" y="231"/>
                    <a:pt x="242" y="228"/>
                    <a:pt x="240" y="223"/>
                  </a:cubicBezTo>
                  <a:cubicBezTo>
                    <a:pt x="237" y="216"/>
                    <a:pt x="238" y="210"/>
                    <a:pt x="239" y="203"/>
                  </a:cubicBezTo>
                  <a:cubicBezTo>
                    <a:pt x="240" y="197"/>
                    <a:pt x="237" y="193"/>
                    <a:pt x="231" y="193"/>
                  </a:cubicBezTo>
                  <a:cubicBezTo>
                    <a:pt x="222" y="194"/>
                    <a:pt x="214" y="192"/>
                    <a:pt x="207" y="189"/>
                  </a:cubicBezTo>
                  <a:cubicBezTo>
                    <a:pt x="195" y="184"/>
                    <a:pt x="186" y="189"/>
                    <a:pt x="178" y="195"/>
                  </a:cubicBezTo>
                  <a:cubicBezTo>
                    <a:pt x="173" y="199"/>
                    <a:pt x="173" y="204"/>
                    <a:pt x="176" y="210"/>
                  </a:cubicBezTo>
                  <a:cubicBezTo>
                    <a:pt x="180" y="216"/>
                    <a:pt x="186" y="220"/>
                    <a:pt x="193" y="222"/>
                  </a:cubicBezTo>
                  <a:cubicBezTo>
                    <a:pt x="206" y="226"/>
                    <a:pt x="219" y="229"/>
                    <a:pt x="232" y="232"/>
                  </a:cubicBezTo>
                  <a:close/>
                  <a:moveTo>
                    <a:pt x="262" y="203"/>
                  </a:moveTo>
                  <a:cubicBezTo>
                    <a:pt x="262" y="208"/>
                    <a:pt x="264" y="214"/>
                    <a:pt x="268" y="219"/>
                  </a:cubicBezTo>
                  <a:cubicBezTo>
                    <a:pt x="271" y="222"/>
                    <a:pt x="275" y="223"/>
                    <a:pt x="279" y="221"/>
                  </a:cubicBezTo>
                  <a:cubicBezTo>
                    <a:pt x="283" y="219"/>
                    <a:pt x="287" y="217"/>
                    <a:pt x="292" y="214"/>
                  </a:cubicBezTo>
                  <a:cubicBezTo>
                    <a:pt x="296" y="211"/>
                    <a:pt x="300" y="208"/>
                    <a:pt x="304" y="205"/>
                  </a:cubicBezTo>
                  <a:cubicBezTo>
                    <a:pt x="309" y="201"/>
                    <a:pt x="309" y="198"/>
                    <a:pt x="304" y="194"/>
                  </a:cubicBezTo>
                  <a:cubicBezTo>
                    <a:pt x="300" y="191"/>
                    <a:pt x="296" y="189"/>
                    <a:pt x="292" y="186"/>
                  </a:cubicBezTo>
                  <a:cubicBezTo>
                    <a:pt x="276" y="177"/>
                    <a:pt x="262" y="192"/>
                    <a:pt x="262" y="203"/>
                  </a:cubicBezTo>
                  <a:close/>
                  <a:moveTo>
                    <a:pt x="296" y="173"/>
                  </a:moveTo>
                  <a:cubicBezTo>
                    <a:pt x="296" y="179"/>
                    <a:pt x="299" y="185"/>
                    <a:pt x="303" y="189"/>
                  </a:cubicBezTo>
                  <a:cubicBezTo>
                    <a:pt x="310" y="195"/>
                    <a:pt x="317" y="194"/>
                    <a:pt x="321" y="186"/>
                  </a:cubicBezTo>
                  <a:cubicBezTo>
                    <a:pt x="322" y="184"/>
                    <a:pt x="323" y="182"/>
                    <a:pt x="323" y="179"/>
                  </a:cubicBezTo>
                  <a:cubicBezTo>
                    <a:pt x="323" y="169"/>
                    <a:pt x="319" y="162"/>
                    <a:pt x="312" y="155"/>
                  </a:cubicBezTo>
                  <a:cubicBezTo>
                    <a:pt x="311" y="154"/>
                    <a:pt x="308" y="154"/>
                    <a:pt x="306" y="155"/>
                  </a:cubicBezTo>
                  <a:cubicBezTo>
                    <a:pt x="300" y="159"/>
                    <a:pt x="296" y="165"/>
                    <a:pt x="296" y="173"/>
                  </a:cubicBezTo>
                  <a:close/>
                  <a:moveTo>
                    <a:pt x="328" y="168"/>
                  </a:moveTo>
                  <a:cubicBezTo>
                    <a:pt x="330" y="163"/>
                    <a:pt x="332" y="157"/>
                    <a:pt x="334" y="151"/>
                  </a:cubicBezTo>
                  <a:cubicBezTo>
                    <a:pt x="336" y="144"/>
                    <a:pt x="331" y="137"/>
                    <a:pt x="323" y="136"/>
                  </a:cubicBezTo>
                  <a:cubicBezTo>
                    <a:pt x="321" y="136"/>
                    <a:pt x="318" y="135"/>
                    <a:pt x="316" y="136"/>
                  </a:cubicBezTo>
                  <a:cubicBezTo>
                    <a:pt x="309" y="136"/>
                    <a:pt x="307" y="138"/>
                    <a:pt x="308" y="146"/>
                  </a:cubicBezTo>
                  <a:cubicBezTo>
                    <a:pt x="309" y="147"/>
                    <a:pt x="311" y="147"/>
                    <a:pt x="312" y="148"/>
                  </a:cubicBezTo>
                  <a:cubicBezTo>
                    <a:pt x="318" y="155"/>
                    <a:pt x="323" y="161"/>
                    <a:pt x="328" y="168"/>
                  </a:cubicBezTo>
                  <a:close/>
                  <a:moveTo>
                    <a:pt x="255" y="194"/>
                  </a:moveTo>
                  <a:cubicBezTo>
                    <a:pt x="247" y="195"/>
                    <a:pt x="243" y="199"/>
                    <a:pt x="242" y="207"/>
                  </a:cubicBezTo>
                  <a:cubicBezTo>
                    <a:pt x="242" y="210"/>
                    <a:pt x="242" y="212"/>
                    <a:pt x="242" y="215"/>
                  </a:cubicBezTo>
                  <a:cubicBezTo>
                    <a:pt x="243" y="218"/>
                    <a:pt x="244" y="222"/>
                    <a:pt x="246" y="225"/>
                  </a:cubicBezTo>
                  <a:cubicBezTo>
                    <a:pt x="249" y="228"/>
                    <a:pt x="254" y="229"/>
                    <a:pt x="257" y="227"/>
                  </a:cubicBezTo>
                  <a:cubicBezTo>
                    <a:pt x="261" y="225"/>
                    <a:pt x="260" y="221"/>
                    <a:pt x="260" y="217"/>
                  </a:cubicBezTo>
                  <a:cubicBezTo>
                    <a:pt x="258" y="210"/>
                    <a:pt x="256" y="202"/>
                    <a:pt x="255" y="194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7381876" y="2447925"/>
              <a:ext cx="1006475" cy="558800"/>
            </a:xfrm>
            <a:custGeom>
              <a:avLst/>
              <a:gdLst>
                <a:gd name="T0" fmla="*/ 0 w 439"/>
                <a:gd name="T1" fmla="*/ 151 h 242"/>
                <a:gd name="T2" fmla="*/ 100 w 439"/>
                <a:gd name="T3" fmla="*/ 47 h 242"/>
                <a:gd name="T4" fmla="*/ 171 w 439"/>
                <a:gd name="T5" fmla="*/ 13 h 242"/>
                <a:gd name="T6" fmla="*/ 396 w 439"/>
                <a:gd name="T7" fmla="*/ 44 h 242"/>
                <a:gd name="T8" fmla="*/ 436 w 439"/>
                <a:gd name="T9" fmla="*/ 72 h 242"/>
                <a:gd name="T10" fmla="*/ 356 w 439"/>
                <a:gd name="T11" fmla="*/ 184 h 242"/>
                <a:gd name="T12" fmla="*/ 344 w 439"/>
                <a:gd name="T13" fmla="*/ 176 h 242"/>
                <a:gd name="T14" fmla="*/ 362 w 439"/>
                <a:gd name="T15" fmla="*/ 100 h 242"/>
                <a:gd name="T16" fmla="*/ 294 w 439"/>
                <a:gd name="T17" fmla="*/ 56 h 242"/>
                <a:gd name="T18" fmla="*/ 323 w 439"/>
                <a:gd name="T19" fmla="*/ 131 h 242"/>
                <a:gd name="T20" fmla="*/ 232 w 439"/>
                <a:gd name="T21" fmla="*/ 239 h 242"/>
                <a:gd name="T22" fmla="*/ 201 w 439"/>
                <a:gd name="T23" fmla="*/ 241 h 242"/>
                <a:gd name="T24" fmla="*/ 167 w 439"/>
                <a:gd name="T25" fmla="*/ 236 h 242"/>
                <a:gd name="T26" fmla="*/ 92 w 439"/>
                <a:gd name="T27" fmla="*/ 96 h 242"/>
                <a:gd name="T28" fmla="*/ 300 w 439"/>
                <a:gd name="T29" fmla="*/ 119 h 242"/>
                <a:gd name="T30" fmla="*/ 230 w 439"/>
                <a:gd name="T31" fmla="*/ 69 h 242"/>
                <a:gd name="T32" fmla="*/ 228 w 439"/>
                <a:gd name="T33" fmla="*/ 100 h 242"/>
                <a:gd name="T34" fmla="*/ 266 w 439"/>
                <a:gd name="T35" fmla="*/ 169 h 242"/>
                <a:gd name="T36" fmla="*/ 291 w 439"/>
                <a:gd name="T37" fmla="*/ 158 h 242"/>
                <a:gd name="T38" fmla="*/ 213 w 439"/>
                <a:gd name="T39" fmla="*/ 191 h 242"/>
                <a:gd name="T40" fmla="*/ 200 w 439"/>
                <a:gd name="T41" fmla="*/ 202 h 242"/>
                <a:gd name="T42" fmla="*/ 206 w 439"/>
                <a:gd name="T43" fmla="*/ 228 h 242"/>
                <a:gd name="T44" fmla="*/ 234 w 439"/>
                <a:gd name="T45" fmla="*/ 223 h 242"/>
                <a:gd name="T46" fmla="*/ 258 w 439"/>
                <a:gd name="T47" fmla="*/ 190 h 242"/>
                <a:gd name="T48" fmla="*/ 213 w 439"/>
                <a:gd name="T49" fmla="*/ 191 h 242"/>
                <a:gd name="T50" fmla="*/ 148 w 439"/>
                <a:gd name="T51" fmla="*/ 183 h 242"/>
                <a:gd name="T52" fmla="*/ 136 w 439"/>
                <a:gd name="T53" fmla="*/ 202 h 242"/>
                <a:gd name="T54" fmla="*/ 169 w 439"/>
                <a:gd name="T55" fmla="*/ 217 h 242"/>
                <a:gd name="T56" fmla="*/ 116 w 439"/>
                <a:gd name="T57" fmla="*/ 174 h 242"/>
                <a:gd name="T58" fmla="*/ 136 w 439"/>
                <a:gd name="T59" fmla="*/ 185 h 242"/>
                <a:gd name="T60" fmla="*/ 127 w 439"/>
                <a:gd name="T61" fmla="*/ 152 h 242"/>
                <a:gd name="T62" fmla="*/ 111 w 439"/>
                <a:gd name="T63" fmla="*/ 166 h 242"/>
                <a:gd name="T64" fmla="*/ 121 w 439"/>
                <a:gd name="T65" fmla="*/ 152 h 242"/>
                <a:gd name="T66" fmla="*/ 132 w 439"/>
                <a:gd name="T67" fmla="*/ 139 h 242"/>
                <a:gd name="T68" fmla="*/ 117 w 439"/>
                <a:gd name="T69" fmla="*/ 133 h 242"/>
                <a:gd name="T70" fmla="*/ 111 w 439"/>
                <a:gd name="T71" fmla="*/ 166 h 242"/>
                <a:gd name="T72" fmla="*/ 179 w 439"/>
                <a:gd name="T73" fmla="*/ 214 h 242"/>
                <a:gd name="T74" fmla="*/ 193 w 439"/>
                <a:gd name="T75" fmla="*/ 221 h 242"/>
                <a:gd name="T76" fmla="*/ 197 w 439"/>
                <a:gd name="T77" fmla="*/ 20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9" h="242">
                  <a:moveTo>
                    <a:pt x="95" y="84"/>
                  </a:moveTo>
                  <a:cubicBezTo>
                    <a:pt x="60" y="103"/>
                    <a:pt x="32" y="130"/>
                    <a:pt x="0" y="151"/>
                  </a:cubicBezTo>
                  <a:cubicBezTo>
                    <a:pt x="0" y="145"/>
                    <a:pt x="3" y="140"/>
                    <a:pt x="6" y="136"/>
                  </a:cubicBezTo>
                  <a:cubicBezTo>
                    <a:pt x="31" y="100"/>
                    <a:pt x="63" y="70"/>
                    <a:pt x="100" y="47"/>
                  </a:cubicBezTo>
                  <a:cubicBezTo>
                    <a:pt x="116" y="37"/>
                    <a:pt x="133" y="29"/>
                    <a:pt x="150" y="21"/>
                  </a:cubicBezTo>
                  <a:cubicBezTo>
                    <a:pt x="157" y="17"/>
                    <a:pt x="164" y="15"/>
                    <a:pt x="171" y="13"/>
                  </a:cubicBezTo>
                  <a:cubicBezTo>
                    <a:pt x="210" y="0"/>
                    <a:pt x="249" y="0"/>
                    <a:pt x="289" y="11"/>
                  </a:cubicBezTo>
                  <a:cubicBezTo>
                    <a:pt x="325" y="20"/>
                    <a:pt x="361" y="30"/>
                    <a:pt x="396" y="44"/>
                  </a:cubicBezTo>
                  <a:cubicBezTo>
                    <a:pt x="409" y="49"/>
                    <a:pt x="421" y="57"/>
                    <a:pt x="434" y="63"/>
                  </a:cubicBezTo>
                  <a:cubicBezTo>
                    <a:pt x="439" y="66"/>
                    <a:pt x="439" y="67"/>
                    <a:pt x="436" y="72"/>
                  </a:cubicBezTo>
                  <a:cubicBezTo>
                    <a:pt x="414" y="103"/>
                    <a:pt x="393" y="135"/>
                    <a:pt x="371" y="166"/>
                  </a:cubicBezTo>
                  <a:cubicBezTo>
                    <a:pt x="367" y="172"/>
                    <a:pt x="361" y="178"/>
                    <a:pt x="356" y="184"/>
                  </a:cubicBezTo>
                  <a:cubicBezTo>
                    <a:pt x="354" y="186"/>
                    <a:pt x="350" y="190"/>
                    <a:pt x="346" y="187"/>
                  </a:cubicBezTo>
                  <a:cubicBezTo>
                    <a:pt x="341" y="185"/>
                    <a:pt x="343" y="180"/>
                    <a:pt x="344" y="176"/>
                  </a:cubicBezTo>
                  <a:cubicBezTo>
                    <a:pt x="348" y="164"/>
                    <a:pt x="353" y="152"/>
                    <a:pt x="357" y="140"/>
                  </a:cubicBezTo>
                  <a:cubicBezTo>
                    <a:pt x="361" y="127"/>
                    <a:pt x="363" y="113"/>
                    <a:pt x="362" y="100"/>
                  </a:cubicBezTo>
                  <a:cubicBezTo>
                    <a:pt x="360" y="85"/>
                    <a:pt x="353" y="73"/>
                    <a:pt x="340" y="66"/>
                  </a:cubicBezTo>
                  <a:cubicBezTo>
                    <a:pt x="325" y="59"/>
                    <a:pt x="310" y="57"/>
                    <a:pt x="294" y="56"/>
                  </a:cubicBezTo>
                  <a:cubicBezTo>
                    <a:pt x="297" y="60"/>
                    <a:pt x="299" y="64"/>
                    <a:pt x="302" y="67"/>
                  </a:cubicBezTo>
                  <a:cubicBezTo>
                    <a:pt x="315" y="86"/>
                    <a:pt x="323" y="107"/>
                    <a:pt x="323" y="131"/>
                  </a:cubicBezTo>
                  <a:cubicBezTo>
                    <a:pt x="322" y="153"/>
                    <a:pt x="314" y="172"/>
                    <a:pt x="302" y="190"/>
                  </a:cubicBezTo>
                  <a:cubicBezTo>
                    <a:pt x="285" y="215"/>
                    <a:pt x="263" y="233"/>
                    <a:pt x="232" y="239"/>
                  </a:cubicBezTo>
                  <a:cubicBezTo>
                    <a:pt x="226" y="241"/>
                    <a:pt x="219" y="241"/>
                    <a:pt x="212" y="242"/>
                  </a:cubicBezTo>
                  <a:cubicBezTo>
                    <a:pt x="208" y="242"/>
                    <a:pt x="204" y="241"/>
                    <a:pt x="201" y="241"/>
                  </a:cubicBezTo>
                  <a:cubicBezTo>
                    <a:pt x="199" y="240"/>
                    <a:pt x="197" y="242"/>
                    <a:pt x="195" y="242"/>
                  </a:cubicBezTo>
                  <a:cubicBezTo>
                    <a:pt x="186" y="240"/>
                    <a:pt x="176" y="239"/>
                    <a:pt x="167" y="236"/>
                  </a:cubicBezTo>
                  <a:cubicBezTo>
                    <a:pt x="128" y="224"/>
                    <a:pt x="101" y="198"/>
                    <a:pt x="89" y="158"/>
                  </a:cubicBezTo>
                  <a:cubicBezTo>
                    <a:pt x="83" y="137"/>
                    <a:pt x="86" y="116"/>
                    <a:pt x="92" y="96"/>
                  </a:cubicBezTo>
                  <a:cubicBezTo>
                    <a:pt x="93" y="92"/>
                    <a:pt x="94" y="89"/>
                    <a:pt x="95" y="84"/>
                  </a:cubicBezTo>
                  <a:close/>
                  <a:moveTo>
                    <a:pt x="300" y="119"/>
                  </a:moveTo>
                  <a:cubicBezTo>
                    <a:pt x="300" y="104"/>
                    <a:pt x="298" y="93"/>
                    <a:pt x="292" y="82"/>
                  </a:cubicBezTo>
                  <a:cubicBezTo>
                    <a:pt x="280" y="58"/>
                    <a:pt x="251" y="52"/>
                    <a:pt x="230" y="69"/>
                  </a:cubicBezTo>
                  <a:cubicBezTo>
                    <a:pt x="225" y="73"/>
                    <a:pt x="223" y="78"/>
                    <a:pt x="224" y="85"/>
                  </a:cubicBezTo>
                  <a:cubicBezTo>
                    <a:pt x="225" y="90"/>
                    <a:pt x="226" y="95"/>
                    <a:pt x="228" y="100"/>
                  </a:cubicBezTo>
                  <a:cubicBezTo>
                    <a:pt x="235" y="116"/>
                    <a:pt x="242" y="131"/>
                    <a:pt x="248" y="146"/>
                  </a:cubicBezTo>
                  <a:cubicBezTo>
                    <a:pt x="252" y="155"/>
                    <a:pt x="257" y="163"/>
                    <a:pt x="266" y="169"/>
                  </a:cubicBezTo>
                  <a:cubicBezTo>
                    <a:pt x="274" y="174"/>
                    <a:pt x="282" y="172"/>
                    <a:pt x="288" y="164"/>
                  </a:cubicBezTo>
                  <a:cubicBezTo>
                    <a:pt x="289" y="162"/>
                    <a:pt x="290" y="160"/>
                    <a:pt x="291" y="158"/>
                  </a:cubicBezTo>
                  <a:cubicBezTo>
                    <a:pt x="297" y="144"/>
                    <a:pt x="299" y="130"/>
                    <a:pt x="300" y="119"/>
                  </a:cubicBezTo>
                  <a:close/>
                  <a:moveTo>
                    <a:pt x="213" y="191"/>
                  </a:moveTo>
                  <a:cubicBezTo>
                    <a:pt x="212" y="190"/>
                    <a:pt x="211" y="190"/>
                    <a:pt x="210" y="190"/>
                  </a:cubicBezTo>
                  <a:cubicBezTo>
                    <a:pt x="201" y="190"/>
                    <a:pt x="198" y="193"/>
                    <a:pt x="200" y="202"/>
                  </a:cubicBezTo>
                  <a:cubicBezTo>
                    <a:pt x="201" y="208"/>
                    <a:pt x="201" y="213"/>
                    <a:pt x="199" y="218"/>
                  </a:cubicBezTo>
                  <a:cubicBezTo>
                    <a:pt x="197" y="225"/>
                    <a:pt x="200" y="228"/>
                    <a:pt x="206" y="228"/>
                  </a:cubicBezTo>
                  <a:cubicBezTo>
                    <a:pt x="208" y="228"/>
                    <a:pt x="209" y="228"/>
                    <a:pt x="210" y="228"/>
                  </a:cubicBezTo>
                  <a:cubicBezTo>
                    <a:pt x="218" y="226"/>
                    <a:pt x="226" y="225"/>
                    <a:pt x="234" y="223"/>
                  </a:cubicBezTo>
                  <a:cubicBezTo>
                    <a:pt x="244" y="221"/>
                    <a:pt x="254" y="218"/>
                    <a:pt x="261" y="209"/>
                  </a:cubicBezTo>
                  <a:cubicBezTo>
                    <a:pt x="267" y="202"/>
                    <a:pt x="266" y="195"/>
                    <a:pt x="258" y="190"/>
                  </a:cubicBezTo>
                  <a:cubicBezTo>
                    <a:pt x="250" y="185"/>
                    <a:pt x="241" y="182"/>
                    <a:pt x="231" y="186"/>
                  </a:cubicBezTo>
                  <a:cubicBezTo>
                    <a:pt x="225" y="189"/>
                    <a:pt x="219" y="192"/>
                    <a:pt x="213" y="191"/>
                  </a:cubicBezTo>
                  <a:close/>
                  <a:moveTo>
                    <a:pt x="177" y="201"/>
                  </a:moveTo>
                  <a:cubicBezTo>
                    <a:pt x="177" y="188"/>
                    <a:pt x="162" y="175"/>
                    <a:pt x="148" y="183"/>
                  </a:cubicBezTo>
                  <a:cubicBezTo>
                    <a:pt x="144" y="185"/>
                    <a:pt x="140" y="188"/>
                    <a:pt x="136" y="190"/>
                  </a:cubicBezTo>
                  <a:cubicBezTo>
                    <a:pt x="130" y="195"/>
                    <a:pt x="130" y="198"/>
                    <a:pt x="136" y="202"/>
                  </a:cubicBezTo>
                  <a:cubicBezTo>
                    <a:pt x="144" y="208"/>
                    <a:pt x="152" y="213"/>
                    <a:pt x="161" y="218"/>
                  </a:cubicBezTo>
                  <a:cubicBezTo>
                    <a:pt x="163" y="219"/>
                    <a:pt x="167" y="218"/>
                    <a:pt x="169" y="217"/>
                  </a:cubicBezTo>
                  <a:cubicBezTo>
                    <a:pt x="174" y="213"/>
                    <a:pt x="177" y="208"/>
                    <a:pt x="177" y="201"/>
                  </a:cubicBezTo>
                  <a:close/>
                  <a:moveTo>
                    <a:pt x="116" y="174"/>
                  </a:moveTo>
                  <a:cubicBezTo>
                    <a:pt x="116" y="181"/>
                    <a:pt x="119" y="187"/>
                    <a:pt x="124" y="189"/>
                  </a:cubicBezTo>
                  <a:cubicBezTo>
                    <a:pt x="129" y="191"/>
                    <a:pt x="133" y="189"/>
                    <a:pt x="136" y="185"/>
                  </a:cubicBezTo>
                  <a:cubicBezTo>
                    <a:pt x="148" y="173"/>
                    <a:pt x="143" y="159"/>
                    <a:pt x="133" y="152"/>
                  </a:cubicBezTo>
                  <a:cubicBezTo>
                    <a:pt x="132" y="151"/>
                    <a:pt x="128" y="151"/>
                    <a:pt x="127" y="152"/>
                  </a:cubicBezTo>
                  <a:cubicBezTo>
                    <a:pt x="121" y="158"/>
                    <a:pt x="117" y="166"/>
                    <a:pt x="116" y="174"/>
                  </a:cubicBezTo>
                  <a:close/>
                  <a:moveTo>
                    <a:pt x="111" y="166"/>
                  </a:moveTo>
                  <a:cubicBezTo>
                    <a:pt x="113" y="163"/>
                    <a:pt x="114" y="161"/>
                    <a:pt x="116" y="159"/>
                  </a:cubicBezTo>
                  <a:cubicBezTo>
                    <a:pt x="117" y="156"/>
                    <a:pt x="119" y="154"/>
                    <a:pt x="121" y="152"/>
                  </a:cubicBezTo>
                  <a:cubicBezTo>
                    <a:pt x="123" y="149"/>
                    <a:pt x="126" y="146"/>
                    <a:pt x="129" y="144"/>
                  </a:cubicBezTo>
                  <a:cubicBezTo>
                    <a:pt x="132" y="143"/>
                    <a:pt x="132" y="141"/>
                    <a:pt x="132" y="139"/>
                  </a:cubicBezTo>
                  <a:cubicBezTo>
                    <a:pt x="131" y="135"/>
                    <a:pt x="129" y="133"/>
                    <a:pt x="125" y="133"/>
                  </a:cubicBezTo>
                  <a:cubicBezTo>
                    <a:pt x="122" y="133"/>
                    <a:pt x="119" y="132"/>
                    <a:pt x="117" y="133"/>
                  </a:cubicBezTo>
                  <a:cubicBezTo>
                    <a:pt x="108" y="134"/>
                    <a:pt x="103" y="141"/>
                    <a:pt x="105" y="149"/>
                  </a:cubicBezTo>
                  <a:cubicBezTo>
                    <a:pt x="107" y="155"/>
                    <a:pt x="109" y="160"/>
                    <a:pt x="111" y="166"/>
                  </a:cubicBezTo>
                  <a:close/>
                  <a:moveTo>
                    <a:pt x="184" y="191"/>
                  </a:moveTo>
                  <a:cubicBezTo>
                    <a:pt x="183" y="199"/>
                    <a:pt x="181" y="206"/>
                    <a:pt x="179" y="214"/>
                  </a:cubicBezTo>
                  <a:cubicBezTo>
                    <a:pt x="178" y="219"/>
                    <a:pt x="179" y="223"/>
                    <a:pt x="182" y="224"/>
                  </a:cubicBezTo>
                  <a:cubicBezTo>
                    <a:pt x="186" y="226"/>
                    <a:pt x="190" y="225"/>
                    <a:pt x="193" y="221"/>
                  </a:cubicBezTo>
                  <a:cubicBezTo>
                    <a:pt x="194" y="220"/>
                    <a:pt x="196" y="218"/>
                    <a:pt x="196" y="216"/>
                  </a:cubicBezTo>
                  <a:cubicBezTo>
                    <a:pt x="197" y="212"/>
                    <a:pt x="197" y="208"/>
                    <a:pt x="197" y="205"/>
                  </a:cubicBezTo>
                  <a:cubicBezTo>
                    <a:pt x="197" y="196"/>
                    <a:pt x="193" y="192"/>
                    <a:pt x="184" y="19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7527926" y="2941638"/>
              <a:ext cx="560388" cy="133350"/>
            </a:xfrm>
            <a:custGeom>
              <a:avLst/>
              <a:gdLst>
                <a:gd name="T0" fmla="*/ 1 w 244"/>
                <a:gd name="T1" fmla="*/ 0 h 58"/>
                <a:gd name="T2" fmla="*/ 73 w 244"/>
                <a:gd name="T3" fmla="*/ 30 h 58"/>
                <a:gd name="T4" fmla="*/ 124 w 244"/>
                <a:gd name="T5" fmla="*/ 47 h 58"/>
                <a:gd name="T6" fmla="*/ 207 w 244"/>
                <a:gd name="T7" fmla="*/ 29 h 58"/>
                <a:gd name="T8" fmla="*/ 239 w 244"/>
                <a:gd name="T9" fmla="*/ 9 h 58"/>
                <a:gd name="T10" fmla="*/ 244 w 244"/>
                <a:gd name="T11" fmla="*/ 7 h 58"/>
                <a:gd name="T12" fmla="*/ 242 w 244"/>
                <a:gd name="T13" fmla="*/ 12 h 58"/>
                <a:gd name="T14" fmla="*/ 177 w 244"/>
                <a:gd name="T15" fmla="*/ 50 h 58"/>
                <a:gd name="T16" fmla="*/ 94 w 244"/>
                <a:gd name="T17" fmla="*/ 43 h 58"/>
                <a:gd name="T18" fmla="*/ 4 w 244"/>
                <a:gd name="T19" fmla="*/ 4 h 58"/>
                <a:gd name="T20" fmla="*/ 0 w 244"/>
                <a:gd name="T21" fmla="*/ 2 h 58"/>
                <a:gd name="T22" fmla="*/ 1 w 244"/>
                <a:gd name="T2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4" h="58">
                  <a:moveTo>
                    <a:pt x="1" y="0"/>
                  </a:moveTo>
                  <a:cubicBezTo>
                    <a:pt x="25" y="10"/>
                    <a:pt x="49" y="20"/>
                    <a:pt x="73" y="30"/>
                  </a:cubicBezTo>
                  <a:cubicBezTo>
                    <a:pt x="90" y="37"/>
                    <a:pt x="106" y="44"/>
                    <a:pt x="124" y="47"/>
                  </a:cubicBezTo>
                  <a:cubicBezTo>
                    <a:pt x="154" y="52"/>
                    <a:pt x="182" y="46"/>
                    <a:pt x="207" y="29"/>
                  </a:cubicBezTo>
                  <a:cubicBezTo>
                    <a:pt x="218" y="22"/>
                    <a:pt x="228" y="15"/>
                    <a:pt x="239" y="9"/>
                  </a:cubicBezTo>
                  <a:cubicBezTo>
                    <a:pt x="240" y="8"/>
                    <a:pt x="242" y="8"/>
                    <a:pt x="244" y="7"/>
                  </a:cubicBezTo>
                  <a:cubicBezTo>
                    <a:pt x="243" y="9"/>
                    <a:pt x="243" y="11"/>
                    <a:pt x="242" y="12"/>
                  </a:cubicBezTo>
                  <a:cubicBezTo>
                    <a:pt x="224" y="32"/>
                    <a:pt x="202" y="43"/>
                    <a:pt x="177" y="50"/>
                  </a:cubicBezTo>
                  <a:cubicBezTo>
                    <a:pt x="148" y="58"/>
                    <a:pt x="120" y="54"/>
                    <a:pt x="94" y="43"/>
                  </a:cubicBezTo>
                  <a:cubicBezTo>
                    <a:pt x="64" y="30"/>
                    <a:pt x="34" y="17"/>
                    <a:pt x="4" y="4"/>
                  </a:cubicBezTo>
                  <a:cubicBezTo>
                    <a:pt x="3" y="3"/>
                    <a:pt x="2" y="2"/>
                    <a:pt x="0" y="2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6453188" y="2943225"/>
              <a:ext cx="558800" cy="125413"/>
            </a:xfrm>
            <a:custGeom>
              <a:avLst/>
              <a:gdLst>
                <a:gd name="T0" fmla="*/ 244 w 244"/>
                <a:gd name="T1" fmla="*/ 1 h 54"/>
                <a:gd name="T2" fmla="*/ 221 w 244"/>
                <a:gd name="T3" fmla="*/ 12 h 54"/>
                <a:gd name="T4" fmla="*/ 149 w 244"/>
                <a:gd name="T5" fmla="*/ 42 h 54"/>
                <a:gd name="T6" fmla="*/ 95 w 244"/>
                <a:gd name="T7" fmla="*/ 53 h 54"/>
                <a:gd name="T8" fmla="*/ 2 w 244"/>
                <a:gd name="T9" fmla="*/ 12 h 54"/>
                <a:gd name="T10" fmla="*/ 1 w 244"/>
                <a:gd name="T11" fmla="*/ 10 h 54"/>
                <a:gd name="T12" fmla="*/ 0 w 244"/>
                <a:gd name="T13" fmla="*/ 6 h 54"/>
                <a:gd name="T14" fmla="*/ 4 w 244"/>
                <a:gd name="T15" fmla="*/ 7 h 54"/>
                <a:gd name="T16" fmla="*/ 25 w 244"/>
                <a:gd name="T17" fmla="*/ 20 h 54"/>
                <a:gd name="T18" fmla="*/ 69 w 244"/>
                <a:gd name="T19" fmla="*/ 43 h 54"/>
                <a:gd name="T20" fmla="*/ 150 w 244"/>
                <a:gd name="T21" fmla="*/ 38 h 54"/>
                <a:gd name="T22" fmla="*/ 206 w 244"/>
                <a:gd name="T23" fmla="*/ 14 h 54"/>
                <a:gd name="T24" fmla="*/ 241 w 244"/>
                <a:gd name="T25" fmla="*/ 1 h 54"/>
                <a:gd name="T26" fmla="*/ 243 w 244"/>
                <a:gd name="T27" fmla="*/ 0 h 54"/>
                <a:gd name="T28" fmla="*/ 244 w 244"/>
                <a:gd name="T29" fmla="*/ 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4" h="54">
                  <a:moveTo>
                    <a:pt x="244" y="1"/>
                  </a:moveTo>
                  <a:cubicBezTo>
                    <a:pt x="236" y="5"/>
                    <a:pt x="228" y="8"/>
                    <a:pt x="221" y="12"/>
                  </a:cubicBezTo>
                  <a:cubicBezTo>
                    <a:pt x="197" y="22"/>
                    <a:pt x="173" y="33"/>
                    <a:pt x="149" y="42"/>
                  </a:cubicBezTo>
                  <a:cubicBezTo>
                    <a:pt x="132" y="50"/>
                    <a:pt x="114" y="54"/>
                    <a:pt x="95" y="53"/>
                  </a:cubicBezTo>
                  <a:cubicBezTo>
                    <a:pt x="59" y="51"/>
                    <a:pt x="28" y="38"/>
                    <a:pt x="2" y="12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1" y="6"/>
                    <a:pt x="3" y="6"/>
                    <a:pt x="4" y="7"/>
                  </a:cubicBezTo>
                  <a:cubicBezTo>
                    <a:pt x="11" y="11"/>
                    <a:pt x="18" y="16"/>
                    <a:pt x="25" y="20"/>
                  </a:cubicBezTo>
                  <a:cubicBezTo>
                    <a:pt x="39" y="29"/>
                    <a:pt x="53" y="39"/>
                    <a:pt x="69" y="43"/>
                  </a:cubicBezTo>
                  <a:cubicBezTo>
                    <a:pt x="97" y="51"/>
                    <a:pt x="124" y="48"/>
                    <a:pt x="150" y="38"/>
                  </a:cubicBezTo>
                  <a:cubicBezTo>
                    <a:pt x="169" y="30"/>
                    <a:pt x="187" y="22"/>
                    <a:pt x="206" y="14"/>
                  </a:cubicBezTo>
                  <a:cubicBezTo>
                    <a:pt x="217" y="9"/>
                    <a:pt x="229" y="5"/>
                    <a:pt x="241" y="1"/>
                  </a:cubicBezTo>
                  <a:cubicBezTo>
                    <a:pt x="242" y="0"/>
                    <a:pt x="243" y="0"/>
                    <a:pt x="243" y="0"/>
                  </a:cubicBezTo>
                  <a:cubicBezTo>
                    <a:pt x="243" y="0"/>
                    <a:pt x="244" y="1"/>
                    <a:pt x="244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" name="Google Shape;1126;p75"/>
          <p:cNvSpPr txBox="1">
            <a:spLocks noGrp="1"/>
          </p:cNvSpPr>
          <p:nvPr>
            <p:ph type="subTitle" idx="2"/>
          </p:nvPr>
        </p:nvSpPr>
        <p:spPr>
          <a:xfrm>
            <a:off x="3866450" y="2514950"/>
            <a:ext cx="2042700" cy="5403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youremail@freepik.com +91  620 421 838 yourcompany.com</a:t>
            </a:r>
            <a:endParaRPr dirty="0"/>
          </a:p>
        </p:txBody>
      </p:sp>
      <p:sp>
        <p:nvSpPr>
          <p:cNvPr id="1127" name="Google Shape;1127;p75"/>
          <p:cNvSpPr txBox="1">
            <a:spLocks noGrp="1"/>
          </p:cNvSpPr>
          <p:nvPr>
            <p:ph type="subTitle" idx="1"/>
          </p:nvPr>
        </p:nvSpPr>
        <p:spPr>
          <a:xfrm>
            <a:off x="3866450" y="2014813"/>
            <a:ext cx="3537000" cy="356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DO YOU HAVE ANY QUESTIONS?</a:t>
            </a:r>
            <a:endParaRPr dirty="0"/>
          </a:p>
        </p:txBody>
      </p:sp>
      <p:sp>
        <p:nvSpPr>
          <p:cNvPr id="1128" name="Google Shape;1128;p75"/>
          <p:cNvSpPr txBox="1">
            <a:spLocks noGrp="1"/>
          </p:cNvSpPr>
          <p:nvPr>
            <p:ph type="subTitle" idx="3"/>
          </p:nvPr>
        </p:nvSpPr>
        <p:spPr>
          <a:xfrm>
            <a:off x="3866450" y="3272363"/>
            <a:ext cx="3537000" cy="27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Please keep this slide for attribution</a:t>
            </a:r>
            <a:endParaRPr dirty="0"/>
          </a:p>
        </p:txBody>
      </p:sp>
      <p:pic>
        <p:nvPicPr>
          <p:cNvPr id="1144" name="Google Shape;1144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87800" y="4503465"/>
            <a:ext cx="1214925" cy="427898"/>
          </a:xfrm>
          <a:prstGeom prst="rect">
            <a:avLst/>
          </a:prstGeom>
          <a:noFill/>
          <a:ln>
            <a:noFill/>
          </a:ln>
        </p:spPr>
      </p:pic>
      <p:sp>
        <p:nvSpPr>
          <p:cNvPr id="1146" name="Google Shape;1146;p75"/>
          <p:cNvSpPr/>
          <p:nvPr/>
        </p:nvSpPr>
        <p:spPr>
          <a:xfrm>
            <a:off x="3866452" y="905532"/>
            <a:ext cx="3503382" cy="874129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 dirty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Denk One"/>
              </a:rPr>
              <a:t>THANKS!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193163"/>
            <a:ext cx="3249526" cy="2961808"/>
          </a:xfrm>
          <a:prstGeom prst="rect">
            <a:avLst/>
          </a:prstGeom>
        </p:spPr>
      </p:pic>
      <p:pic>
        <p:nvPicPr>
          <p:cNvPr id="24" name="Google Shape;1144;p7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795987" y="4503465"/>
            <a:ext cx="1214925" cy="4278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5" name="Google Shape;1145;p75"/>
          <p:cNvPicPr preferRelativeResize="0"/>
          <p:nvPr/>
        </p:nvPicPr>
        <p:blipFill rotWithShape="1">
          <a:blip r:embed="rId5">
            <a:alphaModFix/>
          </a:blip>
          <a:srcRect l="327" r="337"/>
          <a:stretch/>
        </p:blipFill>
        <p:spPr>
          <a:xfrm>
            <a:off x="5909150" y="3407363"/>
            <a:ext cx="1143001" cy="1524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" name="Google Shape;1976;p77"/>
          <p:cNvSpPr txBox="1">
            <a:spLocks noGrp="1"/>
          </p:cNvSpPr>
          <p:nvPr>
            <p:ph type="title"/>
          </p:nvPr>
        </p:nvSpPr>
        <p:spPr>
          <a:xfrm>
            <a:off x="1604746" y="2478658"/>
            <a:ext cx="60291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ALTERNATIVE RESOURCES</a:t>
            </a:r>
            <a:endParaRPr dirty="0"/>
          </a:p>
        </p:txBody>
      </p:sp>
      <p:pic>
        <p:nvPicPr>
          <p:cNvPr id="1979" name="Google Shape;1979;p7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394713" y="3940138"/>
            <a:ext cx="1455725" cy="893774"/>
          </a:xfrm>
          <a:prstGeom prst="rect">
            <a:avLst/>
          </a:prstGeom>
          <a:noFill/>
          <a:ln>
            <a:noFill/>
          </a:ln>
        </p:spPr>
      </p:pic>
      <p:sp>
        <p:nvSpPr>
          <p:cNvPr id="1980" name="Google Shape;1980;p77"/>
          <p:cNvSpPr/>
          <p:nvPr/>
        </p:nvSpPr>
        <p:spPr>
          <a:xfrm>
            <a:off x="662005" y="539510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ン</a:t>
            </a: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p76"/>
          <p:cNvSpPr txBox="1">
            <a:spLocks noGrp="1"/>
          </p:cNvSpPr>
          <p:nvPr>
            <p:ph type="title"/>
          </p:nvPr>
        </p:nvSpPr>
        <p:spPr>
          <a:xfrm>
            <a:off x="1381350" y="539500"/>
            <a:ext cx="63816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SUPERHERO FLAT ICON PACK</a:t>
            </a:r>
            <a:endParaRPr/>
          </a:p>
        </p:txBody>
      </p:sp>
      <p:grpSp>
        <p:nvGrpSpPr>
          <p:cNvPr id="1152" name="Google Shape;1152;p76"/>
          <p:cNvGrpSpPr/>
          <p:nvPr/>
        </p:nvGrpSpPr>
        <p:grpSpPr>
          <a:xfrm>
            <a:off x="4721522" y="4057721"/>
            <a:ext cx="399075" cy="398451"/>
            <a:chOff x="3938025" y="3814750"/>
            <a:chExt cx="368150" cy="367575"/>
          </a:xfrm>
        </p:grpSpPr>
        <p:sp>
          <p:nvSpPr>
            <p:cNvPr id="1153" name="Google Shape;1153;p76"/>
            <p:cNvSpPr/>
            <p:nvPr/>
          </p:nvSpPr>
          <p:spPr>
            <a:xfrm>
              <a:off x="3938025" y="3814750"/>
              <a:ext cx="368150" cy="367575"/>
            </a:xfrm>
            <a:custGeom>
              <a:avLst/>
              <a:gdLst/>
              <a:ahLst/>
              <a:cxnLst/>
              <a:rect l="l" t="t" r="r" b="b"/>
              <a:pathLst>
                <a:path w="14726" h="14703" extrusionOk="0">
                  <a:moveTo>
                    <a:pt x="7374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11391"/>
                    <a:pt x="3312" y="14703"/>
                    <a:pt x="7374" y="14703"/>
                  </a:cubicBezTo>
                  <a:cubicBezTo>
                    <a:pt x="11414" y="14703"/>
                    <a:pt x="14725" y="11391"/>
                    <a:pt x="14725" y="7351"/>
                  </a:cubicBezTo>
                  <a:cubicBezTo>
                    <a:pt x="14725" y="3311"/>
                    <a:pt x="11414" y="0"/>
                    <a:pt x="7374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76"/>
            <p:cNvSpPr/>
            <p:nvPr/>
          </p:nvSpPr>
          <p:spPr>
            <a:xfrm>
              <a:off x="4000400" y="3846750"/>
              <a:ext cx="305775" cy="335575"/>
            </a:xfrm>
            <a:custGeom>
              <a:avLst/>
              <a:gdLst/>
              <a:ahLst/>
              <a:cxnLst/>
              <a:rect l="l" t="t" r="r" b="b"/>
              <a:pathLst>
                <a:path w="12231" h="13423" extrusionOk="0">
                  <a:moveTo>
                    <a:pt x="4217" y="0"/>
                  </a:moveTo>
                  <a:cubicBezTo>
                    <a:pt x="3025" y="0"/>
                    <a:pt x="2009" y="1016"/>
                    <a:pt x="2009" y="2296"/>
                  </a:cubicBezTo>
                  <a:lnTo>
                    <a:pt x="2009" y="2385"/>
                  </a:lnTo>
                  <a:cubicBezTo>
                    <a:pt x="817" y="2495"/>
                    <a:pt x="0" y="3488"/>
                    <a:pt x="0" y="4592"/>
                  </a:cubicBezTo>
                  <a:lnTo>
                    <a:pt x="0" y="5343"/>
                  </a:lnTo>
                  <a:lnTo>
                    <a:pt x="3113" y="8566"/>
                  </a:lnTo>
                  <a:lnTo>
                    <a:pt x="3113" y="11127"/>
                  </a:lnTo>
                  <a:lnTo>
                    <a:pt x="3400" y="11127"/>
                  </a:lnTo>
                  <a:lnTo>
                    <a:pt x="3400" y="11414"/>
                  </a:lnTo>
                  <a:lnTo>
                    <a:pt x="3576" y="11414"/>
                  </a:lnTo>
                  <a:lnTo>
                    <a:pt x="3576" y="12230"/>
                  </a:lnTo>
                  <a:lnTo>
                    <a:pt x="4769" y="13423"/>
                  </a:lnTo>
                  <a:lnTo>
                    <a:pt x="4879" y="13423"/>
                  </a:lnTo>
                  <a:cubicBezTo>
                    <a:pt x="8919" y="13423"/>
                    <a:pt x="12230" y="10111"/>
                    <a:pt x="12230" y="6071"/>
                  </a:cubicBezTo>
                  <a:lnTo>
                    <a:pt x="12230" y="5983"/>
                  </a:lnTo>
                  <a:lnTo>
                    <a:pt x="7087" y="839"/>
                  </a:lnTo>
                  <a:cubicBezTo>
                    <a:pt x="6623" y="287"/>
                    <a:pt x="6071" y="0"/>
                    <a:pt x="5320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76"/>
            <p:cNvSpPr/>
            <p:nvPr/>
          </p:nvSpPr>
          <p:spPr>
            <a:xfrm>
              <a:off x="4078200" y="4035500"/>
              <a:ext cx="82825" cy="89425"/>
            </a:xfrm>
            <a:custGeom>
              <a:avLst/>
              <a:gdLst/>
              <a:ahLst/>
              <a:cxnLst/>
              <a:rect l="l" t="t" r="r" b="b"/>
              <a:pathLst>
                <a:path w="3313" h="3577" extrusionOk="0">
                  <a:moveTo>
                    <a:pt x="751" y="0"/>
                  </a:moveTo>
                  <a:cubicBezTo>
                    <a:pt x="376" y="0"/>
                    <a:pt x="1" y="265"/>
                    <a:pt x="1" y="729"/>
                  </a:cubicBezTo>
                  <a:lnTo>
                    <a:pt x="1" y="3577"/>
                  </a:lnTo>
                  <a:lnTo>
                    <a:pt x="3312" y="3577"/>
                  </a:lnTo>
                  <a:lnTo>
                    <a:pt x="3312" y="729"/>
                  </a:lnTo>
                  <a:cubicBezTo>
                    <a:pt x="3312" y="265"/>
                    <a:pt x="3047" y="0"/>
                    <a:pt x="2584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76"/>
            <p:cNvSpPr/>
            <p:nvPr/>
          </p:nvSpPr>
          <p:spPr>
            <a:xfrm>
              <a:off x="4119600" y="4035500"/>
              <a:ext cx="41425" cy="89425"/>
            </a:xfrm>
            <a:custGeom>
              <a:avLst/>
              <a:gdLst/>
              <a:ahLst/>
              <a:cxnLst/>
              <a:rect l="l" t="t" r="r" b="b"/>
              <a:pathLst>
                <a:path w="1657" h="3577" extrusionOk="0">
                  <a:moveTo>
                    <a:pt x="1" y="0"/>
                  </a:moveTo>
                  <a:lnTo>
                    <a:pt x="1" y="3577"/>
                  </a:lnTo>
                  <a:lnTo>
                    <a:pt x="1656" y="3577"/>
                  </a:lnTo>
                  <a:lnTo>
                    <a:pt x="1656" y="729"/>
                  </a:lnTo>
                  <a:cubicBezTo>
                    <a:pt x="1656" y="552"/>
                    <a:pt x="1656" y="464"/>
                    <a:pt x="1568" y="354"/>
                  </a:cubicBezTo>
                  <a:cubicBezTo>
                    <a:pt x="1480" y="89"/>
                    <a:pt x="1215" y="0"/>
                    <a:pt x="928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76"/>
            <p:cNvSpPr/>
            <p:nvPr/>
          </p:nvSpPr>
          <p:spPr>
            <a:xfrm>
              <a:off x="4064400" y="3980300"/>
              <a:ext cx="110425" cy="172225"/>
            </a:xfrm>
            <a:custGeom>
              <a:avLst/>
              <a:gdLst/>
              <a:ahLst/>
              <a:cxnLst/>
              <a:rect l="l" t="t" r="r" b="b"/>
              <a:pathLst>
                <a:path w="4417" h="6889" extrusionOk="0">
                  <a:moveTo>
                    <a:pt x="1" y="1"/>
                  </a:moveTo>
                  <a:lnTo>
                    <a:pt x="1" y="1921"/>
                  </a:lnTo>
                  <a:lnTo>
                    <a:pt x="1016" y="2937"/>
                  </a:lnTo>
                  <a:lnTo>
                    <a:pt x="1016" y="6888"/>
                  </a:lnTo>
                  <a:lnTo>
                    <a:pt x="1944" y="6888"/>
                  </a:lnTo>
                  <a:lnTo>
                    <a:pt x="1944" y="4880"/>
                  </a:lnTo>
                  <a:lnTo>
                    <a:pt x="2584" y="4880"/>
                  </a:lnTo>
                  <a:lnTo>
                    <a:pt x="2584" y="6888"/>
                  </a:lnTo>
                  <a:lnTo>
                    <a:pt x="3423" y="6888"/>
                  </a:lnTo>
                  <a:lnTo>
                    <a:pt x="3423" y="2937"/>
                  </a:lnTo>
                  <a:lnTo>
                    <a:pt x="4416" y="1921"/>
                  </a:lnTo>
                  <a:lnTo>
                    <a:pt x="4416" y="1"/>
                  </a:lnTo>
                  <a:lnTo>
                    <a:pt x="3599" y="1"/>
                  </a:lnTo>
                  <a:lnTo>
                    <a:pt x="3599" y="1568"/>
                  </a:lnTo>
                  <a:lnTo>
                    <a:pt x="2959" y="2208"/>
                  </a:lnTo>
                  <a:lnTo>
                    <a:pt x="2496" y="2208"/>
                  </a:lnTo>
                  <a:cubicBezTo>
                    <a:pt x="2959" y="2120"/>
                    <a:pt x="3224" y="1657"/>
                    <a:pt x="3224" y="1193"/>
                  </a:cubicBezTo>
                  <a:cubicBezTo>
                    <a:pt x="3224" y="641"/>
                    <a:pt x="2760" y="266"/>
                    <a:pt x="2209" y="266"/>
                  </a:cubicBezTo>
                  <a:cubicBezTo>
                    <a:pt x="1657" y="266"/>
                    <a:pt x="1303" y="641"/>
                    <a:pt x="1303" y="1193"/>
                  </a:cubicBezTo>
                  <a:cubicBezTo>
                    <a:pt x="1303" y="1657"/>
                    <a:pt x="1568" y="2120"/>
                    <a:pt x="2032" y="2208"/>
                  </a:cubicBezTo>
                  <a:lnTo>
                    <a:pt x="1480" y="2208"/>
                  </a:lnTo>
                  <a:lnTo>
                    <a:pt x="928" y="1568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76"/>
            <p:cNvSpPr/>
            <p:nvPr/>
          </p:nvSpPr>
          <p:spPr>
            <a:xfrm>
              <a:off x="4119600" y="3980300"/>
              <a:ext cx="55225" cy="172225"/>
            </a:xfrm>
            <a:custGeom>
              <a:avLst/>
              <a:gdLst/>
              <a:ahLst/>
              <a:cxnLst/>
              <a:rect l="l" t="t" r="r" b="b"/>
              <a:pathLst>
                <a:path w="2209" h="6889" extrusionOk="0">
                  <a:moveTo>
                    <a:pt x="1391" y="1"/>
                  </a:moveTo>
                  <a:lnTo>
                    <a:pt x="1391" y="1568"/>
                  </a:lnTo>
                  <a:lnTo>
                    <a:pt x="751" y="2208"/>
                  </a:lnTo>
                  <a:lnTo>
                    <a:pt x="288" y="2208"/>
                  </a:lnTo>
                  <a:cubicBezTo>
                    <a:pt x="751" y="2120"/>
                    <a:pt x="1016" y="1657"/>
                    <a:pt x="1016" y="1193"/>
                  </a:cubicBezTo>
                  <a:cubicBezTo>
                    <a:pt x="1016" y="641"/>
                    <a:pt x="552" y="266"/>
                    <a:pt x="1" y="266"/>
                  </a:cubicBezTo>
                  <a:lnTo>
                    <a:pt x="1" y="4880"/>
                  </a:lnTo>
                  <a:lnTo>
                    <a:pt x="376" y="4880"/>
                  </a:lnTo>
                  <a:lnTo>
                    <a:pt x="376" y="6888"/>
                  </a:lnTo>
                  <a:lnTo>
                    <a:pt x="1215" y="6888"/>
                  </a:lnTo>
                  <a:lnTo>
                    <a:pt x="1215" y="2937"/>
                  </a:lnTo>
                  <a:lnTo>
                    <a:pt x="1568" y="2562"/>
                  </a:lnTo>
                  <a:lnTo>
                    <a:pt x="2208" y="1921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76"/>
            <p:cNvSpPr/>
            <p:nvPr/>
          </p:nvSpPr>
          <p:spPr>
            <a:xfrm>
              <a:off x="4000400" y="3846750"/>
              <a:ext cx="241200" cy="133575"/>
            </a:xfrm>
            <a:custGeom>
              <a:avLst/>
              <a:gdLst/>
              <a:ahLst/>
              <a:cxnLst/>
              <a:rect l="l" t="t" r="r" b="b"/>
              <a:pathLst>
                <a:path w="9648" h="5343" extrusionOk="0">
                  <a:moveTo>
                    <a:pt x="4217" y="0"/>
                  </a:moveTo>
                  <a:cubicBezTo>
                    <a:pt x="3025" y="0"/>
                    <a:pt x="2009" y="1016"/>
                    <a:pt x="2009" y="2296"/>
                  </a:cubicBezTo>
                  <a:lnTo>
                    <a:pt x="2009" y="2385"/>
                  </a:lnTo>
                  <a:cubicBezTo>
                    <a:pt x="817" y="2495"/>
                    <a:pt x="0" y="3488"/>
                    <a:pt x="0" y="4592"/>
                  </a:cubicBezTo>
                  <a:lnTo>
                    <a:pt x="0" y="5343"/>
                  </a:lnTo>
                  <a:lnTo>
                    <a:pt x="9647" y="5343"/>
                  </a:lnTo>
                  <a:lnTo>
                    <a:pt x="9647" y="4592"/>
                  </a:lnTo>
                  <a:cubicBezTo>
                    <a:pt x="9647" y="3488"/>
                    <a:pt x="8742" y="2495"/>
                    <a:pt x="7638" y="2385"/>
                  </a:cubicBezTo>
                  <a:lnTo>
                    <a:pt x="7638" y="2296"/>
                  </a:lnTo>
                  <a:cubicBezTo>
                    <a:pt x="7638" y="1016"/>
                    <a:pt x="6623" y="0"/>
                    <a:pt x="5320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76"/>
            <p:cNvSpPr/>
            <p:nvPr/>
          </p:nvSpPr>
          <p:spPr>
            <a:xfrm>
              <a:off x="4122350" y="3846750"/>
              <a:ext cx="119250" cy="133575"/>
            </a:xfrm>
            <a:custGeom>
              <a:avLst/>
              <a:gdLst/>
              <a:ahLst/>
              <a:cxnLst/>
              <a:rect l="l" t="t" r="r" b="b"/>
              <a:pathLst>
                <a:path w="4770" h="5343" extrusionOk="0">
                  <a:moveTo>
                    <a:pt x="1" y="0"/>
                  </a:moveTo>
                  <a:lnTo>
                    <a:pt x="1" y="5343"/>
                  </a:lnTo>
                  <a:lnTo>
                    <a:pt x="4769" y="5343"/>
                  </a:lnTo>
                  <a:lnTo>
                    <a:pt x="4769" y="4592"/>
                  </a:lnTo>
                  <a:cubicBezTo>
                    <a:pt x="4769" y="3488"/>
                    <a:pt x="3864" y="2495"/>
                    <a:pt x="2760" y="2385"/>
                  </a:cubicBezTo>
                  <a:lnTo>
                    <a:pt x="2760" y="2296"/>
                  </a:lnTo>
                  <a:cubicBezTo>
                    <a:pt x="2760" y="1016"/>
                    <a:pt x="1745" y="0"/>
                    <a:pt x="442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76"/>
            <p:cNvSpPr/>
            <p:nvPr/>
          </p:nvSpPr>
          <p:spPr>
            <a:xfrm>
              <a:off x="4020800" y="3950500"/>
              <a:ext cx="60200" cy="59625"/>
            </a:xfrm>
            <a:custGeom>
              <a:avLst/>
              <a:gdLst/>
              <a:ahLst/>
              <a:cxnLst/>
              <a:rect l="l" t="t" r="r" b="b"/>
              <a:pathLst>
                <a:path w="2408" h="2385" extrusionOk="0">
                  <a:moveTo>
                    <a:pt x="1193" y="1"/>
                  </a:moveTo>
                  <a:cubicBezTo>
                    <a:pt x="553" y="1"/>
                    <a:pt x="1" y="553"/>
                    <a:pt x="1" y="1193"/>
                  </a:cubicBezTo>
                  <a:cubicBezTo>
                    <a:pt x="1" y="1833"/>
                    <a:pt x="553" y="2385"/>
                    <a:pt x="1193" y="2385"/>
                  </a:cubicBezTo>
                  <a:cubicBezTo>
                    <a:pt x="1855" y="2385"/>
                    <a:pt x="2407" y="1833"/>
                    <a:pt x="2407" y="1193"/>
                  </a:cubicBezTo>
                  <a:cubicBezTo>
                    <a:pt x="2407" y="553"/>
                    <a:pt x="1855" y="1"/>
                    <a:pt x="1193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76"/>
            <p:cNvSpPr/>
            <p:nvPr/>
          </p:nvSpPr>
          <p:spPr>
            <a:xfrm>
              <a:off x="4034600" y="3964300"/>
              <a:ext cx="32600" cy="32050"/>
            </a:xfrm>
            <a:custGeom>
              <a:avLst/>
              <a:gdLst/>
              <a:ahLst/>
              <a:cxnLst/>
              <a:rect l="l" t="t" r="r" b="b"/>
              <a:pathLst>
                <a:path w="1304" h="1282" extrusionOk="0">
                  <a:moveTo>
                    <a:pt x="641" y="1"/>
                  </a:moveTo>
                  <a:cubicBezTo>
                    <a:pt x="288" y="1"/>
                    <a:pt x="1" y="266"/>
                    <a:pt x="1" y="641"/>
                  </a:cubicBezTo>
                  <a:cubicBezTo>
                    <a:pt x="1" y="994"/>
                    <a:pt x="288" y="1281"/>
                    <a:pt x="641" y="1281"/>
                  </a:cubicBezTo>
                  <a:cubicBezTo>
                    <a:pt x="1016" y="1281"/>
                    <a:pt x="1303" y="994"/>
                    <a:pt x="1303" y="641"/>
                  </a:cubicBezTo>
                  <a:cubicBezTo>
                    <a:pt x="1303" y="266"/>
                    <a:pt x="1016" y="1"/>
                    <a:pt x="64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76"/>
            <p:cNvSpPr/>
            <p:nvPr/>
          </p:nvSpPr>
          <p:spPr>
            <a:xfrm>
              <a:off x="4161000" y="3950500"/>
              <a:ext cx="60175" cy="59625"/>
            </a:xfrm>
            <a:custGeom>
              <a:avLst/>
              <a:gdLst/>
              <a:ahLst/>
              <a:cxnLst/>
              <a:rect l="l" t="t" r="r" b="b"/>
              <a:pathLst>
                <a:path w="2407" h="2385" extrusionOk="0">
                  <a:moveTo>
                    <a:pt x="1214" y="1"/>
                  </a:moveTo>
                  <a:cubicBezTo>
                    <a:pt x="552" y="1"/>
                    <a:pt x="0" y="553"/>
                    <a:pt x="0" y="1193"/>
                  </a:cubicBezTo>
                  <a:cubicBezTo>
                    <a:pt x="0" y="1833"/>
                    <a:pt x="552" y="2385"/>
                    <a:pt x="1214" y="2385"/>
                  </a:cubicBezTo>
                  <a:cubicBezTo>
                    <a:pt x="1855" y="2385"/>
                    <a:pt x="2407" y="1833"/>
                    <a:pt x="2407" y="1193"/>
                  </a:cubicBezTo>
                  <a:cubicBezTo>
                    <a:pt x="2407" y="553"/>
                    <a:pt x="1855" y="1"/>
                    <a:pt x="121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76"/>
            <p:cNvSpPr/>
            <p:nvPr/>
          </p:nvSpPr>
          <p:spPr>
            <a:xfrm>
              <a:off x="4174800" y="3964300"/>
              <a:ext cx="32575" cy="32050"/>
            </a:xfrm>
            <a:custGeom>
              <a:avLst/>
              <a:gdLst/>
              <a:ahLst/>
              <a:cxnLst/>
              <a:rect l="l" t="t" r="r" b="b"/>
              <a:pathLst>
                <a:path w="1303" h="1282" extrusionOk="0">
                  <a:moveTo>
                    <a:pt x="662" y="1"/>
                  </a:moveTo>
                  <a:cubicBezTo>
                    <a:pt x="287" y="1"/>
                    <a:pt x="0" y="266"/>
                    <a:pt x="0" y="641"/>
                  </a:cubicBezTo>
                  <a:cubicBezTo>
                    <a:pt x="0" y="994"/>
                    <a:pt x="287" y="1281"/>
                    <a:pt x="662" y="1281"/>
                  </a:cubicBezTo>
                  <a:cubicBezTo>
                    <a:pt x="1016" y="1281"/>
                    <a:pt x="1303" y="994"/>
                    <a:pt x="1303" y="641"/>
                  </a:cubicBezTo>
                  <a:cubicBezTo>
                    <a:pt x="1303" y="266"/>
                    <a:pt x="1016" y="1"/>
                    <a:pt x="662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76"/>
            <p:cNvSpPr/>
            <p:nvPr/>
          </p:nvSpPr>
          <p:spPr>
            <a:xfrm>
              <a:off x="4064400" y="3856125"/>
              <a:ext cx="62400" cy="50250"/>
            </a:xfrm>
            <a:custGeom>
              <a:avLst/>
              <a:gdLst/>
              <a:ahLst/>
              <a:cxnLst/>
              <a:rect l="l" t="t" r="r" b="b"/>
              <a:pathLst>
                <a:path w="2496" h="2010" extrusionOk="0">
                  <a:moveTo>
                    <a:pt x="1944" y="1"/>
                  </a:moveTo>
                  <a:cubicBezTo>
                    <a:pt x="663" y="1"/>
                    <a:pt x="1" y="906"/>
                    <a:pt x="1" y="2010"/>
                  </a:cubicBezTo>
                  <a:lnTo>
                    <a:pt x="2496" y="2010"/>
                  </a:lnTo>
                  <a:lnTo>
                    <a:pt x="249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76"/>
            <p:cNvSpPr/>
            <p:nvPr/>
          </p:nvSpPr>
          <p:spPr>
            <a:xfrm>
              <a:off x="4142775" y="3858350"/>
              <a:ext cx="34800" cy="48025"/>
            </a:xfrm>
            <a:custGeom>
              <a:avLst/>
              <a:gdLst/>
              <a:ahLst/>
              <a:cxnLst/>
              <a:rect l="l" t="t" r="r" b="b"/>
              <a:pathLst>
                <a:path w="1392" h="1921" extrusionOk="0">
                  <a:moveTo>
                    <a:pt x="1" y="0"/>
                  </a:moveTo>
                  <a:lnTo>
                    <a:pt x="1" y="1921"/>
                  </a:lnTo>
                  <a:lnTo>
                    <a:pt x="1392" y="1921"/>
                  </a:lnTo>
                  <a:cubicBezTo>
                    <a:pt x="1392" y="1016"/>
                    <a:pt x="1016" y="265"/>
                    <a:pt x="1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76"/>
            <p:cNvSpPr/>
            <p:nvPr/>
          </p:nvSpPr>
          <p:spPr>
            <a:xfrm>
              <a:off x="4103600" y="3913525"/>
              <a:ext cx="23200" cy="11625"/>
            </a:xfrm>
            <a:custGeom>
              <a:avLst/>
              <a:gdLst/>
              <a:ahLst/>
              <a:cxnLst/>
              <a:rect l="l" t="t" r="r" b="b"/>
              <a:pathLst>
                <a:path w="928" h="465" extrusionOk="0">
                  <a:moveTo>
                    <a:pt x="0" y="1"/>
                  </a:moveTo>
                  <a:lnTo>
                    <a:pt x="0" y="266"/>
                  </a:lnTo>
                  <a:cubicBezTo>
                    <a:pt x="0" y="376"/>
                    <a:pt x="89" y="464"/>
                    <a:pt x="199" y="464"/>
                  </a:cubicBezTo>
                  <a:lnTo>
                    <a:pt x="751" y="464"/>
                  </a:lnTo>
                  <a:cubicBezTo>
                    <a:pt x="839" y="464"/>
                    <a:pt x="928" y="376"/>
                    <a:pt x="928" y="266"/>
                  </a:cubicBezTo>
                  <a:lnTo>
                    <a:pt x="92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76"/>
            <p:cNvSpPr/>
            <p:nvPr/>
          </p:nvSpPr>
          <p:spPr>
            <a:xfrm>
              <a:off x="4122350" y="3913525"/>
              <a:ext cx="4450" cy="11625"/>
            </a:xfrm>
            <a:custGeom>
              <a:avLst/>
              <a:gdLst/>
              <a:ahLst/>
              <a:cxnLst/>
              <a:rect l="l" t="t" r="r" b="b"/>
              <a:pathLst>
                <a:path w="178" h="465" extrusionOk="0">
                  <a:moveTo>
                    <a:pt x="1" y="1"/>
                  </a:moveTo>
                  <a:lnTo>
                    <a:pt x="1" y="464"/>
                  </a:lnTo>
                  <a:cubicBezTo>
                    <a:pt x="89" y="464"/>
                    <a:pt x="178" y="376"/>
                    <a:pt x="178" y="266"/>
                  </a:cubicBezTo>
                  <a:lnTo>
                    <a:pt x="17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76"/>
            <p:cNvSpPr/>
            <p:nvPr/>
          </p:nvSpPr>
          <p:spPr>
            <a:xfrm>
              <a:off x="4223350" y="3933950"/>
              <a:ext cx="18250" cy="21000"/>
            </a:xfrm>
            <a:custGeom>
              <a:avLst/>
              <a:gdLst/>
              <a:ahLst/>
              <a:cxnLst/>
              <a:rect l="l" t="t" r="r" b="b"/>
              <a:pathLst>
                <a:path w="730" h="840" extrusionOk="0">
                  <a:moveTo>
                    <a:pt x="1" y="0"/>
                  </a:moveTo>
                  <a:lnTo>
                    <a:pt x="1" y="839"/>
                  </a:lnTo>
                  <a:lnTo>
                    <a:pt x="729" y="839"/>
                  </a:lnTo>
                  <a:cubicBezTo>
                    <a:pt x="641" y="552"/>
                    <a:pt x="553" y="287"/>
                    <a:pt x="464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76"/>
            <p:cNvSpPr/>
            <p:nvPr/>
          </p:nvSpPr>
          <p:spPr>
            <a:xfrm>
              <a:off x="4002600" y="3913525"/>
              <a:ext cx="25400" cy="29825"/>
            </a:xfrm>
            <a:custGeom>
              <a:avLst/>
              <a:gdLst/>
              <a:ahLst/>
              <a:cxnLst/>
              <a:rect l="l" t="t" r="r" b="b"/>
              <a:pathLst>
                <a:path w="1016" h="1193" extrusionOk="0">
                  <a:moveTo>
                    <a:pt x="1016" y="1"/>
                  </a:moveTo>
                  <a:cubicBezTo>
                    <a:pt x="552" y="266"/>
                    <a:pt x="177" y="729"/>
                    <a:pt x="0" y="1193"/>
                  </a:cubicBezTo>
                  <a:lnTo>
                    <a:pt x="552" y="1193"/>
                  </a:lnTo>
                  <a:cubicBezTo>
                    <a:pt x="817" y="1193"/>
                    <a:pt x="1016" y="1016"/>
                    <a:pt x="1016" y="817"/>
                  </a:cubicBezTo>
                  <a:lnTo>
                    <a:pt x="101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1" name="Google Shape;1171;p76"/>
          <p:cNvGrpSpPr/>
          <p:nvPr/>
        </p:nvGrpSpPr>
        <p:grpSpPr>
          <a:xfrm>
            <a:off x="4043697" y="4057721"/>
            <a:ext cx="399075" cy="398451"/>
            <a:chOff x="3312725" y="3814750"/>
            <a:chExt cx="368150" cy="367575"/>
          </a:xfrm>
        </p:grpSpPr>
        <p:sp>
          <p:nvSpPr>
            <p:cNvPr id="1172" name="Google Shape;1172;p76"/>
            <p:cNvSpPr/>
            <p:nvPr/>
          </p:nvSpPr>
          <p:spPr>
            <a:xfrm>
              <a:off x="3312725" y="3814750"/>
              <a:ext cx="368150" cy="367575"/>
            </a:xfrm>
            <a:custGeom>
              <a:avLst/>
              <a:gdLst/>
              <a:ahLst/>
              <a:cxnLst/>
              <a:rect l="l" t="t" r="r" b="b"/>
              <a:pathLst>
                <a:path w="14726" h="14703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11391"/>
                    <a:pt x="3312" y="14703"/>
                    <a:pt x="7352" y="14703"/>
                  </a:cubicBezTo>
                  <a:cubicBezTo>
                    <a:pt x="11414" y="14703"/>
                    <a:pt x="14725" y="11391"/>
                    <a:pt x="14725" y="7351"/>
                  </a:cubicBezTo>
                  <a:cubicBezTo>
                    <a:pt x="14725" y="3311"/>
                    <a:pt x="11414" y="0"/>
                    <a:pt x="7352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76"/>
            <p:cNvSpPr/>
            <p:nvPr/>
          </p:nvSpPr>
          <p:spPr>
            <a:xfrm>
              <a:off x="3349700" y="3856125"/>
              <a:ext cx="331175" cy="326200"/>
            </a:xfrm>
            <a:custGeom>
              <a:avLst/>
              <a:gdLst/>
              <a:ahLst/>
              <a:cxnLst/>
              <a:rect l="l" t="t" r="r" b="b"/>
              <a:pathLst>
                <a:path w="13247" h="13048" extrusionOk="0">
                  <a:moveTo>
                    <a:pt x="5873" y="1"/>
                  </a:moveTo>
                  <a:lnTo>
                    <a:pt x="4593" y="2120"/>
                  </a:lnTo>
                  <a:lnTo>
                    <a:pt x="2208" y="1016"/>
                  </a:lnTo>
                  <a:lnTo>
                    <a:pt x="2208" y="1016"/>
                  </a:lnTo>
                  <a:lnTo>
                    <a:pt x="2562" y="3489"/>
                  </a:lnTo>
                  <a:lnTo>
                    <a:pt x="1" y="3952"/>
                  </a:lnTo>
                  <a:lnTo>
                    <a:pt x="1369" y="5321"/>
                  </a:lnTo>
                  <a:lnTo>
                    <a:pt x="1458" y="5983"/>
                  </a:lnTo>
                  <a:lnTo>
                    <a:pt x="1" y="7440"/>
                  </a:lnTo>
                  <a:lnTo>
                    <a:pt x="2297" y="9847"/>
                  </a:lnTo>
                  <a:lnTo>
                    <a:pt x="2208" y="10398"/>
                  </a:lnTo>
                  <a:lnTo>
                    <a:pt x="4857" y="12959"/>
                  </a:lnTo>
                  <a:cubicBezTo>
                    <a:pt x="5233" y="13048"/>
                    <a:pt x="5520" y="13048"/>
                    <a:pt x="5873" y="13048"/>
                  </a:cubicBezTo>
                  <a:cubicBezTo>
                    <a:pt x="9935" y="13048"/>
                    <a:pt x="13246" y="9736"/>
                    <a:pt x="13246" y="5696"/>
                  </a:cubicBezTo>
                  <a:cubicBezTo>
                    <a:pt x="13246" y="5321"/>
                    <a:pt x="13246" y="5056"/>
                    <a:pt x="13136" y="4681"/>
                  </a:cubicBezTo>
                  <a:lnTo>
                    <a:pt x="9560" y="1016"/>
                  </a:lnTo>
                  <a:lnTo>
                    <a:pt x="7727" y="1833"/>
                  </a:lnTo>
                  <a:lnTo>
                    <a:pt x="5873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76"/>
            <p:cNvSpPr/>
            <p:nvPr/>
          </p:nvSpPr>
          <p:spPr>
            <a:xfrm>
              <a:off x="3372325" y="3876550"/>
              <a:ext cx="248375" cy="243975"/>
            </a:xfrm>
            <a:custGeom>
              <a:avLst/>
              <a:gdLst/>
              <a:ahLst/>
              <a:cxnLst/>
              <a:rect l="l" t="t" r="r" b="b"/>
              <a:pathLst>
                <a:path w="9935" h="9759" extrusionOk="0">
                  <a:moveTo>
                    <a:pt x="4968" y="1"/>
                  </a:moveTo>
                  <a:lnTo>
                    <a:pt x="3864" y="1855"/>
                  </a:lnTo>
                  <a:lnTo>
                    <a:pt x="1855" y="928"/>
                  </a:lnTo>
                  <a:lnTo>
                    <a:pt x="2208" y="3047"/>
                  </a:lnTo>
                  <a:lnTo>
                    <a:pt x="1" y="3400"/>
                  </a:lnTo>
                  <a:lnTo>
                    <a:pt x="1480" y="4879"/>
                  </a:lnTo>
                  <a:lnTo>
                    <a:pt x="1" y="6358"/>
                  </a:lnTo>
                  <a:lnTo>
                    <a:pt x="2208" y="6712"/>
                  </a:lnTo>
                  <a:lnTo>
                    <a:pt x="1855" y="8831"/>
                  </a:lnTo>
                  <a:lnTo>
                    <a:pt x="3864" y="7926"/>
                  </a:lnTo>
                  <a:lnTo>
                    <a:pt x="4968" y="9758"/>
                  </a:lnTo>
                  <a:lnTo>
                    <a:pt x="6072" y="7926"/>
                  </a:lnTo>
                  <a:lnTo>
                    <a:pt x="8103" y="8831"/>
                  </a:lnTo>
                  <a:lnTo>
                    <a:pt x="7727" y="6712"/>
                  </a:lnTo>
                  <a:lnTo>
                    <a:pt x="9935" y="6358"/>
                  </a:lnTo>
                  <a:lnTo>
                    <a:pt x="8478" y="4879"/>
                  </a:lnTo>
                  <a:lnTo>
                    <a:pt x="9935" y="3400"/>
                  </a:lnTo>
                  <a:lnTo>
                    <a:pt x="7727" y="3047"/>
                  </a:lnTo>
                  <a:lnTo>
                    <a:pt x="8103" y="928"/>
                  </a:lnTo>
                  <a:lnTo>
                    <a:pt x="6072" y="1855"/>
                  </a:lnTo>
                  <a:lnTo>
                    <a:pt x="4968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76"/>
            <p:cNvSpPr/>
            <p:nvPr/>
          </p:nvSpPr>
          <p:spPr>
            <a:xfrm>
              <a:off x="3496500" y="3876550"/>
              <a:ext cx="124200" cy="243975"/>
            </a:xfrm>
            <a:custGeom>
              <a:avLst/>
              <a:gdLst/>
              <a:ahLst/>
              <a:cxnLst/>
              <a:rect l="l" t="t" r="r" b="b"/>
              <a:pathLst>
                <a:path w="4968" h="9759" extrusionOk="0">
                  <a:moveTo>
                    <a:pt x="1" y="1"/>
                  </a:moveTo>
                  <a:lnTo>
                    <a:pt x="1" y="9758"/>
                  </a:lnTo>
                  <a:lnTo>
                    <a:pt x="1105" y="7926"/>
                  </a:lnTo>
                  <a:lnTo>
                    <a:pt x="3136" y="8831"/>
                  </a:lnTo>
                  <a:lnTo>
                    <a:pt x="2760" y="6712"/>
                  </a:lnTo>
                  <a:lnTo>
                    <a:pt x="4968" y="6358"/>
                  </a:lnTo>
                  <a:lnTo>
                    <a:pt x="3776" y="5166"/>
                  </a:lnTo>
                  <a:lnTo>
                    <a:pt x="3511" y="4879"/>
                  </a:lnTo>
                  <a:lnTo>
                    <a:pt x="4615" y="3776"/>
                  </a:lnTo>
                  <a:lnTo>
                    <a:pt x="4968" y="3400"/>
                  </a:lnTo>
                  <a:lnTo>
                    <a:pt x="4504" y="3312"/>
                  </a:lnTo>
                  <a:lnTo>
                    <a:pt x="2760" y="3047"/>
                  </a:lnTo>
                  <a:lnTo>
                    <a:pt x="2959" y="2296"/>
                  </a:lnTo>
                  <a:lnTo>
                    <a:pt x="3136" y="928"/>
                  </a:lnTo>
                  <a:lnTo>
                    <a:pt x="3136" y="928"/>
                  </a:lnTo>
                  <a:lnTo>
                    <a:pt x="1105" y="18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76"/>
            <p:cNvSpPr/>
            <p:nvPr/>
          </p:nvSpPr>
          <p:spPr>
            <a:xfrm>
              <a:off x="3349700" y="3856125"/>
              <a:ext cx="294200" cy="284800"/>
            </a:xfrm>
            <a:custGeom>
              <a:avLst/>
              <a:gdLst/>
              <a:ahLst/>
              <a:cxnLst/>
              <a:rect l="l" t="t" r="r" b="b"/>
              <a:pathLst>
                <a:path w="11768" h="11392" extrusionOk="0">
                  <a:moveTo>
                    <a:pt x="5873" y="1656"/>
                  </a:moveTo>
                  <a:lnTo>
                    <a:pt x="6800" y="3224"/>
                  </a:lnTo>
                  <a:lnTo>
                    <a:pt x="8456" y="2473"/>
                  </a:lnTo>
                  <a:lnTo>
                    <a:pt x="8169" y="4129"/>
                  </a:lnTo>
                  <a:lnTo>
                    <a:pt x="10023" y="4504"/>
                  </a:lnTo>
                  <a:lnTo>
                    <a:pt x="8721" y="5696"/>
                  </a:lnTo>
                  <a:lnTo>
                    <a:pt x="10023" y="6888"/>
                  </a:lnTo>
                  <a:lnTo>
                    <a:pt x="8169" y="7264"/>
                  </a:lnTo>
                  <a:lnTo>
                    <a:pt x="8456" y="8919"/>
                  </a:lnTo>
                  <a:lnTo>
                    <a:pt x="6800" y="8191"/>
                  </a:lnTo>
                  <a:lnTo>
                    <a:pt x="5873" y="9736"/>
                  </a:lnTo>
                  <a:lnTo>
                    <a:pt x="4968" y="8191"/>
                  </a:lnTo>
                  <a:lnTo>
                    <a:pt x="3312" y="8919"/>
                  </a:lnTo>
                  <a:lnTo>
                    <a:pt x="3577" y="7264"/>
                  </a:lnTo>
                  <a:lnTo>
                    <a:pt x="1745" y="6888"/>
                  </a:lnTo>
                  <a:lnTo>
                    <a:pt x="3025" y="5696"/>
                  </a:lnTo>
                  <a:lnTo>
                    <a:pt x="1745" y="4504"/>
                  </a:lnTo>
                  <a:lnTo>
                    <a:pt x="3577" y="4129"/>
                  </a:lnTo>
                  <a:lnTo>
                    <a:pt x="3312" y="2473"/>
                  </a:lnTo>
                  <a:lnTo>
                    <a:pt x="4968" y="3224"/>
                  </a:lnTo>
                  <a:lnTo>
                    <a:pt x="5873" y="1656"/>
                  </a:lnTo>
                  <a:close/>
                  <a:moveTo>
                    <a:pt x="5873" y="1"/>
                  </a:moveTo>
                  <a:lnTo>
                    <a:pt x="4593" y="2120"/>
                  </a:lnTo>
                  <a:lnTo>
                    <a:pt x="2208" y="1016"/>
                  </a:lnTo>
                  <a:lnTo>
                    <a:pt x="2208" y="1016"/>
                  </a:lnTo>
                  <a:lnTo>
                    <a:pt x="2562" y="3489"/>
                  </a:lnTo>
                  <a:lnTo>
                    <a:pt x="1" y="3952"/>
                  </a:lnTo>
                  <a:lnTo>
                    <a:pt x="1833" y="5696"/>
                  </a:lnTo>
                  <a:lnTo>
                    <a:pt x="1" y="7440"/>
                  </a:lnTo>
                  <a:lnTo>
                    <a:pt x="2562" y="7904"/>
                  </a:lnTo>
                  <a:lnTo>
                    <a:pt x="2208" y="10398"/>
                  </a:lnTo>
                  <a:lnTo>
                    <a:pt x="4593" y="9295"/>
                  </a:lnTo>
                  <a:lnTo>
                    <a:pt x="5873" y="11392"/>
                  </a:lnTo>
                  <a:lnTo>
                    <a:pt x="7175" y="9295"/>
                  </a:lnTo>
                  <a:lnTo>
                    <a:pt x="9560" y="10398"/>
                  </a:lnTo>
                  <a:lnTo>
                    <a:pt x="9184" y="7904"/>
                  </a:lnTo>
                  <a:lnTo>
                    <a:pt x="11767" y="7440"/>
                  </a:lnTo>
                  <a:lnTo>
                    <a:pt x="9935" y="5696"/>
                  </a:lnTo>
                  <a:lnTo>
                    <a:pt x="11767" y="3952"/>
                  </a:lnTo>
                  <a:lnTo>
                    <a:pt x="9184" y="3489"/>
                  </a:lnTo>
                  <a:lnTo>
                    <a:pt x="9560" y="1016"/>
                  </a:lnTo>
                  <a:lnTo>
                    <a:pt x="7175" y="2120"/>
                  </a:lnTo>
                  <a:lnTo>
                    <a:pt x="5873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76"/>
            <p:cNvSpPr/>
            <p:nvPr/>
          </p:nvSpPr>
          <p:spPr>
            <a:xfrm>
              <a:off x="3496500" y="3856125"/>
              <a:ext cx="147400" cy="284800"/>
            </a:xfrm>
            <a:custGeom>
              <a:avLst/>
              <a:gdLst/>
              <a:ahLst/>
              <a:cxnLst/>
              <a:rect l="l" t="t" r="r" b="b"/>
              <a:pathLst>
                <a:path w="5896" h="11392" extrusionOk="0">
                  <a:moveTo>
                    <a:pt x="1" y="1"/>
                  </a:moveTo>
                  <a:lnTo>
                    <a:pt x="1" y="1656"/>
                  </a:lnTo>
                  <a:lnTo>
                    <a:pt x="928" y="3224"/>
                  </a:lnTo>
                  <a:lnTo>
                    <a:pt x="2584" y="2473"/>
                  </a:lnTo>
                  <a:lnTo>
                    <a:pt x="2495" y="3224"/>
                  </a:lnTo>
                  <a:lnTo>
                    <a:pt x="2407" y="3776"/>
                  </a:lnTo>
                  <a:lnTo>
                    <a:pt x="2297" y="4129"/>
                  </a:lnTo>
                  <a:lnTo>
                    <a:pt x="2407" y="4217"/>
                  </a:lnTo>
                  <a:lnTo>
                    <a:pt x="4151" y="4504"/>
                  </a:lnTo>
                  <a:lnTo>
                    <a:pt x="2849" y="5696"/>
                  </a:lnTo>
                  <a:lnTo>
                    <a:pt x="3312" y="6160"/>
                  </a:lnTo>
                  <a:lnTo>
                    <a:pt x="4151" y="6888"/>
                  </a:lnTo>
                  <a:lnTo>
                    <a:pt x="2297" y="7264"/>
                  </a:lnTo>
                  <a:lnTo>
                    <a:pt x="2584" y="8919"/>
                  </a:lnTo>
                  <a:lnTo>
                    <a:pt x="928" y="8191"/>
                  </a:lnTo>
                  <a:lnTo>
                    <a:pt x="1" y="9736"/>
                  </a:lnTo>
                  <a:lnTo>
                    <a:pt x="1" y="11392"/>
                  </a:lnTo>
                  <a:lnTo>
                    <a:pt x="1303" y="9295"/>
                  </a:lnTo>
                  <a:lnTo>
                    <a:pt x="3688" y="10398"/>
                  </a:lnTo>
                  <a:lnTo>
                    <a:pt x="3312" y="7904"/>
                  </a:lnTo>
                  <a:lnTo>
                    <a:pt x="5895" y="7440"/>
                  </a:lnTo>
                  <a:lnTo>
                    <a:pt x="4239" y="5873"/>
                  </a:lnTo>
                  <a:lnTo>
                    <a:pt x="4063" y="5696"/>
                  </a:lnTo>
                  <a:lnTo>
                    <a:pt x="4791" y="4968"/>
                  </a:lnTo>
                  <a:lnTo>
                    <a:pt x="5895" y="3952"/>
                  </a:lnTo>
                  <a:lnTo>
                    <a:pt x="4328" y="3665"/>
                  </a:lnTo>
                  <a:lnTo>
                    <a:pt x="3312" y="3489"/>
                  </a:lnTo>
                  <a:lnTo>
                    <a:pt x="3401" y="2937"/>
                  </a:lnTo>
                  <a:lnTo>
                    <a:pt x="3688" y="1016"/>
                  </a:lnTo>
                  <a:lnTo>
                    <a:pt x="1303" y="21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76"/>
            <p:cNvSpPr/>
            <p:nvPr/>
          </p:nvSpPr>
          <p:spPr>
            <a:xfrm>
              <a:off x="3383925" y="3942750"/>
              <a:ext cx="225200" cy="111550"/>
            </a:xfrm>
            <a:custGeom>
              <a:avLst/>
              <a:gdLst/>
              <a:ahLst/>
              <a:cxnLst/>
              <a:rect l="l" t="t" r="r" b="b"/>
              <a:pathLst>
                <a:path w="9008" h="4462" extrusionOk="0">
                  <a:moveTo>
                    <a:pt x="8288" y="0"/>
                  </a:moveTo>
                  <a:cubicBezTo>
                    <a:pt x="8256" y="0"/>
                    <a:pt x="8223" y="8"/>
                    <a:pt x="8191" y="24"/>
                  </a:cubicBezTo>
                  <a:lnTo>
                    <a:pt x="7087" y="112"/>
                  </a:lnTo>
                  <a:lnTo>
                    <a:pt x="7087" y="200"/>
                  </a:lnTo>
                  <a:lnTo>
                    <a:pt x="6447" y="311"/>
                  </a:lnTo>
                  <a:cubicBezTo>
                    <a:pt x="6358" y="311"/>
                    <a:pt x="6160" y="399"/>
                    <a:pt x="6160" y="576"/>
                  </a:cubicBezTo>
                  <a:lnTo>
                    <a:pt x="5983" y="1039"/>
                  </a:lnTo>
                  <a:lnTo>
                    <a:pt x="5696" y="576"/>
                  </a:lnTo>
                  <a:cubicBezTo>
                    <a:pt x="5634" y="513"/>
                    <a:pt x="5571" y="451"/>
                    <a:pt x="5477" y="451"/>
                  </a:cubicBezTo>
                  <a:cubicBezTo>
                    <a:pt x="5439" y="451"/>
                    <a:pt x="5395" y="461"/>
                    <a:pt x="5343" y="487"/>
                  </a:cubicBezTo>
                  <a:lnTo>
                    <a:pt x="4703" y="576"/>
                  </a:lnTo>
                  <a:cubicBezTo>
                    <a:pt x="4416" y="576"/>
                    <a:pt x="4327" y="752"/>
                    <a:pt x="4327" y="1039"/>
                  </a:cubicBezTo>
                  <a:lnTo>
                    <a:pt x="4416" y="1415"/>
                  </a:lnTo>
                  <a:lnTo>
                    <a:pt x="4151" y="951"/>
                  </a:lnTo>
                  <a:cubicBezTo>
                    <a:pt x="4069" y="804"/>
                    <a:pt x="3952" y="718"/>
                    <a:pt x="3861" y="718"/>
                  </a:cubicBezTo>
                  <a:cubicBezTo>
                    <a:pt x="3828" y="718"/>
                    <a:pt x="3799" y="729"/>
                    <a:pt x="3775" y="752"/>
                  </a:cubicBezTo>
                  <a:lnTo>
                    <a:pt x="3135" y="863"/>
                  </a:lnTo>
                  <a:cubicBezTo>
                    <a:pt x="2937" y="863"/>
                    <a:pt x="2848" y="951"/>
                    <a:pt x="2848" y="1128"/>
                  </a:cubicBezTo>
                  <a:lnTo>
                    <a:pt x="2760" y="1591"/>
                  </a:lnTo>
                  <a:lnTo>
                    <a:pt x="2672" y="1591"/>
                  </a:lnTo>
                  <a:cubicBezTo>
                    <a:pt x="2672" y="1503"/>
                    <a:pt x="2583" y="1415"/>
                    <a:pt x="2495" y="1304"/>
                  </a:cubicBezTo>
                  <a:cubicBezTo>
                    <a:pt x="2385" y="1216"/>
                    <a:pt x="2296" y="1128"/>
                    <a:pt x="2120" y="1128"/>
                  </a:cubicBezTo>
                  <a:cubicBezTo>
                    <a:pt x="2031" y="1039"/>
                    <a:pt x="1833" y="1039"/>
                    <a:pt x="1656" y="1039"/>
                  </a:cubicBezTo>
                  <a:lnTo>
                    <a:pt x="376" y="1216"/>
                  </a:lnTo>
                  <a:cubicBezTo>
                    <a:pt x="177" y="1304"/>
                    <a:pt x="0" y="1503"/>
                    <a:pt x="0" y="1768"/>
                  </a:cubicBezTo>
                  <a:lnTo>
                    <a:pt x="376" y="4064"/>
                  </a:lnTo>
                  <a:cubicBezTo>
                    <a:pt x="449" y="4300"/>
                    <a:pt x="581" y="4462"/>
                    <a:pt x="786" y="4462"/>
                  </a:cubicBezTo>
                  <a:cubicBezTo>
                    <a:pt x="830" y="4462"/>
                    <a:pt x="877" y="4454"/>
                    <a:pt x="928" y="4439"/>
                  </a:cubicBezTo>
                  <a:lnTo>
                    <a:pt x="2031" y="4262"/>
                  </a:lnTo>
                  <a:lnTo>
                    <a:pt x="2208" y="4262"/>
                  </a:lnTo>
                  <a:lnTo>
                    <a:pt x="3488" y="4064"/>
                  </a:lnTo>
                  <a:cubicBezTo>
                    <a:pt x="3687" y="4064"/>
                    <a:pt x="3775" y="3887"/>
                    <a:pt x="3775" y="3799"/>
                  </a:cubicBezTo>
                  <a:lnTo>
                    <a:pt x="3864" y="3423"/>
                  </a:lnTo>
                  <a:lnTo>
                    <a:pt x="4040" y="3710"/>
                  </a:lnTo>
                  <a:cubicBezTo>
                    <a:pt x="4151" y="3887"/>
                    <a:pt x="4239" y="3887"/>
                    <a:pt x="4416" y="3887"/>
                  </a:cubicBezTo>
                  <a:lnTo>
                    <a:pt x="5895" y="3710"/>
                  </a:lnTo>
                  <a:cubicBezTo>
                    <a:pt x="6071" y="3622"/>
                    <a:pt x="6248" y="3423"/>
                    <a:pt x="6160" y="3247"/>
                  </a:cubicBezTo>
                  <a:lnTo>
                    <a:pt x="6535" y="3159"/>
                  </a:lnTo>
                  <a:cubicBezTo>
                    <a:pt x="6623" y="3423"/>
                    <a:pt x="6800" y="3512"/>
                    <a:pt x="6998" y="3512"/>
                  </a:cubicBezTo>
                  <a:lnTo>
                    <a:pt x="8742" y="3247"/>
                  </a:lnTo>
                  <a:cubicBezTo>
                    <a:pt x="8919" y="3159"/>
                    <a:pt x="9007" y="2960"/>
                    <a:pt x="9007" y="2783"/>
                  </a:cubicBezTo>
                  <a:lnTo>
                    <a:pt x="8654" y="311"/>
                  </a:lnTo>
                  <a:cubicBezTo>
                    <a:pt x="8582" y="148"/>
                    <a:pt x="8436" y="0"/>
                    <a:pt x="8288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76"/>
            <p:cNvSpPr/>
            <p:nvPr/>
          </p:nvSpPr>
          <p:spPr>
            <a:xfrm>
              <a:off x="3496500" y="3942750"/>
              <a:ext cx="112625" cy="97175"/>
            </a:xfrm>
            <a:custGeom>
              <a:avLst/>
              <a:gdLst/>
              <a:ahLst/>
              <a:cxnLst/>
              <a:rect l="l" t="t" r="r" b="b"/>
              <a:pathLst>
                <a:path w="4505" h="3887" extrusionOk="0">
                  <a:moveTo>
                    <a:pt x="3785" y="0"/>
                  </a:moveTo>
                  <a:cubicBezTo>
                    <a:pt x="3753" y="0"/>
                    <a:pt x="3720" y="8"/>
                    <a:pt x="3688" y="24"/>
                  </a:cubicBezTo>
                  <a:lnTo>
                    <a:pt x="2584" y="112"/>
                  </a:lnTo>
                  <a:lnTo>
                    <a:pt x="2584" y="200"/>
                  </a:lnTo>
                  <a:lnTo>
                    <a:pt x="1944" y="311"/>
                  </a:lnTo>
                  <a:cubicBezTo>
                    <a:pt x="1855" y="311"/>
                    <a:pt x="1657" y="399"/>
                    <a:pt x="1657" y="576"/>
                  </a:cubicBezTo>
                  <a:lnTo>
                    <a:pt x="1480" y="1039"/>
                  </a:lnTo>
                  <a:lnTo>
                    <a:pt x="1193" y="576"/>
                  </a:lnTo>
                  <a:cubicBezTo>
                    <a:pt x="1131" y="513"/>
                    <a:pt x="1068" y="451"/>
                    <a:pt x="974" y="451"/>
                  </a:cubicBezTo>
                  <a:cubicBezTo>
                    <a:pt x="936" y="451"/>
                    <a:pt x="892" y="461"/>
                    <a:pt x="840" y="487"/>
                  </a:cubicBezTo>
                  <a:lnTo>
                    <a:pt x="200" y="576"/>
                  </a:lnTo>
                  <a:cubicBezTo>
                    <a:pt x="89" y="576"/>
                    <a:pt x="1" y="576"/>
                    <a:pt x="1" y="664"/>
                  </a:cubicBezTo>
                  <a:lnTo>
                    <a:pt x="1" y="3887"/>
                  </a:lnTo>
                  <a:lnTo>
                    <a:pt x="1392" y="3710"/>
                  </a:lnTo>
                  <a:cubicBezTo>
                    <a:pt x="1568" y="3622"/>
                    <a:pt x="1745" y="3423"/>
                    <a:pt x="1657" y="3247"/>
                  </a:cubicBezTo>
                  <a:lnTo>
                    <a:pt x="2032" y="3159"/>
                  </a:lnTo>
                  <a:cubicBezTo>
                    <a:pt x="2120" y="3335"/>
                    <a:pt x="2209" y="3512"/>
                    <a:pt x="2407" y="3512"/>
                  </a:cubicBezTo>
                  <a:lnTo>
                    <a:pt x="2495" y="3512"/>
                  </a:lnTo>
                  <a:lnTo>
                    <a:pt x="4239" y="3247"/>
                  </a:lnTo>
                  <a:cubicBezTo>
                    <a:pt x="4416" y="3159"/>
                    <a:pt x="4504" y="2960"/>
                    <a:pt x="4504" y="2783"/>
                  </a:cubicBezTo>
                  <a:lnTo>
                    <a:pt x="4151" y="311"/>
                  </a:lnTo>
                  <a:cubicBezTo>
                    <a:pt x="4079" y="148"/>
                    <a:pt x="3933" y="0"/>
                    <a:pt x="3785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76"/>
            <p:cNvSpPr/>
            <p:nvPr/>
          </p:nvSpPr>
          <p:spPr>
            <a:xfrm>
              <a:off x="3395525" y="3980300"/>
              <a:ext cx="55200" cy="61850"/>
            </a:xfrm>
            <a:custGeom>
              <a:avLst/>
              <a:gdLst/>
              <a:ahLst/>
              <a:cxnLst/>
              <a:rect l="l" t="t" r="r" b="b"/>
              <a:pathLst>
                <a:path w="2208" h="2474" extrusionOk="0">
                  <a:moveTo>
                    <a:pt x="1192" y="464"/>
                  </a:moveTo>
                  <a:cubicBezTo>
                    <a:pt x="1192" y="464"/>
                    <a:pt x="1280" y="464"/>
                    <a:pt x="1280" y="553"/>
                  </a:cubicBezTo>
                  <a:cubicBezTo>
                    <a:pt x="1369" y="553"/>
                    <a:pt x="1369" y="641"/>
                    <a:pt x="1369" y="729"/>
                  </a:cubicBezTo>
                  <a:lnTo>
                    <a:pt x="1369" y="906"/>
                  </a:lnTo>
                  <a:cubicBezTo>
                    <a:pt x="1280" y="906"/>
                    <a:pt x="1280" y="1016"/>
                    <a:pt x="1192" y="1016"/>
                  </a:cubicBezTo>
                  <a:lnTo>
                    <a:pt x="729" y="1105"/>
                  </a:lnTo>
                  <a:lnTo>
                    <a:pt x="640" y="553"/>
                  </a:lnTo>
                  <a:lnTo>
                    <a:pt x="1192" y="464"/>
                  </a:lnTo>
                  <a:close/>
                  <a:moveTo>
                    <a:pt x="1369" y="1370"/>
                  </a:moveTo>
                  <a:cubicBezTo>
                    <a:pt x="1479" y="1370"/>
                    <a:pt x="1479" y="1370"/>
                    <a:pt x="1567" y="1458"/>
                  </a:cubicBezTo>
                  <a:lnTo>
                    <a:pt x="1656" y="1568"/>
                  </a:lnTo>
                  <a:cubicBezTo>
                    <a:pt x="1656" y="1657"/>
                    <a:pt x="1656" y="1745"/>
                    <a:pt x="1567" y="1745"/>
                  </a:cubicBezTo>
                  <a:cubicBezTo>
                    <a:pt x="1567" y="1833"/>
                    <a:pt x="1479" y="1833"/>
                    <a:pt x="1479" y="1921"/>
                  </a:cubicBezTo>
                  <a:lnTo>
                    <a:pt x="817" y="2010"/>
                  </a:lnTo>
                  <a:lnTo>
                    <a:pt x="729" y="1458"/>
                  </a:lnTo>
                  <a:lnTo>
                    <a:pt x="1369" y="1370"/>
                  </a:lnTo>
                  <a:close/>
                  <a:moveTo>
                    <a:pt x="1280" y="1"/>
                  </a:moveTo>
                  <a:lnTo>
                    <a:pt x="0" y="177"/>
                  </a:lnTo>
                  <a:lnTo>
                    <a:pt x="375" y="2473"/>
                  </a:lnTo>
                  <a:lnTo>
                    <a:pt x="1479" y="2297"/>
                  </a:lnTo>
                  <a:cubicBezTo>
                    <a:pt x="1567" y="2297"/>
                    <a:pt x="1744" y="2297"/>
                    <a:pt x="1832" y="2208"/>
                  </a:cubicBezTo>
                  <a:cubicBezTo>
                    <a:pt x="1921" y="2208"/>
                    <a:pt x="1921" y="2120"/>
                    <a:pt x="2031" y="2120"/>
                  </a:cubicBezTo>
                  <a:cubicBezTo>
                    <a:pt x="2119" y="2010"/>
                    <a:pt x="2119" y="1921"/>
                    <a:pt x="2208" y="1921"/>
                  </a:cubicBezTo>
                  <a:lnTo>
                    <a:pt x="2208" y="1657"/>
                  </a:lnTo>
                  <a:cubicBezTo>
                    <a:pt x="2208" y="1458"/>
                    <a:pt x="2119" y="1370"/>
                    <a:pt x="2031" y="1281"/>
                  </a:cubicBezTo>
                  <a:cubicBezTo>
                    <a:pt x="1921" y="1193"/>
                    <a:pt x="1832" y="1105"/>
                    <a:pt x="1656" y="1105"/>
                  </a:cubicBezTo>
                  <a:cubicBezTo>
                    <a:pt x="1744" y="1016"/>
                    <a:pt x="1832" y="906"/>
                    <a:pt x="1832" y="818"/>
                  </a:cubicBezTo>
                  <a:cubicBezTo>
                    <a:pt x="1921" y="729"/>
                    <a:pt x="1921" y="641"/>
                    <a:pt x="1921" y="553"/>
                  </a:cubicBezTo>
                  <a:cubicBezTo>
                    <a:pt x="1921" y="464"/>
                    <a:pt x="1832" y="354"/>
                    <a:pt x="1832" y="266"/>
                  </a:cubicBezTo>
                  <a:cubicBezTo>
                    <a:pt x="1832" y="266"/>
                    <a:pt x="1744" y="177"/>
                    <a:pt x="1744" y="89"/>
                  </a:cubicBezTo>
                  <a:cubicBezTo>
                    <a:pt x="1656" y="89"/>
                    <a:pt x="1567" y="89"/>
                    <a:pt x="1479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76"/>
            <p:cNvSpPr/>
            <p:nvPr/>
          </p:nvSpPr>
          <p:spPr>
            <a:xfrm>
              <a:off x="3452900" y="3973125"/>
              <a:ext cx="55225" cy="62400"/>
            </a:xfrm>
            <a:custGeom>
              <a:avLst/>
              <a:gdLst/>
              <a:ahLst/>
              <a:cxnLst/>
              <a:rect l="l" t="t" r="r" b="b"/>
              <a:pathLst>
                <a:path w="2209" h="2496" extrusionOk="0">
                  <a:moveTo>
                    <a:pt x="840" y="641"/>
                  </a:moveTo>
                  <a:lnTo>
                    <a:pt x="1281" y="1392"/>
                  </a:lnTo>
                  <a:lnTo>
                    <a:pt x="729" y="1480"/>
                  </a:lnTo>
                  <a:lnTo>
                    <a:pt x="729" y="1480"/>
                  </a:lnTo>
                  <a:lnTo>
                    <a:pt x="840" y="641"/>
                  </a:lnTo>
                  <a:close/>
                  <a:moveTo>
                    <a:pt x="553" y="1"/>
                  </a:moveTo>
                  <a:lnTo>
                    <a:pt x="1" y="2495"/>
                  </a:lnTo>
                  <a:lnTo>
                    <a:pt x="553" y="2407"/>
                  </a:lnTo>
                  <a:lnTo>
                    <a:pt x="641" y="1855"/>
                  </a:lnTo>
                  <a:lnTo>
                    <a:pt x="1392" y="1745"/>
                  </a:lnTo>
                  <a:lnTo>
                    <a:pt x="1657" y="2208"/>
                  </a:lnTo>
                  <a:lnTo>
                    <a:pt x="2209" y="2120"/>
                  </a:lnTo>
                  <a:lnTo>
                    <a:pt x="101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76"/>
            <p:cNvSpPr/>
            <p:nvPr/>
          </p:nvSpPr>
          <p:spPr>
            <a:xfrm>
              <a:off x="3496500" y="4005700"/>
              <a:ext cx="11625" cy="22650"/>
            </a:xfrm>
            <a:custGeom>
              <a:avLst/>
              <a:gdLst/>
              <a:ahLst/>
              <a:cxnLst/>
              <a:rect l="l" t="t" r="r" b="b"/>
              <a:pathLst>
                <a:path w="465" h="906" extrusionOk="0">
                  <a:moveTo>
                    <a:pt x="1" y="0"/>
                  </a:moveTo>
                  <a:lnTo>
                    <a:pt x="1" y="905"/>
                  </a:lnTo>
                  <a:lnTo>
                    <a:pt x="465" y="8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76"/>
            <p:cNvSpPr/>
            <p:nvPr/>
          </p:nvSpPr>
          <p:spPr>
            <a:xfrm>
              <a:off x="3503675" y="3959325"/>
              <a:ext cx="69025" cy="66825"/>
            </a:xfrm>
            <a:custGeom>
              <a:avLst/>
              <a:gdLst/>
              <a:ahLst/>
              <a:cxnLst/>
              <a:rect l="l" t="t" r="r" b="b"/>
              <a:pathLst>
                <a:path w="2761" h="2673" extrusionOk="0">
                  <a:moveTo>
                    <a:pt x="2385" y="1"/>
                  </a:moveTo>
                  <a:lnTo>
                    <a:pt x="1833" y="89"/>
                  </a:lnTo>
                  <a:lnTo>
                    <a:pt x="1370" y="1392"/>
                  </a:lnTo>
                  <a:lnTo>
                    <a:pt x="641" y="288"/>
                  </a:lnTo>
                  <a:lnTo>
                    <a:pt x="1" y="376"/>
                  </a:lnTo>
                  <a:lnTo>
                    <a:pt x="354" y="2672"/>
                  </a:lnTo>
                  <a:lnTo>
                    <a:pt x="906" y="2584"/>
                  </a:lnTo>
                  <a:lnTo>
                    <a:pt x="729" y="1193"/>
                  </a:lnTo>
                  <a:lnTo>
                    <a:pt x="729" y="1193"/>
                  </a:lnTo>
                  <a:lnTo>
                    <a:pt x="1370" y="2120"/>
                  </a:lnTo>
                  <a:lnTo>
                    <a:pt x="1657" y="2032"/>
                  </a:lnTo>
                  <a:lnTo>
                    <a:pt x="2010" y="1016"/>
                  </a:lnTo>
                  <a:lnTo>
                    <a:pt x="2208" y="2407"/>
                  </a:lnTo>
                  <a:lnTo>
                    <a:pt x="2760" y="2297"/>
                  </a:lnTo>
                  <a:lnTo>
                    <a:pt x="2385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76"/>
            <p:cNvSpPr/>
            <p:nvPr/>
          </p:nvSpPr>
          <p:spPr>
            <a:xfrm>
              <a:off x="3574875" y="3954925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553" y="0"/>
                  </a:moveTo>
                  <a:lnTo>
                    <a:pt x="1" y="89"/>
                  </a:lnTo>
                  <a:lnTo>
                    <a:pt x="266" y="1479"/>
                  </a:lnTo>
                  <a:lnTo>
                    <a:pt x="729" y="1369"/>
                  </a:lnTo>
                  <a:lnTo>
                    <a:pt x="553" y="0"/>
                  </a:lnTo>
                  <a:close/>
                  <a:moveTo>
                    <a:pt x="817" y="1744"/>
                  </a:moveTo>
                  <a:lnTo>
                    <a:pt x="266" y="1833"/>
                  </a:lnTo>
                  <a:lnTo>
                    <a:pt x="376" y="2385"/>
                  </a:lnTo>
                  <a:lnTo>
                    <a:pt x="928" y="2296"/>
                  </a:lnTo>
                  <a:lnTo>
                    <a:pt x="817" y="1744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5" name="Google Shape;1185;p76"/>
          <p:cNvGrpSpPr/>
          <p:nvPr/>
        </p:nvGrpSpPr>
        <p:grpSpPr>
          <a:xfrm>
            <a:off x="8032275" y="3409191"/>
            <a:ext cx="398451" cy="399075"/>
            <a:chOff x="6992225" y="3216475"/>
            <a:chExt cx="367575" cy="368150"/>
          </a:xfrm>
        </p:grpSpPr>
        <p:sp>
          <p:nvSpPr>
            <p:cNvPr id="1186" name="Google Shape;1186;p76"/>
            <p:cNvSpPr/>
            <p:nvPr/>
          </p:nvSpPr>
          <p:spPr>
            <a:xfrm>
              <a:off x="6992225" y="3216475"/>
              <a:ext cx="367575" cy="368150"/>
            </a:xfrm>
            <a:custGeom>
              <a:avLst/>
              <a:gdLst/>
              <a:ahLst/>
              <a:cxnLst/>
              <a:rect l="l" t="t" r="r" b="b"/>
              <a:pathLst>
                <a:path w="14703" h="14726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52" y="14725"/>
                  </a:cubicBezTo>
                  <a:cubicBezTo>
                    <a:pt x="11392" y="14725"/>
                    <a:pt x="14703" y="11414"/>
                    <a:pt x="14703" y="7374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76"/>
            <p:cNvSpPr/>
            <p:nvPr/>
          </p:nvSpPr>
          <p:spPr>
            <a:xfrm>
              <a:off x="7033625" y="3257875"/>
              <a:ext cx="326175" cy="326750"/>
            </a:xfrm>
            <a:custGeom>
              <a:avLst/>
              <a:gdLst/>
              <a:ahLst/>
              <a:cxnLst/>
              <a:rect l="l" t="t" r="r" b="b"/>
              <a:pathLst>
                <a:path w="13047" h="13070" extrusionOk="0">
                  <a:moveTo>
                    <a:pt x="5696" y="1"/>
                  </a:moveTo>
                  <a:cubicBezTo>
                    <a:pt x="2561" y="1"/>
                    <a:pt x="0" y="2583"/>
                    <a:pt x="0" y="5718"/>
                  </a:cubicBezTo>
                  <a:cubicBezTo>
                    <a:pt x="0" y="7374"/>
                    <a:pt x="640" y="8831"/>
                    <a:pt x="1832" y="9846"/>
                  </a:cubicBezTo>
                  <a:lnTo>
                    <a:pt x="4967" y="13069"/>
                  </a:lnTo>
                  <a:lnTo>
                    <a:pt x="5696" y="13069"/>
                  </a:lnTo>
                  <a:cubicBezTo>
                    <a:pt x="9736" y="13069"/>
                    <a:pt x="13047" y="9758"/>
                    <a:pt x="13047" y="5718"/>
                  </a:cubicBezTo>
                  <a:lnTo>
                    <a:pt x="13047" y="4968"/>
                  </a:lnTo>
                  <a:lnTo>
                    <a:pt x="9824" y="1855"/>
                  </a:lnTo>
                  <a:cubicBezTo>
                    <a:pt x="8830" y="663"/>
                    <a:pt x="7351" y="1"/>
                    <a:pt x="5696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76"/>
            <p:cNvSpPr/>
            <p:nvPr/>
          </p:nvSpPr>
          <p:spPr>
            <a:xfrm>
              <a:off x="7033625" y="3257875"/>
              <a:ext cx="284800" cy="285350"/>
            </a:xfrm>
            <a:custGeom>
              <a:avLst/>
              <a:gdLst/>
              <a:ahLst/>
              <a:cxnLst/>
              <a:rect l="l" t="t" r="r" b="b"/>
              <a:pathLst>
                <a:path w="11392" h="11414" extrusionOk="0">
                  <a:moveTo>
                    <a:pt x="5696" y="1"/>
                  </a:moveTo>
                  <a:cubicBezTo>
                    <a:pt x="2561" y="1"/>
                    <a:pt x="0" y="2583"/>
                    <a:pt x="0" y="5718"/>
                  </a:cubicBezTo>
                  <a:cubicBezTo>
                    <a:pt x="0" y="8831"/>
                    <a:pt x="2561" y="11414"/>
                    <a:pt x="5696" y="11414"/>
                  </a:cubicBezTo>
                  <a:cubicBezTo>
                    <a:pt x="8830" y="11414"/>
                    <a:pt x="11391" y="8831"/>
                    <a:pt x="11391" y="5718"/>
                  </a:cubicBezTo>
                  <a:cubicBezTo>
                    <a:pt x="11391" y="2583"/>
                    <a:pt x="8830" y="1"/>
                    <a:pt x="5696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76"/>
            <p:cNvSpPr/>
            <p:nvPr/>
          </p:nvSpPr>
          <p:spPr>
            <a:xfrm>
              <a:off x="7176000" y="3257875"/>
              <a:ext cx="142425" cy="285350"/>
            </a:xfrm>
            <a:custGeom>
              <a:avLst/>
              <a:gdLst/>
              <a:ahLst/>
              <a:cxnLst/>
              <a:rect l="l" t="t" r="r" b="b"/>
              <a:pathLst>
                <a:path w="5697" h="11414" extrusionOk="0">
                  <a:moveTo>
                    <a:pt x="1" y="1"/>
                  </a:moveTo>
                  <a:lnTo>
                    <a:pt x="1" y="11414"/>
                  </a:lnTo>
                  <a:cubicBezTo>
                    <a:pt x="3135" y="11414"/>
                    <a:pt x="5696" y="8831"/>
                    <a:pt x="5696" y="5718"/>
                  </a:cubicBezTo>
                  <a:cubicBezTo>
                    <a:pt x="5696" y="2583"/>
                    <a:pt x="3135" y="1"/>
                    <a:pt x="1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76"/>
            <p:cNvSpPr/>
            <p:nvPr/>
          </p:nvSpPr>
          <p:spPr>
            <a:xfrm>
              <a:off x="7061200" y="3285475"/>
              <a:ext cx="229625" cy="230150"/>
            </a:xfrm>
            <a:custGeom>
              <a:avLst/>
              <a:gdLst/>
              <a:ahLst/>
              <a:cxnLst/>
              <a:rect l="l" t="t" r="r" b="b"/>
              <a:pathLst>
                <a:path w="9185" h="9206" extrusionOk="0">
                  <a:moveTo>
                    <a:pt x="4593" y="839"/>
                  </a:moveTo>
                  <a:cubicBezTo>
                    <a:pt x="6712" y="839"/>
                    <a:pt x="8368" y="2495"/>
                    <a:pt x="8368" y="4614"/>
                  </a:cubicBezTo>
                  <a:cubicBezTo>
                    <a:pt x="8368" y="6733"/>
                    <a:pt x="6712" y="8389"/>
                    <a:pt x="4593" y="8389"/>
                  </a:cubicBezTo>
                  <a:cubicBezTo>
                    <a:pt x="2473" y="8389"/>
                    <a:pt x="818" y="6733"/>
                    <a:pt x="818" y="4614"/>
                  </a:cubicBezTo>
                  <a:cubicBezTo>
                    <a:pt x="818" y="2495"/>
                    <a:pt x="2473" y="839"/>
                    <a:pt x="4593" y="839"/>
                  </a:cubicBezTo>
                  <a:close/>
                  <a:moveTo>
                    <a:pt x="4593" y="0"/>
                  </a:moveTo>
                  <a:cubicBezTo>
                    <a:pt x="2010" y="0"/>
                    <a:pt x="1" y="2031"/>
                    <a:pt x="1" y="4614"/>
                  </a:cubicBezTo>
                  <a:cubicBezTo>
                    <a:pt x="1" y="7175"/>
                    <a:pt x="2010" y="9206"/>
                    <a:pt x="4593" y="9206"/>
                  </a:cubicBezTo>
                  <a:cubicBezTo>
                    <a:pt x="7176" y="9206"/>
                    <a:pt x="9184" y="7175"/>
                    <a:pt x="9184" y="4614"/>
                  </a:cubicBezTo>
                  <a:cubicBezTo>
                    <a:pt x="9184" y="2031"/>
                    <a:pt x="7176" y="0"/>
                    <a:pt x="4593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76"/>
            <p:cNvSpPr/>
            <p:nvPr/>
          </p:nvSpPr>
          <p:spPr>
            <a:xfrm>
              <a:off x="7176000" y="3285475"/>
              <a:ext cx="114825" cy="230150"/>
            </a:xfrm>
            <a:custGeom>
              <a:avLst/>
              <a:gdLst/>
              <a:ahLst/>
              <a:cxnLst/>
              <a:rect l="l" t="t" r="r" b="b"/>
              <a:pathLst>
                <a:path w="4593" h="9206" extrusionOk="0">
                  <a:moveTo>
                    <a:pt x="1" y="0"/>
                  </a:moveTo>
                  <a:lnTo>
                    <a:pt x="1" y="839"/>
                  </a:lnTo>
                  <a:cubicBezTo>
                    <a:pt x="2120" y="839"/>
                    <a:pt x="3776" y="2495"/>
                    <a:pt x="3776" y="4614"/>
                  </a:cubicBezTo>
                  <a:cubicBezTo>
                    <a:pt x="3776" y="6733"/>
                    <a:pt x="2120" y="8389"/>
                    <a:pt x="1" y="8389"/>
                  </a:cubicBezTo>
                  <a:lnTo>
                    <a:pt x="1" y="9206"/>
                  </a:lnTo>
                  <a:cubicBezTo>
                    <a:pt x="2584" y="9206"/>
                    <a:pt x="4592" y="7175"/>
                    <a:pt x="4592" y="4614"/>
                  </a:cubicBezTo>
                  <a:cubicBezTo>
                    <a:pt x="4592" y="2031"/>
                    <a:pt x="2584" y="0"/>
                    <a:pt x="1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76"/>
            <p:cNvSpPr/>
            <p:nvPr/>
          </p:nvSpPr>
          <p:spPr>
            <a:xfrm>
              <a:off x="7035825" y="3340650"/>
              <a:ext cx="280375" cy="119800"/>
            </a:xfrm>
            <a:custGeom>
              <a:avLst/>
              <a:gdLst/>
              <a:ahLst/>
              <a:cxnLst/>
              <a:rect l="l" t="t" r="r" b="b"/>
              <a:pathLst>
                <a:path w="11215" h="4792" extrusionOk="0">
                  <a:moveTo>
                    <a:pt x="3952" y="1"/>
                  </a:moveTo>
                  <a:lnTo>
                    <a:pt x="2473" y="3688"/>
                  </a:lnTo>
                  <a:lnTo>
                    <a:pt x="0" y="3688"/>
                  </a:lnTo>
                  <a:cubicBezTo>
                    <a:pt x="89" y="4063"/>
                    <a:pt x="265" y="4416"/>
                    <a:pt x="464" y="4791"/>
                  </a:cubicBezTo>
                  <a:lnTo>
                    <a:pt x="3224" y="4791"/>
                  </a:lnTo>
                  <a:lnTo>
                    <a:pt x="4416" y="1303"/>
                  </a:lnTo>
                  <a:lnTo>
                    <a:pt x="4879" y="2584"/>
                  </a:lnTo>
                  <a:lnTo>
                    <a:pt x="4129" y="4791"/>
                  </a:lnTo>
                  <a:lnTo>
                    <a:pt x="5144" y="4791"/>
                  </a:lnTo>
                  <a:lnTo>
                    <a:pt x="5608" y="3224"/>
                  </a:lnTo>
                  <a:lnTo>
                    <a:pt x="6071" y="4791"/>
                  </a:lnTo>
                  <a:lnTo>
                    <a:pt x="7087" y="4791"/>
                  </a:lnTo>
                  <a:lnTo>
                    <a:pt x="6336" y="2584"/>
                  </a:lnTo>
                  <a:lnTo>
                    <a:pt x="6800" y="1303"/>
                  </a:lnTo>
                  <a:lnTo>
                    <a:pt x="7992" y="4791"/>
                  </a:lnTo>
                  <a:lnTo>
                    <a:pt x="10751" y="4791"/>
                  </a:lnTo>
                  <a:cubicBezTo>
                    <a:pt x="10950" y="4416"/>
                    <a:pt x="11127" y="4063"/>
                    <a:pt x="11215" y="3688"/>
                  </a:cubicBezTo>
                  <a:lnTo>
                    <a:pt x="8742" y="3688"/>
                  </a:lnTo>
                  <a:lnTo>
                    <a:pt x="7263" y="1"/>
                  </a:lnTo>
                  <a:lnTo>
                    <a:pt x="6336" y="1"/>
                  </a:lnTo>
                  <a:lnTo>
                    <a:pt x="5608" y="1855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76"/>
            <p:cNvSpPr/>
            <p:nvPr/>
          </p:nvSpPr>
          <p:spPr>
            <a:xfrm>
              <a:off x="7176000" y="3340650"/>
              <a:ext cx="140200" cy="119800"/>
            </a:xfrm>
            <a:custGeom>
              <a:avLst/>
              <a:gdLst/>
              <a:ahLst/>
              <a:cxnLst/>
              <a:rect l="l" t="t" r="r" b="b"/>
              <a:pathLst>
                <a:path w="5608" h="4792" extrusionOk="0">
                  <a:moveTo>
                    <a:pt x="729" y="1"/>
                  </a:moveTo>
                  <a:lnTo>
                    <a:pt x="1" y="1855"/>
                  </a:lnTo>
                  <a:lnTo>
                    <a:pt x="1" y="3224"/>
                  </a:lnTo>
                  <a:lnTo>
                    <a:pt x="464" y="4791"/>
                  </a:lnTo>
                  <a:lnTo>
                    <a:pt x="1480" y="4791"/>
                  </a:lnTo>
                  <a:lnTo>
                    <a:pt x="729" y="2584"/>
                  </a:lnTo>
                  <a:lnTo>
                    <a:pt x="1193" y="1303"/>
                  </a:lnTo>
                  <a:lnTo>
                    <a:pt x="2385" y="4791"/>
                  </a:lnTo>
                  <a:lnTo>
                    <a:pt x="5144" y="4791"/>
                  </a:lnTo>
                  <a:cubicBezTo>
                    <a:pt x="5343" y="4416"/>
                    <a:pt x="5520" y="4063"/>
                    <a:pt x="5608" y="3688"/>
                  </a:cubicBezTo>
                  <a:lnTo>
                    <a:pt x="3135" y="368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4" name="Google Shape;1194;p76"/>
          <p:cNvGrpSpPr/>
          <p:nvPr/>
        </p:nvGrpSpPr>
        <p:grpSpPr>
          <a:xfrm>
            <a:off x="7364016" y="3409191"/>
            <a:ext cx="399075" cy="399075"/>
            <a:chOff x="6375750" y="3216475"/>
            <a:chExt cx="368150" cy="368150"/>
          </a:xfrm>
        </p:grpSpPr>
        <p:sp>
          <p:nvSpPr>
            <p:cNvPr id="1195" name="Google Shape;1195;p76"/>
            <p:cNvSpPr/>
            <p:nvPr/>
          </p:nvSpPr>
          <p:spPr>
            <a:xfrm>
              <a:off x="6375750" y="3216475"/>
              <a:ext cx="368150" cy="339225"/>
            </a:xfrm>
            <a:custGeom>
              <a:avLst/>
              <a:gdLst/>
              <a:ahLst/>
              <a:cxnLst/>
              <a:rect l="l" t="t" r="r" b="b"/>
              <a:pathLst>
                <a:path w="14726" h="13569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9758"/>
                    <a:pt x="1104" y="11878"/>
                    <a:pt x="2937" y="13246"/>
                  </a:cubicBezTo>
                  <a:cubicBezTo>
                    <a:pt x="3238" y="13481"/>
                    <a:pt x="3564" y="13569"/>
                    <a:pt x="3909" y="13569"/>
                  </a:cubicBezTo>
                  <a:cubicBezTo>
                    <a:pt x="4928" y="13569"/>
                    <a:pt x="6115" y="12805"/>
                    <a:pt x="7352" y="12805"/>
                  </a:cubicBezTo>
                  <a:cubicBezTo>
                    <a:pt x="8589" y="12805"/>
                    <a:pt x="9776" y="13569"/>
                    <a:pt x="10795" y="13569"/>
                  </a:cubicBezTo>
                  <a:cubicBezTo>
                    <a:pt x="11140" y="13569"/>
                    <a:pt x="11466" y="13481"/>
                    <a:pt x="11767" y="13246"/>
                  </a:cubicBezTo>
                  <a:cubicBezTo>
                    <a:pt x="13622" y="11878"/>
                    <a:pt x="14725" y="9758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76"/>
            <p:cNvSpPr/>
            <p:nvPr/>
          </p:nvSpPr>
          <p:spPr>
            <a:xfrm>
              <a:off x="6449150" y="3255675"/>
              <a:ext cx="294750" cy="300025"/>
            </a:xfrm>
            <a:custGeom>
              <a:avLst/>
              <a:gdLst/>
              <a:ahLst/>
              <a:cxnLst/>
              <a:rect l="l" t="t" r="r" b="b"/>
              <a:pathLst>
                <a:path w="11790" h="12001" extrusionOk="0">
                  <a:moveTo>
                    <a:pt x="1303" y="0"/>
                  </a:moveTo>
                  <a:lnTo>
                    <a:pt x="1656" y="1943"/>
                  </a:lnTo>
                  <a:cubicBezTo>
                    <a:pt x="1656" y="1943"/>
                    <a:pt x="1392" y="3599"/>
                    <a:pt x="1943" y="4702"/>
                  </a:cubicBezTo>
                  <a:lnTo>
                    <a:pt x="1943" y="8102"/>
                  </a:lnTo>
                  <a:lnTo>
                    <a:pt x="1656" y="8102"/>
                  </a:lnTo>
                  <a:cubicBezTo>
                    <a:pt x="751" y="8102"/>
                    <a:pt x="1" y="8831"/>
                    <a:pt x="1" y="9846"/>
                  </a:cubicBezTo>
                  <a:lnTo>
                    <a:pt x="1" y="11678"/>
                  </a:lnTo>
                  <a:cubicBezTo>
                    <a:pt x="302" y="11913"/>
                    <a:pt x="628" y="12001"/>
                    <a:pt x="973" y="12001"/>
                  </a:cubicBezTo>
                  <a:cubicBezTo>
                    <a:pt x="1992" y="12001"/>
                    <a:pt x="3179" y="11237"/>
                    <a:pt x="4416" y="11237"/>
                  </a:cubicBezTo>
                  <a:cubicBezTo>
                    <a:pt x="5653" y="11237"/>
                    <a:pt x="6840" y="12001"/>
                    <a:pt x="7859" y="12001"/>
                  </a:cubicBezTo>
                  <a:cubicBezTo>
                    <a:pt x="8204" y="12001"/>
                    <a:pt x="8530" y="11913"/>
                    <a:pt x="8831" y="11678"/>
                  </a:cubicBezTo>
                  <a:cubicBezTo>
                    <a:pt x="10686" y="10310"/>
                    <a:pt x="11789" y="8190"/>
                    <a:pt x="11789" y="5806"/>
                  </a:cubicBezTo>
                  <a:cubicBezTo>
                    <a:pt x="11789" y="5166"/>
                    <a:pt x="11679" y="4504"/>
                    <a:pt x="11502" y="3952"/>
                  </a:cubicBezTo>
                  <a:lnTo>
                    <a:pt x="7551" y="0"/>
                  </a:lnTo>
                  <a:lnTo>
                    <a:pt x="5983" y="839"/>
                  </a:lnTo>
                  <a:cubicBezTo>
                    <a:pt x="5431" y="751"/>
                    <a:pt x="4968" y="751"/>
                    <a:pt x="4703" y="640"/>
                  </a:cubicBezTo>
                  <a:lnTo>
                    <a:pt x="4151" y="640"/>
                  </a:lnTo>
                  <a:cubicBezTo>
                    <a:pt x="3864" y="751"/>
                    <a:pt x="3400" y="751"/>
                    <a:pt x="2849" y="839"/>
                  </a:cubicBezTo>
                  <a:lnTo>
                    <a:pt x="1303" y="0"/>
                  </a:ln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76"/>
            <p:cNvSpPr/>
            <p:nvPr/>
          </p:nvSpPr>
          <p:spPr>
            <a:xfrm>
              <a:off x="6497725" y="3368250"/>
              <a:ext cx="124200" cy="94400"/>
            </a:xfrm>
            <a:custGeom>
              <a:avLst/>
              <a:gdLst/>
              <a:ahLst/>
              <a:cxnLst/>
              <a:rect l="l" t="t" r="r" b="b"/>
              <a:pathLst>
                <a:path w="4968" h="3776" extrusionOk="0">
                  <a:moveTo>
                    <a:pt x="0" y="1"/>
                  </a:moveTo>
                  <a:lnTo>
                    <a:pt x="0" y="3776"/>
                  </a:lnTo>
                  <a:lnTo>
                    <a:pt x="4968" y="3776"/>
                  </a:lnTo>
                  <a:lnTo>
                    <a:pt x="496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76"/>
            <p:cNvSpPr/>
            <p:nvPr/>
          </p:nvSpPr>
          <p:spPr>
            <a:xfrm>
              <a:off x="6559525" y="3368250"/>
              <a:ext cx="62400" cy="94400"/>
            </a:xfrm>
            <a:custGeom>
              <a:avLst/>
              <a:gdLst/>
              <a:ahLst/>
              <a:cxnLst/>
              <a:rect l="l" t="t" r="r" b="b"/>
              <a:pathLst>
                <a:path w="2496" h="3776" extrusionOk="0">
                  <a:moveTo>
                    <a:pt x="1" y="1"/>
                  </a:moveTo>
                  <a:lnTo>
                    <a:pt x="1" y="3776"/>
                  </a:lnTo>
                  <a:lnTo>
                    <a:pt x="2496" y="3776"/>
                  </a:lnTo>
                  <a:lnTo>
                    <a:pt x="2496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76"/>
            <p:cNvSpPr/>
            <p:nvPr/>
          </p:nvSpPr>
          <p:spPr>
            <a:xfrm>
              <a:off x="6531950" y="3421225"/>
              <a:ext cx="55200" cy="41425"/>
            </a:xfrm>
            <a:custGeom>
              <a:avLst/>
              <a:gdLst/>
              <a:ahLst/>
              <a:cxnLst/>
              <a:rect l="l" t="t" r="r" b="b"/>
              <a:pathLst>
                <a:path w="2208" h="1657" extrusionOk="0">
                  <a:moveTo>
                    <a:pt x="0" y="1"/>
                  </a:moveTo>
                  <a:lnTo>
                    <a:pt x="0" y="1657"/>
                  </a:lnTo>
                  <a:lnTo>
                    <a:pt x="2208" y="1657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76"/>
            <p:cNvSpPr/>
            <p:nvPr/>
          </p:nvSpPr>
          <p:spPr>
            <a:xfrm>
              <a:off x="6559525" y="3421225"/>
              <a:ext cx="27625" cy="41425"/>
            </a:xfrm>
            <a:custGeom>
              <a:avLst/>
              <a:gdLst/>
              <a:ahLst/>
              <a:cxnLst/>
              <a:rect l="l" t="t" r="r" b="b"/>
              <a:pathLst>
                <a:path w="1105" h="1657" extrusionOk="0">
                  <a:moveTo>
                    <a:pt x="1" y="1"/>
                  </a:moveTo>
                  <a:lnTo>
                    <a:pt x="1" y="1657"/>
                  </a:lnTo>
                  <a:lnTo>
                    <a:pt x="1105" y="1657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76"/>
            <p:cNvSpPr/>
            <p:nvPr/>
          </p:nvSpPr>
          <p:spPr>
            <a:xfrm>
              <a:off x="6492750" y="3276650"/>
              <a:ext cx="135800" cy="160625"/>
            </a:xfrm>
            <a:custGeom>
              <a:avLst/>
              <a:gdLst/>
              <a:ahLst/>
              <a:cxnLst/>
              <a:rect l="l" t="t" r="r" b="b"/>
              <a:pathLst>
                <a:path w="5432" h="6425" extrusionOk="0">
                  <a:moveTo>
                    <a:pt x="2672" y="0"/>
                  </a:moveTo>
                  <a:cubicBezTo>
                    <a:pt x="1568" y="0"/>
                    <a:pt x="199" y="817"/>
                    <a:pt x="1" y="2384"/>
                  </a:cubicBezTo>
                  <a:lnTo>
                    <a:pt x="1" y="2760"/>
                  </a:lnTo>
                  <a:cubicBezTo>
                    <a:pt x="111" y="3025"/>
                    <a:pt x="199" y="3863"/>
                    <a:pt x="288" y="4217"/>
                  </a:cubicBezTo>
                  <a:cubicBezTo>
                    <a:pt x="928" y="5872"/>
                    <a:pt x="2032" y="6336"/>
                    <a:pt x="2672" y="6424"/>
                  </a:cubicBezTo>
                  <a:cubicBezTo>
                    <a:pt x="3312" y="6336"/>
                    <a:pt x="4416" y="5872"/>
                    <a:pt x="5078" y="4217"/>
                  </a:cubicBezTo>
                  <a:cubicBezTo>
                    <a:pt x="5167" y="3952"/>
                    <a:pt x="5255" y="3400"/>
                    <a:pt x="5255" y="3025"/>
                  </a:cubicBezTo>
                  <a:cubicBezTo>
                    <a:pt x="5431" y="1832"/>
                    <a:pt x="4703" y="552"/>
                    <a:pt x="3511" y="177"/>
                  </a:cubicBezTo>
                  <a:cubicBezTo>
                    <a:pt x="3224" y="0"/>
                    <a:pt x="2959" y="0"/>
                    <a:pt x="2672" y="0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76"/>
            <p:cNvSpPr/>
            <p:nvPr/>
          </p:nvSpPr>
          <p:spPr>
            <a:xfrm>
              <a:off x="6559525" y="3276650"/>
              <a:ext cx="69025" cy="160625"/>
            </a:xfrm>
            <a:custGeom>
              <a:avLst/>
              <a:gdLst/>
              <a:ahLst/>
              <a:cxnLst/>
              <a:rect l="l" t="t" r="r" b="b"/>
              <a:pathLst>
                <a:path w="2761" h="6425" extrusionOk="0">
                  <a:moveTo>
                    <a:pt x="1" y="0"/>
                  </a:moveTo>
                  <a:lnTo>
                    <a:pt x="1" y="6424"/>
                  </a:lnTo>
                  <a:cubicBezTo>
                    <a:pt x="641" y="6336"/>
                    <a:pt x="1745" y="5872"/>
                    <a:pt x="2407" y="4217"/>
                  </a:cubicBezTo>
                  <a:cubicBezTo>
                    <a:pt x="2496" y="3952"/>
                    <a:pt x="2584" y="3400"/>
                    <a:pt x="2584" y="3025"/>
                  </a:cubicBezTo>
                  <a:cubicBezTo>
                    <a:pt x="2760" y="1832"/>
                    <a:pt x="2032" y="640"/>
                    <a:pt x="928" y="177"/>
                  </a:cubicBezTo>
                  <a:cubicBezTo>
                    <a:pt x="553" y="88"/>
                    <a:pt x="288" y="0"/>
                    <a:pt x="1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76"/>
            <p:cNvSpPr/>
            <p:nvPr/>
          </p:nvSpPr>
          <p:spPr>
            <a:xfrm>
              <a:off x="6559525" y="3350050"/>
              <a:ext cx="37025" cy="45825"/>
            </a:xfrm>
            <a:custGeom>
              <a:avLst/>
              <a:gdLst/>
              <a:ahLst/>
              <a:cxnLst/>
              <a:rect l="l" t="t" r="r" b="b"/>
              <a:pathLst>
                <a:path w="1481" h="1833" extrusionOk="0">
                  <a:moveTo>
                    <a:pt x="1" y="0"/>
                  </a:moveTo>
                  <a:lnTo>
                    <a:pt x="1" y="1832"/>
                  </a:lnTo>
                  <a:lnTo>
                    <a:pt x="553" y="1832"/>
                  </a:lnTo>
                  <a:lnTo>
                    <a:pt x="553" y="552"/>
                  </a:lnTo>
                  <a:lnTo>
                    <a:pt x="1480" y="552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76"/>
            <p:cNvSpPr/>
            <p:nvPr/>
          </p:nvSpPr>
          <p:spPr>
            <a:xfrm>
              <a:off x="6449150" y="3458225"/>
              <a:ext cx="220800" cy="126400"/>
            </a:xfrm>
            <a:custGeom>
              <a:avLst/>
              <a:gdLst/>
              <a:ahLst/>
              <a:cxnLst/>
              <a:rect l="l" t="t" r="r" b="b"/>
              <a:pathLst>
                <a:path w="8832" h="5056" extrusionOk="0">
                  <a:moveTo>
                    <a:pt x="1656" y="0"/>
                  </a:moveTo>
                  <a:cubicBezTo>
                    <a:pt x="751" y="0"/>
                    <a:pt x="1" y="729"/>
                    <a:pt x="1" y="1744"/>
                  </a:cubicBezTo>
                  <a:lnTo>
                    <a:pt x="1" y="3576"/>
                  </a:lnTo>
                  <a:cubicBezTo>
                    <a:pt x="1193" y="4504"/>
                    <a:pt x="2760" y="5055"/>
                    <a:pt x="4416" y="5055"/>
                  </a:cubicBezTo>
                  <a:cubicBezTo>
                    <a:pt x="6072" y="5055"/>
                    <a:pt x="7639" y="4504"/>
                    <a:pt x="8831" y="3576"/>
                  </a:cubicBezTo>
                  <a:lnTo>
                    <a:pt x="8831" y="1744"/>
                  </a:lnTo>
                  <a:cubicBezTo>
                    <a:pt x="8831" y="817"/>
                    <a:pt x="8103" y="0"/>
                    <a:pt x="7175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76"/>
            <p:cNvSpPr/>
            <p:nvPr/>
          </p:nvSpPr>
          <p:spPr>
            <a:xfrm>
              <a:off x="6559525" y="3458225"/>
              <a:ext cx="110425" cy="126400"/>
            </a:xfrm>
            <a:custGeom>
              <a:avLst/>
              <a:gdLst/>
              <a:ahLst/>
              <a:cxnLst/>
              <a:rect l="l" t="t" r="r" b="b"/>
              <a:pathLst>
                <a:path w="4417" h="5056" extrusionOk="0">
                  <a:moveTo>
                    <a:pt x="1" y="0"/>
                  </a:moveTo>
                  <a:lnTo>
                    <a:pt x="1" y="5055"/>
                  </a:lnTo>
                  <a:cubicBezTo>
                    <a:pt x="1657" y="5055"/>
                    <a:pt x="3224" y="4504"/>
                    <a:pt x="4416" y="3576"/>
                  </a:cubicBezTo>
                  <a:lnTo>
                    <a:pt x="4416" y="1744"/>
                  </a:lnTo>
                  <a:cubicBezTo>
                    <a:pt x="4416" y="817"/>
                    <a:pt x="3688" y="0"/>
                    <a:pt x="2760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76"/>
            <p:cNvSpPr/>
            <p:nvPr/>
          </p:nvSpPr>
          <p:spPr>
            <a:xfrm>
              <a:off x="6474550" y="3513400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0" y="1"/>
                  </a:moveTo>
                  <a:lnTo>
                    <a:pt x="0" y="2032"/>
                  </a:lnTo>
                  <a:cubicBezTo>
                    <a:pt x="287" y="2208"/>
                    <a:pt x="552" y="2297"/>
                    <a:pt x="927" y="2385"/>
                  </a:cubicBezTo>
                  <a:lnTo>
                    <a:pt x="927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76"/>
            <p:cNvSpPr/>
            <p:nvPr/>
          </p:nvSpPr>
          <p:spPr>
            <a:xfrm>
              <a:off x="6621900" y="3513400"/>
              <a:ext cx="22650" cy="59625"/>
            </a:xfrm>
            <a:custGeom>
              <a:avLst/>
              <a:gdLst/>
              <a:ahLst/>
              <a:cxnLst/>
              <a:rect l="l" t="t" r="r" b="b"/>
              <a:pathLst>
                <a:path w="906" h="2385" extrusionOk="0">
                  <a:moveTo>
                    <a:pt x="1" y="1"/>
                  </a:moveTo>
                  <a:lnTo>
                    <a:pt x="1" y="2385"/>
                  </a:lnTo>
                  <a:cubicBezTo>
                    <a:pt x="354" y="2297"/>
                    <a:pt x="641" y="2208"/>
                    <a:pt x="906" y="2032"/>
                  </a:cubicBezTo>
                  <a:lnTo>
                    <a:pt x="906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76"/>
            <p:cNvSpPr/>
            <p:nvPr/>
          </p:nvSpPr>
          <p:spPr>
            <a:xfrm>
              <a:off x="6481725" y="3255675"/>
              <a:ext cx="156200" cy="117575"/>
            </a:xfrm>
            <a:custGeom>
              <a:avLst/>
              <a:gdLst/>
              <a:ahLst/>
              <a:cxnLst/>
              <a:rect l="l" t="t" r="r" b="b"/>
              <a:pathLst>
                <a:path w="6248" h="4703" extrusionOk="0">
                  <a:moveTo>
                    <a:pt x="0" y="0"/>
                  </a:moveTo>
                  <a:lnTo>
                    <a:pt x="353" y="1943"/>
                  </a:lnTo>
                  <a:cubicBezTo>
                    <a:pt x="353" y="1943"/>
                    <a:pt x="89" y="3599"/>
                    <a:pt x="640" y="4702"/>
                  </a:cubicBezTo>
                  <a:lnTo>
                    <a:pt x="5608" y="4702"/>
                  </a:lnTo>
                  <a:cubicBezTo>
                    <a:pt x="6159" y="3599"/>
                    <a:pt x="5872" y="1943"/>
                    <a:pt x="5872" y="1943"/>
                  </a:cubicBezTo>
                  <a:lnTo>
                    <a:pt x="6248" y="0"/>
                  </a:lnTo>
                  <a:lnTo>
                    <a:pt x="4680" y="839"/>
                  </a:lnTo>
                  <a:cubicBezTo>
                    <a:pt x="4128" y="751"/>
                    <a:pt x="3665" y="751"/>
                    <a:pt x="3400" y="640"/>
                  </a:cubicBezTo>
                  <a:lnTo>
                    <a:pt x="2848" y="640"/>
                  </a:lnTo>
                  <a:cubicBezTo>
                    <a:pt x="2561" y="751"/>
                    <a:pt x="2097" y="751"/>
                    <a:pt x="1546" y="8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76"/>
            <p:cNvSpPr/>
            <p:nvPr/>
          </p:nvSpPr>
          <p:spPr>
            <a:xfrm>
              <a:off x="6559525" y="3255675"/>
              <a:ext cx="78400" cy="117575"/>
            </a:xfrm>
            <a:custGeom>
              <a:avLst/>
              <a:gdLst/>
              <a:ahLst/>
              <a:cxnLst/>
              <a:rect l="l" t="t" r="r" b="b"/>
              <a:pathLst>
                <a:path w="3136" h="4703" extrusionOk="0">
                  <a:moveTo>
                    <a:pt x="3136" y="0"/>
                  </a:moveTo>
                  <a:lnTo>
                    <a:pt x="1568" y="839"/>
                  </a:lnTo>
                  <a:cubicBezTo>
                    <a:pt x="1016" y="751"/>
                    <a:pt x="553" y="751"/>
                    <a:pt x="288" y="640"/>
                  </a:cubicBezTo>
                  <a:lnTo>
                    <a:pt x="1" y="640"/>
                  </a:lnTo>
                  <a:lnTo>
                    <a:pt x="1" y="4702"/>
                  </a:lnTo>
                  <a:lnTo>
                    <a:pt x="2496" y="4702"/>
                  </a:lnTo>
                  <a:cubicBezTo>
                    <a:pt x="3047" y="3599"/>
                    <a:pt x="2760" y="1943"/>
                    <a:pt x="2760" y="1943"/>
                  </a:cubicBezTo>
                  <a:lnTo>
                    <a:pt x="3136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76"/>
            <p:cNvSpPr/>
            <p:nvPr/>
          </p:nvSpPr>
          <p:spPr>
            <a:xfrm>
              <a:off x="6506550" y="3333675"/>
              <a:ext cx="46400" cy="24000"/>
            </a:xfrm>
            <a:custGeom>
              <a:avLst/>
              <a:gdLst/>
              <a:ahLst/>
              <a:cxnLst/>
              <a:rect l="l" t="t" r="r" b="b"/>
              <a:pathLst>
                <a:path w="1856" h="960" extrusionOk="0">
                  <a:moveTo>
                    <a:pt x="859" y="1"/>
                  </a:moveTo>
                  <a:cubicBezTo>
                    <a:pt x="437" y="1"/>
                    <a:pt x="1" y="280"/>
                    <a:pt x="1" y="280"/>
                  </a:cubicBezTo>
                  <a:cubicBezTo>
                    <a:pt x="1" y="280"/>
                    <a:pt x="376" y="832"/>
                    <a:pt x="840" y="942"/>
                  </a:cubicBezTo>
                  <a:cubicBezTo>
                    <a:pt x="901" y="954"/>
                    <a:pt x="965" y="959"/>
                    <a:pt x="1028" y="959"/>
                  </a:cubicBezTo>
                  <a:cubicBezTo>
                    <a:pt x="1441" y="959"/>
                    <a:pt x="1855" y="744"/>
                    <a:pt x="1855" y="744"/>
                  </a:cubicBezTo>
                  <a:cubicBezTo>
                    <a:pt x="1855" y="655"/>
                    <a:pt x="1568" y="192"/>
                    <a:pt x="1016" y="15"/>
                  </a:cubicBezTo>
                  <a:cubicBezTo>
                    <a:pt x="965" y="5"/>
                    <a:pt x="912" y="1"/>
                    <a:pt x="8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76"/>
            <p:cNvSpPr/>
            <p:nvPr/>
          </p:nvSpPr>
          <p:spPr>
            <a:xfrm>
              <a:off x="6515925" y="3338025"/>
              <a:ext cx="29850" cy="14875"/>
            </a:xfrm>
            <a:custGeom>
              <a:avLst/>
              <a:gdLst/>
              <a:ahLst/>
              <a:cxnLst/>
              <a:rect l="l" t="t" r="r" b="b"/>
              <a:pathLst>
                <a:path w="1194" h="595" extrusionOk="0">
                  <a:moveTo>
                    <a:pt x="504" y="1"/>
                  </a:moveTo>
                  <a:cubicBezTo>
                    <a:pt x="217" y="1"/>
                    <a:pt x="1" y="216"/>
                    <a:pt x="1" y="216"/>
                  </a:cubicBezTo>
                  <a:cubicBezTo>
                    <a:pt x="1" y="216"/>
                    <a:pt x="178" y="481"/>
                    <a:pt x="465" y="570"/>
                  </a:cubicBezTo>
                  <a:cubicBezTo>
                    <a:pt x="540" y="587"/>
                    <a:pt x="614" y="594"/>
                    <a:pt x="684" y="594"/>
                  </a:cubicBezTo>
                  <a:cubicBezTo>
                    <a:pt x="967" y="594"/>
                    <a:pt x="1193" y="481"/>
                    <a:pt x="1193" y="481"/>
                  </a:cubicBezTo>
                  <a:cubicBezTo>
                    <a:pt x="1193" y="481"/>
                    <a:pt x="928" y="106"/>
                    <a:pt x="641" y="18"/>
                  </a:cubicBezTo>
                  <a:cubicBezTo>
                    <a:pt x="594" y="6"/>
                    <a:pt x="548" y="1"/>
                    <a:pt x="504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76"/>
            <p:cNvSpPr/>
            <p:nvPr/>
          </p:nvSpPr>
          <p:spPr>
            <a:xfrm>
              <a:off x="6566700" y="3333675"/>
              <a:ext cx="45850" cy="24000"/>
            </a:xfrm>
            <a:custGeom>
              <a:avLst/>
              <a:gdLst/>
              <a:ahLst/>
              <a:cxnLst/>
              <a:rect l="l" t="t" r="r" b="b"/>
              <a:pathLst>
                <a:path w="1834" h="960" extrusionOk="0">
                  <a:moveTo>
                    <a:pt x="975" y="1"/>
                  </a:moveTo>
                  <a:cubicBezTo>
                    <a:pt x="922" y="1"/>
                    <a:pt x="869" y="5"/>
                    <a:pt x="818" y="15"/>
                  </a:cubicBezTo>
                  <a:cubicBezTo>
                    <a:pt x="266" y="192"/>
                    <a:pt x="1" y="655"/>
                    <a:pt x="1" y="744"/>
                  </a:cubicBezTo>
                  <a:cubicBezTo>
                    <a:pt x="1" y="744"/>
                    <a:pt x="415" y="959"/>
                    <a:pt x="828" y="959"/>
                  </a:cubicBezTo>
                  <a:cubicBezTo>
                    <a:pt x="891" y="959"/>
                    <a:pt x="955" y="954"/>
                    <a:pt x="1016" y="942"/>
                  </a:cubicBezTo>
                  <a:cubicBezTo>
                    <a:pt x="1458" y="832"/>
                    <a:pt x="1833" y="280"/>
                    <a:pt x="1833" y="280"/>
                  </a:cubicBezTo>
                  <a:cubicBezTo>
                    <a:pt x="1833" y="280"/>
                    <a:pt x="1397" y="1"/>
                    <a:pt x="975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76"/>
            <p:cNvSpPr/>
            <p:nvPr/>
          </p:nvSpPr>
          <p:spPr>
            <a:xfrm>
              <a:off x="6573325" y="3338025"/>
              <a:ext cx="29825" cy="14875"/>
            </a:xfrm>
            <a:custGeom>
              <a:avLst/>
              <a:gdLst/>
              <a:ahLst/>
              <a:cxnLst/>
              <a:rect l="l" t="t" r="r" b="b"/>
              <a:pathLst>
                <a:path w="1193" h="595" extrusionOk="0">
                  <a:moveTo>
                    <a:pt x="697" y="1"/>
                  </a:moveTo>
                  <a:cubicBezTo>
                    <a:pt x="651" y="1"/>
                    <a:pt x="603" y="6"/>
                    <a:pt x="553" y="18"/>
                  </a:cubicBezTo>
                  <a:cubicBezTo>
                    <a:pt x="288" y="106"/>
                    <a:pt x="1" y="481"/>
                    <a:pt x="1" y="481"/>
                  </a:cubicBezTo>
                  <a:cubicBezTo>
                    <a:pt x="1" y="481"/>
                    <a:pt x="241" y="594"/>
                    <a:pt x="529" y="594"/>
                  </a:cubicBezTo>
                  <a:cubicBezTo>
                    <a:pt x="601" y="594"/>
                    <a:pt x="676" y="587"/>
                    <a:pt x="751" y="570"/>
                  </a:cubicBezTo>
                  <a:cubicBezTo>
                    <a:pt x="1016" y="481"/>
                    <a:pt x="1193" y="216"/>
                    <a:pt x="1193" y="216"/>
                  </a:cubicBezTo>
                  <a:cubicBezTo>
                    <a:pt x="1193" y="216"/>
                    <a:pt x="994" y="1"/>
                    <a:pt x="697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76"/>
            <p:cNvSpPr/>
            <p:nvPr/>
          </p:nvSpPr>
          <p:spPr>
            <a:xfrm>
              <a:off x="6529725" y="3490225"/>
              <a:ext cx="59650" cy="71225"/>
            </a:xfrm>
            <a:custGeom>
              <a:avLst/>
              <a:gdLst/>
              <a:ahLst/>
              <a:cxnLst/>
              <a:rect l="l" t="t" r="r" b="b"/>
              <a:pathLst>
                <a:path w="2386" h="2849" extrusionOk="0">
                  <a:moveTo>
                    <a:pt x="1193" y="0"/>
                  </a:moveTo>
                  <a:lnTo>
                    <a:pt x="840" y="839"/>
                  </a:lnTo>
                  <a:lnTo>
                    <a:pt x="1" y="751"/>
                  </a:lnTo>
                  <a:lnTo>
                    <a:pt x="553" y="1391"/>
                  </a:lnTo>
                  <a:lnTo>
                    <a:pt x="1" y="2120"/>
                  </a:lnTo>
                  <a:lnTo>
                    <a:pt x="840" y="2031"/>
                  </a:lnTo>
                  <a:lnTo>
                    <a:pt x="1193" y="2848"/>
                  </a:lnTo>
                  <a:lnTo>
                    <a:pt x="1568" y="2031"/>
                  </a:lnTo>
                  <a:lnTo>
                    <a:pt x="2385" y="2120"/>
                  </a:lnTo>
                  <a:lnTo>
                    <a:pt x="1833" y="1391"/>
                  </a:lnTo>
                  <a:lnTo>
                    <a:pt x="2385" y="751"/>
                  </a:lnTo>
                  <a:lnTo>
                    <a:pt x="1568" y="839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76"/>
            <p:cNvSpPr/>
            <p:nvPr/>
          </p:nvSpPr>
          <p:spPr>
            <a:xfrm>
              <a:off x="6559525" y="3490225"/>
              <a:ext cx="29850" cy="71225"/>
            </a:xfrm>
            <a:custGeom>
              <a:avLst/>
              <a:gdLst/>
              <a:ahLst/>
              <a:cxnLst/>
              <a:rect l="l" t="t" r="r" b="b"/>
              <a:pathLst>
                <a:path w="1194" h="2849" extrusionOk="0">
                  <a:moveTo>
                    <a:pt x="1" y="0"/>
                  </a:moveTo>
                  <a:lnTo>
                    <a:pt x="1" y="2848"/>
                  </a:lnTo>
                  <a:lnTo>
                    <a:pt x="376" y="2031"/>
                  </a:lnTo>
                  <a:lnTo>
                    <a:pt x="1193" y="2120"/>
                  </a:lnTo>
                  <a:lnTo>
                    <a:pt x="641" y="1391"/>
                  </a:lnTo>
                  <a:lnTo>
                    <a:pt x="1193" y="751"/>
                  </a:lnTo>
                  <a:lnTo>
                    <a:pt x="376" y="8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6" name="Google Shape;1216;p76"/>
          <p:cNvGrpSpPr/>
          <p:nvPr/>
        </p:nvGrpSpPr>
        <p:grpSpPr>
          <a:xfrm>
            <a:off x="6665866" y="3409191"/>
            <a:ext cx="399048" cy="399075"/>
            <a:chOff x="5731700" y="3216475"/>
            <a:chExt cx="368125" cy="368150"/>
          </a:xfrm>
        </p:grpSpPr>
        <p:sp>
          <p:nvSpPr>
            <p:cNvPr id="1217" name="Google Shape;1217;p76"/>
            <p:cNvSpPr/>
            <p:nvPr/>
          </p:nvSpPr>
          <p:spPr>
            <a:xfrm>
              <a:off x="5731700" y="3216475"/>
              <a:ext cx="368125" cy="368150"/>
            </a:xfrm>
            <a:custGeom>
              <a:avLst/>
              <a:gdLst/>
              <a:ahLst/>
              <a:cxnLst/>
              <a:rect l="l" t="t" r="r" b="b"/>
              <a:pathLst>
                <a:path w="14725" h="14726" extrusionOk="0">
                  <a:moveTo>
                    <a:pt x="7374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74" y="14725"/>
                  </a:cubicBezTo>
                  <a:cubicBezTo>
                    <a:pt x="11413" y="14725"/>
                    <a:pt x="14725" y="11414"/>
                    <a:pt x="14725" y="7374"/>
                  </a:cubicBezTo>
                  <a:cubicBezTo>
                    <a:pt x="14725" y="3312"/>
                    <a:pt x="11413" y="1"/>
                    <a:pt x="7374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76"/>
            <p:cNvSpPr/>
            <p:nvPr/>
          </p:nvSpPr>
          <p:spPr>
            <a:xfrm>
              <a:off x="5764250" y="3313075"/>
              <a:ext cx="335575" cy="269350"/>
            </a:xfrm>
            <a:custGeom>
              <a:avLst/>
              <a:gdLst/>
              <a:ahLst/>
              <a:cxnLst/>
              <a:rect l="l" t="t" r="r" b="b"/>
              <a:pathLst>
                <a:path w="13423" h="10774" extrusionOk="0">
                  <a:moveTo>
                    <a:pt x="1104" y="0"/>
                  </a:moveTo>
                  <a:cubicBezTo>
                    <a:pt x="1104" y="0"/>
                    <a:pt x="641" y="1104"/>
                    <a:pt x="906" y="2119"/>
                  </a:cubicBezTo>
                  <a:cubicBezTo>
                    <a:pt x="641" y="2031"/>
                    <a:pt x="354" y="1854"/>
                    <a:pt x="89" y="1568"/>
                  </a:cubicBezTo>
                  <a:lnTo>
                    <a:pt x="89" y="1568"/>
                  </a:lnTo>
                  <a:cubicBezTo>
                    <a:pt x="89" y="1568"/>
                    <a:pt x="1" y="2958"/>
                    <a:pt x="729" y="3775"/>
                  </a:cubicBezTo>
                  <a:lnTo>
                    <a:pt x="1104" y="4062"/>
                  </a:lnTo>
                  <a:cubicBezTo>
                    <a:pt x="1104" y="4526"/>
                    <a:pt x="1193" y="4879"/>
                    <a:pt x="1546" y="5254"/>
                  </a:cubicBezTo>
                  <a:lnTo>
                    <a:pt x="7065" y="10773"/>
                  </a:lnTo>
                  <a:cubicBezTo>
                    <a:pt x="10663" y="10310"/>
                    <a:pt x="13423" y="7175"/>
                    <a:pt x="13423" y="3510"/>
                  </a:cubicBezTo>
                  <a:cubicBezTo>
                    <a:pt x="13423" y="3135"/>
                    <a:pt x="13423" y="2671"/>
                    <a:pt x="13334" y="2318"/>
                  </a:cubicBezTo>
                  <a:lnTo>
                    <a:pt x="11039" y="0"/>
                  </a:lnTo>
                  <a:cubicBezTo>
                    <a:pt x="10663" y="1104"/>
                    <a:pt x="9559" y="1568"/>
                    <a:pt x="9096" y="1656"/>
                  </a:cubicBezTo>
                  <a:cubicBezTo>
                    <a:pt x="8891" y="1558"/>
                    <a:pt x="8662" y="1508"/>
                    <a:pt x="8432" y="1508"/>
                  </a:cubicBezTo>
                  <a:cubicBezTo>
                    <a:pt x="8040" y="1508"/>
                    <a:pt x="7644" y="1651"/>
                    <a:pt x="7352" y="1943"/>
                  </a:cubicBezTo>
                  <a:lnTo>
                    <a:pt x="6336" y="3047"/>
                  </a:lnTo>
                  <a:cubicBezTo>
                    <a:pt x="6248" y="3091"/>
                    <a:pt x="6154" y="3113"/>
                    <a:pt x="6060" y="3113"/>
                  </a:cubicBezTo>
                  <a:cubicBezTo>
                    <a:pt x="5967" y="3113"/>
                    <a:pt x="5873" y="3091"/>
                    <a:pt x="5785" y="3047"/>
                  </a:cubicBezTo>
                  <a:lnTo>
                    <a:pt x="4769" y="1943"/>
                  </a:lnTo>
                  <a:cubicBezTo>
                    <a:pt x="4477" y="1651"/>
                    <a:pt x="4081" y="1508"/>
                    <a:pt x="3689" y="1508"/>
                  </a:cubicBezTo>
                  <a:cubicBezTo>
                    <a:pt x="3458" y="1508"/>
                    <a:pt x="3230" y="1558"/>
                    <a:pt x="3025" y="1656"/>
                  </a:cubicBezTo>
                  <a:cubicBezTo>
                    <a:pt x="2937" y="1656"/>
                    <a:pt x="2760" y="1568"/>
                    <a:pt x="2650" y="1568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76"/>
            <p:cNvSpPr/>
            <p:nvPr/>
          </p:nvSpPr>
          <p:spPr>
            <a:xfrm>
              <a:off x="5759300" y="3313075"/>
              <a:ext cx="85000" cy="105975"/>
            </a:xfrm>
            <a:custGeom>
              <a:avLst/>
              <a:gdLst/>
              <a:ahLst/>
              <a:cxnLst/>
              <a:rect l="l" t="t" r="r" b="b"/>
              <a:pathLst>
                <a:path w="3400" h="4239" extrusionOk="0">
                  <a:moveTo>
                    <a:pt x="1302" y="0"/>
                  </a:moveTo>
                  <a:cubicBezTo>
                    <a:pt x="1302" y="0"/>
                    <a:pt x="839" y="1104"/>
                    <a:pt x="1104" y="2119"/>
                  </a:cubicBezTo>
                  <a:cubicBezTo>
                    <a:pt x="839" y="2031"/>
                    <a:pt x="552" y="1854"/>
                    <a:pt x="287" y="1568"/>
                  </a:cubicBezTo>
                  <a:lnTo>
                    <a:pt x="287" y="1568"/>
                  </a:lnTo>
                  <a:cubicBezTo>
                    <a:pt x="287" y="1568"/>
                    <a:pt x="0" y="3974"/>
                    <a:pt x="2119" y="4239"/>
                  </a:cubicBezTo>
                  <a:lnTo>
                    <a:pt x="3400" y="1766"/>
                  </a:lnTo>
                  <a:cubicBezTo>
                    <a:pt x="3400" y="1766"/>
                    <a:pt x="1744" y="1391"/>
                    <a:pt x="1302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76"/>
            <p:cNvSpPr/>
            <p:nvPr/>
          </p:nvSpPr>
          <p:spPr>
            <a:xfrm>
              <a:off x="5987225" y="3313075"/>
              <a:ext cx="85000" cy="105975"/>
            </a:xfrm>
            <a:custGeom>
              <a:avLst/>
              <a:gdLst/>
              <a:ahLst/>
              <a:cxnLst/>
              <a:rect l="l" t="t" r="r" b="b"/>
              <a:pathLst>
                <a:path w="3400" h="4239" extrusionOk="0">
                  <a:moveTo>
                    <a:pt x="2120" y="0"/>
                  </a:moveTo>
                  <a:cubicBezTo>
                    <a:pt x="1656" y="1391"/>
                    <a:pt x="0" y="1766"/>
                    <a:pt x="0" y="1766"/>
                  </a:cubicBezTo>
                  <a:lnTo>
                    <a:pt x="1281" y="4239"/>
                  </a:lnTo>
                  <a:cubicBezTo>
                    <a:pt x="3400" y="3974"/>
                    <a:pt x="3113" y="1568"/>
                    <a:pt x="3113" y="1568"/>
                  </a:cubicBezTo>
                  <a:lnTo>
                    <a:pt x="3113" y="1568"/>
                  </a:lnTo>
                  <a:cubicBezTo>
                    <a:pt x="2848" y="1854"/>
                    <a:pt x="2561" y="2031"/>
                    <a:pt x="2296" y="2119"/>
                  </a:cubicBezTo>
                  <a:cubicBezTo>
                    <a:pt x="2561" y="1104"/>
                    <a:pt x="2120" y="0"/>
                    <a:pt x="2120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76"/>
            <p:cNvSpPr/>
            <p:nvPr/>
          </p:nvSpPr>
          <p:spPr>
            <a:xfrm>
              <a:off x="5786875" y="3351275"/>
              <a:ext cx="257775" cy="137325"/>
            </a:xfrm>
            <a:custGeom>
              <a:avLst/>
              <a:gdLst/>
              <a:ahLst/>
              <a:cxnLst/>
              <a:rect l="l" t="t" r="r" b="b"/>
              <a:pathLst>
                <a:path w="10311" h="5493" extrusionOk="0">
                  <a:moveTo>
                    <a:pt x="2760" y="1"/>
                  </a:moveTo>
                  <a:cubicBezTo>
                    <a:pt x="2368" y="1"/>
                    <a:pt x="1977" y="139"/>
                    <a:pt x="1656" y="415"/>
                  </a:cubicBezTo>
                  <a:lnTo>
                    <a:pt x="641" y="1519"/>
                  </a:lnTo>
                  <a:cubicBezTo>
                    <a:pt x="1" y="2070"/>
                    <a:pt x="1" y="3086"/>
                    <a:pt x="641" y="3726"/>
                  </a:cubicBezTo>
                  <a:lnTo>
                    <a:pt x="2208" y="5294"/>
                  </a:lnTo>
                  <a:cubicBezTo>
                    <a:pt x="2352" y="5426"/>
                    <a:pt x="2562" y="5492"/>
                    <a:pt x="2769" y="5492"/>
                  </a:cubicBezTo>
                  <a:cubicBezTo>
                    <a:pt x="2975" y="5492"/>
                    <a:pt x="3180" y="5426"/>
                    <a:pt x="3312" y="5294"/>
                  </a:cubicBezTo>
                  <a:lnTo>
                    <a:pt x="4880" y="3726"/>
                  </a:lnTo>
                  <a:cubicBezTo>
                    <a:pt x="4968" y="3638"/>
                    <a:pt x="5062" y="3594"/>
                    <a:pt x="5155" y="3594"/>
                  </a:cubicBezTo>
                  <a:cubicBezTo>
                    <a:pt x="5249" y="3594"/>
                    <a:pt x="5343" y="3638"/>
                    <a:pt x="5431" y="3726"/>
                  </a:cubicBezTo>
                  <a:lnTo>
                    <a:pt x="6999" y="5294"/>
                  </a:lnTo>
                  <a:cubicBezTo>
                    <a:pt x="7131" y="5426"/>
                    <a:pt x="7335" y="5492"/>
                    <a:pt x="7542" y="5492"/>
                  </a:cubicBezTo>
                  <a:cubicBezTo>
                    <a:pt x="7749" y="5492"/>
                    <a:pt x="7959" y="5426"/>
                    <a:pt x="8103" y="5294"/>
                  </a:cubicBezTo>
                  <a:lnTo>
                    <a:pt x="9670" y="3726"/>
                  </a:lnTo>
                  <a:cubicBezTo>
                    <a:pt x="10310" y="3086"/>
                    <a:pt x="10310" y="2070"/>
                    <a:pt x="9670" y="1519"/>
                  </a:cubicBezTo>
                  <a:lnTo>
                    <a:pt x="8654" y="415"/>
                  </a:lnTo>
                  <a:cubicBezTo>
                    <a:pt x="8334" y="139"/>
                    <a:pt x="7943" y="1"/>
                    <a:pt x="7551" y="1"/>
                  </a:cubicBezTo>
                  <a:cubicBezTo>
                    <a:pt x="7159" y="1"/>
                    <a:pt x="6767" y="139"/>
                    <a:pt x="6447" y="415"/>
                  </a:cubicBezTo>
                  <a:lnTo>
                    <a:pt x="5431" y="1519"/>
                  </a:lnTo>
                  <a:cubicBezTo>
                    <a:pt x="5343" y="1563"/>
                    <a:pt x="5249" y="1585"/>
                    <a:pt x="5155" y="1585"/>
                  </a:cubicBezTo>
                  <a:cubicBezTo>
                    <a:pt x="5062" y="1585"/>
                    <a:pt x="4968" y="1563"/>
                    <a:pt x="4880" y="1519"/>
                  </a:cubicBezTo>
                  <a:lnTo>
                    <a:pt x="3864" y="415"/>
                  </a:lnTo>
                  <a:cubicBezTo>
                    <a:pt x="3544" y="139"/>
                    <a:pt x="3152" y="1"/>
                    <a:pt x="2760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76"/>
            <p:cNvSpPr/>
            <p:nvPr/>
          </p:nvSpPr>
          <p:spPr>
            <a:xfrm>
              <a:off x="5916025" y="3351275"/>
              <a:ext cx="128625" cy="137325"/>
            </a:xfrm>
            <a:custGeom>
              <a:avLst/>
              <a:gdLst/>
              <a:ahLst/>
              <a:cxnLst/>
              <a:rect l="l" t="t" r="r" b="b"/>
              <a:pathLst>
                <a:path w="5145" h="5493" extrusionOk="0">
                  <a:moveTo>
                    <a:pt x="2385" y="1"/>
                  </a:moveTo>
                  <a:cubicBezTo>
                    <a:pt x="1993" y="1"/>
                    <a:pt x="1601" y="139"/>
                    <a:pt x="1281" y="415"/>
                  </a:cubicBezTo>
                  <a:lnTo>
                    <a:pt x="265" y="1519"/>
                  </a:lnTo>
                  <a:cubicBezTo>
                    <a:pt x="177" y="1607"/>
                    <a:pt x="89" y="1607"/>
                    <a:pt x="1" y="1607"/>
                  </a:cubicBezTo>
                  <a:lnTo>
                    <a:pt x="1" y="3550"/>
                  </a:lnTo>
                  <a:cubicBezTo>
                    <a:pt x="89" y="3550"/>
                    <a:pt x="177" y="3638"/>
                    <a:pt x="265" y="3726"/>
                  </a:cubicBezTo>
                  <a:lnTo>
                    <a:pt x="1833" y="5294"/>
                  </a:lnTo>
                  <a:cubicBezTo>
                    <a:pt x="1965" y="5426"/>
                    <a:pt x="2169" y="5492"/>
                    <a:pt x="2376" y="5492"/>
                  </a:cubicBezTo>
                  <a:cubicBezTo>
                    <a:pt x="2583" y="5492"/>
                    <a:pt x="2793" y="5426"/>
                    <a:pt x="2937" y="5294"/>
                  </a:cubicBezTo>
                  <a:lnTo>
                    <a:pt x="4504" y="3726"/>
                  </a:lnTo>
                  <a:cubicBezTo>
                    <a:pt x="5144" y="3086"/>
                    <a:pt x="5144" y="2070"/>
                    <a:pt x="4504" y="1519"/>
                  </a:cubicBezTo>
                  <a:lnTo>
                    <a:pt x="3488" y="415"/>
                  </a:lnTo>
                  <a:cubicBezTo>
                    <a:pt x="3168" y="139"/>
                    <a:pt x="2777" y="1"/>
                    <a:pt x="2385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76"/>
            <p:cNvSpPr/>
            <p:nvPr/>
          </p:nvSpPr>
          <p:spPr>
            <a:xfrm>
              <a:off x="5819450" y="3391425"/>
              <a:ext cx="77825" cy="59650"/>
            </a:xfrm>
            <a:custGeom>
              <a:avLst/>
              <a:gdLst/>
              <a:ahLst/>
              <a:cxnLst/>
              <a:rect l="l" t="t" r="r" b="b"/>
              <a:pathLst>
                <a:path w="3113" h="2386" extrusionOk="0">
                  <a:moveTo>
                    <a:pt x="177" y="1"/>
                  </a:moveTo>
                  <a:lnTo>
                    <a:pt x="0" y="464"/>
                  </a:lnTo>
                  <a:lnTo>
                    <a:pt x="0" y="840"/>
                  </a:lnTo>
                  <a:cubicBezTo>
                    <a:pt x="0" y="1657"/>
                    <a:pt x="640" y="2385"/>
                    <a:pt x="1546" y="2385"/>
                  </a:cubicBezTo>
                  <a:cubicBezTo>
                    <a:pt x="2097" y="2385"/>
                    <a:pt x="2649" y="2032"/>
                    <a:pt x="2936" y="1392"/>
                  </a:cubicBezTo>
                  <a:lnTo>
                    <a:pt x="3113" y="1016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76"/>
            <p:cNvSpPr/>
            <p:nvPr/>
          </p:nvSpPr>
          <p:spPr>
            <a:xfrm>
              <a:off x="5830475" y="3405225"/>
              <a:ext cx="53025" cy="34800"/>
            </a:xfrm>
            <a:custGeom>
              <a:avLst/>
              <a:gdLst/>
              <a:ahLst/>
              <a:cxnLst/>
              <a:rect l="l" t="t" r="r" b="b"/>
              <a:pathLst>
                <a:path w="2121" h="1392" extrusionOk="0">
                  <a:moveTo>
                    <a:pt x="1" y="1"/>
                  </a:moveTo>
                  <a:lnTo>
                    <a:pt x="1" y="288"/>
                  </a:lnTo>
                  <a:cubicBezTo>
                    <a:pt x="1" y="928"/>
                    <a:pt x="464" y="1392"/>
                    <a:pt x="1105" y="1392"/>
                  </a:cubicBezTo>
                  <a:cubicBezTo>
                    <a:pt x="1568" y="1392"/>
                    <a:pt x="1943" y="1105"/>
                    <a:pt x="2120" y="729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76"/>
            <p:cNvSpPr/>
            <p:nvPr/>
          </p:nvSpPr>
          <p:spPr>
            <a:xfrm>
              <a:off x="5934250" y="3391425"/>
              <a:ext cx="78375" cy="59650"/>
            </a:xfrm>
            <a:custGeom>
              <a:avLst/>
              <a:gdLst/>
              <a:ahLst/>
              <a:cxnLst/>
              <a:rect l="l" t="t" r="r" b="b"/>
              <a:pathLst>
                <a:path w="3135" h="2386" extrusionOk="0">
                  <a:moveTo>
                    <a:pt x="2936" y="1"/>
                  </a:moveTo>
                  <a:lnTo>
                    <a:pt x="0" y="1016"/>
                  </a:lnTo>
                  <a:lnTo>
                    <a:pt x="177" y="1392"/>
                  </a:lnTo>
                  <a:cubicBezTo>
                    <a:pt x="464" y="2032"/>
                    <a:pt x="1016" y="2385"/>
                    <a:pt x="1567" y="2385"/>
                  </a:cubicBezTo>
                  <a:cubicBezTo>
                    <a:pt x="2473" y="2385"/>
                    <a:pt x="3135" y="1657"/>
                    <a:pt x="3135" y="840"/>
                  </a:cubicBezTo>
                  <a:lnTo>
                    <a:pt x="3135" y="464"/>
                  </a:lnTo>
                  <a:lnTo>
                    <a:pt x="2936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76"/>
            <p:cNvSpPr/>
            <p:nvPr/>
          </p:nvSpPr>
          <p:spPr>
            <a:xfrm>
              <a:off x="5948025" y="3405225"/>
              <a:ext cx="53025" cy="34800"/>
            </a:xfrm>
            <a:custGeom>
              <a:avLst/>
              <a:gdLst/>
              <a:ahLst/>
              <a:cxnLst/>
              <a:rect l="l" t="t" r="r" b="b"/>
              <a:pathLst>
                <a:path w="2121" h="1392" extrusionOk="0">
                  <a:moveTo>
                    <a:pt x="2120" y="1"/>
                  </a:moveTo>
                  <a:lnTo>
                    <a:pt x="1" y="729"/>
                  </a:lnTo>
                  <a:cubicBezTo>
                    <a:pt x="178" y="1105"/>
                    <a:pt x="553" y="1392"/>
                    <a:pt x="1016" y="1392"/>
                  </a:cubicBezTo>
                  <a:cubicBezTo>
                    <a:pt x="1657" y="1392"/>
                    <a:pt x="2120" y="928"/>
                    <a:pt x="2120" y="288"/>
                  </a:cubicBezTo>
                  <a:lnTo>
                    <a:pt x="2120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7" name="Google Shape;1227;p76"/>
          <p:cNvGrpSpPr/>
          <p:nvPr/>
        </p:nvGrpSpPr>
        <p:grpSpPr>
          <a:xfrm>
            <a:off x="6037688" y="3409191"/>
            <a:ext cx="399075" cy="399075"/>
            <a:chOff x="5152200" y="3216475"/>
            <a:chExt cx="368150" cy="368150"/>
          </a:xfrm>
        </p:grpSpPr>
        <p:sp>
          <p:nvSpPr>
            <p:cNvPr id="1228" name="Google Shape;1228;p76"/>
            <p:cNvSpPr/>
            <p:nvPr/>
          </p:nvSpPr>
          <p:spPr>
            <a:xfrm>
              <a:off x="5152200" y="3216475"/>
              <a:ext cx="368150" cy="368150"/>
            </a:xfrm>
            <a:custGeom>
              <a:avLst/>
              <a:gdLst/>
              <a:ahLst/>
              <a:cxnLst/>
              <a:rect l="l" t="t" r="r" b="b"/>
              <a:pathLst>
                <a:path w="14726" h="14726" extrusionOk="0">
                  <a:moveTo>
                    <a:pt x="7374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74" y="14725"/>
                  </a:cubicBezTo>
                  <a:cubicBezTo>
                    <a:pt x="11414" y="14725"/>
                    <a:pt x="14725" y="11414"/>
                    <a:pt x="14725" y="7374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76"/>
            <p:cNvSpPr/>
            <p:nvPr/>
          </p:nvSpPr>
          <p:spPr>
            <a:xfrm>
              <a:off x="5173175" y="3262850"/>
              <a:ext cx="347175" cy="321775"/>
            </a:xfrm>
            <a:custGeom>
              <a:avLst/>
              <a:gdLst/>
              <a:ahLst/>
              <a:cxnLst/>
              <a:rect l="l" t="t" r="r" b="b"/>
              <a:pathLst>
                <a:path w="13887" h="12871" extrusionOk="0">
                  <a:moveTo>
                    <a:pt x="6535" y="0"/>
                  </a:moveTo>
                  <a:cubicBezTo>
                    <a:pt x="5608" y="0"/>
                    <a:pt x="4217" y="353"/>
                    <a:pt x="3223" y="1281"/>
                  </a:cubicBezTo>
                  <a:lnTo>
                    <a:pt x="2385" y="552"/>
                  </a:lnTo>
                  <a:cubicBezTo>
                    <a:pt x="2385" y="552"/>
                    <a:pt x="0" y="2671"/>
                    <a:pt x="1833" y="4680"/>
                  </a:cubicBezTo>
                  <a:cubicBezTo>
                    <a:pt x="1833" y="4879"/>
                    <a:pt x="1921" y="5056"/>
                    <a:pt x="1921" y="5232"/>
                  </a:cubicBezTo>
                  <a:cubicBezTo>
                    <a:pt x="2208" y="7351"/>
                    <a:pt x="3223" y="9184"/>
                    <a:pt x="4504" y="10398"/>
                  </a:cubicBezTo>
                  <a:lnTo>
                    <a:pt x="6976" y="12870"/>
                  </a:lnTo>
                  <a:cubicBezTo>
                    <a:pt x="10840" y="12606"/>
                    <a:pt x="13886" y="9471"/>
                    <a:pt x="13886" y="5519"/>
                  </a:cubicBezTo>
                  <a:cubicBezTo>
                    <a:pt x="13886" y="4769"/>
                    <a:pt x="13798" y="4040"/>
                    <a:pt x="13599" y="3400"/>
                  </a:cubicBezTo>
                  <a:cubicBezTo>
                    <a:pt x="12495" y="2384"/>
                    <a:pt x="10663" y="552"/>
                    <a:pt x="10663" y="552"/>
                  </a:cubicBezTo>
                  <a:cubicBezTo>
                    <a:pt x="10663" y="1016"/>
                    <a:pt x="10575" y="1457"/>
                    <a:pt x="10398" y="1833"/>
                  </a:cubicBezTo>
                  <a:lnTo>
                    <a:pt x="10111" y="1568"/>
                  </a:lnTo>
                  <a:cubicBezTo>
                    <a:pt x="9096" y="353"/>
                    <a:pt x="7528" y="0"/>
                    <a:pt x="6535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76"/>
            <p:cNvSpPr/>
            <p:nvPr/>
          </p:nvSpPr>
          <p:spPr>
            <a:xfrm>
              <a:off x="5166000" y="3276650"/>
              <a:ext cx="82800" cy="114800"/>
            </a:xfrm>
            <a:custGeom>
              <a:avLst/>
              <a:gdLst/>
              <a:ahLst/>
              <a:cxnLst/>
              <a:rect l="l" t="t" r="r" b="b"/>
              <a:pathLst>
                <a:path w="3312" h="4592" extrusionOk="0">
                  <a:moveTo>
                    <a:pt x="2672" y="0"/>
                  </a:moveTo>
                  <a:cubicBezTo>
                    <a:pt x="2672" y="0"/>
                    <a:pt x="0" y="2384"/>
                    <a:pt x="2583" y="4592"/>
                  </a:cubicBezTo>
                  <a:lnTo>
                    <a:pt x="3312" y="2119"/>
                  </a:lnTo>
                  <a:cubicBezTo>
                    <a:pt x="3312" y="2119"/>
                    <a:pt x="2672" y="1104"/>
                    <a:pt x="2672" y="0"/>
                  </a:cubicBez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76"/>
            <p:cNvSpPr/>
            <p:nvPr/>
          </p:nvSpPr>
          <p:spPr>
            <a:xfrm>
              <a:off x="5423725" y="3276650"/>
              <a:ext cx="82825" cy="114800"/>
            </a:xfrm>
            <a:custGeom>
              <a:avLst/>
              <a:gdLst/>
              <a:ahLst/>
              <a:cxnLst/>
              <a:rect l="l" t="t" r="r" b="b"/>
              <a:pathLst>
                <a:path w="3313" h="4592" extrusionOk="0">
                  <a:moveTo>
                    <a:pt x="641" y="0"/>
                  </a:moveTo>
                  <a:cubicBezTo>
                    <a:pt x="641" y="1104"/>
                    <a:pt x="1" y="2119"/>
                    <a:pt x="1" y="2119"/>
                  </a:cubicBezTo>
                  <a:lnTo>
                    <a:pt x="729" y="4592"/>
                  </a:lnTo>
                  <a:cubicBezTo>
                    <a:pt x="3312" y="2384"/>
                    <a:pt x="641" y="0"/>
                    <a:pt x="641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76"/>
            <p:cNvSpPr/>
            <p:nvPr/>
          </p:nvSpPr>
          <p:spPr>
            <a:xfrm>
              <a:off x="5207400" y="3262850"/>
              <a:ext cx="257750" cy="289775"/>
            </a:xfrm>
            <a:custGeom>
              <a:avLst/>
              <a:gdLst/>
              <a:ahLst/>
              <a:cxnLst/>
              <a:rect l="l" t="t" r="r" b="b"/>
              <a:pathLst>
                <a:path w="10310" h="11591" extrusionOk="0">
                  <a:moveTo>
                    <a:pt x="5166" y="0"/>
                  </a:moveTo>
                  <a:cubicBezTo>
                    <a:pt x="3311" y="0"/>
                    <a:pt x="0" y="1281"/>
                    <a:pt x="552" y="5232"/>
                  </a:cubicBezTo>
                  <a:cubicBezTo>
                    <a:pt x="927" y="8455"/>
                    <a:pt x="3311" y="11215"/>
                    <a:pt x="5166" y="11590"/>
                  </a:cubicBezTo>
                  <a:cubicBezTo>
                    <a:pt x="6998" y="11215"/>
                    <a:pt x="9382" y="8455"/>
                    <a:pt x="9758" y="5232"/>
                  </a:cubicBezTo>
                  <a:cubicBezTo>
                    <a:pt x="10310" y="1281"/>
                    <a:pt x="6998" y="0"/>
                    <a:pt x="5166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76"/>
            <p:cNvSpPr/>
            <p:nvPr/>
          </p:nvSpPr>
          <p:spPr>
            <a:xfrm>
              <a:off x="5336525" y="3262850"/>
              <a:ext cx="128625" cy="289775"/>
            </a:xfrm>
            <a:custGeom>
              <a:avLst/>
              <a:gdLst/>
              <a:ahLst/>
              <a:cxnLst/>
              <a:rect l="l" t="t" r="r" b="b"/>
              <a:pathLst>
                <a:path w="5145" h="11591" extrusionOk="0">
                  <a:moveTo>
                    <a:pt x="1" y="0"/>
                  </a:moveTo>
                  <a:lnTo>
                    <a:pt x="1" y="11590"/>
                  </a:lnTo>
                  <a:cubicBezTo>
                    <a:pt x="906" y="11391"/>
                    <a:pt x="2010" y="10663"/>
                    <a:pt x="2849" y="9471"/>
                  </a:cubicBezTo>
                  <a:cubicBezTo>
                    <a:pt x="3665" y="8367"/>
                    <a:pt x="4416" y="6888"/>
                    <a:pt x="4593" y="5232"/>
                  </a:cubicBezTo>
                  <a:cubicBezTo>
                    <a:pt x="5145" y="1281"/>
                    <a:pt x="1833" y="0"/>
                    <a:pt x="1" y="0"/>
                  </a:cubicBez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76"/>
            <p:cNvSpPr/>
            <p:nvPr/>
          </p:nvSpPr>
          <p:spPr>
            <a:xfrm>
              <a:off x="5228375" y="3329625"/>
              <a:ext cx="96600" cy="100500"/>
            </a:xfrm>
            <a:custGeom>
              <a:avLst/>
              <a:gdLst/>
              <a:ahLst/>
              <a:cxnLst/>
              <a:rect l="l" t="t" r="r" b="b"/>
              <a:pathLst>
                <a:path w="3864" h="4020" extrusionOk="0">
                  <a:moveTo>
                    <a:pt x="1192" y="0"/>
                  </a:moveTo>
                  <a:cubicBezTo>
                    <a:pt x="1192" y="0"/>
                    <a:pt x="905" y="442"/>
                    <a:pt x="1104" y="1104"/>
                  </a:cubicBezTo>
                  <a:cubicBezTo>
                    <a:pt x="1104" y="1104"/>
                    <a:pt x="728" y="994"/>
                    <a:pt x="552" y="552"/>
                  </a:cubicBezTo>
                  <a:lnTo>
                    <a:pt x="552" y="552"/>
                  </a:lnTo>
                  <a:cubicBezTo>
                    <a:pt x="552" y="553"/>
                    <a:pt x="0" y="2473"/>
                    <a:pt x="1369" y="3665"/>
                  </a:cubicBezTo>
                  <a:cubicBezTo>
                    <a:pt x="1640" y="3910"/>
                    <a:pt x="1966" y="4020"/>
                    <a:pt x="2291" y="4020"/>
                  </a:cubicBezTo>
                  <a:cubicBezTo>
                    <a:pt x="3078" y="4020"/>
                    <a:pt x="3863" y="3379"/>
                    <a:pt x="3863" y="2473"/>
                  </a:cubicBezTo>
                  <a:cubicBezTo>
                    <a:pt x="3863" y="2473"/>
                    <a:pt x="2119" y="1921"/>
                    <a:pt x="1192" y="0"/>
                  </a:cubicBez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76"/>
            <p:cNvSpPr/>
            <p:nvPr/>
          </p:nvSpPr>
          <p:spPr>
            <a:xfrm>
              <a:off x="5347575" y="3329625"/>
              <a:ext cx="96600" cy="100500"/>
            </a:xfrm>
            <a:custGeom>
              <a:avLst/>
              <a:gdLst/>
              <a:ahLst/>
              <a:cxnLst/>
              <a:rect l="l" t="t" r="r" b="b"/>
              <a:pathLst>
                <a:path w="3864" h="4020" extrusionOk="0">
                  <a:moveTo>
                    <a:pt x="2672" y="0"/>
                  </a:moveTo>
                  <a:cubicBezTo>
                    <a:pt x="1766" y="1921"/>
                    <a:pt x="0" y="2473"/>
                    <a:pt x="0" y="2473"/>
                  </a:cubicBezTo>
                  <a:cubicBezTo>
                    <a:pt x="0" y="3379"/>
                    <a:pt x="785" y="4020"/>
                    <a:pt x="1573" y="4020"/>
                  </a:cubicBezTo>
                  <a:cubicBezTo>
                    <a:pt x="1898" y="4020"/>
                    <a:pt x="2224" y="3910"/>
                    <a:pt x="2495" y="3665"/>
                  </a:cubicBezTo>
                  <a:cubicBezTo>
                    <a:pt x="3864" y="2473"/>
                    <a:pt x="3312" y="553"/>
                    <a:pt x="3312" y="552"/>
                  </a:cubicBezTo>
                  <a:lnTo>
                    <a:pt x="3312" y="552"/>
                  </a:lnTo>
                  <a:cubicBezTo>
                    <a:pt x="3135" y="994"/>
                    <a:pt x="2760" y="1104"/>
                    <a:pt x="2760" y="1104"/>
                  </a:cubicBezTo>
                  <a:cubicBezTo>
                    <a:pt x="2959" y="442"/>
                    <a:pt x="2672" y="0"/>
                    <a:pt x="2672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76"/>
            <p:cNvSpPr/>
            <p:nvPr/>
          </p:nvSpPr>
          <p:spPr>
            <a:xfrm>
              <a:off x="5281350" y="3458225"/>
              <a:ext cx="110400" cy="48025"/>
            </a:xfrm>
            <a:custGeom>
              <a:avLst/>
              <a:gdLst/>
              <a:ahLst/>
              <a:cxnLst/>
              <a:rect l="l" t="t" r="r" b="b"/>
              <a:pathLst>
                <a:path w="4416" h="1921" extrusionOk="0">
                  <a:moveTo>
                    <a:pt x="0" y="0"/>
                  </a:moveTo>
                  <a:cubicBezTo>
                    <a:pt x="0" y="0"/>
                    <a:pt x="905" y="1921"/>
                    <a:pt x="2208" y="1921"/>
                  </a:cubicBezTo>
                  <a:cubicBezTo>
                    <a:pt x="3488" y="1921"/>
                    <a:pt x="4415" y="0"/>
                    <a:pt x="4415" y="0"/>
                  </a:cubicBezTo>
                  <a:lnTo>
                    <a:pt x="4415" y="0"/>
                  </a:lnTo>
                  <a:cubicBezTo>
                    <a:pt x="3488" y="927"/>
                    <a:pt x="2384" y="1192"/>
                    <a:pt x="2208" y="1192"/>
                  </a:cubicBezTo>
                  <a:cubicBezTo>
                    <a:pt x="2009" y="1192"/>
                    <a:pt x="905" y="927"/>
                    <a:pt x="0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76"/>
            <p:cNvSpPr/>
            <p:nvPr/>
          </p:nvSpPr>
          <p:spPr>
            <a:xfrm>
              <a:off x="5336525" y="3458225"/>
              <a:ext cx="55225" cy="48025"/>
            </a:xfrm>
            <a:custGeom>
              <a:avLst/>
              <a:gdLst/>
              <a:ahLst/>
              <a:cxnLst/>
              <a:rect l="l" t="t" r="r" b="b"/>
              <a:pathLst>
                <a:path w="2209" h="1921" extrusionOk="0">
                  <a:moveTo>
                    <a:pt x="2208" y="0"/>
                  </a:moveTo>
                  <a:lnTo>
                    <a:pt x="2208" y="0"/>
                  </a:lnTo>
                  <a:cubicBezTo>
                    <a:pt x="1281" y="927"/>
                    <a:pt x="177" y="1192"/>
                    <a:pt x="1" y="1192"/>
                  </a:cubicBezTo>
                  <a:lnTo>
                    <a:pt x="1" y="1921"/>
                  </a:lnTo>
                  <a:cubicBezTo>
                    <a:pt x="1281" y="1921"/>
                    <a:pt x="2208" y="88"/>
                    <a:pt x="2208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76"/>
            <p:cNvSpPr/>
            <p:nvPr/>
          </p:nvSpPr>
          <p:spPr>
            <a:xfrm>
              <a:off x="5263100" y="3375425"/>
              <a:ext cx="40900" cy="34400"/>
            </a:xfrm>
            <a:custGeom>
              <a:avLst/>
              <a:gdLst/>
              <a:ahLst/>
              <a:cxnLst/>
              <a:rect l="l" t="t" r="r" b="b"/>
              <a:pathLst>
                <a:path w="1636" h="1376" extrusionOk="0">
                  <a:moveTo>
                    <a:pt x="532" y="1"/>
                  </a:moveTo>
                  <a:cubicBezTo>
                    <a:pt x="532" y="1"/>
                    <a:pt x="443" y="177"/>
                    <a:pt x="443" y="376"/>
                  </a:cubicBezTo>
                  <a:cubicBezTo>
                    <a:pt x="443" y="376"/>
                    <a:pt x="355" y="266"/>
                    <a:pt x="267" y="1"/>
                  </a:cubicBezTo>
                  <a:lnTo>
                    <a:pt x="267" y="1"/>
                  </a:lnTo>
                  <a:cubicBezTo>
                    <a:pt x="267" y="1"/>
                    <a:pt x="0" y="1375"/>
                    <a:pt x="891" y="1375"/>
                  </a:cubicBezTo>
                  <a:cubicBezTo>
                    <a:pt x="924" y="1375"/>
                    <a:pt x="959" y="1373"/>
                    <a:pt x="995" y="1369"/>
                  </a:cubicBezTo>
                  <a:cubicBezTo>
                    <a:pt x="1172" y="1369"/>
                    <a:pt x="1459" y="1281"/>
                    <a:pt x="1635" y="1016"/>
                  </a:cubicBezTo>
                  <a:cubicBezTo>
                    <a:pt x="1635" y="1016"/>
                    <a:pt x="730" y="641"/>
                    <a:pt x="532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76"/>
            <p:cNvSpPr/>
            <p:nvPr/>
          </p:nvSpPr>
          <p:spPr>
            <a:xfrm>
              <a:off x="5368550" y="3375425"/>
              <a:ext cx="40900" cy="34400"/>
            </a:xfrm>
            <a:custGeom>
              <a:avLst/>
              <a:gdLst/>
              <a:ahLst/>
              <a:cxnLst/>
              <a:rect l="l" t="t" r="r" b="b"/>
              <a:pathLst>
                <a:path w="1636" h="1376" extrusionOk="0">
                  <a:moveTo>
                    <a:pt x="1104" y="1"/>
                  </a:moveTo>
                  <a:cubicBezTo>
                    <a:pt x="927" y="641"/>
                    <a:pt x="0" y="1016"/>
                    <a:pt x="0" y="1016"/>
                  </a:cubicBezTo>
                  <a:cubicBezTo>
                    <a:pt x="177" y="1281"/>
                    <a:pt x="464" y="1369"/>
                    <a:pt x="640" y="1369"/>
                  </a:cubicBezTo>
                  <a:cubicBezTo>
                    <a:pt x="677" y="1373"/>
                    <a:pt x="712" y="1375"/>
                    <a:pt x="745" y="1375"/>
                  </a:cubicBezTo>
                  <a:cubicBezTo>
                    <a:pt x="1636" y="1375"/>
                    <a:pt x="1369" y="1"/>
                    <a:pt x="1369" y="1"/>
                  </a:cubicBezTo>
                  <a:lnTo>
                    <a:pt x="1369" y="1"/>
                  </a:lnTo>
                  <a:cubicBezTo>
                    <a:pt x="1281" y="266"/>
                    <a:pt x="1192" y="376"/>
                    <a:pt x="1192" y="376"/>
                  </a:cubicBezTo>
                  <a:cubicBezTo>
                    <a:pt x="1192" y="177"/>
                    <a:pt x="1104" y="1"/>
                    <a:pt x="110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76"/>
            <p:cNvSpPr/>
            <p:nvPr/>
          </p:nvSpPr>
          <p:spPr>
            <a:xfrm>
              <a:off x="5262575" y="3269475"/>
              <a:ext cx="50800" cy="41700"/>
            </a:xfrm>
            <a:custGeom>
              <a:avLst/>
              <a:gdLst/>
              <a:ahLst/>
              <a:cxnLst/>
              <a:rect l="l" t="t" r="r" b="b"/>
              <a:pathLst>
                <a:path w="2032" h="1668" extrusionOk="0">
                  <a:moveTo>
                    <a:pt x="1303" y="0"/>
                  </a:moveTo>
                  <a:cubicBezTo>
                    <a:pt x="840" y="199"/>
                    <a:pt x="464" y="375"/>
                    <a:pt x="1" y="640"/>
                  </a:cubicBezTo>
                  <a:cubicBezTo>
                    <a:pt x="566" y="1555"/>
                    <a:pt x="1432" y="1668"/>
                    <a:pt x="1825" y="1668"/>
                  </a:cubicBezTo>
                  <a:cubicBezTo>
                    <a:pt x="1954" y="1668"/>
                    <a:pt x="2032" y="1656"/>
                    <a:pt x="2032" y="1656"/>
                  </a:cubicBezTo>
                  <a:lnTo>
                    <a:pt x="1943" y="1656"/>
                  </a:lnTo>
                  <a:cubicBezTo>
                    <a:pt x="1391" y="1192"/>
                    <a:pt x="1303" y="464"/>
                    <a:pt x="1303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76"/>
            <p:cNvSpPr/>
            <p:nvPr/>
          </p:nvSpPr>
          <p:spPr>
            <a:xfrm>
              <a:off x="5359150" y="3269475"/>
              <a:ext cx="50800" cy="41700"/>
            </a:xfrm>
            <a:custGeom>
              <a:avLst/>
              <a:gdLst/>
              <a:ahLst/>
              <a:cxnLst/>
              <a:rect l="l" t="t" r="r" b="b"/>
              <a:pathLst>
                <a:path w="2032" h="1668" extrusionOk="0">
                  <a:moveTo>
                    <a:pt x="752" y="0"/>
                  </a:moveTo>
                  <a:cubicBezTo>
                    <a:pt x="752" y="464"/>
                    <a:pt x="641" y="1192"/>
                    <a:pt x="89" y="1656"/>
                  </a:cubicBezTo>
                  <a:lnTo>
                    <a:pt x="1" y="1656"/>
                  </a:lnTo>
                  <a:cubicBezTo>
                    <a:pt x="1" y="1656"/>
                    <a:pt x="80" y="1668"/>
                    <a:pt x="210" y="1668"/>
                  </a:cubicBezTo>
                  <a:cubicBezTo>
                    <a:pt x="608" y="1668"/>
                    <a:pt x="1483" y="1555"/>
                    <a:pt x="2032" y="640"/>
                  </a:cubicBezTo>
                  <a:cubicBezTo>
                    <a:pt x="1568" y="375"/>
                    <a:pt x="1193" y="199"/>
                    <a:pt x="752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2" name="Google Shape;1242;p76"/>
          <p:cNvGrpSpPr/>
          <p:nvPr/>
        </p:nvGrpSpPr>
        <p:grpSpPr>
          <a:xfrm>
            <a:off x="5319782" y="3409191"/>
            <a:ext cx="399075" cy="399075"/>
            <a:chOff x="4489925" y="3216475"/>
            <a:chExt cx="368150" cy="368150"/>
          </a:xfrm>
        </p:grpSpPr>
        <p:sp>
          <p:nvSpPr>
            <p:cNvPr id="1243" name="Google Shape;1243;p76"/>
            <p:cNvSpPr/>
            <p:nvPr/>
          </p:nvSpPr>
          <p:spPr>
            <a:xfrm>
              <a:off x="4489925" y="3216475"/>
              <a:ext cx="368150" cy="368150"/>
            </a:xfrm>
            <a:custGeom>
              <a:avLst/>
              <a:gdLst/>
              <a:ahLst/>
              <a:cxnLst/>
              <a:rect l="l" t="t" r="r" b="b"/>
              <a:pathLst>
                <a:path w="14726" h="14726" extrusionOk="0">
                  <a:moveTo>
                    <a:pt x="7374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74" y="14725"/>
                  </a:cubicBezTo>
                  <a:cubicBezTo>
                    <a:pt x="11414" y="14725"/>
                    <a:pt x="14725" y="11414"/>
                    <a:pt x="14725" y="7374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76"/>
            <p:cNvSpPr/>
            <p:nvPr/>
          </p:nvSpPr>
          <p:spPr>
            <a:xfrm>
              <a:off x="4531325" y="3257875"/>
              <a:ext cx="326750" cy="326750"/>
            </a:xfrm>
            <a:custGeom>
              <a:avLst/>
              <a:gdLst/>
              <a:ahLst/>
              <a:cxnLst/>
              <a:rect l="l" t="t" r="r" b="b"/>
              <a:pathLst>
                <a:path w="13070" h="13070" extrusionOk="0">
                  <a:moveTo>
                    <a:pt x="5718" y="1"/>
                  </a:moveTo>
                  <a:cubicBezTo>
                    <a:pt x="2583" y="1"/>
                    <a:pt x="0" y="2583"/>
                    <a:pt x="0" y="5718"/>
                  </a:cubicBezTo>
                  <a:cubicBezTo>
                    <a:pt x="0" y="7374"/>
                    <a:pt x="640" y="8831"/>
                    <a:pt x="1855" y="9846"/>
                  </a:cubicBezTo>
                  <a:lnTo>
                    <a:pt x="4967" y="13069"/>
                  </a:lnTo>
                  <a:lnTo>
                    <a:pt x="5718" y="13069"/>
                  </a:lnTo>
                  <a:cubicBezTo>
                    <a:pt x="9758" y="13069"/>
                    <a:pt x="13069" y="9758"/>
                    <a:pt x="13069" y="5718"/>
                  </a:cubicBezTo>
                  <a:lnTo>
                    <a:pt x="13069" y="4968"/>
                  </a:lnTo>
                  <a:lnTo>
                    <a:pt x="9846" y="1855"/>
                  </a:lnTo>
                  <a:cubicBezTo>
                    <a:pt x="8831" y="663"/>
                    <a:pt x="7374" y="1"/>
                    <a:pt x="5718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76"/>
            <p:cNvSpPr/>
            <p:nvPr/>
          </p:nvSpPr>
          <p:spPr>
            <a:xfrm>
              <a:off x="4531325" y="3257875"/>
              <a:ext cx="285350" cy="285350"/>
            </a:xfrm>
            <a:custGeom>
              <a:avLst/>
              <a:gdLst/>
              <a:ahLst/>
              <a:cxnLst/>
              <a:rect l="l" t="t" r="r" b="b"/>
              <a:pathLst>
                <a:path w="11414" h="11414" extrusionOk="0">
                  <a:moveTo>
                    <a:pt x="5718" y="1"/>
                  </a:moveTo>
                  <a:cubicBezTo>
                    <a:pt x="2583" y="1"/>
                    <a:pt x="0" y="2583"/>
                    <a:pt x="0" y="5718"/>
                  </a:cubicBezTo>
                  <a:cubicBezTo>
                    <a:pt x="0" y="8831"/>
                    <a:pt x="2583" y="11414"/>
                    <a:pt x="5718" y="11414"/>
                  </a:cubicBezTo>
                  <a:cubicBezTo>
                    <a:pt x="8831" y="11414"/>
                    <a:pt x="11413" y="8831"/>
                    <a:pt x="11413" y="5718"/>
                  </a:cubicBezTo>
                  <a:cubicBezTo>
                    <a:pt x="11413" y="2583"/>
                    <a:pt x="8831" y="1"/>
                    <a:pt x="5718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76"/>
            <p:cNvSpPr/>
            <p:nvPr/>
          </p:nvSpPr>
          <p:spPr>
            <a:xfrm>
              <a:off x="4674250" y="3257875"/>
              <a:ext cx="142425" cy="285350"/>
            </a:xfrm>
            <a:custGeom>
              <a:avLst/>
              <a:gdLst/>
              <a:ahLst/>
              <a:cxnLst/>
              <a:rect l="l" t="t" r="r" b="b"/>
              <a:pathLst>
                <a:path w="5697" h="11414" extrusionOk="0">
                  <a:moveTo>
                    <a:pt x="1" y="1"/>
                  </a:moveTo>
                  <a:lnTo>
                    <a:pt x="1" y="11414"/>
                  </a:lnTo>
                  <a:cubicBezTo>
                    <a:pt x="3114" y="11414"/>
                    <a:pt x="5696" y="8831"/>
                    <a:pt x="5696" y="5718"/>
                  </a:cubicBezTo>
                  <a:cubicBezTo>
                    <a:pt x="5696" y="2583"/>
                    <a:pt x="3114" y="1"/>
                    <a:pt x="1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76"/>
            <p:cNvSpPr/>
            <p:nvPr/>
          </p:nvSpPr>
          <p:spPr>
            <a:xfrm>
              <a:off x="4582100" y="3308650"/>
              <a:ext cx="183800" cy="183800"/>
            </a:xfrm>
            <a:custGeom>
              <a:avLst/>
              <a:gdLst/>
              <a:ahLst/>
              <a:cxnLst/>
              <a:rect l="l" t="t" r="r" b="b"/>
              <a:pathLst>
                <a:path w="7352" h="7352" extrusionOk="0">
                  <a:moveTo>
                    <a:pt x="3687" y="839"/>
                  </a:moveTo>
                  <a:cubicBezTo>
                    <a:pt x="5232" y="839"/>
                    <a:pt x="6535" y="2120"/>
                    <a:pt x="6535" y="3687"/>
                  </a:cubicBezTo>
                  <a:cubicBezTo>
                    <a:pt x="6535" y="5255"/>
                    <a:pt x="5232" y="6535"/>
                    <a:pt x="3687" y="6535"/>
                  </a:cubicBezTo>
                  <a:cubicBezTo>
                    <a:pt x="2119" y="6535"/>
                    <a:pt x="817" y="5255"/>
                    <a:pt x="817" y="3687"/>
                  </a:cubicBezTo>
                  <a:cubicBezTo>
                    <a:pt x="817" y="2120"/>
                    <a:pt x="2119" y="839"/>
                    <a:pt x="3687" y="839"/>
                  </a:cubicBezTo>
                  <a:close/>
                  <a:moveTo>
                    <a:pt x="3687" y="1"/>
                  </a:moveTo>
                  <a:cubicBezTo>
                    <a:pt x="1656" y="1"/>
                    <a:pt x="0" y="1656"/>
                    <a:pt x="0" y="3687"/>
                  </a:cubicBezTo>
                  <a:cubicBezTo>
                    <a:pt x="0" y="5696"/>
                    <a:pt x="1656" y="7352"/>
                    <a:pt x="3687" y="7352"/>
                  </a:cubicBezTo>
                  <a:cubicBezTo>
                    <a:pt x="5696" y="7352"/>
                    <a:pt x="7351" y="5696"/>
                    <a:pt x="7351" y="3687"/>
                  </a:cubicBezTo>
                  <a:cubicBezTo>
                    <a:pt x="7351" y="1656"/>
                    <a:pt x="5696" y="1"/>
                    <a:pt x="3687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76"/>
            <p:cNvSpPr/>
            <p:nvPr/>
          </p:nvSpPr>
          <p:spPr>
            <a:xfrm>
              <a:off x="4674250" y="3308650"/>
              <a:ext cx="91650" cy="183800"/>
            </a:xfrm>
            <a:custGeom>
              <a:avLst/>
              <a:gdLst/>
              <a:ahLst/>
              <a:cxnLst/>
              <a:rect l="l" t="t" r="r" b="b"/>
              <a:pathLst>
                <a:path w="3666" h="7352" extrusionOk="0">
                  <a:moveTo>
                    <a:pt x="1" y="1"/>
                  </a:moveTo>
                  <a:lnTo>
                    <a:pt x="1" y="839"/>
                  </a:lnTo>
                  <a:cubicBezTo>
                    <a:pt x="177" y="839"/>
                    <a:pt x="442" y="928"/>
                    <a:pt x="641" y="928"/>
                  </a:cubicBezTo>
                  <a:cubicBezTo>
                    <a:pt x="818" y="1016"/>
                    <a:pt x="1105" y="1104"/>
                    <a:pt x="1281" y="1193"/>
                  </a:cubicBezTo>
                  <a:cubicBezTo>
                    <a:pt x="2208" y="1656"/>
                    <a:pt x="2849" y="2583"/>
                    <a:pt x="2849" y="3687"/>
                  </a:cubicBezTo>
                  <a:cubicBezTo>
                    <a:pt x="2849" y="5255"/>
                    <a:pt x="1546" y="6535"/>
                    <a:pt x="1" y="6535"/>
                  </a:cubicBezTo>
                  <a:lnTo>
                    <a:pt x="1" y="7352"/>
                  </a:lnTo>
                  <a:cubicBezTo>
                    <a:pt x="2010" y="7352"/>
                    <a:pt x="3665" y="5696"/>
                    <a:pt x="3665" y="3687"/>
                  </a:cubicBezTo>
                  <a:cubicBezTo>
                    <a:pt x="3665" y="2296"/>
                    <a:pt x="2849" y="1016"/>
                    <a:pt x="1657" y="376"/>
                  </a:cubicBezTo>
                  <a:cubicBezTo>
                    <a:pt x="1546" y="376"/>
                    <a:pt x="1458" y="287"/>
                    <a:pt x="1370" y="287"/>
                  </a:cubicBezTo>
                  <a:cubicBezTo>
                    <a:pt x="906" y="89"/>
                    <a:pt x="442" y="1"/>
                    <a:pt x="1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76"/>
            <p:cNvSpPr/>
            <p:nvPr/>
          </p:nvSpPr>
          <p:spPr>
            <a:xfrm>
              <a:off x="4572700" y="3299275"/>
              <a:ext cx="202575" cy="202575"/>
            </a:xfrm>
            <a:custGeom>
              <a:avLst/>
              <a:gdLst/>
              <a:ahLst/>
              <a:cxnLst/>
              <a:rect l="l" t="t" r="r" b="b"/>
              <a:pathLst>
                <a:path w="8103" h="8103" extrusionOk="0">
                  <a:moveTo>
                    <a:pt x="1" y="0"/>
                  </a:moveTo>
                  <a:lnTo>
                    <a:pt x="2584" y="4062"/>
                  </a:lnTo>
                  <a:lnTo>
                    <a:pt x="1" y="8102"/>
                  </a:lnTo>
                  <a:lnTo>
                    <a:pt x="4063" y="5519"/>
                  </a:lnTo>
                  <a:lnTo>
                    <a:pt x="8103" y="8102"/>
                  </a:lnTo>
                  <a:lnTo>
                    <a:pt x="5520" y="4062"/>
                  </a:lnTo>
                  <a:lnTo>
                    <a:pt x="8103" y="0"/>
                  </a:lnTo>
                  <a:lnTo>
                    <a:pt x="8103" y="0"/>
                  </a:lnTo>
                  <a:lnTo>
                    <a:pt x="4063" y="25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76"/>
            <p:cNvSpPr/>
            <p:nvPr/>
          </p:nvSpPr>
          <p:spPr>
            <a:xfrm>
              <a:off x="4674250" y="3299275"/>
              <a:ext cx="101025" cy="202575"/>
            </a:xfrm>
            <a:custGeom>
              <a:avLst/>
              <a:gdLst/>
              <a:ahLst/>
              <a:cxnLst/>
              <a:rect l="l" t="t" r="r" b="b"/>
              <a:pathLst>
                <a:path w="4041" h="8103" extrusionOk="0">
                  <a:moveTo>
                    <a:pt x="4041" y="0"/>
                  </a:moveTo>
                  <a:lnTo>
                    <a:pt x="1" y="2583"/>
                  </a:lnTo>
                  <a:lnTo>
                    <a:pt x="1" y="5519"/>
                  </a:lnTo>
                  <a:lnTo>
                    <a:pt x="4041" y="8102"/>
                  </a:lnTo>
                  <a:lnTo>
                    <a:pt x="1458" y="4062"/>
                  </a:lnTo>
                  <a:lnTo>
                    <a:pt x="4041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1" name="Google Shape;1251;p76"/>
          <p:cNvGrpSpPr/>
          <p:nvPr/>
        </p:nvGrpSpPr>
        <p:grpSpPr>
          <a:xfrm>
            <a:off x="4721522" y="3409191"/>
            <a:ext cx="399075" cy="399075"/>
            <a:chOff x="3938025" y="3216475"/>
            <a:chExt cx="368150" cy="368150"/>
          </a:xfrm>
        </p:grpSpPr>
        <p:sp>
          <p:nvSpPr>
            <p:cNvPr id="1252" name="Google Shape;1252;p76"/>
            <p:cNvSpPr/>
            <p:nvPr/>
          </p:nvSpPr>
          <p:spPr>
            <a:xfrm>
              <a:off x="3938025" y="3216475"/>
              <a:ext cx="368150" cy="368150"/>
            </a:xfrm>
            <a:custGeom>
              <a:avLst/>
              <a:gdLst/>
              <a:ahLst/>
              <a:cxnLst/>
              <a:rect l="l" t="t" r="r" b="b"/>
              <a:pathLst>
                <a:path w="14726" h="14726" extrusionOk="0">
                  <a:moveTo>
                    <a:pt x="7374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74" y="14725"/>
                  </a:cubicBezTo>
                  <a:cubicBezTo>
                    <a:pt x="11414" y="14725"/>
                    <a:pt x="14725" y="11414"/>
                    <a:pt x="14725" y="7374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76"/>
            <p:cNvSpPr/>
            <p:nvPr/>
          </p:nvSpPr>
          <p:spPr>
            <a:xfrm>
              <a:off x="3993225" y="3246850"/>
              <a:ext cx="312950" cy="337775"/>
            </a:xfrm>
            <a:custGeom>
              <a:avLst/>
              <a:gdLst/>
              <a:ahLst/>
              <a:cxnLst/>
              <a:rect l="l" t="t" r="r" b="b"/>
              <a:pathLst>
                <a:path w="12518" h="13511" extrusionOk="0">
                  <a:moveTo>
                    <a:pt x="5166" y="0"/>
                  </a:moveTo>
                  <a:cubicBezTo>
                    <a:pt x="5166" y="0"/>
                    <a:pt x="4062" y="0"/>
                    <a:pt x="3135" y="552"/>
                  </a:cubicBezTo>
                  <a:cubicBezTo>
                    <a:pt x="2296" y="993"/>
                    <a:pt x="1656" y="1921"/>
                    <a:pt x="1656" y="3488"/>
                  </a:cubicBezTo>
                  <a:lnTo>
                    <a:pt x="1943" y="3665"/>
                  </a:lnTo>
                  <a:cubicBezTo>
                    <a:pt x="1855" y="3753"/>
                    <a:pt x="1744" y="3952"/>
                    <a:pt x="1744" y="4128"/>
                  </a:cubicBezTo>
                  <a:lnTo>
                    <a:pt x="1855" y="4680"/>
                  </a:lnTo>
                  <a:cubicBezTo>
                    <a:pt x="1855" y="4768"/>
                    <a:pt x="1943" y="4967"/>
                    <a:pt x="2031" y="5055"/>
                  </a:cubicBezTo>
                  <a:lnTo>
                    <a:pt x="2848" y="5872"/>
                  </a:lnTo>
                  <a:cubicBezTo>
                    <a:pt x="3047" y="6247"/>
                    <a:pt x="3312" y="6623"/>
                    <a:pt x="3510" y="6888"/>
                  </a:cubicBezTo>
                  <a:lnTo>
                    <a:pt x="3223" y="8168"/>
                  </a:lnTo>
                  <a:lnTo>
                    <a:pt x="2031" y="8168"/>
                  </a:lnTo>
                  <a:cubicBezTo>
                    <a:pt x="839" y="8168"/>
                    <a:pt x="0" y="9007"/>
                    <a:pt x="0" y="10111"/>
                  </a:cubicBezTo>
                  <a:lnTo>
                    <a:pt x="0" y="11391"/>
                  </a:lnTo>
                  <a:cubicBezTo>
                    <a:pt x="1303" y="12694"/>
                    <a:pt x="3135" y="13510"/>
                    <a:pt x="5166" y="13510"/>
                  </a:cubicBezTo>
                  <a:cubicBezTo>
                    <a:pt x="9206" y="13510"/>
                    <a:pt x="12517" y="10199"/>
                    <a:pt x="12517" y="6159"/>
                  </a:cubicBezTo>
                  <a:lnTo>
                    <a:pt x="12517" y="5784"/>
                  </a:lnTo>
                  <a:lnTo>
                    <a:pt x="7815" y="1104"/>
                  </a:lnTo>
                  <a:cubicBezTo>
                    <a:pt x="7638" y="905"/>
                    <a:pt x="7462" y="729"/>
                    <a:pt x="7175" y="552"/>
                  </a:cubicBezTo>
                  <a:cubicBezTo>
                    <a:pt x="6270" y="0"/>
                    <a:pt x="5166" y="0"/>
                    <a:pt x="5166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76"/>
            <p:cNvSpPr/>
            <p:nvPr/>
          </p:nvSpPr>
          <p:spPr>
            <a:xfrm>
              <a:off x="4073800" y="3414625"/>
              <a:ext cx="96600" cy="39200"/>
            </a:xfrm>
            <a:custGeom>
              <a:avLst/>
              <a:gdLst/>
              <a:ahLst/>
              <a:cxnLst/>
              <a:rect l="l" t="t" r="r" b="b"/>
              <a:pathLst>
                <a:path w="3864" h="1568" extrusionOk="0">
                  <a:moveTo>
                    <a:pt x="287" y="0"/>
                  </a:moveTo>
                  <a:lnTo>
                    <a:pt x="0" y="1567"/>
                  </a:lnTo>
                  <a:lnTo>
                    <a:pt x="3864" y="1567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76"/>
            <p:cNvSpPr/>
            <p:nvPr/>
          </p:nvSpPr>
          <p:spPr>
            <a:xfrm>
              <a:off x="4122350" y="3414625"/>
              <a:ext cx="48050" cy="39200"/>
            </a:xfrm>
            <a:custGeom>
              <a:avLst/>
              <a:gdLst/>
              <a:ahLst/>
              <a:cxnLst/>
              <a:rect l="l" t="t" r="r" b="b"/>
              <a:pathLst>
                <a:path w="1922" h="1568" extrusionOk="0">
                  <a:moveTo>
                    <a:pt x="1" y="0"/>
                  </a:moveTo>
                  <a:lnTo>
                    <a:pt x="1" y="1567"/>
                  </a:lnTo>
                  <a:lnTo>
                    <a:pt x="1922" y="1567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76"/>
            <p:cNvSpPr/>
            <p:nvPr/>
          </p:nvSpPr>
          <p:spPr>
            <a:xfrm>
              <a:off x="4036825" y="3257875"/>
              <a:ext cx="170550" cy="184350"/>
            </a:xfrm>
            <a:custGeom>
              <a:avLst/>
              <a:gdLst/>
              <a:ahLst/>
              <a:cxnLst/>
              <a:rect l="l" t="t" r="r" b="b"/>
              <a:pathLst>
                <a:path w="6822" h="7374" extrusionOk="0">
                  <a:moveTo>
                    <a:pt x="3422" y="1"/>
                  </a:moveTo>
                  <a:cubicBezTo>
                    <a:pt x="2119" y="1"/>
                    <a:pt x="662" y="1104"/>
                    <a:pt x="552" y="2959"/>
                  </a:cubicBezTo>
                  <a:cubicBezTo>
                    <a:pt x="199" y="3047"/>
                    <a:pt x="0" y="3312"/>
                    <a:pt x="0" y="3687"/>
                  </a:cubicBezTo>
                  <a:lnTo>
                    <a:pt x="111" y="4239"/>
                  </a:lnTo>
                  <a:cubicBezTo>
                    <a:pt x="111" y="4565"/>
                    <a:pt x="377" y="4808"/>
                    <a:pt x="636" y="4808"/>
                  </a:cubicBezTo>
                  <a:cubicBezTo>
                    <a:pt x="675" y="4808"/>
                    <a:pt x="713" y="4803"/>
                    <a:pt x="751" y="4791"/>
                  </a:cubicBezTo>
                  <a:lnTo>
                    <a:pt x="839" y="4791"/>
                  </a:lnTo>
                  <a:cubicBezTo>
                    <a:pt x="1568" y="6734"/>
                    <a:pt x="2671" y="7286"/>
                    <a:pt x="3422" y="7374"/>
                  </a:cubicBezTo>
                  <a:cubicBezTo>
                    <a:pt x="4150" y="7286"/>
                    <a:pt x="5254" y="6734"/>
                    <a:pt x="5983" y="4791"/>
                  </a:cubicBezTo>
                  <a:lnTo>
                    <a:pt x="6071" y="4791"/>
                  </a:lnTo>
                  <a:cubicBezTo>
                    <a:pt x="6109" y="4803"/>
                    <a:pt x="6148" y="4808"/>
                    <a:pt x="6187" y="4808"/>
                  </a:cubicBezTo>
                  <a:cubicBezTo>
                    <a:pt x="6450" y="4808"/>
                    <a:pt x="6733" y="4565"/>
                    <a:pt x="6733" y="4239"/>
                  </a:cubicBezTo>
                  <a:lnTo>
                    <a:pt x="6822" y="3687"/>
                  </a:lnTo>
                  <a:cubicBezTo>
                    <a:pt x="6822" y="3312"/>
                    <a:pt x="6623" y="3047"/>
                    <a:pt x="6270" y="2959"/>
                  </a:cubicBezTo>
                  <a:cubicBezTo>
                    <a:pt x="6181" y="1104"/>
                    <a:pt x="4702" y="1"/>
                    <a:pt x="3422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76"/>
            <p:cNvSpPr/>
            <p:nvPr/>
          </p:nvSpPr>
          <p:spPr>
            <a:xfrm>
              <a:off x="4076000" y="3345625"/>
              <a:ext cx="34800" cy="13825"/>
            </a:xfrm>
            <a:custGeom>
              <a:avLst/>
              <a:gdLst/>
              <a:ahLst/>
              <a:cxnLst/>
              <a:rect l="l" t="t" r="r" b="b"/>
              <a:pathLst>
                <a:path w="1392" h="553" extrusionOk="0">
                  <a:moveTo>
                    <a:pt x="1" y="1"/>
                  </a:moveTo>
                  <a:lnTo>
                    <a:pt x="1" y="552"/>
                  </a:lnTo>
                  <a:lnTo>
                    <a:pt x="1391" y="552"/>
                  </a:lnTo>
                  <a:lnTo>
                    <a:pt x="1391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76"/>
            <p:cNvSpPr/>
            <p:nvPr/>
          </p:nvSpPr>
          <p:spPr>
            <a:xfrm>
              <a:off x="4122350" y="3257875"/>
              <a:ext cx="85025" cy="184350"/>
            </a:xfrm>
            <a:custGeom>
              <a:avLst/>
              <a:gdLst/>
              <a:ahLst/>
              <a:cxnLst/>
              <a:rect l="l" t="t" r="r" b="b"/>
              <a:pathLst>
                <a:path w="3401" h="7374" extrusionOk="0">
                  <a:moveTo>
                    <a:pt x="1" y="1"/>
                  </a:moveTo>
                  <a:lnTo>
                    <a:pt x="1" y="7374"/>
                  </a:lnTo>
                  <a:cubicBezTo>
                    <a:pt x="729" y="7286"/>
                    <a:pt x="1833" y="6734"/>
                    <a:pt x="2562" y="4791"/>
                  </a:cubicBezTo>
                  <a:lnTo>
                    <a:pt x="2650" y="4791"/>
                  </a:lnTo>
                  <a:cubicBezTo>
                    <a:pt x="2688" y="4803"/>
                    <a:pt x="2727" y="4808"/>
                    <a:pt x="2766" y="4808"/>
                  </a:cubicBezTo>
                  <a:cubicBezTo>
                    <a:pt x="3029" y="4808"/>
                    <a:pt x="3312" y="4565"/>
                    <a:pt x="3312" y="4239"/>
                  </a:cubicBezTo>
                  <a:lnTo>
                    <a:pt x="3401" y="3687"/>
                  </a:lnTo>
                  <a:cubicBezTo>
                    <a:pt x="3401" y="3312"/>
                    <a:pt x="3202" y="3047"/>
                    <a:pt x="2849" y="2959"/>
                  </a:cubicBezTo>
                  <a:cubicBezTo>
                    <a:pt x="2760" y="1104"/>
                    <a:pt x="1281" y="1"/>
                    <a:pt x="1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76"/>
            <p:cNvSpPr/>
            <p:nvPr/>
          </p:nvSpPr>
          <p:spPr>
            <a:xfrm>
              <a:off x="4122350" y="3345625"/>
              <a:ext cx="41425" cy="48050"/>
            </a:xfrm>
            <a:custGeom>
              <a:avLst/>
              <a:gdLst/>
              <a:ahLst/>
              <a:cxnLst/>
              <a:rect l="l" t="t" r="r" b="b"/>
              <a:pathLst>
                <a:path w="1657" h="1922" extrusionOk="0">
                  <a:moveTo>
                    <a:pt x="1" y="1"/>
                  </a:moveTo>
                  <a:lnTo>
                    <a:pt x="1" y="1921"/>
                  </a:lnTo>
                  <a:lnTo>
                    <a:pt x="553" y="1921"/>
                  </a:lnTo>
                  <a:lnTo>
                    <a:pt x="553" y="552"/>
                  </a:lnTo>
                  <a:lnTo>
                    <a:pt x="1657" y="552"/>
                  </a:lnTo>
                  <a:lnTo>
                    <a:pt x="1657" y="1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76"/>
            <p:cNvSpPr/>
            <p:nvPr/>
          </p:nvSpPr>
          <p:spPr>
            <a:xfrm>
              <a:off x="4064400" y="3331825"/>
              <a:ext cx="115375" cy="34250"/>
            </a:xfrm>
            <a:custGeom>
              <a:avLst/>
              <a:gdLst/>
              <a:ahLst/>
              <a:cxnLst/>
              <a:rect l="l" t="t" r="r" b="b"/>
              <a:pathLst>
                <a:path w="4615" h="1370" extrusionOk="0">
                  <a:moveTo>
                    <a:pt x="1" y="1"/>
                  </a:moveTo>
                  <a:lnTo>
                    <a:pt x="1" y="1369"/>
                  </a:lnTo>
                  <a:lnTo>
                    <a:pt x="4615" y="1369"/>
                  </a:lnTo>
                  <a:lnTo>
                    <a:pt x="4615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76"/>
            <p:cNvSpPr/>
            <p:nvPr/>
          </p:nvSpPr>
          <p:spPr>
            <a:xfrm>
              <a:off x="4122350" y="3331825"/>
              <a:ext cx="57425" cy="34250"/>
            </a:xfrm>
            <a:custGeom>
              <a:avLst/>
              <a:gdLst/>
              <a:ahLst/>
              <a:cxnLst/>
              <a:rect l="l" t="t" r="r" b="b"/>
              <a:pathLst>
                <a:path w="2297" h="1370" extrusionOk="0">
                  <a:moveTo>
                    <a:pt x="1" y="1"/>
                  </a:moveTo>
                  <a:lnTo>
                    <a:pt x="1" y="1369"/>
                  </a:lnTo>
                  <a:lnTo>
                    <a:pt x="2297" y="1369"/>
                  </a:lnTo>
                  <a:lnTo>
                    <a:pt x="2297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76"/>
            <p:cNvSpPr/>
            <p:nvPr/>
          </p:nvSpPr>
          <p:spPr>
            <a:xfrm>
              <a:off x="4083175" y="3342575"/>
              <a:ext cx="29825" cy="14675"/>
            </a:xfrm>
            <a:custGeom>
              <a:avLst/>
              <a:gdLst/>
              <a:ahLst/>
              <a:cxnLst/>
              <a:rect l="l" t="t" r="r" b="b"/>
              <a:pathLst>
                <a:path w="1193" h="587" extrusionOk="0">
                  <a:moveTo>
                    <a:pt x="413" y="1"/>
                  </a:moveTo>
                  <a:cubicBezTo>
                    <a:pt x="163" y="1"/>
                    <a:pt x="1" y="123"/>
                    <a:pt x="1" y="123"/>
                  </a:cubicBezTo>
                  <a:cubicBezTo>
                    <a:pt x="1" y="123"/>
                    <a:pt x="177" y="476"/>
                    <a:pt x="552" y="586"/>
                  </a:cubicBezTo>
                  <a:cubicBezTo>
                    <a:pt x="817" y="586"/>
                    <a:pt x="1193" y="388"/>
                    <a:pt x="1193" y="388"/>
                  </a:cubicBezTo>
                  <a:cubicBezTo>
                    <a:pt x="1193" y="388"/>
                    <a:pt x="1016" y="34"/>
                    <a:pt x="641" y="34"/>
                  </a:cubicBezTo>
                  <a:cubicBezTo>
                    <a:pt x="559" y="10"/>
                    <a:pt x="483" y="1"/>
                    <a:pt x="413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76"/>
            <p:cNvSpPr/>
            <p:nvPr/>
          </p:nvSpPr>
          <p:spPr>
            <a:xfrm>
              <a:off x="4131200" y="3342575"/>
              <a:ext cx="32575" cy="14675"/>
            </a:xfrm>
            <a:custGeom>
              <a:avLst/>
              <a:gdLst/>
              <a:ahLst/>
              <a:cxnLst/>
              <a:rect l="l" t="t" r="r" b="b"/>
              <a:pathLst>
                <a:path w="1303" h="587" extrusionOk="0">
                  <a:moveTo>
                    <a:pt x="793" y="1"/>
                  </a:moveTo>
                  <a:cubicBezTo>
                    <a:pt x="715" y="1"/>
                    <a:pt x="634" y="10"/>
                    <a:pt x="552" y="34"/>
                  </a:cubicBezTo>
                  <a:cubicBezTo>
                    <a:pt x="199" y="34"/>
                    <a:pt x="0" y="388"/>
                    <a:pt x="0" y="388"/>
                  </a:cubicBezTo>
                  <a:cubicBezTo>
                    <a:pt x="0" y="388"/>
                    <a:pt x="375" y="586"/>
                    <a:pt x="640" y="586"/>
                  </a:cubicBezTo>
                  <a:cubicBezTo>
                    <a:pt x="1016" y="476"/>
                    <a:pt x="1192" y="123"/>
                    <a:pt x="1192" y="123"/>
                  </a:cubicBezTo>
                  <a:lnTo>
                    <a:pt x="1303" y="123"/>
                  </a:lnTo>
                  <a:cubicBezTo>
                    <a:pt x="1303" y="123"/>
                    <a:pt x="1073" y="1"/>
                    <a:pt x="793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76"/>
            <p:cNvSpPr/>
            <p:nvPr/>
          </p:nvSpPr>
          <p:spPr>
            <a:xfrm>
              <a:off x="4034600" y="3246850"/>
              <a:ext cx="174975" cy="126400"/>
            </a:xfrm>
            <a:custGeom>
              <a:avLst/>
              <a:gdLst/>
              <a:ahLst/>
              <a:cxnLst/>
              <a:rect l="l" t="t" r="r" b="b"/>
              <a:pathLst>
                <a:path w="6999" h="5056" extrusionOk="0">
                  <a:moveTo>
                    <a:pt x="3511" y="0"/>
                  </a:moveTo>
                  <a:cubicBezTo>
                    <a:pt x="3511" y="0"/>
                    <a:pt x="2407" y="0"/>
                    <a:pt x="1480" y="552"/>
                  </a:cubicBezTo>
                  <a:cubicBezTo>
                    <a:pt x="641" y="993"/>
                    <a:pt x="1" y="1921"/>
                    <a:pt x="1" y="3488"/>
                  </a:cubicBezTo>
                  <a:lnTo>
                    <a:pt x="641" y="3024"/>
                  </a:lnTo>
                  <a:lnTo>
                    <a:pt x="641" y="3024"/>
                  </a:lnTo>
                  <a:cubicBezTo>
                    <a:pt x="641" y="3025"/>
                    <a:pt x="465" y="4217"/>
                    <a:pt x="1392" y="5055"/>
                  </a:cubicBezTo>
                  <a:cubicBezTo>
                    <a:pt x="1392" y="5055"/>
                    <a:pt x="1568" y="3400"/>
                    <a:pt x="2120" y="2848"/>
                  </a:cubicBezTo>
                  <a:cubicBezTo>
                    <a:pt x="2120" y="2848"/>
                    <a:pt x="2959" y="3576"/>
                    <a:pt x="3511" y="3665"/>
                  </a:cubicBezTo>
                  <a:cubicBezTo>
                    <a:pt x="4063" y="3576"/>
                    <a:pt x="4880" y="2848"/>
                    <a:pt x="4880" y="2848"/>
                  </a:cubicBezTo>
                  <a:cubicBezTo>
                    <a:pt x="5432" y="3400"/>
                    <a:pt x="5608" y="5055"/>
                    <a:pt x="5608" y="5055"/>
                  </a:cubicBezTo>
                  <a:cubicBezTo>
                    <a:pt x="6535" y="4217"/>
                    <a:pt x="6359" y="3025"/>
                    <a:pt x="6359" y="3024"/>
                  </a:cubicBezTo>
                  <a:lnTo>
                    <a:pt x="6359" y="3024"/>
                  </a:lnTo>
                  <a:lnTo>
                    <a:pt x="6999" y="3488"/>
                  </a:lnTo>
                  <a:cubicBezTo>
                    <a:pt x="6999" y="1921"/>
                    <a:pt x="6359" y="993"/>
                    <a:pt x="5520" y="552"/>
                  </a:cubicBezTo>
                  <a:cubicBezTo>
                    <a:pt x="4615" y="0"/>
                    <a:pt x="3511" y="0"/>
                    <a:pt x="3511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76"/>
            <p:cNvSpPr/>
            <p:nvPr/>
          </p:nvSpPr>
          <p:spPr>
            <a:xfrm>
              <a:off x="4122350" y="3246850"/>
              <a:ext cx="87225" cy="126400"/>
            </a:xfrm>
            <a:custGeom>
              <a:avLst/>
              <a:gdLst/>
              <a:ahLst/>
              <a:cxnLst/>
              <a:rect l="l" t="t" r="r" b="b"/>
              <a:pathLst>
                <a:path w="3489" h="5056" extrusionOk="0">
                  <a:moveTo>
                    <a:pt x="1" y="0"/>
                  </a:moveTo>
                  <a:lnTo>
                    <a:pt x="1" y="3665"/>
                  </a:lnTo>
                  <a:cubicBezTo>
                    <a:pt x="553" y="3576"/>
                    <a:pt x="1370" y="2848"/>
                    <a:pt x="1370" y="2848"/>
                  </a:cubicBezTo>
                  <a:cubicBezTo>
                    <a:pt x="1922" y="3400"/>
                    <a:pt x="2098" y="5055"/>
                    <a:pt x="2098" y="5055"/>
                  </a:cubicBezTo>
                  <a:cubicBezTo>
                    <a:pt x="3025" y="4217"/>
                    <a:pt x="2849" y="3025"/>
                    <a:pt x="2849" y="3024"/>
                  </a:cubicBezTo>
                  <a:lnTo>
                    <a:pt x="2849" y="3024"/>
                  </a:lnTo>
                  <a:lnTo>
                    <a:pt x="3489" y="3488"/>
                  </a:lnTo>
                  <a:cubicBezTo>
                    <a:pt x="3489" y="1921"/>
                    <a:pt x="2849" y="993"/>
                    <a:pt x="2010" y="552"/>
                  </a:cubicBezTo>
                  <a:cubicBezTo>
                    <a:pt x="1105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76"/>
            <p:cNvSpPr/>
            <p:nvPr/>
          </p:nvSpPr>
          <p:spPr>
            <a:xfrm>
              <a:off x="3993225" y="3451050"/>
              <a:ext cx="257750" cy="133575"/>
            </a:xfrm>
            <a:custGeom>
              <a:avLst/>
              <a:gdLst/>
              <a:ahLst/>
              <a:cxnLst/>
              <a:rect l="l" t="t" r="r" b="b"/>
              <a:pathLst>
                <a:path w="10310" h="5343" extrusionOk="0">
                  <a:moveTo>
                    <a:pt x="2031" y="0"/>
                  </a:moveTo>
                  <a:cubicBezTo>
                    <a:pt x="839" y="0"/>
                    <a:pt x="0" y="839"/>
                    <a:pt x="0" y="1943"/>
                  </a:cubicBezTo>
                  <a:lnTo>
                    <a:pt x="0" y="3223"/>
                  </a:lnTo>
                  <a:cubicBezTo>
                    <a:pt x="1303" y="4526"/>
                    <a:pt x="3135" y="5342"/>
                    <a:pt x="5166" y="5342"/>
                  </a:cubicBezTo>
                  <a:cubicBezTo>
                    <a:pt x="7175" y="5342"/>
                    <a:pt x="9029" y="4526"/>
                    <a:pt x="10310" y="3223"/>
                  </a:cubicBezTo>
                  <a:lnTo>
                    <a:pt x="10310" y="1943"/>
                  </a:lnTo>
                  <a:cubicBezTo>
                    <a:pt x="10310" y="839"/>
                    <a:pt x="9471" y="0"/>
                    <a:pt x="8279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76"/>
            <p:cNvSpPr/>
            <p:nvPr/>
          </p:nvSpPr>
          <p:spPr>
            <a:xfrm>
              <a:off x="4122350" y="3451050"/>
              <a:ext cx="128625" cy="133575"/>
            </a:xfrm>
            <a:custGeom>
              <a:avLst/>
              <a:gdLst/>
              <a:ahLst/>
              <a:cxnLst/>
              <a:rect l="l" t="t" r="r" b="b"/>
              <a:pathLst>
                <a:path w="5145" h="5343" extrusionOk="0">
                  <a:moveTo>
                    <a:pt x="1" y="0"/>
                  </a:moveTo>
                  <a:lnTo>
                    <a:pt x="1" y="5342"/>
                  </a:lnTo>
                  <a:cubicBezTo>
                    <a:pt x="2010" y="5342"/>
                    <a:pt x="3864" y="4526"/>
                    <a:pt x="5145" y="3223"/>
                  </a:cubicBezTo>
                  <a:lnTo>
                    <a:pt x="5145" y="1943"/>
                  </a:lnTo>
                  <a:cubicBezTo>
                    <a:pt x="5145" y="1479"/>
                    <a:pt x="4968" y="1016"/>
                    <a:pt x="4681" y="662"/>
                  </a:cubicBezTo>
                  <a:cubicBezTo>
                    <a:pt x="4306" y="287"/>
                    <a:pt x="3754" y="0"/>
                    <a:pt x="3114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76"/>
            <p:cNvSpPr/>
            <p:nvPr/>
          </p:nvSpPr>
          <p:spPr>
            <a:xfrm>
              <a:off x="4027975" y="3522775"/>
              <a:ext cx="20450" cy="45850"/>
            </a:xfrm>
            <a:custGeom>
              <a:avLst/>
              <a:gdLst/>
              <a:ahLst/>
              <a:cxnLst/>
              <a:rect l="l" t="t" r="r" b="b"/>
              <a:pathLst>
                <a:path w="818" h="1834" extrusionOk="0">
                  <a:moveTo>
                    <a:pt x="1" y="1"/>
                  </a:moveTo>
                  <a:lnTo>
                    <a:pt x="1" y="1458"/>
                  </a:lnTo>
                  <a:cubicBezTo>
                    <a:pt x="266" y="1546"/>
                    <a:pt x="553" y="1745"/>
                    <a:pt x="818" y="1833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76"/>
            <p:cNvSpPr/>
            <p:nvPr/>
          </p:nvSpPr>
          <p:spPr>
            <a:xfrm>
              <a:off x="4195775" y="3522775"/>
              <a:ext cx="20425" cy="45850"/>
            </a:xfrm>
            <a:custGeom>
              <a:avLst/>
              <a:gdLst/>
              <a:ahLst/>
              <a:cxnLst/>
              <a:rect l="l" t="t" r="r" b="b"/>
              <a:pathLst>
                <a:path w="817" h="1834" extrusionOk="0">
                  <a:moveTo>
                    <a:pt x="0" y="1"/>
                  </a:moveTo>
                  <a:lnTo>
                    <a:pt x="0" y="1833"/>
                  </a:lnTo>
                  <a:cubicBezTo>
                    <a:pt x="265" y="1745"/>
                    <a:pt x="552" y="1546"/>
                    <a:pt x="817" y="1458"/>
                  </a:cubicBezTo>
                  <a:lnTo>
                    <a:pt x="817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76"/>
            <p:cNvSpPr/>
            <p:nvPr/>
          </p:nvSpPr>
          <p:spPr>
            <a:xfrm>
              <a:off x="4030200" y="3451050"/>
              <a:ext cx="183800" cy="115350"/>
            </a:xfrm>
            <a:custGeom>
              <a:avLst/>
              <a:gdLst/>
              <a:ahLst/>
              <a:cxnLst/>
              <a:rect l="l" t="t" r="r" b="b"/>
              <a:pathLst>
                <a:path w="7352" h="4614" extrusionOk="0">
                  <a:moveTo>
                    <a:pt x="0" y="0"/>
                  </a:moveTo>
                  <a:lnTo>
                    <a:pt x="3687" y="4614"/>
                  </a:lnTo>
                  <a:lnTo>
                    <a:pt x="7352" y="0"/>
                  </a:lnTo>
                  <a:lnTo>
                    <a:pt x="6336" y="0"/>
                  </a:lnTo>
                  <a:lnTo>
                    <a:pt x="3687" y="3223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76"/>
            <p:cNvSpPr/>
            <p:nvPr/>
          </p:nvSpPr>
          <p:spPr>
            <a:xfrm>
              <a:off x="4122350" y="3451050"/>
              <a:ext cx="91650" cy="115350"/>
            </a:xfrm>
            <a:custGeom>
              <a:avLst/>
              <a:gdLst/>
              <a:ahLst/>
              <a:cxnLst/>
              <a:rect l="l" t="t" r="r" b="b"/>
              <a:pathLst>
                <a:path w="3666" h="4614" extrusionOk="0">
                  <a:moveTo>
                    <a:pt x="2650" y="0"/>
                  </a:moveTo>
                  <a:lnTo>
                    <a:pt x="1" y="3223"/>
                  </a:lnTo>
                  <a:lnTo>
                    <a:pt x="1" y="4614"/>
                  </a:lnTo>
                  <a:lnTo>
                    <a:pt x="3666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2" name="Google Shape;1272;p76"/>
          <p:cNvGrpSpPr/>
          <p:nvPr/>
        </p:nvGrpSpPr>
        <p:grpSpPr>
          <a:xfrm>
            <a:off x="4041312" y="3409191"/>
            <a:ext cx="401459" cy="399075"/>
            <a:chOff x="3310525" y="3216475"/>
            <a:chExt cx="370350" cy="368150"/>
          </a:xfrm>
        </p:grpSpPr>
        <p:sp>
          <p:nvSpPr>
            <p:cNvPr id="1273" name="Google Shape;1273;p76"/>
            <p:cNvSpPr/>
            <p:nvPr/>
          </p:nvSpPr>
          <p:spPr>
            <a:xfrm>
              <a:off x="3312725" y="3216475"/>
              <a:ext cx="368150" cy="363850"/>
            </a:xfrm>
            <a:custGeom>
              <a:avLst/>
              <a:gdLst/>
              <a:ahLst/>
              <a:cxnLst/>
              <a:rect l="l" t="t" r="r" b="b"/>
              <a:pathLst>
                <a:path w="14726" h="14554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0774"/>
                    <a:pt x="2297" y="13622"/>
                    <a:pt x="5343" y="14461"/>
                  </a:cubicBezTo>
                  <a:cubicBezTo>
                    <a:pt x="5390" y="14474"/>
                    <a:pt x="5438" y="14480"/>
                    <a:pt x="5485" y="14480"/>
                  </a:cubicBezTo>
                  <a:cubicBezTo>
                    <a:pt x="6078" y="14480"/>
                    <a:pt x="6671" y="13533"/>
                    <a:pt x="7264" y="13533"/>
                  </a:cubicBezTo>
                  <a:cubicBezTo>
                    <a:pt x="7879" y="13533"/>
                    <a:pt x="8495" y="14554"/>
                    <a:pt x="9130" y="14554"/>
                  </a:cubicBezTo>
                  <a:cubicBezTo>
                    <a:pt x="9155" y="14554"/>
                    <a:pt x="9181" y="14552"/>
                    <a:pt x="9206" y="14549"/>
                  </a:cubicBezTo>
                  <a:cubicBezTo>
                    <a:pt x="12319" y="13710"/>
                    <a:pt x="14725" y="10774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76"/>
            <p:cNvSpPr/>
            <p:nvPr/>
          </p:nvSpPr>
          <p:spPr>
            <a:xfrm>
              <a:off x="3346950" y="3251250"/>
              <a:ext cx="333925" cy="329075"/>
            </a:xfrm>
            <a:custGeom>
              <a:avLst/>
              <a:gdLst/>
              <a:ahLst/>
              <a:cxnLst/>
              <a:rect l="l" t="t" r="r" b="b"/>
              <a:pathLst>
                <a:path w="13357" h="13163" extrusionOk="0">
                  <a:moveTo>
                    <a:pt x="5895" y="1"/>
                  </a:moveTo>
                  <a:cubicBezTo>
                    <a:pt x="5895" y="1"/>
                    <a:pt x="4151" y="1656"/>
                    <a:pt x="3312" y="3224"/>
                  </a:cubicBezTo>
                  <a:lnTo>
                    <a:pt x="2583" y="2583"/>
                  </a:lnTo>
                  <a:lnTo>
                    <a:pt x="2583" y="2583"/>
                  </a:lnTo>
                  <a:cubicBezTo>
                    <a:pt x="2583" y="2584"/>
                    <a:pt x="0" y="6623"/>
                    <a:pt x="2760" y="9295"/>
                  </a:cubicBezTo>
                  <a:lnTo>
                    <a:pt x="3974" y="10575"/>
                  </a:lnTo>
                  <a:lnTo>
                    <a:pt x="3974" y="13070"/>
                  </a:lnTo>
                  <a:cubicBezTo>
                    <a:pt x="4021" y="13083"/>
                    <a:pt x="4069" y="13089"/>
                    <a:pt x="4116" y="13089"/>
                  </a:cubicBezTo>
                  <a:cubicBezTo>
                    <a:pt x="4709" y="13089"/>
                    <a:pt x="5302" y="12142"/>
                    <a:pt x="5895" y="12142"/>
                  </a:cubicBezTo>
                  <a:cubicBezTo>
                    <a:pt x="6510" y="12142"/>
                    <a:pt x="7126" y="13163"/>
                    <a:pt x="7761" y="13163"/>
                  </a:cubicBezTo>
                  <a:cubicBezTo>
                    <a:pt x="7786" y="13163"/>
                    <a:pt x="7812" y="13161"/>
                    <a:pt x="7837" y="13158"/>
                  </a:cubicBezTo>
                  <a:cubicBezTo>
                    <a:pt x="10773" y="12319"/>
                    <a:pt x="13069" y="9758"/>
                    <a:pt x="13356" y="6623"/>
                  </a:cubicBezTo>
                  <a:lnTo>
                    <a:pt x="9206" y="2583"/>
                  </a:lnTo>
                  <a:lnTo>
                    <a:pt x="9029" y="3135"/>
                  </a:lnTo>
                  <a:lnTo>
                    <a:pt x="6447" y="553"/>
                  </a:lnTo>
                  <a:cubicBezTo>
                    <a:pt x="6182" y="177"/>
                    <a:pt x="5895" y="1"/>
                    <a:pt x="5895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76"/>
            <p:cNvSpPr/>
            <p:nvPr/>
          </p:nvSpPr>
          <p:spPr>
            <a:xfrm>
              <a:off x="3310525" y="3251250"/>
              <a:ext cx="370350" cy="273775"/>
            </a:xfrm>
            <a:custGeom>
              <a:avLst/>
              <a:gdLst/>
              <a:ahLst/>
              <a:cxnLst/>
              <a:rect l="l" t="t" r="r" b="b"/>
              <a:pathLst>
                <a:path w="14814" h="10951" extrusionOk="0">
                  <a:moveTo>
                    <a:pt x="7352" y="1"/>
                  </a:moveTo>
                  <a:cubicBezTo>
                    <a:pt x="7352" y="1"/>
                    <a:pt x="5144" y="2032"/>
                    <a:pt x="4592" y="3776"/>
                  </a:cubicBezTo>
                  <a:lnTo>
                    <a:pt x="4040" y="2583"/>
                  </a:lnTo>
                  <a:lnTo>
                    <a:pt x="4040" y="2583"/>
                  </a:lnTo>
                  <a:cubicBezTo>
                    <a:pt x="4040" y="2584"/>
                    <a:pt x="1" y="8831"/>
                    <a:pt x="7352" y="10950"/>
                  </a:cubicBezTo>
                  <a:cubicBezTo>
                    <a:pt x="14813" y="8831"/>
                    <a:pt x="10663" y="2584"/>
                    <a:pt x="10663" y="2583"/>
                  </a:cubicBezTo>
                  <a:lnTo>
                    <a:pt x="10663" y="2583"/>
                  </a:lnTo>
                  <a:lnTo>
                    <a:pt x="10111" y="3776"/>
                  </a:lnTo>
                  <a:cubicBezTo>
                    <a:pt x="9648" y="2032"/>
                    <a:pt x="7352" y="1"/>
                    <a:pt x="7352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76"/>
            <p:cNvSpPr/>
            <p:nvPr/>
          </p:nvSpPr>
          <p:spPr>
            <a:xfrm>
              <a:off x="3494300" y="3251250"/>
              <a:ext cx="186575" cy="273775"/>
            </a:xfrm>
            <a:custGeom>
              <a:avLst/>
              <a:gdLst/>
              <a:ahLst/>
              <a:cxnLst/>
              <a:rect l="l" t="t" r="r" b="b"/>
              <a:pathLst>
                <a:path w="7463" h="10951" extrusionOk="0">
                  <a:moveTo>
                    <a:pt x="1" y="1"/>
                  </a:moveTo>
                  <a:lnTo>
                    <a:pt x="1" y="10950"/>
                  </a:lnTo>
                  <a:cubicBezTo>
                    <a:pt x="7462" y="8831"/>
                    <a:pt x="3312" y="2584"/>
                    <a:pt x="3312" y="2583"/>
                  </a:cubicBezTo>
                  <a:lnTo>
                    <a:pt x="3312" y="2583"/>
                  </a:lnTo>
                  <a:lnTo>
                    <a:pt x="2760" y="3776"/>
                  </a:lnTo>
                  <a:cubicBezTo>
                    <a:pt x="2297" y="203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76"/>
            <p:cNvSpPr/>
            <p:nvPr/>
          </p:nvSpPr>
          <p:spPr>
            <a:xfrm>
              <a:off x="3446300" y="3478625"/>
              <a:ext cx="96600" cy="106000"/>
            </a:xfrm>
            <a:custGeom>
              <a:avLst/>
              <a:gdLst/>
              <a:ahLst/>
              <a:cxnLst/>
              <a:rect l="l" t="t" r="r" b="b"/>
              <a:pathLst>
                <a:path w="3864" h="4240" extrusionOk="0">
                  <a:moveTo>
                    <a:pt x="0" y="1"/>
                  </a:moveTo>
                  <a:lnTo>
                    <a:pt x="0" y="3975"/>
                  </a:lnTo>
                  <a:cubicBezTo>
                    <a:pt x="640" y="4151"/>
                    <a:pt x="1280" y="4239"/>
                    <a:pt x="1921" y="4239"/>
                  </a:cubicBezTo>
                  <a:lnTo>
                    <a:pt x="2009" y="4239"/>
                  </a:lnTo>
                  <a:cubicBezTo>
                    <a:pt x="2649" y="4239"/>
                    <a:pt x="3201" y="4151"/>
                    <a:pt x="3863" y="4063"/>
                  </a:cubicBezTo>
                  <a:lnTo>
                    <a:pt x="3863" y="1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76"/>
            <p:cNvSpPr/>
            <p:nvPr/>
          </p:nvSpPr>
          <p:spPr>
            <a:xfrm>
              <a:off x="3494300" y="3478625"/>
              <a:ext cx="48600" cy="106000"/>
            </a:xfrm>
            <a:custGeom>
              <a:avLst/>
              <a:gdLst/>
              <a:ahLst/>
              <a:cxnLst/>
              <a:rect l="l" t="t" r="r" b="b"/>
              <a:pathLst>
                <a:path w="1944" h="4240" extrusionOk="0">
                  <a:moveTo>
                    <a:pt x="1" y="1"/>
                  </a:moveTo>
                  <a:lnTo>
                    <a:pt x="1" y="4239"/>
                  </a:lnTo>
                  <a:lnTo>
                    <a:pt x="89" y="4239"/>
                  </a:lnTo>
                  <a:cubicBezTo>
                    <a:pt x="729" y="4239"/>
                    <a:pt x="1281" y="4151"/>
                    <a:pt x="1943" y="4063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76"/>
            <p:cNvSpPr/>
            <p:nvPr/>
          </p:nvSpPr>
          <p:spPr>
            <a:xfrm>
              <a:off x="3434700" y="3373225"/>
              <a:ext cx="119225" cy="117025"/>
            </a:xfrm>
            <a:custGeom>
              <a:avLst/>
              <a:gdLst/>
              <a:ahLst/>
              <a:cxnLst/>
              <a:rect l="l" t="t" r="r" b="b"/>
              <a:pathLst>
                <a:path w="4769" h="4681" extrusionOk="0">
                  <a:moveTo>
                    <a:pt x="817" y="0"/>
                  </a:moveTo>
                  <a:cubicBezTo>
                    <a:pt x="354" y="0"/>
                    <a:pt x="0" y="464"/>
                    <a:pt x="0" y="905"/>
                  </a:cubicBezTo>
                  <a:lnTo>
                    <a:pt x="0" y="3400"/>
                  </a:lnTo>
                  <a:cubicBezTo>
                    <a:pt x="0" y="4129"/>
                    <a:pt x="552" y="4680"/>
                    <a:pt x="1281" y="4680"/>
                  </a:cubicBezTo>
                  <a:lnTo>
                    <a:pt x="3488" y="4680"/>
                  </a:lnTo>
                  <a:cubicBezTo>
                    <a:pt x="4217" y="4680"/>
                    <a:pt x="4769" y="4129"/>
                    <a:pt x="4769" y="3400"/>
                  </a:cubicBezTo>
                  <a:lnTo>
                    <a:pt x="4769" y="905"/>
                  </a:lnTo>
                  <a:cubicBezTo>
                    <a:pt x="4769" y="464"/>
                    <a:pt x="4416" y="0"/>
                    <a:pt x="3952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76"/>
            <p:cNvSpPr/>
            <p:nvPr/>
          </p:nvSpPr>
          <p:spPr>
            <a:xfrm>
              <a:off x="3494300" y="3373225"/>
              <a:ext cx="59625" cy="117025"/>
            </a:xfrm>
            <a:custGeom>
              <a:avLst/>
              <a:gdLst/>
              <a:ahLst/>
              <a:cxnLst/>
              <a:rect l="l" t="t" r="r" b="b"/>
              <a:pathLst>
                <a:path w="2385" h="4681" extrusionOk="0">
                  <a:moveTo>
                    <a:pt x="1" y="0"/>
                  </a:moveTo>
                  <a:lnTo>
                    <a:pt x="1" y="4680"/>
                  </a:lnTo>
                  <a:lnTo>
                    <a:pt x="1104" y="4680"/>
                  </a:lnTo>
                  <a:cubicBezTo>
                    <a:pt x="1833" y="4680"/>
                    <a:pt x="2385" y="4129"/>
                    <a:pt x="2385" y="3400"/>
                  </a:cubicBezTo>
                  <a:lnTo>
                    <a:pt x="2385" y="905"/>
                  </a:lnTo>
                  <a:cubicBezTo>
                    <a:pt x="2385" y="464"/>
                    <a:pt x="2032" y="0"/>
                    <a:pt x="1568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76"/>
            <p:cNvSpPr/>
            <p:nvPr/>
          </p:nvSpPr>
          <p:spPr>
            <a:xfrm>
              <a:off x="3434700" y="3359425"/>
              <a:ext cx="29825" cy="61825"/>
            </a:xfrm>
            <a:custGeom>
              <a:avLst/>
              <a:gdLst/>
              <a:ahLst/>
              <a:cxnLst/>
              <a:rect l="l" t="t" r="r" b="b"/>
              <a:pathLst>
                <a:path w="1193" h="2473" extrusionOk="0">
                  <a:moveTo>
                    <a:pt x="464" y="0"/>
                  </a:moveTo>
                  <a:cubicBezTo>
                    <a:pt x="177" y="0"/>
                    <a:pt x="0" y="177"/>
                    <a:pt x="0" y="464"/>
                  </a:cubicBezTo>
                  <a:lnTo>
                    <a:pt x="0" y="2009"/>
                  </a:lnTo>
                  <a:cubicBezTo>
                    <a:pt x="0" y="2296"/>
                    <a:pt x="177" y="2473"/>
                    <a:pt x="464" y="2473"/>
                  </a:cubicBezTo>
                  <a:lnTo>
                    <a:pt x="729" y="2473"/>
                  </a:lnTo>
                  <a:cubicBezTo>
                    <a:pt x="1016" y="2473"/>
                    <a:pt x="1193" y="2296"/>
                    <a:pt x="1193" y="2009"/>
                  </a:cubicBezTo>
                  <a:lnTo>
                    <a:pt x="1193" y="464"/>
                  </a:lnTo>
                  <a:cubicBezTo>
                    <a:pt x="1193" y="177"/>
                    <a:pt x="1016" y="0"/>
                    <a:pt x="729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76"/>
            <p:cNvSpPr/>
            <p:nvPr/>
          </p:nvSpPr>
          <p:spPr>
            <a:xfrm>
              <a:off x="3464500" y="3350050"/>
              <a:ext cx="32025" cy="64600"/>
            </a:xfrm>
            <a:custGeom>
              <a:avLst/>
              <a:gdLst/>
              <a:ahLst/>
              <a:cxnLst/>
              <a:rect l="l" t="t" r="r" b="b"/>
              <a:pathLst>
                <a:path w="1281" h="2584" extrusionOk="0">
                  <a:moveTo>
                    <a:pt x="552" y="0"/>
                  </a:moveTo>
                  <a:cubicBezTo>
                    <a:pt x="177" y="0"/>
                    <a:pt x="1" y="177"/>
                    <a:pt x="1" y="464"/>
                  </a:cubicBezTo>
                  <a:lnTo>
                    <a:pt x="1" y="2119"/>
                  </a:lnTo>
                  <a:cubicBezTo>
                    <a:pt x="1" y="2384"/>
                    <a:pt x="177" y="2583"/>
                    <a:pt x="552" y="2583"/>
                  </a:cubicBezTo>
                  <a:lnTo>
                    <a:pt x="729" y="2583"/>
                  </a:lnTo>
                  <a:cubicBezTo>
                    <a:pt x="1016" y="2583"/>
                    <a:pt x="1281" y="2384"/>
                    <a:pt x="1281" y="2119"/>
                  </a:cubicBezTo>
                  <a:lnTo>
                    <a:pt x="1281" y="464"/>
                  </a:lnTo>
                  <a:cubicBezTo>
                    <a:pt x="1281" y="177"/>
                    <a:pt x="1016" y="0"/>
                    <a:pt x="729" y="0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76"/>
            <p:cNvSpPr/>
            <p:nvPr/>
          </p:nvSpPr>
          <p:spPr>
            <a:xfrm>
              <a:off x="3494300" y="3343425"/>
              <a:ext cx="32025" cy="71225"/>
            </a:xfrm>
            <a:custGeom>
              <a:avLst/>
              <a:gdLst/>
              <a:ahLst/>
              <a:cxnLst/>
              <a:rect l="l" t="t" r="r" b="b"/>
              <a:pathLst>
                <a:path w="1281" h="2849" extrusionOk="0">
                  <a:moveTo>
                    <a:pt x="553" y="0"/>
                  </a:moveTo>
                  <a:cubicBezTo>
                    <a:pt x="288" y="0"/>
                    <a:pt x="1" y="265"/>
                    <a:pt x="1" y="552"/>
                  </a:cubicBezTo>
                  <a:lnTo>
                    <a:pt x="1" y="2384"/>
                  </a:lnTo>
                  <a:cubicBezTo>
                    <a:pt x="1" y="2649"/>
                    <a:pt x="288" y="2848"/>
                    <a:pt x="553" y="2848"/>
                  </a:cubicBezTo>
                  <a:lnTo>
                    <a:pt x="729" y="2848"/>
                  </a:lnTo>
                  <a:cubicBezTo>
                    <a:pt x="1016" y="2848"/>
                    <a:pt x="1281" y="2649"/>
                    <a:pt x="1281" y="2384"/>
                  </a:cubicBezTo>
                  <a:lnTo>
                    <a:pt x="1281" y="552"/>
                  </a:lnTo>
                  <a:cubicBezTo>
                    <a:pt x="1281" y="265"/>
                    <a:pt x="1016" y="0"/>
                    <a:pt x="729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76"/>
            <p:cNvSpPr/>
            <p:nvPr/>
          </p:nvSpPr>
          <p:spPr>
            <a:xfrm>
              <a:off x="3526325" y="3354450"/>
              <a:ext cx="30375" cy="66800"/>
            </a:xfrm>
            <a:custGeom>
              <a:avLst/>
              <a:gdLst/>
              <a:ahLst/>
              <a:cxnLst/>
              <a:rect l="l" t="t" r="r" b="b"/>
              <a:pathLst>
                <a:path w="1215" h="2672" extrusionOk="0">
                  <a:moveTo>
                    <a:pt x="464" y="1"/>
                  </a:moveTo>
                  <a:cubicBezTo>
                    <a:pt x="199" y="1"/>
                    <a:pt x="0" y="288"/>
                    <a:pt x="0" y="553"/>
                  </a:cubicBezTo>
                  <a:lnTo>
                    <a:pt x="0" y="2120"/>
                  </a:lnTo>
                  <a:cubicBezTo>
                    <a:pt x="0" y="2407"/>
                    <a:pt x="199" y="2672"/>
                    <a:pt x="464" y="2672"/>
                  </a:cubicBezTo>
                  <a:lnTo>
                    <a:pt x="751" y="2672"/>
                  </a:lnTo>
                  <a:cubicBezTo>
                    <a:pt x="1016" y="2672"/>
                    <a:pt x="1214" y="2407"/>
                    <a:pt x="1214" y="2120"/>
                  </a:cubicBezTo>
                  <a:lnTo>
                    <a:pt x="1214" y="553"/>
                  </a:lnTo>
                  <a:cubicBezTo>
                    <a:pt x="1214" y="288"/>
                    <a:pt x="1016" y="1"/>
                    <a:pt x="751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76"/>
            <p:cNvSpPr/>
            <p:nvPr/>
          </p:nvSpPr>
          <p:spPr>
            <a:xfrm>
              <a:off x="3487675" y="3398600"/>
              <a:ext cx="71225" cy="93850"/>
            </a:xfrm>
            <a:custGeom>
              <a:avLst/>
              <a:gdLst/>
              <a:ahLst/>
              <a:cxnLst/>
              <a:rect l="l" t="t" r="r" b="b"/>
              <a:pathLst>
                <a:path w="2849" h="3754" extrusionOk="0">
                  <a:moveTo>
                    <a:pt x="1" y="1"/>
                  </a:moveTo>
                  <a:lnTo>
                    <a:pt x="1" y="177"/>
                  </a:lnTo>
                  <a:cubicBezTo>
                    <a:pt x="266" y="818"/>
                    <a:pt x="729" y="1193"/>
                    <a:pt x="1369" y="1193"/>
                  </a:cubicBezTo>
                  <a:lnTo>
                    <a:pt x="1369" y="1657"/>
                  </a:lnTo>
                  <a:cubicBezTo>
                    <a:pt x="641" y="1657"/>
                    <a:pt x="89" y="2208"/>
                    <a:pt x="89" y="2937"/>
                  </a:cubicBezTo>
                  <a:lnTo>
                    <a:pt x="89" y="3754"/>
                  </a:lnTo>
                  <a:lnTo>
                    <a:pt x="1458" y="3754"/>
                  </a:lnTo>
                  <a:cubicBezTo>
                    <a:pt x="2208" y="3754"/>
                    <a:pt x="2848" y="3025"/>
                    <a:pt x="2848" y="2297"/>
                  </a:cubicBezTo>
                  <a:lnTo>
                    <a:pt x="2848" y="1193"/>
                  </a:lnTo>
                  <a:cubicBezTo>
                    <a:pt x="2848" y="553"/>
                    <a:pt x="2297" y="1"/>
                    <a:pt x="1656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76"/>
            <p:cNvSpPr/>
            <p:nvPr/>
          </p:nvSpPr>
          <p:spPr>
            <a:xfrm>
              <a:off x="3494300" y="3398600"/>
              <a:ext cx="64600" cy="93850"/>
            </a:xfrm>
            <a:custGeom>
              <a:avLst/>
              <a:gdLst/>
              <a:ahLst/>
              <a:cxnLst/>
              <a:rect l="l" t="t" r="r" b="b"/>
              <a:pathLst>
                <a:path w="2584" h="3754" extrusionOk="0">
                  <a:moveTo>
                    <a:pt x="1" y="1"/>
                  </a:moveTo>
                  <a:lnTo>
                    <a:pt x="1" y="641"/>
                  </a:lnTo>
                  <a:cubicBezTo>
                    <a:pt x="89" y="729"/>
                    <a:pt x="177" y="818"/>
                    <a:pt x="288" y="906"/>
                  </a:cubicBezTo>
                  <a:cubicBezTo>
                    <a:pt x="464" y="1105"/>
                    <a:pt x="729" y="1193"/>
                    <a:pt x="1104" y="1193"/>
                  </a:cubicBezTo>
                  <a:lnTo>
                    <a:pt x="1104" y="1657"/>
                  </a:lnTo>
                  <a:cubicBezTo>
                    <a:pt x="641" y="1657"/>
                    <a:pt x="288" y="1833"/>
                    <a:pt x="1" y="2208"/>
                  </a:cubicBezTo>
                  <a:lnTo>
                    <a:pt x="1" y="3754"/>
                  </a:lnTo>
                  <a:lnTo>
                    <a:pt x="1193" y="3754"/>
                  </a:lnTo>
                  <a:cubicBezTo>
                    <a:pt x="1943" y="3754"/>
                    <a:pt x="2583" y="3025"/>
                    <a:pt x="2583" y="2297"/>
                  </a:cubicBezTo>
                  <a:lnTo>
                    <a:pt x="2583" y="1193"/>
                  </a:lnTo>
                  <a:cubicBezTo>
                    <a:pt x="2583" y="553"/>
                    <a:pt x="2032" y="1"/>
                    <a:pt x="1391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76"/>
            <p:cNvSpPr/>
            <p:nvPr/>
          </p:nvSpPr>
          <p:spPr>
            <a:xfrm>
              <a:off x="3446300" y="3497400"/>
              <a:ext cx="96600" cy="87225"/>
            </a:xfrm>
            <a:custGeom>
              <a:avLst/>
              <a:gdLst/>
              <a:ahLst/>
              <a:cxnLst/>
              <a:rect l="l" t="t" r="r" b="b"/>
              <a:pathLst>
                <a:path w="3864" h="3489" extrusionOk="0">
                  <a:moveTo>
                    <a:pt x="0" y="0"/>
                  </a:moveTo>
                  <a:lnTo>
                    <a:pt x="0" y="3224"/>
                  </a:lnTo>
                  <a:cubicBezTo>
                    <a:pt x="640" y="3400"/>
                    <a:pt x="1280" y="3488"/>
                    <a:pt x="1921" y="3488"/>
                  </a:cubicBezTo>
                  <a:lnTo>
                    <a:pt x="2009" y="3488"/>
                  </a:lnTo>
                  <a:cubicBezTo>
                    <a:pt x="2649" y="3488"/>
                    <a:pt x="3201" y="3400"/>
                    <a:pt x="3863" y="3312"/>
                  </a:cubicBezTo>
                  <a:lnTo>
                    <a:pt x="3863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76"/>
            <p:cNvSpPr/>
            <p:nvPr/>
          </p:nvSpPr>
          <p:spPr>
            <a:xfrm>
              <a:off x="3494300" y="3497400"/>
              <a:ext cx="48600" cy="87225"/>
            </a:xfrm>
            <a:custGeom>
              <a:avLst/>
              <a:gdLst/>
              <a:ahLst/>
              <a:cxnLst/>
              <a:rect l="l" t="t" r="r" b="b"/>
              <a:pathLst>
                <a:path w="1944" h="3489" extrusionOk="0">
                  <a:moveTo>
                    <a:pt x="1" y="0"/>
                  </a:moveTo>
                  <a:lnTo>
                    <a:pt x="1" y="3488"/>
                  </a:lnTo>
                  <a:lnTo>
                    <a:pt x="89" y="3488"/>
                  </a:lnTo>
                  <a:cubicBezTo>
                    <a:pt x="729" y="3488"/>
                    <a:pt x="1281" y="3400"/>
                    <a:pt x="1943" y="3312"/>
                  </a:cubicBezTo>
                  <a:lnTo>
                    <a:pt x="1943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9" name="Google Shape;1289;p76"/>
          <p:cNvGrpSpPr/>
          <p:nvPr/>
        </p:nvGrpSpPr>
        <p:grpSpPr>
          <a:xfrm>
            <a:off x="3355709" y="3409191"/>
            <a:ext cx="399048" cy="399075"/>
            <a:chOff x="2678050" y="3216475"/>
            <a:chExt cx="368125" cy="368150"/>
          </a:xfrm>
        </p:grpSpPr>
        <p:sp>
          <p:nvSpPr>
            <p:cNvPr id="1290" name="Google Shape;1290;p76"/>
            <p:cNvSpPr/>
            <p:nvPr/>
          </p:nvSpPr>
          <p:spPr>
            <a:xfrm>
              <a:off x="2678050" y="3216475"/>
              <a:ext cx="368125" cy="328575"/>
            </a:xfrm>
            <a:custGeom>
              <a:avLst/>
              <a:gdLst/>
              <a:ahLst/>
              <a:cxnLst/>
              <a:rect l="l" t="t" r="r" b="b"/>
              <a:pathLst>
                <a:path w="14725" h="13143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9383"/>
                    <a:pt x="817" y="11237"/>
                    <a:pt x="2208" y="12606"/>
                  </a:cubicBezTo>
                  <a:cubicBezTo>
                    <a:pt x="2599" y="13004"/>
                    <a:pt x="3044" y="13143"/>
                    <a:pt x="3531" y="13143"/>
                  </a:cubicBezTo>
                  <a:cubicBezTo>
                    <a:pt x="4637" y="13143"/>
                    <a:pt x="5957" y="12430"/>
                    <a:pt x="7352" y="12430"/>
                  </a:cubicBezTo>
                  <a:cubicBezTo>
                    <a:pt x="8762" y="12430"/>
                    <a:pt x="10076" y="13143"/>
                    <a:pt x="11213" y="13143"/>
                  </a:cubicBezTo>
                  <a:cubicBezTo>
                    <a:pt x="11714" y="13143"/>
                    <a:pt x="12181" y="13004"/>
                    <a:pt x="12606" y="12606"/>
                  </a:cubicBezTo>
                  <a:cubicBezTo>
                    <a:pt x="13886" y="11237"/>
                    <a:pt x="14725" y="9383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76"/>
            <p:cNvSpPr/>
            <p:nvPr/>
          </p:nvSpPr>
          <p:spPr>
            <a:xfrm>
              <a:off x="2733225" y="3237450"/>
              <a:ext cx="312950" cy="307600"/>
            </a:xfrm>
            <a:custGeom>
              <a:avLst/>
              <a:gdLst/>
              <a:ahLst/>
              <a:cxnLst/>
              <a:rect l="l" t="t" r="r" b="b"/>
              <a:pathLst>
                <a:path w="12518" h="12304" extrusionOk="0">
                  <a:moveTo>
                    <a:pt x="5145" y="1"/>
                  </a:moveTo>
                  <a:lnTo>
                    <a:pt x="3864" y="729"/>
                  </a:lnTo>
                  <a:lnTo>
                    <a:pt x="3864" y="1193"/>
                  </a:lnTo>
                  <a:cubicBezTo>
                    <a:pt x="3776" y="1193"/>
                    <a:pt x="3688" y="1281"/>
                    <a:pt x="3577" y="1369"/>
                  </a:cubicBezTo>
                  <a:lnTo>
                    <a:pt x="2760" y="464"/>
                  </a:lnTo>
                  <a:cubicBezTo>
                    <a:pt x="2760" y="464"/>
                    <a:pt x="2032" y="1568"/>
                    <a:pt x="2760" y="2208"/>
                  </a:cubicBezTo>
                  <a:cubicBezTo>
                    <a:pt x="2473" y="2584"/>
                    <a:pt x="2297" y="3135"/>
                    <a:pt x="2297" y="3776"/>
                  </a:cubicBezTo>
                  <a:lnTo>
                    <a:pt x="1016" y="2672"/>
                  </a:lnTo>
                  <a:lnTo>
                    <a:pt x="1657" y="5233"/>
                  </a:lnTo>
                  <a:lnTo>
                    <a:pt x="3224" y="6800"/>
                  </a:lnTo>
                  <a:cubicBezTo>
                    <a:pt x="3312" y="6999"/>
                    <a:pt x="3401" y="7087"/>
                    <a:pt x="3489" y="7264"/>
                  </a:cubicBezTo>
                  <a:lnTo>
                    <a:pt x="3224" y="8544"/>
                  </a:lnTo>
                  <a:lnTo>
                    <a:pt x="2032" y="8544"/>
                  </a:lnTo>
                  <a:cubicBezTo>
                    <a:pt x="818" y="8544"/>
                    <a:pt x="1" y="9383"/>
                    <a:pt x="1" y="10487"/>
                  </a:cubicBezTo>
                  <a:lnTo>
                    <a:pt x="1" y="11767"/>
                  </a:lnTo>
                  <a:cubicBezTo>
                    <a:pt x="392" y="12165"/>
                    <a:pt x="837" y="12304"/>
                    <a:pt x="1324" y="12304"/>
                  </a:cubicBezTo>
                  <a:cubicBezTo>
                    <a:pt x="2430" y="12304"/>
                    <a:pt x="3750" y="11591"/>
                    <a:pt x="5145" y="11591"/>
                  </a:cubicBezTo>
                  <a:cubicBezTo>
                    <a:pt x="6555" y="11591"/>
                    <a:pt x="7869" y="12304"/>
                    <a:pt x="9006" y="12304"/>
                  </a:cubicBezTo>
                  <a:cubicBezTo>
                    <a:pt x="9507" y="12304"/>
                    <a:pt x="9974" y="12165"/>
                    <a:pt x="10399" y="11767"/>
                  </a:cubicBezTo>
                  <a:cubicBezTo>
                    <a:pt x="11679" y="10398"/>
                    <a:pt x="12518" y="8544"/>
                    <a:pt x="12518" y="6535"/>
                  </a:cubicBezTo>
                  <a:cubicBezTo>
                    <a:pt x="12518" y="6072"/>
                    <a:pt x="12518" y="5696"/>
                    <a:pt x="12408" y="5233"/>
                  </a:cubicBezTo>
                  <a:lnTo>
                    <a:pt x="7551" y="464"/>
                  </a:lnTo>
                  <a:cubicBezTo>
                    <a:pt x="7441" y="818"/>
                    <a:pt x="7264" y="1105"/>
                    <a:pt x="6999" y="1281"/>
                  </a:cubicBezTo>
                  <a:lnTo>
                    <a:pt x="6447" y="729"/>
                  </a:lnTo>
                  <a:lnTo>
                    <a:pt x="5145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76"/>
            <p:cNvSpPr/>
            <p:nvPr/>
          </p:nvSpPr>
          <p:spPr>
            <a:xfrm>
              <a:off x="2781250" y="3249050"/>
              <a:ext cx="46375" cy="48025"/>
            </a:xfrm>
            <a:custGeom>
              <a:avLst/>
              <a:gdLst/>
              <a:ahLst/>
              <a:cxnLst/>
              <a:rect l="l" t="t" r="r" b="b"/>
              <a:pathLst>
                <a:path w="1855" h="1921" extrusionOk="0">
                  <a:moveTo>
                    <a:pt x="839" y="0"/>
                  </a:moveTo>
                  <a:cubicBezTo>
                    <a:pt x="839" y="0"/>
                    <a:pt x="1" y="1281"/>
                    <a:pt x="1104" y="1921"/>
                  </a:cubicBezTo>
                  <a:lnTo>
                    <a:pt x="1855" y="1192"/>
                  </a:lnTo>
                  <a:cubicBezTo>
                    <a:pt x="1855" y="1192"/>
                    <a:pt x="1104" y="817"/>
                    <a:pt x="839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76"/>
            <p:cNvSpPr/>
            <p:nvPr/>
          </p:nvSpPr>
          <p:spPr>
            <a:xfrm>
              <a:off x="2896600" y="3249050"/>
              <a:ext cx="45825" cy="48025"/>
            </a:xfrm>
            <a:custGeom>
              <a:avLst/>
              <a:gdLst/>
              <a:ahLst/>
              <a:cxnLst/>
              <a:rect l="l" t="t" r="r" b="b"/>
              <a:pathLst>
                <a:path w="1833" h="1921" extrusionOk="0">
                  <a:moveTo>
                    <a:pt x="1016" y="0"/>
                  </a:moveTo>
                  <a:lnTo>
                    <a:pt x="1016" y="0"/>
                  </a:lnTo>
                  <a:cubicBezTo>
                    <a:pt x="729" y="817"/>
                    <a:pt x="0" y="1192"/>
                    <a:pt x="0" y="1192"/>
                  </a:cubicBezTo>
                  <a:lnTo>
                    <a:pt x="729" y="1921"/>
                  </a:lnTo>
                  <a:cubicBezTo>
                    <a:pt x="1833" y="1281"/>
                    <a:pt x="1016" y="0"/>
                    <a:pt x="1016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76"/>
            <p:cNvSpPr/>
            <p:nvPr/>
          </p:nvSpPr>
          <p:spPr>
            <a:xfrm>
              <a:off x="2813825" y="3414625"/>
              <a:ext cx="96600" cy="39200"/>
            </a:xfrm>
            <a:custGeom>
              <a:avLst/>
              <a:gdLst/>
              <a:ahLst/>
              <a:cxnLst/>
              <a:rect l="l" t="t" r="r" b="b"/>
              <a:pathLst>
                <a:path w="3864" h="1568" extrusionOk="0">
                  <a:moveTo>
                    <a:pt x="265" y="0"/>
                  </a:moveTo>
                  <a:lnTo>
                    <a:pt x="0" y="1567"/>
                  </a:lnTo>
                  <a:lnTo>
                    <a:pt x="3863" y="1567"/>
                  </a:lnTo>
                  <a:lnTo>
                    <a:pt x="3576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76"/>
            <p:cNvSpPr/>
            <p:nvPr/>
          </p:nvSpPr>
          <p:spPr>
            <a:xfrm>
              <a:off x="2861825" y="3414625"/>
              <a:ext cx="48600" cy="39200"/>
            </a:xfrm>
            <a:custGeom>
              <a:avLst/>
              <a:gdLst/>
              <a:ahLst/>
              <a:cxnLst/>
              <a:rect l="l" t="t" r="r" b="b"/>
              <a:pathLst>
                <a:path w="1944" h="1568" extrusionOk="0">
                  <a:moveTo>
                    <a:pt x="1" y="0"/>
                  </a:moveTo>
                  <a:lnTo>
                    <a:pt x="1" y="1567"/>
                  </a:lnTo>
                  <a:lnTo>
                    <a:pt x="1943" y="1567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76"/>
            <p:cNvSpPr/>
            <p:nvPr/>
          </p:nvSpPr>
          <p:spPr>
            <a:xfrm>
              <a:off x="2733225" y="3451050"/>
              <a:ext cx="257775" cy="133575"/>
            </a:xfrm>
            <a:custGeom>
              <a:avLst/>
              <a:gdLst/>
              <a:ahLst/>
              <a:cxnLst/>
              <a:rect l="l" t="t" r="r" b="b"/>
              <a:pathLst>
                <a:path w="10311" h="5343" extrusionOk="0">
                  <a:moveTo>
                    <a:pt x="2032" y="0"/>
                  </a:moveTo>
                  <a:cubicBezTo>
                    <a:pt x="818" y="0"/>
                    <a:pt x="1" y="839"/>
                    <a:pt x="1" y="1943"/>
                  </a:cubicBezTo>
                  <a:lnTo>
                    <a:pt x="1" y="3223"/>
                  </a:lnTo>
                  <a:cubicBezTo>
                    <a:pt x="1281" y="4526"/>
                    <a:pt x="3136" y="5342"/>
                    <a:pt x="5145" y="5342"/>
                  </a:cubicBezTo>
                  <a:cubicBezTo>
                    <a:pt x="7176" y="5342"/>
                    <a:pt x="9008" y="4526"/>
                    <a:pt x="10310" y="3223"/>
                  </a:cubicBezTo>
                  <a:lnTo>
                    <a:pt x="10310" y="1943"/>
                  </a:lnTo>
                  <a:cubicBezTo>
                    <a:pt x="10310" y="839"/>
                    <a:pt x="9472" y="0"/>
                    <a:pt x="8279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76"/>
            <p:cNvSpPr/>
            <p:nvPr/>
          </p:nvSpPr>
          <p:spPr>
            <a:xfrm>
              <a:off x="2861825" y="3451050"/>
              <a:ext cx="129175" cy="133575"/>
            </a:xfrm>
            <a:custGeom>
              <a:avLst/>
              <a:gdLst/>
              <a:ahLst/>
              <a:cxnLst/>
              <a:rect l="l" t="t" r="r" b="b"/>
              <a:pathLst>
                <a:path w="5167" h="5343" extrusionOk="0">
                  <a:moveTo>
                    <a:pt x="1" y="0"/>
                  </a:moveTo>
                  <a:lnTo>
                    <a:pt x="1" y="5342"/>
                  </a:lnTo>
                  <a:cubicBezTo>
                    <a:pt x="2032" y="5342"/>
                    <a:pt x="3864" y="4526"/>
                    <a:pt x="5166" y="3223"/>
                  </a:cubicBezTo>
                  <a:lnTo>
                    <a:pt x="5166" y="1943"/>
                  </a:lnTo>
                  <a:cubicBezTo>
                    <a:pt x="5166" y="1479"/>
                    <a:pt x="4968" y="1016"/>
                    <a:pt x="4703" y="662"/>
                  </a:cubicBezTo>
                  <a:cubicBezTo>
                    <a:pt x="4328" y="287"/>
                    <a:pt x="3776" y="0"/>
                    <a:pt x="3135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76"/>
            <p:cNvSpPr/>
            <p:nvPr/>
          </p:nvSpPr>
          <p:spPr>
            <a:xfrm>
              <a:off x="2827600" y="3483600"/>
              <a:ext cx="69025" cy="71225"/>
            </a:xfrm>
            <a:custGeom>
              <a:avLst/>
              <a:gdLst/>
              <a:ahLst/>
              <a:cxnLst/>
              <a:rect l="l" t="t" r="r" b="b"/>
              <a:pathLst>
                <a:path w="2761" h="2849" extrusionOk="0">
                  <a:moveTo>
                    <a:pt x="1370" y="1"/>
                  </a:moveTo>
                  <a:cubicBezTo>
                    <a:pt x="553" y="1"/>
                    <a:pt x="1" y="641"/>
                    <a:pt x="1" y="1369"/>
                  </a:cubicBezTo>
                  <a:cubicBezTo>
                    <a:pt x="1" y="2208"/>
                    <a:pt x="553" y="2848"/>
                    <a:pt x="1370" y="2848"/>
                  </a:cubicBezTo>
                  <a:cubicBezTo>
                    <a:pt x="2209" y="2848"/>
                    <a:pt x="2760" y="2208"/>
                    <a:pt x="2760" y="1369"/>
                  </a:cubicBezTo>
                  <a:cubicBezTo>
                    <a:pt x="2760" y="641"/>
                    <a:pt x="2209" y="1"/>
                    <a:pt x="1370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76"/>
            <p:cNvSpPr/>
            <p:nvPr/>
          </p:nvSpPr>
          <p:spPr>
            <a:xfrm>
              <a:off x="2861825" y="3483600"/>
              <a:ext cx="34800" cy="71225"/>
            </a:xfrm>
            <a:custGeom>
              <a:avLst/>
              <a:gdLst/>
              <a:ahLst/>
              <a:cxnLst/>
              <a:rect l="l" t="t" r="r" b="b"/>
              <a:pathLst>
                <a:path w="1392" h="2849" extrusionOk="0">
                  <a:moveTo>
                    <a:pt x="1" y="1"/>
                  </a:moveTo>
                  <a:lnTo>
                    <a:pt x="1" y="2848"/>
                  </a:lnTo>
                  <a:cubicBezTo>
                    <a:pt x="840" y="2848"/>
                    <a:pt x="1391" y="2208"/>
                    <a:pt x="1391" y="1369"/>
                  </a:cubicBezTo>
                  <a:cubicBezTo>
                    <a:pt x="1391" y="641"/>
                    <a:pt x="840" y="1"/>
                    <a:pt x="1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76"/>
            <p:cNvSpPr/>
            <p:nvPr/>
          </p:nvSpPr>
          <p:spPr>
            <a:xfrm>
              <a:off x="2843625" y="3499600"/>
              <a:ext cx="37000" cy="39225"/>
            </a:xfrm>
            <a:custGeom>
              <a:avLst/>
              <a:gdLst/>
              <a:ahLst/>
              <a:cxnLst/>
              <a:rect l="l" t="t" r="r" b="b"/>
              <a:pathLst>
                <a:path w="1480" h="1569" extrusionOk="0">
                  <a:moveTo>
                    <a:pt x="729" y="1"/>
                  </a:moveTo>
                  <a:cubicBezTo>
                    <a:pt x="265" y="1"/>
                    <a:pt x="0" y="376"/>
                    <a:pt x="0" y="729"/>
                  </a:cubicBezTo>
                  <a:cubicBezTo>
                    <a:pt x="0" y="1193"/>
                    <a:pt x="265" y="1568"/>
                    <a:pt x="729" y="1568"/>
                  </a:cubicBezTo>
                  <a:cubicBezTo>
                    <a:pt x="1192" y="1568"/>
                    <a:pt x="1479" y="1193"/>
                    <a:pt x="1479" y="729"/>
                  </a:cubicBezTo>
                  <a:cubicBezTo>
                    <a:pt x="1479" y="376"/>
                    <a:pt x="1192" y="1"/>
                    <a:pt x="729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76"/>
            <p:cNvSpPr/>
            <p:nvPr/>
          </p:nvSpPr>
          <p:spPr>
            <a:xfrm>
              <a:off x="2861825" y="3499600"/>
              <a:ext cx="18800" cy="39225"/>
            </a:xfrm>
            <a:custGeom>
              <a:avLst/>
              <a:gdLst/>
              <a:ahLst/>
              <a:cxnLst/>
              <a:rect l="l" t="t" r="r" b="b"/>
              <a:pathLst>
                <a:path w="752" h="1569" extrusionOk="0">
                  <a:moveTo>
                    <a:pt x="1" y="1"/>
                  </a:moveTo>
                  <a:lnTo>
                    <a:pt x="1" y="1568"/>
                  </a:lnTo>
                  <a:cubicBezTo>
                    <a:pt x="464" y="1568"/>
                    <a:pt x="751" y="1193"/>
                    <a:pt x="751" y="729"/>
                  </a:cubicBezTo>
                  <a:cubicBezTo>
                    <a:pt x="751" y="376"/>
                    <a:pt x="464" y="1"/>
                    <a:pt x="1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76"/>
            <p:cNvSpPr/>
            <p:nvPr/>
          </p:nvSpPr>
          <p:spPr>
            <a:xfrm>
              <a:off x="2767450" y="3513400"/>
              <a:ext cx="21000" cy="55225"/>
            </a:xfrm>
            <a:custGeom>
              <a:avLst/>
              <a:gdLst/>
              <a:ahLst/>
              <a:cxnLst/>
              <a:rect l="l" t="t" r="r" b="b"/>
              <a:pathLst>
                <a:path w="840" h="2209" extrusionOk="0">
                  <a:moveTo>
                    <a:pt x="1" y="1"/>
                  </a:moveTo>
                  <a:lnTo>
                    <a:pt x="1" y="1833"/>
                  </a:lnTo>
                  <a:cubicBezTo>
                    <a:pt x="288" y="1921"/>
                    <a:pt x="553" y="2120"/>
                    <a:pt x="840" y="220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76"/>
            <p:cNvSpPr/>
            <p:nvPr/>
          </p:nvSpPr>
          <p:spPr>
            <a:xfrm>
              <a:off x="2935775" y="3513400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1" y="1"/>
                  </a:moveTo>
                  <a:lnTo>
                    <a:pt x="1" y="2208"/>
                  </a:lnTo>
                  <a:cubicBezTo>
                    <a:pt x="266" y="2120"/>
                    <a:pt x="553" y="1921"/>
                    <a:pt x="818" y="1833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76"/>
            <p:cNvSpPr/>
            <p:nvPr/>
          </p:nvSpPr>
          <p:spPr>
            <a:xfrm>
              <a:off x="2758625" y="3257875"/>
              <a:ext cx="206975" cy="184350"/>
            </a:xfrm>
            <a:custGeom>
              <a:avLst/>
              <a:gdLst/>
              <a:ahLst/>
              <a:cxnLst/>
              <a:rect l="l" t="t" r="r" b="b"/>
              <a:pathLst>
                <a:path w="8279" h="7374" extrusionOk="0">
                  <a:moveTo>
                    <a:pt x="4129" y="1"/>
                  </a:moveTo>
                  <a:cubicBezTo>
                    <a:pt x="2848" y="1"/>
                    <a:pt x="1369" y="1104"/>
                    <a:pt x="1281" y="2959"/>
                  </a:cubicBezTo>
                  <a:lnTo>
                    <a:pt x="0" y="1855"/>
                  </a:lnTo>
                  <a:lnTo>
                    <a:pt x="641" y="4416"/>
                  </a:lnTo>
                  <a:lnTo>
                    <a:pt x="1568" y="4791"/>
                  </a:lnTo>
                  <a:cubicBezTo>
                    <a:pt x="2296" y="6734"/>
                    <a:pt x="3400" y="7286"/>
                    <a:pt x="4129" y="7374"/>
                  </a:cubicBezTo>
                  <a:cubicBezTo>
                    <a:pt x="4879" y="7286"/>
                    <a:pt x="5983" y="6734"/>
                    <a:pt x="6712" y="4791"/>
                  </a:cubicBezTo>
                  <a:lnTo>
                    <a:pt x="7639" y="4416"/>
                  </a:lnTo>
                  <a:lnTo>
                    <a:pt x="8279" y="1855"/>
                  </a:lnTo>
                  <a:lnTo>
                    <a:pt x="6976" y="2959"/>
                  </a:lnTo>
                  <a:cubicBezTo>
                    <a:pt x="6888" y="1104"/>
                    <a:pt x="5431" y="1"/>
                    <a:pt x="4129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76"/>
            <p:cNvSpPr/>
            <p:nvPr/>
          </p:nvSpPr>
          <p:spPr>
            <a:xfrm>
              <a:off x="2861825" y="3257875"/>
              <a:ext cx="103775" cy="184350"/>
            </a:xfrm>
            <a:custGeom>
              <a:avLst/>
              <a:gdLst/>
              <a:ahLst/>
              <a:cxnLst/>
              <a:rect l="l" t="t" r="r" b="b"/>
              <a:pathLst>
                <a:path w="4151" h="7374" extrusionOk="0">
                  <a:moveTo>
                    <a:pt x="1" y="1"/>
                  </a:moveTo>
                  <a:lnTo>
                    <a:pt x="1" y="7374"/>
                  </a:lnTo>
                  <a:cubicBezTo>
                    <a:pt x="751" y="7286"/>
                    <a:pt x="1855" y="6734"/>
                    <a:pt x="2584" y="4791"/>
                  </a:cubicBezTo>
                  <a:lnTo>
                    <a:pt x="3511" y="4416"/>
                  </a:lnTo>
                  <a:lnTo>
                    <a:pt x="4151" y="1855"/>
                  </a:lnTo>
                  <a:lnTo>
                    <a:pt x="2848" y="2959"/>
                  </a:lnTo>
                  <a:cubicBezTo>
                    <a:pt x="2760" y="1656"/>
                    <a:pt x="2120" y="839"/>
                    <a:pt x="1303" y="376"/>
                  </a:cubicBezTo>
                  <a:cubicBezTo>
                    <a:pt x="840" y="111"/>
                    <a:pt x="464" y="1"/>
                    <a:pt x="1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76"/>
            <p:cNvSpPr/>
            <p:nvPr/>
          </p:nvSpPr>
          <p:spPr>
            <a:xfrm>
              <a:off x="2772425" y="3326875"/>
              <a:ext cx="22650" cy="39200"/>
            </a:xfrm>
            <a:custGeom>
              <a:avLst/>
              <a:gdLst/>
              <a:ahLst/>
              <a:cxnLst/>
              <a:rect l="l" t="t" r="r" b="b"/>
              <a:pathLst>
                <a:path w="906" h="1568" extrusionOk="0">
                  <a:moveTo>
                    <a:pt x="0" y="0"/>
                  </a:moveTo>
                  <a:lnTo>
                    <a:pt x="265" y="1391"/>
                  </a:lnTo>
                  <a:lnTo>
                    <a:pt x="905" y="1567"/>
                  </a:lnTo>
                  <a:lnTo>
                    <a:pt x="729" y="6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76"/>
            <p:cNvSpPr/>
            <p:nvPr/>
          </p:nvSpPr>
          <p:spPr>
            <a:xfrm>
              <a:off x="2928600" y="3326875"/>
              <a:ext cx="23225" cy="39200"/>
            </a:xfrm>
            <a:custGeom>
              <a:avLst/>
              <a:gdLst/>
              <a:ahLst/>
              <a:cxnLst/>
              <a:rect l="l" t="t" r="r" b="b"/>
              <a:pathLst>
                <a:path w="929" h="1568" extrusionOk="0">
                  <a:moveTo>
                    <a:pt x="928" y="0"/>
                  </a:moveTo>
                  <a:lnTo>
                    <a:pt x="177" y="662"/>
                  </a:lnTo>
                  <a:lnTo>
                    <a:pt x="1" y="1567"/>
                  </a:lnTo>
                  <a:lnTo>
                    <a:pt x="641" y="1391"/>
                  </a:lnTo>
                  <a:lnTo>
                    <a:pt x="928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76"/>
            <p:cNvSpPr/>
            <p:nvPr/>
          </p:nvSpPr>
          <p:spPr>
            <a:xfrm>
              <a:off x="2822650" y="3384800"/>
              <a:ext cx="78400" cy="34250"/>
            </a:xfrm>
            <a:custGeom>
              <a:avLst/>
              <a:gdLst/>
              <a:ahLst/>
              <a:cxnLst/>
              <a:rect l="l" t="t" r="r" b="b"/>
              <a:pathLst>
                <a:path w="3136" h="1370" extrusionOk="0">
                  <a:moveTo>
                    <a:pt x="0" y="1"/>
                  </a:moveTo>
                  <a:cubicBezTo>
                    <a:pt x="0" y="1"/>
                    <a:pt x="663" y="1370"/>
                    <a:pt x="1568" y="1370"/>
                  </a:cubicBezTo>
                  <a:cubicBezTo>
                    <a:pt x="2495" y="1370"/>
                    <a:pt x="3135" y="1"/>
                    <a:pt x="3135" y="1"/>
                  </a:cubicBezTo>
                  <a:lnTo>
                    <a:pt x="3135" y="1"/>
                  </a:lnTo>
                  <a:cubicBezTo>
                    <a:pt x="2495" y="641"/>
                    <a:pt x="1656" y="818"/>
                    <a:pt x="1568" y="818"/>
                  </a:cubicBezTo>
                  <a:cubicBezTo>
                    <a:pt x="1479" y="818"/>
                    <a:pt x="663" y="641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76"/>
            <p:cNvSpPr/>
            <p:nvPr/>
          </p:nvSpPr>
          <p:spPr>
            <a:xfrm>
              <a:off x="2861825" y="3384800"/>
              <a:ext cx="39225" cy="34250"/>
            </a:xfrm>
            <a:custGeom>
              <a:avLst/>
              <a:gdLst/>
              <a:ahLst/>
              <a:cxnLst/>
              <a:rect l="l" t="t" r="r" b="b"/>
              <a:pathLst>
                <a:path w="1569" h="1370" extrusionOk="0">
                  <a:moveTo>
                    <a:pt x="1568" y="1"/>
                  </a:moveTo>
                  <a:cubicBezTo>
                    <a:pt x="928" y="641"/>
                    <a:pt x="89" y="818"/>
                    <a:pt x="1" y="818"/>
                  </a:cubicBezTo>
                  <a:lnTo>
                    <a:pt x="1" y="1370"/>
                  </a:lnTo>
                  <a:cubicBezTo>
                    <a:pt x="928" y="1370"/>
                    <a:pt x="1568" y="89"/>
                    <a:pt x="156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76"/>
            <p:cNvSpPr/>
            <p:nvPr/>
          </p:nvSpPr>
          <p:spPr>
            <a:xfrm>
              <a:off x="2804425" y="3310850"/>
              <a:ext cx="53025" cy="55975"/>
            </a:xfrm>
            <a:custGeom>
              <a:avLst/>
              <a:gdLst/>
              <a:ahLst/>
              <a:cxnLst/>
              <a:rect l="l" t="t" r="r" b="b"/>
              <a:pathLst>
                <a:path w="2121" h="2239" extrusionOk="0">
                  <a:moveTo>
                    <a:pt x="288" y="1"/>
                  </a:moveTo>
                  <a:cubicBezTo>
                    <a:pt x="288" y="1"/>
                    <a:pt x="288" y="376"/>
                    <a:pt x="376" y="928"/>
                  </a:cubicBezTo>
                  <a:cubicBezTo>
                    <a:pt x="376" y="928"/>
                    <a:pt x="177" y="840"/>
                    <a:pt x="1" y="641"/>
                  </a:cubicBezTo>
                  <a:lnTo>
                    <a:pt x="1" y="641"/>
                  </a:lnTo>
                  <a:cubicBezTo>
                    <a:pt x="1" y="641"/>
                    <a:pt x="1" y="1568"/>
                    <a:pt x="729" y="2032"/>
                  </a:cubicBezTo>
                  <a:cubicBezTo>
                    <a:pt x="900" y="2175"/>
                    <a:pt x="1098" y="2238"/>
                    <a:pt x="1290" y="2238"/>
                  </a:cubicBezTo>
                  <a:cubicBezTo>
                    <a:pt x="1719" y="2238"/>
                    <a:pt x="2120" y="1922"/>
                    <a:pt x="2120" y="1480"/>
                  </a:cubicBezTo>
                  <a:cubicBezTo>
                    <a:pt x="2120" y="1480"/>
                    <a:pt x="928" y="751"/>
                    <a:pt x="288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76"/>
            <p:cNvSpPr/>
            <p:nvPr/>
          </p:nvSpPr>
          <p:spPr>
            <a:xfrm>
              <a:off x="2820425" y="3342575"/>
              <a:ext cx="27625" cy="13125"/>
            </a:xfrm>
            <a:custGeom>
              <a:avLst/>
              <a:gdLst/>
              <a:ahLst/>
              <a:cxnLst/>
              <a:rect l="l" t="t" r="r" b="b"/>
              <a:pathLst>
                <a:path w="1105" h="525" extrusionOk="0">
                  <a:moveTo>
                    <a:pt x="458" y="1"/>
                  </a:moveTo>
                  <a:cubicBezTo>
                    <a:pt x="231" y="1"/>
                    <a:pt x="1" y="123"/>
                    <a:pt x="1" y="123"/>
                  </a:cubicBezTo>
                  <a:cubicBezTo>
                    <a:pt x="1" y="123"/>
                    <a:pt x="200" y="476"/>
                    <a:pt x="465" y="476"/>
                  </a:cubicBezTo>
                  <a:cubicBezTo>
                    <a:pt x="560" y="513"/>
                    <a:pt x="663" y="525"/>
                    <a:pt x="758" y="525"/>
                  </a:cubicBezTo>
                  <a:cubicBezTo>
                    <a:pt x="948" y="525"/>
                    <a:pt x="1105" y="476"/>
                    <a:pt x="1105" y="476"/>
                  </a:cubicBezTo>
                  <a:cubicBezTo>
                    <a:pt x="1105" y="476"/>
                    <a:pt x="928" y="123"/>
                    <a:pt x="641" y="34"/>
                  </a:cubicBezTo>
                  <a:cubicBezTo>
                    <a:pt x="584" y="10"/>
                    <a:pt x="521" y="1"/>
                    <a:pt x="45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76"/>
            <p:cNvSpPr/>
            <p:nvPr/>
          </p:nvSpPr>
          <p:spPr>
            <a:xfrm>
              <a:off x="2866800" y="3310850"/>
              <a:ext cx="52450" cy="55975"/>
            </a:xfrm>
            <a:custGeom>
              <a:avLst/>
              <a:gdLst/>
              <a:ahLst/>
              <a:cxnLst/>
              <a:rect l="l" t="t" r="r" b="b"/>
              <a:pathLst>
                <a:path w="2098" h="2239" extrusionOk="0">
                  <a:moveTo>
                    <a:pt x="1833" y="1"/>
                  </a:moveTo>
                  <a:lnTo>
                    <a:pt x="1833" y="1"/>
                  </a:lnTo>
                  <a:cubicBezTo>
                    <a:pt x="1192" y="751"/>
                    <a:pt x="0" y="1480"/>
                    <a:pt x="0" y="1480"/>
                  </a:cubicBezTo>
                  <a:cubicBezTo>
                    <a:pt x="0" y="1922"/>
                    <a:pt x="390" y="2238"/>
                    <a:pt x="814" y="2238"/>
                  </a:cubicBezTo>
                  <a:cubicBezTo>
                    <a:pt x="1003" y="2238"/>
                    <a:pt x="1199" y="2175"/>
                    <a:pt x="1369" y="2032"/>
                  </a:cubicBezTo>
                  <a:cubicBezTo>
                    <a:pt x="2098" y="1568"/>
                    <a:pt x="2098" y="641"/>
                    <a:pt x="2098" y="641"/>
                  </a:cubicBezTo>
                  <a:lnTo>
                    <a:pt x="2098" y="641"/>
                  </a:lnTo>
                  <a:cubicBezTo>
                    <a:pt x="1921" y="840"/>
                    <a:pt x="1744" y="928"/>
                    <a:pt x="1744" y="928"/>
                  </a:cubicBezTo>
                  <a:cubicBezTo>
                    <a:pt x="1833" y="376"/>
                    <a:pt x="1833" y="1"/>
                    <a:pt x="1833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76"/>
            <p:cNvSpPr/>
            <p:nvPr/>
          </p:nvSpPr>
          <p:spPr>
            <a:xfrm>
              <a:off x="2875625" y="3342575"/>
              <a:ext cx="27625" cy="13125"/>
            </a:xfrm>
            <a:custGeom>
              <a:avLst/>
              <a:gdLst/>
              <a:ahLst/>
              <a:cxnLst/>
              <a:rect l="l" t="t" r="r" b="b"/>
              <a:pathLst>
                <a:path w="1105" h="525" extrusionOk="0">
                  <a:moveTo>
                    <a:pt x="656" y="1"/>
                  </a:moveTo>
                  <a:cubicBezTo>
                    <a:pt x="592" y="1"/>
                    <a:pt x="527" y="10"/>
                    <a:pt x="464" y="34"/>
                  </a:cubicBezTo>
                  <a:cubicBezTo>
                    <a:pt x="199" y="123"/>
                    <a:pt x="1" y="476"/>
                    <a:pt x="1" y="476"/>
                  </a:cubicBezTo>
                  <a:cubicBezTo>
                    <a:pt x="1" y="476"/>
                    <a:pt x="167" y="525"/>
                    <a:pt x="357" y="525"/>
                  </a:cubicBezTo>
                  <a:cubicBezTo>
                    <a:pt x="452" y="525"/>
                    <a:pt x="552" y="513"/>
                    <a:pt x="641" y="476"/>
                  </a:cubicBezTo>
                  <a:cubicBezTo>
                    <a:pt x="928" y="476"/>
                    <a:pt x="1104" y="123"/>
                    <a:pt x="1104" y="123"/>
                  </a:cubicBezTo>
                  <a:cubicBezTo>
                    <a:pt x="1104" y="123"/>
                    <a:pt x="888" y="1"/>
                    <a:pt x="656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76"/>
            <p:cNvSpPr/>
            <p:nvPr/>
          </p:nvSpPr>
          <p:spPr>
            <a:xfrm>
              <a:off x="2822650" y="3237450"/>
              <a:ext cx="78400" cy="89450"/>
            </a:xfrm>
            <a:custGeom>
              <a:avLst/>
              <a:gdLst/>
              <a:ahLst/>
              <a:cxnLst/>
              <a:rect l="l" t="t" r="r" b="b"/>
              <a:pathLst>
                <a:path w="3136" h="3578" extrusionOk="0">
                  <a:moveTo>
                    <a:pt x="1568" y="1"/>
                  </a:moveTo>
                  <a:lnTo>
                    <a:pt x="287" y="729"/>
                  </a:lnTo>
                  <a:cubicBezTo>
                    <a:pt x="287" y="729"/>
                    <a:pt x="0" y="2672"/>
                    <a:pt x="1568" y="3577"/>
                  </a:cubicBezTo>
                  <a:cubicBezTo>
                    <a:pt x="3135" y="2672"/>
                    <a:pt x="2870" y="729"/>
                    <a:pt x="2870" y="729"/>
                  </a:cubicBezTo>
                  <a:lnTo>
                    <a:pt x="1568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76"/>
            <p:cNvSpPr/>
            <p:nvPr/>
          </p:nvSpPr>
          <p:spPr>
            <a:xfrm>
              <a:off x="2861825" y="3237450"/>
              <a:ext cx="32600" cy="89450"/>
            </a:xfrm>
            <a:custGeom>
              <a:avLst/>
              <a:gdLst/>
              <a:ahLst/>
              <a:cxnLst/>
              <a:rect l="l" t="t" r="r" b="b"/>
              <a:pathLst>
                <a:path w="1304" h="3578" extrusionOk="0">
                  <a:moveTo>
                    <a:pt x="1" y="1"/>
                  </a:moveTo>
                  <a:lnTo>
                    <a:pt x="1" y="3577"/>
                  </a:lnTo>
                  <a:cubicBezTo>
                    <a:pt x="1104" y="2937"/>
                    <a:pt x="1303" y="1833"/>
                    <a:pt x="1303" y="1193"/>
                  </a:cubicBezTo>
                  <a:lnTo>
                    <a:pt x="1303" y="72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6" name="Google Shape;1316;p76"/>
          <p:cNvGrpSpPr/>
          <p:nvPr/>
        </p:nvGrpSpPr>
        <p:grpSpPr>
          <a:xfrm>
            <a:off x="2727531" y="3409191"/>
            <a:ext cx="399075" cy="399075"/>
            <a:chOff x="2098550" y="3216475"/>
            <a:chExt cx="368150" cy="368150"/>
          </a:xfrm>
        </p:grpSpPr>
        <p:sp>
          <p:nvSpPr>
            <p:cNvPr id="1317" name="Google Shape;1317;p76"/>
            <p:cNvSpPr/>
            <p:nvPr/>
          </p:nvSpPr>
          <p:spPr>
            <a:xfrm>
              <a:off x="2098550" y="3216475"/>
              <a:ext cx="368150" cy="339225"/>
            </a:xfrm>
            <a:custGeom>
              <a:avLst/>
              <a:gdLst/>
              <a:ahLst/>
              <a:cxnLst/>
              <a:rect l="l" t="t" r="r" b="b"/>
              <a:pathLst>
                <a:path w="14726" h="13569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9758"/>
                    <a:pt x="1105" y="11878"/>
                    <a:pt x="2937" y="13246"/>
                  </a:cubicBezTo>
                  <a:cubicBezTo>
                    <a:pt x="3238" y="13481"/>
                    <a:pt x="3564" y="13569"/>
                    <a:pt x="3909" y="13569"/>
                  </a:cubicBezTo>
                  <a:cubicBezTo>
                    <a:pt x="4928" y="13569"/>
                    <a:pt x="6115" y="12805"/>
                    <a:pt x="7352" y="12805"/>
                  </a:cubicBezTo>
                  <a:cubicBezTo>
                    <a:pt x="8589" y="12805"/>
                    <a:pt x="9776" y="13569"/>
                    <a:pt x="10795" y="13569"/>
                  </a:cubicBezTo>
                  <a:cubicBezTo>
                    <a:pt x="11140" y="13569"/>
                    <a:pt x="11466" y="13481"/>
                    <a:pt x="11767" y="13246"/>
                  </a:cubicBezTo>
                  <a:cubicBezTo>
                    <a:pt x="13622" y="11878"/>
                    <a:pt x="14725" y="9758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76"/>
            <p:cNvSpPr/>
            <p:nvPr/>
          </p:nvSpPr>
          <p:spPr>
            <a:xfrm>
              <a:off x="2171950" y="3255675"/>
              <a:ext cx="294750" cy="300025"/>
            </a:xfrm>
            <a:custGeom>
              <a:avLst/>
              <a:gdLst/>
              <a:ahLst/>
              <a:cxnLst/>
              <a:rect l="l" t="t" r="r" b="b"/>
              <a:pathLst>
                <a:path w="11790" h="12001" extrusionOk="0">
                  <a:moveTo>
                    <a:pt x="4239" y="0"/>
                  </a:moveTo>
                  <a:cubicBezTo>
                    <a:pt x="2032" y="0"/>
                    <a:pt x="200" y="1855"/>
                    <a:pt x="200" y="4062"/>
                  </a:cubicBezTo>
                  <a:lnTo>
                    <a:pt x="200" y="6711"/>
                  </a:lnTo>
                  <a:cubicBezTo>
                    <a:pt x="200" y="7374"/>
                    <a:pt x="464" y="7925"/>
                    <a:pt x="928" y="8279"/>
                  </a:cubicBezTo>
                  <a:cubicBezTo>
                    <a:pt x="376" y="8566"/>
                    <a:pt x="1" y="9118"/>
                    <a:pt x="1" y="9846"/>
                  </a:cubicBezTo>
                  <a:lnTo>
                    <a:pt x="1" y="11678"/>
                  </a:lnTo>
                  <a:cubicBezTo>
                    <a:pt x="302" y="11913"/>
                    <a:pt x="628" y="12001"/>
                    <a:pt x="973" y="12001"/>
                  </a:cubicBezTo>
                  <a:cubicBezTo>
                    <a:pt x="1992" y="12001"/>
                    <a:pt x="3179" y="11237"/>
                    <a:pt x="4416" y="11237"/>
                  </a:cubicBezTo>
                  <a:cubicBezTo>
                    <a:pt x="5653" y="11237"/>
                    <a:pt x="6840" y="12001"/>
                    <a:pt x="7859" y="12001"/>
                  </a:cubicBezTo>
                  <a:cubicBezTo>
                    <a:pt x="8204" y="12001"/>
                    <a:pt x="8530" y="11913"/>
                    <a:pt x="8831" y="11678"/>
                  </a:cubicBezTo>
                  <a:cubicBezTo>
                    <a:pt x="10686" y="10310"/>
                    <a:pt x="11789" y="8190"/>
                    <a:pt x="11789" y="5806"/>
                  </a:cubicBezTo>
                  <a:lnTo>
                    <a:pt x="11789" y="5519"/>
                  </a:lnTo>
                  <a:lnTo>
                    <a:pt x="7551" y="1192"/>
                  </a:lnTo>
                  <a:cubicBezTo>
                    <a:pt x="6822" y="464"/>
                    <a:pt x="5718" y="0"/>
                    <a:pt x="4615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76"/>
            <p:cNvSpPr/>
            <p:nvPr/>
          </p:nvSpPr>
          <p:spPr>
            <a:xfrm>
              <a:off x="2220525" y="3288225"/>
              <a:ext cx="124200" cy="186025"/>
            </a:xfrm>
            <a:custGeom>
              <a:avLst/>
              <a:gdLst/>
              <a:ahLst/>
              <a:cxnLst/>
              <a:rect l="l" t="t" r="r" b="b"/>
              <a:pathLst>
                <a:path w="4968" h="7441" extrusionOk="0">
                  <a:moveTo>
                    <a:pt x="1" y="1"/>
                  </a:moveTo>
                  <a:lnTo>
                    <a:pt x="1" y="7440"/>
                  </a:lnTo>
                  <a:lnTo>
                    <a:pt x="4968" y="7440"/>
                  </a:lnTo>
                  <a:lnTo>
                    <a:pt x="4968" y="1"/>
                  </a:ln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76"/>
            <p:cNvSpPr/>
            <p:nvPr/>
          </p:nvSpPr>
          <p:spPr>
            <a:xfrm>
              <a:off x="2282350" y="3288225"/>
              <a:ext cx="62375" cy="186025"/>
            </a:xfrm>
            <a:custGeom>
              <a:avLst/>
              <a:gdLst/>
              <a:ahLst/>
              <a:cxnLst/>
              <a:rect l="l" t="t" r="r" b="b"/>
              <a:pathLst>
                <a:path w="2495" h="7441" extrusionOk="0">
                  <a:moveTo>
                    <a:pt x="0" y="1"/>
                  </a:moveTo>
                  <a:lnTo>
                    <a:pt x="0" y="7440"/>
                  </a:lnTo>
                  <a:lnTo>
                    <a:pt x="2495" y="7440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76"/>
            <p:cNvSpPr/>
            <p:nvPr/>
          </p:nvSpPr>
          <p:spPr>
            <a:xfrm>
              <a:off x="2254750" y="3421225"/>
              <a:ext cx="55200" cy="41425"/>
            </a:xfrm>
            <a:custGeom>
              <a:avLst/>
              <a:gdLst/>
              <a:ahLst/>
              <a:cxnLst/>
              <a:rect l="l" t="t" r="r" b="b"/>
              <a:pathLst>
                <a:path w="2208" h="1657" extrusionOk="0">
                  <a:moveTo>
                    <a:pt x="0" y="1"/>
                  </a:moveTo>
                  <a:lnTo>
                    <a:pt x="0" y="1657"/>
                  </a:lnTo>
                  <a:lnTo>
                    <a:pt x="2208" y="1657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76"/>
            <p:cNvSpPr/>
            <p:nvPr/>
          </p:nvSpPr>
          <p:spPr>
            <a:xfrm>
              <a:off x="2282350" y="3421225"/>
              <a:ext cx="27600" cy="41425"/>
            </a:xfrm>
            <a:custGeom>
              <a:avLst/>
              <a:gdLst/>
              <a:ahLst/>
              <a:cxnLst/>
              <a:rect l="l" t="t" r="r" b="b"/>
              <a:pathLst>
                <a:path w="1104" h="1657" extrusionOk="0">
                  <a:moveTo>
                    <a:pt x="0" y="1"/>
                  </a:moveTo>
                  <a:lnTo>
                    <a:pt x="0" y="1657"/>
                  </a:lnTo>
                  <a:lnTo>
                    <a:pt x="1104" y="1657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76"/>
            <p:cNvSpPr/>
            <p:nvPr/>
          </p:nvSpPr>
          <p:spPr>
            <a:xfrm>
              <a:off x="2197350" y="3262850"/>
              <a:ext cx="170000" cy="174425"/>
            </a:xfrm>
            <a:custGeom>
              <a:avLst/>
              <a:gdLst/>
              <a:ahLst/>
              <a:cxnLst/>
              <a:rect l="l" t="t" r="r" b="b"/>
              <a:pathLst>
                <a:path w="6800" h="6977" extrusionOk="0">
                  <a:moveTo>
                    <a:pt x="3400" y="0"/>
                  </a:moveTo>
                  <a:cubicBezTo>
                    <a:pt x="2120" y="0"/>
                    <a:pt x="641" y="1016"/>
                    <a:pt x="552" y="2760"/>
                  </a:cubicBezTo>
                  <a:cubicBezTo>
                    <a:pt x="177" y="2848"/>
                    <a:pt x="0" y="3113"/>
                    <a:pt x="0" y="3488"/>
                  </a:cubicBezTo>
                  <a:lnTo>
                    <a:pt x="89" y="3952"/>
                  </a:lnTo>
                  <a:cubicBezTo>
                    <a:pt x="89" y="4278"/>
                    <a:pt x="372" y="4521"/>
                    <a:pt x="620" y="4521"/>
                  </a:cubicBezTo>
                  <a:cubicBezTo>
                    <a:pt x="658" y="4521"/>
                    <a:pt x="694" y="4515"/>
                    <a:pt x="729" y="4504"/>
                  </a:cubicBezTo>
                  <a:lnTo>
                    <a:pt x="839" y="4504"/>
                  </a:lnTo>
                  <a:cubicBezTo>
                    <a:pt x="1568" y="6336"/>
                    <a:pt x="2672" y="6888"/>
                    <a:pt x="3400" y="6976"/>
                  </a:cubicBezTo>
                  <a:cubicBezTo>
                    <a:pt x="4151" y="6888"/>
                    <a:pt x="5254" y="6336"/>
                    <a:pt x="5983" y="4504"/>
                  </a:cubicBezTo>
                  <a:lnTo>
                    <a:pt x="6071" y="4504"/>
                  </a:lnTo>
                  <a:cubicBezTo>
                    <a:pt x="6109" y="4515"/>
                    <a:pt x="6147" y="4521"/>
                    <a:pt x="6186" y="4521"/>
                  </a:cubicBezTo>
                  <a:cubicBezTo>
                    <a:pt x="6445" y="4521"/>
                    <a:pt x="6711" y="4278"/>
                    <a:pt x="6711" y="3952"/>
                  </a:cubicBezTo>
                  <a:lnTo>
                    <a:pt x="6800" y="3488"/>
                  </a:lnTo>
                  <a:cubicBezTo>
                    <a:pt x="6800" y="3113"/>
                    <a:pt x="6623" y="2848"/>
                    <a:pt x="6248" y="2760"/>
                  </a:cubicBezTo>
                  <a:cubicBezTo>
                    <a:pt x="6159" y="1016"/>
                    <a:pt x="4702" y="0"/>
                    <a:pt x="3400" y="0"/>
                  </a:cubicBez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76"/>
            <p:cNvSpPr/>
            <p:nvPr/>
          </p:nvSpPr>
          <p:spPr>
            <a:xfrm>
              <a:off x="2282350" y="3262850"/>
              <a:ext cx="85000" cy="174425"/>
            </a:xfrm>
            <a:custGeom>
              <a:avLst/>
              <a:gdLst/>
              <a:ahLst/>
              <a:cxnLst/>
              <a:rect l="l" t="t" r="r" b="b"/>
              <a:pathLst>
                <a:path w="3400" h="6977" extrusionOk="0">
                  <a:moveTo>
                    <a:pt x="0" y="0"/>
                  </a:moveTo>
                  <a:lnTo>
                    <a:pt x="0" y="6976"/>
                  </a:lnTo>
                  <a:cubicBezTo>
                    <a:pt x="751" y="6888"/>
                    <a:pt x="1854" y="6336"/>
                    <a:pt x="2583" y="4504"/>
                  </a:cubicBezTo>
                  <a:lnTo>
                    <a:pt x="2671" y="4504"/>
                  </a:lnTo>
                  <a:cubicBezTo>
                    <a:pt x="2709" y="4515"/>
                    <a:pt x="2747" y="4521"/>
                    <a:pt x="2786" y="4521"/>
                  </a:cubicBezTo>
                  <a:cubicBezTo>
                    <a:pt x="3045" y="4521"/>
                    <a:pt x="3311" y="4278"/>
                    <a:pt x="3311" y="3952"/>
                  </a:cubicBezTo>
                  <a:lnTo>
                    <a:pt x="3400" y="3488"/>
                  </a:lnTo>
                  <a:cubicBezTo>
                    <a:pt x="3400" y="3113"/>
                    <a:pt x="3223" y="2848"/>
                    <a:pt x="2848" y="2760"/>
                  </a:cubicBezTo>
                  <a:cubicBezTo>
                    <a:pt x="2759" y="1016"/>
                    <a:pt x="1302" y="0"/>
                    <a:pt x="0" y="0"/>
                  </a:cubicBez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76"/>
            <p:cNvSpPr/>
            <p:nvPr/>
          </p:nvSpPr>
          <p:spPr>
            <a:xfrm>
              <a:off x="2282350" y="3347825"/>
              <a:ext cx="39200" cy="45850"/>
            </a:xfrm>
            <a:custGeom>
              <a:avLst/>
              <a:gdLst/>
              <a:ahLst/>
              <a:cxnLst/>
              <a:rect l="l" t="t" r="r" b="b"/>
              <a:pathLst>
                <a:path w="1568" h="1834" extrusionOk="0">
                  <a:moveTo>
                    <a:pt x="0" y="1"/>
                  </a:moveTo>
                  <a:lnTo>
                    <a:pt x="0" y="1833"/>
                  </a:lnTo>
                  <a:lnTo>
                    <a:pt x="552" y="1833"/>
                  </a:lnTo>
                  <a:lnTo>
                    <a:pt x="552" y="553"/>
                  </a:lnTo>
                  <a:lnTo>
                    <a:pt x="1567" y="553"/>
                  </a:lnTo>
                  <a:lnTo>
                    <a:pt x="1567" y="1"/>
                  </a:ln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76"/>
            <p:cNvSpPr/>
            <p:nvPr/>
          </p:nvSpPr>
          <p:spPr>
            <a:xfrm>
              <a:off x="2222725" y="3336250"/>
              <a:ext cx="119800" cy="39200"/>
            </a:xfrm>
            <a:custGeom>
              <a:avLst/>
              <a:gdLst/>
              <a:ahLst/>
              <a:cxnLst/>
              <a:rect l="l" t="t" r="r" b="b"/>
              <a:pathLst>
                <a:path w="4792" h="1568" extrusionOk="0">
                  <a:moveTo>
                    <a:pt x="1" y="0"/>
                  </a:moveTo>
                  <a:lnTo>
                    <a:pt x="1" y="1568"/>
                  </a:lnTo>
                  <a:lnTo>
                    <a:pt x="4791" y="1568"/>
                  </a:lnTo>
                  <a:lnTo>
                    <a:pt x="4791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76"/>
            <p:cNvSpPr/>
            <p:nvPr/>
          </p:nvSpPr>
          <p:spPr>
            <a:xfrm>
              <a:off x="2282350" y="3336250"/>
              <a:ext cx="60175" cy="39200"/>
            </a:xfrm>
            <a:custGeom>
              <a:avLst/>
              <a:gdLst/>
              <a:ahLst/>
              <a:cxnLst/>
              <a:rect l="l" t="t" r="r" b="b"/>
              <a:pathLst>
                <a:path w="2407" h="1568" extrusionOk="0">
                  <a:moveTo>
                    <a:pt x="0" y="0"/>
                  </a:moveTo>
                  <a:lnTo>
                    <a:pt x="0" y="1568"/>
                  </a:lnTo>
                  <a:lnTo>
                    <a:pt x="2406" y="1568"/>
                  </a:lnTo>
                  <a:lnTo>
                    <a:pt x="2406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76"/>
            <p:cNvSpPr/>
            <p:nvPr/>
          </p:nvSpPr>
          <p:spPr>
            <a:xfrm>
              <a:off x="2171950" y="3458225"/>
              <a:ext cx="220800" cy="126400"/>
            </a:xfrm>
            <a:custGeom>
              <a:avLst/>
              <a:gdLst/>
              <a:ahLst/>
              <a:cxnLst/>
              <a:rect l="l" t="t" r="r" b="b"/>
              <a:pathLst>
                <a:path w="8832" h="5056" extrusionOk="0">
                  <a:moveTo>
                    <a:pt x="1657" y="0"/>
                  </a:moveTo>
                  <a:cubicBezTo>
                    <a:pt x="751" y="0"/>
                    <a:pt x="1" y="729"/>
                    <a:pt x="1" y="1744"/>
                  </a:cubicBezTo>
                  <a:lnTo>
                    <a:pt x="1" y="3576"/>
                  </a:lnTo>
                  <a:cubicBezTo>
                    <a:pt x="1193" y="4504"/>
                    <a:pt x="2760" y="5055"/>
                    <a:pt x="4416" y="5055"/>
                  </a:cubicBezTo>
                  <a:cubicBezTo>
                    <a:pt x="6072" y="5055"/>
                    <a:pt x="7639" y="4504"/>
                    <a:pt x="8831" y="3576"/>
                  </a:cubicBezTo>
                  <a:lnTo>
                    <a:pt x="8831" y="1744"/>
                  </a:lnTo>
                  <a:cubicBezTo>
                    <a:pt x="8831" y="817"/>
                    <a:pt x="8103" y="0"/>
                    <a:pt x="7175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76"/>
            <p:cNvSpPr/>
            <p:nvPr/>
          </p:nvSpPr>
          <p:spPr>
            <a:xfrm>
              <a:off x="2282350" y="3458225"/>
              <a:ext cx="110400" cy="126400"/>
            </a:xfrm>
            <a:custGeom>
              <a:avLst/>
              <a:gdLst/>
              <a:ahLst/>
              <a:cxnLst/>
              <a:rect l="l" t="t" r="r" b="b"/>
              <a:pathLst>
                <a:path w="4416" h="5056" extrusionOk="0">
                  <a:moveTo>
                    <a:pt x="0" y="0"/>
                  </a:moveTo>
                  <a:lnTo>
                    <a:pt x="0" y="5055"/>
                  </a:lnTo>
                  <a:cubicBezTo>
                    <a:pt x="1656" y="5055"/>
                    <a:pt x="3223" y="4504"/>
                    <a:pt x="4415" y="3576"/>
                  </a:cubicBezTo>
                  <a:lnTo>
                    <a:pt x="4415" y="1744"/>
                  </a:lnTo>
                  <a:cubicBezTo>
                    <a:pt x="4415" y="817"/>
                    <a:pt x="3687" y="0"/>
                    <a:pt x="2759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76"/>
            <p:cNvSpPr/>
            <p:nvPr/>
          </p:nvSpPr>
          <p:spPr>
            <a:xfrm>
              <a:off x="2197350" y="3513400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0" y="1"/>
                  </a:moveTo>
                  <a:lnTo>
                    <a:pt x="0" y="2032"/>
                  </a:lnTo>
                  <a:cubicBezTo>
                    <a:pt x="287" y="2208"/>
                    <a:pt x="552" y="2297"/>
                    <a:pt x="928" y="2385"/>
                  </a:cubicBezTo>
                  <a:lnTo>
                    <a:pt x="928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76"/>
            <p:cNvSpPr/>
            <p:nvPr/>
          </p:nvSpPr>
          <p:spPr>
            <a:xfrm>
              <a:off x="2344700" y="3513400"/>
              <a:ext cx="22650" cy="59625"/>
            </a:xfrm>
            <a:custGeom>
              <a:avLst/>
              <a:gdLst/>
              <a:ahLst/>
              <a:cxnLst/>
              <a:rect l="l" t="t" r="r" b="b"/>
              <a:pathLst>
                <a:path w="906" h="2385" extrusionOk="0">
                  <a:moveTo>
                    <a:pt x="1" y="1"/>
                  </a:moveTo>
                  <a:lnTo>
                    <a:pt x="1" y="2385"/>
                  </a:lnTo>
                  <a:cubicBezTo>
                    <a:pt x="354" y="2297"/>
                    <a:pt x="641" y="2208"/>
                    <a:pt x="906" y="2032"/>
                  </a:cubicBezTo>
                  <a:lnTo>
                    <a:pt x="90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76"/>
            <p:cNvSpPr/>
            <p:nvPr/>
          </p:nvSpPr>
          <p:spPr>
            <a:xfrm>
              <a:off x="2176925" y="3255675"/>
              <a:ext cx="211400" cy="218575"/>
            </a:xfrm>
            <a:custGeom>
              <a:avLst/>
              <a:gdLst/>
              <a:ahLst/>
              <a:cxnLst/>
              <a:rect l="l" t="t" r="r" b="b"/>
              <a:pathLst>
                <a:path w="8456" h="8743" extrusionOk="0">
                  <a:moveTo>
                    <a:pt x="4040" y="0"/>
                  </a:moveTo>
                  <a:cubicBezTo>
                    <a:pt x="1833" y="0"/>
                    <a:pt x="1" y="1855"/>
                    <a:pt x="1" y="4062"/>
                  </a:cubicBezTo>
                  <a:lnTo>
                    <a:pt x="1" y="6711"/>
                  </a:lnTo>
                  <a:cubicBezTo>
                    <a:pt x="1" y="7815"/>
                    <a:pt x="906" y="8742"/>
                    <a:pt x="2009" y="8742"/>
                  </a:cubicBezTo>
                  <a:lnTo>
                    <a:pt x="2208" y="8742"/>
                  </a:lnTo>
                  <a:lnTo>
                    <a:pt x="2208" y="3400"/>
                  </a:lnTo>
                  <a:cubicBezTo>
                    <a:pt x="3577" y="3400"/>
                    <a:pt x="3577" y="2208"/>
                    <a:pt x="3577" y="2208"/>
                  </a:cubicBezTo>
                  <a:cubicBezTo>
                    <a:pt x="3864" y="2120"/>
                    <a:pt x="4129" y="1943"/>
                    <a:pt x="4217" y="1656"/>
                  </a:cubicBezTo>
                  <a:cubicBezTo>
                    <a:pt x="4305" y="1943"/>
                    <a:pt x="4592" y="2120"/>
                    <a:pt x="4857" y="2208"/>
                  </a:cubicBezTo>
                  <a:cubicBezTo>
                    <a:pt x="4857" y="2208"/>
                    <a:pt x="4857" y="3400"/>
                    <a:pt x="6248" y="3400"/>
                  </a:cubicBezTo>
                  <a:lnTo>
                    <a:pt x="6248" y="8742"/>
                  </a:lnTo>
                  <a:lnTo>
                    <a:pt x="6425" y="8742"/>
                  </a:lnTo>
                  <a:cubicBezTo>
                    <a:pt x="7528" y="8742"/>
                    <a:pt x="8456" y="7815"/>
                    <a:pt x="8456" y="6711"/>
                  </a:cubicBezTo>
                  <a:lnTo>
                    <a:pt x="8456" y="4062"/>
                  </a:lnTo>
                  <a:cubicBezTo>
                    <a:pt x="8456" y="1855"/>
                    <a:pt x="6623" y="0"/>
                    <a:pt x="4416" y="0"/>
                  </a:cubicBez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76"/>
            <p:cNvSpPr/>
            <p:nvPr/>
          </p:nvSpPr>
          <p:spPr>
            <a:xfrm>
              <a:off x="2282350" y="3255675"/>
              <a:ext cx="105975" cy="218575"/>
            </a:xfrm>
            <a:custGeom>
              <a:avLst/>
              <a:gdLst/>
              <a:ahLst/>
              <a:cxnLst/>
              <a:rect l="l" t="t" r="r" b="b"/>
              <a:pathLst>
                <a:path w="4239" h="8743" extrusionOk="0">
                  <a:moveTo>
                    <a:pt x="0" y="0"/>
                  </a:moveTo>
                  <a:lnTo>
                    <a:pt x="0" y="1656"/>
                  </a:lnTo>
                  <a:cubicBezTo>
                    <a:pt x="88" y="1943"/>
                    <a:pt x="375" y="2120"/>
                    <a:pt x="640" y="2208"/>
                  </a:cubicBezTo>
                  <a:cubicBezTo>
                    <a:pt x="640" y="2208"/>
                    <a:pt x="640" y="2848"/>
                    <a:pt x="1192" y="3223"/>
                  </a:cubicBezTo>
                  <a:cubicBezTo>
                    <a:pt x="1391" y="3312"/>
                    <a:pt x="1656" y="3400"/>
                    <a:pt x="2031" y="3400"/>
                  </a:cubicBezTo>
                  <a:lnTo>
                    <a:pt x="2031" y="8742"/>
                  </a:lnTo>
                  <a:lnTo>
                    <a:pt x="2208" y="8742"/>
                  </a:lnTo>
                  <a:cubicBezTo>
                    <a:pt x="3311" y="8742"/>
                    <a:pt x="4239" y="7815"/>
                    <a:pt x="4239" y="6711"/>
                  </a:cubicBezTo>
                  <a:lnTo>
                    <a:pt x="4239" y="4062"/>
                  </a:lnTo>
                  <a:cubicBezTo>
                    <a:pt x="4239" y="1855"/>
                    <a:pt x="2406" y="0"/>
                    <a:pt x="199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76"/>
            <p:cNvSpPr/>
            <p:nvPr/>
          </p:nvSpPr>
          <p:spPr>
            <a:xfrm>
              <a:off x="2240950" y="3347825"/>
              <a:ext cx="29825" cy="18250"/>
            </a:xfrm>
            <a:custGeom>
              <a:avLst/>
              <a:gdLst/>
              <a:ahLst/>
              <a:cxnLst/>
              <a:rect l="l" t="t" r="r" b="b"/>
              <a:pathLst>
                <a:path w="1193" h="730" extrusionOk="0">
                  <a:moveTo>
                    <a:pt x="0" y="1"/>
                  </a:moveTo>
                  <a:lnTo>
                    <a:pt x="0" y="89"/>
                  </a:lnTo>
                  <a:cubicBezTo>
                    <a:pt x="0" y="464"/>
                    <a:pt x="287" y="729"/>
                    <a:pt x="641" y="729"/>
                  </a:cubicBezTo>
                  <a:cubicBezTo>
                    <a:pt x="928" y="729"/>
                    <a:pt x="1104" y="553"/>
                    <a:pt x="1192" y="37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76"/>
            <p:cNvSpPr/>
            <p:nvPr/>
          </p:nvSpPr>
          <p:spPr>
            <a:xfrm>
              <a:off x="2293925" y="3347825"/>
              <a:ext cx="29825" cy="18250"/>
            </a:xfrm>
            <a:custGeom>
              <a:avLst/>
              <a:gdLst/>
              <a:ahLst/>
              <a:cxnLst/>
              <a:rect l="l" t="t" r="r" b="b"/>
              <a:pathLst>
                <a:path w="1193" h="730" extrusionOk="0">
                  <a:moveTo>
                    <a:pt x="1193" y="1"/>
                  </a:moveTo>
                  <a:lnTo>
                    <a:pt x="1" y="376"/>
                  </a:lnTo>
                  <a:cubicBezTo>
                    <a:pt x="89" y="553"/>
                    <a:pt x="288" y="729"/>
                    <a:pt x="552" y="729"/>
                  </a:cubicBezTo>
                  <a:cubicBezTo>
                    <a:pt x="928" y="729"/>
                    <a:pt x="1193" y="464"/>
                    <a:pt x="1193" y="89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76"/>
            <p:cNvSpPr/>
            <p:nvPr/>
          </p:nvSpPr>
          <p:spPr>
            <a:xfrm>
              <a:off x="2252525" y="3499600"/>
              <a:ext cx="59650" cy="69025"/>
            </a:xfrm>
            <a:custGeom>
              <a:avLst/>
              <a:gdLst/>
              <a:ahLst/>
              <a:cxnLst/>
              <a:rect l="l" t="t" r="r" b="b"/>
              <a:pathLst>
                <a:path w="2386" h="2761" extrusionOk="0">
                  <a:moveTo>
                    <a:pt x="1392" y="1"/>
                  </a:moveTo>
                  <a:cubicBezTo>
                    <a:pt x="641" y="1"/>
                    <a:pt x="1" y="641"/>
                    <a:pt x="1" y="1369"/>
                  </a:cubicBezTo>
                  <a:cubicBezTo>
                    <a:pt x="1" y="2120"/>
                    <a:pt x="641" y="2760"/>
                    <a:pt x="1392" y="2760"/>
                  </a:cubicBezTo>
                  <a:cubicBezTo>
                    <a:pt x="1745" y="2760"/>
                    <a:pt x="2120" y="2584"/>
                    <a:pt x="2385" y="2297"/>
                  </a:cubicBezTo>
                  <a:cubicBezTo>
                    <a:pt x="2208" y="2297"/>
                    <a:pt x="2120" y="2385"/>
                    <a:pt x="1944" y="2385"/>
                  </a:cubicBezTo>
                  <a:cubicBezTo>
                    <a:pt x="1281" y="2385"/>
                    <a:pt x="840" y="1921"/>
                    <a:pt x="840" y="1369"/>
                  </a:cubicBezTo>
                  <a:cubicBezTo>
                    <a:pt x="840" y="818"/>
                    <a:pt x="1281" y="376"/>
                    <a:pt x="1944" y="376"/>
                  </a:cubicBezTo>
                  <a:cubicBezTo>
                    <a:pt x="2120" y="376"/>
                    <a:pt x="2208" y="376"/>
                    <a:pt x="2385" y="464"/>
                  </a:cubicBezTo>
                  <a:cubicBezTo>
                    <a:pt x="2120" y="177"/>
                    <a:pt x="1745" y="1"/>
                    <a:pt x="1392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76"/>
            <p:cNvSpPr/>
            <p:nvPr/>
          </p:nvSpPr>
          <p:spPr>
            <a:xfrm>
              <a:off x="2282350" y="3552600"/>
              <a:ext cx="29825" cy="16025"/>
            </a:xfrm>
            <a:custGeom>
              <a:avLst/>
              <a:gdLst/>
              <a:ahLst/>
              <a:cxnLst/>
              <a:rect l="l" t="t" r="r" b="b"/>
              <a:pathLst>
                <a:path w="1193" h="641" extrusionOk="0">
                  <a:moveTo>
                    <a:pt x="0" y="0"/>
                  </a:moveTo>
                  <a:lnTo>
                    <a:pt x="0" y="640"/>
                  </a:lnTo>
                  <a:lnTo>
                    <a:pt x="199" y="640"/>
                  </a:lnTo>
                  <a:cubicBezTo>
                    <a:pt x="552" y="640"/>
                    <a:pt x="927" y="464"/>
                    <a:pt x="1192" y="177"/>
                  </a:cubicBezTo>
                  <a:cubicBezTo>
                    <a:pt x="1015" y="177"/>
                    <a:pt x="927" y="265"/>
                    <a:pt x="751" y="265"/>
                  </a:cubicBezTo>
                  <a:cubicBezTo>
                    <a:pt x="464" y="265"/>
                    <a:pt x="199" y="177"/>
                    <a:pt x="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76"/>
            <p:cNvSpPr/>
            <p:nvPr/>
          </p:nvSpPr>
          <p:spPr>
            <a:xfrm>
              <a:off x="2282350" y="3499600"/>
              <a:ext cx="29825" cy="16025"/>
            </a:xfrm>
            <a:custGeom>
              <a:avLst/>
              <a:gdLst/>
              <a:ahLst/>
              <a:cxnLst/>
              <a:rect l="l" t="t" r="r" b="b"/>
              <a:pathLst>
                <a:path w="1193" h="641" extrusionOk="0">
                  <a:moveTo>
                    <a:pt x="0" y="1"/>
                  </a:moveTo>
                  <a:lnTo>
                    <a:pt x="0" y="641"/>
                  </a:lnTo>
                  <a:cubicBezTo>
                    <a:pt x="199" y="464"/>
                    <a:pt x="464" y="376"/>
                    <a:pt x="751" y="376"/>
                  </a:cubicBezTo>
                  <a:cubicBezTo>
                    <a:pt x="927" y="376"/>
                    <a:pt x="1015" y="376"/>
                    <a:pt x="1192" y="464"/>
                  </a:cubicBezTo>
                  <a:cubicBezTo>
                    <a:pt x="927" y="177"/>
                    <a:pt x="552" y="1"/>
                    <a:pt x="199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" name="Google Shape;1339;p76"/>
          <p:cNvGrpSpPr/>
          <p:nvPr/>
        </p:nvGrpSpPr>
        <p:grpSpPr>
          <a:xfrm>
            <a:off x="2037159" y="3409191"/>
            <a:ext cx="423573" cy="399075"/>
            <a:chOff x="1461675" y="3216475"/>
            <a:chExt cx="390750" cy="368150"/>
          </a:xfrm>
        </p:grpSpPr>
        <p:sp>
          <p:nvSpPr>
            <p:cNvPr id="1340" name="Google Shape;1340;p76"/>
            <p:cNvSpPr/>
            <p:nvPr/>
          </p:nvSpPr>
          <p:spPr>
            <a:xfrm>
              <a:off x="1473250" y="3216475"/>
              <a:ext cx="367600" cy="368150"/>
            </a:xfrm>
            <a:custGeom>
              <a:avLst/>
              <a:gdLst/>
              <a:ahLst/>
              <a:cxnLst/>
              <a:rect l="l" t="t" r="r" b="b"/>
              <a:pathLst>
                <a:path w="14704" h="14726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52" y="14725"/>
                  </a:cubicBezTo>
                  <a:cubicBezTo>
                    <a:pt x="11392" y="14725"/>
                    <a:pt x="14703" y="11414"/>
                    <a:pt x="14703" y="7374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76"/>
            <p:cNvSpPr/>
            <p:nvPr/>
          </p:nvSpPr>
          <p:spPr>
            <a:xfrm>
              <a:off x="1495875" y="3269475"/>
              <a:ext cx="344975" cy="315150"/>
            </a:xfrm>
            <a:custGeom>
              <a:avLst/>
              <a:gdLst/>
              <a:ahLst/>
              <a:cxnLst/>
              <a:rect l="l" t="t" r="r" b="b"/>
              <a:pathLst>
                <a:path w="13799" h="12606" extrusionOk="0">
                  <a:moveTo>
                    <a:pt x="10686" y="0"/>
                  </a:moveTo>
                  <a:cubicBezTo>
                    <a:pt x="10023" y="1744"/>
                    <a:pt x="8478" y="3223"/>
                    <a:pt x="6447" y="4062"/>
                  </a:cubicBezTo>
                  <a:cubicBezTo>
                    <a:pt x="6359" y="3952"/>
                    <a:pt x="6270" y="3952"/>
                    <a:pt x="6270" y="3952"/>
                  </a:cubicBezTo>
                  <a:lnTo>
                    <a:pt x="2208" y="0"/>
                  </a:lnTo>
                  <a:lnTo>
                    <a:pt x="2208" y="0"/>
                  </a:lnTo>
                  <a:cubicBezTo>
                    <a:pt x="2208" y="0"/>
                    <a:pt x="2032" y="1855"/>
                    <a:pt x="2959" y="3687"/>
                  </a:cubicBezTo>
                  <a:lnTo>
                    <a:pt x="1657" y="2406"/>
                  </a:lnTo>
                  <a:cubicBezTo>
                    <a:pt x="1480" y="2848"/>
                    <a:pt x="1392" y="3312"/>
                    <a:pt x="1303" y="3775"/>
                  </a:cubicBezTo>
                  <a:cubicBezTo>
                    <a:pt x="1016" y="3599"/>
                    <a:pt x="928" y="3400"/>
                    <a:pt x="928" y="3400"/>
                  </a:cubicBezTo>
                  <a:lnTo>
                    <a:pt x="928" y="3400"/>
                  </a:lnTo>
                  <a:cubicBezTo>
                    <a:pt x="1" y="5894"/>
                    <a:pt x="641" y="7462"/>
                    <a:pt x="1855" y="8477"/>
                  </a:cubicBezTo>
                  <a:lnTo>
                    <a:pt x="5895" y="12605"/>
                  </a:lnTo>
                  <a:lnTo>
                    <a:pt x="6447" y="12605"/>
                  </a:lnTo>
                  <a:cubicBezTo>
                    <a:pt x="10487" y="12605"/>
                    <a:pt x="13798" y="9294"/>
                    <a:pt x="13798" y="5254"/>
                  </a:cubicBezTo>
                  <a:cubicBezTo>
                    <a:pt x="13798" y="4327"/>
                    <a:pt x="13622" y="3400"/>
                    <a:pt x="13335" y="2583"/>
                  </a:cubicBezTo>
                  <a:lnTo>
                    <a:pt x="10686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76"/>
            <p:cNvSpPr/>
            <p:nvPr/>
          </p:nvSpPr>
          <p:spPr>
            <a:xfrm>
              <a:off x="1542250" y="3269475"/>
              <a:ext cx="229600" cy="163375"/>
            </a:xfrm>
            <a:custGeom>
              <a:avLst/>
              <a:gdLst/>
              <a:ahLst/>
              <a:cxnLst/>
              <a:rect l="l" t="t" r="r" b="b"/>
              <a:pathLst>
                <a:path w="9184" h="6535" extrusionOk="0">
                  <a:moveTo>
                    <a:pt x="353" y="0"/>
                  </a:moveTo>
                  <a:cubicBezTo>
                    <a:pt x="353" y="0"/>
                    <a:pt x="0" y="5056"/>
                    <a:pt x="4592" y="6535"/>
                  </a:cubicBezTo>
                  <a:cubicBezTo>
                    <a:pt x="9184" y="5056"/>
                    <a:pt x="8831" y="0"/>
                    <a:pt x="8831" y="0"/>
                  </a:cubicBezTo>
                  <a:lnTo>
                    <a:pt x="8831" y="0"/>
                  </a:lnTo>
                  <a:cubicBezTo>
                    <a:pt x="8168" y="1744"/>
                    <a:pt x="6623" y="3223"/>
                    <a:pt x="4592" y="4062"/>
                  </a:cubicBezTo>
                  <a:cubicBezTo>
                    <a:pt x="2561" y="3223"/>
                    <a:pt x="994" y="1744"/>
                    <a:pt x="353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76"/>
            <p:cNvSpPr/>
            <p:nvPr/>
          </p:nvSpPr>
          <p:spPr>
            <a:xfrm>
              <a:off x="1657050" y="3269475"/>
              <a:ext cx="110400" cy="163375"/>
            </a:xfrm>
            <a:custGeom>
              <a:avLst/>
              <a:gdLst/>
              <a:ahLst/>
              <a:cxnLst/>
              <a:rect l="l" t="t" r="r" b="b"/>
              <a:pathLst>
                <a:path w="4416" h="6535" extrusionOk="0">
                  <a:moveTo>
                    <a:pt x="4239" y="0"/>
                  </a:moveTo>
                  <a:cubicBezTo>
                    <a:pt x="3576" y="1744"/>
                    <a:pt x="2031" y="3223"/>
                    <a:pt x="0" y="4062"/>
                  </a:cubicBezTo>
                  <a:lnTo>
                    <a:pt x="0" y="6535"/>
                  </a:lnTo>
                  <a:cubicBezTo>
                    <a:pt x="640" y="6358"/>
                    <a:pt x="1104" y="6071"/>
                    <a:pt x="1567" y="5806"/>
                  </a:cubicBezTo>
                  <a:cubicBezTo>
                    <a:pt x="2473" y="5166"/>
                    <a:pt x="3024" y="4415"/>
                    <a:pt x="3488" y="3687"/>
                  </a:cubicBezTo>
                  <a:cubicBezTo>
                    <a:pt x="4415" y="1855"/>
                    <a:pt x="4239" y="0"/>
                    <a:pt x="4239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76"/>
            <p:cNvSpPr/>
            <p:nvPr/>
          </p:nvSpPr>
          <p:spPr>
            <a:xfrm>
              <a:off x="1461675" y="3354450"/>
              <a:ext cx="390750" cy="174975"/>
            </a:xfrm>
            <a:custGeom>
              <a:avLst/>
              <a:gdLst/>
              <a:ahLst/>
              <a:cxnLst/>
              <a:rect l="l" t="t" r="r" b="b"/>
              <a:pathLst>
                <a:path w="15630" h="6999" extrusionOk="0">
                  <a:moveTo>
                    <a:pt x="2296" y="1"/>
                  </a:moveTo>
                  <a:cubicBezTo>
                    <a:pt x="0" y="6182"/>
                    <a:pt x="7815" y="6999"/>
                    <a:pt x="7815" y="6999"/>
                  </a:cubicBezTo>
                  <a:cubicBezTo>
                    <a:pt x="7815" y="6999"/>
                    <a:pt x="15630" y="6182"/>
                    <a:pt x="13334" y="1"/>
                  </a:cubicBezTo>
                  <a:lnTo>
                    <a:pt x="13334" y="1"/>
                  </a:lnTo>
                  <a:cubicBezTo>
                    <a:pt x="13334" y="1"/>
                    <a:pt x="11038" y="2407"/>
                    <a:pt x="7815" y="2672"/>
                  </a:cubicBezTo>
                  <a:cubicBezTo>
                    <a:pt x="4592" y="2407"/>
                    <a:pt x="2296" y="1"/>
                    <a:pt x="2296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76"/>
            <p:cNvSpPr/>
            <p:nvPr/>
          </p:nvSpPr>
          <p:spPr>
            <a:xfrm>
              <a:off x="1657050" y="3354450"/>
              <a:ext cx="195375" cy="174975"/>
            </a:xfrm>
            <a:custGeom>
              <a:avLst/>
              <a:gdLst/>
              <a:ahLst/>
              <a:cxnLst/>
              <a:rect l="l" t="t" r="r" b="b"/>
              <a:pathLst>
                <a:path w="7815" h="6999" extrusionOk="0">
                  <a:moveTo>
                    <a:pt x="5519" y="1"/>
                  </a:moveTo>
                  <a:cubicBezTo>
                    <a:pt x="5519" y="1"/>
                    <a:pt x="5431" y="200"/>
                    <a:pt x="5144" y="376"/>
                  </a:cubicBezTo>
                  <a:cubicBezTo>
                    <a:pt x="4592" y="840"/>
                    <a:pt x="3311" y="1855"/>
                    <a:pt x="1567" y="2407"/>
                  </a:cubicBezTo>
                  <a:cubicBezTo>
                    <a:pt x="1104" y="2495"/>
                    <a:pt x="552" y="2584"/>
                    <a:pt x="0" y="2672"/>
                  </a:cubicBezTo>
                  <a:lnTo>
                    <a:pt x="0" y="6999"/>
                  </a:lnTo>
                  <a:cubicBezTo>
                    <a:pt x="0" y="6999"/>
                    <a:pt x="7815" y="6182"/>
                    <a:pt x="5519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76"/>
            <p:cNvSpPr/>
            <p:nvPr/>
          </p:nvSpPr>
          <p:spPr>
            <a:xfrm>
              <a:off x="1473250" y="3329625"/>
              <a:ext cx="367600" cy="181600"/>
            </a:xfrm>
            <a:custGeom>
              <a:avLst/>
              <a:gdLst/>
              <a:ahLst/>
              <a:cxnLst/>
              <a:rect l="l" t="t" r="r" b="b"/>
              <a:pathLst>
                <a:path w="14704" h="7264" extrusionOk="0">
                  <a:moveTo>
                    <a:pt x="2562" y="0"/>
                  </a:moveTo>
                  <a:lnTo>
                    <a:pt x="2562" y="0"/>
                  </a:lnTo>
                  <a:cubicBezTo>
                    <a:pt x="1" y="6623"/>
                    <a:pt x="7352" y="7263"/>
                    <a:pt x="7352" y="7263"/>
                  </a:cubicBezTo>
                  <a:cubicBezTo>
                    <a:pt x="7352" y="7263"/>
                    <a:pt x="14703" y="6623"/>
                    <a:pt x="12143" y="0"/>
                  </a:cubicBezTo>
                  <a:lnTo>
                    <a:pt x="12143" y="0"/>
                  </a:lnTo>
                  <a:cubicBezTo>
                    <a:pt x="12142" y="1"/>
                    <a:pt x="9560" y="2848"/>
                    <a:pt x="7352" y="2848"/>
                  </a:cubicBezTo>
                  <a:cubicBezTo>
                    <a:pt x="5145" y="2848"/>
                    <a:pt x="2562" y="1"/>
                    <a:pt x="2562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76"/>
            <p:cNvSpPr/>
            <p:nvPr/>
          </p:nvSpPr>
          <p:spPr>
            <a:xfrm>
              <a:off x="1657050" y="3329625"/>
              <a:ext cx="158400" cy="181600"/>
            </a:xfrm>
            <a:custGeom>
              <a:avLst/>
              <a:gdLst/>
              <a:ahLst/>
              <a:cxnLst/>
              <a:rect l="l" t="t" r="r" b="b"/>
              <a:pathLst>
                <a:path w="6336" h="7264" extrusionOk="0">
                  <a:moveTo>
                    <a:pt x="4791" y="0"/>
                  </a:moveTo>
                  <a:cubicBezTo>
                    <a:pt x="4791" y="0"/>
                    <a:pt x="4239" y="641"/>
                    <a:pt x="3488" y="1281"/>
                  </a:cubicBezTo>
                  <a:cubicBezTo>
                    <a:pt x="2473" y="2009"/>
                    <a:pt x="1192" y="2848"/>
                    <a:pt x="0" y="2848"/>
                  </a:cubicBezTo>
                  <a:lnTo>
                    <a:pt x="0" y="7263"/>
                  </a:lnTo>
                  <a:cubicBezTo>
                    <a:pt x="0" y="7263"/>
                    <a:pt x="6336" y="6711"/>
                    <a:pt x="5144" y="1369"/>
                  </a:cubicBezTo>
                  <a:cubicBezTo>
                    <a:pt x="5055" y="906"/>
                    <a:pt x="4967" y="442"/>
                    <a:pt x="4791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76"/>
            <p:cNvSpPr/>
            <p:nvPr/>
          </p:nvSpPr>
          <p:spPr>
            <a:xfrm>
              <a:off x="1668625" y="3409450"/>
              <a:ext cx="94400" cy="51675"/>
            </a:xfrm>
            <a:custGeom>
              <a:avLst/>
              <a:gdLst/>
              <a:ahLst/>
              <a:cxnLst/>
              <a:rect l="l" t="t" r="r" b="b"/>
              <a:pathLst>
                <a:path w="3776" h="2067" extrusionOk="0">
                  <a:moveTo>
                    <a:pt x="2306" y="1"/>
                  </a:moveTo>
                  <a:cubicBezTo>
                    <a:pt x="2068" y="1"/>
                    <a:pt x="1818" y="34"/>
                    <a:pt x="1568" y="119"/>
                  </a:cubicBezTo>
                  <a:cubicBezTo>
                    <a:pt x="553" y="472"/>
                    <a:pt x="1" y="1664"/>
                    <a:pt x="1" y="1664"/>
                  </a:cubicBezTo>
                  <a:cubicBezTo>
                    <a:pt x="1" y="1664"/>
                    <a:pt x="724" y="2066"/>
                    <a:pt x="1525" y="2066"/>
                  </a:cubicBezTo>
                  <a:cubicBezTo>
                    <a:pt x="1751" y="2066"/>
                    <a:pt x="1984" y="2034"/>
                    <a:pt x="2208" y="1951"/>
                  </a:cubicBezTo>
                  <a:cubicBezTo>
                    <a:pt x="3224" y="1664"/>
                    <a:pt x="3776" y="384"/>
                    <a:pt x="3776" y="384"/>
                  </a:cubicBezTo>
                  <a:cubicBezTo>
                    <a:pt x="3776" y="384"/>
                    <a:pt x="3116" y="1"/>
                    <a:pt x="2306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76"/>
            <p:cNvSpPr/>
            <p:nvPr/>
          </p:nvSpPr>
          <p:spPr>
            <a:xfrm>
              <a:off x="1686850" y="3424750"/>
              <a:ext cx="50800" cy="25550"/>
            </a:xfrm>
            <a:custGeom>
              <a:avLst/>
              <a:gdLst/>
              <a:ahLst/>
              <a:cxnLst/>
              <a:rect l="l" t="t" r="r" b="b"/>
              <a:pathLst>
                <a:path w="2032" h="1022" extrusionOk="0">
                  <a:moveTo>
                    <a:pt x="1269" y="1"/>
                  </a:moveTo>
                  <a:cubicBezTo>
                    <a:pt x="1158" y="1"/>
                    <a:pt x="1043" y="17"/>
                    <a:pt x="927" y="59"/>
                  </a:cubicBezTo>
                  <a:cubicBezTo>
                    <a:pt x="287" y="235"/>
                    <a:pt x="0" y="787"/>
                    <a:pt x="0" y="787"/>
                  </a:cubicBezTo>
                  <a:cubicBezTo>
                    <a:pt x="0" y="787"/>
                    <a:pt x="345" y="1022"/>
                    <a:pt x="762" y="1022"/>
                  </a:cubicBezTo>
                  <a:cubicBezTo>
                    <a:pt x="873" y="1022"/>
                    <a:pt x="988" y="1005"/>
                    <a:pt x="1104" y="964"/>
                  </a:cubicBezTo>
                  <a:cubicBezTo>
                    <a:pt x="1656" y="875"/>
                    <a:pt x="2031" y="235"/>
                    <a:pt x="2031" y="235"/>
                  </a:cubicBezTo>
                  <a:cubicBezTo>
                    <a:pt x="2031" y="235"/>
                    <a:pt x="1686" y="1"/>
                    <a:pt x="1269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76"/>
            <p:cNvSpPr/>
            <p:nvPr/>
          </p:nvSpPr>
          <p:spPr>
            <a:xfrm>
              <a:off x="1551075" y="3409450"/>
              <a:ext cx="94400" cy="51675"/>
            </a:xfrm>
            <a:custGeom>
              <a:avLst/>
              <a:gdLst/>
              <a:ahLst/>
              <a:cxnLst/>
              <a:rect l="l" t="t" r="r" b="b"/>
              <a:pathLst>
                <a:path w="3776" h="2067" extrusionOk="0">
                  <a:moveTo>
                    <a:pt x="1470" y="1"/>
                  </a:moveTo>
                  <a:cubicBezTo>
                    <a:pt x="661" y="1"/>
                    <a:pt x="0" y="384"/>
                    <a:pt x="0" y="384"/>
                  </a:cubicBezTo>
                  <a:cubicBezTo>
                    <a:pt x="0" y="384"/>
                    <a:pt x="552" y="1664"/>
                    <a:pt x="1568" y="1951"/>
                  </a:cubicBezTo>
                  <a:cubicBezTo>
                    <a:pt x="1792" y="2034"/>
                    <a:pt x="2025" y="2066"/>
                    <a:pt x="2252" y="2066"/>
                  </a:cubicBezTo>
                  <a:cubicBezTo>
                    <a:pt x="3052" y="2066"/>
                    <a:pt x="3775" y="1664"/>
                    <a:pt x="3775" y="1664"/>
                  </a:cubicBezTo>
                  <a:cubicBezTo>
                    <a:pt x="3775" y="1664"/>
                    <a:pt x="3224" y="472"/>
                    <a:pt x="2208" y="119"/>
                  </a:cubicBezTo>
                  <a:cubicBezTo>
                    <a:pt x="1958" y="34"/>
                    <a:pt x="1708" y="1"/>
                    <a:pt x="1470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76"/>
            <p:cNvSpPr/>
            <p:nvPr/>
          </p:nvSpPr>
          <p:spPr>
            <a:xfrm>
              <a:off x="1576450" y="3424750"/>
              <a:ext cx="50800" cy="25550"/>
            </a:xfrm>
            <a:custGeom>
              <a:avLst/>
              <a:gdLst/>
              <a:ahLst/>
              <a:cxnLst/>
              <a:rect l="l" t="t" r="r" b="b"/>
              <a:pathLst>
                <a:path w="2032" h="1022" extrusionOk="0">
                  <a:moveTo>
                    <a:pt x="763" y="1"/>
                  </a:moveTo>
                  <a:cubicBezTo>
                    <a:pt x="346" y="1"/>
                    <a:pt x="1" y="235"/>
                    <a:pt x="1" y="235"/>
                  </a:cubicBezTo>
                  <a:cubicBezTo>
                    <a:pt x="1" y="235"/>
                    <a:pt x="376" y="875"/>
                    <a:pt x="928" y="964"/>
                  </a:cubicBezTo>
                  <a:cubicBezTo>
                    <a:pt x="1044" y="1005"/>
                    <a:pt x="1159" y="1022"/>
                    <a:pt x="1270" y="1022"/>
                  </a:cubicBezTo>
                  <a:cubicBezTo>
                    <a:pt x="1687" y="1022"/>
                    <a:pt x="2032" y="787"/>
                    <a:pt x="2032" y="787"/>
                  </a:cubicBezTo>
                  <a:cubicBezTo>
                    <a:pt x="2032" y="787"/>
                    <a:pt x="1745" y="235"/>
                    <a:pt x="1105" y="59"/>
                  </a:cubicBezTo>
                  <a:cubicBezTo>
                    <a:pt x="989" y="17"/>
                    <a:pt x="874" y="1"/>
                    <a:pt x="763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2" name="Google Shape;1352;p76"/>
          <p:cNvGrpSpPr/>
          <p:nvPr/>
        </p:nvGrpSpPr>
        <p:grpSpPr>
          <a:xfrm>
            <a:off x="1391637" y="3409191"/>
            <a:ext cx="398451" cy="399075"/>
            <a:chOff x="866175" y="3216475"/>
            <a:chExt cx="367575" cy="368150"/>
          </a:xfrm>
        </p:grpSpPr>
        <p:sp>
          <p:nvSpPr>
            <p:cNvPr id="1353" name="Google Shape;1353;p76"/>
            <p:cNvSpPr/>
            <p:nvPr/>
          </p:nvSpPr>
          <p:spPr>
            <a:xfrm>
              <a:off x="866175" y="3216475"/>
              <a:ext cx="367575" cy="368150"/>
            </a:xfrm>
            <a:custGeom>
              <a:avLst/>
              <a:gdLst/>
              <a:ahLst/>
              <a:cxnLst/>
              <a:rect l="l" t="t" r="r" b="b"/>
              <a:pathLst>
                <a:path w="14703" h="14726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52" y="14725"/>
                  </a:cubicBezTo>
                  <a:cubicBezTo>
                    <a:pt x="11391" y="14725"/>
                    <a:pt x="14703" y="11414"/>
                    <a:pt x="14703" y="7374"/>
                  </a:cubicBezTo>
                  <a:cubicBezTo>
                    <a:pt x="14703" y="3312"/>
                    <a:pt x="11391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76"/>
            <p:cNvSpPr/>
            <p:nvPr/>
          </p:nvSpPr>
          <p:spPr>
            <a:xfrm>
              <a:off x="900400" y="3290450"/>
              <a:ext cx="333350" cy="291975"/>
            </a:xfrm>
            <a:custGeom>
              <a:avLst/>
              <a:gdLst/>
              <a:ahLst/>
              <a:cxnLst/>
              <a:rect l="l" t="t" r="r" b="b"/>
              <a:pathLst>
                <a:path w="13334" h="11679" extrusionOk="0">
                  <a:moveTo>
                    <a:pt x="1280" y="0"/>
                  </a:moveTo>
                  <a:cubicBezTo>
                    <a:pt x="1280" y="0"/>
                    <a:pt x="0" y="4967"/>
                    <a:pt x="3488" y="8367"/>
                  </a:cubicBezTo>
                  <a:lnTo>
                    <a:pt x="6910" y="11678"/>
                  </a:lnTo>
                  <a:cubicBezTo>
                    <a:pt x="10574" y="11215"/>
                    <a:pt x="13334" y="8190"/>
                    <a:pt x="13334" y="4415"/>
                  </a:cubicBezTo>
                  <a:cubicBezTo>
                    <a:pt x="13334" y="3665"/>
                    <a:pt x="13246" y="3024"/>
                    <a:pt x="13069" y="2384"/>
                  </a:cubicBezTo>
                  <a:lnTo>
                    <a:pt x="10663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76"/>
            <p:cNvSpPr/>
            <p:nvPr/>
          </p:nvSpPr>
          <p:spPr>
            <a:xfrm>
              <a:off x="888800" y="3290450"/>
              <a:ext cx="322325" cy="248375"/>
            </a:xfrm>
            <a:custGeom>
              <a:avLst/>
              <a:gdLst/>
              <a:ahLst/>
              <a:cxnLst/>
              <a:rect l="l" t="t" r="r" b="b"/>
              <a:pathLst>
                <a:path w="12893" h="9935" extrusionOk="0">
                  <a:moveTo>
                    <a:pt x="1744" y="0"/>
                  </a:moveTo>
                  <a:cubicBezTo>
                    <a:pt x="1744" y="0"/>
                    <a:pt x="0" y="6976"/>
                    <a:pt x="6447" y="9934"/>
                  </a:cubicBezTo>
                  <a:cubicBezTo>
                    <a:pt x="12893" y="6976"/>
                    <a:pt x="11127" y="0"/>
                    <a:pt x="11127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76"/>
            <p:cNvSpPr/>
            <p:nvPr/>
          </p:nvSpPr>
          <p:spPr>
            <a:xfrm>
              <a:off x="1049950" y="3290450"/>
              <a:ext cx="161175" cy="248375"/>
            </a:xfrm>
            <a:custGeom>
              <a:avLst/>
              <a:gdLst/>
              <a:ahLst/>
              <a:cxnLst/>
              <a:rect l="l" t="t" r="r" b="b"/>
              <a:pathLst>
                <a:path w="6447" h="9935" extrusionOk="0">
                  <a:moveTo>
                    <a:pt x="1" y="0"/>
                  </a:moveTo>
                  <a:lnTo>
                    <a:pt x="1" y="9934"/>
                  </a:lnTo>
                  <a:cubicBezTo>
                    <a:pt x="6447" y="6976"/>
                    <a:pt x="4681" y="0"/>
                    <a:pt x="4681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76"/>
            <p:cNvSpPr/>
            <p:nvPr/>
          </p:nvSpPr>
          <p:spPr>
            <a:xfrm>
              <a:off x="951175" y="3315825"/>
              <a:ext cx="197600" cy="193200"/>
            </a:xfrm>
            <a:custGeom>
              <a:avLst/>
              <a:gdLst/>
              <a:ahLst/>
              <a:cxnLst/>
              <a:rect l="l" t="t" r="r" b="b"/>
              <a:pathLst>
                <a:path w="7904" h="7728" extrusionOk="0">
                  <a:moveTo>
                    <a:pt x="6799" y="817"/>
                  </a:moveTo>
                  <a:cubicBezTo>
                    <a:pt x="6888" y="1281"/>
                    <a:pt x="6976" y="2098"/>
                    <a:pt x="6799" y="3025"/>
                  </a:cubicBezTo>
                  <a:cubicBezTo>
                    <a:pt x="6534" y="4681"/>
                    <a:pt x="5519" y="5961"/>
                    <a:pt x="3952" y="6712"/>
                  </a:cubicBezTo>
                  <a:cubicBezTo>
                    <a:pt x="2384" y="5961"/>
                    <a:pt x="1369" y="4681"/>
                    <a:pt x="1104" y="3025"/>
                  </a:cubicBezTo>
                  <a:cubicBezTo>
                    <a:pt x="905" y="2098"/>
                    <a:pt x="1016" y="1281"/>
                    <a:pt x="1104" y="817"/>
                  </a:cubicBezTo>
                  <a:close/>
                  <a:moveTo>
                    <a:pt x="353" y="0"/>
                  </a:moveTo>
                  <a:lnTo>
                    <a:pt x="353" y="265"/>
                  </a:lnTo>
                  <a:cubicBezTo>
                    <a:pt x="265" y="354"/>
                    <a:pt x="0" y="1656"/>
                    <a:pt x="265" y="3113"/>
                  </a:cubicBezTo>
                  <a:cubicBezTo>
                    <a:pt x="464" y="4592"/>
                    <a:pt x="1280" y="6513"/>
                    <a:pt x="3775" y="7617"/>
                  </a:cubicBezTo>
                  <a:lnTo>
                    <a:pt x="3952" y="7727"/>
                  </a:lnTo>
                  <a:lnTo>
                    <a:pt x="4128" y="7617"/>
                  </a:lnTo>
                  <a:cubicBezTo>
                    <a:pt x="6623" y="6513"/>
                    <a:pt x="7440" y="4592"/>
                    <a:pt x="7638" y="3113"/>
                  </a:cubicBezTo>
                  <a:cubicBezTo>
                    <a:pt x="7903" y="1656"/>
                    <a:pt x="7638" y="354"/>
                    <a:pt x="7528" y="265"/>
                  </a:cubicBezTo>
                  <a:lnTo>
                    <a:pt x="7528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76"/>
            <p:cNvSpPr/>
            <p:nvPr/>
          </p:nvSpPr>
          <p:spPr>
            <a:xfrm>
              <a:off x="1049950" y="3315825"/>
              <a:ext cx="98825" cy="193200"/>
            </a:xfrm>
            <a:custGeom>
              <a:avLst/>
              <a:gdLst/>
              <a:ahLst/>
              <a:cxnLst/>
              <a:rect l="l" t="t" r="r" b="b"/>
              <a:pathLst>
                <a:path w="3953" h="7728" extrusionOk="0">
                  <a:moveTo>
                    <a:pt x="1" y="0"/>
                  </a:moveTo>
                  <a:lnTo>
                    <a:pt x="1" y="817"/>
                  </a:lnTo>
                  <a:lnTo>
                    <a:pt x="2848" y="817"/>
                  </a:lnTo>
                  <a:cubicBezTo>
                    <a:pt x="2937" y="1281"/>
                    <a:pt x="3025" y="2098"/>
                    <a:pt x="2848" y="3025"/>
                  </a:cubicBezTo>
                  <a:cubicBezTo>
                    <a:pt x="2583" y="4681"/>
                    <a:pt x="1568" y="5961"/>
                    <a:pt x="1" y="6712"/>
                  </a:cubicBezTo>
                  <a:lnTo>
                    <a:pt x="1" y="7727"/>
                  </a:lnTo>
                  <a:lnTo>
                    <a:pt x="177" y="7617"/>
                  </a:lnTo>
                  <a:cubicBezTo>
                    <a:pt x="2672" y="6513"/>
                    <a:pt x="3489" y="4592"/>
                    <a:pt x="3687" y="3113"/>
                  </a:cubicBezTo>
                  <a:cubicBezTo>
                    <a:pt x="3952" y="1656"/>
                    <a:pt x="3687" y="354"/>
                    <a:pt x="3577" y="265"/>
                  </a:cubicBezTo>
                  <a:lnTo>
                    <a:pt x="3577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76"/>
            <p:cNvSpPr/>
            <p:nvPr/>
          </p:nvSpPr>
          <p:spPr>
            <a:xfrm>
              <a:off x="1004150" y="3352250"/>
              <a:ext cx="91625" cy="87775"/>
            </a:xfrm>
            <a:custGeom>
              <a:avLst/>
              <a:gdLst/>
              <a:ahLst/>
              <a:cxnLst/>
              <a:rect l="l" t="t" r="r" b="b"/>
              <a:pathLst>
                <a:path w="3665" h="3511" extrusionOk="0">
                  <a:moveTo>
                    <a:pt x="1833" y="1"/>
                  </a:moveTo>
                  <a:lnTo>
                    <a:pt x="1281" y="1193"/>
                  </a:lnTo>
                  <a:lnTo>
                    <a:pt x="0" y="1391"/>
                  </a:lnTo>
                  <a:lnTo>
                    <a:pt x="905" y="2296"/>
                  </a:lnTo>
                  <a:lnTo>
                    <a:pt x="729" y="3511"/>
                  </a:lnTo>
                  <a:lnTo>
                    <a:pt x="1833" y="2848"/>
                  </a:lnTo>
                  <a:lnTo>
                    <a:pt x="2936" y="3511"/>
                  </a:lnTo>
                  <a:lnTo>
                    <a:pt x="2760" y="2296"/>
                  </a:lnTo>
                  <a:lnTo>
                    <a:pt x="3665" y="1391"/>
                  </a:lnTo>
                  <a:lnTo>
                    <a:pt x="2384" y="1193"/>
                  </a:lnTo>
                  <a:lnTo>
                    <a:pt x="1833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76"/>
            <p:cNvSpPr/>
            <p:nvPr/>
          </p:nvSpPr>
          <p:spPr>
            <a:xfrm>
              <a:off x="1049950" y="3352250"/>
              <a:ext cx="45825" cy="87775"/>
            </a:xfrm>
            <a:custGeom>
              <a:avLst/>
              <a:gdLst/>
              <a:ahLst/>
              <a:cxnLst/>
              <a:rect l="l" t="t" r="r" b="b"/>
              <a:pathLst>
                <a:path w="1833" h="3511" extrusionOk="0">
                  <a:moveTo>
                    <a:pt x="1" y="1"/>
                  </a:moveTo>
                  <a:lnTo>
                    <a:pt x="1" y="2848"/>
                  </a:lnTo>
                  <a:lnTo>
                    <a:pt x="1104" y="3511"/>
                  </a:lnTo>
                  <a:lnTo>
                    <a:pt x="928" y="2296"/>
                  </a:lnTo>
                  <a:lnTo>
                    <a:pt x="1833" y="1391"/>
                  </a:lnTo>
                  <a:lnTo>
                    <a:pt x="552" y="11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1" name="Google Shape;1361;p76"/>
          <p:cNvGrpSpPr/>
          <p:nvPr/>
        </p:nvGrpSpPr>
        <p:grpSpPr>
          <a:xfrm>
            <a:off x="713215" y="3409191"/>
            <a:ext cx="399048" cy="399075"/>
            <a:chOff x="240325" y="3216475"/>
            <a:chExt cx="368125" cy="368150"/>
          </a:xfrm>
        </p:grpSpPr>
        <p:sp>
          <p:nvSpPr>
            <p:cNvPr id="1362" name="Google Shape;1362;p76"/>
            <p:cNvSpPr/>
            <p:nvPr/>
          </p:nvSpPr>
          <p:spPr>
            <a:xfrm>
              <a:off x="240325" y="3216475"/>
              <a:ext cx="368125" cy="339225"/>
            </a:xfrm>
            <a:custGeom>
              <a:avLst/>
              <a:gdLst/>
              <a:ahLst/>
              <a:cxnLst/>
              <a:rect l="l" t="t" r="r" b="b"/>
              <a:pathLst>
                <a:path w="14725" h="13569" extrusionOk="0">
                  <a:moveTo>
                    <a:pt x="7374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9758"/>
                    <a:pt x="1104" y="11878"/>
                    <a:pt x="2958" y="13246"/>
                  </a:cubicBezTo>
                  <a:cubicBezTo>
                    <a:pt x="3260" y="13481"/>
                    <a:pt x="3586" y="13569"/>
                    <a:pt x="3931" y="13569"/>
                  </a:cubicBezTo>
                  <a:cubicBezTo>
                    <a:pt x="4949" y="13569"/>
                    <a:pt x="6137" y="12805"/>
                    <a:pt x="7374" y="12805"/>
                  </a:cubicBezTo>
                  <a:cubicBezTo>
                    <a:pt x="8610" y="12805"/>
                    <a:pt x="9786" y="13569"/>
                    <a:pt x="10807" y="13569"/>
                  </a:cubicBezTo>
                  <a:cubicBezTo>
                    <a:pt x="11153" y="13569"/>
                    <a:pt x="11482" y="13481"/>
                    <a:pt x="11789" y="13246"/>
                  </a:cubicBezTo>
                  <a:cubicBezTo>
                    <a:pt x="13621" y="11878"/>
                    <a:pt x="14725" y="9758"/>
                    <a:pt x="14725" y="7374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76"/>
            <p:cNvSpPr/>
            <p:nvPr/>
          </p:nvSpPr>
          <p:spPr>
            <a:xfrm>
              <a:off x="314275" y="3246850"/>
              <a:ext cx="294175" cy="308850"/>
            </a:xfrm>
            <a:custGeom>
              <a:avLst/>
              <a:gdLst/>
              <a:ahLst/>
              <a:cxnLst/>
              <a:rect l="l" t="t" r="r" b="b"/>
              <a:pathLst>
                <a:path w="11767" h="12354" extrusionOk="0">
                  <a:moveTo>
                    <a:pt x="4416" y="0"/>
                  </a:moveTo>
                  <a:cubicBezTo>
                    <a:pt x="4416" y="0"/>
                    <a:pt x="3488" y="0"/>
                    <a:pt x="2760" y="265"/>
                  </a:cubicBezTo>
                  <a:cubicBezTo>
                    <a:pt x="1921" y="552"/>
                    <a:pt x="1281" y="1280"/>
                    <a:pt x="1281" y="2296"/>
                  </a:cubicBezTo>
                  <a:cubicBezTo>
                    <a:pt x="1281" y="2649"/>
                    <a:pt x="1369" y="3024"/>
                    <a:pt x="1369" y="3488"/>
                  </a:cubicBezTo>
                  <a:cubicBezTo>
                    <a:pt x="1193" y="3576"/>
                    <a:pt x="994" y="3863"/>
                    <a:pt x="994" y="4128"/>
                  </a:cubicBezTo>
                  <a:lnTo>
                    <a:pt x="1104" y="4592"/>
                  </a:lnTo>
                  <a:cubicBezTo>
                    <a:pt x="1104" y="4768"/>
                    <a:pt x="1193" y="4857"/>
                    <a:pt x="1281" y="4967"/>
                  </a:cubicBezTo>
                  <a:lnTo>
                    <a:pt x="1744" y="5409"/>
                  </a:lnTo>
                  <a:cubicBezTo>
                    <a:pt x="1833" y="6336"/>
                    <a:pt x="1744" y="7175"/>
                    <a:pt x="994" y="7528"/>
                  </a:cubicBezTo>
                  <a:lnTo>
                    <a:pt x="1921" y="8455"/>
                  </a:lnTo>
                  <a:lnTo>
                    <a:pt x="1656" y="8455"/>
                  </a:lnTo>
                  <a:cubicBezTo>
                    <a:pt x="729" y="8455"/>
                    <a:pt x="0" y="9184"/>
                    <a:pt x="0" y="10199"/>
                  </a:cubicBezTo>
                  <a:lnTo>
                    <a:pt x="0" y="12031"/>
                  </a:lnTo>
                  <a:cubicBezTo>
                    <a:pt x="302" y="12266"/>
                    <a:pt x="628" y="12354"/>
                    <a:pt x="973" y="12354"/>
                  </a:cubicBezTo>
                  <a:cubicBezTo>
                    <a:pt x="1991" y="12354"/>
                    <a:pt x="3179" y="11590"/>
                    <a:pt x="4416" y="11590"/>
                  </a:cubicBezTo>
                  <a:cubicBezTo>
                    <a:pt x="5652" y="11590"/>
                    <a:pt x="6828" y="12354"/>
                    <a:pt x="7849" y="12354"/>
                  </a:cubicBezTo>
                  <a:cubicBezTo>
                    <a:pt x="8195" y="12354"/>
                    <a:pt x="8524" y="12266"/>
                    <a:pt x="8831" y="12031"/>
                  </a:cubicBezTo>
                  <a:cubicBezTo>
                    <a:pt x="10663" y="10663"/>
                    <a:pt x="11767" y="8543"/>
                    <a:pt x="11767" y="6159"/>
                  </a:cubicBezTo>
                  <a:lnTo>
                    <a:pt x="11767" y="5607"/>
                  </a:lnTo>
                  <a:lnTo>
                    <a:pt x="6976" y="817"/>
                  </a:lnTo>
                  <a:cubicBezTo>
                    <a:pt x="6712" y="640"/>
                    <a:pt x="6425" y="353"/>
                    <a:pt x="6071" y="265"/>
                  </a:cubicBezTo>
                  <a:cubicBezTo>
                    <a:pt x="5321" y="0"/>
                    <a:pt x="4416" y="0"/>
                    <a:pt x="4416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76"/>
            <p:cNvSpPr/>
            <p:nvPr/>
          </p:nvSpPr>
          <p:spPr>
            <a:xfrm>
              <a:off x="339100" y="3246850"/>
              <a:ext cx="170575" cy="204225"/>
            </a:xfrm>
            <a:custGeom>
              <a:avLst/>
              <a:gdLst/>
              <a:ahLst/>
              <a:cxnLst/>
              <a:rect l="l" t="t" r="r" b="b"/>
              <a:pathLst>
                <a:path w="6823" h="8169" extrusionOk="0">
                  <a:moveTo>
                    <a:pt x="3423" y="0"/>
                  </a:moveTo>
                  <a:cubicBezTo>
                    <a:pt x="3423" y="0"/>
                    <a:pt x="2495" y="0"/>
                    <a:pt x="1767" y="265"/>
                  </a:cubicBezTo>
                  <a:cubicBezTo>
                    <a:pt x="928" y="552"/>
                    <a:pt x="288" y="1280"/>
                    <a:pt x="288" y="2296"/>
                  </a:cubicBezTo>
                  <a:cubicBezTo>
                    <a:pt x="288" y="4305"/>
                    <a:pt x="1480" y="6799"/>
                    <a:pt x="1" y="7528"/>
                  </a:cubicBezTo>
                  <a:cubicBezTo>
                    <a:pt x="1" y="7528"/>
                    <a:pt x="1303" y="8168"/>
                    <a:pt x="3423" y="8168"/>
                  </a:cubicBezTo>
                  <a:cubicBezTo>
                    <a:pt x="5520" y="8168"/>
                    <a:pt x="6822" y="7528"/>
                    <a:pt x="6822" y="7528"/>
                  </a:cubicBezTo>
                  <a:cubicBezTo>
                    <a:pt x="5343" y="6799"/>
                    <a:pt x="6535" y="4305"/>
                    <a:pt x="6535" y="2296"/>
                  </a:cubicBezTo>
                  <a:cubicBezTo>
                    <a:pt x="6535" y="1280"/>
                    <a:pt x="5895" y="552"/>
                    <a:pt x="5078" y="265"/>
                  </a:cubicBezTo>
                  <a:cubicBezTo>
                    <a:pt x="4328" y="0"/>
                    <a:pt x="3423" y="0"/>
                    <a:pt x="3423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76"/>
            <p:cNvSpPr/>
            <p:nvPr/>
          </p:nvSpPr>
          <p:spPr>
            <a:xfrm>
              <a:off x="424650" y="3246850"/>
              <a:ext cx="85025" cy="204225"/>
            </a:xfrm>
            <a:custGeom>
              <a:avLst/>
              <a:gdLst/>
              <a:ahLst/>
              <a:cxnLst/>
              <a:rect l="l" t="t" r="r" b="b"/>
              <a:pathLst>
                <a:path w="3401" h="8169" extrusionOk="0">
                  <a:moveTo>
                    <a:pt x="1" y="0"/>
                  </a:moveTo>
                  <a:lnTo>
                    <a:pt x="1" y="8168"/>
                  </a:lnTo>
                  <a:cubicBezTo>
                    <a:pt x="994" y="8168"/>
                    <a:pt x="1921" y="7991"/>
                    <a:pt x="2473" y="7903"/>
                  </a:cubicBezTo>
                  <a:cubicBezTo>
                    <a:pt x="3025" y="7727"/>
                    <a:pt x="3400" y="7528"/>
                    <a:pt x="3400" y="7528"/>
                  </a:cubicBezTo>
                  <a:cubicBezTo>
                    <a:pt x="1921" y="6799"/>
                    <a:pt x="3113" y="4305"/>
                    <a:pt x="3113" y="2296"/>
                  </a:cubicBezTo>
                  <a:cubicBezTo>
                    <a:pt x="3113" y="1280"/>
                    <a:pt x="2473" y="552"/>
                    <a:pt x="1656" y="265"/>
                  </a:cubicBezTo>
                  <a:cubicBezTo>
                    <a:pt x="906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76"/>
            <p:cNvSpPr/>
            <p:nvPr/>
          </p:nvSpPr>
          <p:spPr>
            <a:xfrm>
              <a:off x="397050" y="3421225"/>
              <a:ext cx="55225" cy="41425"/>
            </a:xfrm>
            <a:custGeom>
              <a:avLst/>
              <a:gdLst/>
              <a:ahLst/>
              <a:cxnLst/>
              <a:rect l="l" t="t" r="r" b="b"/>
              <a:pathLst>
                <a:path w="2209" h="1657" extrusionOk="0">
                  <a:moveTo>
                    <a:pt x="1" y="1"/>
                  </a:moveTo>
                  <a:lnTo>
                    <a:pt x="1" y="1657"/>
                  </a:lnTo>
                  <a:lnTo>
                    <a:pt x="2208" y="1657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76"/>
            <p:cNvSpPr/>
            <p:nvPr/>
          </p:nvSpPr>
          <p:spPr>
            <a:xfrm>
              <a:off x="424650" y="3421225"/>
              <a:ext cx="27625" cy="41425"/>
            </a:xfrm>
            <a:custGeom>
              <a:avLst/>
              <a:gdLst/>
              <a:ahLst/>
              <a:cxnLst/>
              <a:rect l="l" t="t" r="r" b="b"/>
              <a:pathLst>
                <a:path w="1105" h="1657" extrusionOk="0">
                  <a:moveTo>
                    <a:pt x="1" y="1"/>
                  </a:moveTo>
                  <a:lnTo>
                    <a:pt x="1" y="1657"/>
                  </a:lnTo>
                  <a:lnTo>
                    <a:pt x="1104" y="1657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76"/>
            <p:cNvSpPr/>
            <p:nvPr/>
          </p:nvSpPr>
          <p:spPr>
            <a:xfrm>
              <a:off x="339100" y="3262850"/>
              <a:ext cx="170575" cy="174425"/>
            </a:xfrm>
            <a:custGeom>
              <a:avLst/>
              <a:gdLst/>
              <a:ahLst/>
              <a:cxnLst/>
              <a:rect l="l" t="t" r="r" b="b"/>
              <a:pathLst>
                <a:path w="6823" h="6977" extrusionOk="0">
                  <a:moveTo>
                    <a:pt x="3423" y="0"/>
                  </a:moveTo>
                  <a:cubicBezTo>
                    <a:pt x="2120" y="0"/>
                    <a:pt x="663" y="1016"/>
                    <a:pt x="553" y="2760"/>
                  </a:cubicBezTo>
                  <a:cubicBezTo>
                    <a:pt x="200" y="2848"/>
                    <a:pt x="1" y="3113"/>
                    <a:pt x="1" y="3488"/>
                  </a:cubicBezTo>
                  <a:lnTo>
                    <a:pt x="111" y="3952"/>
                  </a:lnTo>
                  <a:cubicBezTo>
                    <a:pt x="111" y="4278"/>
                    <a:pt x="378" y="4521"/>
                    <a:pt x="636" y="4521"/>
                  </a:cubicBezTo>
                  <a:cubicBezTo>
                    <a:pt x="675" y="4521"/>
                    <a:pt x="714" y="4515"/>
                    <a:pt x="751" y="4504"/>
                  </a:cubicBezTo>
                  <a:lnTo>
                    <a:pt x="840" y="4504"/>
                  </a:lnTo>
                  <a:cubicBezTo>
                    <a:pt x="1568" y="6336"/>
                    <a:pt x="2672" y="6888"/>
                    <a:pt x="3423" y="6976"/>
                  </a:cubicBezTo>
                  <a:cubicBezTo>
                    <a:pt x="4151" y="6888"/>
                    <a:pt x="5255" y="6336"/>
                    <a:pt x="5983" y="4504"/>
                  </a:cubicBezTo>
                  <a:lnTo>
                    <a:pt x="6072" y="4504"/>
                  </a:lnTo>
                  <a:cubicBezTo>
                    <a:pt x="6109" y="4515"/>
                    <a:pt x="6148" y="4521"/>
                    <a:pt x="6188" y="4521"/>
                  </a:cubicBezTo>
                  <a:cubicBezTo>
                    <a:pt x="6451" y="4521"/>
                    <a:pt x="6734" y="4278"/>
                    <a:pt x="6734" y="3952"/>
                  </a:cubicBezTo>
                  <a:lnTo>
                    <a:pt x="6822" y="3488"/>
                  </a:lnTo>
                  <a:cubicBezTo>
                    <a:pt x="6822" y="3113"/>
                    <a:pt x="6624" y="2848"/>
                    <a:pt x="6270" y="2760"/>
                  </a:cubicBezTo>
                  <a:cubicBezTo>
                    <a:pt x="6182" y="1016"/>
                    <a:pt x="4703" y="0"/>
                    <a:pt x="3423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76"/>
            <p:cNvSpPr/>
            <p:nvPr/>
          </p:nvSpPr>
          <p:spPr>
            <a:xfrm>
              <a:off x="424650" y="3262850"/>
              <a:ext cx="85025" cy="174425"/>
            </a:xfrm>
            <a:custGeom>
              <a:avLst/>
              <a:gdLst/>
              <a:ahLst/>
              <a:cxnLst/>
              <a:rect l="l" t="t" r="r" b="b"/>
              <a:pathLst>
                <a:path w="3401" h="6977" extrusionOk="0">
                  <a:moveTo>
                    <a:pt x="1" y="0"/>
                  </a:moveTo>
                  <a:lnTo>
                    <a:pt x="1" y="6976"/>
                  </a:lnTo>
                  <a:cubicBezTo>
                    <a:pt x="729" y="6888"/>
                    <a:pt x="1833" y="6336"/>
                    <a:pt x="2561" y="4504"/>
                  </a:cubicBezTo>
                  <a:lnTo>
                    <a:pt x="2650" y="4504"/>
                  </a:lnTo>
                  <a:cubicBezTo>
                    <a:pt x="2687" y="4515"/>
                    <a:pt x="2726" y="4521"/>
                    <a:pt x="2766" y="4521"/>
                  </a:cubicBezTo>
                  <a:cubicBezTo>
                    <a:pt x="3029" y="4521"/>
                    <a:pt x="3312" y="4278"/>
                    <a:pt x="3312" y="3952"/>
                  </a:cubicBezTo>
                  <a:lnTo>
                    <a:pt x="3400" y="3488"/>
                  </a:lnTo>
                  <a:cubicBezTo>
                    <a:pt x="3400" y="3113"/>
                    <a:pt x="3202" y="2848"/>
                    <a:pt x="2848" y="2760"/>
                  </a:cubicBezTo>
                  <a:cubicBezTo>
                    <a:pt x="2760" y="1016"/>
                    <a:pt x="1281" y="0"/>
                    <a:pt x="1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76"/>
            <p:cNvSpPr/>
            <p:nvPr/>
          </p:nvSpPr>
          <p:spPr>
            <a:xfrm>
              <a:off x="351250" y="3261975"/>
              <a:ext cx="146275" cy="69875"/>
            </a:xfrm>
            <a:custGeom>
              <a:avLst/>
              <a:gdLst/>
              <a:ahLst/>
              <a:cxnLst/>
              <a:rect l="l" t="t" r="r" b="b"/>
              <a:pathLst>
                <a:path w="5851" h="2795" extrusionOk="0">
                  <a:moveTo>
                    <a:pt x="2476" y="1"/>
                  </a:moveTo>
                  <a:cubicBezTo>
                    <a:pt x="1648" y="1"/>
                    <a:pt x="1" y="311"/>
                    <a:pt x="67" y="2795"/>
                  </a:cubicBezTo>
                  <a:cubicBezTo>
                    <a:pt x="67" y="2795"/>
                    <a:pt x="2009" y="2795"/>
                    <a:pt x="2937" y="1603"/>
                  </a:cubicBezTo>
                  <a:cubicBezTo>
                    <a:pt x="3842" y="2795"/>
                    <a:pt x="5784" y="2795"/>
                    <a:pt x="5784" y="2795"/>
                  </a:cubicBezTo>
                  <a:cubicBezTo>
                    <a:pt x="5851" y="311"/>
                    <a:pt x="4216" y="1"/>
                    <a:pt x="3394" y="1"/>
                  </a:cubicBezTo>
                  <a:cubicBezTo>
                    <a:pt x="3120" y="1"/>
                    <a:pt x="2937" y="35"/>
                    <a:pt x="2937" y="35"/>
                  </a:cubicBezTo>
                  <a:cubicBezTo>
                    <a:pt x="2937" y="35"/>
                    <a:pt x="2752" y="1"/>
                    <a:pt x="2476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76"/>
            <p:cNvSpPr/>
            <p:nvPr/>
          </p:nvSpPr>
          <p:spPr>
            <a:xfrm>
              <a:off x="424650" y="3261975"/>
              <a:ext cx="72875" cy="69875"/>
            </a:xfrm>
            <a:custGeom>
              <a:avLst/>
              <a:gdLst/>
              <a:ahLst/>
              <a:cxnLst/>
              <a:rect l="l" t="t" r="r" b="b"/>
              <a:pathLst>
                <a:path w="2915" h="2795" extrusionOk="0">
                  <a:moveTo>
                    <a:pt x="458" y="1"/>
                  </a:moveTo>
                  <a:cubicBezTo>
                    <a:pt x="184" y="1"/>
                    <a:pt x="1" y="35"/>
                    <a:pt x="1" y="35"/>
                  </a:cubicBezTo>
                  <a:lnTo>
                    <a:pt x="1" y="1603"/>
                  </a:lnTo>
                  <a:cubicBezTo>
                    <a:pt x="906" y="2795"/>
                    <a:pt x="2848" y="2795"/>
                    <a:pt x="2848" y="2795"/>
                  </a:cubicBezTo>
                  <a:cubicBezTo>
                    <a:pt x="2915" y="311"/>
                    <a:pt x="1280" y="1"/>
                    <a:pt x="458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76"/>
            <p:cNvSpPr/>
            <p:nvPr/>
          </p:nvSpPr>
          <p:spPr>
            <a:xfrm>
              <a:off x="424650" y="3347825"/>
              <a:ext cx="38650" cy="45850"/>
            </a:xfrm>
            <a:custGeom>
              <a:avLst/>
              <a:gdLst/>
              <a:ahLst/>
              <a:cxnLst/>
              <a:rect l="l" t="t" r="r" b="b"/>
              <a:pathLst>
                <a:path w="1546" h="1834" extrusionOk="0">
                  <a:moveTo>
                    <a:pt x="1" y="1"/>
                  </a:moveTo>
                  <a:lnTo>
                    <a:pt x="1" y="1833"/>
                  </a:lnTo>
                  <a:lnTo>
                    <a:pt x="553" y="1833"/>
                  </a:lnTo>
                  <a:lnTo>
                    <a:pt x="553" y="553"/>
                  </a:lnTo>
                  <a:lnTo>
                    <a:pt x="1546" y="553"/>
                  </a:lnTo>
                  <a:lnTo>
                    <a:pt x="1546" y="1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76"/>
            <p:cNvSpPr/>
            <p:nvPr/>
          </p:nvSpPr>
          <p:spPr>
            <a:xfrm>
              <a:off x="352900" y="3331825"/>
              <a:ext cx="142975" cy="52325"/>
            </a:xfrm>
            <a:custGeom>
              <a:avLst/>
              <a:gdLst/>
              <a:ahLst/>
              <a:cxnLst/>
              <a:rect l="l" t="t" r="r" b="b"/>
              <a:pathLst>
                <a:path w="5719" h="2093" extrusionOk="0">
                  <a:moveTo>
                    <a:pt x="1" y="1"/>
                  </a:moveTo>
                  <a:lnTo>
                    <a:pt x="1016" y="1745"/>
                  </a:lnTo>
                  <a:cubicBezTo>
                    <a:pt x="1160" y="1976"/>
                    <a:pt x="1392" y="2092"/>
                    <a:pt x="1621" y="2092"/>
                  </a:cubicBezTo>
                  <a:cubicBezTo>
                    <a:pt x="1850" y="2092"/>
                    <a:pt x="2076" y="1976"/>
                    <a:pt x="2208" y="1745"/>
                  </a:cubicBezTo>
                  <a:lnTo>
                    <a:pt x="2871" y="729"/>
                  </a:lnTo>
                  <a:lnTo>
                    <a:pt x="3511" y="1745"/>
                  </a:lnTo>
                  <a:cubicBezTo>
                    <a:pt x="3643" y="1976"/>
                    <a:pt x="3870" y="2092"/>
                    <a:pt x="4099" y="2092"/>
                  </a:cubicBezTo>
                  <a:cubicBezTo>
                    <a:pt x="4328" y="2092"/>
                    <a:pt x="4559" y="1976"/>
                    <a:pt x="4703" y="1745"/>
                  </a:cubicBezTo>
                  <a:lnTo>
                    <a:pt x="5718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76"/>
            <p:cNvSpPr/>
            <p:nvPr/>
          </p:nvSpPr>
          <p:spPr>
            <a:xfrm>
              <a:off x="424650" y="3331825"/>
              <a:ext cx="71225" cy="52325"/>
            </a:xfrm>
            <a:custGeom>
              <a:avLst/>
              <a:gdLst/>
              <a:ahLst/>
              <a:cxnLst/>
              <a:rect l="l" t="t" r="r" b="b"/>
              <a:pathLst>
                <a:path w="2849" h="2093" extrusionOk="0">
                  <a:moveTo>
                    <a:pt x="1" y="1"/>
                  </a:moveTo>
                  <a:lnTo>
                    <a:pt x="1" y="729"/>
                  </a:lnTo>
                  <a:lnTo>
                    <a:pt x="641" y="1745"/>
                  </a:lnTo>
                  <a:cubicBezTo>
                    <a:pt x="773" y="1976"/>
                    <a:pt x="1000" y="2092"/>
                    <a:pt x="1229" y="2092"/>
                  </a:cubicBezTo>
                  <a:cubicBezTo>
                    <a:pt x="1458" y="2092"/>
                    <a:pt x="1689" y="1976"/>
                    <a:pt x="1833" y="1745"/>
                  </a:cubicBezTo>
                  <a:lnTo>
                    <a:pt x="2848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76"/>
            <p:cNvSpPr/>
            <p:nvPr/>
          </p:nvSpPr>
          <p:spPr>
            <a:xfrm>
              <a:off x="314275" y="3458225"/>
              <a:ext cx="220775" cy="126400"/>
            </a:xfrm>
            <a:custGeom>
              <a:avLst/>
              <a:gdLst/>
              <a:ahLst/>
              <a:cxnLst/>
              <a:rect l="l" t="t" r="r" b="b"/>
              <a:pathLst>
                <a:path w="8831" h="5056" extrusionOk="0">
                  <a:moveTo>
                    <a:pt x="1656" y="0"/>
                  </a:moveTo>
                  <a:cubicBezTo>
                    <a:pt x="729" y="0"/>
                    <a:pt x="0" y="729"/>
                    <a:pt x="0" y="1744"/>
                  </a:cubicBezTo>
                  <a:lnTo>
                    <a:pt x="0" y="3576"/>
                  </a:lnTo>
                  <a:cubicBezTo>
                    <a:pt x="1193" y="4504"/>
                    <a:pt x="2760" y="5055"/>
                    <a:pt x="4416" y="5055"/>
                  </a:cubicBezTo>
                  <a:cubicBezTo>
                    <a:pt x="6071" y="5055"/>
                    <a:pt x="7617" y="4504"/>
                    <a:pt x="8831" y="3576"/>
                  </a:cubicBezTo>
                  <a:lnTo>
                    <a:pt x="8831" y="1744"/>
                  </a:lnTo>
                  <a:cubicBezTo>
                    <a:pt x="8831" y="817"/>
                    <a:pt x="8080" y="0"/>
                    <a:pt x="7175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76"/>
            <p:cNvSpPr/>
            <p:nvPr/>
          </p:nvSpPr>
          <p:spPr>
            <a:xfrm>
              <a:off x="424650" y="3458225"/>
              <a:ext cx="110400" cy="126400"/>
            </a:xfrm>
            <a:custGeom>
              <a:avLst/>
              <a:gdLst/>
              <a:ahLst/>
              <a:cxnLst/>
              <a:rect l="l" t="t" r="r" b="b"/>
              <a:pathLst>
                <a:path w="4416" h="5056" extrusionOk="0">
                  <a:moveTo>
                    <a:pt x="1" y="0"/>
                  </a:moveTo>
                  <a:lnTo>
                    <a:pt x="1" y="5055"/>
                  </a:lnTo>
                  <a:cubicBezTo>
                    <a:pt x="1656" y="5055"/>
                    <a:pt x="3202" y="4504"/>
                    <a:pt x="4416" y="3576"/>
                  </a:cubicBezTo>
                  <a:lnTo>
                    <a:pt x="4416" y="1744"/>
                  </a:lnTo>
                  <a:cubicBezTo>
                    <a:pt x="4416" y="817"/>
                    <a:pt x="3665" y="0"/>
                    <a:pt x="2760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76"/>
            <p:cNvSpPr/>
            <p:nvPr/>
          </p:nvSpPr>
          <p:spPr>
            <a:xfrm>
              <a:off x="339100" y="3513400"/>
              <a:ext cx="23225" cy="59625"/>
            </a:xfrm>
            <a:custGeom>
              <a:avLst/>
              <a:gdLst/>
              <a:ahLst/>
              <a:cxnLst/>
              <a:rect l="l" t="t" r="r" b="b"/>
              <a:pathLst>
                <a:path w="929" h="2385" extrusionOk="0">
                  <a:moveTo>
                    <a:pt x="1" y="1"/>
                  </a:moveTo>
                  <a:lnTo>
                    <a:pt x="1" y="2032"/>
                  </a:lnTo>
                  <a:cubicBezTo>
                    <a:pt x="288" y="2208"/>
                    <a:pt x="553" y="2297"/>
                    <a:pt x="928" y="2385"/>
                  </a:cubicBezTo>
                  <a:lnTo>
                    <a:pt x="928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76"/>
            <p:cNvSpPr/>
            <p:nvPr/>
          </p:nvSpPr>
          <p:spPr>
            <a:xfrm>
              <a:off x="486475" y="3513400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0" y="1"/>
                  </a:moveTo>
                  <a:lnTo>
                    <a:pt x="0" y="2385"/>
                  </a:lnTo>
                  <a:cubicBezTo>
                    <a:pt x="375" y="2297"/>
                    <a:pt x="640" y="2208"/>
                    <a:pt x="927" y="2032"/>
                  </a:cubicBezTo>
                  <a:lnTo>
                    <a:pt x="92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76"/>
            <p:cNvSpPr/>
            <p:nvPr/>
          </p:nvSpPr>
          <p:spPr>
            <a:xfrm>
              <a:off x="380500" y="3345625"/>
              <a:ext cx="30375" cy="20450"/>
            </a:xfrm>
            <a:custGeom>
              <a:avLst/>
              <a:gdLst/>
              <a:ahLst/>
              <a:cxnLst/>
              <a:rect l="l" t="t" r="r" b="b"/>
              <a:pathLst>
                <a:path w="1215" h="818" extrusionOk="0">
                  <a:moveTo>
                    <a:pt x="1" y="1"/>
                  </a:moveTo>
                  <a:lnTo>
                    <a:pt x="1" y="177"/>
                  </a:lnTo>
                  <a:cubicBezTo>
                    <a:pt x="1" y="552"/>
                    <a:pt x="288" y="817"/>
                    <a:pt x="663" y="817"/>
                  </a:cubicBezTo>
                  <a:cubicBezTo>
                    <a:pt x="839" y="817"/>
                    <a:pt x="1104" y="641"/>
                    <a:pt x="1215" y="3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76"/>
            <p:cNvSpPr/>
            <p:nvPr/>
          </p:nvSpPr>
          <p:spPr>
            <a:xfrm>
              <a:off x="435700" y="3345625"/>
              <a:ext cx="30375" cy="20450"/>
            </a:xfrm>
            <a:custGeom>
              <a:avLst/>
              <a:gdLst/>
              <a:ahLst/>
              <a:cxnLst/>
              <a:rect l="l" t="t" r="r" b="b"/>
              <a:pathLst>
                <a:path w="1215" h="818" extrusionOk="0">
                  <a:moveTo>
                    <a:pt x="1214" y="1"/>
                  </a:moveTo>
                  <a:lnTo>
                    <a:pt x="0" y="354"/>
                  </a:lnTo>
                  <a:cubicBezTo>
                    <a:pt x="111" y="641"/>
                    <a:pt x="375" y="817"/>
                    <a:pt x="662" y="817"/>
                  </a:cubicBezTo>
                  <a:cubicBezTo>
                    <a:pt x="927" y="817"/>
                    <a:pt x="1214" y="552"/>
                    <a:pt x="1214" y="177"/>
                  </a:cubicBezTo>
                  <a:lnTo>
                    <a:pt x="1214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76"/>
            <p:cNvSpPr/>
            <p:nvPr/>
          </p:nvSpPr>
          <p:spPr>
            <a:xfrm>
              <a:off x="392100" y="3504475"/>
              <a:ext cx="64600" cy="48150"/>
            </a:xfrm>
            <a:custGeom>
              <a:avLst/>
              <a:gdLst/>
              <a:ahLst/>
              <a:cxnLst/>
              <a:rect l="l" t="t" r="r" b="b"/>
              <a:pathLst>
                <a:path w="2584" h="1926" extrusionOk="0">
                  <a:moveTo>
                    <a:pt x="616" y="0"/>
                  </a:moveTo>
                  <a:cubicBezTo>
                    <a:pt x="530" y="0"/>
                    <a:pt x="449" y="22"/>
                    <a:pt x="375" y="71"/>
                  </a:cubicBezTo>
                  <a:cubicBezTo>
                    <a:pt x="88" y="269"/>
                    <a:pt x="0" y="821"/>
                    <a:pt x="287" y="1285"/>
                  </a:cubicBezTo>
                  <a:cubicBezTo>
                    <a:pt x="552" y="1726"/>
                    <a:pt x="1016" y="1925"/>
                    <a:pt x="1303" y="1925"/>
                  </a:cubicBezTo>
                  <a:cubicBezTo>
                    <a:pt x="1568" y="1925"/>
                    <a:pt x="2031" y="1726"/>
                    <a:pt x="2296" y="1285"/>
                  </a:cubicBezTo>
                  <a:cubicBezTo>
                    <a:pt x="2583" y="821"/>
                    <a:pt x="2495" y="269"/>
                    <a:pt x="2208" y="71"/>
                  </a:cubicBezTo>
                  <a:cubicBezTo>
                    <a:pt x="2135" y="22"/>
                    <a:pt x="2053" y="0"/>
                    <a:pt x="1968" y="0"/>
                  </a:cubicBezTo>
                  <a:cubicBezTo>
                    <a:pt x="1744" y="0"/>
                    <a:pt x="1494" y="150"/>
                    <a:pt x="1303" y="358"/>
                  </a:cubicBezTo>
                  <a:cubicBezTo>
                    <a:pt x="1095" y="150"/>
                    <a:pt x="841" y="0"/>
                    <a:pt x="616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76"/>
            <p:cNvSpPr/>
            <p:nvPr/>
          </p:nvSpPr>
          <p:spPr>
            <a:xfrm>
              <a:off x="424650" y="3504475"/>
              <a:ext cx="32050" cy="48150"/>
            </a:xfrm>
            <a:custGeom>
              <a:avLst/>
              <a:gdLst/>
              <a:ahLst/>
              <a:cxnLst/>
              <a:rect l="l" t="t" r="r" b="b"/>
              <a:pathLst>
                <a:path w="1282" h="1926" extrusionOk="0">
                  <a:moveTo>
                    <a:pt x="666" y="0"/>
                  </a:moveTo>
                  <a:cubicBezTo>
                    <a:pt x="442" y="0"/>
                    <a:pt x="192" y="150"/>
                    <a:pt x="1" y="358"/>
                  </a:cubicBezTo>
                  <a:lnTo>
                    <a:pt x="1" y="1925"/>
                  </a:lnTo>
                  <a:cubicBezTo>
                    <a:pt x="266" y="1925"/>
                    <a:pt x="729" y="1726"/>
                    <a:pt x="994" y="1285"/>
                  </a:cubicBezTo>
                  <a:cubicBezTo>
                    <a:pt x="1281" y="821"/>
                    <a:pt x="1193" y="269"/>
                    <a:pt x="906" y="71"/>
                  </a:cubicBezTo>
                  <a:cubicBezTo>
                    <a:pt x="833" y="22"/>
                    <a:pt x="751" y="0"/>
                    <a:pt x="666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76"/>
            <p:cNvSpPr/>
            <p:nvPr/>
          </p:nvSpPr>
          <p:spPr>
            <a:xfrm>
              <a:off x="366700" y="3267250"/>
              <a:ext cx="115375" cy="27625"/>
            </a:xfrm>
            <a:custGeom>
              <a:avLst/>
              <a:gdLst/>
              <a:ahLst/>
              <a:cxnLst/>
              <a:rect l="l" t="t" r="r" b="b"/>
              <a:pathLst>
                <a:path w="4615" h="1105" extrusionOk="0">
                  <a:moveTo>
                    <a:pt x="840" y="1"/>
                  </a:moveTo>
                  <a:cubicBezTo>
                    <a:pt x="553" y="89"/>
                    <a:pt x="288" y="288"/>
                    <a:pt x="1" y="553"/>
                  </a:cubicBezTo>
                  <a:cubicBezTo>
                    <a:pt x="663" y="928"/>
                    <a:pt x="1480" y="1105"/>
                    <a:pt x="2319" y="1105"/>
                  </a:cubicBezTo>
                  <a:cubicBezTo>
                    <a:pt x="3135" y="1105"/>
                    <a:pt x="3974" y="928"/>
                    <a:pt x="4615" y="553"/>
                  </a:cubicBezTo>
                  <a:cubicBezTo>
                    <a:pt x="4328" y="288"/>
                    <a:pt x="4063" y="89"/>
                    <a:pt x="3776" y="1"/>
                  </a:cubicBezTo>
                  <a:cubicBezTo>
                    <a:pt x="3312" y="177"/>
                    <a:pt x="2871" y="288"/>
                    <a:pt x="2319" y="288"/>
                  </a:cubicBezTo>
                  <a:cubicBezTo>
                    <a:pt x="1767" y="288"/>
                    <a:pt x="1303" y="177"/>
                    <a:pt x="840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76"/>
            <p:cNvSpPr/>
            <p:nvPr/>
          </p:nvSpPr>
          <p:spPr>
            <a:xfrm>
              <a:off x="424650" y="3267250"/>
              <a:ext cx="57425" cy="27625"/>
            </a:xfrm>
            <a:custGeom>
              <a:avLst/>
              <a:gdLst/>
              <a:ahLst/>
              <a:cxnLst/>
              <a:rect l="l" t="t" r="r" b="b"/>
              <a:pathLst>
                <a:path w="2297" h="1105" extrusionOk="0">
                  <a:moveTo>
                    <a:pt x="1458" y="1"/>
                  </a:moveTo>
                  <a:cubicBezTo>
                    <a:pt x="994" y="177"/>
                    <a:pt x="553" y="288"/>
                    <a:pt x="1" y="288"/>
                  </a:cubicBezTo>
                  <a:lnTo>
                    <a:pt x="1" y="1105"/>
                  </a:lnTo>
                  <a:cubicBezTo>
                    <a:pt x="817" y="1105"/>
                    <a:pt x="1656" y="928"/>
                    <a:pt x="2297" y="553"/>
                  </a:cubicBezTo>
                  <a:cubicBezTo>
                    <a:pt x="2010" y="288"/>
                    <a:pt x="1745" y="89"/>
                    <a:pt x="1458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76"/>
            <p:cNvSpPr/>
            <p:nvPr/>
          </p:nvSpPr>
          <p:spPr>
            <a:xfrm>
              <a:off x="410850" y="3269475"/>
              <a:ext cx="27625" cy="29825"/>
            </a:xfrm>
            <a:custGeom>
              <a:avLst/>
              <a:gdLst/>
              <a:ahLst/>
              <a:cxnLst/>
              <a:rect l="l" t="t" r="r" b="b"/>
              <a:pathLst>
                <a:path w="1105" h="1193" extrusionOk="0">
                  <a:moveTo>
                    <a:pt x="553" y="0"/>
                  </a:moveTo>
                  <a:cubicBezTo>
                    <a:pt x="177" y="0"/>
                    <a:pt x="1" y="287"/>
                    <a:pt x="1" y="640"/>
                  </a:cubicBezTo>
                  <a:cubicBezTo>
                    <a:pt x="1" y="927"/>
                    <a:pt x="177" y="1192"/>
                    <a:pt x="553" y="1192"/>
                  </a:cubicBezTo>
                  <a:cubicBezTo>
                    <a:pt x="906" y="1192"/>
                    <a:pt x="1105" y="927"/>
                    <a:pt x="1105" y="640"/>
                  </a:cubicBezTo>
                  <a:cubicBezTo>
                    <a:pt x="1105" y="287"/>
                    <a:pt x="906" y="0"/>
                    <a:pt x="553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" name="Google Shape;1386;p76"/>
          <p:cNvGrpSpPr/>
          <p:nvPr/>
        </p:nvGrpSpPr>
        <p:grpSpPr>
          <a:xfrm>
            <a:off x="8032275" y="2771447"/>
            <a:ext cx="398451" cy="398478"/>
            <a:chOff x="6992225" y="2628150"/>
            <a:chExt cx="367575" cy="367600"/>
          </a:xfrm>
        </p:grpSpPr>
        <p:sp>
          <p:nvSpPr>
            <p:cNvPr id="1387" name="Google Shape;1387;p76"/>
            <p:cNvSpPr/>
            <p:nvPr/>
          </p:nvSpPr>
          <p:spPr>
            <a:xfrm>
              <a:off x="6992225" y="2628150"/>
              <a:ext cx="367575" cy="367600"/>
            </a:xfrm>
            <a:custGeom>
              <a:avLst/>
              <a:gdLst/>
              <a:ahLst/>
              <a:cxnLst/>
              <a:rect l="l" t="t" r="r" b="b"/>
              <a:pathLst>
                <a:path w="14703" h="14704" extrusionOk="0">
                  <a:moveTo>
                    <a:pt x="7352" y="1"/>
                  </a:moveTo>
                  <a:cubicBezTo>
                    <a:pt x="3312" y="1"/>
                    <a:pt x="0" y="3312"/>
                    <a:pt x="0" y="7352"/>
                  </a:cubicBezTo>
                  <a:cubicBezTo>
                    <a:pt x="0" y="11392"/>
                    <a:pt x="3312" y="14704"/>
                    <a:pt x="7352" y="14704"/>
                  </a:cubicBezTo>
                  <a:cubicBezTo>
                    <a:pt x="11392" y="14704"/>
                    <a:pt x="14703" y="11392"/>
                    <a:pt x="14703" y="7352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76"/>
            <p:cNvSpPr/>
            <p:nvPr/>
          </p:nvSpPr>
          <p:spPr>
            <a:xfrm>
              <a:off x="7040250" y="2667350"/>
              <a:ext cx="319550" cy="328400"/>
            </a:xfrm>
            <a:custGeom>
              <a:avLst/>
              <a:gdLst/>
              <a:ahLst/>
              <a:cxnLst/>
              <a:rect l="l" t="t" r="r" b="b"/>
              <a:pathLst>
                <a:path w="12782" h="13136" extrusionOk="0">
                  <a:moveTo>
                    <a:pt x="2936" y="0"/>
                  </a:moveTo>
                  <a:lnTo>
                    <a:pt x="2936" y="552"/>
                  </a:lnTo>
                  <a:lnTo>
                    <a:pt x="0" y="9736"/>
                  </a:lnTo>
                  <a:lnTo>
                    <a:pt x="3047" y="12782"/>
                  </a:lnTo>
                  <a:cubicBezTo>
                    <a:pt x="3775" y="12959"/>
                    <a:pt x="4592" y="13136"/>
                    <a:pt x="5431" y="13136"/>
                  </a:cubicBezTo>
                  <a:cubicBezTo>
                    <a:pt x="9471" y="13136"/>
                    <a:pt x="12782" y="9824"/>
                    <a:pt x="12782" y="5784"/>
                  </a:cubicBezTo>
                  <a:cubicBezTo>
                    <a:pt x="12782" y="5409"/>
                    <a:pt x="12782" y="5144"/>
                    <a:pt x="12694" y="4769"/>
                  </a:cubicBezTo>
                  <a:lnTo>
                    <a:pt x="7903" y="0"/>
                  </a:lnTo>
                  <a:lnTo>
                    <a:pt x="6623" y="0"/>
                  </a:lnTo>
                  <a:lnTo>
                    <a:pt x="6623" y="552"/>
                  </a:lnTo>
                  <a:lnTo>
                    <a:pt x="4791" y="552"/>
                  </a:lnTo>
                  <a:lnTo>
                    <a:pt x="4239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76"/>
            <p:cNvSpPr/>
            <p:nvPr/>
          </p:nvSpPr>
          <p:spPr>
            <a:xfrm>
              <a:off x="7113650" y="2667350"/>
              <a:ext cx="32575" cy="18225"/>
            </a:xfrm>
            <a:custGeom>
              <a:avLst/>
              <a:gdLst/>
              <a:ahLst/>
              <a:cxnLst/>
              <a:rect l="l" t="t" r="r" b="b"/>
              <a:pathLst>
                <a:path w="1303" h="729" extrusionOk="0">
                  <a:moveTo>
                    <a:pt x="0" y="0"/>
                  </a:moveTo>
                  <a:lnTo>
                    <a:pt x="0" y="729"/>
                  </a:lnTo>
                  <a:lnTo>
                    <a:pt x="1303" y="729"/>
                  </a:lnTo>
                  <a:lnTo>
                    <a:pt x="1303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76"/>
            <p:cNvSpPr/>
            <p:nvPr/>
          </p:nvSpPr>
          <p:spPr>
            <a:xfrm>
              <a:off x="7205800" y="2667350"/>
              <a:ext cx="32050" cy="18225"/>
            </a:xfrm>
            <a:custGeom>
              <a:avLst/>
              <a:gdLst/>
              <a:ahLst/>
              <a:cxnLst/>
              <a:rect l="l" t="t" r="r" b="b"/>
              <a:pathLst>
                <a:path w="1282" h="729" extrusionOk="0">
                  <a:moveTo>
                    <a:pt x="1" y="0"/>
                  </a:moveTo>
                  <a:lnTo>
                    <a:pt x="1" y="729"/>
                  </a:lnTo>
                  <a:lnTo>
                    <a:pt x="1281" y="729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76"/>
            <p:cNvSpPr/>
            <p:nvPr/>
          </p:nvSpPr>
          <p:spPr>
            <a:xfrm>
              <a:off x="7040250" y="2681150"/>
              <a:ext cx="271550" cy="259400"/>
            </a:xfrm>
            <a:custGeom>
              <a:avLst/>
              <a:gdLst/>
              <a:ahLst/>
              <a:cxnLst/>
              <a:rect l="l" t="t" r="r" b="b"/>
              <a:pathLst>
                <a:path w="10862" h="10376" extrusionOk="0">
                  <a:moveTo>
                    <a:pt x="2936" y="0"/>
                  </a:moveTo>
                  <a:lnTo>
                    <a:pt x="0" y="9184"/>
                  </a:lnTo>
                  <a:cubicBezTo>
                    <a:pt x="0" y="9184"/>
                    <a:pt x="560" y="9042"/>
                    <a:pt x="1202" y="9042"/>
                  </a:cubicBezTo>
                  <a:cubicBezTo>
                    <a:pt x="1722" y="9042"/>
                    <a:pt x="2296" y="9135"/>
                    <a:pt x="2671" y="9471"/>
                  </a:cubicBezTo>
                  <a:cubicBezTo>
                    <a:pt x="3488" y="10111"/>
                    <a:pt x="4415" y="10376"/>
                    <a:pt x="5431" y="10376"/>
                  </a:cubicBezTo>
                  <a:cubicBezTo>
                    <a:pt x="6446" y="10376"/>
                    <a:pt x="7351" y="10111"/>
                    <a:pt x="8190" y="9471"/>
                  </a:cubicBezTo>
                  <a:cubicBezTo>
                    <a:pt x="8556" y="9135"/>
                    <a:pt x="9129" y="9042"/>
                    <a:pt x="9650" y="9042"/>
                  </a:cubicBezTo>
                  <a:cubicBezTo>
                    <a:pt x="10295" y="9042"/>
                    <a:pt x="10861" y="9184"/>
                    <a:pt x="10861" y="9184"/>
                  </a:cubicBezTo>
                  <a:lnTo>
                    <a:pt x="7903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76"/>
            <p:cNvSpPr/>
            <p:nvPr/>
          </p:nvSpPr>
          <p:spPr>
            <a:xfrm>
              <a:off x="7176000" y="2681150"/>
              <a:ext cx="135800" cy="259400"/>
            </a:xfrm>
            <a:custGeom>
              <a:avLst/>
              <a:gdLst/>
              <a:ahLst/>
              <a:cxnLst/>
              <a:rect l="l" t="t" r="r" b="b"/>
              <a:pathLst>
                <a:path w="5432" h="10376" extrusionOk="0">
                  <a:moveTo>
                    <a:pt x="1" y="0"/>
                  </a:moveTo>
                  <a:lnTo>
                    <a:pt x="1" y="10376"/>
                  </a:lnTo>
                  <a:cubicBezTo>
                    <a:pt x="1016" y="10376"/>
                    <a:pt x="1921" y="10111"/>
                    <a:pt x="2760" y="9471"/>
                  </a:cubicBezTo>
                  <a:cubicBezTo>
                    <a:pt x="3126" y="9135"/>
                    <a:pt x="3699" y="9042"/>
                    <a:pt x="4220" y="9042"/>
                  </a:cubicBezTo>
                  <a:cubicBezTo>
                    <a:pt x="4865" y="9042"/>
                    <a:pt x="5431" y="9184"/>
                    <a:pt x="5431" y="9184"/>
                  </a:cubicBezTo>
                  <a:lnTo>
                    <a:pt x="2473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76"/>
            <p:cNvSpPr/>
            <p:nvPr/>
          </p:nvSpPr>
          <p:spPr>
            <a:xfrm>
              <a:off x="7104800" y="2791525"/>
              <a:ext cx="32050" cy="142425"/>
            </a:xfrm>
            <a:custGeom>
              <a:avLst/>
              <a:gdLst/>
              <a:ahLst/>
              <a:cxnLst/>
              <a:rect l="l" t="t" r="r" b="b"/>
              <a:pathLst>
                <a:path w="1282" h="5697" extrusionOk="0">
                  <a:moveTo>
                    <a:pt x="1281" y="0"/>
                  </a:moveTo>
                  <a:lnTo>
                    <a:pt x="1" y="4968"/>
                  </a:lnTo>
                  <a:lnTo>
                    <a:pt x="89" y="5056"/>
                  </a:lnTo>
                  <a:cubicBezTo>
                    <a:pt x="465" y="5321"/>
                    <a:pt x="818" y="5608"/>
                    <a:pt x="1281" y="5696"/>
                  </a:cubicBezTo>
                  <a:lnTo>
                    <a:pt x="1281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76"/>
            <p:cNvSpPr/>
            <p:nvPr/>
          </p:nvSpPr>
          <p:spPr>
            <a:xfrm>
              <a:off x="7215200" y="2791525"/>
              <a:ext cx="32025" cy="142425"/>
            </a:xfrm>
            <a:custGeom>
              <a:avLst/>
              <a:gdLst/>
              <a:ahLst/>
              <a:cxnLst/>
              <a:rect l="l" t="t" r="r" b="b"/>
              <a:pathLst>
                <a:path w="1281" h="5697" extrusionOk="0">
                  <a:moveTo>
                    <a:pt x="0" y="0"/>
                  </a:moveTo>
                  <a:lnTo>
                    <a:pt x="0" y="5696"/>
                  </a:lnTo>
                  <a:cubicBezTo>
                    <a:pt x="464" y="5608"/>
                    <a:pt x="817" y="5321"/>
                    <a:pt x="1192" y="5056"/>
                  </a:cubicBezTo>
                  <a:lnTo>
                    <a:pt x="1281" y="4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5" name="Google Shape;1395;p76"/>
          <p:cNvGrpSpPr/>
          <p:nvPr/>
        </p:nvGrpSpPr>
        <p:grpSpPr>
          <a:xfrm>
            <a:off x="7364016" y="2771447"/>
            <a:ext cx="399075" cy="398478"/>
            <a:chOff x="6375750" y="2628150"/>
            <a:chExt cx="368150" cy="367600"/>
          </a:xfrm>
        </p:grpSpPr>
        <p:sp>
          <p:nvSpPr>
            <p:cNvPr id="1396" name="Google Shape;1396;p76"/>
            <p:cNvSpPr/>
            <p:nvPr/>
          </p:nvSpPr>
          <p:spPr>
            <a:xfrm>
              <a:off x="6375750" y="2628150"/>
              <a:ext cx="368150" cy="367600"/>
            </a:xfrm>
            <a:custGeom>
              <a:avLst/>
              <a:gdLst/>
              <a:ahLst/>
              <a:cxnLst/>
              <a:rect l="l" t="t" r="r" b="b"/>
              <a:pathLst>
                <a:path w="14726" h="14704" extrusionOk="0">
                  <a:moveTo>
                    <a:pt x="7352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11392"/>
                    <a:pt x="3312" y="14704"/>
                    <a:pt x="7352" y="14704"/>
                  </a:cubicBezTo>
                  <a:cubicBezTo>
                    <a:pt x="11414" y="14704"/>
                    <a:pt x="14725" y="11392"/>
                    <a:pt x="14725" y="7352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76"/>
            <p:cNvSpPr/>
            <p:nvPr/>
          </p:nvSpPr>
          <p:spPr>
            <a:xfrm>
              <a:off x="6403350" y="2676175"/>
              <a:ext cx="340550" cy="319575"/>
            </a:xfrm>
            <a:custGeom>
              <a:avLst/>
              <a:gdLst/>
              <a:ahLst/>
              <a:cxnLst/>
              <a:rect l="l" t="t" r="r" b="b"/>
              <a:pathLst>
                <a:path w="13622" h="12783" extrusionOk="0">
                  <a:moveTo>
                    <a:pt x="3312" y="1"/>
                  </a:moveTo>
                  <a:lnTo>
                    <a:pt x="3775" y="552"/>
                  </a:lnTo>
                  <a:cubicBezTo>
                    <a:pt x="2473" y="928"/>
                    <a:pt x="1921" y="1745"/>
                    <a:pt x="1656" y="2959"/>
                  </a:cubicBezTo>
                  <a:lnTo>
                    <a:pt x="552" y="2032"/>
                  </a:lnTo>
                  <a:lnTo>
                    <a:pt x="0" y="5807"/>
                  </a:lnTo>
                  <a:lnTo>
                    <a:pt x="1104" y="7926"/>
                  </a:lnTo>
                  <a:lnTo>
                    <a:pt x="2583" y="9383"/>
                  </a:lnTo>
                  <a:cubicBezTo>
                    <a:pt x="2848" y="9935"/>
                    <a:pt x="3224" y="10398"/>
                    <a:pt x="3577" y="10685"/>
                  </a:cubicBezTo>
                  <a:lnTo>
                    <a:pt x="5608" y="12783"/>
                  </a:lnTo>
                  <a:lnTo>
                    <a:pt x="6248" y="12783"/>
                  </a:lnTo>
                  <a:cubicBezTo>
                    <a:pt x="10310" y="12783"/>
                    <a:pt x="13621" y="9471"/>
                    <a:pt x="13621" y="5431"/>
                  </a:cubicBezTo>
                  <a:cubicBezTo>
                    <a:pt x="13621" y="4703"/>
                    <a:pt x="13511" y="4063"/>
                    <a:pt x="13334" y="3400"/>
                  </a:cubicBezTo>
                  <a:lnTo>
                    <a:pt x="11966" y="2032"/>
                  </a:lnTo>
                  <a:lnTo>
                    <a:pt x="11767" y="2495"/>
                  </a:lnTo>
                  <a:lnTo>
                    <a:pt x="9206" y="1"/>
                  </a:lnTo>
                  <a:lnTo>
                    <a:pt x="6248" y="199"/>
                  </a:lnTo>
                  <a:lnTo>
                    <a:pt x="3312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76"/>
            <p:cNvSpPr/>
            <p:nvPr/>
          </p:nvSpPr>
          <p:spPr>
            <a:xfrm>
              <a:off x="6403350" y="2726950"/>
              <a:ext cx="48050" cy="147375"/>
            </a:xfrm>
            <a:custGeom>
              <a:avLst/>
              <a:gdLst/>
              <a:ahLst/>
              <a:cxnLst/>
              <a:rect l="l" t="t" r="r" b="b"/>
              <a:pathLst>
                <a:path w="1922" h="5895" extrusionOk="0">
                  <a:moveTo>
                    <a:pt x="552" y="1"/>
                  </a:moveTo>
                  <a:lnTo>
                    <a:pt x="0" y="3776"/>
                  </a:lnTo>
                  <a:lnTo>
                    <a:pt x="1104" y="5895"/>
                  </a:lnTo>
                  <a:lnTo>
                    <a:pt x="1921" y="5895"/>
                  </a:lnTo>
                  <a:lnTo>
                    <a:pt x="1369" y="2937"/>
                  </a:lnTo>
                  <a:lnTo>
                    <a:pt x="552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76"/>
            <p:cNvSpPr/>
            <p:nvPr/>
          </p:nvSpPr>
          <p:spPr>
            <a:xfrm>
              <a:off x="6667700" y="2726950"/>
              <a:ext cx="48600" cy="147375"/>
            </a:xfrm>
            <a:custGeom>
              <a:avLst/>
              <a:gdLst/>
              <a:ahLst/>
              <a:cxnLst/>
              <a:rect l="l" t="t" r="r" b="b"/>
              <a:pathLst>
                <a:path w="1944" h="5895" extrusionOk="0">
                  <a:moveTo>
                    <a:pt x="1392" y="1"/>
                  </a:moveTo>
                  <a:lnTo>
                    <a:pt x="553" y="2937"/>
                  </a:lnTo>
                  <a:lnTo>
                    <a:pt x="1" y="5895"/>
                  </a:lnTo>
                  <a:lnTo>
                    <a:pt x="840" y="5895"/>
                  </a:lnTo>
                  <a:lnTo>
                    <a:pt x="1944" y="3776"/>
                  </a:lnTo>
                  <a:lnTo>
                    <a:pt x="1392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76"/>
            <p:cNvSpPr/>
            <p:nvPr/>
          </p:nvSpPr>
          <p:spPr>
            <a:xfrm>
              <a:off x="6437575" y="2681150"/>
              <a:ext cx="243950" cy="262175"/>
            </a:xfrm>
            <a:custGeom>
              <a:avLst/>
              <a:gdLst/>
              <a:ahLst/>
              <a:cxnLst/>
              <a:rect l="l" t="t" r="r" b="b"/>
              <a:pathLst>
                <a:path w="9758" h="10487" extrusionOk="0">
                  <a:moveTo>
                    <a:pt x="4879" y="0"/>
                  </a:moveTo>
                  <a:cubicBezTo>
                    <a:pt x="662" y="0"/>
                    <a:pt x="199" y="1744"/>
                    <a:pt x="0" y="4769"/>
                  </a:cubicBezTo>
                  <a:lnTo>
                    <a:pt x="464" y="7727"/>
                  </a:lnTo>
                  <a:cubicBezTo>
                    <a:pt x="1016" y="9007"/>
                    <a:pt x="1568" y="9934"/>
                    <a:pt x="2208" y="10486"/>
                  </a:cubicBezTo>
                  <a:lnTo>
                    <a:pt x="1766" y="7263"/>
                  </a:lnTo>
                  <a:lnTo>
                    <a:pt x="8014" y="7263"/>
                  </a:lnTo>
                  <a:lnTo>
                    <a:pt x="7550" y="10486"/>
                  </a:lnTo>
                  <a:cubicBezTo>
                    <a:pt x="8190" y="9934"/>
                    <a:pt x="8742" y="9007"/>
                    <a:pt x="9294" y="7727"/>
                  </a:cubicBezTo>
                  <a:lnTo>
                    <a:pt x="9758" y="4769"/>
                  </a:lnTo>
                  <a:cubicBezTo>
                    <a:pt x="9581" y="1744"/>
                    <a:pt x="9118" y="0"/>
                    <a:pt x="4879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76"/>
            <p:cNvSpPr/>
            <p:nvPr/>
          </p:nvSpPr>
          <p:spPr>
            <a:xfrm>
              <a:off x="6559525" y="2681150"/>
              <a:ext cx="122000" cy="262175"/>
            </a:xfrm>
            <a:custGeom>
              <a:avLst/>
              <a:gdLst/>
              <a:ahLst/>
              <a:cxnLst/>
              <a:rect l="l" t="t" r="r" b="b"/>
              <a:pathLst>
                <a:path w="4880" h="10487" extrusionOk="0">
                  <a:moveTo>
                    <a:pt x="1" y="0"/>
                  </a:moveTo>
                  <a:lnTo>
                    <a:pt x="1" y="7263"/>
                  </a:lnTo>
                  <a:lnTo>
                    <a:pt x="3136" y="7263"/>
                  </a:lnTo>
                  <a:lnTo>
                    <a:pt x="3047" y="7815"/>
                  </a:lnTo>
                  <a:lnTo>
                    <a:pt x="2672" y="10486"/>
                  </a:lnTo>
                  <a:cubicBezTo>
                    <a:pt x="3312" y="9934"/>
                    <a:pt x="3864" y="9007"/>
                    <a:pt x="4416" y="7727"/>
                  </a:cubicBezTo>
                  <a:lnTo>
                    <a:pt x="4880" y="4769"/>
                  </a:lnTo>
                  <a:cubicBezTo>
                    <a:pt x="4791" y="2473"/>
                    <a:pt x="4416" y="905"/>
                    <a:pt x="2496" y="353"/>
                  </a:cubicBezTo>
                  <a:cubicBezTo>
                    <a:pt x="1855" y="89"/>
                    <a:pt x="1016" y="0"/>
                    <a:pt x="1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76"/>
            <p:cNvSpPr/>
            <p:nvPr/>
          </p:nvSpPr>
          <p:spPr>
            <a:xfrm>
              <a:off x="6467925" y="2777725"/>
              <a:ext cx="183800" cy="98825"/>
            </a:xfrm>
            <a:custGeom>
              <a:avLst/>
              <a:gdLst/>
              <a:ahLst/>
              <a:cxnLst/>
              <a:rect l="l" t="t" r="r" b="b"/>
              <a:pathLst>
                <a:path w="7352" h="3953" extrusionOk="0">
                  <a:moveTo>
                    <a:pt x="0" y="1"/>
                  </a:moveTo>
                  <a:lnTo>
                    <a:pt x="89" y="3952"/>
                  </a:lnTo>
                  <a:lnTo>
                    <a:pt x="3665" y="3400"/>
                  </a:lnTo>
                  <a:lnTo>
                    <a:pt x="7263" y="3952"/>
                  </a:lnTo>
                  <a:lnTo>
                    <a:pt x="7352" y="1"/>
                  </a:lnTo>
                  <a:lnTo>
                    <a:pt x="3665" y="11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76"/>
            <p:cNvSpPr/>
            <p:nvPr/>
          </p:nvSpPr>
          <p:spPr>
            <a:xfrm>
              <a:off x="6559525" y="2777725"/>
              <a:ext cx="92200" cy="98825"/>
            </a:xfrm>
            <a:custGeom>
              <a:avLst/>
              <a:gdLst/>
              <a:ahLst/>
              <a:cxnLst/>
              <a:rect l="l" t="t" r="r" b="b"/>
              <a:pathLst>
                <a:path w="3688" h="3953" extrusionOk="0">
                  <a:moveTo>
                    <a:pt x="3688" y="1"/>
                  </a:moveTo>
                  <a:lnTo>
                    <a:pt x="1" y="1104"/>
                  </a:lnTo>
                  <a:lnTo>
                    <a:pt x="1" y="3400"/>
                  </a:lnTo>
                  <a:lnTo>
                    <a:pt x="3047" y="3952"/>
                  </a:lnTo>
                  <a:lnTo>
                    <a:pt x="3599" y="3952"/>
                  </a:lnTo>
                  <a:lnTo>
                    <a:pt x="3688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76"/>
            <p:cNvSpPr/>
            <p:nvPr/>
          </p:nvSpPr>
          <p:spPr>
            <a:xfrm>
              <a:off x="6478950" y="2813875"/>
              <a:ext cx="71775" cy="43900"/>
            </a:xfrm>
            <a:custGeom>
              <a:avLst/>
              <a:gdLst/>
              <a:ahLst/>
              <a:cxnLst/>
              <a:rect l="l" t="t" r="r" b="b"/>
              <a:pathLst>
                <a:path w="2871" h="1756" extrusionOk="0">
                  <a:moveTo>
                    <a:pt x="1402" y="0"/>
                  </a:moveTo>
                  <a:cubicBezTo>
                    <a:pt x="821" y="0"/>
                    <a:pt x="280" y="387"/>
                    <a:pt x="200" y="387"/>
                  </a:cubicBezTo>
                  <a:cubicBezTo>
                    <a:pt x="111" y="475"/>
                    <a:pt x="1" y="652"/>
                    <a:pt x="111" y="850"/>
                  </a:cubicBezTo>
                  <a:cubicBezTo>
                    <a:pt x="111" y="850"/>
                    <a:pt x="111" y="939"/>
                    <a:pt x="200" y="1027"/>
                  </a:cubicBezTo>
                  <a:cubicBezTo>
                    <a:pt x="288" y="1115"/>
                    <a:pt x="751" y="1579"/>
                    <a:pt x="1303" y="1667"/>
                  </a:cubicBezTo>
                  <a:cubicBezTo>
                    <a:pt x="1392" y="1756"/>
                    <a:pt x="1480" y="1756"/>
                    <a:pt x="1568" y="1756"/>
                  </a:cubicBezTo>
                  <a:cubicBezTo>
                    <a:pt x="2120" y="1756"/>
                    <a:pt x="2672" y="1402"/>
                    <a:pt x="2672" y="1402"/>
                  </a:cubicBezTo>
                  <a:cubicBezTo>
                    <a:pt x="2871" y="1314"/>
                    <a:pt x="2871" y="1115"/>
                    <a:pt x="2871" y="939"/>
                  </a:cubicBezTo>
                  <a:cubicBezTo>
                    <a:pt x="2871" y="939"/>
                    <a:pt x="2760" y="850"/>
                    <a:pt x="2760" y="762"/>
                  </a:cubicBezTo>
                  <a:cubicBezTo>
                    <a:pt x="2584" y="563"/>
                    <a:pt x="2208" y="100"/>
                    <a:pt x="1568" y="12"/>
                  </a:cubicBezTo>
                  <a:cubicBezTo>
                    <a:pt x="1513" y="4"/>
                    <a:pt x="1457" y="0"/>
                    <a:pt x="1402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76"/>
            <p:cNvSpPr/>
            <p:nvPr/>
          </p:nvSpPr>
          <p:spPr>
            <a:xfrm>
              <a:off x="6568925" y="2813875"/>
              <a:ext cx="71225" cy="43900"/>
            </a:xfrm>
            <a:custGeom>
              <a:avLst/>
              <a:gdLst/>
              <a:ahLst/>
              <a:cxnLst/>
              <a:rect l="l" t="t" r="r" b="b"/>
              <a:pathLst>
                <a:path w="2849" h="1756" extrusionOk="0">
                  <a:moveTo>
                    <a:pt x="1448" y="0"/>
                  </a:moveTo>
                  <a:cubicBezTo>
                    <a:pt x="1392" y="0"/>
                    <a:pt x="1336" y="4"/>
                    <a:pt x="1281" y="12"/>
                  </a:cubicBezTo>
                  <a:cubicBezTo>
                    <a:pt x="640" y="100"/>
                    <a:pt x="265" y="563"/>
                    <a:pt x="89" y="762"/>
                  </a:cubicBezTo>
                  <a:cubicBezTo>
                    <a:pt x="89" y="850"/>
                    <a:pt x="0" y="939"/>
                    <a:pt x="0" y="939"/>
                  </a:cubicBezTo>
                  <a:cubicBezTo>
                    <a:pt x="0" y="1115"/>
                    <a:pt x="0" y="1314"/>
                    <a:pt x="177" y="1402"/>
                  </a:cubicBezTo>
                  <a:cubicBezTo>
                    <a:pt x="177" y="1402"/>
                    <a:pt x="729" y="1756"/>
                    <a:pt x="1281" y="1756"/>
                  </a:cubicBezTo>
                  <a:cubicBezTo>
                    <a:pt x="1369" y="1756"/>
                    <a:pt x="1479" y="1756"/>
                    <a:pt x="1568" y="1667"/>
                  </a:cubicBezTo>
                  <a:cubicBezTo>
                    <a:pt x="2120" y="1579"/>
                    <a:pt x="2583" y="1115"/>
                    <a:pt x="2671" y="1027"/>
                  </a:cubicBezTo>
                  <a:cubicBezTo>
                    <a:pt x="2760" y="939"/>
                    <a:pt x="2760" y="850"/>
                    <a:pt x="2760" y="850"/>
                  </a:cubicBezTo>
                  <a:cubicBezTo>
                    <a:pt x="2848" y="652"/>
                    <a:pt x="2760" y="475"/>
                    <a:pt x="2671" y="387"/>
                  </a:cubicBezTo>
                  <a:cubicBezTo>
                    <a:pt x="2591" y="387"/>
                    <a:pt x="2032" y="0"/>
                    <a:pt x="1448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76"/>
            <p:cNvSpPr/>
            <p:nvPr/>
          </p:nvSpPr>
          <p:spPr>
            <a:xfrm>
              <a:off x="6490550" y="2823250"/>
              <a:ext cx="50800" cy="23825"/>
            </a:xfrm>
            <a:custGeom>
              <a:avLst/>
              <a:gdLst/>
              <a:ahLst/>
              <a:cxnLst/>
              <a:rect l="l" t="t" r="r" b="b"/>
              <a:pathLst>
                <a:path w="2032" h="953" extrusionOk="0">
                  <a:moveTo>
                    <a:pt x="941" y="1"/>
                  </a:moveTo>
                  <a:cubicBezTo>
                    <a:pt x="387" y="1"/>
                    <a:pt x="0" y="387"/>
                    <a:pt x="0" y="387"/>
                  </a:cubicBezTo>
                  <a:cubicBezTo>
                    <a:pt x="0" y="387"/>
                    <a:pt x="376" y="829"/>
                    <a:pt x="928" y="939"/>
                  </a:cubicBezTo>
                  <a:cubicBezTo>
                    <a:pt x="986" y="948"/>
                    <a:pt x="1044" y="952"/>
                    <a:pt x="1101" y="952"/>
                  </a:cubicBezTo>
                  <a:cubicBezTo>
                    <a:pt x="1590" y="952"/>
                    <a:pt x="2031" y="652"/>
                    <a:pt x="2031" y="652"/>
                  </a:cubicBezTo>
                  <a:cubicBezTo>
                    <a:pt x="2031" y="652"/>
                    <a:pt x="1656" y="188"/>
                    <a:pt x="1104" y="12"/>
                  </a:cubicBezTo>
                  <a:cubicBezTo>
                    <a:pt x="1049" y="4"/>
                    <a:pt x="994" y="1"/>
                    <a:pt x="94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76"/>
            <p:cNvSpPr/>
            <p:nvPr/>
          </p:nvSpPr>
          <p:spPr>
            <a:xfrm>
              <a:off x="6578300" y="2823250"/>
              <a:ext cx="50250" cy="23825"/>
            </a:xfrm>
            <a:custGeom>
              <a:avLst/>
              <a:gdLst/>
              <a:ahLst/>
              <a:cxnLst/>
              <a:rect l="l" t="t" r="r" b="b"/>
              <a:pathLst>
                <a:path w="2010" h="953" extrusionOk="0">
                  <a:moveTo>
                    <a:pt x="1068" y="1"/>
                  </a:moveTo>
                  <a:cubicBezTo>
                    <a:pt x="1016" y="1"/>
                    <a:pt x="961" y="4"/>
                    <a:pt x="906" y="12"/>
                  </a:cubicBezTo>
                  <a:cubicBezTo>
                    <a:pt x="354" y="188"/>
                    <a:pt x="1" y="652"/>
                    <a:pt x="1" y="652"/>
                  </a:cubicBezTo>
                  <a:cubicBezTo>
                    <a:pt x="1" y="652"/>
                    <a:pt x="442" y="952"/>
                    <a:pt x="931" y="952"/>
                  </a:cubicBezTo>
                  <a:cubicBezTo>
                    <a:pt x="988" y="952"/>
                    <a:pt x="1046" y="948"/>
                    <a:pt x="1104" y="939"/>
                  </a:cubicBezTo>
                  <a:cubicBezTo>
                    <a:pt x="1656" y="829"/>
                    <a:pt x="2009" y="387"/>
                    <a:pt x="2009" y="387"/>
                  </a:cubicBezTo>
                  <a:cubicBezTo>
                    <a:pt x="2009" y="387"/>
                    <a:pt x="1623" y="1"/>
                    <a:pt x="106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76"/>
            <p:cNvSpPr/>
            <p:nvPr/>
          </p:nvSpPr>
          <p:spPr>
            <a:xfrm>
              <a:off x="6486125" y="2676175"/>
              <a:ext cx="147400" cy="87775"/>
            </a:xfrm>
            <a:custGeom>
              <a:avLst/>
              <a:gdLst/>
              <a:ahLst/>
              <a:cxnLst/>
              <a:rect l="l" t="t" r="r" b="b"/>
              <a:pathLst>
                <a:path w="5896" h="3511" extrusionOk="0">
                  <a:moveTo>
                    <a:pt x="1" y="1"/>
                  </a:moveTo>
                  <a:lnTo>
                    <a:pt x="2937" y="3511"/>
                  </a:lnTo>
                  <a:lnTo>
                    <a:pt x="5895" y="1"/>
                  </a:lnTo>
                  <a:lnTo>
                    <a:pt x="5895" y="1"/>
                  </a:lnTo>
                  <a:lnTo>
                    <a:pt x="2937" y="1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76"/>
            <p:cNvSpPr/>
            <p:nvPr/>
          </p:nvSpPr>
          <p:spPr>
            <a:xfrm>
              <a:off x="6559525" y="2676175"/>
              <a:ext cx="74000" cy="87775"/>
            </a:xfrm>
            <a:custGeom>
              <a:avLst/>
              <a:gdLst/>
              <a:ahLst/>
              <a:cxnLst/>
              <a:rect l="l" t="t" r="r" b="b"/>
              <a:pathLst>
                <a:path w="2960" h="3511" extrusionOk="0">
                  <a:moveTo>
                    <a:pt x="2959" y="1"/>
                  </a:moveTo>
                  <a:lnTo>
                    <a:pt x="1" y="199"/>
                  </a:lnTo>
                  <a:lnTo>
                    <a:pt x="1" y="3511"/>
                  </a:lnTo>
                  <a:lnTo>
                    <a:pt x="2496" y="552"/>
                  </a:lnTo>
                  <a:lnTo>
                    <a:pt x="2959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0" name="Google Shape;1410;p76"/>
          <p:cNvGrpSpPr/>
          <p:nvPr/>
        </p:nvGrpSpPr>
        <p:grpSpPr>
          <a:xfrm>
            <a:off x="6695757" y="2771447"/>
            <a:ext cx="399075" cy="398478"/>
            <a:chOff x="5759275" y="2628150"/>
            <a:chExt cx="368150" cy="367600"/>
          </a:xfrm>
        </p:grpSpPr>
        <p:sp>
          <p:nvSpPr>
            <p:cNvPr id="1411" name="Google Shape;1411;p76"/>
            <p:cNvSpPr/>
            <p:nvPr/>
          </p:nvSpPr>
          <p:spPr>
            <a:xfrm>
              <a:off x="5759275" y="2628150"/>
              <a:ext cx="368150" cy="329400"/>
            </a:xfrm>
            <a:custGeom>
              <a:avLst/>
              <a:gdLst/>
              <a:ahLst/>
              <a:cxnLst/>
              <a:rect l="l" t="t" r="r" b="b"/>
              <a:pathLst>
                <a:path w="14726" h="13176" extrusionOk="0">
                  <a:moveTo>
                    <a:pt x="7374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9383"/>
                    <a:pt x="840" y="11216"/>
                    <a:pt x="2209" y="12606"/>
                  </a:cubicBezTo>
                  <a:cubicBezTo>
                    <a:pt x="2643" y="13033"/>
                    <a:pt x="3136" y="13175"/>
                    <a:pt x="3675" y="13175"/>
                  </a:cubicBezTo>
                  <a:cubicBezTo>
                    <a:pt x="4755" y="13175"/>
                    <a:pt x="6020" y="12606"/>
                    <a:pt x="7374" y="12606"/>
                  </a:cubicBezTo>
                  <a:cubicBezTo>
                    <a:pt x="8714" y="12606"/>
                    <a:pt x="9984" y="13175"/>
                    <a:pt x="11062" y="13175"/>
                  </a:cubicBezTo>
                  <a:cubicBezTo>
                    <a:pt x="11601" y="13175"/>
                    <a:pt x="12091" y="13033"/>
                    <a:pt x="12518" y="12606"/>
                  </a:cubicBezTo>
                  <a:cubicBezTo>
                    <a:pt x="13887" y="11216"/>
                    <a:pt x="14726" y="9383"/>
                    <a:pt x="14726" y="7352"/>
                  </a:cubicBezTo>
                  <a:cubicBezTo>
                    <a:pt x="14726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76"/>
            <p:cNvSpPr/>
            <p:nvPr/>
          </p:nvSpPr>
          <p:spPr>
            <a:xfrm>
              <a:off x="5814475" y="2655750"/>
              <a:ext cx="312950" cy="301800"/>
            </a:xfrm>
            <a:custGeom>
              <a:avLst/>
              <a:gdLst/>
              <a:ahLst/>
              <a:cxnLst/>
              <a:rect l="l" t="t" r="r" b="b"/>
              <a:pathLst>
                <a:path w="12518" h="12072" extrusionOk="0">
                  <a:moveTo>
                    <a:pt x="5255" y="1"/>
                  </a:moveTo>
                  <a:cubicBezTo>
                    <a:pt x="1568" y="1"/>
                    <a:pt x="2208" y="3489"/>
                    <a:pt x="2208" y="3489"/>
                  </a:cubicBezTo>
                  <a:lnTo>
                    <a:pt x="2208" y="3577"/>
                  </a:lnTo>
                  <a:cubicBezTo>
                    <a:pt x="1943" y="3665"/>
                    <a:pt x="1745" y="3952"/>
                    <a:pt x="1855" y="4217"/>
                  </a:cubicBezTo>
                  <a:lnTo>
                    <a:pt x="1855" y="4769"/>
                  </a:lnTo>
                  <a:cubicBezTo>
                    <a:pt x="1855" y="4880"/>
                    <a:pt x="1943" y="5056"/>
                    <a:pt x="2032" y="5144"/>
                  </a:cubicBezTo>
                  <a:lnTo>
                    <a:pt x="2959" y="6072"/>
                  </a:lnTo>
                  <a:cubicBezTo>
                    <a:pt x="3135" y="6337"/>
                    <a:pt x="3312" y="6624"/>
                    <a:pt x="3511" y="6800"/>
                  </a:cubicBezTo>
                  <a:lnTo>
                    <a:pt x="3224" y="8279"/>
                  </a:lnTo>
                  <a:lnTo>
                    <a:pt x="2032" y="8279"/>
                  </a:lnTo>
                  <a:cubicBezTo>
                    <a:pt x="839" y="8279"/>
                    <a:pt x="1" y="9096"/>
                    <a:pt x="1" y="10200"/>
                  </a:cubicBezTo>
                  <a:lnTo>
                    <a:pt x="1" y="11502"/>
                  </a:lnTo>
                  <a:cubicBezTo>
                    <a:pt x="435" y="11929"/>
                    <a:pt x="928" y="12071"/>
                    <a:pt x="1467" y="12071"/>
                  </a:cubicBezTo>
                  <a:cubicBezTo>
                    <a:pt x="2547" y="12071"/>
                    <a:pt x="3812" y="11502"/>
                    <a:pt x="5166" y="11502"/>
                  </a:cubicBezTo>
                  <a:cubicBezTo>
                    <a:pt x="6506" y="11502"/>
                    <a:pt x="7776" y="12071"/>
                    <a:pt x="8854" y="12071"/>
                  </a:cubicBezTo>
                  <a:cubicBezTo>
                    <a:pt x="9393" y="12071"/>
                    <a:pt x="9883" y="11929"/>
                    <a:pt x="10310" y="11502"/>
                  </a:cubicBezTo>
                  <a:cubicBezTo>
                    <a:pt x="11679" y="10112"/>
                    <a:pt x="12518" y="8279"/>
                    <a:pt x="12518" y="6248"/>
                  </a:cubicBezTo>
                  <a:lnTo>
                    <a:pt x="12518" y="5873"/>
                  </a:lnTo>
                  <a:lnTo>
                    <a:pt x="7374" y="818"/>
                  </a:lnTo>
                  <a:cubicBezTo>
                    <a:pt x="6999" y="354"/>
                    <a:pt x="6270" y="1"/>
                    <a:pt x="5255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76"/>
            <p:cNvSpPr/>
            <p:nvPr/>
          </p:nvSpPr>
          <p:spPr>
            <a:xfrm>
              <a:off x="5895050" y="2825750"/>
              <a:ext cx="96600" cy="39200"/>
            </a:xfrm>
            <a:custGeom>
              <a:avLst/>
              <a:gdLst/>
              <a:ahLst/>
              <a:cxnLst/>
              <a:rect l="l" t="t" r="r" b="b"/>
              <a:pathLst>
                <a:path w="3864" h="1568" extrusionOk="0">
                  <a:moveTo>
                    <a:pt x="288" y="0"/>
                  </a:moveTo>
                  <a:lnTo>
                    <a:pt x="1" y="1568"/>
                  </a:lnTo>
                  <a:lnTo>
                    <a:pt x="3864" y="1568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76"/>
            <p:cNvSpPr/>
            <p:nvPr/>
          </p:nvSpPr>
          <p:spPr>
            <a:xfrm>
              <a:off x="5943625" y="2825750"/>
              <a:ext cx="48025" cy="39200"/>
            </a:xfrm>
            <a:custGeom>
              <a:avLst/>
              <a:gdLst/>
              <a:ahLst/>
              <a:cxnLst/>
              <a:rect l="l" t="t" r="r" b="b"/>
              <a:pathLst>
                <a:path w="1921" h="1568" extrusionOk="0">
                  <a:moveTo>
                    <a:pt x="0" y="0"/>
                  </a:moveTo>
                  <a:lnTo>
                    <a:pt x="0" y="1568"/>
                  </a:lnTo>
                  <a:lnTo>
                    <a:pt x="1921" y="156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76"/>
            <p:cNvSpPr/>
            <p:nvPr/>
          </p:nvSpPr>
          <p:spPr>
            <a:xfrm>
              <a:off x="5858075" y="2676175"/>
              <a:ext cx="170550" cy="172775"/>
            </a:xfrm>
            <a:custGeom>
              <a:avLst/>
              <a:gdLst/>
              <a:ahLst/>
              <a:cxnLst/>
              <a:rect l="l" t="t" r="r" b="b"/>
              <a:pathLst>
                <a:path w="6822" h="6911" extrusionOk="0">
                  <a:moveTo>
                    <a:pt x="3422" y="1"/>
                  </a:moveTo>
                  <a:cubicBezTo>
                    <a:pt x="2208" y="1"/>
                    <a:pt x="663" y="1016"/>
                    <a:pt x="552" y="2760"/>
                  </a:cubicBezTo>
                  <a:cubicBezTo>
                    <a:pt x="288" y="2760"/>
                    <a:pt x="1" y="3135"/>
                    <a:pt x="111" y="3400"/>
                  </a:cubicBezTo>
                  <a:lnTo>
                    <a:pt x="111" y="3952"/>
                  </a:lnTo>
                  <a:cubicBezTo>
                    <a:pt x="199" y="4239"/>
                    <a:pt x="464" y="4504"/>
                    <a:pt x="839" y="4504"/>
                  </a:cubicBezTo>
                  <a:cubicBezTo>
                    <a:pt x="1568" y="6358"/>
                    <a:pt x="2672" y="6822"/>
                    <a:pt x="3422" y="6910"/>
                  </a:cubicBezTo>
                  <a:cubicBezTo>
                    <a:pt x="4151" y="6822"/>
                    <a:pt x="5255" y="6358"/>
                    <a:pt x="5983" y="4504"/>
                  </a:cubicBezTo>
                  <a:cubicBezTo>
                    <a:pt x="6358" y="4504"/>
                    <a:pt x="6623" y="4239"/>
                    <a:pt x="6734" y="3952"/>
                  </a:cubicBezTo>
                  <a:lnTo>
                    <a:pt x="6734" y="3400"/>
                  </a:lnTo>
                  <a:cubicBezTo>
                    <a:pt x="6822" y="3135"/>
                    <a:pt x="6535" y="2760"/>
                    <a:pt x="6270" y="2760"/>
                  </a:cubicBezTo>
                  <a:cubicBezTo>
                    <a:pt x="6182" y="1016"/>
                    <a:pt x="4614" y="1"/>
                    <a:pt x="3422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76"/>
            <p:cNvSpPr/>
            <p:nvPr/>
          </p:nvSpPr>
          <p:spPr>
            <a:xfrm>
              <a:off x="5943625" y="2676175"/>
              <a:ext cx="85000" cy="172775"/>
            </a:xfrm>
            <a:custGeom>
              <a:avLst/>
              <a:gdLst/>
              <a:ahLst/>
              <a:cxnLst/>
              <a:rect l="l" t="t" r="r" b="b"/>
              <a:pathLst>
                <a:path w="3400" h="6911" extrusionOk="0">
                  <a:moveTo>
                    <a:pt x="0" y="1"/>
                  </a:moveTo>
                  <a:lnTo>
                    <a:pt x="0" y="6910"/>
                  </a:lnTo>
                  <a:cubicBezTo>
                    <a:pt x="729" y="6822"/>
                    <a:pt x="1833" y="6358"/>
                    <a:pt x="2561" y="4504"/>
                  </a:cubicBezTo>
                  <a:cubicBezTo>
                    <a:pt x="2936" y="4504"/>
                    <a:pt x="3201" y="4239"/>
                    <a:pt x="3312" y="3952"/>
                  </a:cubicBezTo>
                  <a:lnTo>
                    <a:pt x="3312" y="3400"/>
                  </a:lnTo>
                  <a:cubicBezTo>
                    <a:pt x="3400" y="3135"/>
                    <a:pt x="3113" y="2760"/>
                    <a:pt x="2848" y="2760"/>
                  </a:cubicBezTo>
                  <a:cubicBezTo>
                    <a:pt x="2760" y="1016"/>
                    <a:pt x="1192" y="1"/>
                    <a:pt x="0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76"/>
            <p:cNvSpPr/>
            <p:nvPr/>
          </p:nvSpPr>
          <p:spPr>
            <a:xfrm>
              <a:off x="5943625" y="2750125"/>
              <a:ext cx="43625" cy="52450"/>
            </a:xfrm>
            <a:custGeom>
              <a:avLst/>
              <a:gdLst/>
              <a:ahLst/>
              <a:cxnLst/>
              <a:rect l="l" t="t" r="r" b="b"/>
              <a:pathLst>
                <a:path w="1745" h="2098" extrusionOk="0">
                  <a:moveTo>
                    <a:pt x="0" y="1"/>
                  </a:moveTo>
                  <a:lnTo>
                    <a:pt x="0" y="2098"/>
                  </a:lnTo>
                  <a:lnTo>
                    <a:pt x="641" y="2098"/>
                  </a:lnTo>
                  <a:lnTo>
                    <a:pt x="641" y="641"/>
                  </a:lnTo>
                  <a:lnTo>
                    <a:pt x="1744" y="641"/>
                  </a:lnTo>
                  <a:lnTo>
                    <a:pt x="1744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76"/>
            <p:cNvSpPr/>
            <p:nvPr/>
          </p:nvSpPr>
          <p:spPr>
            <a:xfrm>
              <a:off x="5895050" y="2750125"/>
              <a:ext cx="39200" cy="16025"/>
            </a:xfrm>
            <a:custGeom>
              <a:avLst/>
              <a:gdLst/>
              <a:ahLst/>
              <a:cxnLst/>
              <a:rect l="l" t="t" r="r" b="b"/>
              <a:pathLst>
                <a:path w="1568" h="641" extrusionOk="0">
                  <a:moveTo>
                    <a:pt x="1" y="1"/>
                  </a:moveTo>
                  <a:lnTo>
                    <a:pt x="1" y="641"/>
                  </a:lnTo>
                  <a:lnTo>
                    <a:pt x="1568" y="64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76"/>
            <p:cNvSpPr/>
            <p:nvPr/>
          </p:nvSpPr>
          <p:spPr>
            <a:xfrm>
              <a:off x="5874625" y="2862725"/>
              <a:ext cx="138000" cy="133025"/>
            </a:xfrm>
            <a:custGeom>
              <a:avLst/>
              <a:gdLst/>
              <a:ahLst/>
              <a:cxnLst/>
              <a:rect l="l" t="t" r="r" b="b"/>
              <a:pathLst>
                <a:path w="5520" h="5321" extrusionOk="0">
                  <a:moveTo>
                    <a:pt x="1" y="0"/>
                  </a:moveTo>
                  <a:lnTo>
                    <a:pt x="1" y="4769"/>
                  </a:lnTo>
                  <a:cubicBezTo>
                    <a:pt x="818" y="5144"/>
                    <a:pt x="1745" y="5321"/>
                    <a:pt x="2760" y="5321"/>
                  </a:cubicBezTo>
                  <a:cubicBezTo>
                    <a:pt x="3754" y="5321"/>
                    <a:pt x="4681" y="5144"/>
                    <a:pt x="5520" y="4769"/>
                  </a:cubicBezTo>
                  <a:lnTo>
                    <a:pt x="5520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76"/>
            <p:cNvSpPr/>
            <p:nvPr/>
          </p:nvSpPr>
          <p:spPr>
            <a:xfrm>
              <a:off x="5943625" y="2862725"/>
              <a:ext cx="69000" cy="133025"/>
            </a:xfrm>
            <a:custGeom>
              <a:avLst/>
              <a:gdLst/>
              <a:ahLst/>
              <a:cxnLst/>
              <a:rect l="l" t="t" r="r" b="b"/>
              <a:pathLst>
                <a:path w="2760" h="5321" extrusionOk="0">
                  <a:moveTo>
                    <a:pt x="0" y="0"/>
                  </a:moveTo>
                  <a:lnTo>
                    <a:pt x="0" y="5321"/>
                  </a:lnTo>
                  <a:cubicBezTo>
                    <a:pt x="994" y="5321"/>
                    <a:pt x="1921" y="5144"/>
                    <a:pt x="2760" y="4769"/>
                  </a:cubicBezTo>
                  <a:lnTo>
                    <a:pt x="2760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76"/>
            <p:cNvSpPr/>
            <p:nvPr/>
          </p:nvSpPr>
          <p:spPr>
            <a:xfrm>
              <a:off x="5897250" y="2896925"/>
              <a:ext cx="92200" cy="71225"/>
            </a:xfrm>
            <a:custGeom>
              <a:avLst/>
              <a:gdLst/>
              <a:ahLst/>
              <a:cxnLst/>
              <a:rect l="l" t="t" r="r" b="b"/>
              <a:pathLst>
                <a:path w="3688" h="2849" extrusionOk="0">
                  <a:moveTo>
                    <a:pt x="641" y="1"/>
                  </a:moveTo>
                  <a:lnTo>
                    <a:pt x="1" y="1193"/>
                  </a:lnTo>
                  <a:lnTo>
                    <a:pt x="1855" y="2849"/>
                  </a:lnTo>
                  <a:lnTo>
                    <a:pt x="3688" y="1193"/>
                  </a:lnTo>
                  <a:lnTo>
                    <a:pt x="3047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76"/>
            <p:cNvSpPr/>
            <p:nvPr/>
          </p:nvSpPr>
          <p:spPr>
            <a:xfrm>
              <a:off x="5943625" y="2896925"/>
              <a:ext cx="45825" cy="71225"/>
            </a:xfrm>
            <a:custGeom>
              <a:avLst/>
              <a:gdLst/>
              <a:ahLst/>
              <a:cxnLst/>
              <a:rect l="l" t="t" r="r" b="b"/>
              <a:pathLst>
                <a:path w="1833" h="2849" extrusionOk="0">
                  <a:moveTo>
                    <a:pt x="0" y="1"/>
                  </a:moveTo>
                  <a:lnTo>
                    <a:pt x="0" y="2849"/>
                  </a:lnTo>
                  <a:lnTo>
                    <a:pt x="1833" y="1193"/>
                  </a:lnTo>
                  <a:lnTo>
                    <a:pt x="1192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76"/>
            <p:cNvSpPr/>
            <p:nvPr/>
          </p:nvSpPr>
          <p:spPr>
            <a:xfrm>
              <a:off x="5814475" y="2862725"/>
              <a:ext cx="71225" cy="124200"/>
            </a:xfrm>
            <a:custGeom>
              <a:avLst/>
              <a:gdLst/>
              <a:ahLst/>
              <a:cxnLst/>
              <a:rect l="l" t="t" r="r" b="b"/>
              <a:pathLst>
                <a:path w="2849" h="4968" extrusionOk="0">
                  <a:moveTo>
                    <a:pt x="2032" y="0"/>
                  </a:moveTo>
                  <a:cubicBezTo>
                    <a:pt x="839" y="0"/>
                    <a:pt x="1" y="817"/>
                    <a:pt x="1" y="1921"/>
                  </a:cubicBezTo>
                  <a:lnTo>
                    <a:pt x="1" y="3223"/>
                  </a:lnTo>
                  <a:cubicBezTo>
                    <a:pt x="751" y="3952"/>
                    <a:pt x="1745" y="4592"/>
                    <a:pt x="2848" y="4967"/>
                  </a:cubicBezTo>
                  <a:lnTo>
                    <a:pt x="2848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76"/>
            <p:cNvSpPr/>
            <p:nvPr/>
          </p:nvSpPr>
          <p:spPr>
            <a:xfrm>
              <a:off x="6001025" y="2862725"/>
              <a:ext cx="71200" cy="124200"/>
            </a:xfrm>
            <a:custGeom>
              <a:avLst/>
              <a:gdLst/>
              <a:ahLst/>
              <a:cxnLst/>
              <a:rect l="l" t="t" r="r" b="b"/>
              <a:pathLst>
                <a:path w="2848" h="4968" extrusionOk="0">
                  <a:moveTo>
                    <a:pt x="0" y="0"/>
                  </a:moveTo>
                  <a:lnTo>
                    <a:pt x="0" y="4967"/>
                  </a:lnTo>
                  <a:cubicBezTo>
                    <a:pt x="1104" y="4592"/>
                    <a:pt x="2119" y="3952"/>
                    <a:pt x="2848" y="3223"/>
                  </a:cubicBezTo>
                  <a:lnTo>
                    <a:pt x="2848" y="1921"/>
                  </a:lnTo>
                  <a:cubicBezTo>
                    <a:pt x="2848" y="817"/>
                    <a:pt x="2009" y="0"/>
                    <a:pt x="817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76"/>
            <p:cNvSpPr/>
            <p:nvPr/>
          </p:nvSpPr>
          <p:spPr>
            <a:xfrm>
              <a:off x="5860825" y="2862725"/>
              <a:ext cx="24875" cy="124200"/>
            </a:xfrm>
            <a:custGeom>
              <a:avLst/>
              <a:gdLst/>
              <a:ahLst/>
              <a:cxnLst/>
              <a:rect l="l" t="t" r="r" b="b"/>
              <a:pathLst>
                <a:path w="995" h="4968" extrusionOk="0">
                  <a:moveTo>
                    <a:pt x="994" y="0"/>
                  </a:moveTo>
                  <a:lnTo>
                    <a:pt x="1" y="2473"/>
                  </a:lnTo>
                  <a:lnTo>
                    <a:pt x="994" y="4967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76"/>
            <p:cNvSpPr/>
            <p:nvPr/>
          </p:nvSpPr>
          <p:spPr>
            <a:xfrm>
              <a:off x="6001025" y="2862725"/>
              <a:ext cx="25400" cy="124200"/>
            </a:xfrm>
            <a:custGeom>
              <a:avLst/>
              <a:gdLst/>
              <a:ahLst/>
              <a:cxnLst/>
              <a:rect l="l" t="t" r="r" b="b"/>
              <a:pathLst>
                <a:path w="1016" h="4968" extrusionOk="0">
                  <a:moveTo>
                    <a:pt x="0" y="0"/>
                  </a:moveTo>
                  <a:lnTo>
                    <a:pt x="0" y="4967"/>
                  </a:lnTo>
                  <a:lnTo>
                    <a:pt x="1016" y="24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76"/>
            <p:cNvSpPr/>
            <p:nvPr/>
          </p:nvSpPr>
          <p:spPr>
            <a:xfrm>
              <a:off x="5920450" y="2904100"/>
              <a:ext cx="45825" cy="43625"/>
            </a:xfrm>
            <a:custGeom>
              <a:avLst/>
              <a:gdLst/>
              <a:ahLst/>
              <a:cxnLst/>
              <a:rect l="l" t="t" r="r" b="b"/>
              <a:pathLst>
                <a:path w="1833" h="1745" extrusionOk="0">
                  <a:moveTo>
                    <a:pt x="927" y="1"/>
                  </a:moveTo>
                  <a:lnTo>
                    <a:pt x="640" y="641"/>
                  </a:lnTo>
                  <a:lnTo>
                    <a:pt x="0" y="641"/>
                  </a:lnTo>
                  <a:lnTo>
                    <a:pt x="552" y="1105"/>
                  </a:lnTo>
                  <a:lnTo>
                    <a:pt x="375" y="1745"/>
                  </a:lnTo>
                  <a:lnTo>
                    <a:pt x="927" y="1370"/>
                  </a:lnTo>
                  <a:lnTo>
                    <a:pt x="1479" y="1745"/>
                  </a:lnTo>
                  <a:lnTo>
                    <a:pt x="1281" y="1105"/>
                  </a:lnTo>
                  <a:lnTo>
                    <a:pt x="1832" y="641"/>
                  </a:lnTo>
                  <a:lnTo>
                    <a:pt x="1192" y="641"/>
                  </a:lnTo>
                  <a:lnTo>
                    <a:pt x="927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76"/>
            <p:cNvSpPr/>
            <p:nvPr/>
          </p:nvSpPr>
          <p:spPr>
            <a:xfrm>
              <a:off x="5943625" y="2904100"/>
              <a:ext cx="22650" cy="43625"/>
            </a:xfrm>
            <a:custGeom>
              <a:avLst/>
              <a:gdLst/>
              <a:ahLst/>
              <a:cxnLst/>
              <a:rect l="l" t="t" r="r" b="b"/>
              <a:pathLst>
                <a:path w="906" h="1745" extrusionOk="0">
                  <a:moveTo>
                    <a:pt x="0" y="1"/>
                  </a:moveTo>
                  <a:lnTo>
                    <a:pt x="0" y="1370"/>
                  </a:lnTo>
                  <a:lnTo>
                    <a:pt x="552" y="1745"/>
                  </a:lnTo>
                  <a:lnTo>
                    <a:pt x="354" y="1105"/>
                  </a:lnTo>
                  <a:lnTo>
                    <a:pt x="905" y="641"/>
                  </a:lnTo>
                  <a:lnTo>
                    <a:pt x="265" y="6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76"/>
            <p:cNvSpPr/>
            <p:nvPr/>
          </p:nvSpPr>
          <p:spPr>
            <a:xfrm>
              <a:off x="5853650" y="2655750"/>
              <a:ext cx="174975" cy="122000"/>
            </a:xfrm>
            <a:custGeom>
              <a:avLst/>
              <a:gdLst/>
              <a:ahLst/>
              <a:cxnLst/>
              <a:rect l="l" t="t" r="r" b="b"/>
              <a:pathLst>
                <a:path w="6999" h="4880" extrusionOk="0">
                  <a:moveTo>
                    <a:pt x="3688" y="1"/>
                  </a:moveTo>
                  <a:cubicBezTo>
                    <a:pt x="1" y="1"/>
                    <a:pt x="641" y="3489"/>
                    <a:pt x="641" y="3489"/>
                  </a:cubicBezTo>
                  <a:cubicBezTo>
                    <a:pt x="641" y="3776"/>
                    <a:pt x="729" y="4504"/>
                    <a:pt x="928" y="4880"/>
                  </a:cubicBezTo>
                  <a:lnTo>
                    <a:pt x="1281" y="4880"/>
                  </a:lnTo>
                  <a:lnTo>
                    <a:pt x="1281" y="3776"/>
                  </a:lnTo>
                  <a:cubicBezTo>
                    <a:pt x="1392" y="3400"/>
                    <a:pt x="1480" y="3113"/>
                    <a:pt x="1657" y="2937"/>
                  </a:cubicBezTo>
                  <a:cubicBezTo>
                    <a:pt x="2120" y="3113"/>
                    <a:pt x="2760" y="3224"/>
                    <a:pt x="3599" y="3224"/>
                  </a:cubicBezTo>
                  <a:cubicBezTo>
                    <a:pt x="4416" y="3224"/>
                    <a:pt x="5056" y="3113"/>
                    <a:pt x="5520" y="2937"/>
                  </a:cubicBezTo>
                  <a:cubicBezTo>
                    <a:pt x="5697" y="3113"/>
                    <a:pt x="5807" y="3400"/>
                    <a:pt x="5895" y="3776"/>
                  </a:cubicBezTo>
                  <a:lnTo>
                    <a:pt x="5895" y="4880"/>
                  </a:lnTo>
                  <a:lnTo>
                    <a:pt x="6248" y="4880"/>
                  </a:lnTo>
                  <a:cubicBezTo>
                    <a:pt x="6447" y="4504"/>
                    <a:pt x="6535" y="3776"/>
                    <a:pt x="6535" y="3489"/>
                  </a:cubicBezTo>
                  <a:cubicBezTo>
                    <a:pt x="6535" y="3489"/>
                    <a:pt x="6999" y="1"/>
                    <a:pt x="3688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76"/>
            <p:cNvSpPr/>
            <p:nvPr/>
          </p:nvSpPr>
          <p:spPr>
            <a:xfrm>
              <a:off x="5943625" y="2655750"/>
              <a:ext cx="85000" cy="122000"/>
            </a:xfrm>
            <a:custGeom>
              <a:avLst/>
              <a:gdLst/>
              <a:ahLst/>
              <a:cxnLst/>
              <a:rect l="l" t="t" r="r" b="b"/>
              <a:pathLst>
                <a:path w="3400" h="4880" extrusionOk="0">
                  <a:moveTo>
                    <a:pt x="0" y="1"/>
                  </a:moveTo>
                  <a:lnTo>
                    <a:pt x="0" y="3224"/>
                  </a:lnTo>
                  <a:cubicBezTo>
                    <a:pt x="817" y="3224"/>
                    <a:pt x="1457" y="3113"/>
                    <a:pt x="1921" y="2937"/>
                  </a:cubicBezTo>
                  <a:cubicBezTo>
                    <a:pt x="2098" y="3113"/>
                    <a:pt x="2208" y="3400"/>
                    <a:pt x="2296" y="3776"/>
                  </a:cubicBezTo>
                  <a:lnTo>
                    <a:pt x="2296" y="4880"/>
                  </a:lnTo>
                  <a:lnTo>
                    <a:pt x="2649" y="4880"/>
                  </a:lnTo>
                  <a:cubicBezTo>
                    <a:pt x="2848" y="4504"/>
                    <a:pt x="2936" y="3776"/>
                    <a:pt x="2936" y="3489"/>
                  </a:cubicBezTo>
                  <a:cubicBezTo>
                    <a:pt x="2936" y="3489"/>
                    <a:pt x="3400" y="1"/>
                    <a:pt x="89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" name="Google Shape;1431;p76"/>
          <p:cNvGrpSpPr/>
          <p:nvPr/>
        </p:nvGrpSpPr>
        <p:grpSpPr>
          <a:xfrm>
            <a:off x="6047850" y="2771447"/>
            <a:ext cx="399075" cy="398478"/>
            <a:chOff x="5161575" y="2628150"/>
            <a:chExt cx="368150" cy="367600"/>
          </a:xfrm>
        </p:grpSpPr>
        <p:sp>
          <p:nvSpPr>
            <p:cNvPr id="1432" name="Google Shape;1432;p76"/>
            <p:cNvSpPr/>
            <p:nvPr/>
          </p:nvSpPr>
          <p:spPr>
            <a:xfrm>
              <a:off x="5161575" y="2628150"/>
              <a:ext cx="368150" cy="367600"/>
            </a:xfrm>
            <a:custGeom>
              <a:avLst/>
              <a:gdLst/>
              <a:ahLst/>
              <a:cxnLst/>
              <a:rect l="l" t="t" r="r" b="b"/>
              <a:pathLst>
                <a:path w="14726" h="14704" extrusionOk="0">
                  <a:moveTo>
                    <a:pt x="7352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11392"/>
                    <a:pt x="3312" y="14704"/>
                    <a:pt x="7352" y="14704"/>
                  </a:cubicBezTo>
                  <a:cubicBezTo>
                    <a:pt x="11414" y="14704"/>
                    <a:pt x="14725" y="11392"/>
                    <a:pt x="14725" y="7352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76"/>
            <p:cNvSpPr/>
            <p:nvPr/>
          </p:nvSpPr>
          <p:spPr>
            <a:xfrm>
              <a:off x="5216775" y="2655750"/>
              <a:ext cx="312950" cy="340000"/>
            </a:xfrm>
            <a:custGeom>
              <a:avLst/>
              <a:gdLst/>
              <a:ahLst/>
              <a:cxnLst/>
              <a:rect l="l" t="t" r="r" b="b"/>
              <a:pathLst>
                <a:path w="12518" h="13600" extrusionOk="0">
                  <a:moveTo>
                    <a:pt x="5431" y="1"/>
                  </a:moveTo>
                  <a:lnTo>
                    <a:pt x="4327" y="1281"/>
                  </a:lnTo>
                  <a:lnTo>
                    <a:pt x="2760" y="641"/>
                  </a:lnTo>
                  <a:lnTo>
                    <a:pt x="2473" y="2208"/>
                  </a:lnTo>
                  <a:lnTo>
                    <a:pt x="729" y="2473"/>
                  </a:lnTo>
                  <a:lnTo>
                    <a:pt x="1369" y="3952"/>
                  </a:lnTo>
                  <a:lnTo>
                    <a:pt x="0" y="4968"/>
                  </a:lnTo>
                  <a:lnTo>
                    <a:pt x="1281" y="6248"/>
                  </a:lnTo>
                  <a:lnTo>
                    <a:pt x="729" y="7440"/>
                  </a:lnTo>
                  <a:lnTo>
                    <a:pt x="1921" y="8632"/>
                  </a:lnTo>
                  <a:lnTo>
                    <a:pt x="1656" y="9295"/>
                  </a:lnTo>
                  <a:lnTo>
                    <a:pt x="2120" y="9736"/>
                  </a:lnTo>
                  <a:lnTo>
                    <a:pt x="1192" y="11679"/>
                  </a:lnTo>
                  <a:lnTo>
                    <a:pt x="2760" y="13246"/>
                  </a:lnTo>
                  <a:cubicBezTo>
                    <a:pt x="3488" y="13511"/>
                    <a:pt x="4327" y="13600"/>
                    <a:pt x="5144" y="13600"/>
                  </a:cubicBezTo>
                  <a:cubicBezTo>
                    <a:pt x="9206" y="13600"/>
                    <a:pt x="12517" y="10288"/>
                    <a:pt x="12517" y="6248"/>
                  </a:cubicBezTo>
                  <a:cubicBezTo>
                    <a:pt x="12517" y="5696"/>
                    <a:pt x="12407" y="5144"/>
                    <a:pt x="12319" y="4681"/>
                  </a:cubicBezTo>
                  <a:lnTo>
                    <a:pt x="10111" y="2473"/>
                  </a:lnTo>
                  <a:lnTo>
                    <a:pt x="9935" y="2473"/>
                  </a:lnTo>
                  <a:lnTo>
                    <a:pt x="8191" y="641"/>
                  </a:lnTo>
                  <a:lnTo>
                    <a:pt x="6623" y="1193"/>
                  </a:lnTo>
                  <a:lnTo>
                    <a:pt x="5431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76"/>
            <p:cNvSpPr/>
            <p:nvPr/>
          </p:nvSpPr>
          <p:spPr>
            <a:xfrm>
              <a:off x="5216775" y="2655750"/>
              <a:ext cx="271550" cy="291975"/>
            </a:xfrm>
            <a:custGeom>
              <a:avLst/>
              <a:gdLst/>
              <a:ahLst/>
              <a:cxnLst/>
              <a:rect l="l" t="t" r="r" b="b"/>
              <a:pathLst>
                <a:path w="10862" h="11679" extrusionOk="0">
                  <a:moveTo>
                    <a:pt x="5431" y="1"/>
                  </a:moveTo>
                  <a:lnTo>
                    <a:pt x="4327" y="1281"/>
                  </a:lnTo>
                  <a:lnTo>
                    <a:pt x="2760" y="641"/>
                  </a:lnTo>
                  <a:lnTo>
                    <a:pt x="2473" y="2208"/>
                  </a:lnTo>
                  <a:lnTo>
                    <a:pt x="729" y="2473"/>
                  </a:lnTo>
                  <a:lnTo>
                    <a:pt x="1369" y="3952"/>
                  </a:lnTo>
                  <a:lnTo>
                    <a:pt x="0" y="4968"/>
                  </a:lnTo>
                  <a:lnTo>
                    <a:pt x="1369" y="5983"/>
                  </a:lnTo>
                  <a:lnTo>
                    <a:pt x="729" y="7440"/>
                  </a:lnTo>
                  <a:lnTo>
                    <a:pt x="2473" y="7727"/>
                  </a:lnTo>
                  <a:lnTo>
                    <a:pt x="1656" y="9295"/>
                  </a:lnTo>
                  <a:lnTo>
                    <a:pt x="2385" y="9295"/>
                  </a:lnTo>
                  <a:lnTo>
                    <a:pt x="1192" y="11679"/>
                  </a:lnTo>
                  <a:lnTo>
                    <a:pt x="4327" y="8632"/>
                  </a:lnTo>
                  <a:lnTo>
                    <a:pt x="5431" y="9935"/>
                  </a:lnTo>
                  <a:lnTo>
                    <a:pt x="6535" y="8632"/>
                  </a:lnTo>
                  <a:lnTo>
                    <a:pt x="8191" y="9295"/>
                  </a:lnTo>
                  <a:lnTo>
                    <a:pt x="8455" y="7727"/>
                  </a:lnTo>
                  <a:lnTo>
                    <a:pt x="10111" y="7440"/>
                  </a:lnTo>
                  <a:lnTo>
                    <a:pt x="9559" y="5983"/>
                  </a:lnTo>
                  <a:lnTo>
                    <a:pt x="10862" y="4968"/>
                  </a:lnTo>
                  <a:lnTo>
                    <a:pt x="9559" y="3952"/>
                  </a:lnTo>
                  <a:lnTo>
                    <a:pt x="10111" y="2473"/>
                  </a:lnTo>
                  <a:lnTo>
                    <a:pt x="8455" y="2208"/>
                  </a:lnTo>
                  <a:lnTo>
                    <a:pt x="8191" y="641"/>
                  </a:lnTo>
                  <a:lnTo>
                    <a:pt x="6535" y="1281"/>
                  </a:lnTo>
                  <a:lnTo>
                    <a:pt x="5431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76"/>
            <p:cNvSpPr/>
            <p:nvPr/>
          </p:nvSpPr>
          <p:spPr>
            <a:xfrm>
              <a:off x="5352550" y="2655750"/>
              <a:ext cx="135775" cy="248375"/>
            </a:xfrm>
            <a:custGeom>
              <a:avLst/>
              <a:gdLst/>
              <a:ahLst/>
              <a:cxnLst/>
              <a:rect l="l" t="t" r="r" b="b"/>
              <a:pathLst>
                <a:path w="5431" h="9935" extrusionOk="0">
                  <a:moveTo>
                    <a:pt x="0" y="1"/>
                  </a:moveTo>
                  <a:lnTo>
                    <a:pt x="0" y="9935"/>
                  </a:lnTo>
                  <a:lnTo>
                    <a:pt x="1104" y="8632"/>
                  </a:lnTo>
                  <a:lnTo>
                    <a:pt x="2760" y="9295"/>
                  </a:lnTo>
                  <a:lnTo>
                    <a:pt x="3024" y="7727"/>
                  </a:lnTo>
                  <a:lnTo>
                    <a:pt x="4680" y="7440"/>
                  </a:lnTo>
                  <a:lnTo>
                    <a:pt x="4128" y="5983"/>
                  </a:lnTo>
                  <a:lnTo>
                    <a:pt x="5431" y="4968"/>
                  </a:lnTo>
                  <a:lnTo>
                    <a:pt x="4128" y="3952"/>
                  </a:lnTo>
                  <a:lnTo>
                    <a:pt x="4680" y="2473"/>
                  </a:lnTo>
                  <a:lnTo>
                    <a:pt x="3024" y="2208"/>
                  </a:lnTo>
                  <a:lnTo>
                    <a:pt x="2760" y="641"/>
                  </a:lnTo>
                  <a:lnTo>
                    <a:pt x="1104" y="12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76"/>
            <p:cNvSpPr/>
            <p:nvPr/>
          </p:nvSpPr>
          <p:spPr>
            <a:xfrm>
              <a:off x="5271950" y="2763925"/>
              <a:ext cx="37025" cy="43625"/>
            </a:xfrm>
            <a:custGeom>
              <a:avLst/>
              <a:gdLst/>
              <a:ahLst/>
              <a:cxnLst/>
              <a:rect l="l" t="t" r="r" b="b"/>
              <a:pathLst>
                <a:path w="1481" h="1745" extrusionOk="0">
                  <a:moveTo>
                    <a:pt x="1" y="1"/>
                  </a:moveTo>
                  <a:lnTo>
                    <a:pt x="1" y="1745"/>
                  </a:lnTo>
                  <a:lnTo>
                    <a:pt x="376" y="1745"/>
                  </a:lnTo>
                  <a:lnTo>
                    <a:pt x="376" y="994"/>
                  </a:lnTo>
                  <a:lnTo>
                    <a:pt x="1016" y="994"/>
                  </a:lnTo>
                  <a:lnTo>
                    <a:pt x="1016" y="1745"/>
                  </a:lnTo>
                  <a:lnTo>
                    <a:pt x="1480" y="1745"/>
                  </a:lnTo>
                  <a:lnTo>
                    <a:pt x="1480" y="1"/>
                  </a:lnTo>
                  <a:lnTo>
                    <a:pt x="1016" y="1"/>
                  </a:lnTo>
                  <a:lnTo>
                    <a:pt x="1016" y="641"/>
                  </a:lnTo>
                  <a:lnTo>
                    <a:pt x="376" y="641"/>
                  </a:lnTo>
                  <a:lnTo>
                    <a:pt x="376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76"/>
            <p:cNvSpPr/>
            <p:nvPr/>
          </p:nvSpPr>
          <p:spPr>
            <a:xfrm>
              <a:off x="5315550" y="2763925"/>
              <a:ext cx="32050" cy="43625"/>
            </a:xfrm>
            <a:custGeom>
              <a:avLst/>
              <a:gdLst/>
              <a:ahLst/>
              <a:cxnLst/>
              <a:rect l="l" t="t" r="r" b="b"/>
              <a:pathLst>
                <a:path w="1282" h="1745" extrusionOk="0">
                  <a:moveTo>
                    <a:pt x="1" y="1"/>
                  </a:moveTo>
                  <a:lnTo>
                    <a:pt x="1" y="1745"/>
                  </a:lnTo>
                  <a:lnTo>
                    <a:pt x="1281" y="1745"/>
                  </a:lnTo>
                  <a:lnTo>
                    <a:pt x="1281" y="1369"/>
                  </a:lnTo>
                  <a:lnTo>
                    <a:pt x="465" y="1369"/>
                  </a:lnTo>
                  <a:lnTo>
                    <a:pt x="465" y="994"/>
                  </a:lnTo>
                  <a:lnTo>
                    <a:pt x="1105" y="994"/>
                  </a:lnTo>
                  <a:lnTo>
                    <a:pt x="1105" y="641"/>
                  </a:lnTo>
                  <a:lnTo>
                    <a:pt x="465" y="641"/>
                  </a:lnTo>
                  <a:lnTo>
                    <a:pt x="465" y="354"/>
                  </a:lnTo>
                  <a:lnTo>
                    <a:pt x="1193" y="354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76"/>
            <p:cNvSpPr/>
            <p:nvPr/>
          </p:nvSpPr>
          <p:spPr>
            <a:xfrm>
              <a:off x="5352550" y="2763925"/>
              <a:ext cx="32025" cy="43625"/>
            </a:xfrm>
            <a:custGeom>
              <a:avLst/>
              <a:gdLst/>
              <a:ahLst/>
              <a:cxnLst/>
              <a:rect l="l" t="t" r="r" b="b"/>
              <a:pathLst>
                <a:path w="1281" h="1745" extrusionOk="0">
                  <a:moveTo>
                    <a:pt x="0" y="1"/>
                  </a:moveTo>
                  <a:lnTo>
                    <a:pt x="0" y="1745"/>
                  </a:lnTo>
                  <a:lnTo>
                    <a:pt x="1280" y="1745"/>
                  </a:lnTo>
                  <a:lnTo>
                    <a:pt x="1280" y="1369"/>
                  </a:lnTo>
                  <a:lnTo>
                    <a:pt x="464" y="1369"/>
                  </a:lnTo>
                  <a:lnTo>
                    <a:pt x="464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76"/>
            <p:cNvSpPr/>
            <p:nvPr/>
          </p:nvSpPr>
          <p:spPr>
            <a:xfrm>
              <a:off x="5388975" y="2763925"/>
              <a:ext cx="32575" cy="43625"/>
            </a:xfrm>
            <a:custGeom>
              <a:avLst/>
              <a:gdLst/>
              <a:ahLst/>
              <a:cxnLst/>
              <a:rect l="l" t="t" r="r" b="b"/>
              <a:pathLst>
                <a:path w="1303" h="1745" extrusionOk="0">
                  <a:moveTo>
                    <a:pt x="839" y="354"/>
                  </a:moveTo>
                  <a:lnTo>
                    <a:pt x="839" y="442"/>
                  </a:lnTo>
                  <a:lnTo>
                    <a:pt x="839" y="553"/>
                  </a:lnTo>
                  <a:lnTo>
                    <a:pt x="839" y="729"/>
                  </a:lnTo>
                  <a:cubicBezTo>
                    <a:pt x="839" y="817"/>
                    <a:pt x="751" y="817"/>
                    <a:pt x="751" y="817"/>
                  </a:cubicBezTo>
                  <a:lnTo>
                    <a:pt x="375" y="817"/>
                  </a:lnTo>
                  <a:lnTo>
                    <a:pt x="375" y="354"/>
                  </a:lnTo>
                  <a:close/>
                  <a:moveTo>
                    <a:pt x="0" y="1"/>
                  </a:moveTo>
                  <a:lnTo>
                    <a:pt x="0" y="1745"/>
                  </a:lnTo>
                  <a:lnTo>
                    <a:pt x="375" y="1745"/>
                  </a:lnTo>
                  <a:lnTo>
                    <a:pt x="375" y="1193"/>
                  </a:lnTo>
                  <a:lnTo>
                    <a:pt x="751" y="1193"/>
                  </a:lnTo>
                  <a:cubicBezTo>
                    <a:pt x="839" y="1193"/>
                    <a:pt x="927" y="1104"/>
                    <a:pt x="927" y="1104"/>
                  </a:cubicBezTo>
                  <a:cubicBezTo>
                    <a:pt x="1016" y="1104"/>
                    <a:pt x="1104" y="994"/>
                    <a:pt x="1104" y="994"/>
                  </a:cubicBezTo>
                  <a:cubicBezTo>
                    <a:pt x="1214" y="906"/>
                    <a:pt x="1214" y="817"/>
                    <a:pt x="1214" y="817"/>
                  </a:cubicBezTo>
                  <a:cubicBezTo>
                    <a:pt x="1303" y="729"/>
                    <a:pt x="1303" y="641"/>
                    <a:pt x="1303" y="553"/>
                  </a:cubicBezTo>
                  <a:cubicBezTo>
                    <a:pt x="1303" y="442"/>
                    <a:pt x="1303" y="442"/>
                    <a:pt x="1214" y="354"/>
                  </a:cubicBezTo>
                  <a:cubicBezTo>
                    <a:pt x="1214" y="266"/>
                    <a:pt x="1214" y="177"/>
                    <a:pt x="1104" y="177"/>
                  </a:cubicBezTo>
                  <a:cubicBezTo>
                    <a:pt x="1104" y="89"/>
                    <a:pt x="1016" y="89"/>
                    <a:pt x="927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76"/>
            <p:cNvSpPr/>
            <p:nvPr/>
          </p:nvSpPr>
          <p:spPr>
            <a:xfrm>
              <a:off x="5428150" y="2763925"/>
              <a:ext cx="9400" cy="43625"/>
            </a:xfrm>
            <a:custGeom>
              <a:avLst/>
              <a:gdLst/>
              <a:ahLst/>
              <a:cxnLst/>
              <a:rect l="l" t="t" r="r" b="b"/>
              <a:pathLst>
                <a:path w="376" h="1745" extrusionOk="0">
                  <a:moveTo>
                    <a:pt x="0" y="1"/>
                  </a:moveTo>
                  <a:lnTo>
                    <a:pt x="0" y="994"/>
                  </a:lnTo>
                  <a:lnTo>
                    <a:pt x="376" y="994"/>
                  </a:lnTo>
                  <a:lnTo>
                    <a:pt x="376" y="1"/>
                  </a:lnTo>
                  <a:close/>
                  <a:moveTo>
                    <a:pt x="0" y="1281"/>
                  </a:moveTo>
                  <a:lnTo>
                    <a:pt x="0" y="1745"/>
                  </a:lnTo>
                  <a:lnTo>
                    <a:pt x="376" y="1745"/>
                  </a:lnTo>
                  <a:lnTo>
                    <a:pt x="376" y="128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1" name="Google Shape;1441;p76"/>
          <p:cNvGrpSpPr/>
          <p:nvPr/>
        </p:nvGrpSpPr>
        <p:grpSpPr>
          <a:xfrm>
            <a:off x="5370025" y="2771447"/>
            <a:ext cx="398478" cy="398478"/>
            <a:chOff x="4536275" y="2628150"/>
            <a:chExt cx="367600" cy="367600"/>
          </a:xfrm>
        </p:grpSpPr>
        <p:sp>
          <p:nvSpPr>
            <p:cNvPr id="1442" name="Google Shape;1442;p76"/>
            <p:cNvSpPr/>
            <p:nvPr/>
          </p:nvSpPr>
          <p:spPr>
            <a:xfrm>
              <a:off x="4536275" y="2628150"/>
              <a:ext cx="367600" cy="367600"/>
            </a:xfrm>
            <a:custGeom>
              <a:avLst/>
              <a:gdLst/>
              <a:ahLst/>
              <a:cxnLst/>
              <a:rect l="l" t="t" r="r" b="b"/>
              <a:pathLst>
                <a:path w="14704" h="14704" extrusionOk="0">
                  <a:moveTo>
                    <a:pt x="7352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11392"/>
                    <a:pt x="3312" y="14704"/>
                    <a:pt x="7352" y="14704"/>
                  </a:cubicBezTo>
                  <a:cubicBezTo>
                    <a:pt x="11392" y="14704"/>
                    <a:pt x="14703" y="11392"/>
                    <a:pt x="14703" y="7352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76"/>
            <p:cNvSpPr/>
            <p:nvPr/>
          </p:nvSpPr>
          <p:spPr>
            <a:xfrm>
              <a:off x="4536275" y="2699350"/>
              <a:ext cx="367600" cy="296400"/>
            </a:xfrm>
            <a:custGeom>
              <a:avLst/>
              <a:gdLst/>
              <a:ahLst/>
              <a:cxnLst/>
              <a:rect l="l" t="t" r="r" b="b"/>
              <a:pathLst>
                <a:path w="14704" h="11856" extrusionOk="0">
                  <a:moveTo>
                    <a:pt x="12143" y="1"/>
                  </a:moveTo>
                  <a:cubicBezTo>
                    <a:pt x="10377" y="1568"/>
                    <a:pt x="7352" y="2584"/>
                    <a:pt x="7352" y="2584"/>
                  </a:cubicBezTo>
                  <a:cubicBezTo>
                    <a:pt x="7352" y="2584"/>
                    <a:pt x="4306" y="1568"/>
                    <a:pt x="2562" y="1"/>
                  </a:cubicBezTo>
                  <a:lnTo>
                    <a:pt x="2562" y="1"/>
                  </a:lnTo>
                  <a:cubicBezTo>
                    <a:pt x="2562" y="1"/>
                    <a:pt x="2098" y="2385"/>
                    <a:pt x="3025" y="3136"/>
                  </a:cubicBezTo>
                  <a:cubicBezTo>
                    <a:pt x="3025" y="3136"/>
                    <a:pt x="1" y="4968"/>
                    <a:pt x="2473" y="8368"/>
                  </a:cubicBezTo>
                  <a:lnTo>
                    <a:pt x="5785" y="11679"/>
                  </a:lnTo>
                  <a:cubicBezTo>
                    <a:pt x="6248" y="11767"/>
                    <a:pt x="6800" y="11856"/>
                    <a:pt x="7352" y="11856"/>
                  </a:cubicBezTo>
                  <a:cubicBezTo>
                    <a:pt x="11392" y="11856"/>
                    <a:pt x="14703" y="8544"/>
                    <a:pt x="14703" y="4504"/>
                  </a:cubicBezTo>
                  <a:cubicBezTo>
                    <a:pt x="14703" y="3687"/>
                    <a:pt x="14615" y="2849"/>
                    <a:pt x="14350" y="2120"/>
                  </a:cubicBezTo>
                  <a:lnTo>
                    <a:pt x="12143" y="1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76"/>
            <p:cNvSpPr/>
            <p:nvPr/>
          </p:nvSpPr>
          <p:spPr>
            <a:xfrm>
              <a:off x="4536275" y="2699350"/>
              <a:ext cx="367600" cy="209200"/>
            </a:xfrm>
            <a:custGeom>
              <a:avLst/>
              <a:gdLst/>
              <a:ahLst/>
              <a:cxnLst/>
              <a:rect l="l" t="t" r="r" b="b"/>
              <a:pathLst>
                <a:path w="14704" h="8368" extrusionOk="0">
                  <a:moveTo>
                    <a:pt x="2562" y="1"/>
                  </a:moveTo>
                  <a:cubicBezTo>
                    <a:pt x="2562" y="1"/>
                    <a:pt x="2098" y="2385"/>
                    <a:pt x="3025" y="3136"/>
                  </a:cubicBezTo>
                  <a:cubicBezTo>
                    <a:pt x="3025" y="3136"/>
                    <a:pt x="1" y="4968"/>
                    <a:pt x="2473" y="8368"/>
                  </a:cubicBezTo>
                  <a:cubicBezTo>
                    <a:pt x="2473" y="8368"/>
                    <a:pt x="2473" y="6434"/>
                    <a:pt x="3358" y="6434"/>
                  </a:cubicBezTo>
                  <a:cubicBezTo>
                    <a:pt x="3400" y="6434"/>
                    <a:pt x="3443" y="6438"/>
                    <a:pt x="3489" y="6447"/>
                  </a:cubicBezTo>
                  <a:cubicBezTo>
                    <a:pt x="4133" y="6550"/>
                    <a:pt x="4679" y="7028"/>
                    <a:pt x="5407" y="7028"/>
                  </a:cubicBezTo>
                  <a:cubicBezTo>
                    <a:pt x="5928" y="7028"/>
                    <a:pt x="6542" y="6784"/>
                    <a:pt x="7352" y="5983"/>
                  </a:cubicBezTo>
                  <a:cubicBezTo>
                    <a:pt x="8153" y="6784"/>
                    <a:pt x="8765" y="7028"/>
                    <a:pt x="9287" y="7028"/>
                  </a:cubicBezTo>
                  <a:cubicBezTo>
                    <a:pt x="10018" y="7028"/>
                    <a:pt x="10572" y="6550"/>
                    <a:pt x="11215" y="6447"/>
                  </a:cubicBezTo>
                  <a:cubicBezTo>
                    <a:pt x="11261" y="6438"/>
                    <a:pt x="11304" y="6434"/>
                    <a:pt x="11346" y="6434"/>
                  </a:cubicBezTo>
                  <a:cubicBezTo>
                    <a:pt x="12231" y="6434"/>
                    <a:pt x="12231" y="8368"/>
                    <a:pt x="12231" y="8368"/>
                  </a:cubicBezTo>
                  <a:cubicBezTo>
                    <a:pt x="14703" y="4968"/>
                    <a:pt x="11679" y="3136"/>
                    <a:pt x="11679" y="3136"/>
                  </a:cubicBezTo>
                  <a:cubicBezTo>
                    <a:pt x="12584" y="2385"/>
                    <a:pt x="12143" y="1"/>
                    <a:pt x="12143" y="1"/>
                  </a:cubicBezTo>
                  <a:lnTo>
                    <a:pt x="12143" y="1"/>
                  </a:lnTo>
                  <a:cubicBezTo>
                    <a:pt x="10377" y="1568"/>
                    <a:pt x="7352" y="2584"/>
                    <a:pt x="7352" y="2584"/>
                  </a:cubicBezTo>
                  <a:cubicBezTo>
                    <a:pt x="7352" y="2584"/>
                    <a:pt x="4306" y="1568"/>
                    <a:pt x="2562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76"/>
            <p:cNvSpPr/>
            <p:nvPr/>
          </p:nvSpPr>
          <p:spPr>
            <a:xfrm>
              <a:off x="4720075" y="2699350"/>
              <a:ext cx="183800" cy="209200"/>
            </a:xfrm>
            <a:custGeom>
              <a:avLst/>
              <a:gdLst/>
              <a:ahLst/>
              <a:cxnLst/>
              <a:rect l="l" t="t" r="r" b="b"/>
              <a:pathLst>
                <a:path w="7352" h="8368" extrusionOk="0">
                  <a:moveTo>
                    <a:pt x="4791" y="1"/>
                  </a:moveTo>
                  <a:lnTo>
                    <a:pt x="4791" y="1"/>
                  </a:lnTo>
                  <a:cubicBezTo>
                    <a:pt x="3025" y="1568"/>
                    <a:pt x="0" y="2584"/>
                    <a:pt x="0" y="2584"/>
                  </a:cubicBezTo>
                  <a:lnTo>
                    <a:pt x="0" y="5983"/>
                  </a:lnTo>
                  <a:cubicBezTo>
                    <a:pt x="801" y="6784"/>
                    <a:pt x="1413" y="7028"/>
                    <a:pt x="1935" y="7028"/>
                  </a:cubicBezTo>
                  <a:cubicBezTo>
                    <a:pt x="2666" y="7028"/>
                    <a:pt x="3220" y="6550"/>
                    <a:pt x="3863" y="6447"/>
                  </a:cubicBezTo>
                  <a:cubicBezTo>
                    <a:pt x="3909" y="6438"/>
                    <a:pt x="3952" y="6434"/>
                    <a:pt x="3994" y="6434"/>
                  </a:cubicBezTo>
                  <a:cubicBezTo>
                    <a:pt x="4879" y="6434"/>
                    <a:pt x="4879" y="8368"/>
                    <a:pt x="4879" y="8368"/>
                  </a:cubicBezTo>
                  <a:cubicBezTo>
                    <a:pt x="7351" y="4968"/>
                    <a:pt x="4327" y="3136"/>
                    <a:pt x="4327" y="3136"/>
                  </a:cubicBezTo>
                  <a:cubicBezTo>
                    <a:pt x="5232" y="2385"/>
                    <a:pt x="4791" y="1"/>
                    <a:pt x="4791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76"/>
            <p:cNvSpPr/>
            <p:nvPr/>
          </p:nvSpPr>
          <p:spPr>
            <a:xfrm>
              <a:off x="4632875" y="2770550"/>
              <a:ext cx="71200" cy="62400"/>
            </a:xfrm>
            <a:custGeom>
              <a:avLst/>
              <a:gdLst/>
              <a:ahLst/>
              <a:cxnLst/>
              <a:rect l="l" t="t" r="r" b="b"/>
              <a:pathLst>
                <a:path w="2848" h="2496" extrusionOk="0">
                  <a:moveTo>
                    <a:pt x="0" y="1"/>
                  </a:moveTo>
                  <a:lnTo>
                    <a:pt x="88" y="641"/>
                  </a:lnTo>
                  <a:cubicBezTo>
                    <a:pt x="88" y="729"/>
                    <a:pt x="177" y="2032"/>
                    <a:pt x="1104" y="2385"/>
                  </a:cubicBezTo>
                  <a:cubicBezTo>
                    <a:pt x="1281" y="2495"/>
                    <a:pt x="1457" y="2495"/>
                    <a:pt x="1545" y="2495"/>
                  </a:cubicBezTo>
                  <a:cubicBezTo>
                    <a:pt x="1744" y="2495"/>
                    <a:pt x="1921" y="2495"/>
                    <a:pt x="2009" y="2385"/>
                  </a:cubicBezTo>
                  <a:cubicBezTo>
                    <a:pt x="2473" y="2208"/>
                    <a:pt x="2760" y="1656"/>
                    <a:pt x="2760" y="1656"/>
                  </a:cubicBezTo>
                  <a:lnTo>
                    <a:pt x="2848" y="1391"/>
                  </a:lnTo>
                  <a:lnTo>
                    <a:pt x="2561" y="1391"/>
                  </a:lnTo>
                  <a:cubicBezTo>
                    <a:pt x="1104" y="1193"/>
                    <a:pt x="442" y="552"/>
                    <a:pt x="442" y="55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76"/>
            <p:cNvSpPr/>
            <p:nvPr/>
          </p:nvSpPr>
          <p:spPr>
            <a:xfrm>
              <a:off x="4736075" y="2770550"/>
              <a:ext cx="71225" cy="62400"/>
            </a:xfrm>
            <a:custGeom>
              <a:avLst/>
              <a:gdLst/>
              <a:ahLst/>
              <a:cxnLst/>
              <a:rect l="l" t="t" r="r" b="b"/>
              <a:pathLst>
                <a:path w="2849" h="2496" extrusionOk="0">
                  <a:moveTo>
                    <a:pt x="2848" y="1"/>
                  </a:moveTo>
                  <a:lnTo>
                    <a:pt x="2385" y="552"/>
                  </a:lnTo>
                  <a:cubicBezTo>
                    <a:pt x="2385" y="552"/>
                    <a:pt x="1833" y="1193"/>
                    <a:pt x="287" y="1391"/>
                  </a:cubicBezTo>
                  <a:lnTo>
                    <a:pt x="0" y="1391"/>
                  </a:lnTo>
                  <a:lnTo>
                    <a:pt x="89" y="1656"/>
                  </a:lnTo>
                  <a:cubicBezTo>
                    <a:pt x="89" y="1656"/>
                    <a:pt x="376" y="2208"/>
                    <a:pt x="839" y="2385"/>
                  </a:cubicBezTo>
                  <a:cubicBezTo>
                    <a:pt x="927" y="2495"/>
                    <a:pt x="1104" y="2495"/>
                    <a:pt x="1281" y="2495"/>
                  </a:cubicBezTo>
                  <a:cubicBezTo>
                    <a:pt x="1391" y="2495"/>
                    <a:pt x="1568" y="2495"/>
                    <a:pt x="1744" y="2385"/>
                  </a:cubicBezTo>
                  <a:cubicBezTo>
                    <a:pt x="2671" y="2032"/>
                    <a:pt x="2760" y="729"/>
                    <a:pt x="2760" y="641"/>
                  </a:cubicBezTo>
                  <a:lnTo>
                    <a:pt x="2848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76"/>
            <p:cNvSpPr/>
            <p:nvPr/>
          </p:nvSpPr>
          <p:spPr>
            <a:xfrm>
              <a:off x="4588900" y="2840050"/>
              <a:ext cx="131200" cy="68500"/>
            </a:xfrm>
            <a:custGeom>
              <a:avLst/>
              <a:gdLst/>
              <a:ahLst/>
              <a:cxnLst/>
              <a:rect l="l" t="t" r="r" b="b"/>
              <a:pathLst>
                <a:path w="5248" h="2740" extrusionOk="0">
                  <a:moveTo>
                    <a:pt x="1314" y="0"/>
                  </a:moveTo>
                  <a:cubicBezTo>
                    <a:pt x="536" y="0"/>
                    <a:pt x="0" y="780"/>
                    <a:pt x="368" y="2740"/>
                  </a:cubicBezTo>
                  <a:cubicBezTo>
                    <a:pt x="368" y="2740"/>
                    <a:pt x="368" y="894"/>
                    <a:pt x="1248" y="894"/>
                  </a:cubicBezTo>
                  <a:cubicBezTo>
                    <a:pt x="1291" y="894"/>
                    <a:pt x="1336" y="898"/>
                    <a:pt x="1384" y="907"/>
                  </a:cubicBezTo>
                  <a:cubicBezTo>
                    <a:pt x="2010" y="1007"/>
                    <a:pt x="2544" y="1435"/>
                    <a:pt x="3244" y="1435"/>
                  </a:cubicBezTo>
                  <a:cubicBezTo>
                    <a:pt x="3777" y="1435"/>
                    <a:pt x="4407" y="1186"/>
                    <a:pt x="5247" y="355"/>
                  </a:cubicBezTo>
                  <a:lnTo>
                    <a:pt x="5247" y="355"/>
                  </a:lnTo>
                  <a:cubicBezTo>
                    <a:pt x="5247" y="356"/>
                    <a:pt x="4612" y="903"/>
                    <a:pt x="3751" y="903"/>
                  </a:cubicBezTo>
                  <a:cubicBezTo>
                    <a:pt x="3389" y="903"/>
                    <a:pt x="2987" y="806"/>
                    <a:pt x="2576" y="532"/>
                  </a:cubicBezTo>
                  <a:cubicBezTo>
                    <a:pt x="2150" y="194"/>
                    <a:pt x="1702" y="0"/>
                    <a:pt x="1314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76"/>
            <p:cNvSpPr/>
            <p:nvPr/>
          </p:nvSpPr>
          <p:spPr>
            <a:xfrm>
              <a:off x="4667075" y="2827950"/>
              <a:ext cx="106000" cy="101575"/>
            </a:xfrm>
            <a:custGeom>
              <a:avLst/>
              <a:gdLst/>
              <a:ahLst/>
              <a:cxnLst/>
              <a:rect l="l" t="t" r="r" b="b"/>
              <a:pathLst>
                <a:path w="4240" h="4063" extrusionOk="0">
                  <a:moveTo>
                    <a:pt x="2120" y="0"/>
                  </a:moveTo>
                  <a:lnTo>
                    <a:pt x="1" y="1303"/>
                  </a:lnTo>
                  <a:lnTo>
                    <a:pt x="2120" y="4062"/>
                  </a:lnTo>
                  <a:lnTo>
                    <a:pt x="4239" y="1303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76"/>
            <p:cNvSpPr/>
            <p:nvPr/>
          </p:nvSpPr>
          <p:spPr>
            <a:xfrm>
              <a:off x="4720075" y="2840050"/>
              <a:ext cx="131200" cy="68500"/>
            </a:xfrm>
            <a:custGeom>
              <a:avLst/>
              <a:gdLst/>
              <a:ahLst/>
              <a:cxnLst/>
              <a:rect l="l" t="t" r="r" b="b"/>
              <a:pathLst>
                <a:path w="5248" h="2740" extrusionOk="0">
                  <a:moveTo>
                    <a:pt x="3933" y="0"/>
                  </a:moveTo>
                  <a:cubicBezTo>
                    <a:pt x="3545" y="0"/>
                    <a:pt x="3097" y="194"/>
                    <a:pt x="2671" y="532"/>
                  </a:cubicBezTo>
                  <a:cubicBezTo>
                    <a:pt x="2260" y="806"/>
                    <a:pt x="1858" y="903"/>
                    <a:pt x="1496" y="903"/>
                  </a:cubicBezTo>
                  <a:cubicBezTo>
                    <a:pt x="635" y="903"/>
                    <a:pt x="0" y="356"/>
                    <a:pt x="0" y="355"/>
                  </a:cubicBezTo>
                  <a:lnTo>
                    <a:pt x="0" y="355"/>
                  </a:lnTo>
                  <a:cubicBezTo>
                    <a:pt x="831" y="1186"/>
                    <a:pt x="1459" y="1435"/>
                    <a:pt x="1994" y="1435"/>
                  </a:cubicBezTo>
                  <a:cubicBezTo>
                    <a:pt x="2696" y="1435"/>
                    <a:pt x="3237" y="1007"/>
                    <a:pt x="3863" y="907"/>
                  </a:cubicBezTo>
                  <a:cubicBezTo>
                    <a:pt x="3911" y="898"/>
                    <a:pt x="3956" y="894"/>
                    <a:pt x="3999" y="894"/>
                  </a:cubicBezTo>
                  <a:cubicBezTo>
                    <a:pt x="4879" y="894"/>
                    <a:pt x="4879" y="2740"/>
                    <a:pt x="4879" y="2740"/>
                  </a:cubicBezTo>
                  <a:cubicBezTo>
                    <a:pt x="5247" y="780"/>
                    <a:pt x="4711" y="0"/>
                    <a:pt x="3933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76"/>
            <p:cNvSpPr/>
            <p:nvPr/>
          </p:nvSpPr>
          <p:spPr>
            <a:xfrm>
              <a:off x="4720075" y="2827950"/>
              <a:ext cx="53000" cy="101575"/>
            </a:xfrm>
            <a:custGeom>
              <a:avLst/>
              <a:gdLst/>
              <a:ahLst/>
              <a:cxnLst/>
              <a:rect l="l" t="t" r="r" b="b"/>
              <a:pathLst>
                <a:path w="2120" h="4063" extrusionOk="0">
                  <a:moveTo>
                    <a:pt x="0" y="0"/>
                  </a:moveTo>
                  <a:lnTo>
                    <a:pt x="0" y="4062"/>
                  </a:lnTo>
                  <a:lnTo>
                    <a:pt x="2119" y="1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76"/>
            <p:cNvSpPr/>
            <p:nvPr/>
          </p:nvSpPr>
          <p:spPr>
            <a:xfrm>
              <a:off x="4639500" y="2786550"/>
              <a:ext cx="55200" cy="41300"/>
            </a:xfrm>
            <a:custGeom>
              <a:avLst/>
              <a:gdLst/>
              <a:ahLst/>
              <a:cxnLst/>
              <a:rect l="l" t="t" r="r" b="b"/>
              <a:pathLst>
                <a:path w="2208" h="1652" extrusionOk="0">
                  <a:moveTo>
                    <a:pt x="0" y="1"/>
                  </a:moveTo>
                  <a:cubicBezTo>
                    <a:pt x="0" y="1"/>
                    <a:pt x="88" y="1303"/>
                    <a:pt x="927" y="1568"/>
                  </a:cubicBezTo>
                  <a:cubicBezTo>
                    <a:pt x="1086" y="1627"/>
                    <a:pt x="1226" y="1651"/>
                    <a:pt x="1349" y="1651"/>
                  </a:cubicBezTo>
                  <a:cubicBezTo>
                    <a:pt x="2019" y="1651"/>
                    <a:pt x="2208" y="928"/>
                    <a:pt x="2208" y="928"/>
                  </a:cubicBezTo>
                  <a:cubicBezTo>
                    <a:pt x="640" y="75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76"/>
            <p:cNvSpPr/>
            <p:nvPr/>
          </p:nvSpPr>
          <p:spPr>
            <a:xfrm>
              <a:off x="4745450" y="2786550"/>
              <a:ext cx="55225" cy="41300"/>
            </a:xfrm>
            <a:custGeom>
              <a:avLst/>
              <a:gdLst/>
              <a:ahLst/>
              <a:cxnLst/>
              <a:rect l="l" t="t" r="r" b="b"/>
              <a:pathLst>
                <a:path w="2209" h="1652" extrusionOk="0">
                  <a:moveTo>
                    <a:pt x="2208" y="1"/>
                  </a:moveTo>
                  <a:cubicBezTo>
                    <a:pt x="2208" y="1"/>
                    <a:pt x="1568" y="751"/>
                    <a:pt x="1" y="928"/>
                  </a:cubicBezTo>
                  <a:cubicBezTo>
                    <a:pt x="1" y="928"/>
                    <a:pt x="189" y="1651"/>
                    <a:pt x="859" y="1651"/>
                  </a:cubicBezTo>
                  <a:cubicBezTo>
                    <a:pt x="982" y="1651"/>
                    <a:pt x="1123" y="1627"/>
                    <a:pt x="1281" y="1568"/>
                  </a:cubicBezTo>
                  <a:cubicBezTo>
                    <a:pt x="2120" y="1303"/>
                    <a:pt x="2208" y="1"/>
                    <a:pt x="220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4" name="Google Shape;1454;p76"/>
          <p:cNvGrpSpPr/>
          <p:nvPr/>
        </p:nvGrpSpPr>
        <p:grpSpPr>
          <a:xfrm>
            <a:off x="4721522" y="2771447"/>
            <a:ext cx="399075" cy="398478"/>
            <a:chOff x="3938025" y="2628150"/>
            <a:chExt cx="368150" cy="367600"/>
          </a:xfrm>
        </p:grpSpPr>
        <p:sp>
          <p:nvSpPr>
            <p:cNvPr id="1455" name="Google Shape;1455;p76"/>
            <p:cNvSpPr/>
            <p:nvPr/>
          </p:nvSpPr>
          <p:spPr>
            <a:xfrm>
              <a:off x="3938025" y="2628150"/>
              <a:ext cx="368150" cy="328225"/>
            </a:xfrm>
            <a:custGeom>
              <a:avLst/>
              <a:gdLst/>
              <a:ahLst/>
              <a:cxnLst/>
              <a:rect l="l" t="t" r="r" b="b"/>
              <a:pathLst>
                <a:path w="14726" h="13129" extrusionOk="0">
                  <a:moveTo>
                    <a:pt x="7374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9383"/>
                    <a:pt x="839" y="11216"/>
                    <a:pt x="2208" y="12606"/>
                  </a:cubicBezTo>
                  <a:cubicBezTo>
                    <a:pt x="2602" y="12993"/>
                    <a:pt x="3043" y="13128"/>
                    <a:pt x="3524" y="13128"/>
                  </a:cubicBezTo>
                  <a:cubicBezTo>
                    <a:pt x="4636" y="13128"/>
                    <a:pt x="5956" y="12408"/>
                    <a:pt x="7374" y="12408"/>
                  </a:cubicBezTo>
                  <a:cubicBezTo>
                    <a:pt x="8776" y="12408"/>
                    <a:pt x="10103" y="13128"/>
                    <a:pt x="11242" y="13128"/>
                  </a:cubicBezTo>
                  <a:cubicBezTo>
                    <a:pt x="11735" y="13128"/>
                    <a:pt x="12192" y="12993"/>
                    <a:pt x="12606" y="12606"/>
                  </a:cubicBezTo>
                  <a:cubicBezTo>
                    <a:pt x="13886" y="11216"/>
                    <a:pt x="14725" y="9383"/>
                    <a:pt x="14725" y="7352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76"/>
            <p:cNvSpPr/>
            <p:nvPr/>
          </p:nvSpPr>
          <p:spPr>
            <a:xfrm>
              <a:off x="3993225" y="2662375"/>
              <a:ext cx="312950" cy="294000"/>
            </a:xfrm>
            <a:custGeom>
              <a:avLst/>
              <a:gdLst/>
              <a:ahLst/>
              <a:cxnLst/>
              <a:rect l="l" t="t" r="r" b="b"/>
              <a:pathLst>
                <a:path w="12518" h="11760" extrusionOk="0">
                  <a:moveTo>
                    <a:pt x="5166" y="1"/>
                  </a:moveTo>
                  <a:cubicBezTo>
                    <a:pt x="4062" y="1"/>
                    <a:pt x="2671" y="751"/>
                    <a:pt x="2296" y="2208"/>
                  </a:cubicBezTo>
                  <a:cubicBezTo>
                    <a:pt x="2119" y="2208"/>
                    <a:pt x="1943" y="2407"/>
                    <a:pt x="1943" y="2584"/>
                  </a:cubicBezTo>
                  <a:lnTo>
                    <a:pt x="1943" y="3511"/>
                  </a:lnTo>
                  <a:cubicBezTo>
                    <a:pt x="1943" y="3599"/>
                    <a:pt x="2031" y="3687"/>
                    <a:pt x="2119" y="3776"/>
                  </a:cubicBezTo>
                  <a:lnTo>
                    <a:pt x="2296" y="3952"/>
                  </a:lnTo>
                  <a:cubicBezTo>
                    <a:pt x="2406" y="4239"/>
                    <a:pt x="2406" y="4504"/>
                    <a:pt x="2495" y="4703"/>
                  </a:cubicBezTo>
                  <a:cubicBezTo>
                    <a:pt x="2760" y="5431"/>
                    <a:pt x="3135" y="5983"/>
                    <a:pt x="3510" y="6359"/>
                  </a:cubicBezTo>
                  <a:lnTo>
                    <a:pt x="3223" y="8014"/>
                  </a:lnTo>
                  <a:lnTo>
                    <a:pt x="2031" y="8014"/>
                  </a:lnTo>
                  <a:cubicBezTo>
                    <a:pt x="839" y="8014"/>
                    <a:pt x="0" y="8831"/>
                    <a:pt x="0" y="9935"/>
                  </a:cubicBezTo>
                  <a:lnTo>
                    <a:pt x="0" y="11237"/>
                  </a:lnTo>
                  <a:cubicBezTo>
                    <a:pt x="394" y="11624"/>
                    <a:pt x="835" y="11759"/>
                    <a:pt x="1316" y="11759"/>
                  </a:cubicBezTo>
                  <a:cubicBezTo>
                    <a:pt x="2428" y="11759"/>
                    <a:pt x="3748" y="11039"/>
                    <a:pt x="5166" y="11039"/>
                  </a:cubicBezTo>
                  <a:cubicBezTo>
                    <a:pt x="6568" y="11039"/>
                    <a:pt x="7895" y="11759"/>
                    <a:pt x="9034" y="11759"/>
                  </a:cubicBezTo>
                  <a:cubicBezTo>
                    <a:pt x="9527" y="11759"/>
                    <a:pt x="9984" y="11624"/>
                    <a:pt x="10398" y="11237"/>
                  </a:cubicBezTo>
                  <a:cubicBezTo>
                    <a:pt x="11678" y="9935"/>
                    <a:pt x="12429" y="8103"/>
                    <a:pt x="12517" y="6160"/>
                  </a:cubicBezTo>
                  <a:lnTo>
                    <a:pt x="7263" y="1016"/>
                  </a:lnTo>
                  <a:cubicBezTo>
                    <a:pt x="6998" y="641"/>
                    <a:pt x="6535" y="376"/>
                    <a:pt x="6071" y="199"/>
                  </a:cubicBezTo>
                  <a:cubicBezTo>
                    <a:pt x="5806" y="1"/>
                    <a:pt x="5431" y="1"/>
                    <a:pt x="5166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76"/>
            <p:cNvSpPr/>
            <p:nvPr/>
          </p:nvSpPr>
          <p:spPr>
            <a:xfrm>
              <a:off x="4073800" y="2814150"/>
              <a:ext cx="96600" cy="50800"/>
            </a:xfrm>
            <a:custGeom>
              <a:avLst/>
              <a:gdLst/>
              <a:ahLst/>
              <a:cxnLst/>
              <a:rect l="l" t="t" r="r" b="b"/>
              <a:pathLst>
                <a:path w="3864" h="2032" extrusionOk="0">
                  <a:moveTo>
                    <a:pt x="287" y="1"/>
                  </a:moveTo>
                  <a:lnTo>
                    <a:pt x="0" y="2032"/>
                  </a:lnTo>
                  <a:lnTo>
                    <a:pt x="3864" y="2032"/>
                  </a:lnTo>
                  <a:lnTo>
                    <a:pt x="3599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76"/>
            <p:cNvSpPr/>
            <p:nvPr/>
          </p:nvSpPr>
          <p:spPr>
            <a:xfrm>
              <a:off x="4122350" y="2814150"/>
              <a:ext cx="48050" cy="50800"/>
            </a:xfrm>
            <a:custGeom>
              <a:avLst/>
              <a:gdLst/>
              <a:ahLst/>
              <a:cxnLst/>
              <a:rect l="l" t="t" r="r" b="b"/>
              <a:pathLst>
                <a:path w="1922" h="2032" extrusionOk="0">
                  <a:moveTo>
                    <a:pt x="1" y="1"/>
                  </a:moveTo>
                  <a:lnTo>
                    <a:pt x="1" y="2032"/>
                  </a:lnTo>
                  <a:lnTo>
                    <a:pt x="1922" y="2032"/>
                  </a:lnTo>
                  <a:lnTo>
                    <a:pt x="1657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76"/>
            <p:cNvSpPr/>
            <p:nvPr/>
          </p:nvSpPr>
          <p:spPr>
            <a:xfrm>
              <a:off x="4048400" y="2662375"/>
              <a:ext cx="149600" cy="179400"/>
            </a:xfrm>
            <a:custGeom>
              <a:avLst/>
              <a:gdLst/>
              <a:ahLst/>
              <a:cxnLst/>
              <a:rect l="l" t="t" r="r" b="b"/>
              <a:pathLst>
                <a:path w="5984" h="7176" extrusionOk="0">
                  <a:moveTo>
                    <a:pt x="2959" y="1"/>
                  </a:moveTo>
                  <a:cubicBezTo>
                    <a:pt x="1745" y="1"/>
                    <a:pt x="199" y="928"/>
                    <a:pt x="1" y="2672"/>
                  </a:cubicBezTo>
                  <a:lnTo>
                    <a:pt x="1" y="3047"/>
                  </a:lnTo>
                  <a:cubicBezTo>
                    <a:pt x="1" y="3400"/>
                    <a:pt x="89" y="4328"/>
                    <a:pt x="288" y="4703"/>
                  </a:cubicBezTo>
                  <a:cubicBezTo>
                    <a:pt x="1016" y="6623"/>
                    <a:pt x="2208" y="7087"/>
                    <a:pt x="2959" y="7175"/>
                  </a:cubicBezTo>
                  <a:cubicBezTo>
                    <a:pt x="3687" y="7087"/>
                    <a:pt x="4880" y="6623"/>
                    <a:pt x="5608" y="4703"/>
                  </a:cubicBezTo>
                  <a:cubicBezTo>
                    <a:pt x="5718" y="4416"/>
                    <a:pt x="5807" y="3864"/>
                    <a:pt x="5895" y="3400"/>
                  </a:cubicBezTo>
                  <a:cubicBezTo>
                    <a:pt x="5983" y="2032"/>
                    <a:pt x="5255" y="641"/>
                    <a:pt x="3864" y="199"/>
                  </a:cubicBezTo>
                  <a:cubicBezTo>
                    <a:pt x="3599" y="1"/>
                    <a:pt x="3224" y="1"/>
                    <a:pt x="2959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76"/>
            <p:cNvSpPr/>
            <p:nvPr/>
          </p:nvSpPr>
          <p:spPr>
            <a:xfrm>
              <a:off x="4122350" y="2662375"/>
              <a:ext cx="75650" cy="179400"/>
            </a:xfrm>
            <a:custGeom>
              <a:avLst/>
              <a:gdLst/>
              <a:ahLst/>
              <a:cxnLst/>
              <a:rect l="l" t="t" r="r" b="b"/>
              <a:pathLst>
                <a:path w="3026" h="7176" extrusionOk="0">
                  <a:moveTo>
                    <a:pt x="1" y="1"/>
                  </a:moveTo>
                  <a:lnTo>
                    <a:pt x="1" y="7175"/>
                  </a:lnTo>
                  <a:cubicBezTo>
                    <a:pt x="729" y="7087"/>
                    <a:pt x="1922" y="6623"/>
                    <a:pt x="2650" y="4703"/>
                  </a:cubicBezTo>
                  <a:cubicBezTo>
                    <a:pt x="2760" y="4416"/>
                    <a:pt x="2849" y="3864"/>
                    <a:pt x="2937" y="3400"/>
                  </a:cubicBezTo>
                  <a:cubicBezTo>
                    <a:pt x="3025" y="2032"/>
                    <a:pt x="2297" y="641"/>
                    <a:pt x="994" y="199"/>
                  </a:cubicBezTo>
                  <a:cubicBezTo>
                    <a:pt x="641" y="89"/>
                    <a:pt x="266" y="1"/>
                    <a:pt x="1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76"/>
            <p:cNvSpPr/>
            <p:nvPr/>
          </p:nvSpPr>
          <p:spPr>
            <a:xfrm>
              <a:off x="3993225" y="2862725"/>
              <a:ext cx="257750" cy="133025"/>
            </a:xfrm>
            <a:custGeom>
              <a:avLst/>
              <a:gdLst/>
              <a:ahLst/>
              <a:cxnLst/>
              <a:rect l="l" t="t" r="r" b="b"/>
              <a:pathLst>
                <a:path w="10310" h="5321" extrusionOk="0">
                  <a:moveTo>
                    <a:pt x="2031" y="0"/>
                  </a:moveTo>
                  <a:cubicBezTo>
                    <a:pt x="839" y="0"/>
                    <a:pt x="0" y="817"/>
                    <a:pt x="0" y="1921"/>
                  </a:cubicBezTo>
                  <a:lnTo>
                    <a:pt x="0" y="3223"/>
                  </a:lnTo>
                  <a:cubicBezTo>
                    <a:pt x="1303" y="4504"/>
                    <a:pt x="3135" y="5321"/>
                    <a:pt x="5166" y="5321"/>
                  </a:cubicBezTo>
                  <a:cubicBezTo>
                    <a:pt x="7175" y="5321"/>
                    <a:pt x="9029" y="4504"/>
                    <a:pt x="10310" y="3223"/>
                  </a:cubicBezTo>
                  <a:lnTo>
                    <a:pt x="10310" y="1921"/>
                  </a:lnTo>
                  <a:cubicBezTo>
                    <a:pt x="10310" y="817"/>
                    <a:pt x="9471" y="0"/>
                    <a:pt x="8279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76"/>
            <p:cNvSpPr/>
            <p:nvPr/>
          </p:nvSpPr>
          <p:spPr>
            <a:xfrm>
              <a:off x="4122350" y="2862725"/>
              <a:ext cx="128625" cy="133025"/>
            </a:xfrm>
            <a:custGeom>
              <a:avLst/>
              <a:gdLst/>
              <a:ahLst/>
              <a:cxnLst/>
              <a:rect l="l" t="t" r="r" b="b"/>
              <a:pathLst>
                <a:path w="5145" h="5321" extrusionOk="0">
                  <a:moveTo>
                    <a:pt x="1" y="0"/>
                  </a:moveTo>
                  <a:lnTo>
                    <a:pt x="1" y="5321"/>
                  </a:lnTo>
                  <a:cubicBezTo>
                    <a:pt x="2010" y="5321"/>
                    <a:pt x="3864" y="4504"/>
                    <a:pt x="5145" y="3223"/>
                  </a:cubicBezTo>
                  <a:lnTo>
                    <a:pt x="5145" y="1921"/>
                  </a:lnTo>
                  <a:cubicBezTo>
                    <a:pt x="5145" y="1457"/>
                    <a:pt x="4968" y="1016"/>
                    <a:pt x="4681" y="640"/>
                  </a:cubicBezTo>
                  <a:cubicBezTo>
                    <a:pt x="4306" y="265"/>
                    <a:pt x="3754" y="0"/>
                    <a:pt x="3114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76"/>
            <p:cNvSpPr/>
            <p:nvPr/>
          </p:nvSpPr>
          <p:spPr>
            <a:xfrm>
              <a:off x="4027975" y="2924525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1" y="1"/>
                  </a:moveTo>
                  <a:lnTo>
                    <a:pt x="1" y="1855"/>
                  </a:lnTo>
                  <a:cubicBezTo>
                    <a:pt x="266" y="1943"/>
                    <a:pt x="553" y="2120"/>
                    <a:pt x="818" y="2208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76"/>
            <p:cNvSpPr/>
            <p:nvPr/>
          </p:nvSpPr>
          <p:spPr>
            <a:xfrm>
              <a:off x="4195775" y="2924525"/>
              <a:ext cx="20425" cy="55225"/>
            </a:xfrm>
            <a:custGeom>
              <a:avLst/>
              <a:gdLst/>
              <a:ahLst/>
              <a:cxnLst/>
              <a:rect l="l" t="t" r="r" b="b"/>
              <a:pathLst>
                <a:path w="817" h="2209" extrusionOk="0">
                  <a:moveTo>
                    <a:pt x="0" y="1"/>
                  </a:moveTo>
                  <a:lnTo>
                    <a:pt x="0" y="2208"/>
                  </a:lnTo>
                  <a:cubicBezTo>
                    <a:pt x="265" y="2120"/>
                    <a:pt x="552" y="1943"/>
                    <a:pt x="817" y="1855"/>
                  </a:cubicBezTo>
                  <a:lnTo>
                    <a:pt x="81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76"/>
            <p:cNvSpPr/>
            <p:nvPr/>
          </p:nvSpPr>
          <p:spPr>
            <a:xfrm>
              <a:off x="4041775" y="2717575"/>
              <a:ext cx="158425" cy="39200"/>
            </a:xfrm>
            <a:custGeom>
              <a:avLst/>
              <a:gdLst/>
              <a:ahLst/>
              <a:cxnLst/>
              <a:rect l="l" t="t" r="r" b="b"/>
              <a:pathLst>
                <a:path w="6337" h="1568" extrusionOk="0">
                  <a:moveTo>
                    <a:pt x="354" y="0"/>
                  </a:moveTo>
                  <a:cubicBezTo>
                    <a:pt x="177" y="0"/>
                    <a:pt x="1" y="199"/>
                    <a:pt x="1" y="376"/>
                  </a:cubicBezTo>
                  <a:lnTo>
                    <a:pt x="1" y="1303"/>
                  </a:lnTo>
                  <a:cubicBezTo>
                    <a:pt x="1" y="1479"/>
                    <a:pt x="177" y="1568"/>
                    <a:pt x="354" y="1568"/>
                  </a:cubicBezTo>
                  <a:lnTo>
                    <a:pt x="6072" y="1568"/>
                  </a:lnTo>
                  <a:cubicBezTo>
                    <a:pt x="6248" y="1568"/>
                    <a:pt x="6337" y="1479"/>
                    <a:pt x="6337" y="1303"/>
                  </a:cubicBezTo>
                  <a:lnTo>
                    <a:pt x="6337" y="376"/>
                  </a:lnTo>
                  <a:cubicBezTo>
                    <a:pt x="6337" y="199"/>
                    <a:pt x="6248" y="0"/>
                    <a:pt x="6072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76"/>
            <p:cNvSpPr/>
            <p:nvPr/>
          </p:nvSpPr>
          <p:spPr>
            <a:xfrm>
              <a:off x="4122350" y="2717575"/>
              <a:ext cx="77850" cy="39200"/>
            </a:xfrm>
            <a:custGeom>
              <a:avLst/>
              <a:gdLst/>
              <a:ahLst/>
              <a:cxnLst/>
              <a:rect l="l" t="t" r="r" b="b"/>
              <a:pathLst>
                <a:path w="3114" h="1568" extrusionOk="0">
                  <a:moveTo>
                    <a:pt x="1" y="0"/>
                  </a:moveTo>
                  <a:lnTo>
                    <a:pt x="1" y="1568"/>
                  </a:lnTo>
                  <a:lnTo>
                    <a:pt x="2849" y="1568"/>
                  </a:lnTo>
                  <a:cubicBezTo>
                    <a:pt x="3025" y="1568"/>
                    <a:pt x="3114" y="1479"/>
                    <a:pt x="3114" y="1303"/>
                  </a:cubicBezTo>
                  <a:lnTo>
                    <a:pt x="3114" y="376"/>
                  </a:lnTo>
                  <a:cubicBezTo>
                    <a:pt x="3114" y="199"/>
                    <a:pt x="3025" y="0"/>
                    <a:pt x="2849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76"/>
            <p:cNvSpPr/>
            <p:nvPr/>
          </p:nvSpPr>
          <p:spPr>
            <a:xfrm>
              <a:off x="4055575" y="2774975"/>
              <a:ext cx="36450" cy="44175"/>
            </a:xfrm>
            <a:custGeom>
              <a:avLst/>
              <a:gdLst/>
              <a:ahLst/>
              <a:cxnLst/>
              <a:rect l="l" t="t" r="r" b="b"/>
              <a:pathLst>
                <a:path w="1458" h="1767" extrusionOk="0">
                  <a:moveTo>
                    <a:pt x="464" y="0"/>
                  </a:moveTo>
                  <a:cubicBezTo>
                    <a:pt x="266" y="0"/>
                    <a:pt x="89" y="0"/>
                    <a:pt x="1" y="111"/>
                  </a:cubicBezTo>
                  <a:lnTo>
                    <a:pt x="1" y="199"/>
                  </a:lnTo>
                  <a:cubicBezTo>
                    <a:pt x="266" y="927"/>
                    <a:pt x="641" y="1391"/>
                    <a:pt x="1016" y="1766"/>
                  </a:cubicBezTo>
                  <a:cubicBezTo>
                    <a:pt x="1281" y="1568"/>
                    <a:pt x="1458" y="1303"/>
                    <a:pt x="1458" y="927"/>
                  </a:cubicBezTo>
                  <a:cubicBezTo>
                    <a:pt x="1458" y="464"/>
                    <a:pt x="1016" y="0"/>
                    <a:pt x="464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76"/>
            <p:cNvSpPr/>
            <p:nvPr/>
          </p:nvSpPr>
          <p:spPr>
            <a:xfrm>
              <a:off x="4152175" y="2774975"/>
              <a:ext cx="36450" cy="44175"/>
            </a:xfrm>
            <a:custGeom>
              <a:avLst/>
              <a:gdLst/>
              <a:ahLst/>
              <a:cxnLst/>
              <a:rect l="l" t="t" r="r" b="b"/>
              <a:pathLst>
                <a:path w="1458" h="1767" extrusionOk="0">
                  <a:moveTo>
                    <a:pt x="1016" y="0"/>
                  </a:moveTo>
                  <a:cubicBezTo>
                    <a:pt x="464" y="0"/>
                    <a:pt x="0" y="464"/>
                    <a:pt x="0" y="927"/>
                  </a:cubicBezTo>
                  <a:cubicBezTo>
                    <a:pt x="0" y="1303"/>
                    <a:pt x="177" y="1568"/>
                    <a:pt x="464" y="1766"/>
                  </a:cubicBezTo>
                  <a:cubicBezTo>
                    <a:pt x="817" y="1391"/>
                    <a:pt x="1192" y="927"/>
                    <a:pt x="1457" y="199"/>
                  </a:cubicBezTo>
                  <a:lnTo>
                    <a:pt x="1457" y="111"/>
                  </a:lnTo>
                  <a:cubicBezTo>
                    <a:pt x="1280" y="0"/>
                    <a:pt x="1192" y="0"/>
                    <a:pt x="1016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76"/>
            <p:cNvSpPr/>
            <p:nvPr/>
          </p:nvSpPr>
          <p:spPr>
            <a:xfrm>
              <a:off x="4055575" y="2726950"/>
              <a:ext cx="130825" cy="20450"/>
            </a:xfrm>
            <a:custGeom>
              <a:avLst/>
              <a:gdLst/>
              <a:ahLst/>
              <a:cxnLst/>
              <a:rect l="l" t="t" r="r" b="b"/>
              <a:pathLst>
                <a:path w="5233" h="818" extrusionOk="0">
                  <a:moveTo>
                    <a:pt x="1" y="1"/>
                  </a:moveTo>
                  <a:lnTo>
                    <a:pt x="1" y="817"/>
                  </a:lnTo>
                  <a:lnTo>
                    <a:pt x="5233" y="817"/>
                  </a:lnTo>
                  <a:lnTo>
                    <a:pt x="5233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76"/>
            <p:cNvSpPr/>
            <p:nvPr/>
          </p:nvSpPr>
          <p:spPr>
            <a:xfrm>
              <a:off x="4122350" y="2726950"/>
              <a:ext cx="64050" cy="20450"/>
            </a:xfrm>
            <a:custGeom>
              <a:avLst/>
              <a:gdLst/>
              <a:ahLst/>
              <a:cxnLst/>
              <a:rect l="l" t="t" r="r" b="b"/>
              <a:pathLst>
                <a:path w="2562" h="818" extrusionOk="0">
                  <a:moveTo>
                    <a:pt x="1" y="1"/>
                  </a:moveTo>
                  <a:lnTo>
                    <a:pt x="1" y="817"/>
                  </a:lnTo>
                  <a:lnTo>
                    <a:pt x="2562" y="817"/>
                  </a:lnTo>
                  <a:lnTo>
                    <a:pt x="2562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76"/>
            <p:cNvSpPr/>
            <p:nvPr/>
          </p:nvSpPr>
          <p:spPr>
            <a:xfrm>
              <a:off x="4069375" y="2726950"/>
              <a:ext cx="34250" cy="20450"/>
            </a:xfrm>
            <a:custGeom>
              <a:avLst/>
              <a:gdLst/>
              <a:ahLst/>
              <a:cxnLst/>
              <a:rect l="l" t="t" r="r" b="b"/>
              <a:pathLst>
                <a:path w="1370" h="818" extrusionOk="0">
                  <a:moveTo>
                    <a:pt x="464" y="1"/>
                  </a:moveTo>
                  <a:lnTo>
                    <a:pt x="1" y="817"/>
                  </a:lnTo>
                  <a:lnTo>
                    <a:pt x="906" y="817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76"/>
            <p:cNvSpPr/>
            <p:nvPr/>
          </p:nvSpPr>
          <p:spPr>
            <a:xfrm>
              <a:off x="4089800" y="2906325"/>
              <a:ext cx="64600" cy="55200"/>
            </a:xfrm>
            <a:custGeom>
              <a:avLst/>
              <a:gdLst/>
              <a:ahLst/>
              <a:cxnLst/>
              <a:rect l="l" t="t" r="r" b="b"/>
              <a:pathLst>
                <a:path w="2584" h="2208" extrusionOk="0">
                  <a:moveTo>
                    <a:pt x="641" y="0"/>
                  </a:moveTo>
                  <a:lnTo>
                    <a:pt x="0" y="1104"/>
                  </a:lnTo>
                  <a:lnTo>
                    <a:pt x="641" y="2208"/>
                  </a:lnTo>
                  <a:lnTo>
                    <a:pt x="1943" y="2208"/>
                  </a:lnTo>
                  <a:lnTo>
                    <a:pt x="2583" y="1104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76"/>
            <p:cNvSpPr/>
            <p:nvPr/>
          </p:nvSpPr>
          <p:spPr>
            <a:xfrm>
              <a:off x="4122350" y="2906325"/>
              <a:ext cx="32050" cy="55200"/>
            </a:xfrm>
            <a:custGeom>
              <a:avLst/>
              <a:gdLst/>
              <a:ahLst/>
              <a:cxnLst/>
              <a:rect l="l" t="t" r="r" b="b"/>
              <a:pathLst>
                <a:path w="1282" h="2208" extrusionOk="0">
                  <a:moveTo>
                    <a:pt x="1" y="0"/>
                  </a:moveTo>
                  <a:lnTo>
                    <a:pt x="1" y="2208"/>
                  </a:lnTo>
                  <a:lnTo>
                    <a:pt x="641" y="2208"/>
                  </a:lnTo>
                  <a:lnTo>
                    <a:pt x="1281" y="1104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4" name="Google Shape;1474;p76"/>
          <p:cNvGrpSpPr/>
          <p:nvPr/>
        </p:nvGrpSpPr>
        <p:grpSpPr>
          <a:xfrm>
            <a:off x="4053860" y="2771447"/>
            <a:ext cx="398478" cy="398478"/>
            <a:chOff x="3322100" y="2628150"/>
            <a:chExt cx="367600" cy="367600"/>
          </a:xfrm>
        </p:grpSpPr>
        <p:sp>
          <p:nvSpPr>
            <p:cNvPr id="1475" name="Google Shape;1475;p76"/>
            <p:cNvSpPr/>
            <p:nvPr/>
          </p:nvSpPr>
          <p:spPr>
            <a:xfrm>
              <a:off x="3322100" y="2628150"/>
              <a:ext cx="367600" cy="367600"/>
            </a:xfrm>
            <a:custGeom>
              <a:avLst/>
              <a:gdLst/>
              <a:ahLst/>
              <a:cxnLst/>
              <a:rect l="l" t="t" r="r" b="b"/>
              <a:pathLst>
                <a:path w="14704" h="14704" extrusionOk="0">
                  <a:moveTo>
                    <a:pt x="7352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11392"/>
                    <a:pt x="3312" y="14704"/>
                    <a:pt x="7352" y="14704"/>
                  </a:cubicBezTo>
                  <a:cubicBezTo>
                    <a:pt x="11392" y="14704"/>
                    <a:pt x="14703" y="11392"/>
                    <a:pt x="14703" y="7352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76"/>
            <p:cNvSpPr/>
            <p:nvPr/>
          </p:nvSpPr>
          <p:spPr>
            <a:xfrm>
              <a:off x="3397725" y="2686675"/>
              <a:ext cx="291975" cy="309075"/>
            </a:xfrm>
            <a:custGeom>
              <a:avLst/>
              <a:gdLst/>
              <a:ahLst/>
              <a:cxnLst/>
              <a:rect l="l" t="t" r="r" b="b"/>
              <a:pathLst>
                <a:path w="11679" h="12363" extrusionOk="0">
                  <a:moveTo>
                    <a:pt x="7730" y="0"/>
                  </a:moveTo>
                  <a:cubicBezTo>
                    <a:pt x="7639" y="0"/>
                    <a:pt x="7550" y="44"/>
                    <a:pt x="7462" y="132"/>
                  </a:cubicBezTo>
                  <a:lnTo>
                    <a:pt x="7263" y="221"/>
                  </a:lnTo>
                  <a:cubicBezTo>
                    <a:pt x="7175" y="419"/>
                    <a:pt x="7175" y="596"/>
                    <a:pt x="7263" y="773"/>
                  </a:cubicBezTo>
                  <a:lnTo>
                    <a:pt x="7462" y="971"/>
                  </a:lnTo>
                  <a:lnTo>
                    <a:pt x="6248" y="2163"/>
                  </a:lnTo>
                  <a:lnTo>
                    <a:pt x="5519" y="1435"/>
                  </a:lnTo>
                  <a:lnTo>
                    <a:pt x="4879" y="1987"/>
                  </a:lnTo>
                  <a:lnTo>
                    <a:pt x="5608" y="2715"/>
                  </a:lnTo>
                  <a:lnTo>
                    <a:pt x="5519" y="2804"/>
                  </a:lnTo>
                  <a:lnTo>
                    <a:pt x="2936" y="221"/>
                  </a:lnTo>
                  <a:lnTo>
                    <a:pt x="729" y="3179"/>
                  </a:lnTo>
                  <a:lnTo>
                    <a:pt x="1656" y="4084"/>
                  </a:lnTo>
                  <a:lnTo>
                    <a:pt x="1391" y="4835"/>
                  </a:lnTo>
                  <a:lnTo>
                    <a:pt x="2385" y="5740"/>
                  </a:lnTo>
                  <a:lnTo>
                    <a:pt x="376" y="7506"/>
                  </a:lnTo>
                  <a:lnTo>
                    <a:pt x="0" y="9338"/>
                  </a:lnTo>
                  <a:lnTo>
                    <a:pt x="2848" y="12186"/>
                  </a:lnTo>
                  <a:cubicBezTo>
                    <a:pt x="3312" y="12274"/>
                    <a:pt x="3864" y="12363"/>
                    <a:pt x="4327" y="12363"/>
                  </a:cubicBezTo>
                  <a:cubicBezTo>
                    <a:pt x="8367" y="12363"/>
                    <a:pt x="11678" y="9051"/>
                    <a:pt x="11678" y="5011"/>
                  </a:cubicBezTo>
                  <a:cubicBezTo>
                    <a:pt x="11678" y="4548"/>
                    <a:pt x="11678" y="4084"/>
                    <a:pt x="11590" y="3731"/>
                  </a:cubicBezTo>
                  <a:lnTo>
                    <a:pt x="8014" y="132"/>
                  </a:lnTo>
                  <a:cubicBezTo>
                    <a:pt x="7915" y="44"/>
                    <a:pt x="7821" y="0"/>
                    <a:pt x="7730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76"/>
            <p:cNvSpPr/>
            <p:nvPr/>
          </p:nvSpPr>
          <p:spPr>
            <a:xfrm>
              <a:off x="3547275" y="2705975"/>
              <a:ext cx="64600" cy="64600"/>
            </a:xfrm>
            <a:custGeom>
              <a:avLst/>
              <a:gdLst/>
              <a:ahLst/>
              <a:cxnLst/>
              <a:rect l="l" t="t" r="r" b="b"/>
              <a:pathLst>
                <a:path w="2584" h="2584" extrusionOk="0">
                  <a:moveTo>
                    <a:pt x="1568" y="1"/>
                  </a:moveTo>
                  <a:lnTo>
                    <a:pt x="1" y="1568"/>
                  </a:lnTo>
                  <a:lnTo>
                    <a:pt x="1016" y="2584"/>
                  </a:lnTo>
                  <a:lnTo>
                    <a:pt x="2584" y="1016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76"/>
            <p:cNvSpPr/>
            <p:nvPr/>
          </p:nvSpPr>
          <p:spPr>
            <a:xfrm>
              <a:off x="3561075" y="2717575"/>
              <a:ext cx="50800" cy="53000"/>
            </a:xfrm>
            <a:custGeom>
              <a:avLst/>
              <a:gdLst/>
              <a:ahLst/>
              <a:cxnLst/>
              <a:rect l="l" t="t" r="r" b="b"/>
              <a:pathLst>
                <a:path w="2032" h="2120" extrusionOk="0">
                  <a:moveTo>
                    <a:pt x="1568" y="0"/>
                  </a:moveTo>
                  <a:lnTo>
                    <a:pt x="1" y="1568"/>
                  </a:lnTo>
                  <a:lnTo>
                    <a:pt x="464" y="2120"/>
                  </a:lnTo>
                  <a:lnTo>
                    <a:pt x="2032" y="552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76"/>
            <p:cNvSpPr/>
            <p:nvPr/>
          </p:nvSpPr>
          <p:spPr>
            <a:xfrm>
              <a:off x="3397725" y="2750125"/>
              <a:ext cx="170000" cy="170025"/>
            </a:xfrm>
            <a:custGeom>
              <a:avLst/>
              <a:gdLst/>
              <a:ahLst/>
              <a:cxnLst/>
              <a:rect l="l" t="t" r="r" b="b"/>
              <a:pathLst>
                <a:path w="6800" h="6801" extrusionOk="0">
                  <a:moveTo>
                    <a:pt x="5806" y="1"/>
                  </a:moveTo>
                  <a:lnTo>
                    <a:pt x="376" y="4968"/>
                  </a:lnTo>
                  <a:lnTo>
                    <a:pt x="0" y="6800"/>
                  </a:lnTo>
                  <a:lnTo>
                    <a:pt x="0" y="6800"/>
                  </a:lnTo>
                  <a:lnTo>
                    <a:pt x="1833" y="6425"/>
                  </a:lnTo>
                  <a:lnTo>
                    <a:pt x="6800" y="994"/>
                  </a:lnTo>
                  <a:lnTo>
                    <a:pt x="580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76"/>
            <p:cNvSpPr/>
            <p:nvPr/>
          </p:nvSpPr>
          <p:spPr>
            <a:xfrm>
              <a:off x="3397725" y="2763925"/>
              <a:ext cx="170000" cy="156225"/>
            </a:xfrm>
            <a:custGeom>
              <a:avLst/>
              <a:gdLst/>
              <a:ahLst/>
              <a:cxnLst/>
              <a:rect l="l" t="t" r="r" b="b"/>
              <a:pathLst>
                <a:path w="6800" h="6249" extrusionOk="0">
                  <a:moveTo>
                    <a:pt x="6248" y="1"/>
                  </a:moveTo>
                  <a:lnTo>
                    <a:pt x="0" y="6248"/>
                  </a:lnTo>
                  <a:lnTo>
                    <a:pt x="0" y="6248"/>
                  </a:lnTo>
                  <a:lnTo>
                    <a:pt x="1833" y="5873"/>
                  </a:lnTo>
                  <a:lnTo>
                    <a:pt x="6623" y="641"/>
                  </a:lnTo>
                  <a:lnTo>
                    <a:pt x="6800" y="442"/>
                  </a:lnTo>
                  <a:lnTo>
                    <a:pt x="624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76"/>
            <p:cNvSpPr/>
            <p:nvPr/>
          </p:nvSpPr>
          <p:spPr>
            <a:xfrm>
              <a:off x="3519700" y="2722525"/>
              <a:ext cx="75625" cy="75650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640" y="1"/>
                  </a:moveTo>
                  <a:lnTo>
                    <a:pt x="0" y="553"/>
                  </a:lnTo>
                  <a:lnTo>
                    <a:pt x="2473" y="3025"/>
                  </a:lnTo>
                  <a:lnTo>
                    <a:pt x="3024" y="2385"/>
                  </a:lnTo>
                  <a:lnTo>
                    <a:pt x="640" y="1"/>
                  </a:ln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76"/>
            <p:cNvSpPr/>
            <p:nvPr/>
          </p:nvSpPr>
          <p:spPr>
            <a:xfrm>
              <a:off x="3549500" y="2752350"/>
              <a:ext cx="45825" cy="45825"/>
            </a:xfrm>
            <a:custGeom>
              <a:avLst/>
              <a:gdLst/>
              <a:ahLst/>
              <a:cxnLst/>
              <a:rect l="l" t="t" r="r" b="b"/>
              <a:pathLst>
                <a:path w="1833" h="1833" extrusionOk="0">
                  <a:moveTo>
                    <a:pt x="640" y="0"/>
                  </a:moveTo>
                  <a:lnTo>
                    <a:pt x="0" y="640"/>
                  </a:lnTo>
                  <a:lnTo>
                    <a:pt x="1281" y="1832"/>
                  </a:lnTo>
                  <a:lnTo>
                    <a:pt x="1832" y="1192"/>
                  </a:lnTo>
                  <a:lnTo>
                    <a:pt x="640" y="0"/>
                  </a:ln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76"/>
            <p:cNvSpPr/>
            <p:nvPr/>
          </p:nvSpPr>
          <p:spPr>
            <a:xfrm>
              <a:off x="3577075" y="2686675"/>
              <a:ext cx="55225" cy="53550"/>
            </a:xfrm>
            <a:custGeom>
              <a:avLst/>
              <a:gdLst/>
              <a:ahLst/>
              <a:cxnLst/>
              <a:rect l="l" t="t" r="r" b="b"/>
              <a:pathLst>
                <a:path w="2209" h="2142" extrusionOk="0">
                  <a:moveTo>
                    <a:pt x="556" y="0"/>
                  </a:moveTo>
                  <a:cubicBezTo>
                    <a:pt x="465" y="0"/>
                    <a:pt x="376" y="44"/>
                    <a:pt x="288" y="132"/>
                  </a:cubicBezTo>
                  <a:lnTo>
                    <a:pt x="89" y="221"/>
                  </a:lnTo>
                  <a:cubicBezTo>
                    <a:pt x="1" y="419"/>
                    <a:pt x="1" y="596"/>
                    <a:pt x="89" y="773"/>
                  </a:cubicBezTo>
                  <a:lnTo>
                    <a:pt x="1392" y="2075"/>
                  </a:lnTo>
                  <a:cubicBezTo>
                    <a:pt x="1480" y="2119"/>
                    <a:pt x="1568" y="2141"/>
                    <a:pt x="1659" y="2141"/>
                  </a:cubicBezTo>
                  <a:cubicBezTo>
                    <a:pt x="1751" y="2141"/>
                    <a:pt x="1844" y="2119"/>
                    <a:pt x="1944" y="2075"/>
                  </a:cubicBezTo>
                  <a:lnTo>
                    <a:pt x="2032" y="1876"/>
                  </a:lnTo>
                  <a:cubicBezTo>
                    <a:pt x="2209" y="1700"/>
                    <a:pt x="2209" y="1523"/>
                    <a:pt x="2032" y="1325"/>
                  </a:cubicBezTo>
                  <a:lnTo>
                    <a:pt x="840" y="132"/>
                  </a:lnTo>
                  <a:cubicBezTo>
                    <a:pt x="741" y="44"/>
                    <a:pt x="647" y="0"/>
                    <a:pt x="556" y="0"/>
                  </a:cubicBez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76"/>
            <p:cNvSpPr/>
            <p:nvPr/>
          </p:nvSpPr>
          <p:spPr>
            <a:xfrm>
              <a:off x="3595300" y="2705975"/>
              <a:ext cx="37000" cy="34250"/>
            </a:xfrm>
            <a:custGeom>
              <a:avLst/>
              <a:gdLst/>
              <a:ahLst/>
              <a:cxnLst/>
              <a:rect l="l" t="t" r="r" b="b"/>
              <a:pathLst>
                <a:path w="1480" h="1370" extrusionOk="0">
                  <a:moveTo>
                    <a:pt x="663" y="1"/>
                  </a:moveTo>
                  <a:lnTo>
                    <a:pt x="0" y="663"/>
                  </a:lnTo>
                  <a:lnTo>
                    <a:pt x="663" y="1303"/>
                  </a:lnTo>
                  <a:cubicBezTo>
                    <a:pt x="751" y="1347"/>
                    <a:pt x="839" y="1369"/>
                    <a:pt x="930" y="1369"/>
                  </a:cubicBezTo>
                  <a:cubicBezTo>
                    <a:pt x="1022" y="1369"/>
                    <a:pt x="1115" y="1347"/>
                    <a:pt x="1215" y="1303"/>
                  </a:cubicBezTo>
                  <a:lnTo>
                    <a:pt x="1303" y="1104"/>
                  </a:lnTo>
                  <a:cubicBezTo>
                    <a:pt x="1480" y="928"/>
                    <a:pt x="1480" y="751"/>
                    <a:pt x="1303" y="553"/>
                  </a:cubicBezTo>
                  <a:lnTo>
                    <a:pt x="663" y="1"/>
                  </a:ln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76"/>
            <p:cNvSpPr/>
            <p:nvPr/>
          </p:nvSpPr>
          <p:spPr>
            <a:xfrm>
              <a:off x="3415925" y="2692175"/>
              <a:ext cx="60200" cy="115375"/>
            </a:xfrm>
            <a:custGeom>
              <a:avLst/>
              <a:gdLst/>
              <a:ahLst/>
              <a:cxnLst/>
              <a:rect l="l" t="t" r="r" b="b"/>
              <a:pathLst>
                <a:path w="2408" h="4615" extrusionOk="0">
                  <a:moveTo>
                    <a:pt x="2208" y="1"/>
                  </a:moveTo>
                  <a:lnTo>
                    <a:pt x="1" y="2959"/>
                  </a:lnTo>
                  <a:lnTo>
                    <a:pt x="1215" y="2959"/>
                  </a:lnTo>
                  <a:lnTo>
                    <a:pt x="663" y="4615"/>
                  </a:lnTo>
                  <a:lnTo>
                    <a:pt x="2407" y="2407"/>
                  </a:lnTo>
                  <a:lnTo>
                    <a:pt x="1480" y="2407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76"/>
            <p:cNvSpPr/>
            <p:nvPr/>
          </p:nvSpPr>
          <p:spPr>
            <a:xfrm>
              <a:off x="3521900" y="2819125"/>
              <a:ext cx="57425" cy="107650"/>
            </a:xfrm>
            <a:custGeom>
              <a:avLst/>
              <a:gdLst/>
              <a:ahLst/>
              <a:cxnLst/>
              <a:rect l="l" t="t" r="r" b="b"/>
              <a:pathLst>
                <a:path w="2297" h="4306" extrusionOk="0">
                  <a:moveTo>
                    <a:pt x="2120" y="0"/>
                  </a:moveTo>
                  <a:lnTo>
                    <a:pt x="0" y="2848"/>
                  </a:lnTo>
                  <a:lnTo>
                    <a:pt x="1104" y="2848"/>
                  </a:lnTo>
                  <a:lnTo>
                    <a:pt x="641" y="4305"/>
                  </a:lnTo>
                  <a:lnTo>
                    <a:pt x="2296" y="2208"/>
                  </a:lnTo>
                  <a:lnTo>
                    <a:pt x="1391" y="2208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7" name="Google Shape;1487;p76"/>
          <p:cNvGrpSpPr/>
          <p:nvPr/>
        </p:nvGrpSpPr>
        <p:grpSpPr>
          <a:xfrm>
            <a:off x="3355709" y="2771447"/>
            <a:ext cx="399048" cy="398478"/>
            <a:chOff x="2678050" y="2628150"/>
            <a:chExt cx="368125" cy="367600"/>
          </a:xfrm>
        </p:grpSpPr>
        <p:sp>
          <p:nvSpPr>
            <p:cNvPr id="1488" name="Google Shape;1488;p76"/>
            <p:cNvSpPr/>
            <p:nvPr/>
          </p:nvSpPr>
          <p:spPr>
            <a:xfrm>
              <a:off x="2678050" y="2628150"/>
              <a:ext cx="368125" cy="367600"/>
            </a:xfrm>
            <a:custGeom>
              <a:avLst/>
              <a:gdLst/>
              <a:ahLst/>
              <a:cxnLst/>
              <a:rect l="l" t="t" r="r" b="b"/>
              <a:pathLst>
                <a:path w="14725" h="14704" extrusionOk="0">
                  <a:moveTo>
                    <a:pt x="7352" y="1"/>
                  </a:moveTo>
                  <a:cubicBezTo>
                    <a:pt x="3312" y="1"/>
                    <a:pt x="0" y="3312"/>
                    <a:pt x="0" y="7352"/>
                  </a:cubicBezTo>
                  <a:cubicBezTo>
                    <a:pt x="0" y="11392"/>
                    <a:pt x="3312" y="14704"/>
                    <a:pt x="7352" y="14704"/>
                  </a:cubicBezTo>
                  <a:cubicBezTo>
                    <a:pt x="11414" y="14704"/>
                    <a:pt x="14725" y="11392"/>
                    <a:pt x="14725" y="7352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76"/>
            <p:cNvSpPr/>
            <p:nvPr/>
          </p:nvSpPr>
          <p:spPr>
            <a:xfrm>
              <a:off x="2705650" y="2701575"/>
              <a:ext cx="340525" cy="289750"/>
            </a:xfrm>
            <a:custGeom>
              <a:avLst/>
              <a:gdLst/>
              <a:ahLst/>
              <a:cxnLst/>
              <a:rect l="l" t="t" r="r" b="b"/>
              <a:pathLst>
                <a:path w="13621" h="11590" extrusionOk="0">
                  <a:moveTo>
                    <a:pt x="2296" y="0"/>
                  </a:moveTo>
                  <a:lnTo>
                    <a:pt x="0" y="3952"/>
                  </a:lnTo>
                  <a:lnTo>
                    <a:pt x="7727" y="11590"/>
                  </a:lnTo>
                  <a:cubicBezTo>
                    <a:pt x="11038" y="10950"/>
                    <a:pt x="13621" y="8014"/>
                    <a:pt x="13621" y="4415"/>
                  </a:cubicBezTo>
                  <a:cubicBezTo>
                    <a:pt x="13621" y="4040"/>
                    <a:pt x="13621" y="3687"/>
                    <a:pt x="13511" y="3311"/>
                  </a:cubicBezTo>
                  <a:lnTo>
                    <a:pt x="10199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76"/>
            <p:cNvSpPr/>
            <p:nvPr/>
          </p:nvSpPr>
          <p:spPr>
            <a:xfrm>
              <a:off x="2719450" y="2710950"/>
              <a:ext cx="285350" cy="220775"/>
            </a:xfrm>
            <a:custGeom>
              <a:avLst/>
              <a:gdLst/>
              <a:ahLst/>
              <a:cxnLst/>
              <a:rect l="l" t="t" r="r" b="b"/>
              <a:pathLst>
                <a:path w="11414" h="8831" extrusionOk="0">
                  <a:moveTo>
                    <a:pt x="2031" y="0"/>
                  </a:moveTo>
                  <a:lnTo>
                    <a:pt x="0" y="3488"/>
                  </a:lnTo>
                  <a:lnTo>
                    <a:pt x="5696" y="8831"/>
                  </a:lnTo>
                  <a:lnTo>
                    <a:pt x="11413" y="3488"/>
                  </a:lnTo>
                  <a:lnTo>
                    <a:pt x="9382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76"/>
            <p:cNvSpPr/>
            <p:nvPr/>
          </p:nvSpPr>
          <p:spPr>
            <a:xfrm>
              <a:off x="2861825" y="2710950"/>
              <a:ext cx="142975" cy="220775"/>
            </a:xfrm>
            <a:custGeom>
              <a:avLst/>
              <a:gdLst/>
              <a:ahLst/>
              <a:cxnLst/>
              <a:rect l="l" t="t" r="r" b="b"/>
              <a:pathLst>
                <a:path w="5719" h="8831" extrusionOk="0">
                  <a:moveTo>
                    <a:pt x="1" y="0"/>
                  </a:moveTo>
                  <a:lnTo>
                    <a:pt x="1" y="8831"/>
                  </a:lnTo>
                  <a:lnTo>
                    <a:pt x="5718" y="3488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76"/>
            <p:cNvSpPr/>
            <p:nvPr/>
          </p:nvSpPr>
          <p:spPr>
            <a:xfrm>
              <a:off x="2705650" y="2701575"/>
              <a:ext cx="312950" cy="243950"/>
            </a:xfrm>
            <a:custGeom>
              <a:avLst/>
              <a:gdLst/>
              <a:ahLst/>
              <a:cxnLst/>
              <a:rect l="l" t="t" r="r" b="b"/>
              <a:pathLst>
                <a:path w="12518" h="9758" extrusionOk="0">
                  <a:moveTo>
                    <a:pt x="9647" y="839"/>
                  </a:moveTo>
                  <a:lnTo>
                    <a:pt x="11413" y="3775"/>
                  </a:lnTo>
                  <a:lnTo>
                    <a:pt x="6248" y="8566"/>
                  </a:lnTo>
                  <a:lnTo>
                    <a:pt x="1104" y="3775"/>
                  </a:lnTo>
                  <a:lnTo>
                    <a:pt x="2848" y="839"/>
                  </a:lnTo>
                  <a:close/>
                  <a:moveTo>
                    <a:pt x="2296" y="0"/>
                  </a:moveTo>
                  <a:lnTo>
                    <a:pt x="0" y="3952"/>
                  </a:lnTo>
                  <a:lnTo>
                    <a:pt x="6248" y="9758"/>
                  </a:lnTo>
                  <a:lnTo>
                    <a:pt x="12517" y="3952"/>
                  </a:lnTo>
                  <a:lnTo>
                    <a:pt x="10199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76"/>
            <p:cNvSpPr/>
            <p:nvPr/>
          </p:nvSpPr>
          <p:spPr>
            <a:xfrm>
              <a:off x="2861825" y="2701575"/>
              <a:ext cx="156775" cy="243950"/>
            </a:xfrm>
            <a:custGeom>
              <a:avLst/>
              <a:gdLst/>
              <a:ahLst/>
              <a:cxnLst/>
              <a:rect l="l" t="t" r="r" b="b"/>
              <a:pathLst>
                <a:path w="6271" h="9758" extrusionOk="0">
                  <a:moveTo>
                    <a:pt x="1" y="0"/>
                  </a:moveTo>
                  <a:lnTo>
                    <a:pt x="1" y="839"/>
                  </a:lnTo>
                  <a:lnTo>
                    <a:pt x="3400" y="839"/>
                  </a:lnTo>
                  <a:lnTo>
                    <a:pt x="5166" y="3775"/>
                  </a:lnTo>
                  <a:lnTo>
                    <a:pt x="1" y="8566"/>
                  </a:lnTo>
                  <a:lnTo>
                    <a:pt x="1" y="9758"/>
                  </a:lnTo>
                  <a:lnTo>
                    <a:pt x="6270" y="3952"/>
                  </a:lnTo>
                  <a:lnTo>
                    <a:pt x="3952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76"/>
            <p:cNvSpPr/>
            <p:nvPr/>
          </p:nvSpPr>
          <p:spPr>
            <a:xfrm>
              <a:off x="2774625" y="2756750"/>
              <a:ext cx="174975" cy="90000"/>
            </a:xfrm>
            <a:custGeom>
              <a:avLst/>
              <a:gdLst/>
              <a:ahLst/>
              <a:cxnLst/>
              <a:rect l="l" t="t" r="r" b="b"/>
              <a:pathLst>
                <a:path w="6999" h="3600" extrusionOk="0">
                  <a:moveTo>
                    <a:pt x="3489" y="1"/>
                  </a:moveTo>
                  <a:cubicBezTo>
                    <a:pt x="1568" y="1"/>
                    <a:pt x="1" y="1833"/>
                    <a:pt x="1" y="1833"/>
                  </a:cubicBezTo>
                  <a:cubicBezTo>
                    <a:pt x="1" y="1833"/>
                    <a:pt x="1656" y="3599"/>
                    <a:pt x="3489" y="3599"/>
                  </a:cubicBezTo>
                  <a:cubicBezTo>
                    <a:pt x="5343" y="3599"/>
                    <a:pt x="6999" y="1833"/>
                    <a:pt x="6999" y="1833"/>
                  </a:cubicBezTo>
                  <a:cubicBezTo>
                    <a:pt x="6999" y="1833"/>
                    <a:pt x="5431" y="1"/>
                    <a:pt x="3489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76"/>
            <p:cNvSpPr/>
            <p:nvPr/>
          </p:nvSpPr>
          <p:spPr>
            <a:xfrm>
              <a:off x="2861825" y="2756750"/>
              <a:ext cx="87775" cy="90000"/>
            </a:xfrm>
            <a:custGeom>
              <a:avLst/>
              <a:gdLst/>
              <a:ahLst/>
              <a:cxnLst/>
              <a:rect l="l" t="t" r="r" b="b"/>
              <a:pathLst>
                <a:path w="3511" h="3600" extrusionOk="0">
                  <a:moveTo>
                    <a:pt x="1" y="1"/>
                  </a:moveTo>
                  <a:lnTo>
                    <a:pt x="1" y="3599"/>
                  </a:lnTo>
                  <a:cubicBezTo>
                    <a:pt x="1855" y="3599"/>
                    <a:pt x="3511" y="1833"/>
                    <a:pt x="3511" y="1833"/>
                  </a:cubicBezTo>
                  <a:cubicBezTo>
                    <a:pt x="3511" y="1833"/>
                    <a:pt x="1943" y="1"/>
                    <a:pt x="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76"/>
            <p:cNvSpPr/>
            <p:nvPr/>
          </p:nvSpPr>
          <p:spPr>
            <a:xfrm>
              <a:off x="2827600" y="2768350"/>
              <a:ext cx="69025" cy="66800"/>
            </a:xfrm>
            <a:custGeom>
              <a:avLst/>
              <a:gdLst/>
              <a:ahLst/>
              <a:cxnLst/>
              <a:rect l="l" t="t" r="r" b="b"/>
              <a:pathLst>
                <a:path w="2761" h="2672" extrusionOk="0">
                  <a:moveTo>
                    <a:pt x="1370" y="0"/>
                  </a:moveTo>
                  <a:cubicBezTo>
                    <a:pt x="641" y="0"/>
                    <a:pt x="1" y="640"/>
                    <a:pt x="1" y="1369"/>
                  </a:cubicBezTo>
                  <a:cubicBezTo>
                    <a:pt x="1" y="2120"/>
                    <a:pt x="641" y="2671"/>
                    <a:pt x="1370" y="2671"/>
                  </a:cubicBezTo>
                  <a:cubicBezTo>
                    <a:pt x="2120" y="2671"/>
                    <a:pt x="2760" y="2120"/>
                    <a:pt x="2760" y="1369"/>
                  </a:cubicBezTo>
                  <a:cubicBezTo>
                    <a:pt x="2760" y="640"/>
                    <a:pt x="2120" y="0"/>
                    <a:pt x="1370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76"/>
            <p:cNvSpPr/>
            <p:nvPr/>
          </p:nvSpPr>
          <p:spPr>
            <a:xfrm>
              <a:off x="2861825" y="2768350"/>
              <a:ext cx="34800" cy="66800"/>
            </a:xfrm>
            <a:custGeom>
              <a:avLst/>
              <a:gdLst/>
              <a:ahLst/>
              <a:cxnLst/>
              <a:rect l="l" t="t" r="r" b="b"/>
              <a:pathLst>
                <a:path w="1392" h="2672" extrusionOk="0">
                  <a:moveTo>
                    <a:pt x="1" y="0"/>
                  </a:moveTo>
                  <a:lnTo>
                    <a:pt x="1" y="2671"/>
                  </a:lnTo>
                  <a:cubicBezTo>
                    <a:pt x="751" y="2671"/>
                    <a:pt x="1391" y="2120"/>
                    <a:pt x="1391" y="1369"/>
                  </a:cubicBezTo>
                  <a:cubicBezTo>
                    <a:pt x="1391" y="640"/>
                    <a:pt x="751" y="0"/>
                    <a:pt x="1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76"/>
            <p:cNvSpPr/>
            <p:nvPr/>
          </p:nvSpPr>
          <p:spPr>
            <a:xfrm>
              <a:off x="2843625" y="2784350"/>
              <a:ext cx="37000" cy="34800"/>
            </a:xfrm>
            <a:custGeom>
              <a:avLst/>
              <a:gdLst/>
              <a:ahLst/>
              <a:cxnLst/>
              <a:rect l="l" t="t" r="r" b="b"/>
              <a:pathLst>
                <a:path w="1480" h="1392" extrusionOk="0">
                  <a:moveTo>
                    <a:pt x="729" y="0"/>
                  </a:moveTo>
                  <a:cubicBezTo>
                    <a:pt x="375" y="0"/>
                    <a:pt x="0" y="376"/>
                    <a:pt x="0" y="729"/>
                  </a:cubicBezTo>
                  <a:cubicBezTo>
                    <a:pt x="0" y="1104"/>
                    <a:pt x="375" y="1391"/>
                    <a:pt x="729" y="1391"/>
                  </a:cubicBezTo>
                  <a:cubicBezTo>
                    <a:pt x="1104" y="1391"/>
                    <a:pt x="1479" y="1104"/>
                    <a:pt x="1479" y="729"/>
                  </a:cubicBezTo>
                  <a:cubicBezTo>
                    <a:pt x="1479" y="376"/>
                    <a:pt x="1104" y="0"/>
                    <a:pt x="729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76"/>
            <p:cNvSpPr/>
            <p:nvPr/>
          </p:nvSpPr>
          <p:spPr>
            <a:xfrm>
              <a:off x="2861825" y="2784350"/>
              <a:ext cx="18800" cy="34800"/>
            </a:xfrm>
            <a:custGeom>
              <a:avLst/>
              <a:gdLst/>
              <a:ahLst/>
              <a:cxnLst/>
              <a:rect l="l" t="t" r="r" b="b"/>
              <a:pathLst>
                <a:path w="752" h="1392" extrusionOk="0">
                  <a:moveTo>
                    <a:pt x="1" y="0"/>
                  </a:moveTo>
                  <a:lnTo>
                    <a:pt x="1" y="1391"/>
                  </a:lnTo>
                  <a:cubicBezTo>
                    <a:pt x="376" y="1391"/>
                    <a:pt x="751" y="1104"/>
                    <a:pt x="751" y="729"/>
                  </a:cubicBezTo>
                  <a:cubicBezTo>
                    <a:pt x="751" y="376"/>
                    <a:pt x="376" y="0"/>
                    <a:pt x="1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0" name="Google Shape;1500;p76"/>
          <p:cNvGrpSpPr/>
          <p:nvPr/>
        </p:nvGrpSpPr>
        <p:grpSpPr>
          <a:xfrm>
            <a:off x="2727531" y="2771447"/>
            <a:ext cx="399075" cy="398478"/>
            <a:chOff x="2098550" y="2628150"/>
            <a:chExt cx="368150" cy="367600"/>
          </a:xfrm>
        </p:grpSpPr>
        <p:sp>
          <p:nvSpPr>
            <p:cNvPr id="1501" name="Google Shape;1501;p76"/>
            <p:cNvSpPr/>
            <p:nvPr/>
          </p:nvSpPr>
          <p:spPr>
            <a:xfrm>
              <a:off x="2098550" y="2628150"/>
              <a:ext cx="368150" cy="328225"/>
            </a:xfrm>
            <a:custGeom>
              <a:avLst/>
              <a:gdLst/>
              <a:ahLst/>
              <a:cxnLst/>
              <a:rect l="l" t="t" r="r" b="b"/>
              <a:pathLst>
                <a:path w="14726" h="13129" extrusionOk="0">
                  <a:moveTo>
                    <a:pt x="7352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9383"/>
                    <a:pt x="818" y="11216"/>
                    <a:pt x="2208" y="12606"/>
                  </a:cubicBezTo>
                  <a:cubicBezTo>
                    <a:pt x="2595" y="12993"/>
                    <a:pt x="3034" y="13128"/>
                    <a:pt x="3514" y="13128"/>
                  </a:cubicBezTo>
                  <a:cubicBezTo>
                    <a:pt x="4623" y="13128"/>
                    <a:pt x="5950" y="12408"/>
                    <a:pt x="7352" y="12408"/>
                  </a:cubicBezTo>
                  <a:cubicBezTo>
                    <a:pt x="8769" y="12408"/>
                    <a:pt x="10090" y="13128"/>
                    <a:pt x="11231" y="13128"/>
                  </a:cubicBezTo>
                  <a:cubicBezTo>
                    <a:pt x="11726" y="13128"/>
                    <a:pt x="12186" y="12993"/>
                    <a:pt x="12606" y="12606"/>
                  </a:cubicBezTo>
                  <a:cubicBezTo>
                    <a:pt x="13886" y="11216"/>
                    <a:pt x="14725" y="9383"/>
                    <a:pt x="14725" y="7352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76"/>
            <p:cNvSpPr/>
            <p:nvPr/>
          </p:nvSpPr>
          <p:spPr>
            <a:xfrm>
              <a:off x="2153750" y="2648575"/>
              <a:ext cx="312950" cy="307800"/>
            </a:xfrm>
            <a:custGeom>
              <a:avLst/>
              <a:gdLst/>
              <a:ahLst/>
              <a:cxnLst/>
              <a:rect l="l" t="t" r="r" b="b"/>
              <a:pathLst>
                <a:path w="12518" h="12312" extrusionOk="0">
                  <a:moveTo>
                    <a:pt x="5144" y="1"/>
                  </a:moveTo>
                  <a:cubicBezTo>
                    <a:pt x="4504" y="464"/>
                    <a:pt x="3952" y="1193"/>
                    <a:pt x="3952" y="1193"/>
                  </a:cubicBezTo>
                  <a:lnTo>
                    <a:pt x="3488" y="840"/>
                  </a:lnTo>
                  <a:cubicBezTo>
                    <a:pt x="3312" y="1105"/>
                    <a:pt x="3223" y="1392"/>
                    <a:pt x="3223" y="1656"/>
                  </a:cubicBezTo>
                  <a:cubicBezTo>
                    <a:pt x="2385" y="1943"/>
                    <a:pt x="2208" y="2495"/>
                    <a:pt x="2296" y="3136"/>
                  </a:cubicBezTo>
                  <a:cubicBezTo>
                    <a:pt x="2296" y="3511"/>
                    <a:pt x="2385" y="3952"/>
                    <a:pt x="2473" y="4328"/>
                  </a:cubicBezTo>
                  <a:cubicBezTo>
                    <a:pt x="2208" y="4416"/>
                    <a:pt x="2031" y="4703"/>
                    <a:pt x="2031" y="4968"/>
                  </a:cubicBezTo>
                  <a:lnTo>
                    <a:pt x="2120" y="5431"/>
                  </a:lnTo>
                  <a:cubicBezTo>
                    <a:pt x="2120" y="5608"/>
                    <a:pt x="2208" y="5718"/>
                    <a:pt x="2296" y="5807"/>
                  </a:cubicBezTo>
                  <a:lnTo>
                    <a:pt x="3135" y="6624"/>
                  </a:lnTo>
                  <a:cubicBezTo>
                    <a:pt x="3223" y="6822"/>
                    <a:pt x="3400" y="6999"/>
                    <a:pt x="3488" y="7175"/>
                  </a:cubicBezTo>
                  <a:lnTo>
                    <a:pt x="3223" y="8566"/>
                  </a:lnTo>
                  <a:lnTo>
                    <a:pt x="2031" y="8566"/>
                  </a:lnTo>
                  <a:cubicBezTo>
                    <a:pt x="817" y="8566"/>
                    <a:pt x="0" y="9383"/>
                    <a:pt x="0" y="10487"/>
                  </a:cubicBezTo>
                  <a:lnTo>
                    <a:pt x="0" y="11789"/>
                  </a:lnTo>
                  <a:cubicBezTo>
                    <a:pt x="387" y="12176"/>
                    <a:pt x="826" y="12311"/>
                    <a:pt x="1306" y="12311"/>
                  </a:cubicBezTo>
                  <a:cubicBezTo>
                    <a:pt x="2415" y="12311"/>
                    <a:pt x="3742" y="11591"/>
                    <a:pt x="5144" y="11591"/>
                  </a:cubicBezTo>
                  <a:cubicBezTo>
                    <a:pt x="6561" y="11591"/>
                    <a:pt x="7882" y="12311"/>
                    <a:pt x="9023" y="12311"/>
                  </a:cubicBezTo>
                  <a:cubicBezTo>
                    <a:pt x="9518" y="12311"/>
                    <a:pt x="9978" y="12176"/>
                    <a:pt x="10398" y="11789"/>
                  </a:cubicBezTo>
                  <a:cubicBezTo>
                    <a:pt x="11678" y="10399"/>
                    <a:pt x="12517" y="8566"/>
                    <a:pt x="12517" y="6535"/>
                  </a:cubicBezTo>
                  <a:lnTo>
                    <a:pt x="6800" y="840"/>
                  </a:lnTo>
                  <a:lnTo>
                    <a:pt x="6336" y="1193"/>
                  </a:lnTo>
                  <a:lnTo>
                    <a:pt x="5784" y="553"/>
                  </a:lnTo>
                  <a:cubicBezTo>
                    <a:pt x="5608" y="376"/>
                    <a:pt x="5343" y="199"/>
                    <a:pt x="5144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76"/>
            <p:cNvSpPr/>
            <p:nvPr/>
          </p:nvSpPr>
          <p:spPr>
            <a:xfrm>
              <a:off x="2234325" y="2825750"/>
              <a:ext cx="96600" cy="39200"/>
            </a:xfrm>
            <a:custGeom>
              <a:avLst/>
              <a:gdLst/>
              <a:ahLst/>
              <a:cxnLst/>
              <a:rect l="l" t="t" r="r" b="b"/>
              <a:pathLst>
                <a:path w="3864" h="1568" extrusionOk="0">
                  <a:moveTo>
                    <a:pt x="265" y="0"/>
                  </a:moveTo>
                  <a:lnTo>
                    <a:pt x="0" y="1568"/>
                  </a:lnTo>
                  <a:lnTo>
                    <a:pt x="3864" y="1568"/>
                  </a:lnTo>
                  <a:lnTo>
                    <a:pt x="3577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76"/>
            <p:cNvSpPr/>
            <p:nvPr/>
          </p:nvSpPr>
          <p:spPr>
            <a:xfrm>
              <a:off x="2282350" y="2825750"/>
              <a:ext cx="48575" cy="39200"/>
            </a:xfrm>
            <a:custGeom>
              <a:avLst/>
              <a:gdLst/>
              <a:ahLst/>
              <a:cxnLst/>
              <a:rect l="l" t="t" r="r" b="b"/>
              <a:pathLst>
                <a:path w="1943" h="1568" extrusionOk="0">
                  <a:moveTo>
                    <a:pt x="0" y="0"/>
                  </a:moveTo>
                  <a:lnTo>
                    <a:pt x="0" y="1568"/>
                  </a:lnTo>
                  <a:lnTo>
                    <a:pt x="1943" y="156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76"/>
            <p:cNvSpPr/>
            <p:nvPr/>
          </p:nvSpPr>
          <p:spPr>
            <a:xfrm>
              <a:off x="2204525" y="2692175"/>
              <a:ext cx="156200" cy="161175"/>
            </a:xfrm>
            <a:custGeom>
              <a:avLst/>
              <a:gdLst/>
              <a:ahLst/>
              <a:cxnLst/>
              <a:rect l="l" t="t" r="r" b="b"/>
              <a:pathLst>
                <a:path w="6248" h="6447" extrusionOk="0">
                  <a:moveTo>
                    <a:pt x="3113" y="1"/>
                  </a:moveTo>
                  <a:cubicBezTo>
                    <a:pt x="2009" y="1"/>
                    <a:pt x="641" y="928"/>
                    <a:pt x="442" y="2584"/>
                  </a:cubicBezTo>
                  <a:cubicBezTo>
                    <a:pt x="177" y="2672"/>
                    <a:pt x="0" y="2959"/>
                    <a:pt x="0" y="3224"/>
                  </a:cubicBezTo>
                  <a:lnTo>
                    <a:pt x="89" y="3687"/>
                  </a:lnTo>
                  <a:cubicBezTo>
                    <a:pt x="89" y="3974"/>
                    <a:pt x="354" y="4239"/>
                    <a:pt x="729" y="4239"/>
                  </a:cubicBezTo>
                  <a:cubicBezTo>
                    <a:pt x="1369" y="5895"/>
                    <a:pt x="2473" y="6359"/>
                    <a:pt x="3113" y="6447"/>
                  </a:cubicBezTo>
                  <a:cubicBezTo>
                    <a:pt x="3753" y="6359"/>
                    <a:pt x="4857" y="5895"/>
                    <a:pt x="5519" y="4239"/>
                  </a:cubicBezTo>
                  <a:cubicBezTo>
                    <a:pt x="5872" y="4239"/>
                    <a:pt x="6159" y="3974"/>
                    <a:pt x="6159" y="3687"/>
                  </a:cubicBezTo>
                  <a:lnTo>
                    <a:pt x="6248" y="3224"/>
                  </a:lnTo>
                  <a:cubicBezTo>
                    <a:pt x="6248" y="2959"/>
                    <a:pt x="6071" y="2672"/>
                    <a:pt x="5784" y="2584"/>
                  </a:cubicBezTo>
                  <a:cubicBezTo>
                    <a:pt x="5608" y="928"/>
                    <a:pt x="4217" y="1"/>
                    <a:pt x="3113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76"/>
            <p:cNvSpPr/>
            <p:nvPr/>
          </p:nvSpPr>
          <p:spPr>
            <a:xfrm>
              <a:off x="2282350" y="2692175"/>
              <a:ext cx="78375" cy="161175"/>
            </a:xfrm>
            <a:custGeom>
              <a:avLst/>
              <a:gdLst/>
              <a:ahLst/>
              <a:cxnLst/>
              <a:rect l="l" t="t" r="r" b="b"/>
              <a:pathLst>
                <a:path w="3135" h="6447" extrusionOk="0">
                  <a:moveTo>
                    <a:pt x="0" y="1"/>
                  </a:moveTo>
                  <a:lnTo>
                    <a:pt x="0" y="6447"/>
                  </a:lnTo>
                  <a:cubicBezTo>
                    <a:pt x="640" y="6359"/>
                    <a:pt x="1744" y="5895"/>
                    <a:pt x="2406" y="4239"/>
                  </a:cubicBezTo>
                  <a:cubicBezTo>
                    <a:pt x="2759" y="4239"/>
                    <a:pt x="3046" y="3974"/>
                    <a:pt x="3046" y="3687"/>
                  </a:cubicBezTo>
                  <a:lnTo>
                    <a:pt x="3135" y="3224"/>
                  </a:lnTo>
                  <a:cubicBezTo>
                    <a:pt x="3135" y="2959"/>
                    <a:pt x="2958" y="2672"/>
                    <a:pt x="2671" y="2584"/>
                  </a:cubicBezTo>
                  <a:cubicBezTo>
                    <a:pt x="2495" y="928"/>
                    <a:pt x="1104" y="1"/>
                    <a:pt x="0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76"/>
            <p:cNvSpPr/>
            <p:nvPr/>
          </p:nvSpPr>
          <p:spPr>
            <a:xfrm>
              <a:off x="2282350" y="2766125"/>
              <a:ext cx="41400" cy="48050"/>
            </a:xfrm>
            <a:custGeom>
              <a:avLst/>
              <a:gdLst/>
              <a:ahLst/>
              <a:cxnLst/>
              <a:rect l="l" t="t" r="r" b="b"/>
              <a:pathLst>
                <a:path w="1656" h="1922" extrusionOk="0">
                  <a:moveTo>
                    <a:pt x="0" y="1"/>
                  </a:moveTo>
                  <a:lnTo>
                    <a:pt x="0" y="1922"/>
                  </a:lnTo>
                  <a:lnTo>
                    <a:pt x="552" y="1922"/>
                  </a:lnTo>
                  <a:lnTo>
                    <a:pt x="552" y="553"/>
                  </a:lnTo>
                  <a:lnTo>
                    <a:pt x="1656" y="553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76"/>
            <p:cNvSpPr/>
            <p:nvPr/>
          </p:nvSpPr>
          <p:spPr>
            <a:xfrm>
              <a:off x="2224950" y="2742950"/>
              <a:ext cx="114800" cy="53175"/>
            </a:xfrm>
            <a:custGeom>
              <a:avLst/>
              <a:gdLst/>
              <a:ahLst/>
              <a:cxnLst/>
              <a:rect l="l" t="t" r="r" b="b"/>
              <a:pathLst>
                <a:path w="4592" h="2127" extrusionOk="0">
                  <a:moveTo>
                    <a:pt x="287" y="1"/>
                  </a:moveTo>
                  <a:lnTo>
                    <a:pt x="0" y="641"/>
                  </a:lnTo>
                  <a:cubicBezTo>
                    <a:pt x="273" y="1354"/>
                    <a:pt x="784" y="2127"/>
                    <a:pt x="1459" y="2127"/>
                  </a:cubicBezTo>
                  <a:cubicBezTo>
                    <a:pt x="1495" y="2127"/>
                    <a:pt x="1531" y="2124"/>
                    <a:pt x="1568" y="2120"/>
                  </a:cubicBezTo>
                  <a:cubicBezTo>
                    <a:pt x="1943" y="2120"/>
                    <a:pt x="2119" y="1943"/>
                    <a:pt x="2208" y="1745"/>
                  </a:cubicBezTo>
                  <a:cubicBezTo>
                    <a:pt x="2208" y="1701"/>
                    <a:pt x="2252" y="1679"/>
                    <a:pt x="2296" y="1679"/>
                  </a:cubicBezTo>
                  <a:cubicBezTo>
                    <a:pt x="2340" y="1679"/>
                    <a:pt x="2384" y="1701"/>
                    <a:pt x="2384" y="1745"/>
                  </a:cubicBezTo>
                  <a:cubicBezTo>
                    <a:pt x="2583" y="1943"/>
                    <a:pt x="2760" y="2120"/>
                    <a:pt x="3047" y="2120"/>
                  </a:cubicBezTo>
                  <a:cubicBezTo>
                    <a:pt x="3083" y="2124"/>
                    <a:pt x="3119" y="2127"/>
                    <a:pt x="3155" y="2127"/>
                  </a:cubicBezTo>
                  <a:cubicBezTo>
                    <a:pt x="3838" y="2127"/>
                    <a:pt x="4424" y="1354"/>
                    <a:pt x="4592" y="641"/>
                  </a:cubicBezTo>
                  <a:lnTo>
                    <a:pt x="4327" y="1"/>
                  </a:lnTo>
                  <a:cubicBezTo>
                    <a:pt x="4327" y="1"/>
                    <a:pt x="3863" y="729"/>
                    <a:pt x="2296" y="729"/>
                  </a:cubicBezTo>
                  <a:cubicBezTo>
                    <a:pt x="729" y="729"/>
                    <a:pt x="287" y="1"/>
                    <a:pt x="287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76"/>
            <p:cNvSpPr/>
            <p:nvPr/>
          </p:nvSpPr>
          <p:spPr>
            <a:xfrm>
              <a:off x="2282350" y="2742950"/>
              <a:ext cx="57400" cy="53350"/>
            </a:xfrm>
            <a:custGeom>
              <a:avLst/>
              <a:gdLst/>
              <a:ahLst/>
              <a:cxnLst/>
              <a:rect l="l" t="t" r="r" b="b"/>
              <a:pathLst>
                <a:path w="2296" h="2134" extrusionOk="0">
                  <a:moveTo>
                    <a:pt x="2031" y="1"/>
                  </a:moveTo>
                  <a:lnTo>
                    <a:pt x="2031" y="89"/>
                  </a:lnTo>
                  <a:cubicBezTo>
                    <a:pt x="1854" y="177"/>
                    <a:pt x="1391" y="729"/>
                    <a:pt x="0" y="729"/>
                  </a:cubicBezTo>
                  <a:lnTo>
                    <a:pt x="0" y="1656"/>
                  </a:lnTo>
                  <a:cubicBezTo>
                    <a:pt x="88" y="1656"/>
                    <a:pt x="88" y="1656"/>
                    <a:pt x="88" y="1745"/>
                  </a:cubicBezTo>
                  <a:cubicBezTo>
                    <a:pt x="287" y="1943"/>
                    <a:pt x="464" y="2120"/>
                    <a:pt x="751" y="2120"/>
                  </a:cubicBezTo>
                  <a:cubicBezTo>
                    <a:pt x="795" y="2129"/>
                    <a:pt x="839" y="2133"/>
                    <a:pt x="883" y="2133"/>
                  </a:cubicBezTo>
                  <a:cubicBezTo>
                    <a:pt x="1283" y="2133"/>
                    <a:pt x="1693" y="1789"/>
                    <a:pt x="2031" y="1392"/>
                  </a:cubicBezTo>
                  <a:cubicBezTo>
                    <a:pt x="2119" y="1105"/>
                    <a:pt x="2296" y="928"/>
                    <a:pt x="2296" y="641"/>
                  </a:cubicBezTo>
                  <a:lnTo>
                    <a:pt x="2031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76"/>
            <p:cNvSpPr/>
            <p:nvPr/>
          </p:nvSpPr>
          <p:spPr>
            <a:xfrm>
              <a:off x="2245925" y="2763925"/>
              <a:ext cx="27600" cy="21325"/>
            </a:xfrm>
            <a:custGeom>
              <a:avLst/>
              <a:gdLst/>
              <a:ahLst/>
              <a:cxnLst/>
              <a:rect l="l" t="t" r="r" b="b"/>
              <a:pathLst>
                <a:path w="1104" h="853" extrusionOk="0">
                  <a:moveTo>
                    <a:pt x="0" y="1"/>
                  </a:moveTo>
                  <a:cubicBezTo>
                    <a:pt x="0" y="1"/>
                    <a:pt x="0" y="641"/>
                    <a:pt x="442" y="817"/>
                  </a:cubicBezTo>
                  <a:cubicBezTo>
                    <a:pt x="505" y="842"/>
                    <a:pt x="564" y="852"/>
                    <a:pt x="618" y="852"/>
                  </a:cubicBezTo>
                  <a:cubicBezTo>
                    <a:pt x="956" y="852"/>
                    <a:pt x="1104" y="442"/>
                    <a:pt x="1104" y="442"/>
                  </a:cubicBezTo>
                  <a:cubicBezTo>
                    <a:pt x="265" y="354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76"/>
            <p:cNvSpPr/>
            <p:nvPr/>
          </p:nvSpPr>
          <p:spPr>
            <a:xfrm>
              <a:off x="2291725" y="2763925"/>
              <a:ext cx="29825" cy="21325"/>
            </a:xfrm>
            <a:custGeom>
              <a:avLst/>
              <a:gdLst/>
              <a:ahLst/>
              <a:cxnLst/>
              <a:rect l="l" t="t" r="r" b="b"/>
              <a:pathLst>
                <a:path w="1193" h="853" extrusionOk="0">
                  <a:moveTo>
                    <a:pt x="1192" y="1"/>
                  </a:moveTo>
                  <a:cubicBezTo>
                    <a:pt x="1192" y="1"/>
                    <a:pt x="817" y="354"/>
                    <a:pt x="0" y="442"/>
                  </a:cubicBezTo>
                  <a:cubicBezTo>
                    <a:pt x="0" y="442"/>
                    <a:pt x="132" y="852"/>
                    <a:pt x="521" y="852"/>
                  </a:cubicBezTo>
                  <a:cubicBezTo>
                    <a:pt x="584" y="852"/>
                    <a:pt x="653" y="842"/>
                    <a:pt x="729" y="817"/>
                  </a:cubicBezTo>
                  <a:cubicBezTo>
                    <a:pt x="1104" y="641"/>
                    <a:pt x="1192" y="1"/>
                    <a:pt x="1192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76"/>
            <p:cNvSpPr/>
            <p:nvPr/>
          </p:nvSpPr>
          <p:spPr>
            <a:xfrm>
              <a:off x="2153750" y="2862725"/>
              <a:ext cx="257750" cy="133025"/>
            </a:xfrm>
            <a:custGeom>
              <a:avLst/>
              <a:gdLst/>
              <a:ahLst/>
              <a:cxnLst/>
              <a:rect l="l" t="t" r="r" b="b"/>
              <a:pathLst>
                <a:path w="10310" h="5321" extrusionOk="0">
                  <a:moveTo>
                    <a:pt x="2031" y="0"/>
                  </a:moveTo>
                  <a:cubicBezTo>
                    <a:pt x="817" y="0"/>
                    <a:pt x="0" y="817"/>
                    <a:pt x="0" y="1921"/>
                  </a:cubicBezTo>
                  <a:lnTo>
                    <a:pt x="0" y="3223"/>
                  </a:lnTo>
                  <a:cubicBezTo>
                    <a:pt x="1281" y="4504"/>
                    <a:pt x="3135" y="5321"/>
                    <a:pt x="5144" y="5321"/>
                  </a:cubicBezTo>
                  <a:cubicBezTo>
                    <a:pt x="7175" y="5321"/>
                    <a:pt x="9007" y="4504"/>
                    <a:pt x="10310" y="3223"/>
                  </a:cubicBezTo>
                  <a:lnTo>
                    <a:pt x="10310" y="1921"/>
                  </a:lnTo>
                  <a:cubicBezTo>
                    <a:pt x="10310" y="817"/>
                    <a:pt x="9471" y="0"/>
                    <a:pt x="8279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76"/>
            <p:cNvSpPr/>
            <p:nvPr/>
          </p:nvSpPr>
          <p:spPr>
            <a:xfrm>
              <a:off x="2282350" y="2862725"/>
              <a:ext cx="129150" cy="133025"/>
            </a:xfrm>
            <a:custGeom>
              <a:avLst/>
              <a:gdLst/>
              <a:ahLst/>
              <a:cxnLst/>
              <a:rect l="l" t="t" r="r" b="b"/>
              <a:pathLst>
                <a:path w="5166" h="5321" extrusionOk="0">
                  <a:moveTo>
                    <a:pt x="0" y="0"/>
                  </a:moveTo>
                  <a:lnTo>
                    <a:pt x="0" y="5321"/>
                  </a:lnTo>
                  <a:cubicBezTo>
                    <a:pt x="2031" y="5321"/>
                    <a:pt x="3863" y="4504"/>
                    <a:pt x="5166" y="3223"/>
                  </a:cubicBezTo>
                  <a:lnTo>
                    <a:pt x="5166" y="1921"/>
                  </a:lnTo>
                  <a:cubicBezTo>
                    <a:pt x="5166" y="1457"/>
                    <a:pt x="4967" y="1016"/>
                    <a:pt x="4702" y="640"/>
                  </a:cubicBezTo>
                  <a:cubicBezTo>
                    <a:pt x="4327" y="265"/>
                    <a:pt x="3775" y="0"/>
                    <a:pt x="3135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76"/>
            <p:cNvSpPr/>
            <p:nvPr/>
          </p:nvSpPr>
          <p:spPr>
            <a:xfrm>
              <a:off x="2232125" y="2896925"/>
              <a:ext cx="101000" cy="74000"/>
            </a:xfrm>
            <a:custGeom>
              <a:avLst/>
              <a:gdLst/>
              <a:ahLst/>
              <a:cxnLst/>
              <a:rect l="l" t="t" r="r" b="b"/>
              <a:pathLst>
                <a:path w="4040" h="2960" extrusionOk="0">
                  <a:moveTo>
                    <a:pt x="2009" y="1"/>
                  </a:moveTo>
                  <a:cubicBezTo>
                    <a:pt x="2009" y="1"/>
                    <a:pt x="1369" y="553"/>
                    <a:pt x="1281" y="1016"/>
                  </a:cubicBezTo>
                  <a:lnTo>
                    <a:pt x="1104" y="641"/>
                  </a:lnTo>
                  <a:lnTo>
                    <a:pt x="1104" y="641"/>
                  </a:lnTo>
                  <a:cubicBezTo>
                    <a:pt x="1104" y="641"/>
                    <a:pt x="0" y="2407"/>
                    <a:pt x="2009" y="2959"/>
                  </a:cubicBezTo>
                  <a:cubicBezTo>
                    <a:pt x="4040" y="2407"/>
                    <a:pt x="2936" y="641"/>
                    <a:pt x="2936" y="641"/>
                  </a:cubicBezTo>
                  <a:lnTo>
                    <a:pt x="2936" y="641"/>
                  </a:lnTo>
                  <a:lnTo>
                    <a:pt x="2760" y="1016"/>
                  </a:lnTo>
                  <a:cubicBezTo>
                    <a:pt x="2649" y="553"/>
                    <a:pt x="2009" y="1"/>
                    <a:pt x="2009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76"/>
            <p:cNvSpPr/>
            <p:nvPr/>
          </p:nvSpPr>
          <p:spPr>
            <a:xfrm>
              <a:off x="2282350" y="2896925"/>
              <a:ext cx="50775" cy="74000"/>
            </a:xfrm>
            <a:custGeom>
              <a:avLst/>
              <a:gdLst/>
              <a:ahLst/>
              <a:cxnLst/>
              <a:rect l="l" t="t" r="r" b="b"/>
              <a:pathLst>
                <a:path w="2031" h="2960" extrusionOk="0">
                  <a:moveTo>
                    <a:pt x="0" y="1"/>
                  </a:moveTo>
                  <a:lnTo>
                    <a:pt x="0" y="2959"/>
                  </a:lnTo>
                  <a:cubicBezTo>
                    <a:pt x="2031" y="2407"/>
                    <a:pt x="927" y="641"/>
                    <a:pt x="927" y="641"/>
                  </a:cubicBezTo>
                  <a:lnTo>
                    <a:pt x="927" y="641"/>
                  </a:lnTo>
                  <a:lnTo>
                    <a:pt x="751" y="1016"/>
                  </a:lnTo>
                  <a:cubicBezTo>
                    <a:pt x="640" y="55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76"/>
            <p:cNvSpPr/>
            <p:nvPr/>
          </p:nvSpPr>
          <p:spPr>
            <a:xfrm>
              <a:off x="2187975" y="2924525"/>
              <a:ext cx="20975" cy="55225"/>
            </a:xfrm>
            <a:custGeom>
              <a:avLst/>
              <a:gdLst/>
              <a:ahLst/>
              <a:cxnLst/>
              <a:rect l="l" t="t" r="r" b="b"/>
              <a:pathLst>
                <a:path w="839" h="2209" extrusionOk="0">
                  <a:moveTo>
                    <a:pt x="0" y="1"/>
                  </a:moveTo>
                  <a:lnTo>
                    <a:pt x="0" y="1855"/>
                  </a:lnTo>
                  <a:cubicBezTo>
                    <a:pt x="287" y="1943"/>
                    <a:pt x="552" y="2120"/>
                    <a:pt x="839" y="2208"/>
                  </a:cubicBezTo>
                  <a:lnTo>
                    <a:pt x="839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76"/>
            <p:cNvSpPr/>
            <p:nvPr/>
          </p:nvSpPr>
          <p:spPr>
            <a:xfrm>
              <a:off x="2356300" y="2924525"/>
              <a:ext cx="20425" cy="55225"/>
            </a:xfrm>
            <a:custGeom>
              <a:avLst/>
              <a:gdLst/>
              <a:ahLst/>
              <a:cxnLst/>
              <a:rect l="l" t="t" r="r" b="b"/>
              <a:pathLst>
                <a:path w="817" h="2209" extrusionOk="0">
                  <a:moveTo>
                    <a:pt x="0" y="1"/>
                  </a:moveTo>
                  <a:lnTo>
                    <a:pt x="0" y="2208"/>
                  </a:lnTo>
                  <a:cubicBezTo>
                    <a:pt x="265" y="2120"/>
                    <a:pt x="552" y="1943"/>
                    <a:pt x="817" y="1855"/>
                  </a:cubicBezTo>
                  <a:lnTo>
                    <a:pt x="817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76"/>
            <p:cNvSpPr/>
            <p:nvPr/>
          </p:nvSpPr>
          <p:spPr>
            <a:xfrm>
              <a:off x="2208925" y="2683350"/>
              <a:ext cx="147400" cy="103225"/>
            </a:xfrm>
            <a:custGeom>
              <a:avLst/>
              <a:gdLst/>
              <a:ahLst/>
              <a:cxnLst/>
              <a:rect l="l" t="t" r="r" b="b"/>
              <a:pathLst>
                <a:path w="5896" h="4129" extrusionOk="0">
                  <a:moveTo>
                    <a:pt x="2937" y="1"/>
                  </a:moveTo>
                  <a:cubicBezTo>
                    <a:pt x="553" y="1"/>
                    <a:pt x="1" y="729"/>
                    <a:pt x="89" y="1745"/>
                  </a:cubicBezTo>
                  <a:cubicBezTo>
                    <a:pt x="178" y="2672"/>
                    <a:pt x="465" y="4129"/>
                    <a:pt x="465" y="4129"/>
                  </a:cubicBezTo>
                  <a:lnTo>
                    <a:pt x="928" y="4129"/>
                  </a:lnTo>
                  <a:lnTo>
                    <a:pt x="928" y="2009"/>
                  </a:lnTo>
                  <a:lnTo>
                    <a:pt x="2937" y="2208"/>
                  </a:lnTo>
                  <a:lnTo>
                    <a:pt x="4968" y="2009"/>
                  </a:lnTo>
                  <a:lnTo>
                    <a:pt x="4968" y="4129"/>
                  </a:lnTo>
                  <a:lnTo>
                    <a:pt x="5432" y="4129"/>
                  </a:lnTo>
                  <a:cubicBezTo>
                    <a:pt x="5432" y="4129"/>
                    <a:pt x="5696" y="2672"/>
                    <a:pt x="5785" y="1745"/>
                  </a:cubicBezTo>
                  <a:cubicBezTo>
                    <a:pt x="5895" y="729"/>
                    <a:pt x="5343" y="1"/>
                    <a:pt x="2937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76"/>
            <p:cNvSpPr/>
            <p:nvPr/>
          </p:nvSpPr>
          <p:spPr>
            <a:xfrm>
              <a:off x="2282350" y="2683350"/>
              <a:ext cx="73975" cy="103225"/>
            </a:xfrm>
            <a:custGeom>
              <a:avLst/>
              <a:gdLst/>
              <a:ahLst/>
              <a:cxnLst/>
              <a:rect l="l" t="t" r="r" b="b"/>
              <a:pathLst>
                <a:path w="2959" h="4129" extrusionOk="0">
                  <a:moveTo>
                    <a:pt x="0" y="1"/>
                  </a:moveTo>
                  <a:lnTo>
                    <a:pt x="0" y="2208"/>
                  </a:lnTo>
                  <a:lnTo>
                    <a:pt x="1192" y="2120"/>
                  </a:lnTo>
                  <a:lnTo>
                    <a:pt x="2031" y="2009"/>
                  </a:lnTo>
                  <a:lnTo>
                    <a:pt x="2031" y="4129"/>
                  </a:lnTo>
                  <a:lnTo>
                    <a:pt x="2495" y="4129"/>
                  </a:lnTo>
                  <a:cubicBezTo>
                    <a:pt x="2495" y="4129"/>
                    <a:pt x="2759" y="2672"/>
                    <a:pt x="2848" y="1745"/>
                  </a:cubicBezTo>
                  <a:cubicBezTo>
                    <a:pt x="2958" y="1104"/>
                    <a:pt x="2759" y="552"/>
                    <a:pt x="1943" y="265"/>
                  </a:cubicBezTo>
                  <a:cubicBezTo>
                    <a:pt x="1567" y="89"/>
                    <a:pt x="927" y="1"/>
                    <a:pt x="0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76"/>
            <p:cNvSpPr/>
            <p:nvPr/>
          </p:nvSpPr>
          <p:spPr>
            <a:xfrm>
              <a:off x="2215550" y="2648575"/>
              <a:ext cx="133600" cy="90000"/>
            </a:xfrm>
            <a:custGeom>
              <a:avLst/>
              <a:gdLst/>
              <a:ahLst/>
              <a:cxnLst/>
              <a:rect l="l" t="t" r="r" b="b"/>
              <a:pathLst>
                <a:path w="5344" h="3600" extrusionOk="0">
                  <a:moveTo>
                    <a:pt x="2672" y="1"/>
                  </a:moveTo>
                  <a:cubicBezTo>
                    <a:pt x="2032" y="464"/>
                    <a:pt x="1480" y="1193"/>
                    <a:pt x="1480" y="1193"/>
                  </a:cubicBezTo>
                  <a:lnTo>
                    <a:pt x="1016" y="840"/>
                  </a:lnTo>
                  <a:lnTo>
                    <a:pt x="1016" y="840"/>
                  </a:lnTo>
                  <a:cubicBezTo>
                    <a:pt x="1" y="2407"/>
                    <a:pt x="1480" y="3511"/>
                    <a:pt x="1480" y="3511"/>
                  </a:cubicBezTo>
                  <a:lnTo>
                    <a:pt x="2672" y="3599"/>
                  </a:lnTo>
                  <a:lnTo>
                    <a:pt x="3864" y="3511"/>
                  </a:lnTo>
                  <a:cubicBezTo>
                    <a:pt x="3864" y="3511"/>
                    <a:pt x="5343" y="2407"/>
                    <a:pt x="4328" y="840"/>
                  </a:cubicBezTo>
                  <a:lnTo>
                    <a:pt x="4328" y="840"/>
                  </a:lnTo>
                  <a:lnTo>
                    <a:pt x="3864" y="1193"/>
                  </a:lnTo>
                  <a:cubicBezTo>
                    <a:pt x="3864" y="1193"/>
                    <a:pt x="3312" y="464"/>
                    <a:pt x="267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76"/>
            <p:cNvSpPr/>
            <p:nvPr/>
          </p:nvSpPr>
          <p:spPr>
            <a:xfrm>
              <a:off x="2282350" y="2648575"/>
              <a:ext cx="53000" cy="90000"/>
            </a:xfrm>
            <a:custGeom>
              <a:avLst/>
              <a:gdLst/>
              <a:ahLst/>
              <a:cxnLst/>
              <a:rect l="l" t="t" r="r" b="b"/>
              <a:pathLst>
                <a:path w="2120" h="3600" extrusionOk="0">
                  <a:moveTo>
                    <a:pt x="0" y="1"/>
                  </a:moveTo>
                  <a:lnTo>
                    <a:pt x="0" y="3599"/>
                  </a:lnTo>
                  <a:lnTo>
                    <a:pt x="1192" y="3511"/>
                  </a:lnTo>
                  <a:cubicBezTo>
                    <a:pt x="1192" y="3511"/>
                    <a:pt x="2119" y="2760"/>
                    <a:pt x="1943" y="1656"/>
                  </a:cubicBezTo>
                  <a:cubicBezTo>
                    <a:pt x="1943" y="1392"/>
                    <a:pt x="1854" y="1105"/>
                    <a:pt x="1656" y="840"/>
                  </a:cubicBezTo>
                  <a:lnTo>
                    <a:pt x="1192" y="1193"/>
                  </a:lnTo>
                  <a:cubicBezTo>
                    <a:pt x="1192" y="1193"/>
                    <a:pt x="640" y="464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2" name="Google Shape;1522;p76"/>
          <p:cNvGrpSpPr/>
          <p:nvPr/>
        </p:nvGrpSpPr>
        <p:grpSpPr>
          <a:xfrm>
            <a:off x="2049706" y="2771447"/>
            <a:ext cx="398478" cy="398478"/>
            <a:chOff x="1473250" y="2628150"/>
            <a:chExt cx="367600" cy="367600"/>
          </a:xfrm>
        </p:grpSpPr>
        <p:sp>
          <p:nvSpPr>
            <p:cNvPr id="1523" name="Google Shape;1523;p76"/>
            <p:cNvSpPr/>
            <p:nvPr/>
          </p:nvSpPr>
          <p:spPr>
            <a:xfrm>
              <a:off x="1473250" y="2628150"/>
              <a:ext cx="367600" cy="367600"/>
            </a:xfrm>
            <a:custGeom>
              <a:avLst/>
              <a:gdLst/>
              <a:ahLst/>
              <a:cxnLst/>
              <a:rect l="l" t="t" r="r" b="b"/>
              <a:pathLst>
                <a:path w="14704" h="14704" extrusionOk="0">
                  <a:moveTo>
                    <a:pt x="7352" y="1"/>
                  </a:moveTo>
                  <a:cubicBezTo>
                    <a:pt x="3312" y="1"/>
                    <a:pt x="1" y="3312"/>
                    <a:pt x="1" y="7352"/>
                  </a:cubicBezTo>
                  <a:cubicBezTo>
                    <a:pt x="1" y="11392"/>
                    <a:pt x="3312" y="14704"/>
                    <a:pt x="7352" y="14704"/>
                  </a:cubicBezTo>
                  <a:cubicBezTo>
                    <a:pt x="11392" y="14704"/>
                    <a:pt x="14703" y="11392"/>
                    <a:pt x="14703" y="7352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76"/>
            <p:cNvSpPr/>
            <p:nvPr/>
          </p:nvSpPr>
          <p:spPr>
            <a:xfrm>
              <a:off x="1509675" y="2669550"/>
              <a:ext cx="331175" cy="326200"/>
            </a:xfrm>
            <a:custGeom>
              <a:avLst/>
              <a:gdLst/>
              <a:ahLst/>
              <a:cxnLst/>
              <a:rect l="l" t="t" r="r" b="b"/>
              <a:pathLst>
                <a:path w="13247" h="13048" extrusionOk="0">
                  <a:moveTo>
                    <a:pt x="5895" y="1"/>
                  </a:moveTo>
                  <a:lnTo>
                    <a:pt x="4615" y="2120"/>
                  </a:lnTo>
                  <a:lnTo>
                    <a:pt x="2208" y="1016"/>
                  </a:lnTo>
                  <a:lnTo>
                    <a:pt x="2584" y="3489"/>
                  </a:lnTo>
                  <a:lnTo>
                    <a:pt x="1" y="3952"/>
                  </a:lnTo>
                  <a:lnTo>
                    <a:pt x="1656" y="5608"/>
                  </a:lnTo>
                  <a:lnTo>
                    <a:pt x="1480" y="5696"/>
                  </a:lnTo>
                  <a:cubicBezTo>
                    <a:pt x="1303" y="5785"/>
                    <a:pt x="1105" y="5983"/>
                    <a:pt x="1193" y="6248"/>
                  </a:cubicBezTo>
                  <a:lnTo>
                    <a:pt x="1" y="7440"/>
                  </a:lnTo>
                  <a:lnTo>
                    <a:pt x="2297" y="9847"/>
                  </a:lnTo>
                  <a:lnTo>
                    <a:pt x="2208" y="10398"/>
                  </a:lnTo>
                  <a:lnTo>
                    <a:pt x="4880" y="12959"/>
                  </a:lnTo>
                  <a:cubicBezTo>
                    <a:pt x="5255" y="13048"/>
                    <a:pt x="5520" y="13048"/>
                    <a:pt x="5895" y="13048"/>
                  </a:cubicBezTo>
                  <a:cubicBezTo>
                    <a:pt x="9935" y="13048"/>
                    <a:pt x="13246" y="9736"/>
                    <a:pt x="13246" y="5696"/>
                  </a:cubicBezTo>
                  <a:cubicBezTo>
                    <a:pt x="13246" y="5321"/>
                    <a:pt x="13246" y="5056"/>
                    <a:pt x="13158" y="4681"/>
                  </a:cubicBezTo>
                  <a:lnTo>
                    <a:pt x="9582" y="1016"/>
                  </a:lnTo>
                  <a:lnTo>
                    <a:pt x="7727" y="1833"/>
                  </a:lnTo>
                  <a:lnTo>
                    <a:pt x="5895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76"/>
            <p:cNvSpPr/>
            <p:nvPr/>
          </p:nvSpPr>
          <p:spPr>
            <a:xfrm>
              <a:off x="1532850" y="2689975"/>
              <a:ext cx="248400" cy="243975"/>
            </a:xfrm>
            <a:custGeom>
              <a:avLst/>
              <a:gdLst/>
              <a:ahLst/>
              <a:cxnLst/>
              <a:rect l="l" t="t" r="r" b="b"/>
              <a:pathLst>
                <a:path w="9936" h="9759" extrusionOk="0">
                  <a:moveTo>
                    <a:pt x="4968" y="0"/>
                  </a:moveTo>
                  <a:lnTo>
                    <a:pt x="3864" y="1855"/>
                  </a:lnTo>
                  <a:lnTo>
                    <a:pt x="1833" y="928"/>
                  </a:lnTo>
                  <a:lnTo>
                    <a:pt x="2209" y="3047"/>
                  </a:lnTo>
                  <a:lnTo>
                    <a:pt x="1" y="3400"/>
                  </a:lnTo>
                  <a:lnTo>
                    <a:pt x="1480" y="4879"/>
                  </a:lnTo>
                  <a:lnTo>
                    <a:pt x="1" y="6358"/>
                  </a:lnTo>
                  <a:lnTo>
                    <a:pt x="2209" y="6712"/>
                  </a:lnTo>
                  <a:lnTo>
                    <a:pt x="1833" y="8831"/>
                  </a:lnTo>
                  <a:lnTo>
                    <a:pt x="1833" y="8831"/>
                  </a:lnTo>
                  <a:lnTo>
                    <a:pt x="3864" y="7926"/>
                  </a:lnTo>
                  <a:lnTo>
                    <a:pt x="4968" y="9758"/>
                  </a:lnTo>
                  <a:lnTo>
                    <a:pt x="6072" y="7926"/>
                  </a:lnTo>
                  <a:lnTo>
                    <a:pt x="8103" y="8831"/>
                  </a:lnTo>
                  <a:lnTo>
                    <a:pt x="8103" y="8831"/>
                  </a:lnTo>
                  <a:lnTo>
                    <a:pt x="7728" y="6712"/>
                  </a:lnTo>
                  <a:lnTo>
                    <a:pt x="9935" y="6358"/>
                  </a:lnTo>
                  <a:lnTo>
                    <a:pt x="8456" y="4879"/>
                  </a:lnTo>
                  <a:lnTo>
                    <a:pt x="9935" y="3400"/>
                  </a:lnTo>
                  <a:lnTo>
                    <a:pt x="7728" y="3047"/>
                  </a:lnTo>
                  <a:lnTo>
                    <a:pt x="8103" y="928"/>
                  </a:lnTo>
                  <a:lnTo>
                    <a:pt x="6072" y="1855"/>
                  </a:lnTo>
                  <a:lnTo>
                    <a:pt x="4968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76"/>
            <p:cNvSpPr/>
            <p:nvPr/>
          </p:nvSpPr>
          <p:spPr>
            <a:xfrm>
              <a:off x="1657050" y="2689975"/>
              <a:ext cx="124200" cy="243975"/>
            </a:xfrm>
            <a:custGeom>
              <a:avLst/>
              <a:gdLst/>
              <a:ahLst/>
              <a:cxnLst/>
              <a:rect l="l" t="t" r="r" b="b"/>
              <a:pathLst>
                <a:path w="4968" h="9759" extrusionOk="0">
                  <a:moveTo>
                    <a:pt x="0" y="0"/>
                  </a:moveTo>
                  <a:lnTo>
                    <a:pt x="0" y="9758"/>
                  </a:lnTo>
                  <a:lnTo>
                    <a:pt x="1104" y="7926"/>
                  </a:lnTo>
                  <a:lnTo>
                    <a:pt x="3135" y="8831"/>
                  </a:lnTo>
                  <a:lnTo>
                    <a:pt x="3135" y="8831"/>
                  </a:lnTo>
                  <a:lnTo>
                    <a:pt x="2760" y="6712"/>
                  </a:lnTo>
                  <a:lnTo>
                    <a:pt x="4967" y="6358"/>
                  </a:lnTo>
                  <a:lnTo>
                    <a:pt x="3775" y="5166"/>
                  </a:lnTo>
                  <a:lnTo>
                    <a:pt x="3488" y="4879"/>
                  </a:lnTo>
                  <a:lnTo>
                    <a:pt x="4592" y="3775"/>
                  </a:lnTo>
                  <a:lnTo>
                    <a:pt x="4967" y="3400"/>
                  </a:lnTo>
                  <a:lnTo>
                    <a:pt x="4504" y="3312"/>
                  </a:lnTo>
                  <a:lnTo>
                    <a:pt x="2760" y="3047"/>
                  </a:lnTo>
                  <a:lnTo>
                    <a:pt x="2936" y="2296"/>
                  </a:lnTo>
                  <a:lnTo>
                    <a:pt x="3135" y="928"/>
                  </a:lnTo>
                  <a:lnTo>
                    <a:pt x="3135" y="928"/>
                  </a:lnTo>
                  <a:lnTo>
                    <a:pt x="1104" y="18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76"/>
            <p:cNvSpPr/>
            <p:nvPr/>
          </p:nvSpPr>
          <p:spPr>
            <a:xfrm>
              <a:off x="1509675" y="2669550"/>
              <a:ext cx="294750" cy="284800"/>
            </a:xfrm>
            <a:custGeom>
              <a:avLst/>
              <a:gdLst/>
              <a:ahLst/>
              <a:cxnLst/>
              <a:rect l="l" t="t" r="r" b="b"/>
              <a:pathLst>
                <a:path w="11790" h="11392" extrusionOk="0">
                  <a:moveTo>
                    <a:pt x="5895" y="1656"/>
                  </a:moveTo>
                  <a:lnTo>
                    <a:pt x="6822" y="3224"/>
                  </a:lnTo>
                  <a:lnTo>
                    <a:pt x="8478" y="2473"/>
                  </a:lnTo>
                  <a:lnTo>
                    <a:pt x="8478" y="2473"/>
                  </a:lnTo>
                  <a:lnTo>
                    <a:pt x="8191" y="4129"/>
                  </a:lnTo>
                  <a:lnTo>
                    <a:pt x="10023" y="4504"/>
                  </a:lnTo>
                  <a:lnTo>
                    <a:pt x="8743" y="5696"/>
                  </a:lnTo>
                  <a:lnTo>
                    <a:pt x="10023" y="6888"/>
                  </a:lnTo>
                  <a:lnTo>
                    <a:pt x="8191" y="7264"/>
                  </a:lnTo>
                  <a:lnTo>
                    <a:pt x="8478" y="8919"/>
                  </a:lnTo>
                  <a:lnTo>
                    <a:pt x="8478" y="8919"/>
                  </a:lnTo>
                  <a:lnTo>
                    <a:pt x="6822" y="8191"/>
                  </a:lnTo>
                  <a:lnTo>
                    <a:pt x="5895" y="9736"/>
                  </a:lnTo>
                  <a:lnTo>
                    <a:pt x="4968" y="8191"/>
                  </a:lnTo>
                  <a:lnTo>
                    <a:pt x="3312" y="8919"/>
                  </a:lnTo>
                  <a:lnTo>
                    <a:pt x="3312" y="8919"/>
                  </a:lnTo>
                  <a:lnTo>
                    <a:pt x="3599" y="7264"/>
                  </a:lnTo>
                  <a:lnTo>
                    <a:pt x="1745" y="6888"/>
                  </a:lnTo>
                  <a:lnTo>
                    <a:pt x="3047" y="5696"/>
                  </a:lnTo>
                  <a:lnTo>
                    <a:pt x="1745" y="4504"/>
                  </a:lnTo>
                  <a:lnTo>
                    <a:pt x="3599" y="4129"/>
                  </a:lnTo>
                  <a:lnTo>
                    <a:pt x="3312" y="2473"/>
                  </a:lnTo>
                  <a:lnTo>
                    <a:pt x="3312" y="2473"/>
                  </a:lnTo>
                  <a:lnTo>
                    <a:pt x="4968" y="3224"/>
                  </a:lnTo>
                  <a:lnTo>
                    <a:pt x="5895" y="1656"/>
                  </a:lnTo>
                  <a:close/>
                  <a:moveTo>
                    <a:pt x="5895" y="1"/>
                  </a:moveTo>
                  <a:lnTo>
                    <a:pt x="4615" y="2120"/>
                  </a:lnTo>
                  <a:lnTo>
                    <a:pt x="2208" y="1016"/>
                  </a:lnTo>
                  <a:lnTo>
                    <a:pt x="2584" y="3489"/>
                  </a:lnTo>
                  <a:lnTo>
                    <a:pt x="1" y="3952"/>
                  </a:lnTo>
                  <a:lnTo>
                    <a:pt x="1855" y="5696"/>
                  </a:lnTo>
                  <a:lnTo>
                    <a:pt x="1" y="7440"/>
                  </a:lnTo>
                  <a:lnTo>
                    <a:pt x="2584" y="7904"/>
                  </a:lnTo>
                  <a:lnTo>
                    <a:pt x="2208" y="10398"/>
                  </a:lnTo>
                  <a:lnTo>
                    <a:pt x="2208" y="10398"/>
                  </a:lnTo>
                  <a:lnTo>
                    <a:pt x="4615" y="9295"/>
                  </a:lnTo>
                  <a:lnTo>
                    <a:pt x="5895" y="11392"/>
                  </a:lnTo>
                  <a:lnTo>
                    <a:pt x="7175" y="9295"/>
                  </a:lnTo>
                  <a:lnTo>
                    <a:pt x="9582" y="10398"/>
                  </a:lnTo>
                  <a:lnTo>
                    <a:pt x="9206" y="7904"/>
                  </a:lnTo>
                  <a:lnTo>
                    <a:pt x="11789" y="7440"/>
                  </a:lnTo>
                  <a:lnTo>
                    <a:pt x="9935" y="5696"/>
                  </a:lnTo>
                  <a:lnTo>
                    <a:pt x="11789" y="3952"/>
                  </a:lnTo>
                  <a:lnTo>
                    <a:pt x="9206" y="3489"/>
                  </a:lnTo>
                  <a:lnTo>
                    <a:pt x="9582" y="1016"/>
                  </a:lnTo>
                  <a:lnTo>
                    <a:pt x="9582" y="1016"/>
                  </a:lnTo>
                  <a:lnTo>
                    <a:pt x="7175" y="2120"/>
                  </a:lnTo>
                  <a:lnTo>
                    <a:pt x="5895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76"/>
            <p:cNvSpPr/>
            <p:nvPr/>
          </p:nvSpPr>
          <p:spPr>
            <a:xfrm>
              <a:off x="1657050" y="2669550"/>
              <a:ext cx="147375" cy="284800"/>
            </a:xfrm>
            <a:custGeom>
              <a:avLst/>
              <a:gdLst/>
              <a:ahLst/>
              <a:cxnLst/>
              <a:rect l="l" t="t" r="r" b="b"/>
              <a:pathLst>
                <a:path w="5895" h="11392" extrusionOk="0">
                  <a:moveTo>
                    <a:pt x="0" y="1"/>
                  </a:moveTo>
                  <a:lnTo>
                    <a:pt x="0" y="1656"/>
                  </a:lnTo>
                  <a:lnTo>
                    <a:pt x="927" y="3224"/>
                  </a:lnTo>
                  <a:lnTo>
                    <a:pt x="2583" y="2473"/>
                  </a:lnTo>
                  <a:lnTo>
                    <a:pt x="2583" y="2473"/>
                  </a:lnTo>
                  <a:lnTo>
                    <a:pt x="2473" y="3224"/>
                  </a:lnTo>
                  <a:lnTo>
                    <a:pt x="2384" y="3776"/>
                  </a:lnTo>
                  <a:lnTo>
                    <a:pt x="2296" y="4129"/>
                  </a:lnTo>
                  <a:lnTo>
                    <a:pt x="2384" y="4217"/>
                  </a:lnTo>
                  <a:lnTo>
                    <a:pt x="4128" y="4504"/>
                  </a:lnTo>
                  <a:lnTo>
                    <a:pt x="2848" y="5696"/>
                  </a:lnTo>
                  <a:lnTo>
                    <a:pt x="3311" y="6160"/>
                  </a:lnTo>
                  <a:lnTo>
                    <a:pt x="4128" y="6888"/>
                  </a:lnTo>
                  <a:lnTo>
                    <a:pt x="2296" y="7264"/>
                  </a:lnTo>
                  <a:lnTo>
                    <a:pt x="2583" y="8919"/>
                  </a:lnTo>
                  <a:lnTo>
                    <a:pt x="927" y="8191"/>
                  </a:lnTo>
                  <a:lnTo>
                    <a:pt x="0" y="9736"/>
                  </a:lnTo>
                  <a:lnTo>
                    <a:pt x="0" y="11392"/>
                  </a:lnTo>
                  <a:lnTo>
                    <a:pt x="1280" y="9295"/>
                  </a:lnTo>
                  <a:lnTo>
                    <a:pt x="3687" y="10398"/>
                  </a:lnTo>
                  <a:lnTo>
                    <a:pt x="3311" y="7904"/>
                  </a:lnTo>
                  <a:lnTo>
                    <a:pt x="5894" y="7440"/>
                  </a:lnTo>
                  <a:lnTo>
                    <a:pt x="4239" y="5873"/>
                  </a:lnTo>
                  <a:lnTo>
                    <a:pt x="4040" y="5696"/>
                  </a:lnTo>
                  <a:lnTo>
                    <a:pt x="4791" y="4968"/>
                  </a:lnTo>
                  <a:lnTo>
                    <a:pt x="5894" y="3952"/>
                  </a:lnTo>
                  <a:lnTo>
                    <a:pt x="4327" y="3665"/>
                  </a:lnTo>
                  <a:lnTo>
                    <a:pt x="3311" y="3489"/>
                  </a:lnTo>
                  <a:lnTo>
                    <a:pt x="3400" y="2937"/>
                  </a:lnTo>
                  <a:lnTo>
                    <a:pt x="3687" y="1016"/>
                  </a:lnTo>
                  <a:lnTo>
                    <a:pt x="3687" y="1016"/>
                  </a:lnTo>
                  <a:lnTo>
                    <a:pt x="1280" y="21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76"/>
            <p:cNvSpPr/>
            <p:nvPr/>
          </p:nvSpPr>
          <p:spPr>
            <a:xfrm>
              <a:off x="1537275" y="2739925"/>
              <a:ext cx="243975" cy="143825"/>
            </a:xfrm>
            <a:custGeom>
              <a:avLst/>
              <a:gdLst/>
              <a:ahLst/>
              <a:cxnLst/>
              <a:rect l="l" t="t" r="r" b="b"/>
              <a:pathLst>
                <a:path w="9759" h="5753" extrusionOk="0">
                  <a:moveTo>
                    <a:pt x="3511" y="3168"/>
                  </a:moveTo>
                  <a:lnTo>
                    <a:pt x="3599" y="3257"/>
                  </a:lnTo>
                  <a:lnTo>
                    <a:pt x="3599" y="3345"/>
                  </a:lnTo>
                  <a:lnTo>
                    <a:pt x="3599" y="3433"/>
                  </a:lnTo>
                  <a:lnTo>
                    <a:pt x="3599" y="3521"/>
                  </a:lnTo>
                  <a:lnTo>
                    <a:pt x="3511" y="3521"/>
                  </a:lnTo>
                  <a:cubicBezTo>
                    <a:pt x="3511" y="3433"/>
                    <a:pt x="3400" y="3433"/>
                    <a:pt x="3400" y="3433"/>
                  </a:cubicBezTo>
                  <a:lnTo>
                    <a:pt x="3400" y="3257"/>
                  </a:lnTo>
                  <a:lnTo>
                    <a:pt x="3400" y="3168"/>
                  </a:lnTo>
                  <a:close/>
                  <a:moveTo>
                    <a:pt x="8525" y="0"/>
                  </a:moveTo>
                  <a:cubicBezTo>
                    <a:pt x="8471" y="0"/>
                    <a:pt x="8417" y="11"/>
                    <a:pt x="8367" y="33"/>
                  </a:cubicBezTo>
                  <a:lnTo>
                    <a:pt x="7926" y="210"/>
                  </a:lnTo>
                  <a:cubicBezTo>
                    <a:pt x="7815" y="210"/>
                    <a:pt x="7815" y="210"/>
                    <a:pt x="7727" y="298"/>
                  </a:cubicBezTo>
                  <a:lnTo>
                    <a:pt x="7639" y="298"/>
                  </a:lnTo>
                  <a:lnTo>
                    <a:pt x="7175" y="497"/>
                  </a:lnTo>
                  <a:lnTo>
                    <a:pt x="6999" y="497"/>
                  </a:lnTo>
                  <a:lnTo>
                    <a:pt x="6999" y="585"/>
                  </a:lnTo>
                  <a:lnTo>
                    <a:pt x="6447" y="674"/>
                  </a:lnTo>
                  <a:cubicBezTo>
                    <a:pt x="6358" y="762"/>
                    <a:pt x="6358" y="762"/>
                    <a:pt x="6270" y="850"/>
                  </a:cubicBezTo>
                  <a:lnTo>
                    <a:pt x="6071" y="850"/>
                  </a:lnTo>
                  <a:lnTo>
                    <a:pt x="5718" y="1049"/>
                  </a:lnTo>
                  <a:cubicBezTo>
                    <a:pt x="5608" y="1049"/>
                    <a:pt x="5520" y="1049"/>
                    <a:pt x="5520" y="1137"/>
                  </a:cubicBezTo>
                  <a:lnTo>
                    <a:pt x="5255" y="1137"/>
                  </a:lnTo>
                  <a:lnTo>
                    <a:pt x="4791" y="1314"/>
                  </a:lnTo>
                  <a:cubicBezTo>
                    <a:pt x="4791" y="1314"/>
                    <a:pt x="4703" y="1314"/>
                    <a:pt x="4703" y="1402"/>
                  </a:cubicBezTo>
                  <a:lnTo>
                    <a:pt x="4416" y="1402"/>
                  </a:lnTo>
                  <a:lnTo>
                    <a:pt x="3952" y="1601"/>
                  </a:lnTo>
                  <a:cubicBezTo>
                    <a:pt x="3864" y="1601"/>
                    <a:pt x="3776" y="1689"/>
                    <a:pt x="3687" y="1866"/>
                  </a:cubicBezTo>
                  <a:cubicBezTo>
                    <a:pt x="3592" y="1836"/>
                    <a:pt x="3508" y="1827"/>
                    <a:pt x="3433" y="1827"/>
                  </a:cubicBezTo>
                  <a:cubicBezTo>
                    <a:pt x="3283" y="1827"/>
                    <a:pt x="3165" y="1866"/>
                    <a:pt x="3047" y="1866"/>
                  </a:cubicBezTo>
                  <a:cubicBezTo>
                    <a:pt x="2848" y="1954"/>
                    <a:pt x="2672" y="2064"/>
                    <a:pt x="2495" y="2241"/>
                  </a:cubicBezTo>
                  <a:cubicBezTo>
                    <a:pt x="2407" y="2329"/>
                    <a:pt x="2208" y="2506"/>
                    <a:pt x="2208" y="2616"/>
                  </a:cubicBezTo>
                  <a:lnTo>
                    <a:pt x="2120" y="2616"/>
                  </a:lnTo>
                  <a:cubicBezTo>
                    <a:pt x="2032" y="2506"/>
                    <a:pt x="1855" y="2506"/>
                    <a:pt x="1745" y="2506"/>
                  </a:cubicBezTo>
                  <a:lnTo>
                    <a:pt x="1193" y="2506"/>
                  </a:lnTo>
                  <a:lnTo>
                    <a:pt x="376" y="2881"/>
                  </a:lnTo>
                  <a:cubicBezTo>
                    <a:pt x="199" y="2970"/>
                    <a:pt x="1" y="3168"/>
                    <a:pt x="89" y="3433"/>
                  </a:cubicBezTo>
                  <a:lnTo>
                    <a:pt x="839" y="5464"/>
                  </a:lnTo>
                  <a:cubicBezTo>
                    <a:pt x="912" y="5608"/>
                    <a:pt x="1043" y="5753"/>
                    <a:pt x="1244" y="5753"/>
                  </a:cubicBezTo>
                  <a:cubicBezTo>
                    <a:pt x="1290" y="5753"/>
                    <a:pt x="1339" y="5745"/>
                    <a:pt x="1391" y="5729"/>
                  </a:cubicBezTo>
                  <a:lnTo>
                    <a:pt x="1855" y="5552"/>
                  </a:lnTo>
                  <a:cubicBezTo>
                    <a:pt x="2120" y="5464"/>
                    <a:pt x="2208" y="5177"/>
                    <a:pt x="2120" y="5001"/>
                  </a:cubicBezTo>
                  <a:lnTo>
                    <a:pt x="2032" y="4714"/>
                  </a:lnTo>
                  <a:cubicBezTo>
                    <a:pt x="2208" y="4714"/>
                    <a:pt x="2296" y="4625"/>
                    <a:pt x="2495" y="4537"/>
                  </a:cubicBezTo>
                  <a:lnTo>
                    <a:pt x="2495" y="4449"/>
                  </a:lnTo>
                  <a:cubicBezTo>
                    <a:pt x="2583" y="4537"/>
                    <a:pt x="2672" y="4625"/>
                    <a:pt x="2848" y="4714"/>
                  </a:cubicBezTo>
                  <a:cubicBezTo>
                    <a:pt x="3047" y="4824"/>
                    <a:pt x="3224" y="4912"/>
                    <a:pt x="3400" y="4912"/>
                  </a:cubicBezTo>
                  <a:cubicBezTo>
                    <a:pt x="3599" y="4912"/>
                    <a:pt x="3776" y="4912"/>
                    <a:pt x="4063" y="4824"/>
                  </a:cubicBezTo>
                  <a:cubicBezTo>
                    <a:pt x="4239" y="4714"/>
                    <a:pt x="4416" y="4625"/>
                    <a:pt x="4614" y="4449"/>
                  </a:cubicBezTo>
                  <a:cubicBezTo>
                    <a:pt x="4703" y="4360"/>
                    <a:pt x="4791" y="4162"/>
                    <a:pt x="4879" y="3985"/>
                  </a:cubicBezTo>
                  <a:cubicBezTo>
                    <a:pt x="4968" y="3897"/>
                    <a:pt x="4968" y="3808"/>
                    <a:pt x="4968" y="3720"/>
                  </a:cubicBezTo>
                  <a:lnTo>
                    <a:pt x="5255" y="4073"/>
                  </a:lnTo>
                  <a:cubicBezTo>
                    <a:pt x="5317" y="4135"/>
                    <a:pt x="5465" y="4208"/>
                    <a:pt x="5617" y="4208"/>
                  </a:cubicBezTo>
                  <a:cubicBezTo>
                    <a:pt x="5682" y="4208"/>
                    <a:pt x="5747" y="4195"/>
                    <a:pt x="5807" y="4162"/>
                  </a:cubicBezTo>
                  <a:lnTo>
                    <a:pt x="6160" y="4073"/>
                  </a:lnTo>
                  <a:lnTo>
                    <a:pt x="6447" y="3808"/>
                  </a:lnTo>
                  <a:cubicBezTo>
                    <a:pt x="6491" y="3853"/>
                    <a:pt x="6535" y="3875"/>
                    <a:pt x="6593" y="3875"/>
                  </a:cubicBezTo>
                  <a:cubicBezTo>
                    <a:pt x="6651" y="3875"/>
                    <a:pt x="6723" y="3853"/>
                    <a:pt x="6822" y="3808"/>
                  </a:cubicBezTo>
                  <a:lnTo>
                    <a:pt x="7175" y="3720"/>
                  </a:lnTo>
                  <a:cubicBezTo>
                    <a:pt x="7374" y="3610"/>
                    <a:pt x="7462" y="3433"/>
                    <a:pt x="7462" y="3257"/>
                  </a:cubicBezTo>
                  <a:lnTo>
                    <a:pt x="7462" y="2793"/>
                  </a:lnTo>
                  <a:lnTo>
                    <a:pt x="7551" y="3058"/>
                  </a:lnTo>
                  <a:cubicBezTo>
                    <a:pt x="7623" y="3220"/>
                    <a:pt x="7828" y="3368"/>
                    <a:pt x="8045" y="3368"/>
                  </a:cubicBezTo>
                  <a:cubicBezTo>
                    <a:pt x="8094" y="3368"/>
                    <a:pt x="8143" y="3361"/>
                    <a:pt x="8191" y="3345"/>
                  </a:cubicBezTo>
                  <a:lnTo>
                    <a:pt x="8654" y="3168"/>
                  </a:lnTo>
                  <a:cubicBezTo>
                    <a:pt x="8654" y="3168"/>
                    <a:pt x="8743" y="3168"/>
                    <a:pt x="8743" y="3058"/>
                  </a:cubicBezTo>
                  <a:lnTo>
                    <a:pt x="8919" y="3058"/>
                  </a:lnTo>
                  <a:lnTo>
                    <a:pt x="9383" y="2881"/>
                  </a:lnTo>
                  <a:cubicBezTo>
                    <a:pt x="9582" y="2881"/>
                    <a:pt x="9758" y="2616"/>
                    <a:pt x="9670" y="2329"/>
                  </a:cubicBezTo>
                  <a:lnTo>
                    <a:pt x="9471" y="1866"/>
                  </a:lnTo>
                  <a:cubicBezTo>
                    <a:pt x="9471" y="1777"/>
                    <a:pt x="9383" y="1777"/>
                    <a:pt x="9383" y="1689"/>
                  </a:cubicBezTo>
                  <a:lnTo>
                    <a:pt x="9383" y="1513"/>
                  </a:lnTo>
                  <a:lnTo>
                    <a:pt x="8919" y="298"/>
                  </a:lnTo>
                  <a:cubicBezTo>
                    <a:pt x="8853" y="100"/>
                    <a:pt x="8687" y="0"/>
                    <a:pt x="8525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76"/>
            <p:cNvSpPr/>
            <p:nvPr/>
          </p:nvSpPr>
          <p:spPr>
            <a:xfrm>
              <a:off x="1657050" y="2739925"/>
              <a:ext cx="124200" cy="105200"/>
            </a:xfrm>
            <a:custGeom>
              <a:avLst/>
              <a:gdLst/>
              <a:ahLst/>
              <a:cxnLst/>
              <a:rect l="l" t="t" r="r" b="b"/>
              <a:pathLst>
                <a:path w="4968" h="4208" extrusionOk="0">
                  <a:moveTo>
                    <a:pt x="3734" y="0"/>
                  </a:moveTo>
                  <a:cubicBezTo>
                    <a:pt x="3680" y="0"/>
                    <a:pt x="3626" y="11"/>
                    <a:pt x="3576" y="33"/>
                  </a:cubicBezTo>
                  <a:lnTo>
                    <a:pt x="3400" y="122"/>
                  </a:lnTo>
                  <a:lnTo>
                    <a:pt x="3135" y="210"/>
                  </a:lnTo>
                  <a:cubicBezTo>
                    <a:pt x="3024" y="210"/>
                    <a:pt x="3024" y="210"/>
                    <a:pt x="2936" y="298"/>
                  </a:cubicBezTo>
                  <a:lnTo>
                    <a:pt x="2848" y="298"/>
                  </a:lnTo>
                  <a:lnTo>
                    <a:pt x="2473" y="409"/>
                  </a:lnTo>
                  <a:lnTo>
                    <a:pt x="2384" y="497"/>
                  </a:lnTo>
                  <a:lnTo>
                    <a:pt x="2208" y="497"/>
                  </a:lnTo>
                  <a:lnTo>
                    <a:pt x="2208" y="585"/>
                  </a:lnTo>
                  <a:lnTo>
                    <a:pt x="1656" y="674"/>
                  </a:lnTo>
                  <a:cubicBezTo>
                    <a:pt x="1567" y="762"/>
                    <a:pt x="1567" y="762"/>
                    <a:pt x="1479" y="850"/>
                  </a:cubicBezTo>
                  <a:lnTo>
                    <a:pt x="1280" y="850"/>
                  </a:lnTo>
                  <a:lnTo>
                    <a:pt x="927" y="1049"/>
                  </a:lnTo>
                  <a:cubicBezTo>
                    <a:pt x="817" y="1049"/>
                    <a:pt x="729" y="1049"/>
                    <a:pt x="729" y="1137"/>
                  </a:cubicBezTo>
                  <a:lnTo>
                    <a:pt x="464" y="1137"/>
                  </a:lnTo>
                  <a:lnTo>
                    <a:pt x="0" y="1314"/>
                  </a:lnTo>
                  <a:lnTo>
                    <a:pt x="0" y="4162"/>
                  </a:lnTo>
                  <a:cubicBezTo>
                    <a:pt x="0" y="4162"/>
                    <a:pt x="88" y="4073"/>
                    <a:pt x="88" y="3985"/>
                  </a:cubicBezTo>
                  <a:cubicBezTo>
                    <a:pt x="177" y="3897"/>
                    <a:pt x="177" y="3808"/>
                    <a:pt x="177" y="3720"/>
                  </a:cubicBezTo>
                  <a:lnTo>
                    <a:pt x="464" y="4073"/>
                  </a:lnTo>
                  <a:cubicBezTo>
                    <a:pt x="526" y="4135"/>
                    <a:pt x="674" y="4208"/>
                    <a:pt x="826" y="4208"/>
                  </a:cubicBezTo>
                  <a:cubicBezTo>
                    <a:pt x="891" y="4208"/>
                    <a:pt x="956" y="4195"/>
                    <a:pt x="1016" y="4162"/>
                  </a:cubicBezTo>
                  <a:lnTo>
                    <a:pt x="1369" y="4073"/>
                  </a:lnTo>
                  <a:lnTo>
                    <a:pt x="1656" y="3808"/>
                  </a:lnTo>
                  <a:cubicBezTo>
                    <a:pt x="1700" y="3853"/>
                    <a:pt x="1744" y="3875"/>
                    <a:pt x="1802" y="3875"/>
                  </a:cubicBezTo>
                  <a:cubicBezTo>
                    <a:pt x="1860" y="3875"/>
                    <a:pt x="1932" y="3853"/>
                    <a:pt x="2031" y="3808"/>
                  </a:cubicBezTo>
                  <a:lnTo>
                    <a:pt x="2384" y="3720"/>
                  </a:lnTo>
                  <a:cubicBezTo>
                    <a:pt x="2583" y="3610"/>
                    <a:pt x="2671" y="3433"/>
                    <a:pt x="2671" y="3257"/>
                  </a:cubicBezTo>
                  <a:lnTo>
                    <a:pt x="2671" y="2793"/>
                  </a:lnTo>
                  <a:lnTo>
                    <a:pt x="2760" y="3058"/>
                  </a:lnTo>
                  <a:cubicBezTo>
                    <a:pt x="2832" y="3220"/>
                    <a:pt x="3037" y="3368"/>
                    <a:pt x="3206" y="3368"/>
                  </a:cubicBezTo>
                  <a:cubicBezTo>
                    <a:pt x="3244" y="3368"/>
                    <a:pt x="3279" y="3361"/>
                    <a:pt x="3311" y="3345"/>
                  </a:cubicBezTo>
                  <a:lnTo>
                    <a:pt x="3400" y="3345"/>
                  </a:lnTo>
                  <a:lnTo>
                    <a:pt x="3775" y="3168"/>
                  </a:lnTo>
                  <a:lnTo>
                    <a:pt x="3863" y="3168"/>
                  </a:lnTo>
                  <a:cubicBezTo>
                    <a:pt x="3863" y="3168"/>
                    <a:pt x="3952" y="3168"/>
                    <a:pt x="3952" y="3058"/>
                  </a:cubicBezTo>
                  <a:lnTo>
                    <a:pt x="4239" y="3058"/>
                  </a:lnTo>
                  <a:lnTo>
                    <a:pt x="4592" y="2881"/>
                  </a:lnTo>
                  <a:cubicBezTo>
                    <a:pt x="4791" y="2881"/>
                    <a:pt x="4967" y="2616"/>
                    <a:pt x="4879" y="2329"/>
                  </a:cubicBezTo>
                  <a:lnTo>
                    <a:pt x="4791" y="2153"/>
                  </a:lnTo>
                  <a:lnTo>
                    <a:pt x="4680" y="1866"/>
                  </a:lnTo>
                  <a:cubicBezTo>
                    <a:pt x="4680" y="1866"/>
                    <a:pt x="4680" y="1777"/>
                    <a:pt x="4592" y="1777"/>
                  </a:cubicBezTo>
                  <a:lnTo>
                    <a:pt x="4592" y="1689"/>
                  </a:lnTo>
                  <a:lnTo>
                    <a:pt x="4592" y="1513"/>
                  </a:lnTo>
                  <a:lnTo>
                    <a:pt x="4504" y="1314"/>
                  </a:lnTo>
                  <a:lnTo>
                    <a:pt x="4327" y="850"/>
                  </a:lnTo>
                  <a:lnTo>
                    <a:pt x="4128" y="298"/>
                  </a:lnTo>
                  <a:cubicBezTo>
                    <a:pt x="4062" y="100"/>
                    <a:pt x="3896" y="0"/>
                    <a:pt x="3734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76"/>
            <p:cNvSpPr/>
            <p:nvPr/>
          </p:nvSpPr>
          <p:spPr>
            <a:xfrm>
              <a:off x="1546650" y="2814150"/>
              <a:ext cx="45850" cy="60175"/>
            </a:xfrm>
            <a:custGeom>
              <a:avLst/>
              <a:gdLst/>
              <a:ahLst/>
              <a:cxnLst/>
              <a:rect l="l" t="t" r="r" b="b"/>
              <a:pathLst>
                <a:path w="1834" h="2407" extrusionOk="0">
                  <a:moveTo>
                    <a:pt x="1193" y="464"/>
                  </a:moveTo>
                  <a:cubicBezTo>
                    <a:pt x="1193" y="464"/>
                    <a:pt x="1281" y="464"/>
                    <a:pt x="1281" y="552"/>
                  </a:cubicBezTo>
                  <a:lnTo>
                    <a:pt x="1370" y="641"/>
                  </a:lnTo>
                  <a:lnTo>
                    <a:pt x="1370" y="839"/>
                  </a:lnTo>
                  <a:cubicBezTo>
                    <a:pt x="1370" y="928"/>
                    <a:pt x="1281" y="1016"/>
                    <a:pt x="1281" y="1016"/>
                  </a:cubicBezTo>
                  <a:lnTo>
                    <a:pt x="818" y="1104"/>
                  </a:lnTo>
                  <a:lnTo>
                    <a:pt x="641" y="552"/>
                  </a:lnTo>
                  <a:lnTo>
                    <a:pt x="1016" y="464"/>
                  </a:lnTo>
                  <a:close/>
                  <a:moveTo>
                    <a:pt x="928" y="1"/>
                  </a:moveTo>
                  <a:lnTo>
                    <a:pt x="1" y="288"/>
                  </a:lnTo>
                  <a:lnTo>
                    <a:pt x="729" y="2407"/>
                  </a:lnTo>
                  <a:lnTo>
                    <a:pt x="1193" y="2208"/>
                  </a:lnTo>
                  <a:lnTo>
                    <a:pt x="1016" y="1568"/>
                  </a:lnTo>
                  <a:lnTo>
                    <a:pt x="1370" y="1391"/>
                  </a:lnTo>
                  <a:cubicBezTo>
                    <a:pt x="1480" y="1391"/>
                    <a:pt x="1568" y="1303"/>
                    <a:pt x="1657" y="1303"/>
                  </a:cubicBezTo>
                  <a:cubicBezTo>
                    <a:pt x="1745" y="1193"/>
                    <a:pt x="1745" y="1104"/>
                    <a:pt x="1833" y="1016"/>
                  </a:cubicBezTo>
                  <a:lnTo>
                    <a:pt x="1833" y="751"/>
                  </a:lnTo>
                  <a:lnTo>
                    <a:pt x="1833" y="464"/>
                  </a:lnTo>
                  <a:cubicBezTo>
                    <a:pt x="1833" y="376"/>
                    <a:pt x="1745" y="288"/>
                    <a:pt x="1657" y="288"/>
                  </a:cubicBezTo>
                  <a:cubicBezTo>
                    <a:pt x="1657" y="199"/>
                    <a:pt x="1568" y="89"/>
                    <a:pt x="1480" y="89"/>
                  </a:cubicBezTo>
                  <a:cubicBezTo>
                    <a:pt x="1370" y="1"/>
                    <a:pt x="1281" y="1"/>
                    <a:pt x="1193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76"/>
            <p:cNvSpPr/>
            <p:nvPr/>
          </p:nvSpPr>
          <p:spPr>
            <a:xfrm>
              <a:off x="1597425" y="2795950"/>
              <a:ext cx="55225" cy="55200"/>
            </a:xfrm>
            <a:custGeom>
              <a:avLst/>
              <a:gdLst/>
              <a:ahLst/>
              <a:cxnLst/>
              <a:rect l="l" t="t" r="r" b="b"/>
              <a:pathLst>
                <a:path w="2209" h="2208" extrusionOk="0">
                  <a:moveTo>
                    <a:pt x="1105" y="464"/>
                  </a:moveTo>
                  <a:cubicBezTo>
                    <a:pt x="1193" y="464"/>
                    <a:pt x="1281" y="552"/>
                    <a:pt x="1370" y="552"/>
                  </a:cubicBezTo>
                  <a:cubicBezTo>
                    <a:pt x="1370" y="640"/>
                    <a:pt x="1458" y="640"/>
                    <a:pt x="1458" y="729"/>
                  </a:cubicBezTo>
                  <a:lnTo>
                    <a:pt x="1657" y="927"/>
                  </a:lnTo>
                  <a:lnTo>
                    <a:pt x="1657" y="1192"/>
                  </a:lnTo>
                  <a:lnTo>
                    <a:pt x="1657" y="1369"/>
                  </a:lnTo>
                  <a:cubicBezTo>
                    <a:pt x="1657" y="1479"/>
                    <a:pt x="1546" y="1567"/>
                    <a:pt x="1546" y="1656"/>
                  </a:cubicBezTo>
                  <a:cubicBezTo>
                    <a:pt x="1458" y="1656"/>
                    <a:pt x="1370" y="1744"/>
                    <a:pt x="1281" y="1744"/>
                  </a:cubicBezTo>
                  <a:cubicBezTo>
                    <a:pt x="1222" y="1744"/>
                    <a:pt x="1164" y="1783"/>
                    <a:pt x="1098" y="1783"/>
                  </a:cubicBezTo>
                  <a:cubicBezTo>
                    <a:pt x="1065" y="1783"/>
                    <a:pt x="1031" y="1773"/>
                    <a:pt x="994" y="1744"/>
                  </a:cubicBezTo>
                  <a:lnTo>
                    <a:pt x="818" y="1744"/>
                  </a:lnTo>
                  <a:cubicBezTo>
                    <a:pt x="729" y="1656"/>
                    <a:pt x="729" y="1567"/>
                    <a:pt x="641" y="1567"/>
                  </a:cubicBezTo>
                  <a:cubicBezTo>
                    <a:pt x="641" y="1479"/>
                    <a:pt x="553" y="1369"/>
                    <a:pt x="553" y="1280"/>
                  </a:cubicBezTo>
                  <a:cubicBezTo>
                    <a:pt x="553" y="1280"/>
                    <a:pt x="442" y="1192"/>
                    <a:pt x="442" y="1104"/>
                  </a:cubicBezTo>
                  <a:cubicBezTo>
                    <a:pt x="442" y="1016"/>
                    <a:pt x="553" y="927"/>
                    <a:pt x="553" y="817"/>
                  </a:cubicBezTo>
                  <a:cubicBezTo>
                    <a:pt x="553" y="729"/>
                    <a:pt x="553" y="729"/>
                    <a:pt x="641" y="640"/>
                  </a:cubicBezTo>
                  <a:cubicBezTo>
                    <a:pt x="729" y="552"/>
                    <a:pt x="729" y="552"/>
                    <a:pt x="818" y="552"/>
                  </a:cubicBezTo>
                  <a:cubicBezTo>
                    <a:pt x="906" y="464"/>
                    <a:pt x="994" y="464"/>
                    <a:pt x="1105" y="464"/>
                  </a:cubicBezTo>
                  <a:close/>
                  <a:moveTo>
                    <a:pt x="1193" y="0"/>
                  </a:moveTo>
                  <a:cubicBezTo>
                    <a:pt x="994" y="0"/>
                    <a:pt x="906" y="0"/>
                    <a:pt x="729" y="88"/>
                  </a:cubicBezTo>
                  <a:cubicBezTo>
                    <a:pt x="553" y="177"/>
                    <a:pt x="442" y="177"/>
                    <a:pt x="354" y="265"/>
                  </a:cubicBezTo>
                  <a:cubicBezTo>
                    <a:pt x="266" y="464"/>
                    <a:pt x="177" y="552"/>
                    <a:pt x="89" y="640"/>
                  </a:cubicBezTo>
                  <a:cubicBezTo>
                    <a:pt x="1" y="817"/>
                    <a:pt x="1" y="927"/>
                    <a:pt x="1" y="1104"/>
                  </a:cubicBezTo>
                  <a:cubicBezTo>
                    <a:pt x="1" y="1192"/>
                    <a:pt x="1" y="1369"/>
                    <a:pt x="89" y="1479"/>
                  </a:cubicBezTo>
                  <a:cubicBezTo>
                    <a:pt x="89" y="1656"/>
                    <a:pt x="177" y="1744"/>
                    <a:pt x="266" y="1832"/>
                  </a:cubicBezTo>
                  <a:cubicBezTo>
                    <a:pt x="354" y="1921"/>
                    <a:pt x="442" y="2031"/>
                    <a:pt x="553" y="2119"/>
                  </a:cubicBezTo>
                  <a:cubicBezTo>
                    <a:pt x="729" y="2208"/>
                    <a:pt x="818" y="2208"/>
                    <a:pt x="994" y="2208"/>
                  </a:cubicBezTo>
                  <a:lnTo>
                    <a:pt x="1458" y="2208"/>
                  </a:lnTo>
                  <a:cubicBezTo>
                    <a:pt x="1546" y="2119"/>
                    <a:pt x="1745" y="2031"/>
                    <a:pt x="1833" y="1921"/>
                  </a:cubicBezTo>
                  <a:cubicBezTo>
                    <a:pt x="1921" y="1832"/>
                    <a:pt x="2010" y="1744"/>
                    <a:pt x="2098" y="1567"/>
                  </a:cubicBezTo>
                  <a:cubicBezTo>
                    <a:pt x="2098" y="1479"/>
                    <a:pt x="2208" y="1369"/>
                    <a:pt x="2208" y="1192"/>
                  </a:cubicBezTo>
                  <a:cubicBezTo>
                    <a:pt x="2208" y="1016"/>
                    <a:pt x="2098" y="927"/>
                    <a:pt x="2098" y="729"/>
                  </a:cubicBezTo>
                  <a:cubicBezTo>
                    <a:pt x="2010" y="640"/>
                    <a:pt x="2010" y="552"/>
                    <a:pt x="1921" y="464"/>
                  </a:cubicBezTo>
                  <a:cubicBezTo>
                    <a:pt x="1833" y="265"/>
                    <a:pt x="1745" y="177"/>
                    <a:pt x="1546" y="177"/>
                  </a:cubicBezTo>
                  <a:cubicBezTo>
                    <a:pt x="1458" y="88"/>
                    <a:pt x="1281" y="0"/>
                    <a:pt x="1193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76"/>
            <p:cNvSpPr/>
            <p:nvPr/>
          </p:nvSpPr>
          <p:spPr>
            <a:xfrm>
              <a:off x="1638825" y="2763925"/>
              <a:ext cx="77850" cy="71225"/>
            </a:xfrm>
            <a:custGeom>
              <a:avLst/>
              <a:gdLst/>
              <a:ahLst/>
              <a:cxnLst/>
              <a:rect l="l" t="t" r="r" b="b"/>
              <a:pathLst>
                <a:path w="3114" h="2849" extrusionOk="0">
                  <a:moveTo>
                    <a:pt x="3113" y="1"/>
                  </a:moveTo>
                  <a:lnTo>
                    <a:pt x="2561" y="177"/>
                  </a:lnTo>
                  <a:lnTo>
                    <a:pt x="2650" y="1833"/>
                  </a:lnTo>
                  <a:lnTo>
                    <a:pt x="2208" y="1369"/>
                  </a:lnTo>
                  <a:lnTo>
                    <a:pt x="2208" y="266"/>
                  </a:lnTo>
                  <a:lnTo>
                    <a:pt x="1745" y="442"/>
                  </a:lnTo>
                  <a:lnTo>
                    <a:pt x="1833" y="1193"/>
                  </a:lnTo>
                  <a:lnTo>
                    <a:pt x="1369" y="553"/>
                  </a:lnTo>
                  <a:lnTo>
                    <a:pt x="906" y="729"/>
                  </a:lnTo>
                  <a:lnTo>
                    <a:pt x="1546" y="1546"/>
                  </a:lnTo>
                  <a:lnTo>
                    <a:pt x="1546" y="2208"/>
                  </a:lnTo>
                  <a:lnTo>
                    <a:pt x="552" y="817"/>
                  </a:lnTo>
                  <a:lnTo>
                    <a:pt x="1" y="994"/>
                  </a:lnTo>
                  <a:lnTo>
                    <a:pt x="1546" y="2848"/>
                  </a:lnTo>
                  <a:lnTo>
                    <a:pt x="2009" y="2650"/>
                  </a:lnTo>
                  <a:lnTo>
                    <a:pt x="2009" y="1745"/>
                  </a:lnTo>
                  <a:lnTo>
                    <a:pt x="2650" y="2473"/>
                  </a:lnTo>
                  <a:lnTo>
                    <a:pt x="3025" y="2297"/>
                  </a:lnTo>
                  <a:lnTo>
                    <a:pt x="3113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76"/>
            <p:cNvSpPr/>
            <p:nvPr/>
          </p:nvSpPr>
          <p:spPr>
            <a:xfrm>
              <a:off x="1657050" y="2763925"/>
              <a:ext cx="59625" cy="71225"/>
            </a:xfrm>
            <a:custGeom>
              <a:avLst/>
              <a:gdLst/>
              <a:ahLst/>
              <a:cxnLst/>
              <a:rect l="l" t="t" r="r" b="b"/>
              <a:pathLst>
                <a:path w="2385" h="2849" extrusionOk="0">
                  <a:moveTo>
                    <a:pt x="2384" y="1"/>
                  </a:moveTo>
                  <a:lnTo>
                    <a:pt x="1832" y="177"/>
                  </a:lnTo>
                  <a:lnTo>
                    <a:pt x="1921" y="1833"/>
                  </a:lnTo>
                  <a:lnTo>
                    <a:pt x="1479" y="1369"/>
                  </a:lnTo>
                  <a:lnTo>
                    <a:pt x="1479" y="266"/>
                  </a:lnTo>
                  <a:lnTo>
                    <a:pt x="1016" y="442"/>
                  </a:lnTo>
                  <a:lnTo>
                    <a:pt x="1104" y="1193"/>
                  </a:lnTo>
                  <a:lnTo>
                    <a:pt x="640" y="553"/>
                  </a:lnTo>
                  <a:lnTo>
                    <a:pt x="177" y="729"/>
                  </a:lnTo>
                  <a:lnTo>
                    <a:pt x="817" y="1546"/>
                  </a:lnTo>
                  <a:lnTo>
                    <a:pt x="817" y="2208"/>
                  </a:lnTo>
                  <a:lnTo>
                    <a:pt x="0" y="1104"/>
                  </a:lnTo>
                  <a:lnTo>
                    <a:pt x="0" y="1833"/>
                  </a:lnTo>
                  <a:lnTo>
                    <a:pt x="817" y="2848"/>
                  </a:lnTo>
                  <a:lnTo>
                    <a:pt x="1280" y="2650"/>
                  </a:lnTo>
                  <a:lnTo>
                    <a:pt x="1280" y="1745"/>
                  </a:lnTo>
                  <a:lnTo>
                    <a:pt x="1921" y="2473"/>
                  </a:lnTo>
                  <a:lnTo>
                    <a:pt x="2296" y="2297"/>
                  </a:lnTo>
                  <a:lnTo>
                    <a:pt x="2384" y="442"/>
                  </a:lnTo>
                  <a:lnTo>
                    <a:pt x="2384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76"/>
            <p:cNvSpPr/>
            <p:nvPr/>
          </p:nvSpPr>
          <p:spPr>
            <a:xfrm>
              <a:off x="1721600" y="2756750"/>
              <a:ext cx="29850" cy="55225"/>
            </a:xfrm>
            <a:custGeom>
              <a:avLst/>
              <a:gdLst/>
              <a:ahLst/>
              <a:cxnLst/>
              <a:rect l="l" t="t" r="r" b="b"/>
              <a:pathLst>
                <a:path w="1194" h="2209" extrusionOk="0">
                  <a:moveTo>
                    <a:pt x="442" y="1"/>
                  </a:moveTo>
                  <a:lnTo>
                    <a:pt x="1" y="177"/>
                  </a:lnTo>
                  <a:lnTo>
                    <a:pt x="442" y="1391"/>
                  </a:lnTo>
                  <a:lnTo>
                    <a:pt x="906" y="1281"/>
                  </a:lnTo>
                  <a:lnTo>
                    <a:pt x="442" y="1"/>
                  </a:lnTo>
                  <a:close/>
                  <a:moveTo>
                    <a:pt x="994" y="1568"/>
                  </a:moveTo>
                  <a:lnTo>
                    <a:pt x="553" y="1745"/>
                  </a:lnTo>
                  <a:lnTo>
                    <a:pt x="729" y="2208"/>
                  </a:lnTo>
                  <a:lnTo>
                    <a:pt x="1193" y="2032"/>
                  </a:lnTo>
                  <a:lnTo>
                    <a:pt x="994" y="1568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76"/>
            <p:cNvSpPr/>
            <p:nvPr/>
          </p:nvSpPr>
          <p:spPr>
            <a:xfrm>
              <a:off x="1739825" y="2750125"/>
              <a:ext cx="29825" cy="55225"/>
            </a:xfrm>
            <a:custGeom>
              <a:avLst/>
              <a:gdLst/>
              <a:ahLst/>
              <a:cxnLst/>
              <a:rect l="l" t="t" r="r" b="b"/>
              <a:pathLst>
                <a:path w="1193" h="2209" extrusionOk="0">
                  <a:moveTo>
                    <a:pt x="552" y="1"/>
                  </a:moveTo>
                  <a:lnTo>
                    <a:pt x="0" y="177"/>
                  </a:lnTo>
                  <a:lnTo>
                    <a:pt x="464" y="1369"/>
                  </a:lnTo>
                  <a:lnTo>
                    <a:pt x="928" y="1281"/>
                  </a:lnTo>
                  <a:lnTo>
                    <a:pt x="552" y="1"/>
                  </a:lnTo>
                  <a:close/>
                  <a:moveTo>
                    <a:pt x="1104" y="1546"/>
                  </a:moveTo>
                  <a:lnTo>
                    <a:pt x="641" y="1745"/>
                  </a:lnTo>
                  <a:lnTo>
                    <a:pt x="729" y="2208"/>
                  </a:lnTo>
                  <a:lnTo>
                    <a:pt x="1193" y="2098"/>
                  </a:lnTo>
                  <a:lnTo>
                    <a:pt x="1104" y="1546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7" name="Google Shape;1537;p76"/>
          <p:cNvGrpSpPr/>
          <p:nvPr/>
        </p:nvGrpSpPr>
        <p:grpSpPr>
          <a:xfrm>
            <a:off x="1391637" y="2771447"/>
            <a:ext cx="398451" cy="398478"/>
            <a:chOff x="866175" y="2628150"/>
            <a:chExt cx="367575" cy="367600"/>
          </a:xfrm>
        </p:grpSpPr>
        <p:sp>
          <p:nvSpPr>
            <p:cNvPr id="1538" name="Google Shape;1538;p76"/>
            <p:cNvSpPr/>
            <p:nvPr/>
          </p:nvSpPr>
          <p:spPr>
            <a:xfrm>
              <a:off x="866175" y="2628150"/>
              <a:ext cx="367575" cy="367600"/>
            </a:xfrm>
            <a:custGeom>
              <a:avLst/>
              <a:gdLst/>
              <a:ahLst/>
              <a:cxnLst/>
              <a:rect l="l" t="t" r="r" b="b"/>
              <a:pathLst>
                <a:path w="14703" h="14704" extrusionOk="0">
                  <a:moveTo>
                    <a:pt x="7352" y="1"/>
                  </a:moveTo>
                  <a:cubicBezTo>
                    <a:pt x="3312" y="1"/>
                    <a:pt x="0" y="3312"/>
                    <a:pt x="0" y="7352"/>
                  </a:cubicBezTo>
                  <a:cubicBezTo>
                    <a:pt x="0" y="8633"/>
                    <a:pt x="265" y="9847"/>
                    <a:pt x="905" y="10840"/>
                  </a:cubicBezTo>
                  <a:cubicBezTo>
                    <a:pt x="1192" y="11392"/>
                    <a:pt x="1833" y="11591"/>
                    <a:pt x="2296" y="12054"/>
                  </a:cubicBezTo>
                  <a:cubicBezTo>
                    <a:pt x="2649" y="12496"/>
                    <a:pt x="2848" y="13246"/>
                    <a:pt x="3312" y="13511"/>
                  </a:cubicBezTo>
                  <a:cubicBezTo>
                    <a:pt x="4504" y="14262"/>
                    <a:pt x="5873" y="14704"/>
                    <a:pt x="7352" y="14704"/>
                  </a:cubicBezTo>
                  <a:cubicBezTo>
                    <a:pt x="11391" y="14704"/>
                    <a:pt x="14703" y="11392"/>
                    <a:pt x="14703" y="7352"/>
                  </a:cubicBezTo>
                  <a:cubicBezTo>
                    <a:pt x="14703" y="6072"/>
                    <a:pt x="14438" y="4880"/>
                    <a:pt x="13798" y="3864"/>
                  </a:cubicBezTo>
                  <a:cubicBezTo>
                    <a:pt x="13599" y="3401"/>
                    <a:pt x="12694" y="3224"/>
                    <a:pt x="12407" y="2849"/>
                  </a:cubicBezTo>
                  <a:cubicBezTo>
                    <a:pt x="11943" y="2297"/>
                    <a:pt x="11943" y="1568"/>
                    <a:pt x="11391" y="1193"/>
                  </a:cubicBezTo>
                  <a:cubicBezTo>
                    <a:pt x="10199" y="465"/>
                    <a:pt x="8831" y="1"/>
                    <a:pt x="7352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76"/>
            <p:cNvSpPr/>
            <p:nvPr/>
          </p:nvSpPr>
          <p:spPr>
            <a:xfrm>
              <a:off x="888800" y="2657975"/>
              <a:ext cx="344950" cy="337775"/>
            </a:xfrm>
            <a:custGeom>
              <a:avLst/>
              <a:gdLst/>
              <a:ahLst/>
              <a:cxnLst/>
              <a:rect l="l" t="t" r="r" b="b"/>
              <a:pathLst>
                <a:path w="13798" h="13511" extrusionOk="0">
                  <a:moveTo>
                    <a:pt x="10486" y="0"/>
                  </a:moveTo>
                  <a:lnTo>
                    <a:pt x="8831" y="729"/>
                  </a:lnTo>
                  <a:lnTo>
                    <a:pt x="8919" y="927"/>
                  </a:lnTo>
                  <a:cubicBezTo>
                    <a:pt x="8766" y="978"/>
                    <a:pt x="8643" y="1029"/>
                    <a:pt x="8438" y="1029"/>
                  </a:cubicBezTo>
                  <a:cubicBezTo>
                    <a:pt x="8288" y="1029"/>
                    <a:pt x="8095" y="1002"/>
                    <a:pt x="7815" y="927"/>
                  </a:cubicBezTo>
                  <a:cubicBezTo>
                    <a:pt x="7687" y="881"/>
                    <a:pt x="7553" y="861"/>
                    <a:pt x="7418" y="861"/>
                  </a:cubicBezTo>
                  <a:cubicBezTo>
                    <a:pt x="6970" y="861"/>
                    <a:pt x="6495" y="1077"/>
                    <a:pt x="6071" y="1280"/>
                  </a:cubicBezTo>
                  <a:lnTo>
                    <a:pt x="3312" y="2671"/>
                  </a:lnTo>
                  <a:cubicBezTo>
                    <a:pt x="2848" y="2848"/>
                    <a:pt x="2672" y="3311"/>
                    <a:pt x="2848" y="3775"/>
                  </a:cubicBezTo>
                  <a:lnTo>
                    <a:pt x="2959" y="3863"/>
                  </a:lnTo>
                  <a:lnTo>
                    <a:pt x="4703" y="5607"/>
                  </a:lnTo>
                  <a:cubicBezTo>
                    <a:pt x="4614" y="6159"/>
                    <a:pt x="4504" y="6888"/>
                    <a:pt x="4968" y="7440"/>
                  </a:cubicBezTo>
                  <a:lnTo>
                    <a:pt x="4239" y="6623"/>
                  </a:lnTo>
                  <a:cubicBezTo>
                    <a:pt x="4239" y="6623"/>
                    <a:pt x="3400" y="7351"/>
                    <a:pt x="3864" y="7903"/>
                  </a:cubicBezTo>
                  <a:lnTo>
                    <a:pt x="4416" y="8367"/>
                  </a:lnTo>
                  <a:cubicBezTo>
                    <a:pt x="4151" y="8279"/>
                    <a:pt x="3952" y="8279"/>
                    <a:pt x="3952" y="8279"/>
                  </a:cubicBezTo>
                  <a:cubicBezTo>
                    <a:pt x="3765" y="8216"/>
                    <a:pt x="3622" y="8154"/>
                    <a:pt x="3452" y="8154"/>
                  </a:cubicBezTo>
                  <a:cubicBezTo>
                    <a:pt x="3382" y="8154"/>
                    <a:pt x="3308" y="8164"/>
                    <a:pt x="3224" y="8190"/>
                  </a:cubicBezTo>
                  <a:cubicBezTo>
                    <a:pt x="3224" y="8190"/>
                    <a:pt x="2959" y="8367"/>
                    <a:pt x="2583" y="8543"/>
                  </a:cubicBezTo>
                  <a:lnTo>
                    <a:pt x="2495" y="8367"/>
                  </a:lnTo>
                  <a:lnTo>
                    <a:pt x="0" y="9647"/>
                  </a:lnTo>
                  <a:cubicBezTo>
                    <a:pt x="287" y="10199"/>
                    <a:pt x="928" y="10398"/>
                    <a:pt x="1391" y="10861"/>
                  </a:cubicBezTo>
                  <a:cubicBezTo>
                    <a:pt x="1744" y="11303"/>
                    <a:pt x="1943" y="12053"/>
                    <a:pt x="2407" y="12318"/>
                  </a:cubicBezTo>
                  <a:cubicBezTo>
                    <a:pt x="3599" y="13069"/>
                    <a:pt x="4968" y="13511"/>
                    <a:pt x="6447" y="13511"/>
                  </a:cubicBezTo>
                  <a:cubicBezTo>
                    <a:pt x="10486" y="13511"/>
                    <a:pt x="13798" y="10199"/>
                    <a:pt x="13798" y="6159"/>
                  </a:cubicBezTo>
                  <a:cubicBezTo>
                    <a:pt x="13798" y="4879"/>
                    <a:pt x="13533" y="3687"/>
                    <a:pt x="12893" y="2671"/>
                  </a:cubicBezTo>
                  <a:cubicBezTo>
                    <a:pt x="12694" y="2208"/>
                    <a:pt x="11789" y="2031"/>
                    <a:pt x="11502" y="1656"/>
                  </a:cubicBezTo>
                  <a:cubicBezTo>
                    <a:pt x="11038" y="1104"/>
                    <a:pt x="11038" y="375"/>
                    <a:pt x="10486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76"/>
            <p:cNvSpPr/>
            <p:nvPr/>
          </p:nvSpPr>
          <p:spPr>
            <a:xfrm>
              <a:off x="898175" y="2862725"/>
              <a:ext cx="246175" cy="101025"/>
            </a:xfrm>
            <a:custGeom>
              <a:avLst/>
              <a:gdLst/>
              <a:ahLst/>
              <a:cxnLst/>
              <a:rect l="l" t="t" r="r" b="b"/>
              <a:pathLst>
                <a:path w="9847" h="4041" extrusionOk="0">
                  <a:moveTo>
                    <a:pt x="8938" y="0"/>
                  </a:moveTo>
                  <a:cubicBezTo>
                    <a:pt x="8804" y="0"/>
                    <a:pt x="8669" y="30"/>
                    <a:pt x="8544" y="89"/>
                  </a:cubicBezTo>
                  <a:lnTo>
                    <a:pt x="5895" y="1369"/>
                  </a:lnTo>
                  <a:lnTo>
                    <a:pt x="5895" y="1457"/>
                  </a:lnTo>
                  <a:lnTo>
                    <a:pt x="5785" y="1457"/>
                  </a:lnTo>
                  <a:lnTo>
                    <a:pt x="3136" y="640"/>
                  </a:lnTo>
                  <a:lnTo>
                    <a:pt x="2937" y="640"/>
                  </a:lnTo>
                  <a:lnTo>
                    <a:pt x="1" y="2120"/>
                  </a:lnTo>
                  <a:cubicBezTo>
                    <a:pt x="89" y="2208"/>
                    <a:pt x="177" y="2384"/>
                    <a:pt x="266" y="2473"/>
                  </a:cubicBezTo>
                  <a:cubicBezTo>
                    <a:pt x="729" y="3113"/>
                    <a:pt x="1281" y="3577"/>
                    <a:pt x="1921" y="4040"/>
                  </a:cubicBezTo>
                  <a:lnTo>
                    <a:pt x="3489" y="3312"/>
                  </a:lnTo>
                  <a:cubicBezTo>
                    <a:pt x="3716" y="3191"/>
                    <a:pt x="3838" y="3111"/>
                    <a:pt x="4061" y="3111"/>
                  </a:cubicBezTo>
                  <a:cubicBezTo>
                    <a:pt x="4206" y="3111"/>
                    <a:pt x="4394" y="3145"/>
                    <a:pt x="4681" y="3223"/>
                  </a:cubicBezTo>
                  <a:cubicBezTo>
                    <a:pt x="4799" y="3261"/>
                    <a:pt x="4923" y="3278"/>
                    <a:pt x="5049" y="3278"/>
                  </a:cubicBezTo>
                  <a:cubicBezTo>
                    <a:pt x="5512" y="3278"/>
                    <a:pt x="6013" y="3056"/>
                    <a:pt x="6447" y="2848"/>
                  </a:cubicBezTo>
                  <a:lnTo>
                    <a:pt x="9206" y="1457"/>
                  </a:lnTo>
                  <a:cubicBezTo>
                    <a:pt x="9648" y="1281"/>
                    <a:pt x="9847" y="817"/>
                    <a:pt x="9648" y="353"/>
                  </a:cubicBezTo>
                  <a:cubicBezTo>
                    <a:pt x="9471" y="118"/>
                    <a:pt x="9206" y="0"/>
                    <a:pt x="8938" y="0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76"/>
            <p:cNvSpPr/>
            <p:nvPr/>
          </p:nvSpPr>
          <p:spPr>
            <a:xfrm>
              <a:off x="888800" y="2861800"/>
              <a:ext cx="158975" cy="62750"/>
            </a:xfrm>
            <a:custGeom>
              <a:avLst/>
              <a:gdLst/>
              <a:ahLst/>
              <a:cxnLst/>
              <a:rect l="l" t="t" r="r" b="b"/>
              <a:pathLst>
                <a:path w="6359" h="2510" extrusionOk="0">
                  <a:moveTo>
                    <a:pt x="3452" y="1"/>
                  </a:moveTo>
                  <a:cubicBezTo>
                    <a:pt x="3382" y="1"/>
                    <a:pt x="3308" y="11"/>
                    <a:pt x="3224" y="37"/>
                  </a:cubicBezTo>
                  <a:cubicBezTo>
                    <a:pt x="3224" y="37"/>
                    <a:pt x="1568" y="854"/>
                    <a:pt x="0" y="1605"/>
                  </a:cubicBezTo>
                  <a:cubicBezTo>
                    <a:pt x="89" y="1781"/>
                    <a:pt x="287" y="1958"/>
                    <a:pt x="376" y="2157"/>
                  </a:cubicBezTo>
                  <a:cubicBezTo>
                    <a:pt x="464" y="2245"/>
                    <a:pt x="552" y="2421"/>
                    <a:pt x="641" y="2510"/>
                  </a:cubicBezTo>
                  <a:lnTo>
                    <a:pt x="3511" y="1141"/>
                  </a:lnTo>
                  <a:lnTo>
                    <a:pt x="4791" y="1605"/>
                  </a:lnTo>
                  <a:lnTo>
                    <a:pt x="5431" y="1781"/>
                  </a:lnTo>
                  <a:cubicBezTo>
                    <a:pt x="5524" y="1803"/>
                    <a:pt x="5615" y="1814"/>
                    <a:pt x="5701" y="1814"/>
                  </a:cubicBezTo>
                  <a:cubicBezTo>
                    <a:pt x="5966" y="1814"/>
                    <a:pt x="6187" y="1711"/>
                    <a:pt x="6270" y="1494"/>
                  </a:cubicBezTo>
                  <a:lnTo>
                    <a:pt x="6270" y="1406"/>
                  </a:lnTo>
                  <a:cubicBezTo>
                    <a:pt x="6358" y="1229"/>
                    <a:pt x="6358" y="1141"/>
                    <a:pt x="6270" y="942"/>
                  </a:cubicBezTo>
                  <a:cubicBezTo>
                    <a:pt x="6160" y="854"/>
                    <a:pt x="5983" y="766"/>
                    <a:pt x="5895" y="677"/>
                  </a:cubicBezTo>
                  <a:cubicBezTo>
                    <a:pt x="5895" y="677"/>
                    <a:pt x="4062" y="126"/>
                    <a:pt x="3952" y="126"/>
                  </a:cubicBezTo>
                  <a:cubicBezTo>
                    <a:pt x="3765" y="63"/>
                    <a:pt x="3622" y="1"/>
                    <a:pt x="3452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76"/>
            <p:cNvSpPr/>
            <p:nvPr/>
          </p:nvSpPr>
          <p:spPr>
            <a:xfrm>
              <a:off x="888800" y="2867125"/>
              <a:ext cx="101575" cy="98825"/>
            </a:xfrm>
            <a:custGeom>
              <a:avLst/>
              <a:gdLst/>
              <a:ahLst/>
              <a:cxnLst/>
              <a:rect l="l" t="t" r="r" b="b"/>
              <a:pathLst>
                <a:path w="4063" h="3953" extrusionOk="0">
                  <a:moveTo>
                    <a:pt x="2495" y="1"/>
                  </a:moveTo>
                  <a:lnTo>
                    <a:pt x="0" y="1281"/>
                  </a:lnTo>
                  <a:cubicBezTo>
                    <a:pt x="552" y="2385"/>
                    <a:pt x="1391" y="3312"/>
                    <a:pt x="2407" y="3952"/>
                  </a:cubicBezTo>
                  <a:lnTo>
                    <a:pt x="4062" y="3224"/>
                  </a:lnTo>
                  <a:lnTo>
                    <a:pt x="2495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76"/>
            <p:cNvSpPr/>
            <p:nvPr/>
          </p:nvSpPr>
          <p:spPr>
            <a:xfrm>
              <a:off x="904800" y="2896925"/>
              <a:ext cx="85575" cy="69025"/>
            </a:xfrm>
            <a:custGeom>
              <a:avLst/>
              <a:gdLst/>
              <a:ahLst/>
              <a:cxnLst/>
              <a:rect l="l" t="t" r="r" b="b"/>
              <a:pathLst>
                <a:path w="3423" h="2761" extrusionOk="0">
                  <a:moveTo>
                    <a:pt x="2407" y="1"/>
                  </a:moveTo>
                  <a:lnTo>
                    <a:pt x="1" y="1105"/>
                  </a:lnTo>
                  <a:cubicBezTo>
                    <a:pt x="464" y="1745"/>
                    <a:pt x="1104" y="2297"/>
                    <a:pt x="1767" y="2760"/>
                  </a:cubicBezTo>
                  <a:lnTo>
                    <a:pt x="3422" y="203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76"/>
            <p:cNvSpPr/>
            <p:nvPr/>
          </p:nvSpPr>
          <p:spPr>
            <a:xfrm>
              <a:off x="955575" y="2660175"/>
              <a:ext cx="246175" cy="101275"/>
            </a:xfrm>
            <a:custGeom>
              <a:avLst/>
              <a:gdLst/>
              <a:ahLst/>
              <a:cxnLst/>
              <a:rect l="l" t="t" r="r" b="b"/>
              <a:pathLst>
                <a:path w="9847" h="4051" extrusionOk="0">
                  <a:moveTo>
                    <a:pt x="7904" y="0"/>
                  </a:moveTo>
                  <a:lnTo>
                    <a:pt x="6358" y="729"/>
                  </a:lnTo>
                  <a:cubicBezTo>
                    <a:pt x="6124" y="853"/>
                    <a:pt x="6001" y="934"/>
                    <a:pt x="5758" y="934"/>
                  </a:cubicBezTo>
                  <a:cubicBezTo>
                    <a:pt x="5613" y="934"/>
                    <a:pt x="5425" y="905"/>
                    <a:pt x="5144" y="839"/>
                  </a:cubicBezTo>
                  <a:cubicBezTo>
                    <a:pt x="5016" y="793"/>
                    <a:pt x="4882" y="773"/>
                    <a:pt x="4747" y="773"/>
                  </a:cubicBezTo>
                  <a:cubicBezTo>
                    <a:pt x="4299" y="773"/>
                    <a:pt x="3824" y="989"/>
                    <a:pt x="3400" y="1192"/>
                  </a:cubicBezTo>
                  <a:lnTo>
                    <a:pt x="641" y="2583"/>
                  </a:lnTo>
                  <a:cubicBezTo>
                    <a:pt x="177" y="2760"/>
                    <a:pt x="1" y="3223"/>
                    <a:pt x="177" y="3687"/>
                  </a:cubicBezTo>
                  <a:cubicBezTo>
                    <a:pt x="369" y="3923"/>
                    <a:pt x="638" y="4050"/>
                    <a:pt x="902" y="4050"/>
                  </a:cubicBezTo>
                  <a:cubicBezTo>
                    <a:pt x="1033" y="4050"/>
                    <a:pt x="1163" y="4018"/>
                    <a:pt x="1281" y="3952"/>
                  </a:cubicBezTo>
                  <a:lnTo>
                    <a:pt x="3952" y="2672"/>
                  </a:lnTo>
                  <a:cubicBezTo>
                    <a:pt x="3952" y="2583"/>
                    <a:pt x="4041" y="2583"/>
                    <a:pt x="4041" y="2583"/>
                  </a:cubicBezTo>
                  <a:lnTo>
                    <a:pt x="6712" y="3400"/>
                  </a:lnTo>
                  <a:lnTo>
                    <a:pt x="6910" y="3400"/>
                  </a:lnTo>
                  <a:lnTo>
                    <a:pt x="9846" y="1943"/>
                  </a:lnTo>
                  <a:cubicBezTo>
                    <a:pt x="9758" y="1833"/>
                    <a:pt x="9670" y="1656"/>
                    <a:pt x="9559" y="1568"/>
                  </a:cubicBezTo>
                  <a:cubicBezTo>
                    <a:pt x="9118" y="928"/>
                    <a:pt x="8566" y="464"/>
                    <a:pt x="7904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76"/>
            <p:cNvSpPr/>
            <p:nvPr/>
          </p:nvSpPr>
          <p:spPr>
            <a:xfrm>
              <a:off x="1052150" y="2699350"/>
              <a:ext cx="158975" cy="63000"/>
            </a:xfrm>
            <a:custGeom>
              <a:avLst/>
              <a:gdLst/>
              <a:ahLst/>
              <a:cxnLst/>
              <a:rect l="l" t="t" r="r" b="b"/>
              <a:pathLst>
                <a:path w="6359" h="2520" extrusionOk="0">
                  <a:moveTo>
                    <a:pt x="5696" y="1"/>
                  </a:moveTo>
                  <a:lnTo>
                    <a:pt x="2849" y="1369"/>
                  </a:lnTo>
                  <a:lnTo>
                    <a:pt x="1568" y="928"/>
                  </a:lnTo>
                  <a:lnTo>
                    <a:pt x="928" y="729"/>
                  </a:lnTo>
                  <a:cubicBezTo>
                    <a:pt x="862" y="714"/>
                    <a:pt x="796" y="706"/>
                    <a:pt x="732" y="706"/>
                  </a:cubicBezTo>
                  <a:cubicBezTo>
                    <a:pt x="430" y="706"/>
                    <a:pt x="162" y="868"/>
                    <a:pt x="89" y="1105"/>
                  </a:cubicBezTo>
                  <a:cubicBezTo>
                    <a:pt x="1" y="1281"/>
                    <a:pt x="1" y="1369"/>
                    <a:pt x="89" y="1568"/>
                  </a:cubicBezTo>
                  <a:cubicBezTo>
                    <a:pt x="178" y="1656"/>
                    <a:pt x="376" y="1745"/>
                    <a:pt x="464" y="1833"/>
                  </a:cubicBezTo>
                  <a:cubicBezTo>
                    <a:pt x="464" y="1833"/>
                    <a:pt x="2297" y="2385"/>
                    <a:pt x="2385" y="2385"/>
                  </a:cubicBezTo>
                  <a:cubicBezTo>
                    <a:pt x="2586" y="2447"/>
                    <a:pt x="2733" y="2520"/>
                    <a:pt x="2902" y="2520"/>
                  </a:cubicBezTo>
                  <a:cubicBezTo>
                    <a:pt x="2974" y="2520"/>
                    <a:pt x="3050" y="2506"/>
                    <a:pt x="3136" y="2473"/>
                  </a:cubicBezTo>
                  <a:cubicBezTo>
                    <a:pt x="3136" y="2473"/>
                    <a:pt x="4791" y="1656"/>
                    <a:pt x="6359" y="928"/>
                  </a:cubicBezTo>
                  <a:cubicBezTo>
                    <a:pt x="6248" y="729"/>
                    <a:pt x="6072" y="553"/>
                    <a:pt x="5983" y="376"/>
                  </a:cubicBezTo>
                  <a:cubicBezTo>
                    <a:pt x="5895" y="266"/>
                    <a:pt x="5807" y="89"/>
                    <a:pt x="5696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76"/>
            <p:cNvSpPr/>
            <p:nvPr/>
          </p:nvSpPr>
          <p:spPr>
            <a:xfrm>
              <a:off x="1109550" y="2657975"/>
              <a:ext cx="101575" cy="98800"/>
            </a:xfrm>
            <a:custGeom>
              <a:avLst/>
              <a:gdLst/>
              <a:ahLst/>
              <a:cxnLst/>
              <a:rect l="l" t="t" r="r" b="b"/>
              <a:pathLst>
                <a:path w="4063" h="3952" extrusionOk="0">
                  <a:moveTo>
                    <a:pt x="1656" y="0"/>
                  </a:moveTo>
                  <a:lnTo>
                    <a:pt x="1" y="729"/>
                  </a:lnTo>
                  <a:lnTo>
                    <a:pt x="1568" y="3952"/>
                  </a:lnTo>
                  <a:lnTo>
                    <a:pt x="4063" y="2671"/>
                  </a:lnTo>
                  <a:cubicBezTo>
                    <a:pt x="3864" y="2296"/>
                    <a:pt x="3687" y="1921"/>
                    <a:pt x="3400" y="1656"/>
                  </a:cubicBezTo>
                  <a:cubicBezTo>
                    <a:pt x="2959" y="1016"/>
                    <a:pt x="2297" y="464"/>
                    <a:pt x="1656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76"/>
            <p:cNvSpPr/>
            <p:nvPr/>
          </p:nvSpPr>
          <p:spPr>
            <a:xfrm>
              <a:off x="1109550" y="2657975"/>
              <a:ext cx="85025" cy="69000"/>
            </a:xfrm>
            <a:custGeom>
              <a:avLst/>
              <a:gdLst/>
              <a:ahLst/>
              <a:cxnLst/>
              <a:rect l="l" t="t" r="r" b="b"/>
              <a:pathLst>
                <a:path w="3401" h="2760" extrusionOk="0">
                  <a:moveTo>
                    <a:pt x="1656" y="0"/>
                  </a:moveTo>
                  <a:lnTo>
                    <a:pt x="1" y="729"/>
                  </a:lnTo>
                  <a:lnTo>
                    <a:pt x="1016" y="2760"/>
                  </a:lnTo>
                  <a:lnTo>
                    <a:pt x="3400" y="1656"/>
                  </a:lnTo>
                  <a:cubicBezTo>
                    <a:pt x="2959" y="1016"/>
                    <a:pt x="2297" y="464"/>
                    <a:pt x="1656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76"/>
            <p:cNvSpPr/>
            <p:nvPr/>
          </p:nvSpPr>
          <p:spPr>
            <a:xfrm>
              <a:off x="973800" y="2745175"/>
              <a:ext cx="151775" cy="121975"/>
            </a:xfrm>
            <a:custGeom>
              <a:avLst/>
              <a:gdLst/>
              <a:ahLst/>
              <a:cxnLst/>
              <a:rect l="l" t="t" r="r" b="b"/>
              <a:pathLst>
                <a:path w="6071" h="4879" extrusionOk="0">
                  <a:moveTo>
                    <a:pt x="3047" y="0"/>
                  </a:moveTo>
                  <a:cubicBezTo>
                    <a:pt x="3047" y="0"/>
                    <a:pt x="2119" y="927"/>
                    <a:pt x="1943" y="1656"/>
                  </a:cubicBezTo>
                  <a:lnTo>
                    <a:pt x="1656" y="1104"/>
                  </a:lnTo>
                  <a:lnTo>
                    <a:pt x="1656" y="1104"/>
                  </a:lnTo>
                  <a:cubicBezTo>
                    <a:pt x="1656" y="1104"/>
                    <a:pt x="0" y="3952"/>
                    <a:pt x="3047" y="4879"/>
                  </a:cubicBezTo>
                  <a:cubicBezTo>
                    <a:pt x="6071" y="3952"/>
                    <a:pt x="4415" y="1104"/>
                    <a:pt x="4415" y="1104"/>
                  </a:cubicBezTo>
                  <a:lnTo>
                    <a:pt x="4415" y="1104"/>
                  </a:lnTo>
                  <a:lnTo>
                    <a:pt x="4150" y="1656"/>
                  </a:lnTo>
                  <a:cubicBezTo>
                    <a:pt x="3974" y="927"/>
                    <a:pt x="3047" y="0"/>
                    <a:pt x="3047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76"/>
            <p:cNvSpPr/>
            <p:nvPr/>
          </p:nvSpPr>
          <p:spPr>
            <a:xfrm>
              <a:off x="1049950" y="2745175"/>
              <a:ext cx="75625" cy="121975"/>
            </a:xfrm>
            <a:custGeom>
              <a:avLst/>
              <a:gdLst/>
              <a:ahLst/>
              <a:cxnLst/>
              <a:rect l="l" t="t" r="r" b="b"/>
              <a:pathLst>
                <a:path w="3025" h="4879" extrusionOk="0">
                  <a:moveTo>
                    <a:pt x="1" y="0"/>
                  </a:moveTo>
                  <a:lnTo>
                    <a:pt x="1" y="4879"/>
                  </a:lnTo>
                  <a:cubicBezTo>
                    <a:pt x="3025" y="3952"/>
                    <a:pt x="1369" y="1104"/>
                    <a:pt x="1369" y="1104"/>
                  </a:cubicBezTo>
                  <a:lnTo>
                    <a:pt x="1369" y="1104"/>
                  </a:lnTo>
                  <a:lnTo>
                    <a:pt x="1104" y="1656"/>
                  </a:lnTo>
                  <a:cubicBezTo>
                    <a:pt x="928" y="92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76"/>
            <p:cNvSpPr/>
            <p:nvPr/>
          </p:nvSpPr>
          <p:spPr>
            <a:xfrm>
              <a:off x="996975" y="2791525"/>
              <a:ext cx="105975" cy="66250"/>
            </a:xfrm>
            <a:custGeom>
              <a:avLst/>
              <a:gdLst/>
              <a:ahLst/>
              <a:cxnLst/>
              <a:rect l="l" t="t" r="r" b="b"/>
              <a:pathLst>
                <a:path w="4239" h="2650" extrusionOk="0">
                  <a:moveTo>
                    <a:pt x="2120" y="0"/>
                  </a:moveTo>
                  <a:cubicBezTo>
                    <a:pt x="2120" y="0"/>
                    <a:pt x="0" y="1744"/>
                    <a:pt x="2120" y="2650"/>
                  </a:cubicBezTo>
                  <a:cubicBezTo>
                    <a:pt x="4239" y="1744"/>
                    <a:pt x="2120" y="0"/>
                    <a:pt x="212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76"/>
            <p:cNvSpPr/>
            <p:nvPr/>
          </p:nvSpPr>
          <p:spPr>
            <a:xfrm>
              <a:off x="1049950" y="2791525"/>
              <a:ext cx="53000" cy="66250"/>
            </a:xfrm>
            <a:custGeom>
              <a:avLst/>
              <a:gdLst/>
              <a:ahLst/>
              <a:cxnLst/>
              <a:rect l="l" t="t" r="r" b="b"/>
              <a:pathLst>
                <a:path w="2120" h="2650" extrusionOk="0">
                  <a:moveTo>
                    <a:pt x="1" y="0"/>
                  </a:moveTo>
                  <a:lnTo>
                    <a:pt x="1" y="2650"/>
                  </a:lnTo>
                  <a:cubicBezTo>
                    <a:pt x="2120" y="174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76"/>
            <p:cNvSpPr/>
            <p:nvPr/>
          </p:nvSpPr>
          <p:spPr>
            <a:xfrm>
              <a:off x="967175" y="2823525"/>
              <a:ext cx="53000" cy="37000"/>
            </a:xfrm>
            <a:custGeom>
              <a:avLst/>
              <a:gdLst/>
              <a:ahLst/>
              <a:cxnLst/>
              <a:rect l="l" t="t" r="r" b="b"/>
              <a:pathLst>
                <a:path w="2120" h="1480" extrusionOk="0">
                  <a:moveTo>
                    <a:pt x="1104" y="1"/>
                  </a:moveTo>
                  <a:cubicBezTo>
                    <a:pt x="1104" y="1"/>
                    <a:pt x="0" y="1016"/>
                    <a:pt x="1104" y="1480"/>
                  </a:cubicBezTo>
                  <a:cubicBezTo>
                    <a:pt x="2120" y="1016"/>
                    <a:pt x="1104" y="1"/>
                    <a:pt x="110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76"/>
            <p:cNvSpPr/>
            <p:nvPr/>
          </p:nvSpPr>
          <p:spPr>
            <a:xfrm>
              <a:off x="994775" y="2823525"/>
              <a:ext cx="25400" cy="37000"/>
            </a:xfrm>
            <a:custGeom>
              <a:avLst/>
              <a:gdLst/>
              <a:ahLst/>
              <a:cxnLst/>
              <a:rect l="l" t="t" r="r" b="b"/>
              <a:pathLst>
                <a:path w="1016" h="1480" extrusionOk="0">
                  <a:moveTo>
                    <a:pt x="0" y="1"/>
                  </a:moveTo>
                  <a:lnTo>
                    <a:pt x="0" y="1480"/>
                  </a:lnTo>
                  <a:cubicBezTo>
                    <a:pt x="1016" y="101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76"/>
            <p:cNvSpPr/>
            <p:nvPr/>
          </p:nvSpPr>
          <p:spPr>
            <a:xfrm>
              <a:off x="1079750" y="2823525"/>
              <a:ext cx="53000" cy="37000"/>
            </a:xfrm>
            <a:custGeom>
              <a:avLst/>
              <a:gdLst/>
              <a:ahLst/>
              <a:cxnLst/>
              <a:rect l="l" t="t" r="r" b="b"/>
              <a:pathLst>
                <a:path w="2120" h="1480" extrusionOk="0">
                  <a:moveTo>
                    <a:pt x="1016" y="1"/>
                  </a:moveTo>
                  <a:cubicBezTo>
                    <a:pt x="1016" y="1"/>
                    <a:pt x="1" y="1016"/>
                    <a:pt x="1016" y="1480"/>
                  </a:cubicBezTo>
                  <a:cubicBezTo>
                    <a:pt x="2120" y="1016"/>
                    <a:pt x="1016" y="1"/>
                    <a:pt x="1016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76"/>
            <p:cNvSpPr/>
            <p:nvPr/>
          </p:nvSpPr>
          <p:spPr>
            <a:xfrm>
              <a:off x="1105150" y="2823525"/>
              <a:ext cx="27600" cy="37000"/>
            </a:xfrm>
            <a:custGeom>
              <a:avLst/>
              <a:gdLst/>
              <a:ahLst/>
              <a:cxnLst/>
              <a:rect l="l" t="t" r="r" b="b"/>
              <a:pathLst>
                <a:path w="1104" h="1480" extrusionOk="0">
                  <a:moveTo>
                    <a:pt x="0" y="1"/>
                  </a:moveTo>
                  <a:lnTo>
                    <a:pt x="0" y="1480"/>
                  </a:lnTo>
                  <a:cubicBezTo>
                    <a:pt x="1104" y="101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6" name="Google Shape;1556;p76"/>
          <p:cNvGrpSpPr/>
          <p:nvPr/>
        </p:nvGrpSpPr>
        <p:grpSpPr>
          <a:xfrm>
            <a:off x="713215" y="2771447"/>
            <a:ext cx="399048" cy="398478"/>
            <a:chOff x="240325" y="2628150"/>
            <a:chExt cx="368125" cy="367600"/>
          </a:xfrm>
        </p:grpSpPr>
        <p:sp>
          <p:nvSpPr>
            <p:cNvPr id="1557" name="Google Shape;1557;p76"/>
            <p:cNvSpPr/>
            <p:nvPr/>
          </p:nvSpPr>
          <p:spPr>
            <a:xfrm>
              <a:off x="240325" y="2628150"/>
              <a:ext cx="368125" cy="367600"/>
            </a:xfrm>
            <a:custGeom>
              <a:avLst/>
              <a:gdLst/>
              <a:ahLst/>
              <a:cxnLst/>
              <a:rect l="l" t="t" r="r" b="b"/>
              <a:pathLst>
                <a:path w="14725" h="14704" extrusionOk="0">
                  <a:moveTo>
                    <a:pt x="7374" y="1"/>
                  </a:moveTo>
                  <a:cubicBezTo>
                    <a:pt x="3312" y="1"/>
                    <a:pt x="0" y="3312"/>
                    <a:pt x="0" y="7352"/>
                  </a:cubicBezTo>
                  <a:cubicBezTo>
                    <a:pt x="0" y="11392"/>
                    <a:pt x="3312" y="14704"/>
                    <a:pt x="7374" y="14704"/>
                  </a:cubicBezTo>
                  <a:cubicBezTo>
                    <a:pt x="11414" y="14704"/>
                    <a:pt x="14725" y="11392"/>
                    <a:pt x="14725" y="7352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76"/>
            <p:cNvSpPr/>
            <p:nvPr/>
          </p:nvSpPr>
          <p:spPr>
            <a:xfrm>
              <a:off x="286675" y="2673975"/>
              <a:ext cx="321775" cy="321775"/>
            </a:xfrm>
            <a:custGeom>
              <a:avLst/>
              <a:gdLst/>
              <a:ahLst/>
              <a:cxnLst/>
              <a:rect l="l" t="t" r="r" b="b"/>
              <a:pathLst>
                <a:path w="12871" h="12871" extrusionOk="0">
                  <a:moveTo>
                    <a:pt x="5961" y="0"/>
                  </a:moveTo>
                  <a:cubicBezTo>
                    <a:pt x="5696" y="0"/>
                    <a:pt x="5409" y="287"/>
                    <a:pt x="5409" y="464"/>
                  </a:cubicBezTo>
                  <a:lnTo>
                    <a:pt x="5321" y="376"/>
                  </a:lnTo>
                  <a:cubicBezTo>
                    <a:pt x="5233" y="287"/>
                    <a:pt x="5144" y="177"/>
                    <a:pt x="4968" y="177"/>
                  </a:cubicBezTo>
                  <a:lnTo>
                    <a:pt x="4857" y="177"/>
                  </a:lnTo>
                  <a:cubicBezTo>
                    <a:pt x="4592" y="177"/>
                    <a:pt x="4305" y="464"/>
                    <a:pt x="4305" y="729"/>
                  </a:cubicBezTo>
                  <a:cubicBezTo>
                    <a:pt x="4217" y="640"/>
                    <a:pt x="4041" y="552"/>
                    <a:pt x="3864" y="552"/>
                  </a:cubicBezTo>
                  <a:lnTo>
                    <a:pt x="3754" y="552"/>
                  </a:lnTo>
                  <a:cubicBezTo>
                    <a:pt x="3489" y="552"/>
                    <a:pt x="3312" y="729"/>
                    <a:pt x="3312" y="1016"/>
                  </a:cubicBezTo>
                  <a:lnTo>
                    <a:pt x="3312" y="2848"/>
                  </a:lnTo>
                  <a:lnTo>
                    <a:pt x="1921" y="1568"/>
                  </a:lnTo>
                  <a:lnTo>
                    <a:pt x="1104" y="1568"/>
                  </a:lnTo>
                  <a:lnTo>
                    <a:pt x="1104" y="3599"/>
                  </a:lnTo>
                  <a:lnTo>
                    <a:pt x="2208" y="4592"/>
                  </a:lnTo>
                  <a:lnTo>
                    <a:pt x="1833" y="4592"/>
                  </a:lnTo>
                  <a:lnTo>
                    <a:pt x="1833" y="6159"/>
                  </a:lnTo>
                  <a:lnTo>
                    <a:pt x="906" y="5254"/>
                  </a:lnTo>
                  <a:lnTo>
                    <a:pt x="1" y="5254"/>
                  </a:lnTo>
                  <a:lnTo>
                    <a:pt x="1" y="7175"/>
                  </a:lnTo>
                  <a:lnTo>
                    <a:pt x="1833" y="8919"/>
                  </a:lnTo>
                  <a:lnTo>
                    <a:pt x="1833" y="9758"/>
                  </a:lnTo>
                  <a:lnTo>
                    <a:pt x="4857" y="12871"/>
                  </a:lnTo>
                  <a:lnTo>
                    <a:pt x="5520" y="12871"/>
                  </a:lnTo>
                  <a:cubicBezTo>
                    <a:pt x="9560" y="12871"/>
                    <a:pt x="12871" y="9559"/>
                    <a:pt x="12871" y="5519"/>
                  </a:cubicBezTo>
                  <a:cubicBezTo>
                    <a:pt x="12871" y="5144"/>
                    <a:pt x="12871" y="4791"/>
                    <a:pt x="12783" y="4504"/>
                  </a:cubicBezTo>
                  <a:lnTo>
                    <a:pt x="9383" y="1104"/>
                  </a:lnTo>
                  <a:lnTo>
                    <a:pt x="8544" y="1104"/>
                  </a:lnTo>
                  <a:lnTo>
                    <a:pt x="8544" y="1568"/>
                  </a:lnTo>
                  <a:lnTo>
                    <a:pt x="7529" y="640"/>
                  </a:lnTo>
                  <a:cubicBezTo>
                    <a:pt x="7440" y="464"/>
                    <a:pt x="7352" y="376"/>
                    <a:pt x="7175" y="376"/>
                  </a:cubicBezTo>
                  <a:lnTo>
                    <a:pt x="7065" y="376"/>
                  </a:lnTo>
                  <a:cubicBezTo>
                    <a:pt x="6888" y="376"/>
                    <a:pt x="6800" y="464"/>
                    <a:pt x="6712" y="552"/>
                  </a:cubicBezTo>
                  <a:lnTo>
                    <a:pt x="6425" y="177"/>
                  </a:lnTo>
                  <a:cubicBezTo>
                    <a:pt x="6336" y="89"/>
                    <a:pt x="6248" y="0"/>
                    <a:pt x="6072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76"/>
            <p:cNvSpPr/>
            <p:nvPr/>
          </p:nvSpPr>
          <p:spPr>
            <a:xfrm>
              <a:off x="380500" y="2795950"/>
              <a:ext cx="85575" cy="128600"/>
            </a:xfrm>
            <a:custGeom>
              <a:avLst/>
              <a:gdLst/>
              <a:ahLst/>
              <a:cxnLst/>
              <a:rect l="l" t="t" r="r" b="b"/>
              <a:pathLst>
                <a:path w="3423" h="5144" extrusionOk="0">
                  <a:moveTo>
                    <a:pt x="1" y="0"/>
                  </a:moveTo>
                  <a:lnTo>
                    <a:pt x="1" y="5144"/>
                  </a:lnTo>
                  <a:lnTo>
                    <a:pt x="3422" y="5144"/>
                  </a:lnTo>
                  <a:lnTo>
                    <a:pt x="3422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76"/>
            <p:cNvSpPr/>
            <p:nvPr/>
          </p:nvSpPr>
          <p:spPr>
            <a:xfrm>
              <a:off x="421900" y="2795950"/>
              <a:ext cx="44175" cy="128600"/>
            </a:xfrm>
            <a:custGeom>
              <a:avLst/>
              <a:gdLst/>
              <a:ahLst/>
              <a:cxnLst/>
              <a:rect l="l" t="t" r="r" b="b"/>
              <a:pathLst>
                <a:path w="1767" h="5144" extrusionOk="0">
                  <a:moveTo>
                    <a:pt x="0" y="0"/>
                  </a:moveTo>
                  <a:lnTo>
                    <a:pt x="0" y="5144"/>
                  </a:lnTo>
                  <a:lnTo>
                    <a:pt x="1766" y="5144"/>
                  </a:lnTo>
                  <a:lnTo>
                    <a:pt x="1766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76"/>
            <p:cNvSpPr/>
            <p:nvPr/>
          </p:nvSpPr>
          <p:spPr>
            <a:xfrm>
              <a:off x="369475" y="2701575"/>
              <a:ext cx="107625" cy="103775"/>
            </a:xfrm>
            <a:custGeom>
              <a:avLst/>
              <a:gdLst/>
              <a:ahLst/>
              <a:cxnLst/>
              <a:rect l="l" t="t" r="r" b="b"/>
              <a:pathLst>
                <a:path w="4305" h="4151" extrusionOk="0">
                  <a:moveTo>
                    <a:pt x="817" y="0"/>
                  </a:moveTo>
                  <a:cubicBezTo>
                    <a:pt x="353" y="0"/>
                    <a:pt x="0" y="375"/>
                    <a:pt x="0" y="839"/>
                  </a:cubicBezTo>
                  <a:lnTo>
                    <a:pt x="0" y="2848"/>
                  </a:lnTo>
                  <a:cubicBezTo>
                    <a:pt x="0" y="3598"/>
                    <a:pt x="552" y="4150"/>
                    <a:pt x="1280" y="4150"/>
                  </a:cubicBezTo>
                  <a:lnTo>
                    <a:pt x="2936" y="4150"/>
                  </a:lnTo>
                  <a:cubicBezTo>
                    <a:pt x="3665" y="4150"/>
                    <a:pt x="4305" y="3598"/>
                    <a:pt x="4305" y="2848"/>
                  </a:cubicBezTo>
                  <a:lnTo>
                    <a:pt x="4305" y="839"/>
                  </a:lnTo>
                  <a:cubicBezTo>
                    <a:pt x="4305" y="375"/>
                    <a:pt x="3863" y="0"/>
                    <a:pt x="3400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76"/>
            <p:cNvSpPr/>
            <p:nvPr/>
          </p:nvSpPr>
          <p:spPr>
            <a:xfrm>
              <a:off x="421900" y="2701575"/>
              <a:ext cx="55200" cy="103775"/>
            </a:xfrm>
            <a:custGeom>
              <a:avLst/>
              <a:gdLst/>
              <a:ahLst/>
              <a:cxnLst/>
              <a:rect l="l" t="t" r="r" b="b"/>
              <a:pathLst>
                <a:path w="2208" h="4151" extrusionOk="0">
                  <a:moveTo>
                    <a:pt x="0" y="0"/>
                  </a:moveTo>
                  <a:lnTo>
                    <a:pt x="0" y="4150"/>
                  </a:lnTo>
                  <a:lnTo>
                    <a:pt x="839" y="4150"/>
                  </a:lnTo>
                  <a:cubicBezTo>
                    <a:pt x="1568" y="4150"/>
                    <a:pt x="2208" y="3598"/>
                    <a:pt x="2208" y="2848"/>
                  </a:cubicBezTo>
                  <a:lnTo>
                    <a:pt x="2208" y="839"/>
                  </a:lnTo>
                  <a:cubicBezTo>
                    <a:pt x="2208" y="375"/>
                    <a:pt x="1766" y="0"/>
                    <a:pt x="1303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76"/>
            <p:cNvSpPr/>
            <p:nvPr/>
          </p:nvSpPr>
          <p:spPr>
            <a:xfrm>
              <a:off x="369475" y="2687775"/>
              <a:ext cx="27600" cy="55200"/>
            </a:xfrm>
            <a:custGeom>
              <a:avLst/>
              <a:gdLst/>
              <a:ahLst/>
              <a:cxnLst/>
              <a:rect l="l" t="t" r="r" b="b"/>
              <a:pathLst>
                <a:path w="1104" h="2208" extrusionOk="0">
                  <a:moveTo>
                    <a:pt x="442" y="0"/>
                  </a:moveTo>
                  <a:cubicBezTo>
                    <a:pt x="177" y="0"/>
                    <a:pt x="0" y="177"/>
                    <a:pt x="0" y="464"/>
                  </a:cubicBezTo>
                  <a:lnTo>
                    <a:pt x="0" y="1744"/>
                  </a:lnTo>
                  <a:cubicBezTo>
                    <a:pt x="0" y="2031"/>
                    <a:pt x="177" y="2208"/>
                    <a:pt x="442" y="2208"/>
                  </a:cubicBezTo>
                  <a:lnTo>
                    <a:pt x="552" y="2208"/>
                  </a:lnTo>
                  <a:cubicBezTo>
                    <a:pt x="817" y="2208"/>
                    <a:pt x="1104" y="2031"/>
                    <a:pt x="1104" y="1744"/>
                  </a:cubicBezTo>
                  <a:lnTo>
                    <a:pt x="1104" y="464"/>
                  </a:lnTo>
                  <a:cubicBezTo>
                    <a:pt x="1104" y="177"/>
                    <a:pt x="817" y="0"/>
                    <a:pt x="552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76"/>
            <p:cNvSpPr/>
            <p:nvPr/>
          </p:nvSpPr>
          <p:spPr>
            <a:xfrm>
              <a:off x="394300" y="2678375"/>
              <a:ext cx="30375" cy="60200"/>
            </a:xfrm>
            <a:custGeom>
              <a:avLst/>
              <a:gdLst/>
              <a:ahLst/>
              <a:cxnLst/>
              <a:rect l="l" t="t" r="r" b="b"/>
              <a:pathLst>
                <a:path w="1215" h="2408" extrusionOk="0">
                  <a:moveTo>
                    <a:pt x="552" y="1"/>
                  </a:moveTo>
                  <a:cubicBezTo>
                    <a:pt x="287" y="1"/>
                    <a:pt x="0" y="288"/>
                    <a:pt x="0" y="553"/>
                  </a:cubicBezTo>
                  <a:lnTo>
                    <a:pt x="0" y="1855"/>
                  </a:lnTo>
                  <a:cubicBezTo>
                    <a:pt x="0" y="2120"/>
                    <a:pt x="287" y="2407"/>
                    <a:pt x="552" y="2407"/>
                  </a:cubicBezTo>
                  <a:lnTo>
                    <a:pt x="663" y="2407"/>
                  </a:lnTo>
                  <a:cubicBezTo>
                    <a:pt x="928" y="2407"/>
                    <a:pt x="1215" y="2120"/>
                    <a:pt x="1215" y="1855"/>
                  </a:cubicBezTo>
                  <a:lnTo>
                    <a:pt x="1215" y="553"/>
                  </a:lnTo>
                  <a:cubicBezTo>
                    <a:pt x="1215" y="288"/>
                    <a:pt x="928" y="1"/>
                    <a:pt x="663" y="1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76"/>
            <p:cNvSpPr/>
            <p:nvPr/>
          </p:nvSpPr>
          <p:spPr>
            <a:xfrm>
              <a:off x="421900" y="2673975"/>
              <a:ext cx="30375" cy="64600"/>
            </a:xfrm>
            <a:custGeom>
              <a:avLst/>
              <a:gdLst/>
              <a:ahLst/>
              <a:cxnLst/>
              <a:rect l="l" t="t" r="r" b="b"/>
              <a:pathLst>
                <a:path w="1215" h="2584" extrusionOk="0">
                  <a:moveTo>
                    <a:pt x="552" y="0"/>
                  </a:moveTo>
                  <a:cubicBezTo>
                    <a:pt x="287" y="0"/>
                    <a:pt x="0" y="287"/>
                    <a:pt x="0" y="552"/>
                  </a:cubicBezTo>
                  <a:lnTo>
                    <a:pt x="0" y="2031"/>
                  </a:lnTo>
                  <a:cubicBezTo>
                    <a:pt x="0" y="2296"/>
                    <a:pt x="287" y="2583"/>
                    <a:pt x="552" y="2583"/>
                  </a:cubicBezTo>
                  <a:lnTo>
                    <a:pt x="663" y="2583"/>
                  </a:lnTo>
                  <a:cubicBezTo>
                    <a:pt x="927" y="2583"/>
                    <a:pt x="1214" y="2296"/>
                    <a:pt x="1214" y="2031"/>
                  </a:cubicBezTo>
                  <a:lnTo>
                    <a:pt x="1214" y="552"/>
                  </a:lnTo>
                  <a:cubicBezTo>
                    <a:pt x="1214" y="287"/>
                    <a:pt x="927" y="0"/>
                    <a:pt x="663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76"/>
            <p:cNvSpPr/>
            <p:nvPr/>
          </p:nvSpPr>
          <p:spPr>
            <a:xfrm>
              <a:off x="449500" y="2683350"/>
              <a:ext cx="27600" cy="59625"/>
            </a:xfrm>
            <a:custGeom>
              <a:avLst/>
              <a:gdLst/>
              <a:ahLst/>
              <a:cxnLst/>
              <a:rect l="l" t="t" r="r" b="b"/>
              <a:pathLst>
                <a:path w="1104" h="2385" extrusionOk="0">
                  <a:moveTo>
                    <a:pt x="552" y="1"/>
                  </a:moveTo>
                  <a:cubicBezTo>
                    <a:pt x="287" y="1"/>
                    <a:pt x="0" y="265"/>
                    <a:pt x="0" y="552"/>
                  </a:cubicBezTo>
                  <a:lnTo>
                    <a:pt x="0" y="1833"/>
                  </a:lnTo>
                  <a:cubicBezTo>
                    <a:pt x="0" y="2120"/>
                    <a:pt x="287" y="2385"/>
                    <a:pt x="552" y="2385"/>
                  </a:cubicBezTo>
                  <a:lnTo>
                    <a:pt x="662" y="2385"/>
                  </a:lnTo>
                  <a:cubicBezTo>
                    <a:pt x="927" y="2385"/>
                    <a:pt x="1104" y="2120"/>
                    <a:pt x="1104" y="1833"/>
                  </a:cubicBezTo>
                  <a:lnTo>
                    <a:pt x="1104" y="552"/>
                  </a:lnTo>
                  <a:cubicBezTo>
                    <a:pt x="1104" y="265"/>
                    <a:pt x="927" y="1"/>
                    <a:pt x="662" y="1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76"/>
            <p:cNvSpPr/>
            <p:nvPr/>
          </p:nvSpPr>
          <p:spPr>
            <a:xfrm>
              <a:off x="415275" y="2724750"/>
              <a:ext cx="64600" cy="82800"/>
            </a:xfrm>
            <a:custGeom>
              <a:avLst/>
              <a:gdLst/>
              <a:ahLst/>
              <a:cxnLst/>
              <a:rect l="l" t="t" r="r" b="b"/>
              <a:pathLst>
                <a:path w="2584" h="3312" extrusionOk="0">
                  <a:moveTo>
                    <a:pt x="0" y="0"/>
                  </a:moveTo>
                  <a:lnTo>
                    <a:pt x="89" y="89"/>
                  </a:lnTo>
                  <a:cubicBezTo>
                    <a:pt x="265" y="640"/>
                    <a:pt x="729" y="1016"/>
                    <a:pt x="1281" y="1016"/>
                  </a:cubicBezTo>
                  <a:lnTo>
                    <a:pt x="1281" y="1369"/>
                  </a:lnTo>
                  <a:cubicBezTo>
                    <a:pt x="641" y="1369"/>
                    <a:pt x="89" y="1921"/>
                    <a:pt x="89" y="2561"/>
                  </a:cubicBezTo>
                  <a:lnTo>
                    <a:pt x="89" y="3312"/>
                  </a:lnTo>
                  <a:lnTo>
                    <a:pt x="1369" y="3312"/>
                  </a:lnTo>
                  <a:cubicBezTo>
                    <a:pt x="2031" y="3312"/>
                    <a:pt x="2583" y="2671"/>
                    <a:pt x="2583" y="2009"/>
                  </a:cubicBezTo>
                  <a:lnTo>
                    <a:pt x="2583" y="1016"/>
                  </a:lnTo>
                  <a:cubicBezTo>
                    <a:pt x="2583" y="464"/>
                    <a:pt x="2120" y="0"/>
                    <a:pt x="1568" y="0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76"/>
            <p:cNvSpPr/>
            <p:nvPr/>
          </p:nvSpPr>
          <p:spPr>
            <a:xfrm>
              <a:off x="421900" y="2724750"/>
              <a:ext cx="57975" cy="82800"/>
            </a:xfrm>
            <a:custGeom>
              <a:avLst/>
              <a:gdLst/>
              <a:ahLst/>
              <a:cxnLst/>
              <a:rect l="l" t="t" r="r" b="b"/>
              <a:pathLst>
                <a:path w="2319" h="3312" extrusionOk="0">
                  <a:moveTo>
                    <a:pt x="0" y="0"/>
                  </a:moveTo>
                  <a:lnTo>
                    <a:pt x="0" y="552"/>
                  </a:lnTo>
                  <a:cubicBezTo>
                    <a:pt x="111" y="640"/>
                    <a:pt x="199" y="640"/>
                    <a:pt x="287" y="729"/>
                  </a:cubicBezTo>
                  <a:cubicBezTo>
                    <a:pt x="464" y="905"/>
                    <a:pt x="751" y="1016"/>
                    <a:pt x="1016" y="1016"/>
                  </a:cubicBezTo>
                  <a:lnTo>
                    <a:pt x="1016" y="1369"/>
                  </a:lnTo>
                  <a:cubicBezTo>
                    <a:pt x="552" y="1369"/>
                    <a:pt x="287" y="1568"/>
                    <a:pt x="0" y="1833"/>
                  </a:cubicBezTo>
                  <a:lnTo>
                    <a:pt x="0" y="3312"/>
                  </a:lnTo>
                  <a:lnTo>
                    <a:pt x="1104" y="3312"/>
                  </a:lnTo>
                  <a:cubicBezTo>
                    <a:pt x="1766" y="3312"/>
                    <a:pt x="2318" y="2671"/>
                    <a:pt x="2318" y="2009"/>
                  </a:cubicBezTo>
                  <a:lnTo>
                    <a:pt x="2318" y="1016"/>
                  </a:lnTo>
                  <a:cubicBezTo>
                    <a:pt x="2318" y="464"/>
                    <a:pt x="1855" y="0"/>
                    <a:pt x="1303" y="0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76"/>
            <p:cNvSpPr/>
            <p:nvPr/>
          </p:nvSpPr>
          <p:spPr>
            <a:xfrm>
              <a:off x="380500" y="2811950"/>
              <a:ext cx="85575" cy="133575"/>
            </a:xfrm>
            <a:custGeom>
              <a:avLst/>
              <a:gdLst/>
              <a:ahLst/>
              <a:cxnLst/>
              <a:rect l="l" t="t" r="r" b="b"/>
              <a:pathLst>
                <a:path w="3423" h="5343" extrusionOk="0">
                  <a:moveTo>
                    <a:pt x="1" y="0"/>
                  </a:moveTo>
                  <a:lnTo>
                    <a:pt x="1" y="5343"/>
                  </a:lnTo>
                  <a:lnTo>
                    <a:pt x="3422" y="5343"/>
                  </a:lnTo>
                  <a:lnTo>
                    <a:pt x="3422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76"/>
            <p:cNvSpPr/>
            <p:nvPr/>
          </p:nvSpPr>
          <p:spPr>
            <a:xfrm>
              <a:off x="421900" y="2811950"/>
              <a:ext cx="44175" cy="133575"/>
            </a:xfrm>
            <a:custGeom>
              <a:avLst/>
              <a:gdLst/>
              <a:ahLst/>
              <a:cxnLst/>
              <a:rect l="l" t="t" r="r" b="b"/>
              <a:pathLst>
                <a:path w="1767" h="5343" extrusionOk="0">
                  <a:moveTo>
                    <a:pt x="0" y="0"/>
                  </a:moveTo>
                  <a:lnTo>
                    <a:pt x="0" y="5343"/>
                  </a:lnTo>
                  <a:lnTo>
                    <a:pt x="1766" y="5343"/>
                  </a:lnTo>
                  <a:lnTo>
                    <a:pt x="1766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76"/>
            <p:cNvSpPr/>
            <p:nvPr/>
          </p:nvSpPr>
          <p:spPr>
            <a:xfrm>
              <a:off x="380500" y="2839550"/>
              <a:ext cx="85575" cy="20975"/>
            </a:xfrm>
            <a:custGeom>
              <a:avLst/>
              <a:gdLst/>
              <a:ahLst/>
              <a:cxnLst/>
              <a:rect l="l" t="t" r="r" b="b"/>
              <a:pathLst>
                <a:path w="3423" h="839" extrusionOk="0">
                  <a:moveTo>
                    <a:pt x="1" y="0"/>
                  </a:moveTo>
                  <a:lnTo>
                    <a:pt x="1" y="839"/>
                  </a:lnTo>
                  <a:lnTo>
                    <a:pt x="3422" y="839"/>
                  </a:lnTo>
                  <a:lnTo>
                    <a:pt x="3422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76"/>
            <p:cNvSpPr/>
            <p:nvPr/>
          </p:nvSpPr>
          <p:spPr>
            <a:xfrm>
              <a:off x="500275" y="2701575"/>
              <a:ext cx="20975" cy="59625"/>
            </a:xfrm>
            <a:custGeom>
              <a:avLst/>
              <a:gdLst/>
              <a:ahLst/>
              <a:cxnLst/>
              <a:rect l="l" t="t" r="r" b="b"/>
              <a:pathLst>
                <a:path w="839" h="2385" extrusionOk="0">
                  <a:moveTo>
                    <a:pt x="0" y="0"/>
                  </a:moveTo>
                  <a:lnTo>
                    <a:pt x="0" y="2384"/>
                  </a:lnTo>
                  <a:lnTo>
                    <a:pt x="839" y="2384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76"/>
            <p:cNvSpPr/>
            <p:nvPr/>
          </p:nvSpPr>
          <p:spPr>
            <a:xfrm>
              <a:off x="530075" y="2788775"/>
              <a:ext cx="21000" cy="78375"/>
            </a:xfrm>
            <a:custGeom>
              <a:avLst/>
              <a:gdLst/>
              <a:ahLst/>
              <a:cxnLst/>
              <a:rect l="l" t="t" r="r" b="b"/>
              <a:pathLst>
                <a:path w="840" h="3135" extrusionOk="0">
                  <a:moveTo>
                    <a:pt x="0" y="0"/>
                  </a:moveTo>
                  <a:lnTo>
                    <a:pt x="0" y="3135"/>
                  </a:lnTo>
                  <a:lnTo>
                    <a:pt x="839" y="3135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76"/>
            <p:cNvSpPr/>
            <p:nvPr/>
          </p:nvSpPr>
          <p:spPr>
            <a:xfrm>
              <a:off x="484250" y="2809725"/>
              <a:ext cx="20450" cy="73450"/>
            </a:xfrm>
            <a:custGeom>
              <a:avLst/>
              <a:gdLst/>
              <a:ahLst/>
              <a:cxnLst/>
              <a:rect l="l" t="t" r="r" b="b"/>
              <a:pathLst>
                <a:path w="818" h="2938" extrusionOk="0">
                  <a:moveTo>
                    <a:pt x="1" y="1"/>
                  </a:moveTo>
                  <a:lnTo>
                    <a:pt x="1" y="2937"/>
                  </a:lnTo>
                  <a:lnTo>
                    <a:pt x="818" y="2937"/>
                  </a:lnTo>
                  <a:lnTo>
                    <a:pt x="818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76"/>
            <p:cNvSpPr/>
            <p:nvPr/>
          </p:nvSpPr>
          <p:spPr>
            <a:xfrm>
              <a:off x="484250" y="2899150"/>
              <a:ext cx="20450" cy="23200"/>
            </a:xfrm>
            <a:custGeom>
              <a:avLst/>
              <a:gdLst/>
              <a:ahLst/>
              <a:cxnLst/>
              <a:rect l="l" t="t" r="r" b="b"/>
              <a:pathLst>
                <a:path w="818" h="928" extrusionOk="0">
                  <a:moveTo>
                    <a:pt x="1" y="0"/>
                  </a:moveTo>
                  <a:lnTo>
                    <a:pt x="1" y="927"/>
                  </a:lnTo>
                  <a:lnTo>
                    <a:pt x="818" y="927"/>
                  </a:lnTo>
                  <a:lnTo>
                    <a:pt x="818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76"/>
            <p:cNvSpPr/>
            <p:nvPr/>
          </p:nvSpPr>
          <p:spPr>
            <a:xfrm>
              <a:off x="314275" y="2713150"/>
              <a:ext cx="20450" cy="50800"/>
            </a:xfrm>
            <a:custGeom>
              <a:avLst/>
              <a:gdLst/>
              <a:ahLst/>
              <a:cxnLst/>
              <a:rect l="l" t="t" r="r" b="b"/>
              <a:pathLst>
                <a:path w="818" h="2032" extrusionOk="0">
                  <a:moveTo>
                    <a:pt x="0" y="1"/>
                  </a:moveTo>
                  <a:lnTo>
                    <a:pt x="0" y="2032"/>
                  </a:lnTo>
                  <a:lnTo>
                    <a:pt x="817" y="2032"/>
                  </a:lnTo>
                  <a:lnTo>
                    <a:pt x="8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76"/>
            <p:cNvSpPr/>
            <p:nvPr/>
          </p:nvSpPr>
          <p:spPr>
            <a:xfrm>
              <a:off x="286675" y="2805325"/>
              <a:ext cx="22650" cy="48025"/>
            </a:xfrm>
            <a:custGeom>
              <a:avLst/>
              <a:gdLst/>
              <a:ahLst/>
              <a:cxnLst/>
              <a:rect l="l" t="t" r="r" b="b"/>
              <a:pathLst>
                <a:path w="906" h="1921" extrusionOk="0">
                  <a:moveTo>
                    <a:pt x="1" y="0"/>
                  </a:moveTo>
                  <a:lnTo>
                    <a:pt x="1" y="1921"/>
                  </a:lnTo>
                  <a:lnTo>
                    <a:pt x="906" y="1921"/>
                  </a:lnTo>
                  <a:lnTo>
                    <a:pt x="9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76"/>
            <p:cNvSpPr/>
            <p:nvPr/>
          </p:nvSpPr>
          <p:spPr>
            <a:xfrm>
              <a:off x="332475" y="2788775"/>
              <a:ext cx="20450" cy="85550"/>
            </a:xfrm>
            <a:custGeom>
              <a:avLst/>
              <a:gdLst/>
              <a:ahLst/>
              <a:cxnLst/>
              <a:rect l="l" t="t" r="r" b="b"/>
              <a:pathLst>
                <a:path w="818" h="3422" extrusionOk="0">
                  <a:moveTo>
                    <a:pt x="1" y="0"/>
                  </a:moveTo>
                  <a:lnTo>
                    <a:pt x="1" y="3422"/>
                  </a:lnTo>
                  <a:lnTo>
                    <a:pt x="818" y="3422"/>
                  </a:lnTo>
                  <a:lnTo>
                    <a:pt x="8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76"/>
            <p:cNvSpPr/>
            <p:nvPr/>
          </p:nvSpPr>
          <p:spPr>
            <a:xfrm>
              <a:off x="332475" y="2888100"/>
              <a:ext cx="20450" cy="29825"/>
            </a:xfrm>
            <a:custGeom>
              <a:avLst/>
              <a:gdLst/>
              <a:ahLst/>
              <a:cxnLst/>
              <a:rect l="l" t="t" r="r" b="b"/>
              <a:pathLst>
                <a:path w="818" h="1193" extrusionOk="0">
                  <a:moveTo>
                    <a:pt x="1" y="1"/>
                  </a:moveTo>
                  <a:lnTo>
                    <a:pt x="1" y="1193"/>
                  </a:lnTo>
                  <a:lnTo>
                    <a:pt x="818" y="1193"/>
                  </a:lnTo>
                  <a:lnTo>
                    <a:pt x="8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0" name="Google Shape;1580;p76"/>
          <p:cNvGrpSpPr/>
          <p:nvPr/>
        </p:nvGrpSpPr>
        <p:grpSpPr>
          <a:xfrm>
            <a:off x="8032275" y="2152862"/>
            <a:ext cx="398451" cy="399075"/>
            <a:chOff x="6992225" y="2057500"/>
            <a:chExt cx="367575" cy="368150"/>
          </a:xfrm>
        </p:grpSpPr>
        <p:sp>
          <p:nvSpPr>
            <p:cNvPr id="1581" name="Google Shape;1581;p76"/>
            <p:cNvSpPr/>
            <p:nvPr/>
          </p:nvSpPr>
          <p:spPr>
            <a:xfrm>
              <a:off x="6992225" y="2057500"/>
              <a:ext cx="367575" cy="368150"/>
            </a:xfrm>
            <a:custGeom>
              <a:avLst/>
              <a:gdLst/>
              <a:ahLst/>
              <a:cxnLst/>
              <a:rect l="l" t="t" r="r" b="b"/>
              <a:pathLst>
                <a:path w="14703" h="14726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52" y="14725"/>
                  </a:cubicBezTo>
                  <a:cubicBezTo>
                    <a:pt x="11392" y="14725"/>
                    <a:pt x="14703" y="11414"/>
                    <a:pt x="14703" y="7374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76"/>
            <p:cNvSpPr/>
            <p:nvPr/>
          </p:nvSpPr>
          <p:spPr>
            <a:xfrm>
              <a:off x="7019825" y="2154075"/>
              <a:ext cx="339975" cy="271575"/>
            </a:xfrm>
            <a:custGeom>
              <a:avLst/>
              <a:gdLst/>
              <a:ahLst/>
              <a:cxnLst/>
              <a:rect l="l" t="t" r="r" b="b"/>
              <a:pathLst>
                <a:path w="13599" h="10863" extrusionOk="0">
                  <a:moveTo>
                    <a:pt x="3665" y="1"/>
                  </a:moveTo>
                  <a:lnTo>
                    <a:pt x="3488" y="288"/>
                  </a:lnTo>
                  <a:cubicBezTo>
                    <a:pt x="3488" y="464"/>
                    <a:pt x="3400" y="553"/>
                    <a:pt x="3312" y="553"/>
                  </a:cubicBezTo>
                  <a:lnTo>
                    <a:pt x="2936" y="751"/>
                  </a:lnTo>
                  <a:lnTo>
                    <a:pt x="3312" y="840"/>
                  </a:lnTo>
                  <a:lnTo>
                    <a:pt x="3400" y="840"/>
                  </a:lnTo>
                  <a:lnTo>
                    <a:pt x="3201" y="928"/>
                  </a:lnTo>
                  <a:lnTo>
                    <a:pt x="2936" y="928"/>
                  </a:lnTo>
                  <a:cubicBezTo>
                    <a:pt x="2561" y="928"/>
                    <a:pt x="2208" y="1016"/>
                    <a:pt x="1833" y="1215"/>
                  </a:cubicBezTo>
                  <a:lnTo>
                    <a:pt x="353" y="2208"/>
                  </a:lnTo>
                  <a:cubicBezTo>
                    <a:pt x="177" y="2319"/>
                    <a:pt x="0" y="2495"/>
                    <a:pt x="0" y="2760"/>
                  </a:cubicBezTo>
                  <a:lnTo>
                    <a:pt x="0" y="4239"/>
                  </a:lnTo>
                  <a:cubicBezTo>
                    <a:pt x="0" y="4416"/>
                    <a:pt x="89" y="4615"/>
                    <a:pt x="177" y="4703"/>
                  </a:cubicBezTo>
                  <a:lnTo>
                    <a:pt x="640" y="5167"/>
                  </a:lnTo>
                  <a:lnTo>
                    <a:pt x="552" y="5167"/>
                  </a:lnTo>
                  <a:lnTo>
                    <a:pt x="177" y="5343"/>
                  </a:lnTo>
                  <a:lnTo>
                    <a:pt x="5696" y="10862"/>
                  </a:lnTo>
                  <a:lnTo>
                    <a:pt x="6248" y="10862"/>
                  </a:lnTo>
                  <a:cubicBezTo>
                    <a:pt x="10288" y="10862"/>
                    <a:pt x="13599" y="7551"/>
                    <a:pt x="13599" y="3511"/>
                  </a:cubicBezTo>
                  <a:lnTo>
                    <a:pt x="13599" y="3224"/>
                  </a:lnTo>
                  <a:lnTo>
                    <a:pt x="10928" y="553"/>
                  </a:lnTo>
                  <a:lnTo>
                    <a:pt x="10751" y="928"/>
                  </a:lnTo>
                  <a:cubicBezTo>
                    <a:pt x="10751" y="1016"/>
                    <a:pt x="10663" y="1105"/>
                    <a:pt x="10575" y="1215"/>
                  </a:cubicBezTo>
                  <a:cubicBezTo>
                    <a:pt x="10288" y="1016"/>
                    <a:pt x="9934" y="928"/>
                    <a:pt x="9559" y="928"/>
                  </a:cubicBezTo>
                  <a:lnTo>
                    <a:pt x="8168" y="928"/>
                  </a:lnTo>
                  <a:cubicBezTo>
                    <a:pt x="7727" y="928"/>
                    <a:pt x="7352" y="1105"/>
                    <a:pt x="7065" y="1568"/>
                  </a:cubicBezTo>
                  <a:cubicBezTo>
                    <a:pt x="6976" y="1767"/>
                    <a:pt x="6800" y="1855"/>
                    <a:pt x="6513" y="1855"/>
                  </a:cubicBezTo>
                  <a:lnTo>
                    <a:pt x="5961" y="1855"/>
                  </a:lnTo>
                  <a:cubicBezTo>
                    <a:pt x="5872" y="1855"/>
                    <a:pt x="5784" y="1855"/>
                    <a:pt x="5696" y="1767"/>
                  </a:cubicBezTo>
                  <a:lnTo>
                    <a:pt x="5232" y="1392"/>
                  </a:lnTo>
                  <a:cubicBezTo>
                    <a:pt x="5056" y="1105"/>
                    <a:pt x="4769" y="1016"/>
                    <a:pt x="4504" y="928"/>
                  </a:cubicBezTo>
                  <a:lnTo>
                    <a:pt x="3665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76"/>
            <p:cNvSpPr/>
            <p:nvPr/>
          </p:nvSpPr>
          <p:spPr>
            <a:xfrm>
              <a:off x="7019825" y="2177275"/>
              <a:ext cx="312400" cy="128600"/>
            </a:xfrm>
            <a:custGeom>
              <a:avLst/>
              <a:gdLst/>
              <a:ahLst/>
              <a:cxnLst/>
              <a:rect l="l" t="t" r="r" b="b"/>
              <a:pathLst>
                <a:path w="12496" h="5144" extrusionOk="0">
                  <a:moveTo>
                    <a:pt x="2936" y="0"/>
                  </a:moveTo>
                  <a:cubicBezTo>
                    <a:pt x="2561" y="0"/>
                    <a:pt x="2208" y="88"/>
                    <a:pt x="1833" y="287"/>
                  </a:cubicBezTo>
                  <a:lnTo>
                    <a:pt x="353" y="1280"/>
                  </a:lnTo>
                  <a:cubicBezTo>
                    <a:pt x="177" y="1391"/>
                    <a:pt x="0" y="1567"/>
                    <a:pt x="0" y="1832"/>
                  </a:cubicBezTo>
                  <a:lnTo>
                    <a:pt x="0" y="3311"/>
                  </a:lnTo>
                  <a:cubicBezTo>
                    <a:pt x="0" y="3598"/>
                    <a:pt x="177" y="3775"/>
                    <a:pt x="353" y="3863"/>
                  </a:cubicBezTo>
                  <a:lnTo>
                    <a:pt x="2009" y="4967"/>
                  </a:lnTo>
                  <a:cubicBezTo>
                    <a:pt x="2208" y="5055"/>
                    <a:pt x="2473" y="5144"/>
                    <a:pt x="2760" y="5144"/>
                  </a:cubicBezTo>
                  <a:lnTo>
                    <a:pt x="4305" y="5144"/>
                  </a:lnTo>
                  <a:cubicBezTo>
                    <a:pt x="4769" y="5144"/>
                    <a:pt x="5144" y="4967"/>
                    <a:pt x="5409" y="4503"/>
                  </a:cubicBezTo>
                  <a:cubicBezTo>
                    <a:pt x="5519" y="4327"/>
                    <a:pt x="5696" y="4239"/>
                    <a:pt x="5961" y="4239"/>
                  </a:cubicBezTo>
                  <a:lnTo>
                    <a:pt x="6513" y="4239"/>
                  </a:lnTo>
                  <a:cubicBezTo>
                    <a:pt x="6800" y="4239"/>
                    <a:pt x="6976" y="4327"/>
                    <a:pt x="7065" y="4503"/>
                  </a:cubicBezTo>
                  <a:cubicBezTo>
                    <a:pt x="7352" y="4967"/>
                    <a:pt x="7727" y="5144"/>
                    <a:pt x="8168" y="5144"/>
                  </a:cubicBezTo>
                  <a:lnTo>
                    <a:pt x="9736" y="5144"/>
                  </a:lnTo>
                  <a:cubicBezTo>
                    <a:pt x="10023" y="5144"/>
                    <a:pt x="10288" y="5055"/>
                    <a:pt x="10486" y="4967"/>
                  </a:cubicBezTo>
                  <a:lnTo>
                    <a:pt x="12142" y="3863"/>
                  </a:lnTo>
                  <a:cubicBezTo>
                    <a:pt x="12319" y="3775"/>
                    <a:pt x="12495" y="3598"/>
                    <a:pt x="12495" y="3311"/>
                  </a:cubicBezTo>
                  <a:lnTo>
                    <a:pt x="12495" y="1832"/>
                  </a:lnTo>
                  <a:cubicBezTo>
                    <a:pt x="12495" y="1567"/>
                    <a:pt x="12319" y="1391"/>
                    <a:pt x="12142" y="1280"/>
                  </a:cubicBezTo>
                  <a:lnTo>
                    <a:pt x="10663" y="287"/>
                  </a:lnTo>
                  <a:cubicBezTo>
                    <a:pt x="10288" y="88"/>
                    <a:pt x="9934" y="0"/>
                    <a:pt x="9559" y="0"/>
                  </a:cubicBezTo>
                  <a:lnTo>
                    <a:pt x="8168" y="0"/>
                  </a:lnTo>
                  <a:cubicBezTo>
                    <a:pt x="7727" y="0"/>
                    <a:pt x="7352" y="177"/>
                    <a:pt x="7065" y="640"/>
                  </a:cubicBezTo>
                  <a:cubicBezTo>
                    <a:pt x="6976" y="839"/>
                    <a:pt x="6800" y="927"/>
                    <a:pt x="6513" y="927"/>
                  </a:cubicBezTo>
                  <a:lnTo>
                    <a:pt x="5961" y="927"/>
                  </a:lnTo>
                  <a:cubicBezTo>
                    <a:pt x="5696" y="927"/>
                    <a:pt x="5519" y="839"/>
                    <a:pt x="5409" y="640"/>
                  </a:cubicBezTo>
                  <a:cubicBezTo>
                    <a:pt x="5144" y="177"/>
                    <a:pt x="4769" y="0"/>
                    <a:pt x="4305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76"/>
            <p:cNvSpPr/>
            <p:nvPr/>
          </p:nvSpPr>
          <p:spPr>
            <a:xfrm>
              <a:off x="7176000" y="2177275"/>
              <a:ext cx="156225" cy="128600"/>
            </a:xfrm>
            <a:custGeom>
              <a:avLst/>
              <a:gdLst/>
              <a:ahLst/>
              <a:cxnLst/>
              <a:rect l="l" t="t" r="r" b="b"/>
              <a:pathLst>
                <a:path w="6249" h="5144" extrusionOk="0">
                  <a:moveTo>
                    <a:pt x="1921" y="0"/>
                  </a:moveTo>
                  <a:cubicBezTo>
                    <a:pt x="1480" y="0"/>
                    <a:pt x="1105" y="177"/>
                    <a:pt x="818" y="640"/>
                  </a:cubicBezTo>
                  <a:cubicBezTo>
                    <a:pt x="729" y="729"/>
                    <a:pt x="641" y="839"/>
                    <a:pt x="553" y="839"/>
                  </a:cubicBezTo>
                  <a:cubicBezTo>
                    <a:pt x="464" y="927"/>
                    <a:pt x="376" y="927"/>
                    <a:pt x="266" y="927"/>
                  </a:cubicBezTo>
                  <a:lnTo>
                    <a:pt x="1" y="927"/>
                  </a:lnTo>
                  <a:lnTo>
                    <a:pt x="1" y="4239"/>
                  </a:lnTo>
                  <a:lnTo>
                    <a:pt x="266" y="4239"/>
                  </a:lnTo>
                  <a:cubicBezTo>
                    <a:pt x="376" y="4239"/>
                    <a:pt x="464" y="4239"/>
                    <a:pt x="553" y="4327"/>
                  </a:cubicBezTo>
                  <a:cubicBezTo>
                    <a:pt x="641" y="4327"/>
                    <a:pt x="729" y="4415"/>
                    <a:pt x="818" y="4503"/>
                  </a:cubicBezTo>
                  <a:cubicBezTo>
                    <a:pt x="928" y="4702"/>
                    <a:pt x="1105" y="4879"/>
                    <a:pt x="1281" y="4967"/>
                  </a:cubicBezTo>
                  <a:cubicBezTo>
                    <a:pt x="1480" y="5055"/>
                    <a:pt x="1745" y="5144"/>
                    <a:pt x="1921" y="5144"/>
                  </a:cubicBezTo>
                  <a:lnTo>
                    <a:pt x="3489" y="5144"/>
                  </a:lnTo>
                  <a:cubicBezTo>
                    <a:pt x="3776" y="5144"/>
                    <a:pt x="4041" y="5055"/>
                    <a:pt x="4239" y="4967"/>
                  </a:cubicBezTo>
                  <a:lnTo>
                    <a:pt x="5895" y="3863"/>
                  </a:lnTo>
                  <a:cubicBezTo>
                    <a:pt x="6072" y="3775"/>
                    <a:pt x="6248" y="3598"/>
                    <a:pt x="6248" y="3311"/>
                  </a:cubicBezTo>
                  <a:lnTo>
                    <a:pt x="6248" y="1832"/>
                  </a:lnTo>
                  <a:cubicBezTo>
                    <a:pt x="6248" y="1567"/>
                    <a:pt x="6072" y="1391"/>
                    <a:pt x="5895" y="1280"/>
                  </a:cubicBezTo>
                  <a:lnTo>
                    <a:pt x="4416" y="287"/>
                  </a:lnTo>
                  <a:cubicBezTo>
                    <a:pt x="4041" y="88"/>
                    <a:pt x="3687" y="0"/>
                    <a:pt x="3312" y="0"/>
                  </a:cubicBez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76"/>
            <p:cNvSpPr/>
            <p:nvPr/>
          </p:nvSpPr>
          <p:spPr>
            <a:xfrm>
              <a:off x="7058450" y="2216450"/>
              <a:ext cx="99375" cy="50800"/>
            </a:xfrm>
            <a:custGeom>
              <a:avLst/>
              <a:gdLst/>
              <a:ahLst/>
              <a:cxnLst/>
              <a:rect l="l" t="t" r="r" b="b"/>
              <a:pathLst>
                <a:path w="3975" h="2032" extrusionOk="0">
                  <a:moveTo>
                    <a:pt x="1943" y="0"/>
                  </a:moveTo>
                  <a:cubicBezTo>
                    <a:pt x="928" y="0"/>
                    <a:pt x="1" y="729"/>
                    <a:pt x="1" y="1016"/>
                  </a:cubicBezTo>
                  <a:cubicBezTo>
                    <a:pt x="1" y="1281"/>
                    <a:pt x="928" y="2031"/>
                    <a:pt x="1943" y="2031"/>
                  </a:cubicBezTo>
                  <a:cubicBezTo>
                    <a:pt x="3047" y="2031"/>
                    <a:pt x="3974" y="1193"/>
                    <a:pt x="3974" y="1016"/>
                  </a:cubicBezTo>
                  <a:cubicBezTo>
                    <a:pt x="3974" y="817"/>
                    <a:pt x="3047" y="0"/>
                    <a:pt x="1943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76"/>
            <p:cNvSpPr/>
            <p:nvPr/>
          </p:nvSpPr>
          <p:spPr>
            <a:xfrm>
              <a:off x="7194225" y="2216450"/>
              <a:ext cx="98800" cy="50800"/>
            </a:xfrm>
            <a:custGeom>
              <a:avLst/>
              <a:gdLst/>
              <a:ahLst/>
              <a:cxnLst/>
              <a:rect l="l" t="t" r="r" b="b"/>
              <a:pathLst>
                <a:path w="3952" h="2032" extrusionOk="0">
                  <a:moveTo>
                    <a:pt x="2031" y="0"/>
                  </a:moveTo>
                  <a:cubicBezTo>
                    <a:pt x="927" y="0"/>
                    <a:pt x="0" y="729"/>
                    <a:pt x="0" y="1016"/>
                  </a:cubicBezTo>
                  <a:cubicBezTo>
                    <a:pt x="0" y="1281"/>
                    <a:pt x="927" y="2031"/>
                    <a:pt x="2031" y="2031"/>
                  </a:cubicBezTo>
                  <a:cubicBezTo>
                    <a:pt x="3047" y="2031"/>
                    <a:pt x="3952" y="1193"/>
                    <a:pt x="3952" y="1016"/>
                  </a:cubicBezTo>
                  <a:cubicBezTo>
                    <a:pt x="3952" y="817"/>
                    <a:pt x="3047" y="0"/>
                    <a:pt x="2031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76"/>
            <p:cNvSpPr/>
            <p:nvPr/>
          </p:nvSpPr>
          <p:spPr>
            <a:xfrm>
              <a:off x="7079425" y="2228025"/>
              <a:ext cx="55200" cy="27625"/>
            </a:xfrm>
            <a:custGeom>
              <a:avLst/>
              <a:gdLst/>
              <a:ahLst/>
              <a:cxnLst/>
              <a:rect l="l" t="t" r="r" b="b"/>
              <a:pathLst>
                <a:path w="2208" h="1105" extrusionOk="0">
                  <a:moveTo>
                    <a:pt x="1104" y="1"/>
                  </a:moveTo>
                  <a:cubicBezTo>
                    <a:pt x="552" y="1"/>
                    <a:pt x="0" y="465"/>
                    <a:pt x="0" y="553"/>
                  </a:cubicBezTo>
                  <a:cubicBezTo>
                    <a:pt x="0" y="641"/>
                    <a:pt x="552" y="1105"/>
                    <a:pt x="1104" y="1105"/>
                  </a:cubicBezTo>
                  <a:cubicBezTo>
                    <a:pt x="1744" y="1105"/>
                    <a:pt x="2208" y="641"/>
                    <a:pt x="2208" y="553"/>
                  </a:cubicBezTo>
                  <a:cubicBezTo>
                    <a:pt x="2208" y="465"/>
                    <a:pt x="1744" y="1"/>
                    <a:pt x="110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76"/>
            <p:cNvSpPr/>
            <p:nvPr/>
          </p:nvSpPr>
          <p:spPr>
            <a:xfrm>
              <a:off x="7217400" y="2228025"/>
              <a:ext cx="55200" cy="27625"/>
            </a:xfrm>
            <a:custGeom>
              <a:avLst/>
              <a:gdLst/>
              <a:ahLst/>
              <a:cxnLst/>
              <a:rect l="l" t="t" r="r" b="b"/>
              <a:pathLst>
                <a:path w="2208" h="1105" extrusionOk="0">
                  <a:moveTo>
                    <a:pt x="1104" y="1"/>
                  </a:moveTo>
                  <a:cubicBezTo>
                    <a:pt x="464" y="1"/>
                    <a:pt x="0" y="465"/>
                    <a:pt x="0" y="553"/>
                  </a:cubicBezTo>
                  <a:cubicBezTo>
                    <a:pt x="0" y="641"/>
                    <a:pt x="464" y="1105"/>
                    <a:pt x="1104" y="1105"/>
                  </a:cubicBezTo>
                  <a:cubicBezTo>
                    <a:pt x="1656" y="1105"/>
                    <a:pt x="2208" y="641"/>
                    <a:pt x="2208" y="553"/>
                  </a:cubicBezTo>
                  <a:cubicBezTo>
                    <a:pt x="2208" y="465"/>
                    <a:pt x="1656" y="1"/>
                    <a:pt x="110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76"/>
            <p:cNvSpPr/>
            <p:nvPr/>
          </p:nvSpPr>
          <p:spPr>
            <a:xfrm>
              <a:off x="7270375" y="2167875"/>
              <a:ext cx="45825" cy="44175"/>
            </a:xfrm>
            <a:custGeom>
              <a:avLst/>
              <a:gdLst/>
              <a:ahLst/>
              <a:cxnLst/>
              <a:rect l="l" t="t" r="r" b="b"/>
              <a:pathLst>
                <a:path w="1833" h="1767" extrusionOk="0">
                  <a:moveTo>
                    <a:pt x="906" y="1"/>
                  </a:moveTo>
                  <a:lnTo>
                    <a:pt x="729" y="376"/>
                  </a:lnTo>
                  <a:cubicBezTo>
                    <a:pt x="729" y="553"/>
                    <a:pt x="553" y="663"/>
                    <a:pt x="464" y="751"/>
                  </a:cubicBezTo>
                  <a:lnTo>
                    <a:pt x="1" y="928"/>
                  </a:lnTo>
                  <a:lnTo>
                    <a:pt x="464" y="1016"/>
                  </a:lnTo>
                  <a:cubicBezTo>
                    <a:pt x="553" y="1105"/>
                    <a:pt x="729" y="1215"/>
                    <a:pt x="729" y="1392"/>
                  </a:cubicBezTo>
                  <a:lnTo>
                    <a:pt x="906" y="1767"/>
                  </a:lnTo>
                  <a:lnTo>
                    <a:pt x="1104" y="1392"/>
                  </a:lnTo>
                  <a:cubicBezTo>
                    <a:pt x="1104" y="1215"/>
                    <a:pt x="1281" y="1105"/>
                    <a:pt x="1369" y="1016"/>
                  </a:cubicBezTo>
                  <a:lnTo>
                    <a:pt x="1833" y="928"/>
                  </a:lnTo>
                  <a:lnTo>
                    <a:pt x="1369" y="751"/>
                  </a:lnTo>
                  <a:cubicBezTo>
                    <a:pt x="1281" y="663"/>
                    <a:pt x="1104" y="553"/>
                    <a:pt x="1104" y="376"/>
                  </a:cubicBezTo>
                  <a:lnTo>
                    <a:pt x="906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76"/>
            <p:cNvSpPr/>
            <p:nvPr/>
          </p:nvSpPr>
          <p:spPr>
            <a:xfrm>
              <a:off x="7093225" y="2154075"/>
              <a:ext cx="34250" cy="34800"/>
            </a:xfrm>
            <a:custGeom>
              <a:avLst/>
              <a:gdLst/>
              <a:ahLst/>
              <a:cxnLst/>
              <a:rect l="l" t="t" r="r" b="b"/>
              <a:pathLst>
                <a:path w="1370" h="1392" extrusionOk="0">
                  <a:moveTo>
                    <a:pt x="729" y="1"/>
                  </a:moveTo>
                  <a:lnTo>
                    <a:pt x="552" y="288"/>
                  </a:lnTo>
                  <a:cubicBezTo>
                    <a:pt x="552" y="464"/>
                    <a:pt x="464" y="553"/>
                    <a:pt x="376" y="553"/>
                  </a:cubicBezTo>
                  <a:lnTo>
                    <a:pt x="0" y="751"/>
                  </a:lnTo>
                  <a:lnTo>
                    <a:pt x="376" y="840"/>
                  </a:lnTo>
                  <a:cubicBezTo>
                    <a:pt x="464" y="840"/>
                    <a:pt x="552" y="928"/>
                    <a:pt x="552" y="1105"/>
                  </a:cubicBezTo>
                  <a:lnTo>
                    <a:pt x="729" y="1392"/>
                  </a:lnTo>
                  <a:lnTo>
                    <a:pt x="817" y="1105"/>
                  </a:lnTo>
                  <a:cubicBezTo>
                    <a:pt x="817" y="928"/>
                    <a:pt x="928" y="840"/>
                    <a:pt x="1104" y="840"/>
                  </a:cubicBezTo>
                  <a:lnTo>
                    <a:pt x="1369" y="751"/>
                  </a:lnTo>
                  <a:lnTo>
                    <a:pt x="1104" y="553"/>
                  </a:lnTo>
                  <a:cubicBezTo>
                    <a:pt x="928" y="553"/>
                    <a:pt x="817" y="464"/>
                    <a:pt x="817" y="288"/>
                  </a:cubicBezTo>
                  <a:lnTo>
                    <a:pt x="729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76"/>
            <p:cNvSpPr/>
            <p:nvPr/>
          </p:nvSpPr>
          <p:spPr>
            <a:xfrm>
              <a:off x="7024225" y="2267225"/>
              <a:ext cx="41425" cy="41425"/>
            </a:xfrm>
            <a:custGeom>
              <a:avLst/>
              <a:gdLst/>
              <a:ahLst/>
              <a:cxnLst/>
              <a:rect l="l" t="t" r="r" b="b"/>
              <a:pathLst>
                <a:path w="1657" h="1657" extrusionOk="0">
                  <a:moveTo>
                    <a:pt x="818" y="0"/>
                  </a:moveTo>
                  <a:lnTo>
                    <a:pt x="729" y="354"/>
                  </a:lnTo>
                  <a:cubicBezTo>
                    <a:pt x="641" y="442"/>
                    <a:pt x="553" y="641"/>
                    <a:pt x="376" y="641"/>
                  </a:cubicBezTo>
                  <a:lnTo>
                    <a:pt x="1" y="817"/>
                  </a:lnTo>
                  <a:lnTo>
                    <a:pt x="376" y="905"/>
                  </a:lnTo>
                  <a:cubicBezTo>
                    <a:pt x="553" y="994"/>
                    <a:pt x="641" y="1104"/>
                    <a:pt x="729" y="1281"/>
                  </a:cubicBezTo>
                  <a:lnTo>
                    <a:pt x="818" y="1656"/>
                  </a:lnTo>
                  <a:lnTo>
                    <a:pt x="1016" y="1281"/>
                  </a:lnTo>
                  <a:cubicBezTo>
                    <a:pt x="1016" y="1104"/>
                    <a:pt x="1193" y="994"/>
                    <a:pt x="1281" y="905"/>
                  </a:cubicBezTo>
                  <a:lnTo>
                    <a:pt x="1657" y="817"/>
                  </a:lnTo>
                  <a:lnTo>
                    <a:pt x="1281" y="641"/>
                  </a:lnTo>
                  <a:cubicBezTo>
                    <a:pt x="1193" y="641"/>
                    <a:pt x="1016" y="442"/>
                    <a:pt x="1016" y="354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2" name="Google Shape;1592;p76"/>
          <p:cNvGrpSpPr/>
          <p:nvPr/>
        </p:nvGrpSpPr>
        <p:grpSpPr>
          <a:xfrm>
            <a:off x="7364016" y="2152862"/>
            <a:ext cx="399075" cy="399075"/>
            <a:chOff x="6375750" y="2057500"/>
            <a:chExt cx="368150" cy="368150"/>
          </a:xfrm>
        </p:grpSpPr>
        <p:sp>
          <p:nvSpPr>
            <p:cNvPr id="1593" name="Google Shape;1593;p76"/>
            <p:cNvSpPr/>
            <p:nvPr/>
          </p:nvSpPr>
          <p:spPr>
            <a:xfrm>
              <a:off x="6375750" y="2057500"/>
              <a:ext cx="368150" cy="368150"/>
            </a:xfrm>
            <a:custGeom>
              <a:avLst/>
              <a:gdLst/>
              <a:ahLst/>
              <a:cxnLst/>
              <a:rect l="l" t="t" r="r" b="b"/>
              <a:pathLst>
                <a:path w="14726" h="14726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52" y="14725"/>
                  </a:cubicBezTo>
                  <a:cubicBezTo>
                    <a:pt x="11414" y="14725"/>
                    <a:pt x="14725" y="11414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76"/>
            <p:cNvSpPr/>
            <p:nvPr/>
          </p:nvSpPr>
          <p:spPr>
            <a:xfrm>
              <a:off x="6428725" y="2085100"/>
              <a:ext cx="315175" cy="340550"/>
            </a:xfrm>
            <a:custGeom>
              <a:avLst/>
              <a:gdLst/>
              <a:ahLst/>
              <a:cxnLst/>
              <a:rect l="l" t="t" r="r" b="b"/>
              <a:pathLst>
                <a:path w="12607" h="13622" extrusionOk="0">
                  <a:moveTo>
                    <a:pt x="6535" y="0"/>
                  </a:moveTo>
                  <a:lnTo>
                    <a:pt x="2849" y="1104"/>
                  </a:lnTo>
                  <a:lnTo>
                    <a:pt x="1833" y="2959"/>
                  </a:lnTo>
                  <a:lnTo>
                    <a:pt x="465" y="3422"/>
                  </a:lnTo>
                  <a:lnTo>
                    <a:pt x="1" y="5519"/>
                  </a:lnTo>
                  <a:lnTo>
                    <a:pt x="3489" y="9206"/>
                  </a:lnTo>
                  <a:lnTo>
                    <a:pt x="3489" y="11325"/>
                  </a:lnTo>
                  <a:lnTo>
                    <a:pt x="3953" y="11789"/>
                  </a:lnTo>
                  <a:lnTo>
                    <a:pt x="3953" y="12429"/>
                  </a:lnTo>
                  <a:lnTo>
                    <a:pt x="5145" y="13621"/>
                  </a:lnTo>
                  <a:lnTo>
                    <a:pt x="5233" y="13621"/>
                  </a:lnTo>
                  <a:cubicBezTo>
                    <a:pt x="9295" y="13621"/>
                    <a:pt x="12606" y="10310"/>
                    <a:pt x="12606" y="6270"/>
                  </a:cubicBezTo>
                  <a:lnTo>
                    <a:pt x="12606" y="5630"/>
                  </a:lnTo>
                  <a:lnTo>
                    <a:pt x="8831" y="1855"/>
                  </a:lnTo>
                  <a:lnTo>
                    <a:pt x="6535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76"/>
            <p:cNvSpPr/>
            <p:nvPr/>
          </p:nvSpPr>
          <p:spPr>
            <a:xfrm>
              <a:off x="6515925" y="2278250"/>
              <a:ext cx="82825" cy="90000"/>
            </a:xfrm>
            <a:custGeom>
              <a:avLst/>
              <a:gdLst/>
              <a:ahLst/>
              <a:cxnLst/>
              <a:rect l="l" t="t" r="r" b="b"/>
              <a:pathLst>
                <a:path w="3313" h="3600" extrusionOk="0">
                  <a:moveTo>
                    <a:pt x="729" y="1"/>
                  </a:moveTo>
                  <a:cubicBezTo>
                    <a:pt x="376" y="1"/>
                    <a:pt x="1" y="288"/>
                    <a:pt x="1" y="751"/>
                  </a:cubicBezTo>
                  <a:lnTo>
                    <a:pt x="1" y="3599"/>
                  </a:lnTo>
                  <a:lnTo>
                    <a:pt x="3312" y="3599"/>
                  </a:lnTo>
                  <a:lnTo>
                    <a:pt x="3312" y="751"/>
                  </a:lnTo>
                  <a:cubicBezTo>
                    <a:pt x="3312" y="288"/>
                    <a:pt x="3047" y="1"/>
                    <a:pt x="258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76"/>
            <p:cNvSpPr/>
            <p:nvPr/>
          </p:nvSpPr>
          <p:spPr>
            <a:xfrm>
              <a:off x="6557325" y="2278250"/>
              <a:ext cx="41425" cy="90000"/>
            </a:xfrm>
            <a:custGeom>
              <a:avLst/>
              <a:gdLst/>
              <a:ahLst/>
              <a:cxnLst/>
              <a:rect l="l" t="t" r="r" b="b"/>
              <a:pathLst>
                <a:path w="1657" h="3600" extrusionOk="0">
                  <a:moveTo>
                    <a:pt x="1" y="1"/>
                  </a:moveTo>
                  <a:lnTo>
                    <a:pt x="1" y="3599"/>
                  </a:lnTo>
                  <a:lnTo>
                    <a:pt x="1656" y="3599"/>
                  </a:lnTo>
                  <a:lnTo>
                    <a:pt x="1656" y="751"/>
                  </a:lnTo>
                  <a:cubicBezTo>
                    <a:pt x="1656" y="553"/>
                    <a:pt x="1656" y="464"/>
                    <a:pt x="1568" y="376"/>
                  </a:cubicBezTo>
                  <a:cubicBezTo>
                    <a:pt x="1480" y="111"/>
                    <a:pt x="1193" y="1"/>
                    <a:pt x="928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76"/>
            <p:cNvSpPr/>
            <p:nvPr/>
          </p:nvSpPr>
          <p:spPr>
            <a:xfrm>
              <a:off x="6502150" y="2223075"/>
              <a:ext cx="110400" cy="172775"/>
            </a:xfrm>
            <a:custGeom>
              <a:avLst/>
              <a:gdLst/>
              <a:ahLst/>
              <a:cxnLst/>
              <a:rect l="l" t="t" r="r" b="b"/>
              <a:pathLst>
                <a:path w="4416" h="6911" extrusionOk="0">
                  <a:moveTo>
                    <a:pt x="0" y="0"/>
                  </a:moveTo>
                  <a:lnTo>
                    <a:pt x="0" y="1943"/>
                  </a:lnTo>
                  <a:lnTo>
                    <a:pt x="1016" y="2958"/>
                  </a:lnTo>
                  <a:lnTo>
                    <a:pt x="1016" y="6910"/>
                  </a:lnTo>
                  <a:lnTo>
                    <a:pt x="1943" y="6910"/>
                  </a:lnTo>
                  <a:lnTo>
                    <a:pt x="1943" y="4879"/>
                  </a:lnTo>
                  <a:lnTo>
                    <a:pt x="2583" y="4879"/>
                  </a:lnTo>
                  <a:lnTo>
                    <a:pt x="2583" y="6910"/>
                  </a:lnTo>
                  <a:lnTo>
                    <a:pt x="3400" y="6910"/>
                  </a:lnTo>
                  <a:lnTo>
                    <a:pt x="3400" y="2958"/>
                  </a:lnTo>
                  <a:lnTo>
                    <a:pt x="4415" y="1943"/>
                  </a:lnTo>
                  <a:lnTo>
                    <a:pt x="4415" y="0"/>
                  </a:lnTo>
                  <a:lnTo>
                    <a:pt x="3598" y="0"/>
                  </a:lnTo>
                  <a:lnTo>
                    <a:pt x="3598" y="1568"/>
                  </a:lnTo>
                  <a:lnTo>
                    <a:pt x="2936" y="2208"/>
                  </a:lnTo>
                  <a:lnTo>
                    <a:pt x="2495" y="2208"/>
                  </a:lnTo>
                  <a:cubicBezTo>
                    <a:pt x="2936" y="2120"/>
                    <a:pt x="3223" y="1656"/>
                    <a:pt x="3223" y="1214"/>
                  </a:cubicBezTo>
                  <a:cubicBezTo>
                    <a:pt x="3223" y="663"/>
                    <a:pt x="2760" y="287"/>
                    <a:pt x="2208" y="287"/>
                  </a:cubicBezTo>
                  <a:cubicBezTo>
                    <a:pt x="1656" y="287"/>
                    <a:pt x="1280" y="663"/>
                    <a:pt x="1280" y="1214"/>
                  </a:cubicBezTo>
                  <a:cubicBezTo>
                    <a:pt x="1280" y="1656"/>
                    <a:pt x="1567" y="2120"/>
                    <a:pt x="2031" y="2208"/>
                  </a:cubicBezTo>
                  <a:lnTo>
                    <a:pt x="1479" y="2208"/>
                  </a:lnTo>
                  <a:lnTo>
                    <a:pt x="927" y="1568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76"/>
            <p:cNvSpPr/>
            <p:nvPr/>
          </p:nvSpPr>
          <p:spPr>
            <a:xfrm>
              <a:off x="6557325" y="2223075"/>
              <a:ext cx="55225" cy="172775"/>
            </a:xfrm>
            <a:custGeom>
              <a:avLst/>
              <a:gdLst/>
              <a:ahLst/>
              <a:cxnLst/>
              <a:rect l="l" t="t" r="r" b="b"/>
              <a:pathLst>
                <a:path w="2209" h="6911" extrusionOk="0">
                  <a:moveTo>
                    <a:pt x="1391" y="0"/>
                  </a:moveTo>
                  <a:lnTo>
                    <a:pt x="1391" y="1568"/>
                  </a:lnTo>
                  <a:lnTo>
                    <a:pt x="729" y="2208"/>
                  </a:lnTo>
                  <a:lnTo>
                    <a:pt x="288" y="2208"/>
                  </a:lnTo>
                  <a:cubicBezTo>
                    <a:pt x="729" y="2120"/>
                    <a:pt x="1016" y="1656"/>
                    <a:pt x="1016" y="1214"/>
                  </a:cubicBezTo>
                  <a:cubicBezTo>
                    <a:pt x="1016" y="663"/>
                    <a:pt x="553" y="287"/>
                    <a:pt x="1" y="287"/>
                  </a:cubicBezTo>
                  <a:lnTo>
                    <a:pt x="1" y="4879"/>
                  </a:lnTo>
                  <a:lnTo>
                    <a:pt x="376" y="4879"/>
                  </a:lnTo>
                  <a:lnTo>
                    <a:pt x="376" y="6910"/>
                  </a:lnTo>
                  <a:lnTo>
                    <a:pt x="1193" y="6910"/>
                  </a:lnTo>
                  <a:lnTo>
                    <a:pt x="1193" y="2958"/>
                  </a:lnTo>
                  <a:lnTo>
                    <a:pt x="1568" y="2583"/>
                  </a:lnTo>
                  <a:lnTo>
                    <a:pt x="2208" y="1943"/>
                  </a:lnTo>
                  <a:lnTo>
                    <a:pt x="2208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76"/>
            <p:cNvSpPr/>
            <p:nvPr/>
          </p:nvSpPr>
          <p:spPr>
            <a:xfrm>
              <a:off x="6428725" y="2085100"/>
              <a:ext cx="246175" cy="138000"/>
            </a:xfrm>
            <a:custGeom>
              <a:avLst/>
              <a:gdLst/>
              <a:ahLst/>
              <a:cxnLst/>
              <a:rect l="l" t="t" r="r" b="b"/>
              <a:pathLst>
                <a:path w="9847" h="5520" extrusionOk="0">
                  <a:moveTo>
                    <a:pt x="6535" y="0"/>
                  </a:moveTo>
                  <a:lnTo>
                    <a:pt x="2849" y="1104"/>
                  </a:lnTo>
                  <a:lnTo>
                    <a:pt x="1833" y="2959"/>
                  </a:lnTo>
                  <a:lnTo>
                    <a:pt x="465" y="3422"/>
                  </a:lnTo>
                  <a:lnTo>
                    <a:pt x="1" y="5519"/>
                  </a:lnTo>
                  <a:lnTo>
                    <a:pt x="9847" y="5519"/>
                  </a:lnTo>
                  <a:lnTo>
                    <a:pt x="9847" y="4151"/>
                  </a:lnTo>
                  <a:lnTo>
                    <a:pt x="8831" y="1855"/>
                  </a:lnTo>
                  <a:lnTo>
                    <a:pt x="6535" y="0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76"/>
            <p:cNvSpPr/>
            <p:nvPr/>
          </p:nvSpPr>
          <p:spPr>
            <a:xfrm>
              <a:off x="6557325" y="2085100"/>
              <a:ext cx="117575" cy="138000"/>
            </a:xfrm>
            <a:custGeom>
              <a:avLst/>
              <a:gdLst/>
              <a:ahLst/>
              <a:cxnLst/>
              <a:rect l="l" t="t" r="r" b="b"/>
              <a:pathLst>
                <a:path w="4703" h="5520" extrusionOk="0">
                  <a:moveTo>
                    <a:pt x="1391" y="0"/>
                  </a:moveTo>
                  <a:lnTo>
                    <a:pt x="1" y="376"/>
                  </a:lnTo>
                  <a:lnTo>
                    <a:pt x="1" y="5519"/>
                  </a:lnTo>
                  <a:lnTo>
                    <a:pt x="4703" y="5519"/>
                  </a:lnTo>
                  <a:lnTo>
                    <a:pt x="4703" y="4151"/>
                  </a:lnTo>
                  <a:lnTo>
                    <a:pt x="3687" y="1855"/>
                  </a:lnTo>
                  <a:lnTo>
                    <a:pt x="139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76"/>
            <p:cNvSpPr/>
            <p:nvPr/>
          </p:nvSpPr>
          <p:spPr>
            <a:xfrm>
              <a:off x="6474550" y="2112700"/>
              <a:ext cx="25400" cy="85550"/>
            </a:xfrm>
            <a:custGeom>
              <a:avLst/>
              <a:gdLst/>
              <a:ahLst/>
              <a:cxnLst/>
              <a:rect l="l" t="t" r="r" b="b"/>
              <a:pathLst>
                <a:path w="1016" h="3422" extrusionOk="0">
                  <a:moveTo>
                    <a:pt x="1016" y="0"/>
                  </a:moveTo>
                  <a:lnTo>
                    <a:pt x="0" y="1855"/>
                  </a:lnTo>
                  <a:lnTo>
                    <a:pt x="1016" y="3422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76"/>
            <p:cNvSpPr/>
            <p:nvPr/>
          </p:nvSpPr>
          <p:spPr>
            <a:xfrm>
              <a:off x="6592100" y="2085100"/>
              <a:ext cx="57425" cy="78400"/>
            </a:xfrm>
            <a:custGeom>
              <a:avLst/>
              <a:gdLst/>
              <a:ahLst/>
              <a:cxnLst/>
              <a:rect l="l" t="t" r="r" b="b"/>
              <a:pathLst>
                <a:path w="2297" h="3136" extrusionOk="0">
                  <a:moveTo>
                    <a:pt x="0" y="0"/>
                  </a:moveTo>
                  <a:lnTo>
                    <a:pt x="1546" y="3135"/>
                  </a:lnTo>
                  <a:lnTo>
                    <a:pt x="2296" y="18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76"/>
            <p:cNvSpPr/>
            <p:nvPr/>
          </p:nvSpPr>
          <p:spPr>
            <a:xfrm>
              <a:off x="6428725" y="2170650"/>
              <a:ext cx="29850" cy="52450"/>
            </a:xfrm>
            <a:custGeom>
              <a:avLst/>
              <a:gdLst/>
              <a:ahLst/>
              <a:cxnLst/>
              <a:rect l="l" t="t" r="r" b="b"/>
              <a:pathLst>
                <a:path w="1194" h="2098" extrusionOk="0">
                  <a:moveTo>
                    <a:pt x="465" y="0"/>
                  </a:moveTo>
                  <a:lnTo>
                    <a:pt x="1" y="2097"/>
                  </a:lnTo>
                  <a:lnTo>
                    <a:pt x="1193" y="2097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76"/>
            <p:cNvSpPr/>
            <p:nvPr/>
          </p:nvSpPr>
          <p:spPr>
            <a:xfrm>
              <a:off x="6644525" y="2188850"/>
              <a:ext cx="30375" cy="34250"/>
            </a:xfrm>
            <a:custGeom>
              <a:avLst/>
              <a:gdLst/>
              <a:ahLst/>
              <a:cxnLst/>
              <a:rect l="l" t="t" r="r" b="b"/>
              <a:pathLst>
                <a:path w="1215" h="1370" extrusionOk="0">
                  <a:moveTo>
                    <a:pt x="1215" y="1"/>
                  </a:moveTo>
                  <a:lnTo>
                    <a:pt x="1" y="1369"/>
                  </a:lnTo>
                  <a:lnTo>
                    <a:pt x="1215" y="1369"/>
                  </a:lnTo>
                  <a:lnTo>
                    <a:pt x="1215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5" name="Google Shape;1605;p76"/>
          <p:cNvGrpSpPr/>
          <p:nvPr/>
        </p:nvGrpSpPr>
        <p:grpSpPr>
          <a:xfrm>
            <a:off x="6695757" y="2152862"/>
            <a:ext cx="399075" cy="399075"/>
            <a:chOff x="5759275" y="2057500"/>
            <a:chExt cx="368150" cy="368150"/>
          </a:xfrm>
        </p:grpSpPr>
        <p:sp>
          <p:nvSpPr>
            <p:cNvPr id="1606" name="Google Shape;1606;p76"/>
            <p:cNvSpPr/>
            <p:nvPr/>
          </p:nvSpPr>
          <p:spPr>
            <a:xfrm>
              <a:off x="5759275" y="2057500"/>
              <a:ext cx="368150" cy="368150"/>
            </a:xfrm>
            <a:custGeom>
              <a:avLst/>
              <a:gdLst/>
              <a:ahLst/>
              <a:cxnLst/>
              <a:rect l="l" t="t" r="r" b="b"/>
              <a:pathLst>
                <a:path w="14726" h="14726" extrusionOk="0">
                  <a:moveTo>
                    <a:pt x="7374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74" y="14725"/>
                  </a:cubicBezTo>
                  <a:cubicBezTo>
                    <a:pt x="11414" y="14725"/>
                    <a:pt x="14726" y="11414"/>
                    <a:pt x="14726" y="7374"/>
                  </a:cubicBezTo>
                  <a:cubicBezTo>
                    <a:pt x="14726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76"/>
            <p:cNvSpPr/>
            <p:nvPr/>
          </p:nvSpPr>
          <p:spPr>
            <a:xfrm>
              <a:off x="5800675" y="2098900"/>
              <a:ext cx="326750" cy="326750"/>
            </a:xfrm>
            <a:custGeom>
              <a:avLst/>
              <a:gdLst/>
              <a:ahLst/>
              <a:cxnLst/>
              <a:rect l="l" t="t" r="r" b="b"/>
              <a:pathLst>
                <a:path w="13070" h="13070" extrusionOk="0">
                  <a:moveTo>
                    <a:pt x="5718" y="0"/>
                  </a:moveTo>
                  <a:cubicBezTo>
                    <a:pt x="2584" y="0"/>
                    <a:pt x="1" y="2583"/>
                    <a:pt x="1" y="5718"/>
                  </a:cubicBezTo>
                  <a:cubicBezTo>
                    <a:pt x="1" y="7374"/>
                    <a:pt x="641" y="8831"/>
                    <a:pt x="1855" y="9846"/>
                  </a:cubicBezTo>
                  <a:lnTo>
                    <a:pt x="4968" y="13069"/>
                  </a:lnTo>
                  <a:lnTo>
                    <a:pt x="5718" y="13069"/>
                  </a:lnTo>
                  <a:cubicBezTo>
                    <a:pt x="9758" y="13069"/>
                    <a:pt x="13070" y="9758"/>
                    <a:pt x="13070" y="5718"/>
                  </a:cubicBezTo>
                  <a:lnTo>
                    <a:pt x="13070" y="4967"/>
                  </a:lnTo>
                  <a:lnTo>
                    <a:pt x="9846" y="1855"/>
                  </a:lnTo>
                  <a:cubicBezTo>
                    <a:pt x="8831" y="663"/>
                    <a:pt x="7374" y="0"/>
                    <a:pt x="5718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76"/>
            <p:cNvSpPr/>
            <p:nvPr/>
          </p:nvSpPr>
          <p:spPr>
            <a:xfrm>
              <a:off x="5800675" y="2098900"/>
              <a:ext cx="285350" cy="285350"/>
            </a:xfrm>
            <a:custGeom>
              <a:avLst/>
              <a:gdLst/>
              <a:ahLst/>
              <a:cxnLst/>
              <a:rect l="l" t="t" r="r" b="b"/>
              <a:pathLst>
                <a:path w="11414" h="11414" extrusionOk="0">
                  <a:moveTo>
                    <a:pt x="5718" y="0"/>
                  </a:moveTo>
                  <a:cubicBezTo>
                    <a:pt x="2584" y="0"/>
                    <a:pt x="1" y="2583"/>
                    <a:pt x="1" y="5718"/>
                  </a:cubicBezTo>
                  <a:cubicBezTo>
                    <a:pt x="1" y="8831"/>
                    <a:pt x="2584" y="11413"/>
                    <a:pt x="5718" y="11413"/>
                  </a:cubicBezTo>
                  <a:cubicBezTo>
                    <a:pt x="8831" y="11413"/>
                    <a:pt x="11414" y="8831"/>
                    <a:pt x="11414" y="5718"/>
                  </a:cubicBezTo>
                  <a:cubicBezTo>
                    <a:pt x="11414" y="2583"/>
                    <a:pt x="8831" y="0"/>
                    <a:pt x="5718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76"/>
            <p:cNvSpPr/>
            <p:nvPr/>
          </p:nvSpPr>
          <p:spPr>
            <a:xfrm>
              <a:off x="5943625" y="2098900"/>
              <a:ext cx="142400" cy="285350"/>
            </a:xfrm>
            <a:custGeom>
              <a:avLst/>
              <a:gdLst/>
              <a:ahLst/>
              <a:cxnLst/>
              <a:rect l="l" t="t" r="r" b="b"/>
              <a:pathLst>
                <a:path w="5696" h="11414" extrusionOk="0">
                  <a:moveTo>
                    <a:pt x="0" y="0"/>
                  </a:moveTo>
                  <a:lnTo>
                    <a:pt x="0" y="11413"/>
                  </a:lnTo>
                  <a:cubicBezTo>
                    <a:pt x="3113" y="11413"/>
                    <a:pt x="5696" y="8831"/>
                    <a:pt x="5696" y="5718"/>
                  </a:cubicBezTo>
                  <a:cubicBezTo>
                    <a:pt x="5696" y="2583"/>
                    <a:pt x="3113" y="0"/>
                    <a:pt x="0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76"/>
            <p:cNvSpPr/>
            <p:nvPr/>
          </p:nvSpPr>
          <p:spPr>
            <a:xfrm>
              <a:off x="5851450" y="2149675"/>
              <a:ext cx="183800" cy="183800"/>
            </a:xfrm>
            <a:custGeom>
              <a:avLst/>
              <a:gdLst/>
              <a:ahLst/>
              <a:cxnLst/>
              <a:rect l="l" t="t" r="r" b="b"/>
              <a:pathLst>
                <a:path w="7352" h="7352" extrusionOk="0">
                  <a:moveTo>
                    <a:pt x="3687" y="839"/>
                  </a:moveTo>
                  <a:cubicBezTo>
                    <a:pt x="5233" y="839"/>
                    <a:pt x="6535" y="2120"/>
                    <a:pt x="6535" y="3687"/>
                  </a:cubicBezTo>
                  <a:cubicBezTo>
                    <a:pt x="6535" y="5254"/>
                    <a:pt x="5233" y="6535"/>
                    <a:pt x="3687" y="6535"/>
                  </a:cubicBezTo>
                  <a:cubicBezTo>
                    <a:pt x="2120" y="6535"/>
                    <a:pt x="817" y="5254"/>
                    <a:pt x="817" y="3687"/>
                  </a:cubicBezTo>
                  <a:cubicBezTo>
                    <a:pt x="817" y="2120"/>
                    <a:pt x="2120" y="839"/>
                    <a:pt x="3687" y="839"/>
                  </a:cubicBezTo>
                  <a:close/>
                  <a:moveTo>
                    <a:pt x="3687" y="0"/>
                  </a:moveTo>
                  <a:cubicBezTo>
                    <a:pt x="1656" y="0"/>
                    <a:pt x="1" y="1656"/>
                    <a:pt x="1" y="3687"/>
                  </a:cubicBezTo>
                  <a:cubicBezTo>
                    <a:pt x="1" y="5696"/>
                    <a:pt x="1656" y="7351"/>
                    <a:pt x="3687" y="7351"/>
                  </a:cubicBezTo>
                  <a:cubicBezTo>
                    <a:pt x="5696" y="7351"/>
                    <a:pt x="7352" y="5696"/>
                    <a:pt x="7352" y="3687"/>
                  </a:cubicBezTo>
                  <a:cubicBezTo>
                    <a:pt x="7352" y="1656"/>
                    <a:pt x="5696" y="0"/>
                    <a:pt x="3687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76"/>
            <p:cNvSpPr/>
            <p:nvPr/>
          </p:nvSpPr>
          <p:spPr>
            <a:xfrm>
              <a:off x="5943625" y="2149675"/>
              <a:ext cx="91625" cy="183800"/>
            </a:xfrm>
            <a:custGeom>
              <a:avLst/>
              <a:gdLst/>
              <a:ahLst/>
              <a:cxnLst/>
              <a:rect l="l" t="t" r="r" b="b"/>
              <a:pathLst>
                <a:path w="3665" h="7352" extrusionOk="0">
                  <a:moveTo>
                    <a:pt x="0" y="0"/>
                  </a:moveTo>
                  <a:lnTo>
                    <a:pt x="0" y="839"/>
                  </a:lnTo>
                  <a:cubicBezTo>
                    <a:pt x="177" y="839"/>
                    <a:pt x="442" y="927"/>
                    <a:pt x="641" y="927"/>
                  </a:cubicBezTo>
                  <a:cubicBezTo>
                    <a:pt x="817" y="1016"/>
                    <a:pt x="1104" y="1104"/>
                    <a:pt x="1281" y="1192"/>
                  </a:cubicBezTo>
                  <a:cubicBezTo>
                    <a:pt x="2208" y="1656"/>
                    <a:pt x="2848" y="2583"/>
                    <a:pt x="2848" y="3687"/>
                  </a:cubicBezTo>
                  <a:cubicBezTo>
                    <a:pt x="2848" y="5254"/>
                    <a:pt x="1546" y="6535"/>
                    <a:pt x="0" y="6535"/>
                  </a:cubicBezTo>
                  <a:lnTo>
                    <a:pt x="0" y="7351"/>
                  </a:lnTo>
                  <a:cubicBezTo>
                    <a:pt x="2009" y="7351"/>
                    <a:pt x="3665" y="5696"/>
                    <a:pt x="3665" y="3687"/>
                  </a:cubicBezTo>
                  <a:cubicBezTo>
                    <a:pt x="3665" y="2296"/>
                    <a:pt x="2848" y="1016"/>
                    <a:pt x="1656" y="376"/>
                  </a:cubicBezTo>
                  <a:cubicBezTo>
                    <a:pt x="1546" y="376"/>
                    <a:pt x="1457" y="287"/>
                    <a:pt x="1369" y="287"/>
                  </a:cubicBezTo>
                  <a:cubicBezTo>
                    <a:pt x="905" y="89"/>
                    <a:pt x="442" y="0"/>
                    <a:pt x="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76"/>
            <p:cNvSpPr/>
            <p:nvPr/>
          </p:nvSpPr>
          <p:spPr>
            <a:xfrm>
              <a:off x="5885675" y="2131450"/>
              <a:ext cx="115375" cy="211400"/>
            </a:xfrm>
            <a:custGeom>
              <a:avLst/>
              <a:gdLst/>
              <a:ahLst/>
              <a:cxnLst/>
              <a:rect l="l" t="t" r="r" b="b"/>
              <a:pathLst>
                <a:path w="4615" h="8456" extrusionOk="0">
                  <a:moveTo>
                    <a:pt x="4614" y="1"/>
                  </a:moveTo>
                  <a:lnTo>
                    <a:pt x="0" y="4504"/>
                  </a:lnTo>
                  <a:lnTo>
                    <a:pt x="2031" y="4504"/>
                  </a:lnTo>
                  <a:lnTo>
                    <a:pt x="199" y="8456"/>
                  </a:lnTo>
                  <a:lnTo>
                    <a:pt x="4614" y="3400"/>
                  </a:lnTo>
                  <a:lnTo>
                    <a:pt x="2760" y="3400"/>
                  </a:lnTo>
                  <a:lnTo>
                    <a:pt x="4614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76"/>
            <p:cNvSpPr/>
            <p:nvPr/>
          </p:nvSpPr>
          <p:spPr>
            <a:xfrm>
              <a:off x="5943625" y="2131450"/>
              <a:ext cx="57425" cy="151800"/>
            </a:xfrm>
            <a:custGeom>
              <a:avLst/>
              <a:gdLst/>
              <a:ahLst/>
              <a:cxnLst/>
              <a:rect l="l" t="t" r="r" b="b"/>
              <a:pathLst>
                <a:path w="2297" h="6072" extrusionOk="0">
                  <a:moveTo>
                    <a:pt x="2296" y="1"/>
                  </a:moveTo>
                  <a:lnTo>
                    <a:pt x="1369" y="1016"/>
                  </a:lnTo>
                  <a:lnTo>
                    <a:pt x="641" y="1656"/>
                  </a:lnTo>
                  <a:lnTo>
                    <a:pt x="0" y="2297"/>
                  </a:lnTo>
                  <a:lnTo>
                    <a:pt x="0" y="6072"/>
                  </a:lnTo>
                  <a:lnTo>
                    <a:pt x="2296" y="3400"/>
                  </a:lnTo>
                  <a:lnTo>
                    <a:pt x="442" y="3400"/>
                  </a:lnTo>
                  <a:lnTo>
                    <a:pt x="1281" y="1921"/>
                  </a:lnTo>
                  <a:lnTo>
                    <a:pt x="1656" y="1105"/>
                  </a:lnTo>
                  <a:lnTo>
                    <a:pt x="2296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4" name="Google Shape;1614;p76"/>
          <p:cNvGrpSpPr/>
          <p:nvPr/>
        </p:nvGrpSpPr>
        <p:grpSpPr>
          <a:xfrm>
            <a:off x="6047850" y="2152862"/>
            <a:ext cx="399075" cy="399075"/>
            <a:chOff x="5161575" y="2057500"/>
            <a:chExt cx="368150" cy="368150"/>
          </a:xfrm>
        </p:grpSpPr>
        <p:sp>
          <p:nvSpPr>
            <p:cNvPr id="1615" name="Google Shape;1615;p76"/>
            <p:cNvSpPr/>
            <p:nvPr/>
          </p:nvSpPr>
          <p:spPr>
            <a:xfrm>
              <a:off x="5161575" y="2057500"/>
              <a:ext cx="368150" cy="368150"/>
            </a:xfrm>
            <a:custGeom>
              <a:avLst/>
              <a:gdLst/>
              <a:ahLst/>
              <a:cxnLst/>
              <a:rect l="l" t="t" r="r" b="b"/>
              <a:pathLst>
                <a:path w="14726" h="14726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52" y="14725"/>
                  </a:cubicBezTo>
                  <a:cubicBezTo>
                    <a:pt x="11414" y="14725"/>
                    <a:pt x="14725" y="11414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76"/>
            <p:cNvSpPr/>
            <p:nvPr/>
          </p:nvSpPr>
          <p:spPr>
            <a:xfrm>
              <a:off x="5212350" y="2158500"/>
              <a:ext cx="310200" cy="267150"/>
            </a:xfrm>
            <a:custGeom>
              <a:avLst/>
              <a:gdLst/>
              <a:ahLst/>
              <a:cxnLst/>
              <a:rect l="l" t="t" r="r" b="b"/>
              <a:pathLst>
                <a:path w="12408" h="10686" extrusionOk="0">
                  <a:moveTo>
                    <a:pt x="6624" y="0"/>
                  </a:moveTo>
                  <a:cubicBezTo>
                    <a:pt x="6475" y="0"/>
                    <a:pt x="6337" y="67"/>
                    <a:pt x="6248" y="199"/>
                  </a:cubicBezTo>
                  <a:lnTo>
                    <a:pt x="3864" y="2495"/>
                  </a:lnTo>
                  <a:lnTo>
                    <a:pt x="2937" y="1590"/>
                  </a:lnTo>
                  <a:cubicBezTo>
                    <a:pt x="2760" y="1391"/>
                    <a:pt x="2562" y="1391"/>
                    <a:pt x="2385" y="1391"/>
                  </a:cubicBezTo>
                  <a:cubicBezTo>
                    <a:pt x="2297" y="1391"/>
                    <a:pt x="2098" y="1480"/>
                    <a:pt x="2208" y="2031"/>
                  </a:cubicBezTo>
                  <a:cubicBezTo>
                    <a:pt x="2297" y="2870"/>
                    <a:pt x="2208" y="3886"/>
                    <a:pt x="1921" y="4438"/>
                  </a:cubicBezTo>
                  <a:lnTo>
                    <a:pt x="1" y="6358"/>
                  </a:lnTo>
                  <a:lnTo>
                    <a:pt x="4217" y="10597"/>
                  </a:lnTo>
                  <a:cubicBezTo>
                    <a:pt x="4593" y="10685"/>
                    <a:pt x="4968" y="10685"/>
                    <a:pt x="5321" y="10685"/>
                  </a:cubicBezTo>
                  <a:cubicBezTo>
                    <a:pt x="8632" y="10685"/>
                    <a:pt x="11392" y="8478"/>
                    <a:pt x="12407" y="5453"/>
                  </a:cubicBezTo>
                  <a:lnTo>
                    <a:pt x="7065" y="199"/>
                  </a:lnTo>
                  <a:cubicBezTo>
                    <a:pt x="6933" y="67"/>
                    <a:pt x="6773" y="0"/>
                    <a:pt x="6624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76"/>
            <p:cNvSpPr/>
            <p:nvPr/>
          </p:nvSpPr>
          <p:spPr>
            <a:xfrm>
              <a:off x="5371625" y="2106000"/>
              <a:ext cx="158100" cy="183875"/>
            </a:xfrm>
            <a:custGeom>
              <a:avLst/>
              <a:gdLst/>
              <a:ahLst/>
              <a:cxnLst/>
              <a:rect l="l" t="t" r="r" b="b"/>
              <a:pathLst>
                <a:path w="6324" h="7355" extrusionOk="0">
                  <a:moveTo>
                    <a:pt x="2862" y="0"/>
                  </a:moveTo>
                  <a:cubicBezTo>
                    <a:pt x="2248" y="0"/>
                    <a:pt x="1" y="133"/>
                    <a:pt x="804" y="2123"/>
                  </a:cubicBezTo>
                  <a:lnTo>
                    <a:pt x="6036" y="7354"/>
                  </a:lnTo>
                  <a:cubicBezTo>
                    <a:pt x="6213" y="6714"/>
                    <a:pt x="6323" y="6074"/>
                    <a:pt x="6323" y="5434"/>
                  </a:cubicBezTo>
                  <a:cubicBezTo>
                    <a:pt x="6323" y="4595"/>
                    <a:pt x="6125" y="3690"/>
                    <a:pt x="5860" y="2939"/>
                  </a:cubicBezTo>
                  <a:lnTo>
                    <a:pt x="3012" y="3"/>
                  </a:lnTo>
                  <a:cubicBezTo>
                    <a:pt x="3012" y="3"/>
                    <a:pt x="2956" y="0"/>
                    <a:pt x="2862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76"/>
            <p:cNvSpPr/>
            <p:nvPr/>
          </p:nvSpPr>
          <p:spPr>
            <a:xfrm>
              <a:off x="5221175" y="2158500"/>
              <a:ext cx="177200" cy="221325"/>
            </a:xfrm>
            <a:custGeom>
              <a:avLst/>
              <a:gdLst/>
              <a:ahLst/>
              <a:cxnLst/>
              <a:rect l="l" t="t" r="r" b="b"/>
              <a:pathLst>
                <a:path w="7088" h="8853" extrusionOk="0">
                  <a:moveTo>
                    <a:pt x="6271" y="0"/>
                  </a:moveTo>
                  <a:cubicBezTo>
                    <a:pt x="6122" y="0"/>
                    <a:pt x="5984" y="67"/>
                    <a:pt x="5895" y="199"/>
                  </a:cubicBezTo>
                  <a:lnTo>
                    <a:pt x="3136" y="2870"/>
                  </a:lnTo>
                  <a:cubicBezTo>
                    <a:pt x="3136" y="2694"/>
                    <a:pt x="3047" y="2495"/>
                    <a:pt x="3047" y="2318"/>
                  </a:cubicBezTo>
                  <a:cubicBezTo>
                    <a:pt x="2788" y="1740"/>
                    <a:pt x="2475" y="1378"/>
                    <a:pt x="2141" y="1378"/>
                  </a:cubicBezTo>
                  <a:cubicBezTo>
                    <a:pt x="2105" y="1378"/>
                    <a:pt x="2068" y="1383"/>
                    <a:pt x="2032" y="1391"/>
                  </a:cubicBezTo>
                  <a:cubicBezTo>
                    <a:pt x="1944" y="1391"/>
                    <a:pt x="1745" y="1480"/>
                    <a:pt x="1855" y="2031"/>
                  </a:cubicBezTo>
                  <a:cubicBezTo>
                    <a:pt x="1944" y="2870"/>
                    <a:pt x="1855" y="3886"/>
                    <a:pt x="1568" y="4438"/>
                  </a:cubicBezTo>
                  <a:lnTo>
                    <a:pt x="1" y="6093"/>
                  </a:lnTo>
                  <a:lnTo>
                    <a:pt x="2760" y="8853"/>
                  </a:lnTo>
                  <a:lnTo>
                    <a:pt x="4416" y="7197"/>
                  </a:lnTo>
                  <a:lnTo>
                    <a:pt x="6999" y="4990"/>
                  </a:lnTo>
                  <a:cubicBezTo>
                    <a:pt x="7087" y="4703"/>
                    <a:pt x="6999" y="4438"/>
                    <a:pt x="6822" y="4239"/>
                  </a:cubicBezTo>
                  <a:cubicBezTo>
                    <a:pt x="6712" y="4151"/>
                    <a:pt x="6624" y="4062"/>
                    <a:pt x="6535" y="4062"/>
                  </a:cubicBezTo>
                  <a:cubicBezTo>
                    <a:pt x="6535" y="3797"/>
                    <a:pt x="6535" y="3511"/>
                    <a:pt x="6359" y="3334"/>
                  </a:cubicBezTo>
                  <a:cubicBezTo>
                    <a:pt x="6271" y="3246"/>
                    <a:pt x="6072" y="3135"/>
                    <a:pt x="5895" y="3135"/>
                  </a:cubicBezTo>
                  <a:cubicBezTo>
                    <a:pt x="5895" y="2959"/>
                    <a:pt x="5895" y="2782"/>
                    <a:pt x="5719" y="2694"/>
                  </a:cubicBezTo>
                  <a:cubicBezTo>
                    <a:pt x="5608" y="2495"/>
                    <a:pt x="5432" y="2495"/>
                    <a:pt x="5343" y="2407"/>
                  </a:cubicBezTo>
                  <a:lnTo>
                    <a:pt x="6712" y="1038"/>
                  </a:lnTo>
                  <a:cubicBezTo>
                    <a:pt x="6999" y="751"/>
                    <a:pt x="6999" y="376"/>
                    <a:pt x="6712" y="199"/>
                  </a:cubicBezTo>
                  <a:cubicBezTo>
                    <a:pt x="6580" y="67"/>
                    <a:pt x="6420" y="0"/>
                    <a:pt x="6271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76"/>
            <p:cNvSpPr/>
            <p:nvPr/>
          </p:nvSpPr>
          <p:spPr>
            <a:xfrm>
              <a:off x="5258175" y="2236875"/>
              <a:ext cx="140200" cy="142950"/>
            </a:xfrm>
            <a:custGeom>
              <a:avLst/>
              <a:gdLst/>
              <a:ahLst/>
              <a:cxnLst/>
              <a:rect l="l" t="t" r="r" b="b"/>
              <a:pathLst>
                <a:path w="5608" h="5718" extrusionOk="0">
                  <a:moveTo>
                    <a:pt x="4415" y="0"/>
                  </a:moveTo>
                  <a:lnTo>
                    <a:pt x="0" y="4415"/>
                  </a:lnTo>
                  <a:lnTo>
                    <a:pt x="1280" y="5718"/>
                  </a:lnTo>
                  <a:lnTo>
                    <a:pt x="2936" y="4062"/>
                  </a:lnTo>
                  <a:lnTo>
                    <a:pt x="5519" y="1855"/>
                  </a:lnTo>
                  <a:cubicBezTo>
                    <a:pt x="5607" y="1568"/>
                    <a:pt x="5519" y="1303"/>
                    <a:pt x="5342" y="1104"/>
                  </a:cubicBezTo>
                  <a:cubicBezTo>
                    <a:pt x="5232" y="1016"/>
                    <a:pt x="5144" y="927"/>
                    <a:pt x="5055" y="927"/>
                  </a:cubicBezTo>
                  <a:cubicBezTo>
                    <a:pt x="5055" y="662"/>
                    <a:pt x="5055" y="376"/>
                    <a:pt x="4879" y="199"/>
                  </a:cubicBezTo>
                  <a:cubicBezTo>
                    <a:pt x="4791" y="111"/>
                    <a:pt x="4592" y="0"/>
                    <a:pt x="4415" y="0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76"/>
            <p:cNvSpPr/>
            <p:nvPr/>
          </p:nvSpPr>
          <p:spPr>
            <a:xfrm>
              <a:off x="5371625" y="2106000"/>
              <a:ext cx="78575" cy="58125"/>
            </a:xfrm>
            <a:custGeom>
              <a:avLst/>
              <a:gdLst/>
              <a:ahLst/>
              <a:cxnLst/>
              <a:rect l="l" t="t" r="r" b="b"/>
              <a:pathLst>
                <a:path w="3143" h="2325" extrusionOk="0">
                  <a:moveTo>
                    <a:pt x="2862" y="0"/>
                  </a:moveTo>
                  <a:cubicBezTo>
                    <a:pt x="2248" y="0"/>
                    <a:pt x="1" y="133"/>
                    <a:pt x="804" y="2123"/>
                  </a:cubicBezTo>
                  <a:cubicBezTo>
                    <a:pt x="1137" y="2264"/>
                    <a:pt x="1419" y="2325"/>
                    <a:pt x="1660" y="2325"/>
                  </a:cubicBezTo>
                  <a:cubicBezTo>
                    <a:pt x="3143" y="2325"/>
                    <a:pt x="3012" y="3"/>
                    <a:pt x="3012" y="3"/>
                  </a:cubicBezTo>
                  <a:cubicBezTo>
                    <a:pt x="3012" y="3"/>
                    <a:pt x="2956" y="0"/>
                    <a:pt x="2862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76"/>
            <p:cNvSpPr/>
            <p:nvPr/>
          </p:nvSpPr>
          <p:spPr>
            <a:xfrm>
              <a:off x="5391725" y="2106075"/>
              <a:ext cx="58475" cy="58050"/>
            </a:xfrm>
            <a:custGeom>
              <a:avLst/>
              <a:gdLst/>
              <a:ahLst/>
              <a:cxnLst/>
              <a:rect l="l" t="t" r="r" b="b"/>
              <a:pathLst>
                <a:path w="2339" h="2322" extrusionOk="0">
                  <a:moveTo>
                    <a:pt x="2208" y="0"/>
                  </a:moveTo>
                  <a:lnTo>
                    <a:pt x="0" y="2120"/>
                  </a:lnTo>
                  <a:cubicBezTo>
                    <a:pt x="333" y="2261"/>
                    <a:pt x="615" y="2322"/>
                    <a:pt x="856" y="2322"/>
                  </a:cubicBezTo>
                  <a:cubicBezTo>
                    <a:pt x="2339" y="2322"/>
                    <a:pt x="2208" y="0"/>
                    <a:pt x="2208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76"/>
            <p:cNvSpPr/>
            <p:nvPr/>
          </p:nvSpPr>
          <p:spPr>
            <a:xfrm>
              <a:off x="5386225" y="2124250"/>
              <a:ext cx="43025" cy="32550"/>
            </a:xfrm>
            <a:custGeom>
              <a:avLst/>
              <a:gdLst/>
              <a:ahLst/>
              <a:cxnLst/>
              <a:rect l="l" t="t" r="r" b="b"/>
              <a:pathLst>
                <a:path w="1721" h="1302" extrusionOk="0">
                  <a:moveTo>
                    <a:pt x="1523" y="0"/>
                  </a:moveTo>
                  <a:cubicBezTo>
                    <a:pt x="1220" y="0"/>
                    <a:pt x="0" y="69"/>
                    <a:pt x="485" y="1194"/>
                  </a:cubicBezTo>
                  <a:cubicBezTo>
                    <a:pt x="660" y="1269"/>
                    <a:pt x="808" y="1302"/>
                    <a:pt x="933" y="1302"/>
                  </a:cubicBezTo>
                  <a:cubicBezTo>
                    <a:pt x="1721" y="1302"/>
                    <a:pt x="1589" y="2"/>
                    <a:pt x="1589" y="2"/>
                  </a:cubicBezTo>
                  <a:cubicBezTo>
                    <a:pt x="1589" y="2"/>
                    <a:pt x="1565" y="0"/>
                    <a:pt x="1523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76"/>
            <p:cNvSpPr/>
            <p:nvPr/>
          </p:nvSpPr>
          <p:spPr>
            <a:xfrm>
              <a:off x="5398350" y="2124275"/>
              <a:ext cx="30900" cy="32525"/>
            </a:xfrm>
            <a:custGeom>
              <a:avLst/>
              <a:gdLst/>
              <a:ahLst/>
              <a:cxnLst/>
              <a:rect l="l" t="t" r="r" b="b"/>
              <a:pathLst>
                <a:path w="1236" h="1301" extrusionOk="0">
                  <a:moveTo>
                    <a:pt x="1104" y="1"/>
                  </a:moveTo>
                  <a:lnTo>
                    <a:pt x="0" y="1193"/>
                  </a:lnTo>
                  <a:cubicBezTo>
                    <a:pt x="175" y="1268"/>
                    <a:pt x="323" y="1301"/>
                    <a:pt x="448" y="1301"/>
                  </a:cubicBezTo>
                  <a:cubicBezTo>
                    <a:pt x="1236" y="1301"/>
                    <a:pt x="1104" y="1"/>
                    <a:pt x="110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76"/>
            <p:cNvSpPr/>
            <p:nvPr/>
          </p:nvSpPr>
          <p:spPr>
            <a:xfrm>
              <a:off x="5212350" y="2276050"/>
              <a:ext cx="110400" cy="112625"/>
            </a:xfrm>
            <a:custGeom>
              <a:avLst/>
              <a:gdLst/>
              <a:ahLst/>
              <a:cxnLst/>
              <a:rect l="l" t="t" r="r" b="b"/>
              <a:pathLst>
                <a:path w="4416" h="4505" extrusionOk="0">
                  <a:moveTo>
                    <a:pt x="1656" y="1"/>
                  </a:moveTo>
                  <a:lnTo>
                    <a:pt x="1" y="1656"/>
                  </a:lnTo>
                  <a:lnTo>
                    <a:pt x="2760" y="4504"/>
                  </a:lnTo>
                  <a:lnTo>
                    <a:pt x="4416" y="2848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76"/>
            <p:cNvSpPr/>
            <p:nvPr/>
          </p:nvSpPr>
          <p:spPr>
            <a:xfrm>
              <a:off x="5251000" y="2315225"/>
              <a:ext cx="71750" cy="73450"/>
            </a:xfrm>
            <a:custGeom>
              <a:avLst/>
              <a:gdLst/>
              <a:ahLst/>
              <a:cxnLst/>
              <a:rect l="l" t="t" r="r" b="b"/>
              <a:pathLst>
                <a:path w="2870" h="2938" extrusionOk="0">
                  <a:moveTo>
                    <a:pt x="1656" y="1"/>
                  </a:moveTo>
                  <a:lnTo>
                    <a:pt x="0" y="1657"/>
                  </a:lnTo>
                  <a:lnTo>
                    <a:pt x="1214" y="2937"/>
                  </a:lnTo>
                  <a:lnTo>
                    <a:pt x="2870" y="1281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76"/>
            <p:cNvSpPr/>
            <p:nvPr/>
          </p:nvSpPr>
          <p:spPr>
            <a:xfrm>
              <a:off x="5226150" y="2287650"/>
              <a:ext cx="85025" cy="85000"/>
            </a:xfrm>
            <a:custGeom>
              <a:avLst/>
              <a:gdLst/>
              <a:ahLst/>
              <a:cxnLst/>
              <a:rect l="l" t="t" r="r" b="b"/>
              <a:pathLst>
                <a:path w="3401" h="3400" extrusionOk="0">
                  <a:moveTo>
                    <a:pt x="641" y="0"/>
                  </a:moveTo>
                  <a:lnTo>
                    <a:pt x="1" y="640"/>
                  </a:lnTo>
                  <a:lnTo>
                    <a:pt x="2848" y="3400"/>
                  </a:lnTo>
                  <a:lnTo>
                    <a:pt x="3400" y="2848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76"/>
            <p:cNvSpPr/>
            <p:nvPr/>
          </p:nvSpPr>
          <p:spPr>
            <a:xfrm>
              <a:off x="5264775" y="2326825"/>
              <a:ext cx="46400" cy="45825"/>
            </a:xfrm>
            <a:custGeom>
              <a:avLst/>
              <a:gdLst/>
              <a:ahLst/>
              <a:cxnLst/>
              <a:rect l="l" t="t" r="r" b="b"/>
              <a:pathLst>
                <a:path w="1856" h="1833" extrusionOk="0">
                  <a:moveTo>
                    <a:pt x="663" y="1"/>
                  </a:moveTo>
                  <a:lnTo>
                    <a:pt x="1" y="641"/>
                  </a:lnTo>
                  <a:lnTo>
                    <a:pt x="1303" y="1833"/>
                  </a:lnTo>
                  <a:lnTo>
                    <a:pt x="1855" y="1281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8" name="Google Shape;1628;p76"/>
          <p:cNvGrpSpPr/>
          <p:nvPr/>
        </p:nvGrpSpPr>
        <p:grpSpPr>
          <a:xfrm>
            <a:off x="5370025" y="2152862"/>
            <a:ext cx="398478" cy="399075"/>
            <a:chOff x="4536275" y="2057500"/>
            <a:chExt cx="367600" cy="368150"/>
          </a:xfrm>
        </p:grpSpPr>
        <p:sp>
          <p:nvSpPr>
            <p:cNvPr id="1629" name="Google Shape;1629;p76"/>
            <p:cNvSpPr/>
            <p:nvPr/>
          </p:nvSpPr>
          <p:spPr>
            <a:xfrm>
              <a:off x="4536275" y="2057500"/>
              <a:ext cx="367600" cy="368150"/>
            </a:xfrm>
            <a:custGeom>
              <a:avLst/>
              <a:gdLst/>
              <a:ahLst/>
              <a:cxnLst/>
              <a:rect l="l" t="t" r="r" b="b"/>
              <a:pathLst>
                <a:path w="14704" h="14726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52" y="14725"/>
                  </a:cubicBezTo>
                  <a:cubicBezTo>
                    <a:pt x="11392" y="14725"/>
                    <a:pt x="14703" y="11414"/>
                    <a:pt x="14703" y="7374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76"/>
            <p:cNvSpPr/>
            <p:nvPr/>
          </p:nvSpPr>
          <p:spPr>
            <a:xfrm>
              <a:off x="4577675" y="2098900"/>
              <a:ext cx="326200" cy="326750"/>
            </a:xfrm>
            <a:custGeom>
              <a:avLst/>
              <a:gdLst/>
              <a:ahLst/>
              <a:cxnLst/>
              <a:rect l="l" t="t" r="r" b="b"/>
              <a:pathLst>
                <a:path w="13048" h="13070" extrusionOk="0">
                  <a:moveTo>
                    <a:pt x="5696" y="0"/>
                  </a:moveTo>
                  <a:cubicBezTo>
                    <a:pt x="2561" y="0"/>
                    <a:pt x="1" y="2583"/>
                    <a:pt x="1" y="5718"/>
                  </a:cubicBezTo>
                  <a:cubicBezTo>
                    <a:pt x="1" y="7374"/>
                    <a:pt x="641" y="8831"/>
                    <a:pt x="1833" y="9846"/>
                  </a:cubicBezTo>
                  <a:lnTo>
                    <a:pt x="4968" y="13069"/>
                  </a:lnTo>
                  <a:lnTo>
                    <a:pt x="5696" y="13069"/>
                  </a:lnTo>
                  <a:cubicBezTo>
                    <a:pt x="9736" y="13069"/>
                    <a:pt x="13047" y="9758"/>
                    <a:pt x="13047" y="5718"/>
                  </a:cubicBezTo>
                  <a:lnTo>
                    <a:pt x="13047" y="4967"/>
                  </a:lnTo>
                  <a:lnTo>
                    <a:pt x="9824" y="1855"/>
                  </a:lnTo>
                  <a:cubicBezTo>
                    <a:pt x="8831" y="663"/>
                    <a:pt x="7352" y="0"/>
                    <a:pt x="5696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76"/>
            <p:cNvSpPr/>
            <p:nvPr/>
          </p:nvSpPr>
          <p:spPr>
            <a:xfrm>
              <a:off x="4577675" y="2098900"/>
              <a:ext cx="284800" cy="285350"/>
            </a:xfrm>
            <a:custGeom>
              <a:avLst/>
              <a:gdLst/>
              <a:ahLst/>
              <a:cxnLst/>
              <a:rect l="l" t="t" r="r" b="b"/>
              <a:pathLst>
                <a:path w="11392" h="11414" extrusionOk="0">
                  <a:moveTo>
                    <a:pt x="5696" y="0"/>
                  </a:moveTo>
                  <a:cubicBezTo>
                    <a:pt x="2561" y="0"/>
                    <a:pt x="1" y="2583"/>
                    <a:pt x="1" y="5718"/>
                  </a:cubicBezTo>
                  <a:cubicBezTo>
                    <a:pt x="1" y="8831"/>
                    <a:pt x="2561" y="11413"/>
                    <a:pt x="5696" y="11413"/>
                  </a:cubicBezTo>
                  <a:cubicBezTo>
                    <a:pt x="8831" y="11413"/>
                    <a:pt x="11392" y="8831"/>
                    <a:pt x="11392" y="5718"/>
                  </a:cubicBezTo>
                  <a:cubicBezTo>
                    <a:pt x="11392" y="2583"/>
                    <a:pt x="8831" y="0"/>
                    <a:pt x="56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76"/>
            <p:cNvSpPr/>
            <p:nvPr/>
          </p:nvSpPr>
          <p:spPr>
            <a:xfrm>
              <a:off x="4720075" y="2098900"/>
              <a:ext cx="142400" cy="285350"/>
            </a:xfrm>
            <a:custGeom>
              <a:avLst/>
              <a:gdLst/>
              <a:ahLst/>
              <a:cxnLst/>
              <a:rect l="l" t="t" r="r" b="b"/>
              <a:pathLst>
                <a:path w="5696" h="11414" extrusionOk="0">
                  <a:moveTo>
                    <a:pt x="0" y="0"/>
                  </a:moveTo>
                  <a:lnTo>
                    <a:pt x="0" y="11413"/>
                  </a:lnTo>
                  <a:cubicBezTo>
                    <a:pt x="3135" y="11413"/>
                    <a:pt x="5696" y="8831"/>
                    <a:pt x="5696" y="5718"/>
                  </a:cubicBezTo>
                  <a:cubicBezTo>
                    <a:pt x="5696" y="2583"/>
                    <a:pt x="3135" y="0"/>
                    <a:pt x="0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76"/>
            <p:cNvSpPr/>
            <p:nvPr/>
          </p:nvSpPr>
          <p:spPr>
            <a:xfrm>
              <a:off x="4611900" y="2133675"/>
              <a:ext cx="216350" cy="216350"/>
            </a:xfrm>
            <a:custGeom>
              <a:avLst/>
              <a:gdLst/>
              <a:ahLst/>
              <a:cxnLst/>
              <a:rect l="l" t="t" r="r" b="b"/>
              <a:pathLst>
                <a:path w="8654" h="8654" extrusionOk="0">
                  <a:moveTo>
                    <a:pt x="4327" y="0"/>
                  </a:moveTo>
                  <a:cubicBezTo>
                    <a:pt x="1943" y="0"/>
                    <a:pt x="0" y="1921"/>
                    <a:pt x="0" y="4327"/>
                  </a:cubicBezTo>
                  <a:cubicBezTo>
                    <a:pt x="0" y="6711"/>
                    <a:pt x="1943" y="8654"/>
                    <a:pt x="4327" y="8654"/>
                  </a:cubicBezTo>
                  <a:cubicBezTo>
                    <a:pt x="6711" y="8654"/>
                    <a:pt x="8654" y="6711"/>
                    <a:pt x="8654" y="4327"/>
                  </a:cubicBezTo>
                  <a:cubicBezTo>
                    <a:pt x="8654" y="1921"/>
                    <a:pt x="6711" y="0"/>
                    <a:pt x="4327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76"/>
            <p:cNvSpPr/>
            <p:nvPr/>
          </p:nvSpPr>
          <p:spPr>
            <a:xfrm>
              <a:off x="4720075" y="2133675"/>
              <a:ext cx="108175" cy="216350"/>
            </a:xfrm>
            <a:custGeom>
              <a:avLst/>
              <a:gdLst/>
              <a:ahLst/>
              <a:cxnLst/>
              <a:rect l="l" t="t" r="r" b="b"/>
              <a:pathLst>
                <a:path w="4327" h="8654" extrusionOk="0">
                  <a:moveTo>
                    <a:pt x="0" y="0"/>
                  </a:moveTo>
                  <a:lnTo>
                    <a:pt x="0" y="8654"/>
                  </a:lnTo>
                  <a:cubicBezTo>
                    <a:pt x="2384" y="8654"/>
                    <a:pt x="4327" y="6711"/>
                    <a:pt x="4327" y="4327"/>
                  </a:cubicBezTo>
                  <a:cubicBezTo>
                    <a:pt x="4327" y="1921"/>
                    <a:pt x="2384" y="0"/>
                    <a:pt x="0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76"/>
            <p:cNvSpPr/>
            <p:nvPr/>
          </p:nvSpPr>
          <p:spPr>
            <a:xfrm>
              <a:off x="4646675" y="2167875"/>
              <a:ext cx="146825" cy="147375"/>
            </a:xfrm>
            <a:custGeom>
              <a:avLst/>
              <a:gdLst/>
              <a:ahLst/>
              <a:cxnLst/>
              <a:rect l="l" t="t" r="r" b="b"/>
              <a:pathLst>
                <a:path w="5873" h="5895" extrusionOk="0">
                  <a:moveTo>
                    <a:pt x="2936" y="1"/>
                  </a:moveTo>
                  <a:cubicBezTo>
                    <a:pt x="1280" y="1"/>
                    <a:pt x="0" y="1303"/>
                    <a:pt x="0" y="2959"/>
                  </a:cubicBezTo>
                  <a:cubicBezTo>
                    <a:pt x="0" y="4615"/>
                    <a:pt x="1280" y="5895"/>
                    <a:pt x="2936" y="5895"/>
                  </a:cubicBezTo>
                  <a:cubicBezTo>
                    <a:pt x="4592" y="5895"/>
                    <a:pt x="5872" y="4615"/>
                    <a:pt x="5872" y="2959"/>
                  </a:cubicBezTo>
                  <a:cubicBezTo>
                    <a:pt x="5872" y="1303"/>
                    <a:pt x="4592" y="1"/>
                    <a:pt x="2936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76"/>
            <p:cNvSpPr/>
            <p:nvPr/>
          </p:nvSpPr>
          <p:spPr>
            <a:xfrm>
              <a:off x="4720075" y="2167875"/>
              <a:ext cx="73425" cy="147375"/>
            </a:xfrm>
            <a:custGeom>
              <a:avLst/>
              <a:gdLst/>
              <a:ahLst/>
              <a:cxnLst/>
              <a:rect l="l" t="t" r="r" b="b"/>
              <a:pathLst>
                <a:path w="2937" h="5895" extrusionOk="0">
                  <a:moveTo>
                    <a:pt x="0" y="1"/>
                  </a:moveTo>
                  <a:lnTo>
                    <a:pt x="0" y="5895"/>
                  </a:lnTo>
                  <a:cubicBezTo>
                    <a:pt x="1656" y="5895"/>
                    <a:pt x="2936" y="4615"/>
                    <a:pt x="2936" y="2959"/>
                  </a:cubicBezTo>
                  <a:cubicBezTo>
                    <a:pt x="2936" y="1303"/>
                    <a:pt x="1656" y="1"/>
                    <a:pt x="0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76"/>
            <p:cNvSpPr/>
            <p:nvPr/>
          </p:nvSpPr>
          <p:spPr>
            <a:xfrm>
              <a:off x="4657700" y="2191050"/>
              <a:ext cx="124200" cy="124200"/>
            </a:xfrm>
            <a:custGeom>
              <a:avLst/>
              <a:gdLst/>
              <a:ahLst/>
              <a:cxnLst/>
              <a:rect l="l" t="t" r="r" b="b"/>
              <a:pathLst>
                <a:path w="4968" h="4968" extrusionOk="0">
                  <a:moveTo>
                    <a:pt x="2495" y="1"/>
                  </a:moveTo>
                  <a:cubicBezTo>
                    <a:pt x="2495" y="1"/>
                    <a:pt x="1303" y="1193"/>
                    <a:pt x="928" y="2209"/>
                  </a:cubicBezTo>
                  <a:lnTo>
                    <a:pt x="663" y="1568"/>
                  </a:lnTo>
                  <a:cubicBezTo>
                    <a:pt x="663" y="1568"/>
                    <a:pt x="111" y="2584"/>
                    <a:pt x="1" y="3688"/>
                  </a:cubicBezTo>
                  <a:cubicBezTo>
                    <a:pt x="552" y="4504"/>
                    <a:pt x="1480" y="4968"/>
                    <a:pt x="2495" y="4968"/>
                  </a:cubicBezTo>
                  <a:cubicBezTo>
                    <a:pt x="3511" y="4968"/>
                    <a:pt x="4416" y="4504"/>
                    <a:pt x="4968" y="3688"/>
                  </a:cubicBezTo>
                  <a:cubicBezTo>
                    <a:pt x="4879" y="2584"/>
                    <a:pt x="4327" y="1568"/>
                    <a:pt x="4327" y="1568"/>
                  </a:cubicBezTo>
                  <a:lnTo>
                    <a:pt x="4062" y="2209"/>
                  </a:lnTo>
                  <a:cubicBezTo>
                    <a:pt x="3687" y="1193"/>
                    <a:pt x="2495" y="1"/>
                    <a:pt x="2495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76"/>
            <p:cNvSpPr/>
            <p:nvPr/>
          </p:nvSpPr>
          <p:spPr>
            <a:xfrm>
              <a:off x="4720075" y="2191050"/>
              <a:ext cx="61825" cy="124200"/>
            </a:xfrm>
            <a:custGeom>
              <a:avLst/>
              <a:gdLst/>
              <a:ahLst/>
              <a:cxnLst/>
              <a:rect l="l" t="t" r="r" b="b"/>
              <a:pathLst>
                <a:path w="2473" h="4968" extrusionOk="0">
                  <a:moveTo>
                    <a:pt x="0" y="1"/>
                  </a:moveTo>
                  <a:lnTo>
                    <a:pt x="0" y="4968"/>
                  </a:lnTo>
                  <a:cubicBezTo>
                    <a:pt x="1016" y="4968"/>
                    <a:pt x="1921" y="4504"/>
                    <a:pt x="2473" y="3688"/>
                  </a:cubicBezTo>
                  <a:cubicBezTo>
                    <a:pt x="2384" y="2584"/>
                    <a:pt x="1832" y="1568"/>
                    <a:pt x="1832" y="1568"/>
                  </a:cubicBezTo>
                  <a:lnTo>
                    <a:pt x="1567" y="2209"/>
                  </a:lnTo>
                  <a:cubicBezTo>
                    <a:pt x="1192" y="1193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76"/>
            <p:cNvSpPr/>
            <p:nvPr/>
          </p:nvSpPr>
          <p:spPr>
            <a:xfrm>
              <a:off x="4685300" y="2253425"/>
              <a:ext cx="69000" cy="61825"/>
            </a:xfrm>
            <a:custGeom>
              <a:avLst/>
              <a:gdLst/>
              <a:ahLst/>
              <a:cxnLst/>
              <a:rect l="l" t="t" r="r" b="b"/>
              <a:pathLst>
                <a:path w="2760" h="2473" extrusionOk="0">
                  <a:moveTo>
                    <a:pt x="1391" y="0"/>
                  </a:moveTo>
                  <a:cubicBezTo>
                    <a:pt x="1391" y="0"/>
                    <a:pt x="0" y="1104"/>
                    <a:pt x="199" y="2208"/>
                  </a:cubicBezTo>
                  <a:cubicBezTo>
                    <a:pt x="552" y="2385"/>
                    <a:pt x="928" y="2473"/>
                    <a:pt x="1391" y="2473"/>
                  </a:cubicBezTo>
                  <a:cubicBezTo>
                    <a:pt x="1855" y="2473"/>
                    <a:pt x="2208" y="2385"/>
                    <a:pt x="2583" y="2208"/>
                  </a:cubicBezTo>
                  <a:cubicBezTo>
                    <a:pt x="2760" y="1104"/>
                    <a:pt x="1391" y="0"/>
                    <a:pt x="1391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76"/>
            <p:cNvSpPr/>
            <p:nvPr/>
          </p:nvSpPr>
          <p:spPr>
            <a:xfrm>
              <a:off x="4720075" y="2253425"/>
              <a:ext cx="34225" cy="61825"/>
            </a:xfrm>
            <a:custGeom>
              <a:avLst/>
              <a:gdLst/>
              <a:ahLst/>
              <a:cxnLst/>
              <a:rect l="l" t="t" r="r" b="b"/>
              <a:pathLst>
                <a:path w="1369" h="2473" extrusionOk="0">
                  <a:moveTo>
                    <a:pt x="0" y="0"/>
                  </a:moveTo>
                  <a:lnTo>
                    <a:pt x="0" y="2473"/>
                  </a:lnTo>
                  <a:cubicBezTo>
                    <a:pt x="464" y="2473"/>
                    <a:pt x="817" y="2385"/>
                    <a:pt x="1192" y="2208"/>
                  </a:cubicBezTo>
                  <a:cubicBezTo>
                    <a:pt x="1369" y="110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1" name="Google Shape;1641;p76"/>
          <p:cNvGrpSpPr/>
          <p:nvPr/>
        </p:nvGrpSpPr>
        <p:grpSpPr>
          <a:xfrm>
            <a:off x="4721522" y="2152862"/>
            <a:ext cx="399075" cy="399075"/>
            <a:chOff x="3938025" y="2057500"/>
            <a:chExt cx="368150" cy="368150"/>
          </a:xfrm>
        </p:grpSpPr>
        <p:sp>
          <p:nvSpPr>
            <p:cNvPr id="1642" name="Google Shape;1642;p76"/>
            <p:cNvSpPr/>
            <p:nvPr/>
          </p:nvSpPr>
          <p:spPr>
            <a:xfrm>
              <a:off x="3938025" y="2057500"/>
              <a:ext cx="368150" cy="339225"/>
            </a:xfrm>
            <a:custGeom>
              <a:avLst/>
              <a:gdLst/>
              <a:ahLst/>
              <a:cxnLst/>
              <a:rect l="l" t="t" r="r" b="b"/>
              <a:pathLst>
                <a:path w="14726" h="13569" extrusionOk="0">
                  <a:moveTo>
                    <a:pt x="7374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9758"/>
                    <a:pt x="1104" y="11877"/>
                    <a:pt x="2959" y="13246"/>
                  </a:cubicBezTo>
                  <a:cubicBezTo>
                    <a:pt x="3260" y="13481"/>
                    <a:pt x="3586" y="13568"/>
                    <a:pt x="3931" y="13568"/>
                  </a:cubicBezTo>
                  <a:cubicBezTo>
                    <a:pt x="4950" y="13568"/>
                    <a:pt x="6137" y="12805"/>
                    <a:pt x="7374" y="12805"/>
                  </a:cubicBezTo>
                  <a:cubicBezTo>
                    <a:pt x="8611" y="12805"/>
                    <a:pt x="9786" y="13568"/>
                    <a:pt x="10808" y="13568"/>
                  </a:cubicBezTo>
                  <a:cubicBezTo>
                    <a:pt x="11154" y="13568"/>
                    <a:pt x="11482" y="13481"/>
                    <a:pt x="11789" y="13246"/>
                  </a:cubicBezTo>
                  <a:cubicBezTo>
                    <a:pt x="13621" y="11877"/>
                    <a:pt x="14725" y="9758"/>
                    <a:pt x="14725" y="7374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76"/>
            <p:cNvSpPr/>
            <p:nvPr/>
          </p:nvSpPr>
          <p:spPr>
            <a:xfrm>
              <a:off x="4011975" y="2087850"/>
              <a:ext cx="294200" cy="310075"/>
            </a:xfrm>
            <a:custGeom>
              <a:avLst/>
              <a:gdLst/>
              <a:ahLst/>
              <a:cxnLst/>
              <a:rect l="l" t="t" r="r" b="b"/>
              <a:pathLst>
                <a:path w="11768" h="12403" extrusionOk="0">
                  <a:moveTo>
                    <a:pt x="4416" y="1"/>
                  </a:moveTo>
                  <a:cubicBezTo>
                    <a:pt x="3864" y="1"/>
                    <a:pt x="1193" y="89"/>
                    <a:pt x="1193" y="3577"/>
                  </a:cubicBezTo>
                  <a:cubicBezTo>
                    <a:pt x="1105" y="3665"/>
                    <a:pt x="994" y="3864"/>
                    <a:pt x="994" y="4129"/>
                  </a:cubicBezTo>
                  <a:lnTo>
                    <a:pt x="1105" y="4593"/>
                  </a:lnTo>
                  <a:cubicBezTo>
                    <a:pt x="1105" y="4769"/>
                    <a:pt x="1193" y="4968"/>
                    <a:pt x="1369" y="5056"/>
                  </a:cubicBezTo>
                  <a:cubicBezTo>
                    <a:pt x="1656" y="6712"/>
                    <a:pt x="2010" y="7816"/>
                    <a:pt x="2010" y="7816"/>
                  </a:cubicBezTo>
                  <a:lnTo>
                    <a:pt x="2650" y="8456"/>
                  </a:lnTo>
                  <a:lnTo>
                    <a:pt x="1656" y="8456"/>
                  </a:lnTo>
                  <a:cubicBezTo>
                    <a:pt x="729" y="8456"/>
                    <a:pt x="1" y="9184"/>
                    <a:pt x="1" y="10200"/>
                  </a:cubicBezTo>
                  <a:lnTo>
                    <a:pt x="1" y="12032"/>
                  </a:lnTo>
                  <a:cubicBezTo>
                    <a:pt x="353" y="12306"/>
                    <a:pt x="739" y="12403"/>
                    <a:pt x="1150" y="12403"/>
                  </a:cubicBezTo>
                  <a:cubicBezTo>
                    <a:pt x="2128" y="12403"/>
                    <a:pt x="3250" y="11855"/>
                    <a:pt x="4416" y="11855"/>
                  </a:cubicBezTo>
                  <a:cubicBezTo>
                    <a:pt x="5582" y="11855"/>
                    <a:pt x="6693" y="12403"/>
                    <a:pt x="7673" y="12403"/>
                  </a:cubicBezTo>
                  <a:cubicBezTo>
                    <a:pt x="8084" y="12403"/>
                    <a:pt x="8472" y="12306"/>
                    <a:pt x="8831" y="12032"/>
                  </a:cubicBezTo>
                  <a:cubicBezTo>
                    <a:pt x="10663" y="10663"/>
                    <a:pt x="11767" y="8544"/>
                    <a:pt x="11767" y="6160"/>
                  </a:cubicBezTo>
                  <a:lnTo>
                    <a:pt x="11767" y="5873"/>
                  </a:lnTo>
                  <a:lnTo>
                    <a:pt x="6800" y="906"/>
                  </a:lnTo>
                  <a:cubicBezTo>
                    <a:pt x="5961" y="1"/>
                    <a:pt x="4769" y="1"/>
                    <a:pt x="4416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76"/>
            <p:cNvSpPr/>
            <p:nvPr/>
          </p:nvSpPr>
          <p:spPr>
            <a:xfrm>
              <a:off x="4062200" y="2188850"/>
              <a:ext cx="2225" cy="2225"/>
            </a:xfrm>
            <a:custGeom>
              <a:avLst/>
              <a:gdLst/>
              <a:ahLst/>
              <a:cxnLst/>
              <a:rect l="l" t="t" r="r" b="b"/>
              <a:pathLst>
                <a:path w="89" h="89" extrusionOk="0">
                  <a:moveTo>
                    <a:pt x="1" y="1"/>
                  </a:moveTo>
                  <a:lnTo>
                    <a:pt x="1" y="89"/>
                  </a:lnTo>
                  <a:lnTo>
                    <a:pt x="89" y="89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76"/>
            <p:cNvSpPr/>
            <p:nvPr/>
          </p:nvSpPr>
          <p:spPr>
            <a:xfrm>
              <a:off x="4034600" y="2087850"/>
              <a:ext cx="174975" cy="195400"/>
            </a:xfrm>
            <a:custGeom>
              <a:avLst/>
              <a:gdLst/>
              <a:ahLst/>
              <a:cxnLst/>
              <a:rect l="l" t="t" r="r" b="b"/>
              <a:pathLst>
                <a:path w="6999" h="7816" extrusionOk="0">
                  <a:moveTo>
                    <a:pt x="3511" y="1"/>
                  </a:moveTo>
                  <a:cubicBezTo>
                    <a:pt x="2849" y="1"/>
                    <a:pt x="1" y="89"/>
                    <a:pt x="376" y="4041"/>
                  </a:cubicBezTo>
                  <a:cubicBezTo>
                    <a:pt x="464" y="6248"/>
                    <a:pt x="1105" y="7816"/>
                    <a:pt x="1105" y="7816"/>
                  </a:cubicBezTo>
                  <a:lnTo>
                    <a:pt x="5895" y="7816"/>
                  </a:lnTo>
                  <a:cubicBezTo>
                    <a:pt x="5895" y="7816"/>
                    <a:pt x="6535" y="6248"/>
                    <a:pt x="6624" y="4041"/>
                  </a:cubicBezTo>
                  <a:cubicBezTo>
                    <a:pt x="6999" y="89"/>
                    <a:pt x="4151" y="1"/>
                    <a:pt x="3511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76"/>
            <p:cNvSpPr/>
            <p:nvPr/>
          </p:nvSpPr>
          <p:spPr>
            <a:xfrm>
              <a:off x="4122350" y="2087850"/>
              <a:ext cx="87225" cy="195400"/>
            </a:xfrm>
            <a:custGeom>
              <a:avLst/>
              <a:gdLst/>
              <a:ahLst/>
              <a:cxnLst/>
              <a:rect l="l" t="t" r="r" b="b"/>
              <a:pathLst>
                <a:path w="3489" h="7816" extrusionOk="0">
                  <a:moveTo>
                    <a:pt x="1" y="1"/>
                  </a:moveTo>
                  <a:lnTo>
                    <a:pt x="1" y="7816"/>
                  </a:lnTo>
                  <a:lnTo>
                    <a:pt x="2385" y="7816"/>
                  </a:lnTo>
                  <a:cubicBezTo>
                    <a:pt x="2385" y="7816"/>
                    <a:pt x="3025" y="6248"/>
                    <a:pt x="3114" y="4041"/>
                  </a:cubicBezTo>
                  <a:cubicBezTo>
                    <a:pt x="3489" y="89"/>
                    <a:pt x="641" y="1"/>
                    <a:pt x="1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76"/>
            <p:cNvSpPr/>
            <p:nvPr/>
          </p:nvSpPr>
          <p:spPr>
            <a:xfrm>
              <a:off x="4094775" y="2262250"/>
              <a:ext cx="55200" cy="41425"/>
            </a:xfrm>
            <a:custGeom>
              <a:avLst/>
              <a:gdLst/>
              <a:ahLst/>
              <a:cxnLst/>
              <a:rect l="l" t="t" r="r" b="b"/>
              <a:pathLst>
                <a:path w="2208" h="1657" extrusionOk="0">
                  <a:moveTo>
                    <a:pt x="0" y="1"/>
                  </a:moveTo>
                  <a:lnTo>
                    <a:pt x="0" y="1656"/>
                  </a:lnTo>
                  <a:lnTo>
                    <a:pt x="2208" y="1656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76"/>
            <p:cNvSpPr/>
            <p:nvPr/>
          </p:nvSpPr>
          <p:spPr>
            <a:xfrm>
              <a:off x="4122350" y="2262250"/>
              <a:ext cx="27625" cy="41425"/>
            </a:xfrm>
            <a:custGeom>
              <a:avLst/>
              <a:gdLst/>
              <a:ahLst/>
              <a:cxnLst/>
              <a:rect l="l" t="t" r="r" b="b"/>
              <a:pathLst>
                <a:path w="1105" h="1657" extrusionOk="0">
                  <a:moveTo>
                    <a:pt x="1" y="1"/>
                  </a:moveTo>
                  <a:lnTo>
                    <a:pt x="1" y="1656"/>
                  </a:lnTo>
                  <a:lnTo>
                    <a:pt x="1105" y="1656"/>
                  </a:lnTo>
                  <a:lnTo>
                    <a:pt x="1105" y="1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76"/>
            <p:cNvSpPr/>
            <p:nvPr/>
          </p:nvSpPr>
          <p:spPr>
            <a:xfrm>
              <a:off x="4036825" y="2103850"/>
              <a:ext cx="170550" cy="174425"/>
            </a:xfrm>
            <a:custGeom>
              <a:avLst/>
              <a:gdLst/>
              <a:ahLst/>
              <a:cxnLst/>
              <a:rect l="l" t="t" r="r" b="b"/>
              <a:pathLst>
                <a:path w="6822" h="6977" extrusionOk="0">
                  <a:moveTo>
                    <a:pt x="3422" y="1"/>
                  </a:moveTo>
                  <a:cubicBezTo>
                    <a:pt x="2119" y="1"/>
                    <a:pt x="662" y="1016"/>
                    <a:pt x="552" y="2760"/>
                  </a:cubicBezTo>
                  <a:cubicBezTo>
                    <a:pt x="199" y="2849"/>
                    <a:pt x="0" y="3114"/>
                    <a:pt x="0" y="3489"/>
                  </a:cubicBezTo>
                  <a:lnTo>
                    <a:pt x="111" y="3953"/>
                  </a:lnTo>
                  <a:cubicBezTo>
                    <a:pt x="111" y="4279"/>
                    <a:pt x="377" y="4521"/>
                    <a:pt x="636" y="4521"/>
                  </a:cubicBezTo>
                  <a:cubicBezTo>
                    <a:pt x="675" y="4521"/>
                    <a:pt x="713" y="4516"/>
                    <a:pt x="751" y="4504"/>
                  </a:cubicBezTo>
                  <a:lnTo>
                    <a:pt x="839" y="4504"/>
                  </a:lnTo>
                  <a:cubicBezTo>
                    <a:pt x="1568" y="6337"/>
                    <a:pt x="2671" y="6889"/>
                    <a:pt x="3422" y="6977"/>
                  </a:cubicBezTo>
                  <a:cubicBezTo>
                    <a:pt x="4150" y="6889"/>
                    <a:pt x="5254" y="6337"/>
                    <a:pt x="5983" y="4504"/>
                  </a:cubicBezTo>
                  <a:lnTo>
                    <a:pt x="6071" y="4504"/>
                  </a:lnTo>
                  <a:cubicBezTo>
                    <a:pt x="6109" y="4516"/>
                    <a:pt x="6148" y="4521"/>
                    <a:pt x="6187" y="4521"/>
                  </a:cubicBezTo>
                  <a:cubicBezTo>
                    <a:pt x="6450" y="4521"/>
                    <a:pt x="6733" y="4279"/>
                    <a:pt x="6733" y="3953"/>
                  </a:cubicBezTo>
                  <a:lnTo>
                    <a:pt x="6822" y="3489"/>
                  </a:lnTo>
                  <a:cubicBezTo>
                    <a:pt x="6822" y="3114"/>
                    <a:pt x="6623" y="2849"/>
                    <a:pt x="6270" y="2760"/>
                  </a:cubicBezTo>
                  <a:cubicBezTo>
                    <a:pt x="6181" y="1016"/>
                    <a:pt x="4702" y="1"/>
                    <a:pt x="3422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76"/>
            <p:cNvSpPr/>
            <p:nvPr/>
          </p:nvSpPr>
          <p:spPr>
            <a:xfrm>
              <a:off x="4122350" y="2103850"/>
              <a:ext cx="85025" cy="174425"/>
            </a:xfrm>
            <a:custGeom>
              <a:avLst/>
              <a:gdLst/>
              <a:ahLst/>
              <a:cxnLst/>
              <a:rect l="l" t="t" r="r" b="b"/>
              <a:pathLst>
                <a:path w="3401" h="6977" extrusionOk="0">
                  <a:moveTo>
                    <a:pt x="1" y="1"/>
                  </a:moveTo>
                  <a:lnTo>
                    <a:pt x="1" y="6977"/>
                  </a:lnTo>
                  <a:cubicBezTo>
                    <a:pt x="729" y="6889"/>
                    <a:pt x="1833" y="6337"/>
                    <a:pt x="2562" y="4504"/>
                  </a:cubicBezTo>
                  <a:lnTo>
                    <a:pt x="2650" y="4504"/>
                  </a:lnTo>
                  <a:cubicBezTo>
                    <a:pt x="2688" y="4516"/>
                    <a:pt x="2727" y="4521"/>
                    <a:pt x="2766" y="4521"/>
                  </a:cubicBezTo>
                  <a:cubicBezTo>
                    <a:pt x="3029" y="4521"/>
                    <a:pt x="3312" y="4279"/>
                    <a:pt x="3312" y="3953"/>
                  </a:cubicBezTo>
                  <a:lnTo>
                    <a:pt x="3401" y="3489"/>
                  </a:lnTo>
                  <a:cubicBezTo>
                    <a:pt x="3401" y="3114"/>
                    <a:pt x="3202" y="2849"/>
                    <a:pt x="2849" y="2760"/>
                  </a:cubicBezTo>
                  <a:cubicBezTo>
                    <a:pt x="2760" y="1016"/>
                    <a:pt x="1281" y="1"/>
                    <a:pt x="1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76"/>
            <p:cNvSpPr/>
            <p:nvPr/>
          </p:nvSpPr>
          <p:spPr>
            <a:xfrm>
              <a:off x="4122350" y="2186650"/>
              <a:ext cx="38675" cy="45825"/>
            </a:xfrm>
            <a:custGeom>
              <a:avLst/>
              <a:gdLst/>
              <a:ahLst/>
              <a:cxnLst/>
              <a:rect l="l" t="t" r="r" b="b"/>
              <a:pathLst>
                <a:path w="1547" h="1833" extrusionOk="0">
                  <a:moveTo>
                    <a:pt x="1" y="0"/>
                  </a:moveTo>
                  <a:lnTo>
                    <a:pt x="1" y="1833"/>
                  </a:lnTo>
                  <a:lnTo>
                    <a:pt x="553" y="1833"/>
                  </a:lnTo>
                  <a:lnTo>
                    <a:pt x="553" y="464"/>
                  </a:lnTo>
                  <a:lnTo>
                    <a:pt x="1546" y="464"/>
                  </a:lnTo>
                  <a:lnTo>
                    <a:pt x="1546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76"/>
            <p:cNvSpPr/>
            <p:nvPr/>
          </p:nvSpPr>
          <p:spPr>
            <a:xfrm>
              <a:off x="4080975" y="2186650"/>
              <a:ext cx="32025" cy="11600"/>
            </a:xfrm>
            <a:custGeom>
              <a:avLst/>
              <a:gdLst/>
              <a:ahLst/>
              <a:cxnLst/>
              <a:rect l="l" t="t" r="r" b="b"/>
              <a:pathLst>
                <a:path w="1281" h="464" extrusionOk="0">
                  <a:moveTo>
                    <a:pt x="0" y="0"/>
                  </a:moveTo>
                  <a:lnTo>
                    <a:pt x="0" y="464"/>
                  </a:lnTo>
                  <a:lnTo>
                    <a:pt x="1281" y="464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76"/>
            <p:cNvSpPr/>
            <p:nvPr/>
          </p:nvSpPr>
          <p:spPr>
            <a:xfrm>
              <a:off x="4011975" y="2299225"/>
              <a:ext cx="220800" cy="126425"/>
            </a:xfrm>
            <a:custGeom>
              <a:avLst/>
              <a:gdLst/>
              <a:ahLst/>
              <a:cxnLst/>
              <a:rect l="l" t="t" r="r" b="b"/>
              <a:pathLst>
                <a:path w="8832" h="5057" extrusionOk="0">
                  <a:moveTo>
                    <a:pt x="1656" y="1"/>
                  </a:moveTo>
                  <a:cubicBezTo>
                    <a:pt x="729" y="1"/>
                    <a:pt x="1" y="729"/>
                    <a:pt x="1" y="1745"/>
                  </a:cubicBezTo>
                  <a:lnTo>
                    <a:pt x="1" y="3577"/>
                  </a:lnTo>
                  <a:cubicBezTo>
                    <a:pt x="1193" y="4504"/>
                    <a:pt x="2760" y="5056"/>
                    <a:pt x="4416" y="5056"/>
                  </a:cubicBezTo>
                  <a:cubicBezTo>
                    <a:pt x="6072" y="5056"/>
                    <a:pt x="7617" y="4504"/>
                    <a:pt x="8831" y="3577"/>
                  </a:cubicBezTo>
                  <a:lnTo>
                    <a:pt x="8831" y="1745"/>
                  </a:lnTo>
                  <a:cubicBezTo>
                    <a:pt x="8831" y="818"/>
                    <a:pt x="8081" y="1"/>
                    <a:pt x="7175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76"/>
            <p:cNvSpPr/>
            <p:nvPr/>
          </p:nvSpPr>
          <p:spPr>
            <a:xfrm>
              <a:off x="4122350" y="2299225"/>
              <a:ext cx="110425" cy="126425"/>
            </a:xfrm>
            <a:custGeom>
              <a:avLst/>
              <a:gdLst/>
              <a:ahLst/>
              <a:cxnLst/>
              <a:rect l="l" t="t" r="r" b="b"/>
              <a:pathLst>
                <a:path w="4417" h="5057" extrusionOk="0">
                  <a:moveTo>
                    <a:pt x="1" y="1"/>
                  </a:moveTo>
                  <a:lnTo>
                    <a:pt x="1" y="5056"/>
                  </a:lnTo>
                  <a:cubicBezTo>
                    <a:pt x="1657" y="5056"/>
                    <a:pt x="3202" y="4504"/>
                    <a:pt x="4416" y="3577"/>
                  </a:cubicBezTo>
                  <a:lnTo>
                    <a:pt x="4416" y="1745"/>
                  </a:lnTo>
                  <a:cubicBezTo>
                    <a:pt x="4416" y="818"/>
                    <a:pt x="3666" y="1"/>
                    <a:pt x="2760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76"/>
            <p:cNvSpPr/>
            <p:nvPr/>
          </p:nvSpPr>
          <p:spPr>
            <a:xfrm>
              <a:off x="4050625" y="2098875"/>
              <a:ext cx="142950" cy="74000"/>
            </a:xfrm>
            <a:custGeom>
              <a:avLst/>
              <a:gdLst/>
              <a:ahLst/>
              <a:cxnLst/>
              <a:rect l="l" t="t" r="r" b="b"/>
              <a:pathLst>
                <a:path w="5718" h="2960" extrusionOk="0">
                  <a:moveTo>
                    <a:pt x="2845" y="1"/>
                  </a:moveTo>
                  <a:cubicBezTo>
                    <a:pt x="2564" y="1"/>
                    <a:pt x="0" y="80"/>
                    <a:pt x="0" y="2959"/>
                  </a:cubicBezTo>
                  <a:lnTo>
                    <a:pt x="5718" y="2959"/>
                  </a:lnTo>
                  <a:cubicBezTo>
                    <a:pt x="5718" y="80"/>
                    <a:pt x="3173" y="1"/>
                    <a:pt x="2895" y="1"/>
                  </a:cubicBezTo>
                  <a:cubicBezTo>
                    <a:pt x="2878" y="1"/>
                    <a:pt x="2870" y="1"/>
                    <a:pt x="2870" y="1"/>
                  </a:cubicBezTo>
                  <a:cubicBezTo>
                    <a:pt x="2870" y="1"/>
                    <a:pt x="2861" y="1"/>
                    <a:pt x="2845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76"/>
            <p:cNvSpPr/>
            <p:nvPr/>
          </p:nvSpPr>
          <p:spPr>
            <a:xfrm>
              <a:off x="4122350" y="2098875"/>
              <a:ext cx="71225" cy="74000"/>
            </a:xfrm>
            <a:custGeom>
              <a:avLst/>
              <a:gdLst/>
              <a:ahLst/>
              <a:cxnLst/>
              <a:rect l="l" t="t" r="r" b="b"/>
              <a:pathLst>
                <a:path w="2849" h="2960" extrusionOk="0">
                  <a:moveTo>
                    <a:pt x="26" y="1"/>
                  </a:moveTo>
                  <a:cubicBezTo>
                    <a:pt x="9" y="1"/>
                    <a:pt x="1" y="1"/>
                    <a:pt x="1" y="1"/>
                  </a:cubicBezTo>
                  <a:lnTo>
                    <a:pt x="1" y="2959"/>
                  </a:lnTo>
                  <a:lnTo>
                    <a:pt x="2849" y="2959"/>
                  </a:lnTo>
                  <a:cubicBezTo>
                    <a:pt x="2849" y="80"/>
                    <a:pt x="304" y="1"/>
                    <a:pt x="26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76"/>
            <p:cNvSpPr/>
            <p:nvPr/>
          </p:nvSpPr>
          <p:spPr>
            <a:xfrm>
              <a:off x="4050625" y="2131450"/>
              <a:ext cx="142950" cy="41425"/>
            </a:xfrm>
            <a:custGeom>
              <a:avLst/>
              <a:gdLst/>
              <a:ahLst/>
              <a:cxnLst/>
              <a:rect l="l" t="t" r="r" b="b"/>
              <a:pathLst>
                <a:path w="5718" h="1657" extrusionOk="0">
                  <a:moveTo>
                    <a:pt x="2870" y="1"/>
                  </a:moveTo>
                  <a:lnTo>
                    <a:pt x="0" y="641"/>
                  </a:lnTo>
                  <a:lnTo>
                    <a:pt x="0" y="1656"/>
                  </a:lnTo>
                  <a:lnTo>
                    <a:pt x="5718" y="1656"/>
                  </a:lnTo>
                  <a:lnTo>
                    <a:pt x="5718" y="641"/>
                  </a:lnTo>
                  <a:lnTo>
                    <a:pt x="2870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76"/>
            <p:cNvSpPr/>
            <p:nvPr/>
          </p:nvSpPr>
          <p:spPr>
            <a:xfrm>
              <a:off x="4122350" y="2131450"/>
              <a:ext cx="71225" cy="41425"/>
            </a:xfrm>
            <a:custGeom>
              <a:avLst/>
              <a:gdLst/>
              <a:ahLst/>
              <a:cxnLst/>
              <a:rect l="l" t="t" r="r" b="b"/>
              <a:pathLst>
                <a:path w="2849" h="1657" extrusionOk="0">
                  <a:moveTo>
                    <a:pt x="1" y="1"/>
                  </a:moveTo>
                  <a:lnTo>
                    <a:pt x="1" y="1656"/>
                  </a:lnTo>
                  <a:lnTo>
                    <a:pt x="2849" y="1656"/>
                  </a:lnTo>
                  <a:lnTo>
                    <a:pt x="2849" y="641"/>
                  </a:lnTo>
                  <a:lnTo>
                    <a:pt x="1193" y="2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76"/>
            <p:cNvSpPr/>
            <p:nvPr/>
          </p:nvSpPr>
          <p:spPr>
            <a:xfrm>
              <a:off x="4050625" y="2163475"/>
              <a:ext cx="142950" cy="53000"/>
            </a:xfrm>
            <a:custGeom>
              <a:avLst/>
              <a:gdLst/>
              <a:ahLst/>
              <a:cxnLst/>
              <a:rect l="l" t="t" r="r" b="b"/>
              <a:pathLst>
                <a:path w="5718" h="2120" extrusionOk="0">
                  <a:moveTo>
                    <a:pt x="2870" y="0"/>
                  </a:moveTo>
                  <a:lnTo>
                    <a:pt x="0" y="375"/>
                  </a:lnTo>
                  <a:lnTo>
                    <a:pt x="287" y="2119"/>
                  </a:lnTo>
                  <a:lnTo>
                    <a:pt x="5431" y="2119"/>
                  </a:lnTo>
                  <a:lnTo>
                    <a:pt x="5718" y="375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76"/>
            <p:cNvSpPr/>
            <p:nvPr/>
          </p:nvSpPr>
          <p:spPr>
            <a:xfrm>
              <a:off x="4122350" y="2163475"/>
              <a:ext cx="71225" cy="53000"/>
            </a:xfrm>
            <a:custGeom>
              <a:avLst/>
              <a:gdLst/>
              <a:ahLst/>
              <a:cxnLst/>
              <a:rect l="l" t="t" r="r" b="b"/>
              <a:pathLst>
                <a:path w="2849" h="2120" extrusionOk="0">
                  <a:moveTo>
                    <a:pt x="1" y="0"/>
                  </a:moveTo>
                  <a:lnTo>
                    <a:pt x="1" y="2119"/>
                  </a:lnTo>
                  <a:lnTo>
                    <a:pt x="2562" y="2119"/>
                  </a:lnTo>
                  <a:lnTo>
                    <a:pt x="2849" y="375"/>
                  </a:lnTo>
                  <a:lnTo>
                    <a:pt x="729" y="8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76"/>
            <p:cNvSpPr/>
            <p:nvPr/>
          </p:nvSpPr>
          <p:spPr>
            <a:xfrm>
              <a:off x="4089800" y="2112700"/>
              <a:ext cx="64600" cy="62375"/>
            </a:xfrm>
            <a:custGeom>
              <a:avLst/>
              <a:gdLst/>
              <a:ahLst/>
              <a:cxnLst/>
              <a:rect l="l" t="t" r="r" b="b"/>
              <a:pathLst>
                <a:path w="2584" h="2495" extrusionOk="0">
                  <a:moveTo>
                    <a:pt x="1303" y="0"/>
                  </a:moveTo>
                  <a:lnTo>
                    <a:pt x="928" y="839"/>
                  </a:lnTo>
                  <a:lnTo>
                    <a:pt x="0" y="927"/>
                  </a:lnTo>
                  <a:lnTo>
                    <a:pt x="641" y="1568"/>
                  </a:lnTo>
                  <a:lnTo>
                    <a:pt x="464" y="2495"/>
                  </a:lnTo>
                  <a:lnTo>
                    <a:pt x="1303" y="2031"/>
                  </a:lnTo>
                  <a:lnTo>
                    <a:pt x="2120" y="2495"/>
                  </a:lnTo>
                  <a:lnTo>
                    <a:pt x="1943" y="1568"/>
                  </a:lnTo>
                  <a:lnTo>
                    <a:pt x="2583" y="927"/>
                  </a:lnTo>
                  <a:lnTo>
                    <a:pt x="1656" y="839"/>
                  </a:lnTo>
                  <a:lnTo>
                    <a:pt x="1303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76"/>
            <p:cNvSpPr/>
            <p:nvPr/>
          </p:nvSpPr>
          <p:spPr>
            <a:xfrm>
              <a:off x="4076000" y="2183800"/>
              <a:ext cx="34800" cy="17100"/>
            </a:xfrm>
            <a:custGeom>
              <a:avLst/>
              <a:gdLst/>
              <a:ahLst/>
              <a:cxnLst/>
              <a:rect l="l" t="t" r="r" b="b"/>
              <a:pathLst>
                <a:path w="1392" h="684" extrusionOk="0">
                  <a:moveTo>
                    <a:pt x="571" y="1"/>
                  </a:moveTo>
                  <a:cubicBezTo>
                    <a:pt x="265" y="1"/>
                    <a:pt x="1" y="203"/>
                    <a:pt x="1" y="203"/>
                  </a:cubicBezTo>
                  <a:cubicBezTo>
                    <a:pt x="1" y="203"/>
                    <a:pt x="288" y="578"/>
                    <a:pt x="641" y="666"/>
                  </a:cubicBezTo>
                  <a:cubicBezTo>
                    <a:pt x="691" y="678"/>
                    <a:pt x="741" y="683"/>
                    <a:pt x="790" y="683"/>
                  </a:cubicBezTo>
                  <a:cubicBezTo>
                    <a:pt x="1109" y="683"/>
                    <a:pt x="1391" y="468"/>
                    <a:pt x="1391" y="468"/>
                  </a:cubicBezTo>
                  <a:cubicBezTo>
                    <a:pt x="1391" y="468"/>
                    <a:pt x="1193" y="114"/>
                    <a:pt x="751" y="26"/>
                  </a:cubicBezTo>
                  <a:cubicBezTo>
                    <a:pt x="691" y="8"/>
                    <a:pt x="630" y="1"/>
                    <a:pt x="57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76"/>
            <p:cNvSpPr/>
            <p:nvPr/>
          </p:nvSpPr>
          <p:spPr>
            <a:xfrm>
              <a:off x="4133400" y="2183800"/>
              <a:ext cx="34800" cy="17100"/>
            </a:xfrm>
            <a:custGeom>
              <a:avLst/>
              <a:gdLst/>
              <a:ahLst/>
              <a:cxnLst/>
              <a:rect l="l" t="t" r="r" b="b"/>
              <a:pathLst>
                <a:path w="1392" h="684" extrusionOk="0">
                  <a:moveTo>
                    <a:pt x="834" y="1"/>
                  </a:moveTo>
                  <a:cubicBezTo>
                    <a:pt x="777" y="1"/>
                    <a:pt x="720" y="8"/>
                    <a:pt x="663" y="26"/>
                  </a:cubicBezTo>
                  <a:cubicBezTo>
                    <a:pt x="199" y="114"/>
                    <a:pt x="0" y="468"/>
                    <a:pt x="0" y="468"/>
                  </a:cubicBezTo>
                  <a:cubicBezTo>
                    <a:pt x="0" y="468"/>
                    <a:pt x="282" y="683"/>
                    <a:pt x="602" y="683"/>
                  </a:cubicBezTo>
                  <a:cubicBezTo>
                    <a:pt x="651" y="683"/>
                    <a:pt x="701" y="678"/>
                    <a:pt x="751" y="666"/>
                  </a:cubicBezTo>
                  <a:cubicBezTo>
                    <a:pt x="1104" y="578"/>
                    <a:pt x="1391" y="203"/>
                    <a:pt x="1391" y="203"/>
                  </a:cubicBezTo>
                  <a:cubicBezTo>
                    <a:pt x="1391" y="203"/>
                    <a:pt x="1127" y="1"/>
                    <a:pt x="83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76"/>
            <p:cNvSpPr/>
            <p:nvPr/>
          </p:nvSpPr>
          <p:spPr>
            <a:xfrm>
              <a:off x="4036825" y="2354425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0" y="0"/>
                  </a:moveTo>
                  <a:lnTo>
                    <a:pt x="0" y="2031"/>
                  </a:lnTo>
                  <a:cubicBezTo>
                    <a:pt x="287" y="2208"/>
                    <a:pt x="552" y="2296"/>
                    <a:pt x="927" y="2385"/>
                  </a:cubicBezTo>
                  <a:lnTo>
                    <a:pt x="927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76"/>
            <p:cNvSpPr/>
            <p:nvPr/>
          </p:nvSpPr>
          <p:spPr>
            <a:xfrm>
              <a:off x="4184175" y="2354425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0" y="0"/>
                  </a:moveTo>
                  <a:lnTo>
                    <a:pt x="0" y="2385"/>
                  </a:lnTo>
                  <a:cubicBezTo>
                    <a:pt x="376" y="2296"/>
                    <a:pt x="641" y="2208"/>
                    <a:pt x="928" y="2031"/>
                  </a:cubicBezTo>
                  <a:lnTo>
                    <a:pt x="928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76"/>
            <p:cNvSpPr/>
            <p:nvPr/>
          </p:nvSpPr>
          <p:spPr>
            <a:xfrm>
              <a:off x="4122350" y="2112700"/>
              <a:ext cx="32050" cy="62375"/>
            </a:xfrm>
            <a:custGeom>
              <a:avLst/>
              <a:gdLst/>
              <a:ahLst/>
              <a:cxnLst/>
              <a:rect l="l" t="t" r="r" b="b"/>
              <a:pathLst>
                <a:path w="1282" h="2495" extrusionOk="0">
                  <a:moveTo>
                    <a:pt x="1" y="0"/>
                  </a:moveTo>
                  <a:lnTo>
                    <a:pt x="1" y="2031"/>
                  </a:lnTo>
                  <a:lnTo>
                    <a:pt x="641" y="2406"/>
                  </a:lnTo>
                  <a:lnTo>
                    <a:pt x="818" y="2495"/>
                  </a:lnTo>
                  <a:lnTo>
                    <a:pt x="818" y="2406"/>
                  </a:lnTo>
                  <a:lnTo>
                    <a:pt x="729" y="2119"/>
                  </a:lnTo>
                  <a:lnTo>
                    <a:pt x="641" y="1568"/>
                  </a:lnTo>
                  <a:lnTo>
                    <a:pt x="1193" y="1016"/>
                  </a:lnTo>
                  <a:lnTo>
                    <a:pt x="1281" y="927"/>
                  </a:lnTo>
                  <a:lnTo>
                    <a:pt x="354" y="8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7" name="Google Shape;1667;p76"/>
          <p:cNvGrpSpPr/>
          <p:nvPr/>
        </p:nvGrpSpPr>
        <p:grpSpPr>
          <a:xfrm>
            <a:off x="4053860" y="2152862"/>
            <a:ext cx="398478" cy="399075"/>
            <a:chOff x="3322100" y="2057500"/>
            <a:chExt cx="367600" cy="368150"/>
          </a:xfrm>
        </p:grpSpPr>
        <p:sp>
          <p:nvSpPr>
            <p:cNvPr id="1668" name="Google Shape;1668;p76"/>
            <p:cNvSpPr/>
            <p:nvPr/>
          </p:nvSpPr>
          <p:spPr>
            <a:xfrm>
              <a:off x="3322100" y="2057500"/>
              <a:ext cx="367600" cy="368150"/>
            </a:xfrm>
            <a:custGeom>
              <a:avLst/>
              <a:gdLst/>
              <a:ahLst/>
              <a:cxnLst/>
              <a:rect l="l" t="t" r="r" b="b"/>
              <a:pathLst>
                <a:path w="14704" h="14726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52" y="14725"/>
                  </a:cubicBezTo>
                  <a:cubicBezTo>
                    <a:pt x="11392" y="14725"/>
                    <a:pt x="14703" y="11414"/>
                    <a:pt x="14703" y="7374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76"/>
            <p:cNvSpPr/>
            <p:nvPr/>
          </p:nvSpPr>
          <p:spPr>
            <a:xfrm>
              <a:off x="3393300" y="2103850"/>
              <a:ext cx="296400" cy="321800"/>
            </a:xfrm>
            <a:custGeom>
              <a:avLst/>
              <a:gdLst/>
              <a:ahLst/>
              <a:cxnLst/>
              <a:rect l="l" t="t" r="r" b="b"/>
              <a:pathLst>
                <a:path w="11856" h="12872" extrusionOk="0">
                  <a:moveTo>
                    <a:pt x="818" y="1"/>
                  </a:moveTo>
                  <a:lnTo>
                    <a:pt x="1" y="5697"/>
                  </a:lnTo>
                  <a:lnTo>
                    <a:pt x="1656" y="10951"/>
                  </a:lnTo>
                  <a:lnTo>
                    <a:pt x="3577" y="12783"/>
                  </a:lnTo>
                  <a:cubicBezTo>
                    <a:pt x="3864" y="12871"/>
                    <a:pt x="4217" y="12871"/>
                    <a:pt x="4504" y="12871"/>
                  </a:cubicBezTo>
                  <a:cubicBezTo>
                    <a:pt x="8544" y="12871"/>
                    <a:pt x="11855" y="9560"/>
                    <a:pt x="11855" y="5520"/>
                  </a:cubicBezTo>
                  <a:cubicBezTo>
                    <a:pt x="11855" y="4681"/>
                    <a:pt x="11767" y="3953"/>
                    <a:pt x="11502" y="3224"/>
                  </a:cubicBezTo>
                  <a:lnTo>
                    <a:pt x="8191" y="1"/>
                  </a:lnTo>
                  <a:lnTo>
                    <a:pt x="7175" y="2760"/>
                  </a:lnTo>
                  <a:lnTo>
                    <a:pt x="4504" y="3025"/>
                  </a:lnTo>
                  <a:lnTo>
                    <a:pt x="3776" y="2937"/>
                  </a:lnTo>
                  <a:lnTo>
                    <a:pt x="818" y="1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76"/>
            <p:cNvSpPr/>
            <p:nvPr/>
          </p:nvSpPr>
          <p:spPr>
            <a:xfrm>
              <a:off x="3393300" y="2103850"/>
              <a:ext cx="225200" cy="273775"/>
            </a:xfrm>
            <a:custGeom>
              <a:avLst/>
              <a:gdLst/>
              <a:ahLst/>
              <a:cxnLst/>
              <a:rect l="l" t="t" r="r" b="b"/>
              <a:pathLst>
                <a:path w="9008" h="10951" extrusionOk="0">
                  <a:moveTo>
                    <a:pt x="818" y="1"/>
                  </a:moveTo>
                  <a:lnTo>
                    <a:pt x="1" y="5697"/>
                  </a:lnTo>
                  <a:lnTo>
                    <a:pt x="1656" y="10951"/>
                  </a:lnTo>
                  <a:lnTo>
                    <a:pt x="2120" y="10951"/>
                  </a:lnTo>
                  <a:lnTo>
                    <a:pt x="2473" y="8368"/>
                  </a:lnTo>
                  <a:lnTo>
                    <a:pt x="6535" y="8368"/>
                  </a:lnTo>
                  <a:lnTo>
                    <a:pt x="6888" y="10951"/>
                  </a:lnTo>
                  <a:lnTo>
                    <a:pt x="7352" y="10951"/>
                  </a:lnTo>
                  <a:lnTo>
                    <a:pt x="9008" y="5697"/>
                  </a:lnTo>
                  <a:lnTo>
                    <a:pt x="8191" y="1"/>
                  </a:lnTo>
                  <a:lnTo>
                    <a:pt x="7175" y="2760"/>
                  </a:lnTo>
                  <a:lnTo>
                    <a:pt x="4504" y="3114"/>
                  </a:lnTo>
                  <a:lnTo>
                    <a:pt x="1833" y="2760"/>
                  </a:lnTo>
                  <a:lnTo>
                    <a:pt x="818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76"/>
            <p:cNvSpPr/>
            <p:nvPr/>
          </p:nvSpPr>
          <p:spPr>
            <a:xfrm>
              <a:off x="3505900" y="2103850"/>
              <a:ext cx="112600" cy="273775"/>
            </a:xfrm>
            <a:custGeom>
              <a:avLst/>
              <a:gdLst/>
              <a:ahLst/>
              <a:cxnLst/>
              <a:rect l="l" t="t" r="r" b="b"/>
              <a:pathLst>
                <a:path w="4504" h="10951" extrusionOk="0">
                  <a:moveTo>
                    <a:pt x="3687" y="1"/>
                  </a:moveTo>
                  <a:lnTo>
                    <a:pt x="2671" y="2760"/>
                  </a:lnTo>
                  <a:lnTo>
                    <a:pt x="0" y="3114"/>
                  </a:lnTo>
                  <a:lnTo>
                    <a:pt x="0" y="8368"/>
                  </a:lnTo>
                  <a:lnTo>
                    <a:pt x="2031" y="8368"/>
                  </a:lnTo>
                  <a:lnTo>
                    <a:pt x="2384" y="10951"/>
                  </a:lnTo>
                  <a:lnTo>
                    <a:pt x="2848" y="10951"/>
                  </a:lnTo>
                  <a:lnTo>
                    <a:pt x="4504" y="5697"/>
                  </a:lnTo>
                  <a:lnTo>
                    <a:pt x="3687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76"/>
            <p:cNvSpPr/>
            <p:nvPr/>
          </p:nvSpPr>
          <p:spPr>
            <a:xfrm>
              <a:off x="3420900" y="2239975"/>
              <a:ext cx="71225" cy="37175"/>
            </a:xfrm>
            <a:custGeom>
              <a:avLst/>
              <a:gdLst/>
              <a:ahLst/>
              <a:cxnLst/>
              <a:rect l="l" t="t" r="r" b="b"/>
              <a:pathLst>
                <a:path w="2849" h="1487" extrusionOk="0">
                  <a:moveTo>
                    <a:pt x="1122" y="1"/>
                  </a:moveTo>
                  <a:cubicBezTo>
                    <a:pt x="487" y="1"/>
                    <a:pt x="1" y="428"/>
                    <a:pt x="1" y="428"/>
                  </a:cubicBezTo>
                  <a:cubicBezTo>
                    <a:pt x="1" y="428"/>
                    <a:pt x="464" y="1267"/>
                    <a:pt x="1193" y="1444"/>
                  </a:cubicBezTo>
                  <a:cubicBezTo>
                    <a:pt x="1317" y="1474"/>
                    <a:pt x="1442" y="1487"/>
                    <a:pt x="1565" y="1487"/>
                  </a:cubicBezTo>
                  <a:cubicBezTo>
                    <a:pt x="2246" y="1487"/>
                    <a:pt x="2848" y="1090"/>
                    <a:pt x="2848" y="1090"/>
                  </a:cubicBezTo>
                  <a:cubicBezTo>
                    <a:pt x="2848" y="1090"/>
                    <a:pt x="2385" y="252"/>
                    <a:pt x="1568" y="75"/>
                  </a:cubicBezTo>
                  <a:cubicBezTo>
                    <a:pt x="1414" y="22"/>
                    <a:pt x="1264" y="1"/>
                    <a:pt x="1122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76"/>
            <p:cNvSpPr/>
            <p:nvPr/>
          </p:nvSpPr>
          <p:spPr>
            <a:xfrm>
              <a:off x="3432500" y="2247275"/>
              <a:ext cx="45825" cy="22600"/>
            </a:xfrm>
            <a:custGeom>
              <a:avLst/>
              <a:gdLst/>
              <a:ahLst/>
              <a:cxnLst/>
              <a:rect l="l" t="t" r="r" b="b"/>
              <a:pathLst>
                <a:path w="1833" h="904" extrusionOk="0">
                  <a:moveTo>
                    <a:pt x="734" y="1"/>
                  </a:moveTo>
                  <a:cubicBezTo>
                    <a:pt x="362" y="1"/>
                    <a:pt x="0" y="246"/>
                    <a:pt x="0" y="246"/>
                  </a:cubicBezTo>
                  <a:cubicBezTo>
                    <a:pt x="0" y="246"/>
                    <a:pt x="353" y="688"/>
                    <a:pt x="817" y="887"/>
                  </a:cubicBezTo>
                  <a:cubicBezTo>
                    <a:pt x="891" y="898"/>
                    <a:pt x="963" y="904"/>
                    <a:pt x="1032" y="904"/>
                  </a:cubicBezTo>
                  <a:cubicBezTo>
                    <a:pt x="1484" y="904"/>
                    <a:pt x="1832" y="688"/>
                    <a:pt x="1832" y="688"/>
                  </a:cubicBezTo>
                  <a:cubicBezTo>
                    <a:pt x="1832" y="688"/>
                    <a:pt x="1545" y="136"/>
                    <a:pt x="994" y="48"/>
                  </a:cubicBezTo>
                  <a:cubicBezTo>
                    <a:pt x="909" y="14"/>
                    <a:pt x="821" y="1"/>
                    <a:pt x="73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76"/>
            <p:cNvSpPr/>
            <p:nvPr/>
          </p:nvSpPr>
          <p:spPr>
            <a:xfrm>
              <a:off x="3519700" y="2239975"/>
              <a:ext cx="71200" cy="37175"/>
            </a:xfrm>
            <a:custGeom>
              <a:avLst/>
              <a:gdLst/>
              <a:ahLst/>
              <a:cxnLst/>
              <a:rect l="l" t="t" r="r" b="b"/>
              <a:pathLst>
                <a:path w="2848" h="1487" extrusionOk="0">
                  <a:moveTo>
                    <a:pt x="1726" y="1"/>
                  </a:moveTo>
                  <a:cubicBezTo>
                    <a:pt x="1584" y="1"/>
                    <a:pt x="1434" y="22"/>
                    <a:pt x="1281" y="75"/>
                  </a:cubicBezTo>
                  <a:cubicBezTo>
                    <a:pt x="464" y="252"/>
                    <a:pt x="0" y="1090"/>
                    <a:pt x="0" y="1090"/>
                  </a:cubicBezTo>
                  <a:cubicBezTo>
                    <a:pt x="0" y="1090"/>
                    <a:pt x="587" y="1487"/>
                    <a:pt x="1276" y="1487"/>
                  </a:cubicBezTo>
                  <a:cubicBezTo>
                    <a:pt x="1400" y="1487"/>
                    <a:pt x="1528" y="1474"/>
                    <a:pt x="1656" y="1444"/>
                  </a:cubicBezTo>
                  <a:cubicBezTo>
                    <a:pt x="2384" y="1267"/>
                    <a:pt x="2848" y="428"/>
                    <a:pt x="2848" y="428"/>
                  </a:cubicBezTo>
                  <a:cubicBezTo>
                    <a:pt x="2848" y="428"/>
                    <a:pt x="2362" y="1"/>
                    <a:pt x="1726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76"/>
            <p:cNvSpPr/>
            <p:nvPr/>
          </p:nvSpPr>
          <p:spPr>
            <a:xfrm>
              <a:off x="3533475" y="2247275"/>
              <a:ext cx="45850" cy="22600"/>
            </a:xfrm>
            <a:custGeom>
              <a:avLst/>
              <a:gdLst/>
              <a:ahLst/>
              <a:cxnLst/>
              <a:rect l="l" t="t" r="r" b="b"/>
              <a:pathLst>
                <a:path w="1834" h="904" extrusionOk="0">
                  <a:moveTo>
                    <a:pt x="1088" y="1"/>
                  </a:moveTo>
                  <a:cubicBezTo>
                    <a:pt x="998" y="1"/>
                    <a:pt x="906" y="14"/>
                    <a:pt x="818" y="48"/>
                  </a:cubicBezTo>
                  <a:cubicBezTo>
                    <a:pt x="266" y="136"/>
                    <a:pt x="1" y="688"/>
                    <a:pt x="1" y="688"/>
                  </a:cubicBezTo>
                  <a:cubicBezTo>
                    <a:pt x="1" y="688"/>
                    <a:pt x="349" y="904"/>
                    <a:pt x="801" y="904"/>
                  </a:cubicBezTo>
                  <a:cubicBezTo>
                    <a:pt x="871" y="904"/>
                    <a:pt x="943" y="898"/>
                    <a:pt x="1016" y="887"/>
                  </a:cubicBezTo>
                  <a:cubicBezTo>
                    <a:pt x="1480" y="688"/>
                    <a:pt x="1833" y="246"/>
                    <a:pt x="1833" y="246"/>
                  </a:cubicBezTo>
                  <a:cubicBezTo>
                    <a:pt x="1833" y="246"/>
                    <a:pt x="1472" y="1"/>
                    <a:pt x="1088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76"/>
            <p:cNvSpPr/>
            <p:nvPr/>
          </p:nvSpPr>
          <p:spPr>
            <a:xfrm>
              <a:off x="3439125" y="2172850"/>
              <a:ext cx="133575" cy="57425"/>
            </a:xfrm>
            <a:custGeom>
              <a:avLst/>
              <a:gdLst/>
              <a:ahLst/>
              <a:cxnLst/>
              <a:rect l="l" t="t" r="r" b="b"/>
              <a:pathLst>
                <a:path w="5343" h="2297" extrusionOk="0">
                  <a:moveTo>
                    <a:pt x="0" y="0"/>
                  </a:moveTo>
                  <a:lnTo>
                    <a:pt x="2671" y="2296"/>
                  </a:lnTo>
                  <a:lnTo>
                    <a:pt x="5342" y="0"/>
                  </a:lnTo>
                  <a:lnTo>
                    <a:pt x="5342" y="0"/>
                  </a:lnTo>
                  <a:lnTo>
                    <a:pt x="2671" y="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76"/>
            <p:cNvSpPr/>
            <p:nvPr/>
          </p:nvSpPr>
          <p:spPr>
            <a:xfrm>
              <a:off x="3505900" y="2172850"/>
              <a:ext cx="66800" cy="57425"/>
            </a:xfrm>
            <a:custGeom>
              <a:avLst/>
              <a:gdLst/>
              <a:ahLst/>
              <a:cxnLst/>
              <a:rect l="l" t="t" r="r" b="b"/>
              <a:pathLst>
                <a:path w="2672" h="2297" extrusionOk="0">
                  <a:moveTo>
                    <a:pt x="2671" y="0"/>
                  </a:moveTo>
                  <a:lnTo>
                    <a:pt x="0" y="265"/>
                  </a:lnTo>
                  <a:lnTo>
                    <a:pt x="0" y="2296"/>
                  </a:lnTo>
                  <a:lnTo>
                    <a:pt x="2671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8" name="Google Shape;1678;p76"/>
          <p:cNvGrpSpPr/>
          <p:nvPr/>
        </p:nvGrpSpPr>
        <p:grpSpPr>
          <a:xfrm>
            <a:off x="3355709" y="2152862"/>
            <a:ext cx="399048" cy="399075"/>
            <a:chOff x="2678050" y="2057500"/>
            <a:chExt cx="368125" cy="368150"/>
          </a:xfrm>
        </p:grpSpPr>
        <p:sp>
          <p:nvSpPr>
            <p:cNvPr id="1679" name="Google Shape;1679;p76"/>
            <p:cNvSpPr/>
            <p:nvPr/>
          </p:nvSpPr>
          <p:spPr>
            <a:xfrm>
              <a:off x="2678050" y="2057500"/>
              <a:ext cx="368125" cy="328575"/>
            </a:xfrm>
            <a:custGeom>
              <a:avLst/>
              <a:gdLst/>
              <a:ahLst/>
              <a:cxnLst/>
              <a:rect l="l" t="t" r="r" b="b"/>
              <a:pathLst>
                <a:path w="14725" h="13143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9383"/>
                    <a:pt x="817" y="11237"/>
                    <a:pt x="2208" y="12606"/>
                  </a:cubicBezTo>
                  <a:cubicBezTo>
                    <a:pt x="2599" y="13004"/>
                    <a:pt x="3044" y="13142"/>
                    <a:pt x="3531" y="13142"/>
                  </a:cubicBezTo>
                  <a:cubicBezTo>
                    <a:pt x="4637" y="13142"/>
                    <a:pt x="5957" y="12429"/>
                    <a:pt x="7352" y="12429"/>
                  </a:cubicBezTo>
                  <a:cubicBezTo>
                    <a:pt x="8762" y="12429"/>
                    <a:pt x="10076" y="13142"/>
                    <a:pt x="11213" y="13142"/>
                  </a:cubicBezTo>
                  <a:cubicBezTo>
                    <a:pt x="11714" y="13142"/>
                    <a:pt x="12181" y="13004"/>
                    <a:pt x="12606" y="12606"/>
                  </a:cubicBezTo>
                  <a:cubicBezTo>
                    <a:pt x="13886" y="11237"/>
                    <a:pt x="14725" y="9383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76"/>
            <p:cNvSpPr/>
            <p:nvPr/>
          </p:nvSpPr>
          <p:spPr>
            <a:xfrm>
              <a:off x="2733225" y="2092275"/>
              <a:ext cx="312950" cy="293800"/>
            </a:xfrm>
            <a:custGeom>
              <a:avLst/>
              <a:gdLst/>
              <a:ahLst/>
              <a:cxnLst/>
              <a:rect l="l" t="t" r="r" b="b"/>
              <a:pathLst>
                <a:path w="12518" h="11752" extrusionOk="0">
                  <a:moveTo>
                    <a:pt x="5145" y="0"/>
                  </a:moveTo>
                  <a:cubicBezTo>
                    <a:pt x="4240" y="0"/>
                    <a:pt x="3312" y="464"/>
                    <a:pt x="2672" y="1369"/>
                  </a:cubicBezTo>
                  <a:lnTo>
                    <a:pt x="2120" y="729"/>
                  </a:lnTo>
                  <a:lnTo>
                    <a:pt x="2120" y="729"/>
                  </a:lnTo>
                  <a:cubicBezTo>
                    <a:pt x="1657" y="1921"/>
                    <a:pt x="1833" y="2848"/>
                    <a:pt x="2297" y="3488"/>
                  </a:cubicBezTo>
                  <a:cubicBezTo>
                    <a:pt x="2297" y="3952"/>
                    <a:pt x="2385" y="4416"/>
                    <a:pt x="2473" y="4680"/>
                  </a:cubicBezTo>
                  <a:cubicBezTo>
                    <a:pt x="2760" y="5431"/>
                    <a:pt x="3136" y="5983"/>
                    <a:pt x="3489" y="6336"/>
                  </a:cubicBezTo>
                  <a:lnTo>
                    <a:pt x="3224" y="7992"/>
                  </a:lnTo>
                  <a:lnTo>
                    <a:pt x="2032" y="7992"/>
                  </a:lnTo>
                  <a:cubicBezTo>
                    <a:pt x="818" y="7992"/>
                    <a:pt x="1" y="8831"/>
                    <a:pt x="1" y="9934"/>
                  </a:cubicBezTo>
                  <a:lnTo>
                    <a:pt x="1" y="11215"/>
                  </a:lnTo>
                  <a:cubicBezTo>
                    <a:pt x="392" y="11613"/>
                    <a:pt x="837" y="11751"/>
                    <a:pt x="1324" y="11751"/>
                  </a:cubicBezTo>
                  <a:cubicBezTo>
                    <a:pt x="2430" y="11751"/>
                    <a:pt x="3750" y="11038"/>
                    <a:pt x="5145" y="11038"/>
                  </a:cubicBezTo>
                  <a:cubicBezTo>
                    <a:pt x="6555" y="11038"/>
                    <a:pt x="7869" y="11751"/>
                    <a:pt x="9006" y="11751"/>
                  </a:cubicBezTo>
                  <a:cubicBezTo>
                    <a:pt x="9507" y="11751"/>
                    <a:pt x="9974" y="11613"/>
                    <a:pt x="10399" y="11215"/>
                  </a:cubicBezTo>
                  <a:cubicBezTo>
                    <a:pt x="11679" y="9846"/>
                    <a:pt x="12518" y="7992"/>
                    <a:pt x="12518" y="5983"/>
                  </a:cubicBezTo>
                  <a:cubicBezTo>
                    <a:pt x="12518" y="5608"/>
                    <a:pt x="12518" y="5343"/>
                    <a:pt x="12408" y="4967"/>
                  </a:cubicBezTo>
                  <a:lnTo>
                    <a:pt x="8191" y="729"/>
                  </a:lnTo>
                  <a:cubicBezTo>
                    <a:pt x="8191" y="729"/>
                    <a:pt x="8103" y="1104"/>
                    <a:pt x="7728" y="1479"/>
                  </a:cubicBezTo>
                  <a:lnTo>
                    <a:pt x="7264" y="1016"/>
                  </a:lnTo>
                  <a:cubicBezTo>
                    <a:pt x="6999" y="641"/>
                    <a:pt x="6535" y="265"/>
                    <a:pt x="6072" y="177"/>
                  </a:cubicBezTo>
                  <a:cubicBezTo>
                    <a:pt x="5785" y="0"/>
                    <a:pt x="5432" y="0"/>
                    <a:pt x="5145" y="0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76"/>
            <p:cNvSpPr/>
            <p:nvPr/>
          </p:nvSpPr>
          <p:spPr>
            <a:xfrm>
              <a:off x="2813825" y="2244050"/>
              <a:ext cx="96600" cy="50800"/>
            </a:xfrm>
            <a:custGeom>
              <a:avLst/>
              <a:gdLst/>
              <a:ahLst/>
              <a:cxnLst/>
              <a:rect l="l" t="t" r="r" b="b"/>
              <a:pathLst>
                <a:path w="3864" h="2032" extrusionOk="0">
                  <a:moveTo>
                    <a:pt x="265" y="0"/>
                  </a:moveTo>
                  <a:lnTo>
                    <a:pt x="0" y="2031"/>
                  </a:lnTo>
                  <a:lnTo>
                    <a:pt x="3863" y="2031"/>
                  </a:lnTo>
                  <a:lnTo>
                    <a:pt x="3576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76"/>
            <p:cNvSpPr/>
            <p:nvPr/>
          </p:nvSpPr>
          <p:spPr>
            <a:xfrm>
              <a:off x="2861825" y="2244050"/>
              <a:ext cx="48600" cy="50800"/>
            </a:xfrm>
            <a:custGeom>
              <a:avLst/>
              <a:gdLst/>
              <a:ahLst/>
              <a:cxnLst/>
              <a:rect l="l" t="t" r="r" b="b"/>
              <a:pathLst>
                <a:path w="1944" h="2032" extrusionOk="0">
                  <a:moveTo>
                    <a:pt x="1" y="0"/>
                  </a:moveTo>
                  <a:lnTo>
                    <a:pt x="1" y="2031"/>
                  </a:lnTo>
                  <a:lnTo>
                    <a:pt x="1943" y="2031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76"/>
            <p:cNvSpPr/>
            <p:nvPr/>
          </p:nvSpPr>
          <p:spPr>
            <a:xfrm>
              <a:off x="2788425" y="2092275"/>
              <a:ext cx="149600" cy="179375"/>
            </a:xfrm>
            <a:custGeom>
              <a:avLst/>
              <a:gdLst/>
              <a:ahLst/>
              <a:cxnLst/>
              <a:rect l="l" t="t" r="r" b="b"/>
              <a:pathLst>
                <a:path w="5984" h="7175" extrusionOk="0">
                  <a:moveTo>
                    <a:pt x="2937" y="0"/>
                  </a:moveTo>
                  <a:cubicBezTo>
                    <a:pt x="1745" y="0"/>
                    <a:pt x="177" y="928"/>
                    <a:pt x="1" y="2672"/>
                  </a:cubicBezTo>
                  <a:lnTo>
                    <a:pt x="1" y="3025"/>
                  </a:lnTo>
                  <a:cubicBezTo>
                    <a:pt x="1" y="3400"/>
                    <a:pt x="89" y="4327"/>
                    <a:pt x="265" y="4680"/>
                  </a:cubicBezTo>
                  <a:cubicBezTo>
                    <a:pt x="1016" y="6623"/>
                    <a:pt x="2208" y="7087"/>
                    <a:pt x="2937" y="7175"/>
                  </a:cubicBezTo>
                  <a:cubicBezTo>
                    <a:pt x="3687" y="7087"/>
                    <a:pt x="4879" y="6623"/>
                    <a:pt x="5608" y="4680"/>
                  </a:cubicBezTo>
                  <a:cubicBezTo>
                    <a:pt x="5696" y="4416"/>
                    <a:pt x="5784" y="3864"/>
                    <a:pt x="5895" y="3400"/>
                  </a:cubicBezTo>
                  <a:cubicBezTo>
                    <a:pt x="5983" y="2031"/>
                    <a:pt x="5233" y="641"/>
                    <a:pt x="3864" y="177"/>
                  </a:cubicBezTo>
                  <a:cubicBezTo>
                    <a:pt x="3577" y="0"/>
                    <a:pt x="3224" y="0"/>
                    <a:pt x="2937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76"/>
            <p:cNvSpPr/>
            <p:nvPr/>
          </p:nvSpPr>
          <p:spPr>
            <a:xfrm>
              <a:off x="2861825" y="2092275"/>
              <a:ext cx="76200" cy="179375"/>
            </a:xfrm>
            <a:custGeom>
              <a:avLst/>
              <a:gdLst/>
              <a:ahLst/>
              <a:cxnLst/>
              <a:rect l="l" t="t" r="r" b="b"/>
              <a:pathLst>
                <a:path w="3048" h="7175" extrusionOk="0">
                  <a:moveTo>
                    <a:pt x="1" y="0"/>
                  </a:moveTo>
                  <a:lnTo>
                    <a:pt x="1" y="7175"/>
                  </a:lnTo>
                  <a:cubicBezTo>
                    <a:pt x="751" y="7087"/>
                    <a:pt x="1943" y="6623"/>
                    <a:pt x="2672" y="4680"/>
                  </a:cubicBezTo>
                  <a:cubicBezTo>
                    <a:pt x="2760" y="4416"/>
                    <a:pt x="2848" y="3864"/>
                    <a:pt x="2959" y="3400"/>
                  </a:cubicBezTo>
                  <a:cubicBezTo>
                    <a:pt x="3047" y="2031"/>
                    <a:pt x="2297" y="641"/>
                    <a:pt x="1016" y="177"/>
                  </a:cubicBezTo>
                  <a:cubicBezTo>
                    <a:pt x="641" y="89"/>
                    <a:pt x="288" y="0"/>
                    <a:pt x="1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76"/>
            <p:cNvSpPr/>
            <p:nvPr/>
          </p:nvSpPr>
          <p:spPr>
            <a:xfrm>
              <a:off x="2733225" y="2292050"/>
              <a:ext cx="257775" cy="133600"/>
            </a:xfrm>
            <a:custGeom>
              <a:avLst/>
              <a:gdLst/>
              <a:ahLst/>
              <a:cxnLst/>
              <a:rect l="l" t="t" r="r" b="b"/>
              <a:pathLst>
                <a:path w="10311" h="5344" extrusionOk="0">
                  <a:moveTo>
                    <a:pt x="2032" y="1"/>
                  </a:moveTo>
                  <a:cubicBezTo>
                    <a:pt x="818" y="1"/>
                    <a:pt x="1" y="840"/>
                    <a:pt x="1" y="1943"/>
                  </a:cubicBezTo>
                  <a:lnTo>
                    <a:pt x="1" y="3224"/>
                  </a:lnTo>
                  <a:cubicBezTo>
                    <a:pt x="1281" y="4526"/>
                    <a:pt x="3136" y="5343"/>
                    <a:pt x="5145" y="5343"/>
                  </a:cubicBezTo>
                  <a:cubicBezTo>
                    <a:pt x="7176" y="5343"/>
                    <a:pt x="9008" y="4526"/>
                    <a:pt x="10310" y="3224"/>
                  </a:cubicBezTo>
                  <a:lnTo>
                    <a:pt x="10310" y="1943"/>
                  </a:lnTo>
                  <a:cubicBezTo>
                    <a:pt x="10310" y="840"/>
                    <a:pt x="9472" y="1"/>
                    <a:pt x="8279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76"/>
            <p:cNvSpPr/>
            <p:nvPr/>
          </p:nvSpPr>
          <p:spPr>
            <a:xfrm>
              <a:off x="2861825" y="2292050"/>
              <a:ext cx="129175" cy="133600"/>
            </a:xfrm>
            <a:custGeom>
              <a:avLst/>
              <a:gdLst/>
              <a:ahLst/>
              <a:cxnLst/>
              <a:rect l="l" t="t" r="r" b="b"/>
              <a:pathLst>
                <a:path w="5167" h="5344" extrusionOk="0">
                  <a:moveTo>
                    <a:pt x="1" y="1"/>
                  </a:moveTo>
                  <a:lnTo>
                    <a:pt x="1" y="5343"/>
                  </a:lnTo>
                  <a:cubicBezTo>
                    <a:pt x="2032" y="5343"/>
                    <a:pt x="3864" y="4526"/>
                    <a:pt x="5166" y="3224"/>
                  </a:cubicBezTo>
                  <a:lnTo>
                    <a:pt x="5166" y="1943"/>
                  </a:lnTo>
                  <a:cubicBezTo>
                    <a:pt x="5166" y="1480"/>
                    <a:pt x="4968" y="1016"/>
                    <a:pt x="4703" y="663"/>
                  </a:cubicBezTo>
                  <a:cubicBezTo>
                    <a:pt x="4328" y="288"/>
                    <a:pt x="3776" y="1"/>
                    <a:pt x="3135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76"/>
            <p:cNvSpPr/>
            <p:nvPr/>
          </p:nvSpPr>
          <p:spPr>
            <a:xfrm>
              <a:off x="2767450" y="2354425"/>
              <a:ext cx="21000" cy="55200"/>
            </a:xfrm>
            <a:custGeom>
              <a:avLst/>
              <a:gdLst/>
              <a:ahLst/>
              <a:cxnLst/>
              <a:rect l="l" t="t" r="r" b="b"/>
              <a:pathLst>
                <a:path w="840" h="2208" extrusionOk="0">
                  <a:moveTo>
                    <a:pt x="1" y="0"/>
                  </a:moveTo>
                  <a:lnTo>
                    <a:pt x="1" y="1833"/>
                  </a:lnTo>
                  <a:cubicBezTo>
                    <a:pt x="288" y="1921"/>
                    <a:pt x="553" y="2120"/>
                    <a:pt x="840" y="2208"/>
                  </a:cubicBezTo>
                  <a:lnTo>
                    <a:pt x="840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76"/>
            <p:cNvSpPr/>
            <p:nvPr/>
          </p:nvSpPr>
          <p:spPr>
            <a:xfrm>
              <a:off x="2935775" y="2354425"/>
              <a:ext cx="20450" cy="55200"/>
            </a:xfrm>
            <a:custGeom>
              <a:avLst/>
              <a:gdLst/>
              <a:ahLst/>
              <a:cxnLst/>
              <a:rect l="l" t="t" r="r" b="b"/>
              <a:pathLst>
                <a:path w="818" h="2208" extrusionOk="0">
                  <a:moveTo>
                    <a:pt x="1" y="0"/>
                  </a:moveTo>
                  <a:lnTo>
                    <a:pt x="1" y="2208"/>
                  </a:lnTo>
                  <a:cubicBezTo>
                    <a:pt x="266" y="2120"/>
                    <a:pt x="553" y="1921"/>
                    <a:pt x="818" y="1833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76"/>
            <p:cNvSpPr/>
            <p:nvPr/>
          </p:nvSpPr>
          <p:spPr>
            <a:xfrm>
              <a:off x="2753650" y="2110475"/>
              <a:ext cx="216375" cy="115375"/>
            </a:xfrm>
            <a:custGeom>
              <a:avLst/>
              <a:gdLst/>
              <a:ahLst/>
              <a:cxnLst/>
              <a:rect l="l" t="t" r="r" b="b"/>
              <a:pathLst>
                <a:path w="8655" h="4615" extrusionOk="0">
                  <a:moveTo>
                    <a:pt x="1303" y="1"/>
                  </a:moveTo>
                  <a:lnTo>
                    <a:pt x="1303" y="1"/>
                  </a:lnTo>
                  <a:cubicBezTo>
                    <a:pt x="1" y="3688"/>
                    <a:pt x="4328" y="4615"/>
                    <a:pt x="4328" y="4615"/>
                  </a:cubicBezTo>
                  <a:cubicBezTo>
                    <a:pt x="4328" y="4615"/>
                    <a:pt x="8655" y="3688"/>
                    <a:pt x="7374" y="1"/>
                  </a:cubicBezTo>
                  <a:lnTo>
                    <a:pt x="7374" y="1"/>
                  </a:lnTo>
                  <a:cubicBezTo>
                    <a:pt x="7374" y="1"/>
                    <a:pt x="6447" y="2032"/>
                    <a:pt x="4328" y="2032"/>
                  </a:cubicBezTo>
                  <a:cubicBezTo>
                    <a:pt x="2208" y="2032"/>
                    <a:pt x="1303" y="1"/>
                    <a:pt x="1303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76"/>
            <p:cNvSpPr/>
            <p:nvPr/>
          </p:nvSpPr>
          <p:spPr>
            <a:xfrm>
              <a:off x="2861825" y="2110475"/>
              <a:ext cx="108200" cy="115375"/>
            </a:xfrm>
            <a:custGeom>
              <a:avLst/>
              <a:gdLst/>
              <a:ahLst/>
              <a:cxnLst/>
              <a:rect l="l" t="t" r="r" b="b"/>
              <a:pathLst>
                <a:path w="4328" h="4615" extrusionOk="0">
                  <a:moveTo>
                    <a:pt x="3047" y="1"/>
                  </a:moveTo>
                  <a:cubicBezTo>
                    <a:pt x="3047" y="1"/>
                    <a:pt x="2120" y="2032"/>
                    <a:pt x="1" y="2032"/>
                  </a:cubicBezTo>
                  <a:lnTo>
                    <a:pt x="1" y="4615"/>
                  </a:lnTo>
                  <a:cubicBezTo>
                    <a:pt x="1" y="4615"/>
                    <a:pt x="4328" y="3688"/>
                    <a:pt x="3047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76"/>
            <p:cNvSpPr/>
            <p:nvPr/>
          </p:nvSpPr>
          <p:spPr>
            <a:xfrm>
              <a:off x="2827600" y="2338425"/>
              <a:ext cx="69025" cy="59625"/>
            </a:xfrm>
            <a:custGeom>
              <a:avLst/>
              <a:gdLst/>
              <a:ahLst/>
              <a:cxnLst/>
              <a:rect l="l" t="t" r="r" b="b"/>
              <a:pathLst>
                <a:path w="2761" h="2385" extrusionOk="0">
                  <a:moveTo>
                    <a:pt x="641" y="0"/>
                  </a:moveTo>
                  <a:lnTo>
                    <a:pt x="1" y="1192"/>
                  </a:lnTo>
                  <a:lnTo>
                    <a:pt x="641" y="2384"/>
                  </a:lnTo>
                  <a:lnTo>
                    <a:pt x="2120" y="2384"/>
                  </a:lnTo>
                  <a:lnTo>
                    <a:pt x="2760" y="1192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76"/>
            <p:cNvSpPr/>
            <p:nvPr/>
          </p:nvSpPr>
          <p:spPr>
            <a:xfrm>
              <a:off x="2861825" y="2338425"/>
              <a:ext cx="34800" cy="59625"/>
            </a:xfrm>
            <a:custGeom>
              <a:avLst/>
              <a:gdLst/>
              <a:ahLst/>
              <a:cxnLst/>
              <a:rect l="l" t="t" r="r" b="b"/>
              <a:pathLst>
                <a:path w="1392" h="2385" extrusionOk="0">
                  <a:moveTo>
                    <a:pt x="1" y="0"/>
                  </a:moveTo>
                  <a:lnTo>
                    <a:pt x="1" y="2384"/>
                  </a:lnTo>
                  <a:lnTo>
                    <a:pt x="751" y="2384"/>
                  </a:lnTo>
                  <a:lnTo>
                    <a:pt x="1391" y="1192"/>
                  </a:lnTo>
                  <a:lnTo>
                    <a:pt x="75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76"/>
            <p:cNvSpPr/>
            <p:nvPr/>
          </p:nvSpPr>
          <p:spPr>
            <a:xfrm>
              <a:off x="2804425" y="2154075"/>
              <a:ext cx="48600" cy="42475"/>
            </a:xfrm>
            <a:custGeom>
              <a:avLst/>
              <a:gdLst/>
              <a:ahLst/>
              <a:cxnLst/>
              <a:rect l="l" t="t" r="r" b="b"/>
              <a:pathLst>
                <a:path w="1944" h="1699" extrusionOk="0">
                  <a:moveTo>
                    <a:pt x="89" y="1"/>
                  </a:moveTo>
                  <a:lnTo>
                    <a:pt x="89" y="1"/>
                  </a:lnTo>
                  <a:cubicBezTo>
                    <a:pt x="89" y="1"/>
                    <a:pt x="1" y="1215"/>
                    <a:pt x="729" y="1568"/>
                  </a:cubicBezTo>
                  <a:cubicBezTo>
                    <a:pt x="897" y="1661"/>
                    <a:pt x="1046" y="1698"/>
                    <a:pt x="1178" y="1698"/>
                  </a:cubicBezTo>
                  <a:cubicBezTo>
                    <a:pt x="1703" y="1698"/>
                    <a:pt x="1943" y="1105"/>
                    <a:pt x="1943" y="1105"/>
                  </a:cubicBezTo>
                  <a:cubicBezTo>
                    <a:pt x="553" y="751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76"/>
            <p:cNvSpPr/>
            <p:nvPr/>
          </p:nvSpPr>
          <p:spPr>
            <a:xfrm>
              <a:off x="2871200" y="2154075"/>
              <a:ext cx="48050" cy="42475"/>
            </a:xfrm>
            <a:custGeom>
              <a:avLst/>
              <a:gdLst/>
              <a:ahLst/>
              <a:cxnLst/>
              <a:rect l="l" t="t" r="r" b="b"/>
              <a:pathLst>
                <a:path w="1922" h="1699" extrusionOk="0">
                  <a:moveTo>
                    <a:pt x="1833" y="1"/>
                  </a:moveTo>
                  <a:cubicBezTo>
                    <a:pt x="1833" y="1"/>
                    <a:pt x="1370" y="751"/>
                    <a:pt x="1" y="1105"/>
                  </a:cubicBezTo>
                  <a:cubicBezTo>
                    <a:pt x="1" y="1105"/>
                    <a:pt x="241" y="1698"/>
                    <a:pt x="755" y="1698"/>
                  </a:cubicBezTo>
                  <a:cubicBezTo>
                    <a:pt x="884" y="1698"/>
                    <a:pt x="1030" y="1661"/>
                    <a:pt x="1193" y="1568"/>
                  </a:cubicBezTo>
                  <a:cubicBezTo>
                    <a:pt x="1922" y="1215"/>
                    <a:pt x="1833" y="1"/>
                    <a:pt x="1833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5" name="Google Shape;1695;p76"/>
          <p:cNvGrpSpPr/>
          <p:nvPr/>
        </p:nvGrpSpPr>
        <p:grpSpPr>
          <a:xfrm>
            <a:off x="2727531" y="2152862"/>
            <a:ext cx="399075" cy="399075"/>
            <a:chOff x="2098550" y="2057500"/>
            <a:chExt cx="368150" cy="368150"/>
          </a:xfrm>
        </p:grpSpPr>
        <p:sp>
          <p:nvSpPr>
            <p:cNvPr id="1696" name="Google Shape;1696;p76"/>
            <p:cNvSpPr/>
            <p:nvPr/>
          </p:nvSpPr>
          <p:spPr>
            <a:xfrm>
              <a:off x="2098550" y="2057500"/>
              <a:ext cx="368150" cy="359275"/>
            </a:xfrm>
            <a:custGeom>
              <a:avLst/>
              <a:gdLst/>
              <a:ahLst/>
              <a:cxnLst/>
              <a:rect l="l" t="t" r="r" b="b"/>
              <a:pathLst>
                <a:path w="14726" h="14371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0597"/>
                    <a:pt x="2032" y="13356"/>
                    <a:pt x="4968" y="14350"/>
                  </a:cubicBezTo>
                  <a:cubicBezTo>
                    <a:pt x="5019" y="14364"/>
                    <a:pt x="5073" y="14370"/>
                    <a:pt x="5129" y="14370"/>
                  </a:cubicBezTo>
                  <a:cubicBezTo>
                    <a:pt x="5864" y="14370"/>
                    <a:pt x="6948" y="13246"/>
                    <a:pt x="7727" y="13246"/>
                  </a:cubicBezTo>
                  <a:cubicBezTo>
                    <a:pt x="8654" y="13246"/>
                    <a:pt x="9316" y="14102"/>
                    <a:pt x="10054" y="14102"/>
                  </a:cubicBezTo>
                  <a:cubicBezTo>
                    <a:pt x="10195" y="14102"/>
                    <a:pt x="10338" y="14071"/>
                    <a:pt x="10487" y="13997"/>
                  </a:cubicBezTo>
                  <a:cubicBezTo>
                    <a:pt x="12959" y="12805"/>
                    <a:pt x="14725" y="10310"/>
                    <a:pt x="14725" y="7374"/>
                  </a:cubicBezTo>
                  <a:cubicBezTo>
                    <a:pt x="14725" y="3312"/>
                    <a:pt x="11414" y="1"/>
                    <a:pt x="7352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76"/>
            <p:cNvSpPr/>
            <p:nvPr/>
          </p:nvSpPr>
          <p:spPr>
            <a:xfrm>
              <a:off x="2167550" y="2098900"/>
              <a:ext cx="299150" cy="317875"/>
            </a:xfrm>
            <a:custGeom>
              <a:avLst/>
              <a:gdLst/>
              <a:ahLst/>
              <a:cxnLst/>
              <a:rect l="l" t="t" r="r" b="b"/>
              <a:pathLst>
                <a:path w="11966" h="12715" extrusionOk="0">
                  <a:moveTo>
                    <a:pt x="2671" y="0"/>
                  </a:moveTo>
                  <a:cubicBezTo>
                    <a:pt x="2120" y="0"/>
                    <a:pt x="1656" y="552"/>
                    <a:pt x="1656" y="1104"/>
                  </a:cubicBezTo>
                  <a:lnTo>
                    <a:pt x="1656" y="2583"/>
                  </a:lnTo>
                  <a:cubicBezTo>
                    <a:pt x="1656" y="2583"/>
                    <a:pt x="1461" y="2269"/>
                    <a:pt x="1035" y="2269"/>
                  </a:cubicBezTo>
                  <a:cubicBezTo>
                    <a:pt x="944" y="2269"/>
                    <a:pt x="842" y="2283"/>
                    <a:pt x="729" y="2318"/>
                  </a:cubicBezTo>
                  <a:cubicBezTo>
                    <a:pt x="89" y="2583"/>
                    <a:pt x="0" y="3864"/>
                    <a:pt x="1104" y="5431"/>
                  </a:cubicBezTo>
                  <a:cubicBezTo>
                    <a:pt x="1568" y="5895"/>
                    <a:pt x="2208" y="7087"/>
                    <a:pt x="2208" y="7087"/>
                  </a:cubicBezTo>
                  <a:lnTo>
                    <a:pt x="2208" y="12694"/>
                  </a:lnTo>
                  <a:cubicBezTo>
                    <a:pt x="2259" y="12708"/>
                    <a:pt x="2312" y="12714"/>
                    <a:pt x="2364" y="12714"/>
                  </a:cubicBezTo>
                  <a:cubicBezTo>
                    <a:pt x="3055" y="12714"/>
                    <a:pt x="3833" y="11590"/>
                    <a:pt x="4592" y="11590"/>
                  </a:cubicBezTo>
                  <a:cubicBezTo>
                    <a:pt x="5519" y="11590"/>
                    <a:pt x="6446" y="12446"/>
                    <a:pt x="7268" y="12446"/>
                  </a:cubicBezTo>
                  <a:cubicBezTo>
                    <a:pt x="7425" y="12446"/>
                    <a:pt x="7578" y="12415"/>
                    <a:pt x="7727" y="12341"/>
                  </a:cubicBezTo>
                  <a:cubicBezTo>
                    <a:pt x="10199" y="11149"/>
                    <a:pt x="11965" y="8654"/>
                    <a:pt x="11965" y="5718"/>
                  </a:cubicBezTo>
                  <a:lnTo>
                    <a:pt x="11965" y="4967"/>
                  </a:lnTo>
                  <a:lnTo>
                    <a:pt x="7992" y="1016"/>
                  </a:lnTo>
                  <a:cubicBezTo>
                    <a:pt x="7815" y="839"/>
                    <a:pt x="7550" y="663"/>
                    <a:pt x="7263" y="663"/>
                  </a:cubicBezTo>
                  <a:cubicBezTo>
                    <a:pt x="7087" y="663"/>
                    <a:pt x="6888" y="751"/>
                    <a:pt x="6711" y="839"/>
                  </a:cubicBezTo>
                  <a:cubicBezTo>
                    <a:pt x="6623" y="751"/>
                    <a:pt x="6623" y="751"/>
                    <a:pt x="6535" y="663"/>
                  </a:cubicBezTo>
                  <a:cubicBezTo>
                    <a:pt x="6336" y="376"/>
                    <a:pt x="6071" y="287"/>
                    <a:pt x="5696" y="287"/>
                  </a:cubicBezTo>
                  <a:cubicBezTo>
                    <a:pt x="5431" y="287"/>
                    <a:pt x="5144" y="376"/>
                    <a:pt x="4967" y="552"/>
                  </a:cubicBezTo>
                  <a:cubicBezTo>
                    <a:pt x="4791" y="287"/>
                    <a:pt x="4504" y="111"/>
                    <a:pt x="4128" y="111"/>
                  </a:cubicBezTo>
                  <a:cubicBezTo>
                    <a:pt x="3864" y="111"/>
                    <a:pt x="3577" y="287"/>
                    <a:pt x="3400" y="464"/>
                  </a:cubicBezTo>
                  <a:cubicBezTo>
                    <a:pt x="3223" y="199"/>
                    <a:pt x="2936" y="0"/>
                    <a:pt x="2671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76"/>
            <p:cNvSpPr/>
            <p:nvPr/>
          </p:nvSpPr>
          <p:spPr>
            <a:xfrm>
              <a:off x="2167550" y="2098900"/>
              <a:ext cx="204775" cy="326750"/>
            </a:xfrm>
            <a:custGeom>
              <a:avLst/>
              <a:gdLst/>
              <a:ahLst/>
              <a:cxnLst/>
              <a:rect l="l" t="t" r="r" b="b"/>
              <a:pathLst>
                <a:path w="8191" h="13070" extrusionOk="0">
                  <a:moveTo>
                    <a:pt x="2671" y="0"/>
                  </a:moveTo>
                  <a:cubicBezTo>
                    <a:pt x="2120" y="0"/>
                    <a:pt x="1656" y="552"/>
                    <a:pt x="1656" y="1104"/>
                  </a:cubicBezTo>
                  <a:lnTo>
                    <a:pt x="1656" y="2583"/>
                  </a:lnTo>
                  <a:cubicBezTo>
                    <a:pt x="1656" y="2583"/>
                    <a:pt x="1461" y="2269"/>
                    <a:pt x="1035" y="2269"/>
                  </a:cubicBezTo>
                  <a:cubicBezTo>
                    <a:pt x="944" y="2269"/>
                    <a:pt x="842" y="2283"/>
                    <a:pt x="729" y="2318"/>
                  </a:cubicBezTo>
                  <a:cubicBezTo>
                    <a:pt x="89" y="2583"/>
                    <a:pt x="0" y="3864"/>
                    <a:pt x="1104" y="5431"/>
                  </a:cubicBezTo>
                  <a:cubicBezTo>
                    <a:pt x="1568" y="5895"/>
                    <a:pt x="2208" y="7087"/>
                    <a:pt x="2208" y="7087"/>
                  </a:cubicBezTo>
                  <a:lnTo>
                    <a:pt x="2208" y="12694"/>
                  </a:lnTo>
                  <a:cubicBezTo>
                    <a:pt x="2936" y="12893"/>
                    <a:pt x="3775" y="13069"/>
                    <a:pt x="4592" y="13069"/>
                  </a:cubicBezTo>
                  <a:lnTo>
                    <a:pt x="4879" y="13069"/>
                  </a:lnTo>
                  <a:cubicBezTo>
                    <a:pt x="5894" y="12981"/>
                    <a:pt x="6888" y="12804"/>
                    <a:pt x="7727" y="12341"/>
                  </a:cubicBezTo>
                  <a:lnTo>
                    <a:pt x="7727" y="6822"/>
                  </a:lnTo>
                  <a:cubicBezTo>
                    <a:pt x="7903" y="6358"/>
                    <a:pt x="8190" y="5519"/>
                    <a:pt x="8190" y="4967"/>
                  </a:cubicBezTo>
                  <a:lnTo>
                    <a:pt x="8190" y="1391"/>
                  </a:lnTo>
                  <a:cubicBezTo>
                    <a:pt x="8102" y="927"/>
                    <a:pt x="7727" y="663"/>
                    <a:pt x="7263" y="663"/>
                  </a:cubicBezTo>
                  <a:cubicBezTo>
                    <a:pt x="6998" y="663"/>
                    <a:pt x="6800" y="751"/>
                    <a:pt x="6623" y="927"/>
                  </a:cubicBezTo>
                  <a:cubicBezTo>
                    <a:pt x="6446" y="552"/>
                    <a:pt x="6159" y="287"/>
                    <a:pt x="5696" y="287"/>
                  </a:cubicBezTo>
                  <a:cubicBezTo>
                    <a:pt x="5431" y="287"/>
                    <a:pt x="5144" y="376"/>
                    <a:pt x="4967" y="552"/>
                  </a:cubicBezTo>
                  <a:cubicBezTo>
                    <a:pt x="4791" y="287"/>
                    <a:pt x="4504" y="111"/>
                    <a:pt x="4128" y="111"/>
                  </a:cubicBezTo>
                  <a:cubicBezTo>
                    <a:pt x="3864" y="111"/>
                    <a:pt x="3577" y="287"/>
                    <a:pt x="3400" y="464"/>
                  </a:cubicBezTo>
                  <a:cubicBezTo>
                    <a:pt x="3223" y="199"/>
                    <a:pt x="2936" y="0"/>
                    <a:pt x="2671" y="0"/>
                  </a:cubicBez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76"/>
            <p:cNvSpPr/>
            <p:nvPr/>
          </p:nvSpPr>
          <p:spPr>
            <a:xfrm>
              <a:off x="2289500" y="2106075"/>
              <a:ext cx="82825" cy="319575"/>
            </a:xfrm>
            <a:custGeom>
              <a:avLst/>
              <a:gdLst/>
              <a:ahLst/>
              <a:cxnLst/>
              <a:rect l="l" t="t" r="r" b="b"/>
              <a:pathLst>
                <a:path w="3313" h="12783" extrusionOk="0">
                  <a:moveTo>
                    <a:pt x="818" y="0"/>
                  </a:moveTo>
                  <a:cubicBezTo>
                    <a:pt x="553" y="0"/>
                    <a:pt x="266" y="89"/>
                    <a:pt x="89" y="265"/>
                  </a:cubicBezTo>
                  <a:cubicBezTo>
                    <a:pt x="89" y="265"/>
                    <a:pt x="89" y="177"/>
                    <a:pt x="1" y="177"/>
                  </a:cubicBezTo>
                  <a:lnTo>
                    <a:pt x="1" y="12782"/>
                  </a:lnTo>
                  <a:cubicBezTo>
                    <a:pt x="1016" y="12694"/>
                    <a:pt x="2010" y="12517"/>
                    <a:pt x="2849" y="12054"/>
                  </a:cubicBezTo>
                  <a:lnTo>
                    <a:pt x="2849" y="6535"/>
                  </a:lnTo>
                  <a:cubicBezTo>
                    <a:pt x="3025" y="6071"/>
                    <a:pt x="3312" y="5232"/>
                    <a:pt x="3312" y="4680"/>
                  </a:cubicBezTo>
                  <a:lnTo>
                    <a:pt x="3312" y="1104"/>
                  </a:lnTo>
                  <a:cubicBezTo>
                    <a:pt x="3224" y="640"/>
                    <a:pt x="2849" y="376"/>
                    <a:pt x="2385" y="376"/>
                  </a:cubicBezTo>
                  <a:cubicBezTo>
                    <a:pt x="2120" y="376"/>
                    <a:pt x="1922" y="464"/>
                    <a:pt x="1745" y="640"/>
                  </a:cubicBezTo>
                  <a:cubicBezTo>
                    <a:pt x="1568" y="265"/>
                    <a:pt x="1281" y="0"/>
                    <a:pt x="818" y="0"/>
                  </a:cubicBez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76"/>
            <p:cNvSpPr/>
            <p:nvPr/>
          </p:nvSpPr>
          <p:spPr>
            <a:xfrm>
              <a:off x="2222725" y="2281025"/>
              <a:ext cx="138000" cy="144625"/>
            </a:xfrm>
            <a:custGeom>
              <a:avLst/>
              <a:gdLst/>
              <a:ahLst/>
              <a:cxnLst/>
              <a:rect l="l" t="t" r="r" b="b"/>
              <a:pathLst>
                <a:path w="5520" h="5785" extrusionOk="0">
                  <a:moveTo>
                    <a:pt x="1" y="0"/>
                  </a:moveTo>
                  <a:lnTo>
                    <a:pt x="1" y="5409"/>
                  </a:lnTo>
                  <a:cubicBezTo>
                    <a:pt x="729" y="5608"/>
                    <a:pt x="1568" y="5784"/>
                    <a:pt x="2385" y="5784"/>
                  </a:cubicBezTo>
                  <a:cubicBezTo>
                    <a:pt x="3489" y="5784"/>
                    <a:pt x="4593" y="5519"/>
                    <a:pt x="5520" y="5056"/>
                  </a:cubicBezTo>
                  <a:lnTo>
                    <a:pt x="5520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76"/>
            <p:cNvSpPr/>
            <p:nvPr/>
          </p:nvSpPr>
          <p:spPr>
            <a:xfrm>
              <a:off x="2289500" y="2281025"/>
              <a:ext cx="71225" cy="144625"/>
            </a:xfrm>
            <a:custGeom>
              <a:avLst/>
              <a:gdLst/>
              <a:ahLst/>
              <a:cxnLst/>
              <a:rect l="l" t="t" r="r" b="b"/>
              <a:pathLst>
                <a:path w="2849" h="5785" extrusionOk="0">
                  <a:moveTo>
                    <a:pt x="1" y="0"/>
                  </a:moveTo>
                  <a:lnTo>
                    <a:pt x="1" y="5784"/>
                  </a:lnTo>
                  <a:cubicBezTo>
                    <a:pt x="1016" y="5696"/>
                    <a:pt x="2010" y="5519"/>
                    <a:pt x="2849" y="5056"/>
                  </a:cubicBezTo>
                  <a:lnTo>
                    <a:pt x="2849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76"/>
            <p:cNvSpPr/>
            <p:nvPr/>
          </p:nvSpPr>
          <p:spPr>
            <a:xfrm>
              <a:off x="2222725" y="2319650"/>
              <a:ext cx="138000" cy="23200"/>
            </a:xfrm>
            <a:custGeom>
              <a:avLst/>
              <a:gdLst/>
              <a:ahLst/>
              <a:cxnLst/>
              <a:rect l="l" t="t" r="r" b="b"/>
              <a:pathLst>
                <a:path w="5520" h="928" extrusionOk="0">
                  <a:moveTo>
                    <a:pt x="1" y="1"/>
                  </a:moveTo>
                  <a:lnTo>
                    <a:pt x="1" y="928"/>
                  </a:lnTo>
                  <a:lnTo>
                    <a:pt x="5520" y="928"/>
                  </a:lnTo>
                  <a:lnTo>
                    <a:pt x="5520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76"/>
            <p:cNvSpPr/>
            <p:nvPr/>
          </p:nvSpPr>
          <p:spPr>
            <a:xfrm>
              <a:off x="2289500" y="2319650"/>
              <a:ext cx="71225" cy="23200"/>
            </a:xfrm>
            <a:custGeom>
              <a:avLst/>
              <a:gdLst/>
              <a:ahLst/>
              <a:cxnLst/>
              <a:rect l="l" t="t" r="r" b="b"/>
              <a:pathLst>
                <a:path w="2849" h="928" extrusionOk="0">
                  <a:moveTo>
                    <a:pt x="1" y="1"/>
                  </a:moveTo>
                  <a:lnTo>
                    <a:pt x="1" y="928"/>
                  </a:lnTo>
                  <a:lnTo>
                    <a:pt x="2849" y="928"/>
                  </a:lnTo>
                  <a:lnTo>
                    <a:pt x="2849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76"/>
            <p:cNvSpPr/>
            <p:nvPr/>
          </p:nvSpPr>
          <p:spPr>
            <a:xfrm>
              <a:off x="2222725" y="2340625"/>
              <a:ext cx="138000" cy="23200"/>
            </a:xfrm>
            <a:custGeom>
              <a:avLst/>
              <a:gdLst/>
              <a:ahLst/>
              <a:cxnLst/>
              <a:rect l="l" t="t" r="r" b="b"/>
              <a:pathLst>
                <a:path w="5520" h="928" extrusionOk="0">
                  <a:moveTo>
                    <a:pt x="1" y="0"/>
                  </a:moveTo>
                  <a:lnTo>
                    <a:pt x="1" y="928"/>
                  </a:lnTo>
                  <a:lnTo>
                    <a:pt x="5520" y="928"/>
                  </a:lnTo>
                  <a:lnTo>
                    <a:pt x="5520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76"/>
            <p:cNvSpPr/>
            <p:nvPr/>
          </p:nvSpPr>
          <p:spPr>
            <a:xfrm>
              <a:off x="2289500" y="2340625"/>
              <a:ext cx="71225" cy="23200"/>
            </a:xfrm>
            <a:custGeom>
              <a:avLst/>
              <a:gdLst/>
              <a:ahLst/>
              <a:cxnLst/>
              <a:rect l="l" t="t" r="r" b="b"/>
              <a:pathLst>
                <a:path w="2849" h="928" extrusionOk="0">
                  <a:moveTo>
                    <a:pt x="1" y="0"/>
                  </a:moveTo>
                  <a:lnTo>
                    <a:pt x="1" y="928"/>
                  </a:lnTo>
                  <a:lnTo>
                    <a:pt x="2849" y="928"/>
                  </a:lnTo>
                  <a:lnTo>
                    <a:pt x="2849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76"/>
            <p:cNvSpPr/>
            <p:nvPr/>
          </p:nvSpPr>
          <p:spPr>
            <a:xfrm>
              <a:off x="2248125" y="2299225"/>
              <a:ext cx="85000" cy="85025"/>
            </a:xfrm>
            <a:custGeom>
              <a:avLst/>
              <a:gdLst/>
              <a:ahLst/>
              <a:cxnLst/>
              <a:rect l="l" t="t" r="r" b="b"/>
              <a:pathLst>
                <a:path w="3400" h="3401" extrusionOk="0">
                  <a:moveTo>
                    <a:pt x="1656" y="1"/>
                  </a:moveTo>
                  <a:cubicBezTo>
                    <a:pt x="729" y="1"/>
                    <a:pt x="0" y="729"/>
                    <a:pt x="0" y="1745"/>
                  </a:cubicBezTo>
                  <a:cubicBezTo>
                    <a:pt x="0" y="2672"/>
                    <a:pt x="729" y="3400"/>
                    <a:pt x="1656" y="3400"/>
                  </a:cubicBezTo>
                  <a:cubicBezTo>
                    <a:pt x="2671" y="3400"/>
                    <a:pt x="3400" y="2672"/>
                    <a:pt x="3400" y="1745"/>
                  </a:cubicBezTo>
                  <a:cubicBezTo>
                    <a:pt x="3400" y="729"/>
                    <a:pt x="2671" y="1"/>
                    <a:pt x="1656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76"/>
            <p:cNvSpPr/>
            <p:nvPr/>
          </p:nvSpPr>
          <p:spPr>
            <a:xfrm>
              <a:off x="2289500" y="2299225"/>
              <a:ext cx="43625" cy="85025"/>
            </a:xfrm>
            <a:custGeom>
              <a:avLst/>
              <a:gdLst/>
              <a:ahLst/>
              <a:cxnLst/>
              <a:rect l="l" t="t" r="r" b="b"/>
              <a:pathLst>
                <a:path w="1745" h="3401" extrusionOk="0">
                  <a:moveTo>
                    <a:pt x="1" y="1"/>
                  </a:moveTo>
                  <a:lnTo>
                    <a:pt x="1" y="3400"/>
                  </a:lnTo>
                  <a:cubicBezTo>
                    <a:pt x="1016" y="3400"/>
                    <a:pt x="1745" y="2672"/>
                    <a:pt x="1745" y="1745"/>
                  </a:cubicBezTo>
                  <a:cubicBezTo>
                    <a:pt x="1745" y="729"/>
                    <a:pt x="1016" y="1"/>
                    <a:pt x="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76"/>
            <p:cNvSpPr/>
            <p:nvPr/>
          </p:nvSpPr>
          <p:spPr>
            <a:xfrm>
              <a:off x="2256950" y="2308625"/>
              <a:ext cx="66800" cy="66250"/>
            </a:xfrm>
            <a:custGeom>
              <a:avLst/>
              <a:gdLst/>
              <a:ahLst/>
              <a:cxnLst/>
              <a:rect l="l" t="t" r="r" b="b"/>
              <a:pathLst>
                <a:path w="2672" h="2650" extrusionOk="0">
                  <a:moveTo>
                    <a:pt x="1303" y="0"/>
                  </a:moveTo>
                  <a:cubicBezTo>
                    <a:pt x="552" y="0"/>
                    <a:pt x="1" y="640"/>
                    <a:pt x="1" y="1369"/>
                  </a:cubicBezTo>
                  <a:cubicBezTo>
                    <a:pt x="1" y="2097"/>
                    <a:pt x="552" y="2649"/>
                    <a:pt x="1303" y="2649"/>
                  </a:cubicBezTo>
                  <a:cubicBezTo>
                    <a:pt x="2031" y="2649"/>
                    <a:pt x="2672" y="2097"/>
                    <a:pt x="2672" y="1369"/>
                  </a:cubicBezTo>
                  <a:cubicBezTo>
                    <a:pt x="2672" y="640"/>
                    <a:pt x="2031" y="0"/>
                    <a:pt x="1303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76"/>
            <p:cNvSpPr/>
            <p:nvPr/>
          </p:nvSpPr>
          <p:spPr>
            <a:xfrm>
              <a:off x="2289500" y="2308625"/>
              <a:ext cx="34250" cy="66250"/>
            </a:xfrm>
            <a:custGeom>
              <a:avLst/>
              <a:gdLst/>
              <a:ahLst/>
              <a:cxnLst/>
              <a:rect l="l" t="t" r="r" b="b"/>
              <a:pathLst>
                <a:path w="1370" h="2650" extrusionOk="0">
                  <a:moveTo>
                    <a:pt x="1" y="0"/>
                  </a:moveTo>
                  <a:lnTo>
                    <a:pt x="1" y="2649"/>
                  </a:lnTo>
                  <a:cubicBezTo>
                    <a:pt x="729" y="2649"/>
                    <a:pt x="1370" y="2097"/>
                    <a:pt x="1370" y="1369"/>
                  </a:cubicBezTo>
                  <a:cubicBezTo>
                    <a:pt x="1370" y="640"/>
                    <a:pt x="729" y="0"/>
                    <a:pt x="1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76"/>
            <p:cNvSpPr/>
            <p:nvPr/>
          </p:nvSpPr>
          <p:spPr>
            <a:xfrm>
              <a:off x="2266325" y="2317450"/>
              <a:ext cx="48600" cy="46375"/>
            </a:xfrm>
            <a:custGeom>
              <a:avLst/>
              <a:gdLst/>
              <a:ahLst/>
              <a:cxnLst/>
              <a:rect l="l" t="t" r="r" b="b"/>
              <a:pathLst>
                <a:path w="1944" h="1855" extrusionOk="0">
                  <a:moveTo>
                    <a:pt x="928" y="0"/>
                  </a:moveTo>
                  <a:lnTo>
                    <a:pt x="641" y="640"/>
                  </a:lnTo>
                  <a:lnTo>
                    <a:pt x="1" y="751"/>
                  </a:lnTo>
                  <a:lnTo>
                    <a:pt x="553" y="1192"/>
                  </a:lnTo>
                  <a:lnTo>
                    <a:pt x="376" y="1855"/>
                  </a:lnTo>
                  <a:lnTo>
                    <a:pt x="928" y="1479"/>
                  </a:lnTo>
                  <a:lnTo>
                    <a:pt x="1568" y="1855"/>
                  </a:lnTo>
                  <a:lnTo>
                    <a:pt x="1392" y="1192"/>
                  </a:lnTo>
                  <a:lnTo>
                    <a:pt x="1943" y="751"/>
                  </a:lnTo>
                  <a:lnTo>
                    <a:pt x="1193" y="640"/>
                  </a:lnTo>
                  <a:lnTo>
                    <a:pt x="928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76"/>
            <p:cNvSpPr/>
            <p:nvPr/>
          </p:nvSpPr>
          <p:spPr>
            <a:xfrm>
              <a:off x="2289500" y="2317450"/>
              <a:ext cx="25425" cy="46375"/>
            </a:xfrm>
            <a:custGeom>
              <a:avLst/>
              <a:gdLst/>
              <a:ahLst/>
              <a:cxnLst/>
              <a:rect l="l" t="t" r="r" b="b"/>
              <a:pathLst>
                <a:path w="1017" h="1855" extrusionOk="0">
                  <a:moveTo>
                    <a:pt x="1" y="0"/>
                  </a:moveTo>
                  <a:lnTo>
                    <a:pt x="1" y="1479"/>
                  </a:lnTo>
                  <a:lnTo>
                    <a:pt x="641" y="1855"/>
                  </a:lnTo>
                  <a:lnTo>
                    <a:pt x="465" y="1192"/>
                  </a:lnTo>
                  <a:lnTo>
                    <a:pt x="1016" y="751"/>
                  </a:lnTo>
                  <a:lnTo>
                    <a:pt x="266" y="6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2" name="Google Shape;1712;p76"/>
          <p:cNvGrpSpPr/>
          <p:nvPr/>
        </p:nvGrpSpPr>
        <p:grpSpPr>
          <a:xfrm>
            <a:off x="2049706" y="2152862"/>
            <a:ext cx="398478" cy="399075"/>
            <a:chOff x="1473250" y="2057500"/>
            <a:chExt cx="367600" cy="368150"/>
          </a:xfrm>
        </p:grpSpPr>
        <p:sp>
          <p:nvSpPr>
            <p:cNvPr id="1713" name="Google Shape;1713;p76"/>
            <p:cNvSpPr/>
            <p:nvPr/>
          </p:nvSpPr>
          <p:spPr>
            <a:xfrm>
              <a:off x="1473250" y="2057500"/>
              <a:ext cx="367600" cy="368150"/>
            </a:xfrm>
            <a:custGeom>
              <a:avLst/>
              <a:gdLst/>
              <a:ahLst/>
              <a:cxnLst/>
              <a:rect l="l" t="t" r="r" b="b"/>
              <a:pathLst>
                <a:path w="14704" h="14726" extrusionOk="0">
                  <a:moveTo>
                    <a:pt x="7352" y="1"/>
                  </a:moveTo>
                  <a:cubicBezTo>
                    <a:pt x="3312" y="1"/>
                    <a:pt x="1" y="3312"/>
                    <a:pt x="1" y="7374"/>
                  </a:cubicBezTo>
                  <a:cubicBezTo>
                    <a:pt x="1" y="11414"/>
                    <a:pt x="3312" y="14725"/>
                    <a:pt x="7352" y="14725"/>
                  </a:cubicBezTo>
                  <a:cubicBezTo>
                    <a:pt x="11392" y="14725"/>
                    <a:pt x="14703" y="11414"/>
                    <a:pt x="14703" y="7374"/>
                  </a:cubicBezTo>
                  <a:cubicBezTo>
                    <a:pt x="14703" y="3312"/>
                    <a:pt x="11392" y="1"/>
                    <a:pt x="7352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76"/>
            <p:cNvSpPr/>
            <p:nvPr/>
          </p:nvSpPr>
          <p:spPr>
            <a:xfrm>
              <a:off x="1523475" y="2090075"/>
              <a:ext cx="317375" cy="335575"/>
            </a:xfrm>
            <a:custGeom>
              <a:avLst/>
              <a:gdLst/>
              <a:ahLst/>
              <a:cxnLst/>
              <a:rect l="l" t="t" r="r" b="b"/>
              <a:pathLst>
                <a:path w="12695" h="13423" extrusionOk="0">
                  <a:moveTo>
                    <a:pt x="5343" y="0"/>
                  </a:moveTo>
                  <a:cubicBezTo>
                    <a:pt x="3400" y="0"/>
                    <a:pt x="1" y="1369"/>
                    <a:pt x="553" y="5519"/>
                  </a:cubicBezTo>
                  <a:cubicBezTo>
                    <a:pt x="840" y="7727"/>
                    <a:pt x="1943" y="9647"/>
                    <a:pt x="3224" y="10839"/>
                  </a:cubicBezTo>
                  <a:lnTo>
                    <a:pt x="5718" y="13422"/>
                  </a:lnTo>
                  <a:cubicBezTo>
                    <a:pt x="9582" y="13246"/>
                    <a:pt x="12694" y="10022"/>
                    <a:pt x="12694" y="6071"/>
                  </a:cubicBezTo>
                  <a:cubicBezTo>
                    <a:pt x="12694" y="5784"/>
                    <a:pt x="12694" y="5519"/>
                    <a:pt x="12606" y="5144"/>
                  </a:cubicBezTo>
                  <a:lnTo>
                    <a:pt x="9118" y="1656"/>
                  </a:lnTo>
                  <a:cubicBezTo>
                    <a:pt x="8014" y="464"/>
                    <a:pt x="6447" y="0"/>
                    <a:pt x="5343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76"/>
            <p:cNvSpPr/>
            <p:nvPr/>
          </p:nvSpPr>
          <p:spPr>
            <a:xfrm>
              <a:off x="1523475" y="2090075"/>
              <a:ext cx="267150" cy="303550"/>
            </a:xfrm>
            <a:custGeom>
              <a:avLst/>
              <a:gdLst/>
              <a:ahLst/>
              <a:cxnLst/>
              <a:rect l="l" t="t" r="r" b="b"/>
              <a:pathLst>
                <a:path w="10686" h="12142" extrusionOk="0">
                  <a:moveTo>
                    <a:pt x="5343" y="0"/>
                  </a:moveTo>
                  <a:cubicBezTo>
                    <a:pt x="3400" y="0"/>
                    <a:pt x="1" y="1369"/>
                    <a:pt x="553" y="5519"/>
                  </a:cubicBezTo>
                  <a:cubicBezTo>
                    <a:pt x="928" y="8919"/>
                    <a:pt x="3400" y="11766"/>
                    <a:pt x="5343" y="12142"/>
                  </a:cubicBezTo>
                  <a:cubicBezTo>
                    <a:pt x="7264" y="11766"/>
                    <a:pt x="9758" y="8919"/>
                    <a:pt x="10134" y="5519"/>
                  </a:cubicBezTo>
                  <a:cubicBezTo>
                    <a:pt x="10685" y="1369"/>
                    <a:pt x="7264" y="0"/>
                    <a:pt x="5343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76"/>
            <p:cNvSpPr/>
            <p:nvPr/>
          </p:nvSpPr>
          <p:spPr>
            <a:xfrm>
              <a:off x="1657050" y="2090075"/>
              <a:ext cx="133575" cy="303550"/>
            </a:xfrm>
            <a:custGeom>
              <a:avLst/>
              <a:gdLst/>
              <a:ahLst/>
              <a:cxnLst/>
              <a:rect l="l" t="t" r="r" b="b"/>
              <a:pathLst>
                <a:path w="5343" h="12142" extrusionOk="0">
                  <a:moveTo>
                    <a:pt x="0" y="0"/>
                  </a:moveTo>
                  <a:lnTo>
                    <a:pt x="0" y="12142"/>
                  </a:lnTo>
                  <a:cubicBezTo>
                    <a:pt x="1016" y="11943"/>
                    <a:pt x="2031" y="11126"/>
                    <a:pt x="2936" y="9934"/>
                  </a:cubicBezTo>
                  <a:cubicBezTo>
                    <a:pt x="3863" y="8742"/>
                    <a:pt x="4592" y="7175"/>
                    <a:pt x="4791" y="5519"/>
                  </a:cubicBezTo>
                  <a:cubicBezTo>
                    <a:pt x="5342" y="1369"/>
                    <a:pt x="1921" y="0"/>
                    <a:pt x="0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76"/>
            <p:cNvSpPr/>
            <p:nvPr/>
          </p:nvSpPr>
          <p:spPr>
            <a:xfrm>
              <a:off x="1535075" y="2214250"/>
              <a:ext cx="243950" cy="154000"/>
            </a:xfrm>
            <a:custGeom>
              <a:avLst/>
              <a:gdLst/>
              <a:ahLst/>
              <a:cxnLst/>
              <a:rect l="l" t="t" r="r" b="b"/>
              <a:pathLst>
                <a:path w="9758" h="6160" extrusionOk="0">
                  <a:moveTo>
                    <a:pt x="0" y="0"/>
                  </a:moveTo>
                  <a:cubicBezTo>
                    <a:pt x="0" y="177"/>
                    <a:pt x="0" y="353"/>
                    <a:pt x="89" y="552"/>
                  </a:cubicBezTo>
                  <a:cubicBezTo>
                    <a:pt x="376" y="2936"/>
                    <a:pt x="1656" y="5055"/>
                    <a:pt x="3047" y="6159"/>
                  </a:cubicBezTo>
                  <a:lnTo>
                    <a:pt x="3047" y="5144"/>
                  </a:lnTo>
                  <a:lnTo>
                    <a:pt x="6711" y="5144"/>
                  </a:lnTo>
                  <a:lnTo>
                    <a:pt x="6711" y="6159"/>
                  </a:lnTo>
                  <a:cubicBezTo>
                    <a:pt x="8102" y="5055"/>
                    <a:pt x="9383" y="2936"/>
                    <a:pt x="9670" y="552"/>
                  </a:cubicBezTo>
                  <a:cubicBezTo>
                    <a:pt x="9758" y="353"/>
                    <a:pt x="9758" y="177"/>
                    <a:pt x="9758" y="0"/>
                  </a:cubicBezTo>
                  <a:lnTo>
                    <a:pt x="9758" y="0"/>
                  </a:lnTo>
                  <a:lnTo>
                    <a:pt x="6711" y="2208"/>
                  </a:lnTo>
                  <a:lnTo>
                    <a:pt x="6711" y="4217"/>
                  </a:lnTo>
                  <a:lnTo>
                    <a:pt x="3047" y="4217"/>
                  </a:lnTo>
                  <a:lnTo>
                    <a:pt x="3047" y="2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76"/>
            <p:cNvSpPr/>
            <p:nvPr/>
          </p:nvSpPr>
          <p:spPr>
            <a:xfrm>
              <a:off x="1657050" y="2214250"/>
              <a:ext cx="121975" cy="154000"/>
            </a:xfrm>
            <a:custGeom>
              <a:avLst/>
              <a:gdLst/>
              <a:ahLst/>
              <a:cxnLst/>
              <a:rect l="l" t="t" r="r" b="b"/>
              <a:pathLst>
                <a:path w="4879" h="6160" extrusionOk="0">
                  <a:moveTo>
                    <a:pt x="4879" y="0"/>
                  </a:moveTo>
                  <a:lnTo>
                    <a:pt x="1832" y="2208"/>
                  </a:lnTo>
                  <a:lnTo>
                    <a:pt x="1832" y="4217"/>
                  </a:lnTo>
                  <a:lnTo>
                    <a:pt x="0" y="4217"/>
                  </a:lnTo>
                  <a:lnTo>
                    <a:pt x="0" y="5144"/>
                  </a:lnTo>
                  <a:lnTo>
                    <a:pt x="1832" y="5144"/>
                  </a:lnTo>
                  <a:lnTo>
                    <a:pt x="1832" y="6159"/>
                  </a:lnTo>
                  <a:cubicBezTo>
                    <a:pt x="3223" y="5055"/>
                    <a:pt x="4504" y="2936"/>
                    <a:pt x="4791" y="552"/>
                  </a:cubicBezTo>
                  <a:cubicBezTo>
                    <a:pt x="4879" y="353"/>
                    <a:pt x="4879" y="177"/>
                    <a:pt x="4879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76"/>
            <p:cNvSpPr/>
            <p:nvPr/>
          </p:nvSpPr>
          <p:spPr>
            <a:xfrm>
              <a:off x="1585850" y="2090075"/>
              <a:ext cx="142400" cy="80600"/>
            </a:xfrm>
            <a:custGeom>
              <a:avLst/>
              <a:gdLst/>
              <a:ahLst/>
              <a:cxnLst/>
              <a:rect l="l" t="t" r="r" b="b"/>
              <a:pathLst>
                <a:path w="5696" h="3224" extrusionOk="0">
                  <a:moveTo>
                    <a:pt x="2848" y="0"/>
                  </a:moveTo>
                  <a:cubicBezTo>
                    <a:pt x="2009" y="0"/>
                    <a:pt x="905" y="265"/>
                    <a:pt x="0" y="905"/>
                  </a:cubicBezTo>
                  <a:cubicBezTo>
                    <a:pt x="817" y="1192"/>
                    <a:pt x="2296" y="1921"/>
                    <a:pt x="2848" y="3223"/>
                  </a:cubicBezTo>
                  <a:cubicBezTo>
                    <a:pt x="3400" y="1921"/>
                    <a:pt x="4879" y="1192"/>
                    <a:pt x="5696" y="905"/>
                  </a:cubicBezTo>
                  <a:cubicBezTo>
                    <a:pt x="4769" y="265"/>
                    <a:pt x="3665" y="0"/>
                    <a:pt x="2848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76"/>
            <p:cNvSpPr/>
            <p:nvPr/>
          </p:nvSpPr>
          <p:spPr>
            <a:xfrm>
              <a:off x="1657050" y="2090075"/>
              <a:ext cx="71200" cy="80600"/>
            </a:xfrm>
            <a:custGeom>
              <a:avLst/>
              <a:gdLst/>
              <a:ahLst/>
              <a:cxnLst/>
              <a:rect l="l" t="t" r="r" b="b"/>
              <a:pathLst>
                <a:path w="2848" h="3224" extrusionOk="0">
                  <a:moveTo>
                    <a:pt x="0" y="0"/>
                  </a:moveTo>
                  <a:lnTo>
                    <a:pt x="0" y="3223"/>
                  </a:lnTo>
                  <a:cubicBezTo>
                    <a:pt x="552" y="1921"/>
                    <a:pt x="2031" y="1192"/>
                    <a:pt x="2848" y="905"/>
                  </a:cubicBezTo>
                  <a:cubicBezTo>
                    <a:pt x="1921" y="265"/>
                    <a:pt x="817" y="0"/>
                    <a:pt x="0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76"/>
            <p:cNvSpPr/>
            <p:nvPr/>
          </p:nvSpPr>
          <p:spPr>
            <a:xfrm>
              <a:off x="1564875" y="2195900"/>
              <a:ext cx="78400" cy="41125"/>
            </a:xfrm>
            <a:custGeom>
              <a:avLst/>
              <a:gdLst/>
              <a:ahLst/>
              <a:cxnLst/>
              <a:rect l="l" t="t" r="r" b="b"/>
              <a:pathLst>
                <a:path w="3136" h="1645" extrusionOk="0">
                  <a:moveTo>
                    <a:pt x="1160" y="0"/>
                  </a:moveTo>
                  <a:cubicBezTo>
                    <a:pt x="541" y="0"/>
                    <a:pt x="0" y="271"/>
                    <a:pt x="0" y="271"/>
                  </a:cubicBezTo>
                  <a:cubicBezTo>
                    <a:pt x="0" y="271"/>
                    <a:pt x="464" y="1198"/>
                    <a:pt x="1303" y="1551"/>
                  </a:cubicBezTo>
                  <a:cubicBezTo>
                    <a:pt x="1496" y="1619"/>
                    <a:pt x="1700" y="1645"/>
                    <a:pt x="1899" y="1645"/>
                  </a:cubicBezTo>
                  <a:cubicBezTo>
                    <a:pt x="2543" y="1645"/>
                    <a:pt x="3135" y="1374"/>
                    <a:pt x="3135" y="1374"/>
                  </a:cubicBezTo>
                  <a:cubicBezTo>
                    <a:pt x="3135" y="1374"/>
                    <a:pt x="2672" y="447"/>
                    <a:pt x="1744" y="94"/>
                  </a:cubicBezTo>
                  <a:cubicBezTo>
                    <a:pt x="1551" y="26"/>
                    <a:pt x="1352" y="0"/>
                    <a:pt x="1160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76"/>
            <p:cNvSpPr/>
            <p:nvPr/>
          </p:nvSpPr>
          <p:spPr>
            <a:xfrm>
              <a:off x="1583625" y="2205550"/>
              <a:ext cx="48050" cy="24025"/>
            </a:xfrm>
            <a:custGeom>
              <a:avLst/>
              <a:gdLst/>
              <a:ahLst/>
              <a:cxnLst/>
              <a:rect l="l" t="t" r="r" b="b"/>
              <a:pathLst>
                <a:path w="1922" h="961" extrusionOk="0">
                  <a:moveTo>
                    <a:pt x="699" y="0"/>
                  </a:moveTo>
                  <a:cubicBezTo>
                    <a:pt x="311" y="0"/>
                    <a:pt x="1" y="149"/>
                    <a:pt x="1" y="149"/>
                  </a:cubicBezTo>
                  <a:cubicBezTo>
                    <a:pt x="1" y="149"/>
                    <a:pt x="266" y="701"/>
                    <a:pt x="818" y="900"/>
                  </a:cubicBezTo>
                  <a:cubicBezTo>
                    <a:pt x="934" y="944"/>
                    <a:pt x="1061" y="961"/>
                    <a:pt x="1186" y="961"/>
                  </a:cubicBezTo>
                  <a:cubicBezTo>
                    <a:pt x="1561" y="961"/>
                    <a:pt x="1922" y="812"/>
                    <a:pt x="1922" y="812"/>
                  </a:cubicBezTo>
                  <a:cubicBezTo>
                    <a:pt x="1922" y="812"/>
                    <a:pt x="1657" y="260"/>
                    <a:pt x="1105" y="61"/>
                  </a:cubicBezTo>
                  <a:cubicBezTo>
                    <a:pt x="967" y="17"/>
                    <a:pt x="829" y="0"/>
                    <a:pt x="699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76"/>
            <p:cNvSpPr/>
            <p:nvPr/>
          </p:nvSpPr>
          <p:spPr>
            <a:xfrm>
              <a:off x="1670825" y="2195900"/>
              <a:ext cx="78400" cy="41125"/>
            </a:xfrm>
            <a:custGeom>
              <a:avLst/>
              <a:gdLst/>
              <a:ahLst/>
              <a:cxnLst/>
              <a:rect l="l" t="t" r="r" b="b"/>
              <a:pathLst>
                <a:path w="3136" h="1645" extrusionOk="0">
                  <a:moveTo>
                    <a:pt x="1966" y="0"/>
                  </a:moveTo>
                  <a:cubicBezTo>
                    <a:pt x="1771" y="0"/>
                    <a:pt x="1568" y="26"/>
                    <a:pt x="1370" y="94"/>
                  </a:cubicBezTo>
                  <a:cubicBezTo>
                    <a:pt x="465" y="447"/>
                    <a:pt x="1" y="1374"/>
                    <a:pt x="1" y="1374"/>
                  </a:cubicBezTo>
                  <a:cubicBezTo>
                    <a:pt x="1" y="1374"/>
                    <a:pt x="593" y="1645"/>
                    <a:pt x="1237" y="1645"/>
                  </a:cubicBezTo>
                  <a:cubicBezTo>
                    <a:pt x="1436" y="1645"/>
                    <a:pt x="1640" y="1619"/>
                    <a:pt x="1833" y="1551"/>
                  </a:cubicBezTo>
                  <a:cubicBezTo>
                    <a:pt x="2672" y="1198"/>
                    <a:pt x="3136" y="271"/>
                    <a:pt x="3136" y="271"/>
                  </a:cubicBezTo>
                  <a:cubicBezTo>
                    <a:pt x="3136" y="271"/>
                    <a:pt x="2595" y="0"/>
                    <a:pt x="1966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76"/>
            <p:cNvSpPr/>
            <p:nvPr/>
          </p:nvSpPr>
          <p:spPr>
            <a:xfrm>
              <a:off x="1682425" y="2205550"/>
              <a:ext cx="48050" cy="24025"/>
            </a:xfrm>
            <a:custGeom>
              <a:avLst/>
              <a:gdLst/>
              <a:ahLst/>
              <a:cxnLst/>
              <a:rect l="l" t="t" r="r" b="b"/>
              <a:pathLst>
                <a:path w="1922" h="961" extrusionOk="0">
                  <a:moveTo>
                    <a:pt x="1223" y="0"/>
                  </a:moveTo>
                  <a:cubicBezTo>
                    <a:pt x="1093" y="0"/>
                    <a:pt x="955" y="17"/>
                    <a:pt x="817" y="61"/>
                  </a:cubicBezTo>
                  <a:cubicBezTo>
                    <a:pt x="265" y="260"/>
                    <a:pt x="1" y="812"/>
                    <a:pt x="1" y="812"/>
                  </a:cubicBezTo>
                  <a:cubicBezTo>
                    <a:pt x="1" y="812"/>
                    <a:pt x="361" y="961"/>
                    <a:pt x="736" y="961"/>
                  </a:cubicBezTo>
                  <a:cubicBezTo>
                    <a:pt x="862" y="961"/>
                    <a:pt x="988" y="944"/>
                    <a:pt x="1104" y="900"/>
                  </a:cubicBezTo>
                  <a:cubicBezTo>
                    <a:pt x="1656" y="701"/>
                    <a:pt x="1921" y="149"/>
                    <a:pt x="1921" y="149"/>
                  </a:cubicBezTo>
                  <a:cubicBezTo>
                    <a:pt x="1921" y="149"/>
                    <a:pt x="1611" y="0"/>
                    <a:pt x="1223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76"/>
            <p:cNvSpPr/>
            <p:nvPr/>
          </p:nvSpPr>
          <p:spPr>
            <a:xfrm>
              <a:off x="1551075" y="2119875"/>
              <a:ext cx="98825" cy="59625"/>
            </a:xfrm>
            <a:custGeom>
              <a:avLst/>
              <a:gdLst/>
              <a:ahLst/>
              <a:cxnLst/>
              <a:rect l="l" t="t" r="r" b="b"/>
              <a:pathLst>
                <a:path w="3953" h="2385" extrusionOk="0">
                  <a:moveTo>
                    <a:pt x="928" y="0"/>
                  </a:moveTo>
                  <a:cubicBezTo>
                    <a:pt x="552" y="265"/>
                    <a:pt x="287" y="640"/>
                    <a:pt x="0" y="1104"/>
                  </a:cubicBezTo>
                  <a:cubicBezTo>
                    <a:pt x="2495" y="1281"/>
                    <a:pt x="3952" y="2384"/>
                    <a:pt x="3952" y="2384"/>
                  </a:cubicBezTo>
                  <a:cubicBezTo>
                    <a:pt x="3400" y="1104"/>
                    <a:pt x="1943" y="375"/>
                    <a:pt x="928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76"/>
            <p:cNvSpPr/>
            <p:nvPr/>
          </p:nvSpPr>
          <p:spPr>
            <a:xfrm>
              <a:off x="1663650" y="2119875"/>
              <a:ext cx="99375" cy="59625"/>
            </a:xfrm>
            <a:custGeom>
              <a:avLst/>
              <a:gdLst/>
              <a:ahLst/>
              <a:cxnLst/>
              <a:rect l="l" t="t" r="r" b="b"/>
              <a:pathLst>
                <a:path w="3975" h="2385" extrusionOk="0">
                  <a:moveTo>
                    <a:pt x="3047" y="0"/>
                  </a:moveTo>
                  <a:cubicBezTo>
                    <a:pt x="2032" y="375"/>
                    <a:pt x="553" y="1104"/>
                    <a:pt x="1" y="2384"/>
                  </a:cubicBezTo>
                  <a:cubicBezTo>
                    <a:pt x="1" y="2384"/>
                    <a:pt x="1480" y="1281"/>
                    <a:pt x="3975" y="1104"/>
                  </a:cubicBezTo>
                  <a:cubicBezTo>
                    <a:pt x="3688" y="640"/>
                    <a:pt x="3423" y="265"/>
                    <a:pt x="3047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7" name="Google Shape;1727;p76"/>
          <p:cNvGrpSpPr/>
          <p:nvPr/>
        </p:nvGrpSpPr>
        <p:grpSpPr>
          <a:xfrm>
            <a:off x="1391637" y="2152862"/>
            <a:ext cx="398451" cy="399075"/>
            <a:chOff x="866175" y="2057500"/>
            <a:chExt cx="367575" cy="368150"/>
          </a:xfrm>
        </p:grpSpPr>
        <p:sp>
          <p:nvSpPr>
            <p:cNvPr id="1728" name="Google Shape;1728;p76"/>
            <p:cNvSpPr/>
            <p:nvPr/>
          </p:nvSpPr>
          <p:spPr>
            <a:xfrm>
              <a:off x="866175" y="2057500"/>
              <a:ext cx="367575" cy="368150"/>
            </a:xfrm>
            <a:custGeom>
              <a:avLst/>
              <a:gdLst/>
              <a:ahLst/>
              <a:cxnLst/>
              <a:rect l="l" t="t" r="r" b="b"/>
              <a:pathLst>
                <a:path w="14703" h="14726" extrusionOk="0">
                  <a:moveTo>
                    <a:pt x="7352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52" y="14725"/>
                  </a:cubicBezTo>
                  <a:cubicBezTo>
                    <a:pt x="11391" y="14725"/>
                    <a:pt x="14703" y="11414"/>
                    <a:pt x="14703" y="7374"/>
                  </a:cubicBezTo>
                  <a:cubicBezTo>
                    <a:pt x="14703" y="3312"/>
                    <a:pt x="11391" y="1"/>
                    <a:pt x="7352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76"/>
            <p:cNvSpPr/>
            <p:nvPr/>
          </p:nvSpPr>
          <p:spPr>
            <a:xfrm>
              <a:off x="900400" y="2181675"/>
              <a:ext cx="333350" cy="243975"/>
            </a:xfrm>
            <a:custGeom>
              <a:avLst/>
              <a:gdLst/>
              <a:ahLst/>
              <a:cxnLst/>
              <a:rect l="l" t="t" r="r" b="b"/>
              <a:pathLst>
                <a:path w="13334" h="9759" extrusionOk="0">
                  <a:moveTo>
                    <a:pt x="4040" y="1"/>
                  </a:moveTo>
                  <a:lnTo>
                    <a:pt x="3598" y="663"/>
                  </a:lnTo>
                  <a:lnTo>
                    <a:pt x="0" y="663"/>
                  </a:lnTo>
                  <a:lnTo>
                    <a:pt x="0" y="4151"/>
                  </a:lnTo>
                  <a:lnTo>
                    <a:pt x="5607" y="9758"/>
                  </a:lnTo>
                  <a:lnTo>
                    <a:pt x="5983" y="9758"/>
                  </a:lnTo>
                  <a:cubicBezTo>
                    <a:pt x="10022" y="9758"/>
                    <a:pt x="13334" y="6447"/>
                    <a:pt x="13334" y="2407"/>
                  </a:cubicBezTo>
                  <a:lnTo>
                    <a:pt x="13334" y="1943"/>
                  </a:lnTo>
                  <a:lnTo>
                    <a:pt x="11965" y="663"/>
                  </a:lnTo>
                  <a:lnTo>
                    <a:pt x="8654" y="663"/>
                  </a:lnTo>
                  <a:lnTo>
                    <a:pt x="7903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76"/>
            <p:cNvSpPr/>
            <p:nvPr/>
          </p:nvSpPr>
          <p:spPr>
            <a:xfrm>
              <a:off x="900400" y="2198225"/>
              <a:ext cx="299150" cy="87225"/>
            </a:xfrm>
            <a:custGeom>
              <a:avLst/>
              <a:gdLst/>
              <a:ahLst/>
              <a:cxnLst/>
              <a:rect l="l" t="t" r="r" b="b"/>
              <a:pathLst>
                <a:path w="11966" h="3489" extrusionOk="0">
                  <a:moveTo>
                    <a:pt x="0" y="1"/>
                  </a:moveTo>
                  <a:lnTo>
                    <a:pt x="0" y="3489"/>
                  </a:lnTo>
                  <a:lnTo>
                    <a:pt x="11965" y="3489"/>
                  </a:lnTo>
                  <a:lnTo>
                    <a:pt x="11965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76"/>
            <p:cNvSpPr/>
            <p:nvPr/>
          </p:nvSpPr>
          <p:spPr>
            <a:xfrm>
              <a:off x="1049950" y="2198225"/>
              <a:ext cx="149600" cy="87225"/>
            </a:xfrm>
            <a:custGeom>
              <a:avLst/>
              <a:gdLst/>
              <a:ahLst/>
              <a:cxnLst/>
              <a:rect l="l" t="t" r="r" b="b"/>
              <a:pathLst>
                <a:path w="5984" h="3489" extrusionOk="0">
                  <a:moveTo>
                    <a:pt x="1" y="1"/>
                  </a:moveTo>
                  <a:lnTo>
                    <a:pt x="1" y="3489"/>
                  </a:lnTo>
                  <a:lnTo>
                    <a:pt x="5983" y="3489"/>
                  </a:lnTo>
                  <a:lnTo>
                    <a:pt x="5983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76"/>
            <p:cNvSpPr/>
            <p:nvPr/>
          </p:nvSpPr>
          <p:spPr>
            <a:xfrm>
              <a:off x="930200" y="2198225"/>
              <a:ext cx="23200" cy="87225"/>
            </a:xfrm>
            <a:custGeom>
              <a:avLst/>
              <a:gdLst/>
              <a:ahLst/>
              <a:cxnLst/>
              <a:rect l="l" t="t" r="r" b="b"/>
              <a:pathLst>
                <a:path w="928" h="3489" extrusionOk="0">
                  <a:moveTo>
                    <a:pt x="0" y="1"/>
                  </a:moveTo>
                  <a:lnTo>
                    <a:pt x="0" y="3489"/>
                  </a:lnTo>
                  <a:lnTo>
                    <a:pt x="927" y="3489"/>
                  </a:lnTo>
                  <a:lnTo>
                    <a:pt x="927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76"/>
            <p:cNvSpPr/>
            <p:nvPr/>
          </p:nvSpPr>
          <p:spPr>
            <a:xfrm>
              <a:off x="1146525" y="2198225"/>
              <a:ext cx="23225" cy="87225"/>
            </a:xfrm>
            <a:custGeom>
              <a:avLst/>
              <a:gdLst/>
              <a:ahLst/>
              <a:cxnLst/>
              <a:rect l="l" t="t" r="r" b="b"/>
              <a:pathLst>
                <a:path w="929" h="3489" extrusionOk="0">
                  <a:moveTo>
                    <a:pt x="1" y="1"/>
                  </a:moveTo>
                  <a:lnTo>
                    <a:pt x="1" y="3489"/>
                  </a:lnTo>
                  <a:lnTo>
                    <a:pt x="928" y="3489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76"/>
            <p:cNvSpPr/>
            <p:nvPr/>
          </p:nvSpPr>
          <p:spPr>
            <a:xfrm>
              <a:off x="973800" y="2181675"/>
              <a:ext cx="151775" cy="119800"/>
            </a:xfrm>
            <a:custGeom>
              <a:avLst/>
              <a:gdLst/>
              <a:ahLst/>
              <a:cxnLst/>
              <a:rect l="l" t="t" r="r" b="b"/>
              <a:pathLst>
                <a:path w="6071" h="4792" extrusionOk="0">
                  <a:moveTo>
                    <a:pt x="1104" y="1"/>
                  </a:moveTo>
                  <a:lnTo>
                    <a:pt x="0" y="1767"/>
                  </a:lnTo>
                  <a:lnTo>
                    <a:pt x="3047" y="4791"/>
                  </a:lnTo>
                  <a:lnTo>
                    <a:pt x="6071" y="1767"/>
                  </a:lnTo>
                  <a:lnTo>
                    <a:pt x="496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76"/>
            <p:cNvSpPr/>
            <p:nvPr/>
          </p:nvSpPr>
          <p:spPr>
            <a:xfrm>
              <a:off x="1049950" y="2181675"/>
              <a:ext cx="75625" cy="119800"/>
            </a:xfrm>
            <a:custGeom>
              <a:avLst/>
              <a:gdLst/>
              <a:ahLst/>
              <a:cxnLst/>
              <a:rect l="l" t="t" r="r" b="b"/>
              <a:pathLst>
                <a:path w="3025" h="4792" extrusionOk="0">
                  <a:moveTo>
                    <a:pt x="1" y="1"/>
                  </a:moveTo>
                  <a:lnTo>
                    <a:pt x="1" y="4791"/>
                  </a:lnTo>
                  <a:lnTo>
                    <a:pt x="641" y="4151"/>
                  </a:lnTo>
                  <a:lnTo>
                    <a:pt x="3025" y="1767"/>
                  </a:lnTo>
                  <a:lnTo>
                    <a:pt x="2385" y="663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76"/>
            <p:cNvSpPr/>
            <p:nvPr/>
          </p:nvSpPr>
          <p:spPr>
            <a:xfrm>
              <a:off x="992550" y="2193275"/>
              <a:ext cx="114825" cy="87775"/>
            </a:xfrm>
            <a:custGeom>
              <a:avLst/>
              <a:gdLst/>
              <a:ahLst/>
              <a:cxnLst/>
              <a:rect l="l" t="t" r="r" b="b"/>
              <a:pathLst>
                <a:path w="4593" h="3511" extrusionOk="0">
                  <a:moveTo>
                    <a:pt x="818" y="0"/>
                  </a:moveTo>
                  <a:lnTo>
                    <a:pt x="1" y="1303"/>
                  </a:lnTo>
                  <a:lnTo>
                    <a:pt x="2297" y="3510"/>
                  </a:lnTo>
                  <a:lnTo>
                    <a:pt x="4592" y="1303"/>
                  </a:lnTo>
                  <a:lnTo>
                    <a:pt x="3776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76"/>
            <p:cNvSpPr/>
            <p:nvPr/>
          </p:nvSpPr>
          <p:spPr>
            <a:xfrm>
              <a:off x="1049950" y="2193275"/>
              <a:ext cx="57425" cy="87775"/>
            </a:xfrm>
            <a:custGeom>
              <a:avLst/>
              <a:gdLst/>
              <a:ahLst/>
              <a:cxnLst/>
              <a:rect l="l" t="t" r="r" b="b"/>
              <a:pathLst>
                <a:path w="2297" h="3511" extrusionOk="0">
                  <a:moveTo>
                    <a:pt x="1" y="0"/>
                  </a:moveTo>
                  <a:lnTo>
                    <a:pt x="1" y="3510"/>
                  </a:lnTo>
                  <a:lnTo>
                    <a:pt x="2296" y="1303"/>
                  </a:lnTo>
                  <a:lnTo>
                    <a:pt x="1568" y="199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76"/>
            <p:cNvSpPr/>
            <p:nvPr/>
          </p:nvSpPr>
          <p:spPr>
            <a:xfrm>
              <a:off x="923575" y="2223075"/>
              <a:ext cx="36450" cy="37000"/>
            </a:xfrm>
            <a:custGeom>
              <a:avLst/>
              <a:gdLst/>
              <a:ahLst/>
              <a:cxnLst/>
              <a:rect l="l" t="t" r="r" b="b"/>
              <a:pathLst>
                <a:path w="1458" h="1480" extrusionOk="0">
                  <a:moveTo>
                    <a:pt x="729" y="0"/>
                  </a:moveTo>
                  <a:cubicBezTo>
                    <a:pt x="353" y="0"/>
                    <a:pt x="0" y="376"/>
                    <a:pt x="0" y="751"/>
                  </a:cubicBezTo>
                  <a:cubicBezTo>
                    <a:pt x="0" y="1104"/>
                    <a:pt x="353" y="1479"/>
                    <a:pt x="729" y="1479"/>
                  </a:cubicBezTo>
                  <a:cubicBezTo>
                    <a:pt x="1104" y="1479"/>
                    <a:pt x="1457" y="1104"/>
                    <a:pt x="1457" y="751"/>
                  </a:cubicBezTo>
                  <a:cubicBezTo>
                    <a:pt x="1457" y="376"/>
                    <a:pt x="1104" y="0"/>
                    <a:pt x="729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76"/>
            <p:cNvSpPr/>
            <p:nvPr/>
          </p:nvSpPr>
          <p:spPr>
            <a:xfrm>
              <a:off x="1139350" y="2223075"/>
              <a:ext cx="37000" cy="37000"/>
            </a:xfrm>
            <a:custGeom>
              <a:avLst/>
              <a:gdLst/>
              <a:ahLst/>
              <a:cxnLst/>
              <a:rect l="l" t="t" r="r" b="b"/>
              <a:pathLst>
                <a:path w="1480" h="1480" extrusionOk="0">
                  <a:moveTo>
                    <a:pt x="751" y="0"/>
                  </a:moveTo>
                  <a:cubicBezTo>
                    <a:pt x="376" y="0"/>
                    <a:pt x="1" y="376"/>
                    <a:pt x="1" y="751"/>
                  </a:cubicBezTo>
                  <a:cubicBezTo>
                    <a:pt x="1" y="1104"/>
                    <a:pt x="376" y="1479"/>
                    <a:pt x="751" y="1479"/>
                  </a:cubicBezTo>
                  <a:cubicBezTo>
                    <a:pt x="1105" y="1479"/>
                    <a:pt x="1480" y="1104"/>
                    <a:pt x="1480" y="751"/>
                  </a:cubicBezTo>
                  <a:cubicBezTo>
                    <a:pt x="1480" y="376"/>
                    <a:pt x="1105" y="0"/>
                    <a:pt x="751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76"/>
            <p:cNvSpPr/>
            <p:nvPr/>
          </p:nvSpPr>
          <p:spPr>
            <a:xfrm>
              <a:off x="1026775" y="2204850"/>
              <a:ext cx="46375" cy="48600"/>
            </a:xfrm>
            <a:custGeom>
              <a:avLst/>
              <a:gdLst/>
              <a:ahLst/>
              <a:cxnLst/>
              <a:rect l="l" t="t" r="r" b="b"/>
              <a:pathLst>
                <a:path w="1855" h="1944" extrusionOk="0">
                  <a:moveTo>
                    <a:pt x="928" y="464"/>
                  </a:moveTo>
                  <a:lnTo>
                    <a:pt x="1104" y="1193"/>
                  </a:lnTo>
                  <a:lnTo>
                    <a:pt x="641" y="1193"/>
                  </a:lnTo>
                  <a:lnTo>
                    <a:pt x="928" y="464"/>
                  </a:lnTo>
                  <a:close/>
                  <a:moveTo>
                    <a:pt x="751" y="1"/>
                  </a:moveTo>
                  <a:lnTo>
                    <a:pt x="0" y="1943"/>
                  </a:lnTo>
                  <a:lnTo>
                    <a:pt x="464" y="1943"/>
                  </a:lnTo>
                  <a:lnTo>
                    <a:pt x="641" y="1480"/>
                  </a:lnTo>
                  <a:lnTo>
                    <a:pt x="1193" y="1480"/>
                  </a:lnTo>
                  <a:lnTo>
                    <a:pt x="1391" y="1943"/>
                  </a:lnTo>
                  <a:lnTo>
                    <a:pt x="1855" y="1943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76"/>
            <p:cNvSpPr/>
            <p:nvPr/>
          </p:nvSpPr>
          <p:spPr>
            <a:xfrm>
              <a:off x="1049950" y="2204850"/>
              <a:ext cx="23200" cy="48600"/>
            </a:xfrm>
            <a:custGeom>
              <a:avLst/>
              <a:gdLst/>
              <a:ahLst/>
              <a:cxnLst/>
              <a:rect l="l" t="t" r="r" b="b"/>
              <a:pathLst>
                <a:path w="928" h="1944" extrusionOk="0">
                  <a:moveTo>
                    <a:pt x="1" y="1"/>
                  </a:moveTo>
                  <a:lnTo>
                    <a:pt x="1" y="464"/>
                  </a:lnTo>
                  <a:lnTo>
                    <a:pt x="177" y="1193"/>
                  </a:lnTo>
                  <a:lnTo>
                    <a:pt x="1" y="1193"/>
                  </a:lnTo>
                  <a:lnTo>
                    <a:pt x="1" y="1480"/>
                  </a:lnTo>
                  <a:lnTo>
                    <a:pt x="266" y="1480"/>
                  </a:lnTo>
                  <a:lnTo>
                    <a:pt x="464" y="1943"/>
                  </a:lnTo>
                  <a:lnTo>
                    <a:pt x="928" y="1943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2" name="Google Shape;1742;p76"/>
          <p:cNvGrpSpPr/>
          <p:nvPr/>
        </p:nvGrpSpPr>
        <p:grpSpPr>
          <a:xfrm>
            <a:off x="713215" y="2152862"/>
            <a:ext cx="399048" cy="399075"/>
            <a:chOff x="240325" y="2057500"/>
            <a:chExt cx="368125" cy="368150"/>
          </a:xfrm>
        </p:grpSpPr>
        <p:sp>
          <p:nvSpPr>
            <p:cNvPr id="1743" name="Google Shape;1743;p76"/>
            <p:cNvSpPr/>
            <p:nvPr/>
          </p:nvSpPr>
          <p:spPr>
            <a:xfrm>
              <a:off x="240325" y="2057500"/>
              <a:ext cx="368125" cy="368150"/>
            </a:xfrm>
            <a:custGeom>
              <a:avLst/>
              <a:gdLst/>
              <a:ahLst/>
              <a:cxnLst/>
              <a:rect l="l" t="t" r="r" b="b"/>
              <a:pathLst>
                <a:path w="14725" h="14726" extrusionOk="0">
                  <a:moveTo>
                    <a:pt x="7374" y="1"/>
                  </a:moveTo>
                  <a:cubicBezTo>
                    <a:pt x="3312" y="1"/>
                    <a:pt x="0" y="3312"/>
                    <a:pt x="0" y="7374"/>
                  </a:cubicBezTo>
                  <a:cubicBezTo>
                    <a:pt x="0" y="11414"/>
                    <a:pt x="3312" y="14725"/>
                    <a:pt x="7374" y="14725"/>
                  </a:cubicBezTo>
                  <a:cubicBezTo>
                    <a:pt x="11414" y="14725"/>
                    <a:pt x="14725" y="11414"/>
                    <a:pt x="14725" y="7374"/>
                  </a:cubicBezTo>
                  <a:cubicBezTo>
                    <a:pt x="14725" y="3312"/>
                    <a:pt x="11414" y="1"/>
                    <a:pt x="737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76"/>
            <p:cNvSpPr/>
            <p:nvPr/>
          </p:nvSpPr>
          <p:spPr>
            <a:xfrm>
              <a:off x="325300" y="2101650"/>
              <a:ext cx="283150" cy="324000"/>
            </a:xfrm>
            <a:custGeom>
              <a:avLst/>
              <a:gdLst/>
              <a:ahLst/>
              <a:cxnLst/>
              <a:rect l="l" t="t" r="r" b="b"/>
              <a:pathLst>
                <a:path w="11326" h="12960" extrusionOk="0">
                  <a:moveTo>
                    <a:pt x="3312" y="1"/>
                  </a:moveTo>
                  <a:lnTo>
                    <a:pt x="840" y="3665"/>
                  </a:lnTo>
                  <a:lnTo>
                    <a:pt x="1855" y="4592"/>
                  </a:lnTo>
                  <a:lnTo>
                    <a:pt x="465" y="6623"/>
                  </a:lnTo>
                  <a:lnTo>
                    <a:pt x="1657" y="7815"/>
                  </a:lnTo>
                  <a:lnTo>
                    <a:pt x="1" y="10928"/>
                  </a:lnTo>
                  <a:lnTo>
                    <a:pt x="1657" y="12584"/>
                  </a:lnTo>
                  <a:cubicBezTo>
                    <a:pt x="2407" y="12871"/>
                    <a:pt x="3136" y="12959"/>
                    <a:pt x="3975" y="12959"/>
                  </a:cubicBezTo>
                  <a:cubicBezTo>
                    <a:pt x="8015" y="12959"/>
                    <a:pt x="11326" y="9648"/>
                    <a:pt x="11326" y="5608"/>
                  </a:cubicBezTo>
                  <a:cubicBezTo>
                    <a:pt x="11326" y="5321"/>
                    <a:pt x="11326" y="5056"/>
                    <a:pt x="11238" y="4769"/>
                  </a:cubicBezTo>
                  <a:lnTo>
                    <a:pt x="644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76"/>
            <p:cNvSpPr/>
            <p:nvPr/>
          </p:nvSpPr>
          <p:spPr>
            <a:xfrm>
              <a:off x="325300" y="2101650"/>
              <a:ext cx="161200" cy="273225"/>
            </a:xfrm>
            <a:custGeom>
              <a:avLst/>
              <a:gdLst/>
              <a:ahLst/>
              <a:cxnLst/>
              <a:rect l="l" t="t" r="r" b="b"/>
              <a:pathLst>
                <a:path w="6448" h="10929" extrusionOk="0">
                  <a:moveTo>
                    <a:pt x="3312" y="1"/>
                  </a:moveTo>
                  <a:lnTo>
                    <a:pt x="840" y="3665"/>
                  </a:lnTo>
                  <a:lnTo>
                    <a:pt x="2496" y="3665"/>
                  </a:lnTo>
                  <a:lnTo>
                    <a:pt x="465" y="6623"/>
                  </a:lnTo>
                  <a:lnTo>
                    <a:pt x="2209" y="6623"/>
                  </a:lnTo>
                  <a:lnTo>
                    <a:pt x="1" y="10928"/>
                  </a:lnTo>
                  <a:lnTo>
                    <a:pt x="4615" y="5873"/>
                  </a:lnTo>
                  <a:lnTo>
                    <a:pt x="3224" y="5873"/>
                  </a:lnTo>
                  <a:lnTo>
                    <a:pt x="5255" y="3025"/>
                  </a:lnTo>
                  <a:lnTo>
                    <a:pt x="4063" y="3025"/>
                  </a:lnTo>
                  <a:lnTo>
                    <a:pt x="6447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76"/>
            <p:cNvSpPr/>
            <p:nvPr/>
          </p:nvSpPr>
          <p:spPr>
            <a:xfrm>
              <a:off x="433475" y="2207075"/>
              <a:ext cx="101575" cy="156750"/>
            </a:xfrm>
            <a:custGeom>
              <a:avLst/>
              <a:gdLst/>
              <a:ahLst/>
              <a:cxnLst/>
              <a:rect l="l" t="t" r="r" b="b"/>
              <a:pathLst>
                <a:path w="4063" h="6270" extrusionOk="0">
                  <a:moveTo>
                    <a:pt x="1944" y="0"/>
                  </a:moveTo>
                  <a:lnTo>
                    <a:pt x="1" y="3311"/>
                  </a:lnTo>
                  <a:lnTo>
                    <a:pt x="1568" y="3311"/>
                  </a:lnTo>
                  <a:lnTo>
                    <a:pt x="200" y="6270"/>
                  </a:lnTo>
                  <a:lnTo>
                    <a:pt x="200" y="6270"/>
                  </a:lnTo>
                  <a:lnTo>
                    <a:pt x="3599" y="2671"/>
                  </a:lnTo>
                  <a:lnTo>
                    <a:pt x="2407" y="2671"/>
                  </a:lnTo>
                  <a:lnTo>
                    <a:pt x="4063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7" name="Google Shape;1747;p76"/>
          <p:cNvGrpSpPr/>
          <p:nvPr/>
        </p:nvGrpSpPr>
        <p:grpSpPr>
          <a:xfrm>
            <a:off x="8032275" y="1564792"/>
            <a:ext cx="398451" cy="399048"/>
            <a:chOff x="6992225" y="1515000"/>
            <a:chExt cx="367575" cy="368125"/>
          </a:xfrm>
        </p:grpSpPr>
        <p:sp>
          <p:nvSpPr>
            <p:cNvPr id="1748" name="Google Shape;1748;p76"/>
            <p:cNvSpPr/>
            <p:nvPr/>
          </p:nvSpPr>
          <p:spPr>
            <a:xfrm>
              <a:off x="6992225" y="1515000"/>
              <a:ext cx="367575" cy="368125"/>
            </a:xfrm>
            <a:custGeom>
              <a:avLst/>
              <a:gdLst/>
              <a:ahLst/>
              <a:cxnLst/>
              <a:rect l="l" t="t" r="r" b="b"/>
              <a:pathLst>
                <a:path w="14703" h="14725" extrusionOk="0">
                  <a:moveTo>
                    <a:pt x="7352" y="0"/>
                  </a:moveTo>
                  <a:cubicBezTo>
                    <a:pt x="3312" y="0"/>
                    <a:pt x="0" y="3311"/>
                    <a:pt x="0" y="7351"/>
                  </a:cubicBezTo>
                  <a:cubicBezTo>
                    <a:pt x="0" y="11413"/>
                    <a:pt x="3312" y="14725"/>
                    <a:pt x="7352" y="14725"/>
                  </a:cubicBezTo>
                  <a:cubicBezTo>
                    <a:pt x="11392" y="14725"/>
                    <a:pt x="14703" y="11413"/>
                    <a:pt x="14703" y="7351"/>
                  </a:cubicBezTo>
                  <a:cubicBezTo>
                    <a:pt x="14703" y="3311"/>
                    <a:pt x="11392" y="0"/>
                    <a:pt x="7352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76"/>
            <p:cNvSpPr/>
            <p:nvPr/>
          </p:nvSpPr>
          <p:spPr>
            <a:xfrm>
              <a:off x="7019825" y="1542575"/>
              <a:ext cx="339975" cy="340550"/>
            </a:xfrm>
            <a:custGeom>
              <a:avLst/>
              <a:gdLst/>
              <a:ahLst/>
              <a:cxnLst/>
              <a:rect l="l" t="t" r="r" b="b"/>
              <a:pathLst>
                <a:path w="13599" h="13622" extrusionOk="0">
                  <a:moveTo>
                    <a:pt x="5961" y="1"/>
                  </a:moveTo>
                  <a:lnTo>
                    <a:pt x="6071" y="729"/>
                  </a:lnTo>
                  <a:lnTo>
                    <a:pt x="5519" y="1193"/>
                  </a:lnTo>
                  <a:lnTo>
                    <a:pt x="6800" y="2495"/>
                  </a:lnTo>
                  <a:cubicBezTo>
                    <a:pt x="6711" y="2584"/>
                    <a:pt x="6711" y="2584"/>
                    <a:pt x="6711" y="2672"/>
                  </a:cubicBezTo>
                  <a:cubicBezTo>
                    <a:pt x="6711" y="2760"/>
                    <a:pt x="6623" y="2849"/>
                    <a:pt x="6623" y="2937"/>
                  </a:cubicBezTo>
                  <a:cubicBezTo>
                    <a:pt x="6159" y="2584"/>
                    <a:pt x="5696" y="2385"/>
                    <a:pt x="5056" y="2385"/>
                  </a:cubicBezTo>
                  <a:lnTo>
                    <a:pt x="3952" y="1193"/>
                  </a:lnTo>
                  <a:lnTo>
                    <a:pt x="3400" y="1392"/>
                  </a:lnTo>
                  <a:lnTo>
                    <a:pt x="3025" y="928"/>
                  </a:lnTo>
                  <a:lnTo>
                    <a:pt x="3025" y="1480"/>
                  </a:lnTo>
                  <a:lnTo>
                    <a:pt x="2473" y="1745"/>
                  </a:lnTo>
                  <a:lnTo>
                    <a:pt x="3025" y="2297"/>
                  </a:lnTo>
                  <a:lnTo>
                    <a:pt x="3025" y="2495"/>
                  </a:lnTo>
                  <a:lnTo>
                    <a:pt x="3400" y="2849"/>
                  </a:lnTo>
                  <a:cubicBezTo>
                    <a:pt x="2760" y="3312"/>
                    <a:pt x="2208" y="4151"/>
                    <a:pt x="2208" y="4968"/>
                  </a:cubicBezTo>
                  <a:cubicBezTo>
                    <a:pt x="2208" y="5520"/>
                    <a:pt x="2384" y="6072"/>
                    <a:pt x="2760" y="6535"/>
                  </a:cubicBezTo>
                  <a:cubicBezTo>
                    <a:pt x="2649" y="6535"/>
                    <a:pt x="2649" y="6447"/>
                    <a:pt x="2561" y="6447"/>
                  </a:cubicBezTo>
                  <a:cubicBezTo>
                    <a:pt x="2429" y="6403"/>
                    <a:pt x="2246" y="6381"/>
                    <a:pt x="2040" y="6381"/>
                  </a:cubicBezTo>
                  <a:cubicBezTo>
                    <a:pt x="1833" y="6381"/>
                    <a:pt x="1601" y="6403"/>
                    <a:pt x="1369" y="6447"/>
                  </a:cubicBezTo>
                  <a:lnTo>
                    <a:pt x="1192" y="6359"/>
                  </a:lnTo>
                  <a:lnTo>
                    <a:pt x="729" y="6800"/>
                  </a:lnTo>
                  <a:lnTo>
                    <a:pt x="89" y="6624"/>
                  </a:lnTo>
                  <a:lnTo>
                    <a:pt x="89" y="6624"/>
                  </a:lnTo>
                  <a:lnTo>
                    <a:pt x="353" y="7175"/>
                  </a:lnTo>
                  <a:lnTo>
                    <a:pt x="0" y="7727"/>
                  </a:lnTo>
                  <a:lnTo>
                    <a:pt x="5872" y="13622"/>
                  </a:lnTo>
                  <a:lnTo>
                    <a:pt x="6248" y="13622"/>
                  </a:lnTo>
                  <a:cubicBezTo>
                    <a:pt x="10288" y="13622"/>
                    <a:pt x="13599" y="10310"/>
                    <a:pt x="13599" y="6248"/>
                  </a:cubicBezTo>
                  <a:cubicBezTo>
                    <a:pt x="13599" y="5983"/>
                    <a:pt x="13599" y="5608"/>
                    <a:pt x="13511" y="5343"/>
                  </a:cubicBezTo>
                  <a:lnTo>
                    <a:pt x="9934" y="1745"/>
                  </a:lnTo>
                  <a:lnTo>
                    <a:pt x="9471" y="2032"/>
                  </a:lnTo>
                  <a:lnTo>
                    <a:pt x="9007" y="1833"/>
                  </a:lnTo>
                  <a:lnTo>
                    <a:pt x="7175" y="89"/>
                  </a:lnTo>
                  <a:lnTo>
                    <a:pt x="6513" y="376"/>
                  </a:lnTo>
                  <a:lnTo>
                    <a:pt x="5961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76"/>
            <p:cNvSpPr/>
            <p:nvPr/>
          </p:nvSpPr>
          <p:spPr>
            <a:xfrm>
              <a:off x="7035825" y="1567975"/>
              <a:ext cx="273775" cy="257750"/>
            </a:xfrm>
            <a:custGeom>
              <a:avLst/>
              <a:gdLst/>
              <a:ahLst/>
              <a:cxnLst/>
              <a:rect l="l" t="t" r="r" b="b"/>
              <a:pathLst>
                <a:path w="10951" h="10310" extrusionOk="0">
                  <a:moveTo>
                    <a:pt x="6535" y="0"/>
                  </a:moveTo>
                  <a:lnTo>
                    <a:pt x="5873" y="552"/>
                  </a:lnTo>
                  <a:cubicBezTo>
                    <a:pt x="6160" y="927"/>
                    <a:pt x="6160" y="1192"/>
                    <a:pt x="6071" y="1656"/>
                  </a:cubicBezTo>
                  <a:cubicBezTo>
                    <a:pt x="6071" y="1744"/>
                    <a:pt x="5983" y="1833"/>
                    <a:pt x="5983" y="1921"/>
                  </a:cubicBezTo>
                  <a:cubicBezTo>
                    <a:pt x="5519" y="1568"/>
                    <a:pt x="4968" y="1369"/>
                    <a:pt x="4327" y="1369"/>
                  </a:cubicBezTo>
                  <a:cubicBezTo>
                    <a:pt x="2848" y="1369"/>
                    <a:pt x="1568" y="2583"/>
                    <a:pt x="1568" y="3952"/>
                  </a:cubicBezTo>
                  <a:cubicBezTo>
                    <a:pt x="1568" y="4504"/>
                    <a:pt x="1744" y="5056"/>
                    <a:pt x="2120" y="5519"/>
                  </a:cubicBezTo>
                  <a:cubicBezTo>
                    <a:pt x="2009" y="5519"/>
                    <a:pt x="2009" y="5431"/>
                    <a:pt x="1921" y="5431"/>
                  </a:cubicBezTo>
                  <a:cubicBezTo>
                    <a:pt x="1753" y="5399"/>
                    <a:pt x="1562" y="5364"/>
                    <a:pt x="1348" y="5364"/>
                  </a:cubicBezTo>
                  <a:cubicBezTo>
                    <a:pt x="970" y="5364"/>
                    <a:pt x="521" y="5472"/>
                    <a:pt x="0" y="5895"/>
                  </a:cubicBezTo>
                  <a:lnTo>
                    <a:pt x="464" y="6535"/>
                  </a:lnTo>
                  <a:cubicBezTo>
                    <a:pt x="791" y="6298"/>
                    <a:pt x="1094" y="6228"/>
                    <a:pt x="1348" y="6228"/>
                  </a:cubicBezTo>
                  <a:cubicBezTo>
                    <a:pt x="1593" y="6228"/>
                    <a:pt x="1791" y="6293"/>
                    <a:pt x="1921" y="6336"/>
                  </a:cubicBezTo>
                  <a:cubicBezTo>
                    <a:pt x="1921" y="7440"/>
                    <a:pt x="2848" y="8367"/>
                    <a:pt x="4040" y="8367"/>
                  </a:cubicBezTo>
                  <a:cubicBezTo>
                    <a:pt x="4327" y="8367"/>
                    <a:pt x="4504" y="8367"/>
                    <a:pt x="4769" y="8279"/>
                  </a:cubicBezTo>
                  <a:lnTo>
                    <a:pt x="4769" y="8367"/>
                  </a:lnTo>
                  <a:cubicBezTo>
                    <a:pt x="4769" y="9206"/>
                    <a:pt x="5144" y="9846"/>
                    <a:pt x="5784" y="10310"/>
                  </a:cubicBezTo>
                  <a:lnTo>
                    <a:pt x="6248" y="9559"/>
                  </a:lnTo>
                  <a:cubicBezTo>
                    <a:pt x="5321" y="9007"/>
                    <a:pt x="5608" y="7992"/>
                    <a:pt x="5696" y="7727"/>
                  </a:cubicBezTo>
                  <a:lnTo>
                    <a:pt x="5696" y="7727"/>
                  </a:lnTo>
                  <a:cubicBezTo>
                    <a:pt x="6071" y="8102"/>
                    <a:pt x="6623" y="8367"/>
                    <a:pt x="7263" y="8367"/>
                  </a:cubicBezTo>
                  <a:cubicBezTo>
                    <a:pt x="8367" y="8367"/>
                    <a:pt x="9294" y="7550"/>
                    <a:pt x="9294" y="6446"/>
                  </a:cubicBezTo>
                  <a:cubicBezTo>
                    <a:pt x="9294" y="6071"/>
                    <a:pt x="9184" y="5696"/>
                    <a:pt x="9007" y="5431"/>
                  </a:cubicBezTo>
                  <a:lnTo>
                    <a:pt x="9184" y="5431"/>
                  </a:lnTo>
                  <a:cubicBezTo>
                    <a:pt x="9559" y="5519"/>
                    <a:pt x="9935" y="5784"/>
                    <a:pt x="10199" y="6159"/>
                  </a:cubicBezTo>
                  <a:lnTo>
                    <a:pt x="10950" y="5784"/>
                  </a:lnTo>
                  <a:cubicBezTo>
                    <a:pt x="10486" y="4967"/>
                    <a:pt x="9846" y="4680"/>
                    <a:pt x="9383" y="4592"/>
                  </a:cubicBezTo>
                  <a:cubicBezTo>
                    <a:pt x="9471" y="4415"/>
                    <a:pt x="9471" y="4128"/>
                    <a:pt x="9471" y="3864"/>
                  </a:cubicBezTo>
                  <a:cubicBezTo>
                    <a:pt x="9471" y="2760"/>
                    <a:pt x="8544" y="1921"/>
                    <a:pt x="7440" y="1921"/>
                  </a:cubicBezTo>
                  <a:cubicBezTo>
                    <a:pt x="7263" y="1921"/>
                    <a:pt x="7087" y="1921"/>
                    <a:pt x="6888" y="2031"/>
                  </a:cubicBezTo>
                  <a:lnTo>
                    <a:pt x="6888" y="1921"/>
                  </a:lnTo>
                  <a:cubicBezTo>
                    <a:pt x="7087" y="1192"/>
                    <a:pt x="6976" y="552"/>
                    <a:pt x="6535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76"/>
            <p:cNvSpPr/>
            <p:nvPr/>
          </p:nvSpPr>
          <p:spPr>
            <a:xfrm>
              <a:off x="7175100" y="1567975"/>
              <a:ext cx="134500" cy="257750"/>
            </a:xfrm>
            <a:custGeom>
              <a:avLst/>
              <a:gdLst/>
              <a:ahLst/>
              <a:cxnLst/>
              <a:rect l="l" t="t" r="r" b="b"/>
              <a:pathLst>
                <a:path w="5380" h="10310" extrusionOk="0">
                  <a:moveTo>
                    <a:pt x="964" y="0"/>
                  </a:moveTo>
                  <a:lnTo>
                    <a:pt x="302" y="552"/>
                  </a:lnTo>
                  <a:cubicBezTo>
                    <a:pt x="589" y="927"/>
                    <a:pt x="589" y="1192"/>
                    <a:pt x="500" y="1656"/>
                  </a:cubicBezTo>
                  <a:cubicBezTo>
                    <a:pt x="500" y="1744"/>
                    <a:pt x="412" y="1833"/>
                    <a:pt x="412" y="1921"/>
                  </a:cubicBezTo>
                  <a:cubicBezTo>
                    <a:pt x="302" y="1833"/>
                    <a:pt x="125" y="1744"/>
                    <a:pt x="37" y="1656"/>
                  </a:cubicBezTo>
                  <a:lnTo>
                    <a:pt x="37" y="8089"/>
                  </a:lnTo>
                  <a:lnTo>
                    <a:pt x="37" y="8089"/>
                  </a:lnTo>
                  <a:cubicBezTo>
                    <a:pt x="62" y="7928"/>
                    <a:pt x="101" y="7799"/>
                    <a:pt x="125" y="7727"/>
                  </a:cubicBezTo>
                  <a:lnTo>
                    <a:pt x="125" y="7727"/>
                  </a:lnTo>
                  <a:cubicBezTo>
                    <a:pt x="500" y="8102"/>
                    <a:pt x="1052" y="8367"/>
                    <a:pt x="1692" y="8367"/>
                  </a:cubicBezTo>
                  <a:cubicBezTo>
                    <a:pt x="2796" y="8367"/>
                    <a:pt x="3723" y="7550"/>
                    <a:pt x="3723" y="6446"/>
                  </a:cubicBezTo>
                  <a:cubicBezTo>
                    <a:pt x="3723" y="6071"/>
                    <a:pt x="3613" y="5696"/>
                    <a:pt x="3436" y="5431"/>
                  </a:cubicBezTo>
                  <a:lnTo>
                    <a:pt x="3613" y="5431"/>
                  </a:lnTo>
                  <a:cubicBezTo>
                    <a:pt x="3988" y="5519"/>
                    <a:pt x="4364" y="5784"/>
                    <a:pt x="4628" y="6159"/>
                  </a:cubicBezTo>
                  <a:lnTo>
                    <a:pt x="5379" y="5784"/>
                  </a:lnTo>
                  <a:cubicBezTo>
                    <a:pt x="4915" y="4967"/>
                    <a:pt x="4275" y="4680"/>
                    <a:pt x="3812" y="4592"/>
                  </a:cubicBezTo>
                  <a:cubicBezTo>
                    <a:pt x="3900" y="4415"/>
                    <a:pt x="3900" y="4128"/>
                    <a:pt x="3900" y="3864"/>
                  </a:cubicBezTo>
                  <a:cubicBezTo>
                    <a:pt x="3900" y="2760"/>
                    <a:pt x="2973" y="1921"/>
                    <a:pt x="1869" y="1921"/>
                  </a:cubicBezTo>
                  <a:cubicBezTo>
                    <a:pt x="1692" y="1921"/>
                    <a:pt x="1516" y="1921"/>
                    <a:pt x="1317" y="2031"/>
                  </a:cubicBezTo>
                  <a:lnTo>
                    <a:pt x="1317" y="1921"/>
                  </a:lnTo>
                  <a:cubicBezTo>
                    <a:pt x="1516" y="1192"/>
                    <a:pt x="1405" y="552"/>
                    <a:pt x="964" y="0"/>
                  </a:cubicBezTo>
                  <a:close/>
                  <a:moveTo>
                    <a:pt x="37" y="8089"/>
                  </a:moveTo>
                  <a:cubicBezTo>
                    <a:pt x="11" y="8254"/>
                    <a:pt x="0" y="8453"/>
                    <a:pt x="37" y="8658"/>
                  </a:cubicBezTo>
                  <a:lnTo>
                    <a:pt x="37" y="8658"/>
                  </a:lnTo>
                  <a:lnTo>
                    <a:pt x="37" y="8089"/>
                  </a:lnTo>
                  <a:close/>
                  <a:moveTo>
                    <a:pt x="37" y="8658"/>
                  </a:moveTo>
                  <a:lnTo>
                    <a:pt x="37" y="10111"/>
                  </a:lnTo>
                  <a:cubicBezTo>
                    <a:pt x="37" y="10199"/>
                    <a:pt x="125" y="10199"/>
                    <a:pt x="213" y="10310"/>
                  </a:cubicBezTo>
                  <a:lnTo>
                    <a:pt x="677" y="9559"/>
                  </a:lnTo>
                  <a:cubicBezTo>
                    <a:pt x="266" y="9315"/>
                    <a:pt x="94" y="8979"/>
                    <a:pt x="37" y="8658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76"/>
            <p:cNvSpPr/>
            <p:nvPr/>
          </p:nvSpPr>
          <p:spPr>
            <a:xfrm>
              <a:off x="7171600" y="1673925"/>
              <a:ext cx="34225" cy="34250"/>
            </a:xfrm>
            <a:custGeom>
              <a:avLst/>
              <a:gdLst/>
              <a:ahLst/>
              <a:cxnLst/>
              <a:rect l="l" t="t" r="r" b="b"/>
              <a:pathLst>
                <a:path w="1369" h="1370" extrusionOk="0">
                  <a:moveTo>
                    <a:pt x="817" y="266"/>
                  </a:moveTo>
                  <a:cubicBezTo>
                    <a:pt x="817" y="354"/>
                    <a:pt x="905" y="354"/>
                    <a:pt x="905" y="354"/>
                  </a:cubicBezTo>
                  <a:cubicBezTo>
                    <a:pt x="994" y="442"/>
                    <a:pt x="994" y="442"/>
                    <a:pt x="994" y="553"/>
                  </a:cubicBezTo>
                  <a:lnTo>
                    <a:pt x="994" y="641"/>
                  </a:lnTo>
                  <a:lnTo>
                    <a:pt x="994" y="818"/>
                  </a:lnTo>
                  <a:cubicBezTo>
                    <a:pt x="994" y="906"/>
                    <a:pt x="994" y="906"/>
                    <a:pt x="905" y="906"/>
                  </a:cubicBezTo>
                  <a:cubicBezTo>
                    <a:pt x="905" y="994"/>
                    <a:pt x="905" y="994"/>
                    <a:pt x="817" y="994"/>
                  </a:cubicBezTo>
                  <a:cubicBezTo>
                    <a:pt x="817" y="1105"/>
                    <a:pt x="729" y="1105"/>
                    <a:pt x="640" y="1105"/>
                  </a:cubicBezTo>
                  <a:lnTo>
                    <a:pt x="552" y="1105"/>
                  </a:lnTo>
                  <a:cubicBezTo>
                    <a:pt x="442" y="994"/>
                    <a:pt x="442" y="994"/>
                    <a:pt x="353" y="994"/>
                  </a:cubicBezTo>
                  <a:lnTo>
                    <a:pt x="353" y="818"/>
                  </a:lnTo>
                  <a:cubicBezTo>
                    <a:pt x="353" y="818"/>
                    <a:pt x="265" y="729"/>
                    <a:pt x="265" y="641"/>
                  </a:cubicBezTo>
                  <a:lnTo>
                    <a:pt x="353" y="553"/>
                  </a:lnTo>
                  <a:lnTo>
                    <a:pt x="353" y="354"/>
                  </a:lnTo>
                  <a:cubicBezTo>
                    <a:pt x="442" y="354"/>
                    <a:pt x="442" y="354"/>
                    <a:pt x="552" y="266"/>
                  </a:cubicBezTo>
                  <a:close/>
                  <a:moveTo>
                    <a:pt x="640" y="1"/>
                  </a:moveTo>
                  <a:cubicBezTo>
                    <a:pt x="552" y="1"/>
                    <a:pt x="442" y="1"/>
                    <a:pt x="353" y="89"/>
                  </a:cubicBezTo>
                  <a:cubicBezTo>
                    <a:pt x="353" y="89"/>
                    <a:pt x="265" y="177"/>
                    <a:pt x="177" y="177"/>
                  </a:cubicBezTo>
                  <a:cubicBezTo>
                    <a:pt x="88" y="266"/>
                    <a:pt x="88" y="354"/>
                    <a:pt x="88" y="442"/>
                  </a:cubicBezTo>
                  <a:cubicBezTo>
                    <a:pt x="0" y="442"/>
                    <a:pt x="0" y="553"/>
                    <a:pt x="0" y="641"/>
                  </a:cubicBezTo>
                  <a:cubicBezTo>
                    <a:pt x="0" y="729"/>
                    <a:pt x="0" y="818"/>
                    <a:pt x="88" y="906"/>
                  </a:cubicBezTo>
                  <a:cubicBezTo>
                    <a:pt x="88" y="994"/>
                    <a:pt x="88" y="1105"/>
                    <a:pt x="177" y="1193"/>
                  </a:cubicBezTo>
                  <a:cubicBezTo>
                    <a:pt x="265" y="1193"/>
                    <a:pt x="265" y="1281"/>
                    <a:pt x="353" y="1281"/>
                  </a:cubicBezTo>
                  <a:cubicBezTo>
                    <a:pt x="442" y="1370"/>
                    <a:pt x="552" y="1370"/>
                    <a:pt x="640" y="1370"/>
                  </a:cubicBezTo>
                  <a:cubicBezTo>
                    <a:pt x="729" y="1370"/>
                    <a:pt x="817" y="1370"/>
                    <a:pt x="905" y="1281"/>
                  </a:cubicBezTo>
                  <a:cubicBezTo>
                    <a:pt x="994" y="1281"/>
                    <a:pt x="1104" y="1193"/>
                    <a:pt x="1192" y="1193"/>
                  </a:cubicBezTo>
                  <a:cubicBezTo>
                    <a:pt x="1192" y="1105"/>
                    <a:pt x="1281" y="994"/>
                    <a:pt x="1281" y="906"/>
                  </a:cubicBezTo>
                  <a:cubicBezTo>
                    <a:pt x="1281" y="818"/>
                    <a:pt x="1369" y="729"/>
                    <a:pt x="1369" y="641"/>
                  </a:cubicBezTo>
                  <a:cubicBezTo>
                    <a:pt x="1369" y="641"/>
                    <a:pt x="1281" y="553"/>
                    <a:pt x="1281" y="442"/>
                  </a:cubicBezTo>
                  <a:cubicBezTo>
                    <a:pt x="1281" y="354"/>
                    <a:pt x="1192" y="266"/>
                    <a:pt x="1192" y="177"/>
                  </a:cubicBezTo>
                  <a:cubicBezTo>
                    <a:pt x="1104" y="177"/>
                    <a:pt x="994" y="89"/>
                    <a:pt x="905" y="89"/>
                  </a:cubicBezTo>
                  <a:cubicBezTo>
                    <a:pt x="817" y="1"/>
                    <a:pt x="729" y="1"/>
                    <a:pt x="640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76"/>
            <p:cNvSpPr/>
            <p:nvPr/>
          </p:nvSpPr>
          <p:spPr>
            <a:xfrm>
              <a:off x="7176000" y="1673925"/>
              <a:ext cx="29825" cy="34250"/>
            </a:xfrm>
            <a:custGeom>
              <a:avLst/>
              <a:gdLst/>
              <a:ahLst/>
              <a:cxnLst/>
              <a:rect l="l" t="t" r="r" b="b"/>
              <a:pathLst>
                <a:path w="1193" h="1370" extrusionOk="0">
                  <a:moveTo>
                    <a:pt x="641" y="266"/>
                  </a:moveTo>
                  <a:cubicBezTo>
                    <a:pt x="641" y="354"/>
                    <a:pt x="729" y="354"/>
                    <a:pt x="729" y="354"/>
                  </a:cubicBezTo>
                  <a:cubicBezTo>
                    <a:pt x="818" y="442"/>
                    <a:pt x="818" y="442"/>
                    <a:pt x="818" y="553"/>
                  </a:cubicBezTo>
                  <a:lnTo>
                    <a:pt x="818" y="641"/>
                  </a:lnTo>
                  <a:lnTo>
                    <a:pt x="818" y="818"/>
                  </a:lnTo>
                  <a:cubicBezTo>
                    <a:pt x="818" y="906"/>
                    <a:pt x="818" y="906"/>
                    <a:pt x="729" y="906"/>
                  </a:cubicBezTo>
                  <a:cubicBezTo>
                    <a:pt x="729" y="994"/>
                    <a:pt x="729" y="994"/>
                    <a:pt x="641" y="994"/>
                  </a:cubicBezTo>
                  <a:cubicBezTo>
                    <a:pt x="641" y="1105"/>
                    <a:pt x="553" y="1105"/>
                    <a:pt x="464" y="1105"/>
                  </a:cubicBezTo>
                  <a:lnTo>
                    <a:pt x="376" y="1105"/>
                  </a:lnTo>
                  <a:cubicBezTo>
                    <a:pt x="266" y="994"/>
                    <a:pt x="266" y="994"/>
                    <a:pt x="177" y="994"/>
                  </a:cubicBezTo>
                  <a:lnTo>
                    <a:pt x="177" y="818"/>
                  </a:lnTo>
                  <a:cubicBezTo>
                    <a:pt x="177" y="818"/>
                    <a:pt x="89" y="729"/>
                    <a:pt x="89" y="641"/>
                  </a:cubicBezTo>
                  <a:lnTo>
                    <a:pt x="177" y="553"/>
                  </a:lnTo>
                  <a:lnTo>
                    <a:pt x="177" y="354"/>
                  </a:lnTo>
                  <a:cubicBezTo>
                    <a:pt x="266" y="354"/>
                    <a:pt x="266" y="354"/>
                    <a:pt x="376" y="266"/>
                  </a:cubicBezTo>
                  <a:close/>
                  <a:moveTo>
                    <a:pt x="464" y="1"/>
                  </a:moveTo>
                  <a:cubicBezTo>
                    <a:pt x="376" y="1"/>
                    <a:pt x="266" y="1"/>
                    <a:pt x="177" y="89"/>
                  </a:cubicBezTo>
                  <a:cubicBezTo>
                    <a:pt x="177" y="89"/>
                    <a:pt x="89" y="177"/>
                    <a:pt x="1" y="177"/>
                  </a:cubicBezTo>
                  <a:lnTo>
                    <a:pt x="1" y="266"/>
                  </a:lnTo>
                  <a:lnTo>
                    <a:pt x="1" y="1105"/>
                  </a:lnTo>
                  <a:lnTo>
                    <a:pt x="1" y="1193"/>
                  </a:lnTo>
                  <a:cubicBezTo>
                    <a:pt x="89" y="1193"/>
                    <a:pt x="89" y="1281"/>
                    <a:pt x="177" y="1281"/>
                  </a:cubicBezTo>
                  <a:cubicBezTo>
                    <a:pt x="266" y="1370"/>
                    <a:pt x="376" y="1370"/>
                    <a:pt x="464" y="1370"/>
                  </a:cubicBezTo>
                  <a:cubicBezTo>
                    <a:pt x="553" y="1370"/>
                    <a:pt x="641" y="1370"/>
                    <a:pt x="729" y="1281"/>
                  </a:cubicBezTo>
                  <a:cubicBezTo>
                    <a:pt x="818" y="1281"/>
                    <a:pt x="928" y="1193"/>
                    <a:pt x="1016" y="1193"/>
                  </a:cubicBezTo>
                  <a:cubicBezTo>
                    <a:pt x="1016" y="1105"/>
                    <a:pt x="1105" y="994"/>
                    <a:pt x="1105" y="906"/>
                  </a:cubicBezTo>
                  <a:cubicBezTo>
                    <a:pt x="1105" y="818"/>
                    <a:pt x="1193" y="729"/>
                    <a:pt x="1193" y="641"/>
                  </a:cubicBezTo>
                  <a:cubicBezTo>
                    <a:pt x="1193" y="641"/>
                    <a:pt x="1105" y="553"/>
                    <a:pt x="1105" y="442"/>
                  </a:cubicBezTo>
                  <a:cubicBezTo>
                    <a:pt x="1105" y="354"/>
                    <a:pt x="1016" y="266"/>
                    <a:pt x="1016" y="177"/>
                  </a:cubicBezTo>
                  <a:cubicBezTo>
                    <a:pt x="928" y="177"/>
                    <a:pt x="818" y="89"/>
                    <a:pt x="729" y="89"/>
                  </a:cubicBezTo>
                  <a:cubicBezTo>
                    <a:pt x="641" y="1"/>
                    <a:pt x="553" y="1"/>
                    <a:pt x="464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76"/>
            <p:cNvSpPr/>
            <p:nvPr/>
          </p:nvSpPr>
          <p:spPr>
            <a:xfrm>
              <a:off x="7157800" y="1542575"/>
              <a:ext cx="50250" cy="50800"/>
            </a:xfrm>
            <a:custGeom>
              <a:avLst/>
              <a:gdLst/>
              <a:ahLst/>
              <a:cxnLst/>
              <a:rect l="l" t="t" r="r" b="b"/>
              <a:pathLst>
                <a:path w="2010" h="2032" extrusionOk="0">
                  <a:moveTo>
                    <a:pt x="442" y="1"/>
                  </a:moveTo>
                  <a:lnTo>
                    <a:pt x="552" y="729"/>
                  </a:lnTo>
                  <a:lnTo>
                    <a:pt x="0" y="1193"/>
                  </a:lnTo>
                  <a:lnTo>
                    <a:pt x="729" y="1281"/>
                  </a:lnTo>
                  <a:lnTo>
                    <a:pt x="994" y="2032"/>
                  </a:lnTo>
                  <a:lnTo>
                    <a:pt x="1281" y="1281"/>
                  </a:lnTo>
                  <a:lnTo>
                    <a:pt x="2009" y="1281"/>
                  </a:lnTo>
                  <a:lnTo>
                    <a:pt x="1457" y="729"/>
                  </a:lnTo>
                  <a:lnTo>
                    <a:pt x="1656" y="89"/>
                  </a:lnTo>
                  <a:lnTo>
                    <a:pt x="994" y="376"/>
                  </a:lnTo>
                  <a:lnTo>
                    <a:pt x="442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76"/>
            <p:cNvSpPr/>
            <p:nvPr/>
          </p:nvSpPr>
          <p:spPr>
            <a:xfrm>
              <a:off x="7168825" y="1798100"/>
              <a:ext cx="48600" cy="50250"/>
            </a:xfrm>
            <a:custGeom>
              <a:avLst/>
              <a:gdLst/>
              <a:ahLst/>
              <a:cxnLst/>
              <a:rect l="l" t="t" r="r" b="b"/>
              <a:pathLst>
                <a:path w="1944" h="2010" extrusionOk="0">
                  <a:moveTo>
                    <a:pt x="751" y="1"/>
                  </a:moveTo>
                  <a:lnTo>
                    <a:pt x="663" y="729"/>
                  </a:lnTo>
                  <a:lnTo>
                    <a:pt x="1" y="994"/>
                  </a:lnTo>
                  <a:lnTo>
                    <a:pt x="663" y="1281"/>
                  </a:lnTo>
                  <a:lnTo>
                    <a:pt x="751" y="2010"/>
                  </a:lnTo>
                  <a:lnTo>
                    <a:pt x="1215" y="1458"/>
                  </a:lnTo>
                  <a:lnTo>
                    <a:pt x="1943" y="1657"/>
                  </a:lnTo>
                  <a:lnTo>
                    <a:pt x="1568" y="994"/>
                  </a:lnTo>
                  <a:lnTo>
                    <a:pt x="1943" y="354"/>
                  </a:lnTo>
                  <a:lnTo>
                    <a:pt x="1215" y="553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76"/>
            <p:cNvSpPr/>
            <p:nvPr/>
          </p:nvSpPr>
          <p:spPr>
            <a:xfrm>
              <a:off x="7081625" y="1565750"/>
              <a:ext cx="37000" cy="39225"/>
            </a:xfrm>
            <a:custGeom>
              <a:avLst/>
              <a:gdLst/>
              <a:ahLst/>
              <a:cxnLst/>
              <a:rect l="l" t="t" r="r" b="b"/>
              <a:pathLst>
                <a:path w="1480" h="1569" extrusionOk="0">
                  <a:moveTo>
                    <a:pt x="553" y="1"/>
                  </a:moveTo>
                  <a:lnTo>
                    <a:pt x="553" y="553"/>
                  </a:lnTo>
                  <a:lnTo>
                    <a:pt x="1" y="818"/>
                  </a:lnTo>
                  <a:lnTo>
                    <a:pt x="553" y="1016"/>
                  </a:lnTo>
                  <a:lnTo>
                    <a:pt x="553" y="1568"/>
                  </a:lnTo>
                  <a:lnTo>
                    <a:pt x="928" y="1193"/>
                  </a:lnTo>
                  <a:lnTo>
                    <a:pt x="1480" y="1281"/>
                  </a:lnTo>
                  <a:lnTo>
                    <a:pt x="1480" y="1281"/>
                  </a:lnTo>
                  <a:lnTo>
                    <a:pt x="1193" y="818"/>
                  </a:lnTo>
                  <a:lnTo>
                    <a:pt x="1480" y="266"/>
                  </a:lnTo>
                  <a:lnTo>
                    <a:pt x="928" y="465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76"/>
            <p:cNvSpPr/>
            <p:nvPr/>
          </p:nvSpPr>
          <p:spPr>
            <a:xfrm>
              <a:off x="7237825" y="1586175"/>
              <a:ext cx="41400" cy="39225"/>
            </a:xfrm>
            <a:custGeom>
              <a:avLst/>
              <a:gdLst/>
              <a:ahLst/>
              <a:cxnLst/>
              <a:rect l="l" t="t" r="r" b="b"/>
              <a:pathLst>
                <a:path w="1656" h="1569" extrusionOk="0">
                  <a:moveTo>
                    <a:pt x="1214" y="1"/>
                  </a:moveTo>
                  <a:lnTo>
                    <a:pt x="751" y="288"/>
                  </a:lnTo>
                  <a:lnTo>
                    <a:pt x="199" y="89"/>
                  </a:lnTo>
                  <a:lnTo>
                    <a:pt x="376" y="641"/>
                  </a:lnTo>
                  <a:lnTo>
                    <a:pt x="0" y="1105"/>
                  </a:lnTo>
                  <a:lnTo>
                    <a:pt x="662" y="1105"/>
                  </a:lnTo>
                  <a:lnTo>
                    <a:pt x="927" y="1568"/>
                  </a:lnTo>
                  <a:lnTo>
                    <a:pt x="1104" y="1016"/>
                  </a:lnTo>
                  <a:lnTo>
                    <a:pt x="1656" y="928"/>
                  </a:lnTo>
                  <a:lnTo>
                    <a:pt x="1214" y="553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76"/>
            <p:cNvSpPr/>
            <p:nvPr/>
          </p:nvSpPr>
          <p:spPr>
            <a:xfrm>
              <a:off x="7099850" y="1784325"/>
              <a:ext cx="37000" cy="34225"/>
            </a:xfrm>
            <a:custGeom>
              <a:avLst/>
              <a:gdLst/>
              <a:ahLst/>
              <a:cxnLst/>
              <a:rect l="l" t="t" r="r" b="b"/>
              <a:pathLst>
                <a:path w="1480" h="1369" extrusionOk="0">
                  <a:moveTo>
                    <a:pt x="751" y="0"/>
                  </a:moveTo>
                  <a:lnTo>
                    <a:pt x="552" y="442"/>
                  </a:lnTo>
                  <a:lnTo>
                    <a:pt x="0" y="552"/>
                  </a:lnTo>
                  <a:lnTo>
                    <a:pt x="376" y="905"/>
                  </a:lnTo>
                  <a:lnTo>
                    <a:pt x="287" y="1369"/>
                  </a:lnTo>
                  <a:lnTo>
                    <a:pt x="751" y="1104"/>
                  </a:lnTo>
                  <a:lnTo>
                    <a:pt x="1214" y="1369"/>
                  </a:lnTo>
                  <a:lnTo>
                    <a:pt x="1104" y="817"/>
                  </a:lnTo>
                  <a:lnTo>
                    <a:pt x="1479" y="442"/>
                  </a:lnTo>
                  <a:lnTo>
                    <a:pt x="927" y="442"/>
                  </a:lnTo>
                  <a:lnTo>
                    <a:pt x="751" y="0"/>
                  </a:lnTo>
                  <a:close/>
                </a:path>
              </a:pathLst>
            </a:custGeom>
            <a:solidFill>
              <a:srgbClr val="2894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76"/>
            <p:cNvSpPr/>
            <p:nvPr/>
          </p:nvSpPr>
          <p:spPr>
            <a:xfrm>
              <a:off x="7019825" y="1701525"/>
              <a:ext cx="45825" cy="45825"/>
            </a:xfrm>
            <a:custGeom>
              <a:avLst/>
              <a:gdLst/>
              <a:ahLst/>
              <a:cxnLst/>
              <a:rect l="l" t="t" r="r" b="b"/>
              <a:pathLst>
                <a:path w="1833" h="1833" extrusionOk="0">
                  <a:moveTo>
                    <a:pt x="1192" y="1"/>
                  </a:moveTo>
                  <a:lnTo>
                    <a:pt x="729" y="442"/>
                  </a:lnTo>
                  <a:lnTo>
                    <a:pt x="89" y="266"/>
                  </a:lnTo>
                  <a:lnTo>
                    <a:pt x="89" y="266"/>
                  </a:lnTo>
                  <a:lnTo>
                    <a:pt x="353" y="817"/>
                  </a:lnTo>
                  <a:lnTo>
                    <a:pt x="0" y="1369"/>
                  </a:lnTo>
                  <a:lnTo>
                    <a:pt x="640" y="1281"/>
                  </a:lnTo>
                  <a:lnTo>
                    <a:pt x="994" y="1833"/>
                  </a:lnTo>
                  <a:lnTo>
                    <a:pt x="1192" y="1193"/>
                  </a:lnTo>
                  <a:lnTo>
                    <a:pt x="1833" y="994"/>
                  </a:lnTo>
                  <a:lnTo>
                    <a:pt x="1281" y="641"/>
                  </a:lnTo>
                  <a:lnTo>
                    <a:pt x="1192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76"/>
            <p:cNvSpPr/>
            <p:nvPr/>
          </p:nvSpPr>
          <p:spPr>
            <a:xfrm>
              <a:off x="7279200" y="1692150"/>
              <a:ext cx="48600" cy="43625"/>
            </a:xfrm>
            <a:custGeom>
              <a:avLst/>
              <a:gdLst/>
              <a:ahLst/>
              <a:cxnLst/>
              <a:rect l="l" t="t" r="r" b="b"/>
              <a:pathLst>
                <a:path w="1944" h="1745" extrusionOk="0">
                  <a:moveTo>
                    <a:pt x="1016" y="0"/>
                  </a:moveTo>
                  <a:lnTo>
                    <a:pt x="663" y="552"/>
                  </a:lnTo>
                  <a:lnTo>
                    <a:pt x="1" y="641"/>
                  </a:lnTo>
                  <a:lnTo>
                    <a:pt x="464" y="1104"/>
                  </a:lnTo>
                  <a:lnTo>
                    <a:pt x="376" y="1744"/>
                  </a:lnTo>
                  <a:lnTo>
                    <a:pt x="928" y="1369"/>
                  </a:lnTo>
                  <a:lnTo>
                    <a:pt x="1480" y="1744"/>
                  </a:lnTo>
                  <a:lnTo>
                    <a:pt x="1392" y="1104"/>
                  </a:lnTo>
                  <a:lnTo>
                    <a:pt x="1944" y="641"/>
                  </a:lnTo>
                  <a:lnTo>
                    <a:pt x="1215" y="552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76"/>
            <p:cNvSpPr/>
            <p:nvPr/>
          </p:nvSpPr>
          <p:spPr>
            <a:xfrm>
              <a:off x="7104800" y="1673925"/>
              <a:ext cx="27625" cy="34250"/>
            </a:xfrm>
            <a:custGeom>
              <a:avLst/>
              <a:gdLst/>
              <a:ahLst/>
              <a:cxnLst/>
              <a:rect l="l" t="t" r="r" b="b"/>
              <a:pathLst>
                <a:path w="1105" h="1370" extrusionOk="0">
                  <a:moveTo>
                    <a:pt x="729" y="266"/>
                  </a:moveTo>
                  <a:lnTo>
                    <a:pt x="729" y="354"/>
                  </a:lnTo>
                  <a:lnTo>
                    <a:pt x="729" y="553"/>
                  </a:lnTo>
                  <a:lnTo>
                    <a:pt x="266" y="553"/>
                  </a:lnTo>
                  <a:lnTo>
                    <a:pt x="266" y="266"/>
                  </a:lnTo>
                  <a:close/>
                  <a:moveTo>
                    <a:pt x="729" y="818"/>
                  </a:moveTo>
                  <a:lnTo>
                    <a:pt x="818" y="906"/>
                  </a:lnTo>
                  <a:cubicBezTo>
                    <a:pt x="818" y="994"/>
                    <a:pt x="729" y="994"/>
                    <a:pt x="729" y="994"/>
                  </a:cubicBezTo>
                  <a:cubicBezTo>
                    <a:pt x="729" y="1105"/>
                    <a:pt x="729" y="1105"/>
                    <a:pt x="641" y="1105"/>
                  </a:cubicBezTo>
                  <a:lnTo>
                    <a:pt x="266" y="1105"/>
                  </a:lnTo>
                  <a:lnTo>
                    <a:pt x="266" y="818"/>
                  </a:lnTo>
                  <a:close/>
                  <a:moveTo>
                    <a:pt x="1" y="1"/>
                  </a:moveTo>
                  <a:lnTo>
                    <a:pt x="1" y="1370"/>
                  </a:lnTo>
                  <a:lnTo>
                    <a:pt x="818" y="1370"/>
                  </a:lnTo>
                  <a:cubicBezTo>
                    <a:pt x="906" y="1281"/>
                    <a:pt x="906" y="1281"/>
                    <a:pt x="1016" y="1281"/>
                  </a:cubicBezTo>
                  <a:cubicBezTo>
                    <a:pt x="1016" y="1281"/>
                    <a:pt x="1016" y="1193"/>
                    <a:pt x="1105" y="1193"/>
                  </a:cubicBezTo>
                  <a:lnTo>
                    <a:pt x="1105" y="994"/>
                  </a:lnTo>
                  <a:cubicBezTo>
                    <a:pt x="1105" y="906"/>
                    <a:pt x="1105" y="818"/>
                    <a:pt x="1016" y="818"/>
                  </a:cubicBezTo>
                  <a:cubicBezTo>
                    <a:pt x="1016" y="729"/>
                    <a:pt x="906" y="641"/>
                    <a:pt x="818" y="641"/>
                  </a:cubicBezTo>
                  <a:cubicBezTo>
                    <a:pt x="906" y="641"/>
                    <a:pt x="1016" y="553"/>
                    <a:pt x="1016" y="553"/>
                  </a:cubicBezTo>
                  <a:lnTo>
                    <a:pt x="1016" y="354"/>
                  </a:lnTo>
                  <a:lnTo>
                    <a:pt x="1016" y="177"/>
                  </a:lnTo>
                  <a:lnTo>
                    <a:pt x="1016" y="89"/>
                  </a:lnTo>
                  <a:cubicBezTo>
                    <a:pt x="906" y="89"/>
                    <a:pt x="906" y="89"/>
                    <a:pt x="818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76"/>
            <p:cNvSpPr/>
            <p:nvPr/>
          </p:nvSpPr>
          <p:spPr>
            <a:xfrm>
              <a:off x="7134625" y="1673925"/>
              <a:ext cx="34225" cy="34250"/>
            </a:xfrm>
            <a:custGeom>
              <a:avLst/>
              <a:gdLst/>
              <a:ahLst/>
              <a:cxnLst/>
              <a:rect l="l" t="t" r="r" b="b"/>
              <a:pathLst>
                <a:path w="1369" h="1370" extrusionOk="0">
                  <a:moveTo>
                    <a:pt x="817" y="266"/>
                  </a:moveTo>
                  <a:lnTo>
                    <a:pt x="927" y="354"/>
                  </a:lnTo>
                  <a:cubicBezTo>
                    <a:pt x="1016" y="442"/>
                    <a:pt x="1016" y="442"/>
                    <a:pt x="1016" y="553"/>
                  </a:cubicBezTo>
                  <a:lnTo>
                    <a:pt x="1016" y="641"/>
                  </a:lnTo>
                  <a:lnTo>
                    <a:pt x="1016" y="818"/>
                  </a:lnTo>
                  <a:cubicBezTo>
                    <a:pt x="1016" y="906"/>
                    <a:pt x="1016" y="906"/>
                    <a:pt x="927" y="906"/>
                  </a:cubicBezTo>
                  <a:cubicBezTo>
                    <a:pt x="927" y="994"/>
                    <a:pt x="927" y="994"/>
                    <a:pt x="817" y="994"/>
                  </a:cubicBezTo>
                  <a:cubicBezTo>
                    <a:pt x="817" y="1105"/>
                    <a:pt x="729" y="1105"/>
                    <a:pt x="729" y="1105"/>
                  </a:cubicBezTo>
                  <a:lnTo>
                    <a:pt x="552" y="1105"/>
                  </a:lnTo>
                  <a:lnTo>
                    <a:pt x="464" y="994"/>
                  </a:lnTo>
                  <a:cubicBezTo>
                    <a:pt x="375" y="906"/>
                    <a:pt x="375" y="906"/>
                    <a:pt x="375" y="818"/>
                  </a:cubicBezTo>
                  <a:lnTo>
                    <a:pt x="375" y="641"/>
                  </a:lnTo>
                  <a:lnTo>
                    <a:pt x="375" y="553"/>
                  </a:lnTo>
                  <a:cubicBezTo>
                    <a:pt x="375" y="442"/>
                    <a:pt x="375" y="442"/>
                    <a:pt x="464" y="354"/>
                  </a:cubicBezTo>
                  <a:lnTo>
                    <a:pt x="552" y="266"/>
                  </a:lnTo>
                  <a:close/>
                  <a:moveTo>
                    <a:pt x="729" y="1"/>
                  </a:moveTo>
                  <a:cubicBezTo>
                    <a:pt x="640" y="1"/>
                    <a:pt x="552" y="1"/>
                    <a:pt x="464" y="89"/>
                  </a:cubicBezTo>
                  <a:cubicBezTo>
                    <a:pt x="375" y="89"/>
                    <a:pt x="265" y="177"/>
                    <a:pt x="177" y="177"/>
                  </a:cubicBezTo>
                  <a:cubicBezTo>
                    <a:pt x="177" y="266"/>
                    <a:pt x="88" y="354"/>
                    <a:pt x="88" y="442"/>
                  </a:cubicBezTo>
                  <a:cubicBezTo>
                    <a:pt x="0" y="442"/>
                    <a:pt x="0" y="553"/>
                    <a:pt x="0" y="641"/>
                  </a:cubicBezTo>
                  <a:cubicBezTo>
                    <a:pt x="0" y="729"/>
                    <a:pt x="0" y="818"/>
                    <a:pt x="88" y="906"/>
                  </a:cubicBezTo>
                  <a:cubicBezTo>
                    <a:pt x="88" y="994"/>
                    <a:pt x="177" y="1105"/>
                    <a:pt x="177" y="1193"/>
                  </a:cubicBezTo>
                  <a:cubicBezTo>
                    <a:pt x="265" y="1193"/>
                    <a:pt x="375" y="1281"/>
                    <a:pt x="464" y="1281"/>
                  </a:cubicBezTo>
                  <a:cubicBezTo>
                    <a:pt x="464" y="1370"/>
                    <a:pt x="552" y="1370"/>
                    <a:pt x="729" y="1370"/>
                  </a:cubicBezTo>
                  <a:cubicBezTo>
                    <a:pt x="817" y="1370"/>
                    <a:pt x="927" y="1370"/>
                    <a:pt x="927" y="1281"/>
                  </a:cubicBezTo>
                  <a:cubicBezTo>
                    <a:pt x="1016" y="1281"/>
                    <a:pt x="1104" y="1193"/>
                    <a:pt x="1192" y="1193"/>
                  </a:cubicBezTo>
                  <a:cubicBezTo>
                    <a:pt x="1192" y="1105"/>
                    <a:pt x="1280" y="994"/>
                    <a:pt x="1280" y="906"/>
                  </a:cubicBezTo>
                  <a:cubicBezTo>
                    <a:pt x="1369" y="818"/>
                    <a:pt x="1369" y="729"/>
                    <a:pt x="1369" y="641"/>
                  </a:cubicBezTo>
                  <a:cubicBezTo>
                    <a:pt x="1369" y="641"/>
                    <a:pt x="1369" y="553"/>
                    <a:pt x="1280" y="442"/>
                  </a:cubicBezTo>
                  <a:cubicBezTo>
                    <a:pt x="1280" y="354"/>
                    <a:pt x="1280" y="266"/>
                    <a:pt x="1192" y="177"/>
                  </a:cubicBezTo>
                  <a:cubicBezTo>
                    <a:pt x="1104" y="177"/>
                    <a:pt x="1016" y="89"/>
                    <a:pt x="1016" y="89"/>
                  </a:cubicBezTo>
                  <a:cubicBezTo>
                    <a:pt x="927" y="1"/>
                    <a:pt x="817" y="1"/>
                    <a:pt x="729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76"/>
            <p:cNvSpPr/>
            <p:nvPr/>
          </p:nvSpPr>
          <p:spPr>
            <a:xfrm>
              <a:off x="7210225" y="1673925"/>
              <a:ext cx="34800" cy="34250"/>
            </a:xfrm>
            <a:custGeom>
              <a:avLst/>
              <a:gdLst/>
              <a:ahLst/>
              <a:cxnLst/>
              <a:rect l="l" t="t" r="r" b="b"/>
              <a:pathLst>
                <a:path w="1392" h="1370" extrusionOk="0">
                  <a:moveTo>
                    <a:pt x="0" y="1"/>
                  </a:moveTo>
                  <a:lnTo>
                    <a:pt x="0" y="1370"/>
                  </a:lnTo>
                  <a:lnTo>
                    <a:pt x="287" y="1370"/>
                  </a:lnTo>
                  <a:lnTo>
                    <a:pt x="287" y="553"/>
                  </a:lnTo>
                  <a:lnTo>
                    <a:pt x="552" y="1105"/>
                  </a:lnTo>
                  <a:lnTo>
                    <a:pt x="751" y="1105"/>
                  </a:lnTo>
                  <a:lnTo>
                    <a:pt x="1016" y="553"/>
                  </a:lnTo>
                  <a:lnTo>
                    <a:pt x="1016" y="1370"/>
                  </a:lnTo>
                  <a:lnTo>
                    <a:pt x="1391" y="1370"/>
                  </a:lnTo>
                  <a:lnTo>
                    <a:pt x="1391" y="1"/>
                  </a:lnTo>
                  <a:lnTo>
                    <a:pt x="1016" y="1"/>
                  </a:lnTo>
                  <a:lnTo>
                    <a:pt x="663" y="729"/>
                  </a:lnTo>
                  <a:lnTo>
                    <a:pt x="28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4" name="Google Shape;1764;p76"/>
          <p:cNvGrpSpPr/>
          <p:nvPr/>
        </p:nvGrpSpPr>
        <p:grpSpPr>
          <a:xfrm>
            <a:off x="7364016" y="1564792"/>
            <a:ext cx="399075" cy="399048"/>
            <a:chOff x="6375750" y="1515000"/>
            <a:chExt cx="368150" cy="368125"/>
          </a:xfrm>
        </p:grpSpPr>
        <p:sp>
          <p:nvSpPr>
            <p:cNvPr id="1765" name="Google Shape;1765;p76"/>
            <p:cNvSpPr/>
            <p:nvPr/>
          </p:nvSpPr>
          <p:spPr>
            <a:xfrm>
              <a:off x="6375750" y="1515000"/>
              <a:ext cx="368150" cy="339125"/>
            </a:xfrm>
            <a:custGeom>
              <a:avLst/>
              <a:gdLst/>
              <a:ahLst/>
              <a:cxnLst/>
              <a:rect l="l" t="t" r="r" b="b"/>
              <a:pathLst>
                <a:path w="14726" h="13565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9758"/>
                    <a:pt x="1104" y="11877"/>
                    <a:pt x="2937" y="13246"/>
                  </a:cubicBezTo>
                  <a:cubicBezTo>
                    <a:pt x="3235" y="13477"/>
                    <a:pt x="3556" y="13564"/>
                    <a:pt x="3897" y="13564"/>
                  </a:cubicBezTo>
                  <a:cubicBezTo>
                    <a:pt x="4918" y="13564"/>
                    <a:pt x="6110" y="12782"/>
                    <a:pt x="7352" y="12782"/>
                  </a:cubicBezTo>
                  <a:cubicBezTo>
                    <a:pt x="8594" y="12782"/>
                    <a:pt x="9786" y="13564"/>
                    <a:pt x="10807" y="13564"/>
                  </a:cubicBezTo>
                  <a:cubicBezTo>
                    <a:pt x="11148" y="13564"/>
                    <a:pt x="11469" y="13477"/>
                    <a:pt x="11767" y="13246"/>
                  </a:cubicBezTo>
                  <a:cubicBezTo>
                    <a:pt x="13622" y="11877"/>
                    <a:pt x="14725" y="9758"/>
                    <a:pt x="14725" y="7351"/>
                  </a:cubicBezTo>
                  <a:cubicBezTo>
                    <a:pt x="14725" y="3311"/>
                    <a:pt x="11414" y="0"/>
                    <a:pt x="7352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76"/>
            <p:cNvSpPr/>
            <p:nvPr/>
          </p:nvSpPr>
          <p:spPr>
            <a:xfrm>
              <a:off x="6437575" y="1544800"/>
              <a:ext cx="306325" cy="309325"/>
            </a:xfrm>
            <a:custGeom>
              <a:avLst/>
              <a:gdLst/>
              <a:ahLst/>
              <a:cxnLst/>
              <a:rect l="l" t="t" r="r" b="b"/>
              <a:pathLst>
                <a:path w="12253" h="12373" extrusionOk="0">
                  <a:moveTo>
                    <a:pt x="3863" y="0"/>
                  </a:moveTo>
                  <a:cubicBezTo>
                    <a:pt x="2958" y="0"/>
                    <a:pt x="2318" y="640"/>
                    <a:pt x="2318" y="1479"/>
                  </a:cubicBezTo>
                  <a:lnTo>
                    <a:pt x="2318" y="1567"/>
                  </a:lnTo>
                  <a:cubicBezTo>
                    <a:pt x="2318" y="1479"/>
                    <a:pt x="2208" y="1479"/>
                    <a:pt x="2208" y="1479"/>
                  </a:cubicBezTo>
                  <a:cubicBezTo>
                    <a:pt x="1303" y="1479"/>
                    <a:pt x="552" y="2296"/>
                    <a:pt x="552" y="3223"/>
                  </a:cubicBezTo>
                  <a:cubicBezTo>
                    <a:pt x="552" y="3510"/>
                    <a:pt x="552" y="3775"/>
                    <a:pt x="751" y="4062"/>
                  </a:cubicBezTo>
                  <a:cubicBezTo>
                    <a:pt x="287" y="4327"/>
                    <a:pt x="0" y="4879"/>
                    <a:pt x="0" y="5431"/>
                  </a:cubicBezTo>
                  <a:cubicBezTo>
                    <a:pt x="0" y="5894"/>
                    <a:pt x="199" y="6358"/>
                    <a:pt x="464" y="6623"/>
                  </a:cubicBezTo>
                  <a:lnTo>
                    <a:pt x="751" y="6822"/>
                  </a:lnTo>
                  <a:cubicBezTo>
                    <a:pt x="552" y="7086"/>
                    <a:pt x="375" y="7462"/>
                    <a:pt x="464" y="7815"/>
                  </a:cubicBezTo>
                  <a:cubicBezTo>
                    <a:pt x="464" y="8279"/>
                    <a:pt x="662" y="8654"/>
                    <a:pt x="927" y="8919"/>
                  </a:cubicBezTo>
                  <a:cubicBezTo>
                    <a:pt x="662" y="9294"/>
                    <a:pt x="464" y="9669"/>
                    <a:pt x="464" y="10221"/>
                  </a:cubicBezTo>
                  <a:lnTo>
                    <a:pt x="464" y="12054"/>
                  </a:lnTo>
                  <a:cubicBezTo>
                    <a:pt x="762" y="12285"/>
                    <a:pt x="1083" y="12372"/>
                    <a:pt x="1424" y="12372"/>
                  </a:cubicBezTo>
                  <a:cubicBezTo>
                    <a:pt x="2445" y="12372"/>
                    <a:pt x="3637" y="11590"/>
                    <a:pt x="4879" y="11590"/>
                  </a:cubicBezTo>
                  <a:cubicBezTo>
                    <a:pt x="6121" y="11590"/>
                    <a:pt x="7313" y="12372"/>
                    <a:pt x="8334" y="12372"/>
                  </a:cubicBezTo>
                  <a:cubicBezTo>
                    <a:pt x="8675" y="12372"/>
                    <a:pt x="8996" y="12285"/>
                    <a:pt x="9294" y="12054"/>
                  </a:cubicBezTo>
                  <a:cubicBezTo>
                    <a:pt x="11149" y="10685"/>
                    <a:pt x="12252" y="8566"/>
                    <a:pt x="12252" y="6159"/>
                  </a:cubicBezTo>
                  <a:lnTo>
                    <a:pt x="12252" y="5431"/>
                  </a:lnTo>
                  <a:lnTo>
                    <a:pt x="8831" y="2031"/>
                  </a:lnTo>
                  <a:cubicBezTo>
                    <a:pt x="8654" y="1854"/>
                    <a:pt x="8389" y="1744"/>
                    <a:pt x="8190" y="1656"/>
                  </a:cubicBezTo>
                  <a:lnTo>
                    <a:pt x="7087" y="464"/>
                  </a:lnTo>
                  <a:cubicBezTo>
                    <a:pt x="6822" y="199"/>
                    <a:pt x="6358" y="0"/>
                    <a:pt x="5894" y="0"/>
                  </a:cubicBezTo>
                  <a:cubicBezTo>
                    <a:pt x="5519" y="0"/>
                    <a:pt x="5166" y="199"/>
                    <a:pt x="4879" y="464"/>
                  </a:cubicBezTo>
                  <a:cubicBezTo>
                    <a:pt x="4614" y="199"/>
                    <a:pt x="4239" y="0"/>
                    <a:pt x="3863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76"/>
            <p:cNvSpPr/>
            <p:nvPr/>
          </p:nvSpPr>
          <p:spPr>
            <a:xfrm>
              <a:off x="6518150" y="1719750"/>
              <a:ext cx="82800" cy="41400"/>
            </a:xfrm>
            <a:custGeom>
              <a:avLst/>
              <a:gdLst/>
              <a:ahLst/>
              <a:cxnLst/>
              <a:rect l="l" t="t" r="r" b="b"/>
              <a:pathLst>
                <a:path w="3312" h="1656" extrusionOk="0">
                  <a:moveTo>
                    <a:pt x="464" y="0"/>
                  </a:moveTo>
                  <a:lnTo>
                    <a:pt x="0" y="1656"/>
                  </a:lnTo>
                  <a:lnTo>
                    <a:pt x="3312" y="1656"/>
                  </a:lnTo>
                  <a:lnTo>
                    <a:pt x="2848" y="0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76"/>
            <p:cNvSpPr/>
            <p:nvPr/>
          </p:nvSpPr>
          <p:spPr>
            <a:xfrm>
              <a:off x="6559525" y="1719750"/>
              <a:ext cx="41425" cy="41400"/>
            </a:xfrm>
            <a:custGeom>
              <a:avLst/>
              <a:gdLst/>
              <a:ahLst/>
              <a:cxnLst/>
              <a:rect l="l" t="t" r="r" b="b"/>
              <a:pathLst>
                <a:path w="1657" h="1656" extrusionOk="0">
                  <a:moveTo>
                    <a:pt x="1" y="0"/>
                  </a:moveTo>
                  <a:lnTo>
                    <a:pt x="1" y="1656"/>
                  </a:lnTo>
                  <a:lnTo>
                    <a:pt x="1657" y="1656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76"/>
            <p:cNvSpPr/>
            <p:nvPr/>
          </p:nvSpPr>
          <p:spPr>
            <a:xfrm>
              <a:off x="6474550" y="1560800"/>
              <a:ext cx="170000" cy="174975"/>
            </a:xfrm>
            <a:custGeom>
              <a:avLst/>
              <a:gdLst/>
              <a:ahLst/>
              <a:cxnLst/>
              <a:rect l="l" t="t" r="r" b="b"/>
              <a:pathLst>
                <a:path w="6800" h="6999" extrusionOk="0">
                  <a:moveTo>
                    <a:pt x="3400" y="0"/>
                  </a:moveTo>
                  <a:cubicBezTo>
                    <a:pt x="2120" y="0"/>
                    <a:pt x="640" y="1016"/>
                    <a:pt x="552" y="2760"/>
                  </a:cubicBezTo>
                  <a:cubicBezTo>
                    <a:pt x="177" y="2870"/>
                    <a:pt x="0" y="3135"/>
                    <a:pt x="0" y="3510"/>
                  </a:cubicBezTo>
                  <a:lnTo>
                    <a:pt x="89" y="3974"/>
                  </a:lnTo>
                  <a:cubicBezTo>
                    <a:pt x="89" y="4283"/>
                    <a:pt x="377" y="4542"/>
                    <a:pt x="626" y="4542"/>
                  </a:cubicBezTo>
                  <a:cubicBezTo>
                    <a:pt x="661" y="4542"/>
                    <a:pt x="696" y="4537"/>
                    <a:pt x="729" y="4526"/>
                  </a:cubicBezTo>
                  <a:lnTo>
                    <a:pt x="839" y="4526"/>
                  </a:lnTo>
                  <a:cubicBezTo>
                    <a:pt x="1568" y="6358"/>
                    <a:pt x="2671" y="6910"/>
                    <a:pt x="3400" y="6998"/>
                  </a:cubicBezTo>
                  <a:cubicBezTo>
                    <a:pt x="4151" y="6910"/>
                    <a:pt x="5254" y="6358"/>
                    <a:pt x="5983" y="4526"/>
                  </a:cubicBezTo>
                  <a:lnTo>
                    <a:pt x="6071" y="4526"/>
                  </a:lnTo>
                  <a:cubicBezTo>
                    <a:pt x="6107" y="4537"/>
                    <a:pt x="6143" y="4542"/>
                    <a:pt x="6180" y="4542"/>
                  </a:cubicBezTo>
                  <a:cubicBezTo>
                    <a:pt x="6440" y="4542"/>
                    <a:pt x="6711" y="4283"/>
                    <a:pt x="6711" y="3974"/>
                  </a:cubicBezTo>
                  <a:lnTo>
                    <a:pt x="6800" y="3510"/>
                  </a:lnTo>
                  <a:cubicBezTo>
                    <a:pt x="6800" y="3135"/>
                    <a:pt x="6623" y="2870"/>
                    <a:pt x="6248" y="2760"/>
                  </a:cubicBezTo>
                  <a:cubicBezTo>
                    <a:pt x="6159" y="1016"/>
                    <a:pt x="4702" y="0"/>
                    <a:pt x="3400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76"/>
            <p:cNvSpPr/>
            <p:nvPr/>
          </p:nvSpPr>
          <p:spPr>
            <a:xfrm>
              <a:off x="6559525" y="1560800"/>
              <a:ext cx="85025" cy="174975"/>
            </a:xfrm>
            <a:custGeom>
              <a:avLst/>
              <a:gdLst/>
              <a:ahLst/>
              <a:cxnLst/>
              <a:rect l="l" t="t" r="r" b="b"/>
              <a:pathLst>
                <a:path w="3401" h="6999" extrusionOk="0">
                  <a:moveTo>
                    <a:pt x="1" y="0"/>
                  </a:moveTo>
                  <a:lnTo>
                    <a:pt x="1" y="6998"/>
                  </a:lnTo>
                  <a:cubicBezTo>
                    <a:pt x="752" y="6910"/>
                    <a:pt x="1855" y="6358"/>
                    <a:pt x="2584" y="4526"/>
                  </a:cubicBezTo>
                  <a:lnTo>
                    <a:pt x="2672" y="4526"/>
                  </a:lnTo>
                  <a:cubicBezTo>
                    <a:pt x="2708" y="4537"/>
                    <a:pt x="2744" y="4542"/>
                    <a:pt x="2781" y="4542"/>
                  </a:cubicBezTo>
                  <a:cubicBezTo>
                    <a:pt x="3041" y="4542"/>
                    <a:pt x="3312" y="4283"/>
                    <a:pt x="3312" y="3974"/>
                  </a:cubicBezTo>
                  <a:lnTo>
                    <a:pt x="3401" y="3510"/>
                  </a:lnTo>
                  <a:cubicBezTo>
                    <a:pt x="3401" y="3135"/>
                    <a:pt x="3224" y="2870"/>
                    <a:pt x="2849" y="2760"/>
                  </a:cubicBezTo>
                  <a:cubicBezTo>
                    <a:pt x="2760" y="1016"/>
                    <a:pt x="1303" y="0"/>
                    <a:pt x="1" y="0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76"/>
            <p:cNvSpPr/>
            <p:nvPr/>
          </p:nvSpPr>
          <p:spPr>
            <a:xfrm>
              <a:off x="6559525" y="1650750"/>
              <a:ext cx="39225" cy="45825"/>
            </a:xfrm>
            <a:custGeom>
              <a:avLst/>
              <a:gdLst/>
              <a:ahLst/>
              <a:cxnLst/>
              <a:rect l="l" t="t" r="r" b="b"/>
              <a:pathLst>
                <a:path w="1569" h="1833" extrusionOk="0">
                  <a:moveTo>
                    <a:pt x="1" y="1"/>
                  </a:moveTo>
                  <a:lnTo>
                    <a:pt x="1" y="1833"/>
                  </a:lnTo>
                  <a:lnTo>
                    <a:pt x="553" y="1833"/>
                  </a:lnTo>
                  <a:lnTo>
                    <a:pt x="553" y="464"/>
                  </a:lnTo>
                  <a:lnTo>
                    <a:pt x="1568" y="464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76"/>
            <p:cNvSpPr/>
            <p:nvPr/>
          </p:nvSpPr>
          <p:spPr>
            <a:xfrm>
              <a:off x="6506550" y="1639175"/>
              <a:ext cx="106000" cy="39200"/>
            </a:xfrm>
            <a:custGeom>
              <a:avLst/>
              <a:gdLst/>
              <a:ahLst/>
              <a:cxnLst/>
              <a:rect l="l" t="t" r="r" b="b"/>
              <a:pathLst>
                <a:path w="4240" h="1568" extrusionOk="0">
                  <a:moveTo>
                    <a:pt x="1215" y="0"/>
                  </a:moveTo>
                  <a:cubicBezTo>
                    <a:pt x="464" y="0"/>
                    <a:pt x="1" y="287"/>
                    <a:pt x="1" y="729"/>
                  </a:cubicBezTo>
                  <a:cubicBezTo>
                    <a:pt x="1" y="1192"/>
                    <a:pt x="464" y="1567"/>
                    <a:pt x="1215" y="1567"/>
                  </a:cubicBezTo>
                  <a:cubicBezTo>
                    <a:pt x="1391" y="1567"/>
                    <a:pt x="1568" y="1479"/>
                    <a:pt x="1767" y="1391"/>
                  </a:cubicBezTo>
                  <a:lnTo>
                    <a:pt x="2495" y="1391"/>
                  </a:lnTo>
                  <a:cubicBezTo>
                    <a:pt x="2672" y="1479"/>
                    <a:pt x="2871" y="1567"/>
                    <a:pt x="3047" y="1567"/>
                  </a:cubicBezTo>
                  <a:cubicBezTo>
                    <a:pt x="3776" y="1567"/>
                    <a:pt x="4239" y="1192"/>
                    <a:pt x="4239" y="729"/>
                  </a:cubicBezTo>
                  <a:cubicBezTo>
                    <a:pt x="4239" y="287"/>
                    <a:pt x="3776" y="0"/>
                    <a:pt x="3047" y="0"/>
                  </a:cubicBezTo>
                  <a:cubicBezTo>
                    <a:pt x="2871" y="0"/>
                    <a:pt x="2672" y="0"/>
                    <a:pt x="2495" y="88"/>
                  </a:cubicBezTo>
                  <a:cubicBezTo>
                    <a:pt x="2352" y="133"/>
                    <a:pt x="2236" y="155"/>
                    <a:pt x="2123" y="155"/>
                  </a:cubicBezTo>
                  <a:cubicBezTo>
                    <a:pt x="2010" y="155"/>
                    <a:pt x="1899" y="133"/>
                    <a:pt x="1767" y="88"/>
                  </a:cubicBezTo>
                  <a:cubicBezTo>
                    <a:pt x="1568" y="0"/>
                    <a:pt x="1391" y="0"/>
                    <a:pt x="12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76"/>
            <p:cNvSpPr/>
            <p:nvPr/>
          </p:nvSpPr>
          <p:spPr>
            <a:xfrm>
              <a:off x="6449150" y="1756725"/>
              <a:ext cx="220800" cy="126400"/>
            </a:xfrm>
            <a:custGeom>
              <a:avLst/>
              <a:gdLst/>
              <a:ahLst/>
              <a:cxnLst/>
              <a:rect l="l" t="t" r="r" b="b"/>
              <a:pathLst>
                <a:path w="8832" h="5056" extrusionOk="0">
                  <a:moveTo>
                    <a:pt x="1656" y="0"/>
                  </a:moveTo>
                  <a:cubicBezTo>
                    <a:pt x="751" y="0"/>
                    <a:pt x="1" y="729"/>
                    <a:pt x="1" y="1744"/>
                  </a:cubicBezTo>
                  <a:lnTo>
                    <a:pt x="1" y="3577"/>
                  </a:lnTo>
                  <a:cubicBezTo>
                    <a:pt x="1193" y="4504"/>
                    <a:pt x="2760" y="5056"/>
                    <a:pt x="4416" y="5056"/>
                  </a:cubicBezTo>
                  <a:cubicBezTo>
                    <a:pt x="6072" y="5056"/>
                    <a:pt x="7639" y="4504"/>
                    <a:pt x="8831" y="3577"/>
                  </a:cubicBezTo>
                  <a:lnTo>
                    <a:pt x="8831" y="1744"/>
                  </a:lnTo>
                  <a:cubicBezTo>
                    <a:pt x="8831" y="817"/>
                    <a:pt x="8103" y="0"/>
                    <a:pt x="7175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76"/>
            <p:cNvSpPr/>
            <p:nvPr/>
          </p:nvSpPr>
          <p:spPr>
            <a:xfrm>
              <a:off x="6559525" y="1756725"/>
              <a:ext cx="110425" cy="126400"/>
            </a:xfrm>
            <a:custGeom>
              <a:avLst/>
              <a:gdLst/>
              <a:ahLst/>
              <a:cxnLst/>
              <a:rect l="l" t="t" r="r" b="b"/>
              <a:pathLst>
                <a:path w="4417" h="5056" extrusionOk="0">
                  <a:moveTo>
                    <a:pt x="1" y="0"/>
                  </a:moveTo>
                  <a:lnTo>
                    <a:pt x="1" y="5056"/>
                  </a:lnTo>
                  <a:cubicBezTo>
                    <a:pt x="1657" y="5056"/>
                    <a:pt x="3224" y="4504"/>
                    <a:pt x="4416" y="3577"/>
                  </a:cubicBezTo>
                  <a:lnTo>
                    <a:pt x="4416" y="1744"/>
                  </a:lnTo>
                  <a:cubicBezTo>
                    <a:pt x="4416" y="817"/>
                    <a:pt x="3688" y="0"/>
                    <a:pt x="2760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76"/>
            <p:cNvSpPr/>
            <p:nvPr/>
          </p:nvSpPr>
          <p:spPr>
            <a:xfrm>
              <a:off x="6474550" y="1811900"/>
              <a:ext cx="23200" cy="59625"/>
            </a:xfrm>
            <a:custGeom>
              <a:avLst/>
              <a:gdLst/>
              <a:ahLst/>
              <a:cxnLst/>
              <a:rect l="l" t="t" r="r" b="b"/>
              <a:pathLst>
                <a:path w="928" h="2385" extrusionOk="0">
                  <a:moveTo>
                    <a:pt x="0" y="1"/>
                  </a:moveTo>
                  <a:lnTo>
                    <a:pt x="0" y="2010"/>
                  </a:lnTo>
                  <a:cubicBezTo>
                    <a:pt x="287" y="2208"/>
                    <a:pt x="552" y="2297"/>
                    <a:pt x="927" y="2385"/>
                  </a:cubicBezTo>
                  <a:lnTo>
                    <a:pt x="927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76"/>
            <p:cNvSpPr/>
            <p:nvPr/>
          </p:nvSpPr>
          <p:spPr>
            <a:xfrm>
              <a:off x="6621900" y="1811900"/>
              <a:ext cx="22650" cy="59625"/>
            </a:xfrm>
            <a:custGeom>
              <a:avLst/>
              <a:gdLst/>
              <a:ahLst/>
              <a:cxnLst/>
              <a:rect l="l" t="t" r="r" b="b"/>
              <a:pathLst>
                <a:path w="906" h="2385" extrusionOk="0">
                  <a:moveTo>
                    <a:pt x="1" y="1"/>
                  </a:moveTo>
                  <a:lnTo>
                    <a:pt x="1" y="2385"/>
                  </a:lnTo>
                  <a:cubicBezTo>
                    <a:pt x="354" y="2297"/>
                    <a:pt x="641" y="2208"/>
                    <a:pt x="906" y="2010"/>
                  </a:cubicBezTo>
                  <a:lnTo>
                    <a:pt x="906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76"/>
            <p:cNvSpPr/>
            <p:nvPr/>
          </p:nvSpPr>
          <p:spPr>
            <a:xfrm>
              <a:off x="6437575" y="1544800"/>
              <a:ext cx="243950" cy="234750"/>
            </a:xfrm>
            <a:custGeom>
              <a:avLst/>
              <a:gdLst/>
              <a:ahLst/>
              <a:cxnLst/>
              <a:rect l="l" t="t" r="r" b="b"/>
              <a:pathLst>
                <a:path w="9758" h="9390" extrusionOk="0">
                  <a:moveTo>
                    <a:pt x="3863" y="0"/>
                  </a:moveTo>
                  <a:cubicBezTo>
                    <a:pt x="2958" y="0"/>
                    <a:pt x="2318" y="640"/>
                    <a:pt x="2318" y="1479"/>
                  </a:cubicBezTo>
                  <a:lnTo>
                    <a:pt x="2318" y="1567"/>
                  </a:lnTo>
                  <a:cubicBezTo>
                    <a:pt x="2318" y="1479"/>
                    <a:pt x="2208" y="1479"/>
                    <a:pt x="2208" y="1479"/>
                  </a:cubicBezTo>
                  <a:cubicBezTo>
                    <a:pt x="1303" y="1479"/>
                    <a:pt x="552" y="2296"/>
                    <a:pt x="552" y="3223"/>
                  </a:cubicBezTo>
                  <a:cubicBezTo>
                    <a:pt x="552" y="3510"/>
                    <a:pt x="552" y="3775"/>
                    <a:pt x="751" y="4062"/>
                  </a:cubicBezTo>
                  <a:cubicBezTo>
                    <a:pt x="287" y="4327"/>
                    <a:pt x="0" y="4879"/>
                    <a:pt x="0" y="5431"/>
                  </a:cubicBezTo>
                  <a:cubicBezTo>
                    <a:pt x="0" y="5983"/>
                    <a:pt x="287" y="6535"/>
                    <a:pt x="751" y="6822"/>
                  </a:cubicBezTo>
                  <a:cubicBezTo>
                    <a:pt x="552" y="7086"/>
                    <a:pt x="375" y="7462"/>
                    <a:pt x="464" y="7815"/>
                  </a:cubicBezTo>
                  <a:cubicBezTo>
                    <a:pt x="464" y="8654"/>
                    <a:pt x="1214" y="9382"/>
                    <a:pt x="2031" y="9382"/>
                  </a:cubicBezTo>
                  <a:cubicBezTo>
                    <a:pt x="2082" y="9387"/>
                    <a:pt x="2133" y="9390"/>
                    <a:pt x="2183" y="9390"/>
                  </a:cubicBezTo>
                  <a:cubicBezTo>
                    <a:pt x="3046" y="9390"/>
                    <a:pt x="3775" y="8686"/>
                    <a:pt x="3775" y="7727"/>
                  </a:cubicBezTo>
                  <a:cubicBezTo>
                    <a:pt x="3775" y="7175"/>
                    <a:pt x="3510" y="6623"/>
                    <a:pt x="3047" y="6358"/>
                  </a:cubicBezTo>
                  <a:cubicBezTo>
                    <a:pt x="3223" y="6071"/>
                    <a:pt x="3312" y="5806"/>
                    <a:pt x="3312" y="5431"/>
                  </a:cubicBezTo>
                  <a:cubicBezTo>
                    <a:pt x="3312" y="5166"/>
                    <a:pt x="3223" y="4879"/>
                    <a:pt x="3135" y="4614"/>
                  </a:cubicBezTo>
                  <a:cubicBezTo>
                    <a:pt x="3599" y="4327"/>
                    <a:pt x="3863" y="3775"/>
                    <a:pt x="3863" y="3223"/>
                  </a:cubicBezTo>
                  <a:lnTo>
                    <a:pt x="3863" y="3047"/>
                  </a:lnTo>
                  <a:cubicBezTo>
                    <a:pt x="4239" y="3047"/>
                    <a:pt x="4614" y="2848"/>
                    <a:pt x="4879" y="2583"/>
                  </a:cubicBezTo>
                  <a:cubicBezTo>
                    <a:pt x="5166" y="2848"/>
                    <a:pt x="5519" y="3047"/>
                    <a:pt x="5894" y="3047"/>
                  </a:cubicBezTo>
                  <a:lnTo>
                    <a:pt x="5894" y="3223"/>
                  </a:lnTo>
                  <a:cubicBezTo>
                    <a:pt x="5894" y="3775"/>
                    <a:pt x="6181" y="4327"/>
                    <a:pt x="6623" y="4614"/>
                  </a:cubicBezTo>
                  <a:cubicBezTo>
                    <a:pt x="6535" y="4879"/>
                    <a:pt x="6446" y="5166"/>
                    <a:pt x="6446" y="5431"/>
                  </a:cubicBezTo>
                  <a:cubicBezTo>
                    <a:pt x="6446" y="5806"/>
                    <a:pt x="6535" y="6071"/>
                    <a:pt x="6733" y="6358"/>
                  </a:cubicBezTo>
                  <a:cubicBezTo>
                    <a:pt x="6270" y="6711"/>
                    <a:pt x="5983" y="7175"/>
                    <a:pt x="5983" y="7815"/>
                  </a:cubicBezTo>
                  <a:cubicBezTo>
                    <a:pt x="5983" y="8691"/>
                    <a:pt x="6653" y="9390"/>
                    <a:pt x="7490" y="9390"/>
                  </a:cubicBezTo>
                  <a:cubicBezTo>
                    <a:pt x="7539" y="9390"/>
                    <a:pt x="7588" y="9387"/>
                    <a:pt x="7638" y="9382"/>
                  </a:cubicBezTo>
                  <a:cubicBezTo>
                    <a:pt x="8566" y="9382"/>
                    <a:pt x="9294" y="8654"/>
                    <a:pt x="9294" y="7727"/>
                  </a:cubicBezTo>
                  <a:cubicBezTo>
                    <a:pt x="9294" y="7373"/>
                    <a:pt x="9206" y="7086"/>
                    <a:pt x="9029" y="6822"/>
                  </a:cubicBezTo>
                  <a:cubicBezTo>
                    <a:pt x="9493" y="6535"/>
                    <a:pt x="9758" y="5983"/>
                    <a:pt x="9758" y="5431"/>
                  </a:cubicBezTo>
                  <a:cubicBezTo>
                    <a:pt x="9758" y="4879"/>
                    <a:pt x="9493" y="4327"/>
                    <a:pt x="9029" y="4062"/>
                  </a:cubicBezTo>
                  <a:cubicBezTo>
                    <a:pt x="9206" y="3775"/>
                    <a:pt x="9206" y="3510"/>
                    <a:pt x="9206" y="3223"/>
                  </a:cubicBezTo>
                  <a:cubicBezTo>
                    <a:pt x="9206" y="2296"/>
                    <a:pt x="8477" y="1479"/>
                    <a:pt x="7550" y="1479"/>
                  </a:cubicBezTo>
                  <a:cubicBezTo>
                    <a:pt x="7550" y="1479"/>
                    <a:pt x="7462" y="1479"/>
                    <a:pt x="7462" y="1567"/>
                  </a:cubicBezTo>
                  <a:lnTo>
                    <a:pt x="7462" y="1479"/>
                  </a:lnTo>
                  <a:cubicBezTo>
                    <a:pt x="7462" y="640"/>
                    <a:pt x="6822" y="0"/>
                    <a:pt x="5894" y="0"/>
                  </a:cubicBezTo>
                  <a:cubicBezTo>
                    <a:pt x="5519" y="0"/>
                    <a:pt x="5166" y="199"/>
                    <a:pt x="4879" y="464"/>
                  </a:cubicBezTo>
                  <a:cubicBezTo>
                    <a:pt x="4614" y="199"/>
                    <a:pt x="4239" y="0"/>
                    <a:pt x="3863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76"/>
            <p:cNvSpPr/>
            <p:nvPr/>
          </p:nvSpPr>
          <p:spPr>
            <a:xfrm>
              <a:off x="6559525" y="1544800"/>
              <a:ext cx="122000" cy="235000"/>
            </a:xfrm>
            <a:custGeom>
              <a:avLst/>
              <a:gdLst/>
              <a:ahLst/>
              <a:cxnLst/>
              <a:rect l="l" t="t" r="r" b="b"/>
              <a:pathLst>
                <a:path w="4880" h="9400" extrusionOk="0">
                  <a:moveTo>
                    <a:pt x="1016" y="0"/>
                  </a:moveTo>
                  <a:cubicBezTo>
                    <a:pt x="641" y="0"/>
                    <a:pt x="288" y="199"/>
                    <a:pt x="1" y="464"/>
                  </a:cubicBezTo>
                  <a:lnTo>
                    <a:pt x="1" y="2583"/>
                  </a:lnTo>
                  <a:cubicBezTo>
                    <a:pt x="288" y="2848"/>
                    <a:pt x="641" y="3047"/>
                    <a:pt x="1016" y="3047"/>
                  </a:cubicBezTo>
                  <a:lnTo>
                    <a:pt x="1016" y="3223"/>
                  </a:lnTo>
                  <a:cubicBezTo>
                    <a:pt x="1016" y="3775"/>
                    <a:pt x="1303" y="4327"/>
                    <a:pt x="1745" y="4614"/>
                  </a:cubicBezTo>
                  <a:cubicBezTo>
                    <a:pt x="1657" y="4879"/>
                    <a:pt x="1568" y="5166"/>
                    <a:pt x="1568" y="5431"/>
                  </a:cubicBezTo>
                  <a:cubicBezTo>
                    <a:pt x="1568" y="5806"/>
                    <a:pt x="1657" y="6071"/>
                    <a:pt x="1855" y="6358"/>
                  </a:cubicBezTo>
                  <a:cubicBezTo>
                    <a:pt x="1568" y="6535"/>
                    <a:pt x="1392" y="6822"/>
                    <a:pt x="1193" y="7086"/>
                  </a:cubicBezTo>
                  <a:cubicBezTo>
                    <a:pt x="1105" y="7263"/>
                    <a:pt x="1105" y="7550"/>
                    <a:pt x="1105" y="7815"/>
                  </a:cubicBezTo>
                  <a:cubicBezTo>
                    <a:pt x="1105" y="8190"/>
                    <a:pt x="1193" y="8477"/>
                    <a:pt x="1480" y="8742"/>
                  </a:cubicBezTo>
                  <a:cubicBezTo>
                    <a:pt x="1711" y="9146"/>
                    <a:pt x="2160" y="9399"/>
                    <a:pt x="2578" y="9399"/>
                  </a:cubicBezTo>
                  <a:cubicBezTo>
                    <a:pt x="2640" y="9399"/>
                    <a:pt x="2701" y="9394"/>
                    <a:pt x="2760" y="9382"/>
                  </a:cubicBezTo>
                  <a:cubicBezTo>
                    <a:pt x="3688" y="9382"/>
                    <a:pt x="4416" y="8654"/>
                    <a:pt x="4416" y="7727"/>
                  </a:cubicBezTo>
                  <a:cubicBezTo>
                    <a:pt x="4416" y="7373"/>
                    <a:pt x="4328" y="7086"/>
                    <a:pt x="4151" y="6822"/>
                  </a:cubicBezTo>
                  <a:cubicBezTo>
                    <a:pt x="4615" y="6535"/>
                    <a:pt x="4880" y="5983"/>
                    <a:pt x="4880" y="5431"/>
                  </a:cubicBezTo>
                  <a:cubicBezTo>
                    <a:pt x="4880" y="4879"/>
                    <a:pt x="4615" y="4327"/>
                    <a:pt x="4151" y="4062"/>
                  </a:cubicBezTo>
                  <a:cubicBezTo>
                    <a:pt x="4328" y="3775"/>
                    <a:pt x="4328" y="3510"/>
                    <a:pt x="4328" y="3223"/>
                  </a:cubicBezTo>
                  <a:cubicBezTo>
                    <a:pt x="4328" y="2296"/>
                    <a:pt x="3599" y="1479"/>
                    <a:pt x="2672" y="1479"/>
                  </a:cubicBezTo>
                  <a:cubicBezTo>
                    <a:pt x="2672" y="1479"/>
                    <a:pt x="2584" y="1479"/>
                    <a:pt x="2584" y="1567"/>
                  </a:cubicBezTo>
                  <a:lnTo>
                    <a:pt x="2584" y="1479"/>
                  </a:lnTo>
                  <a:cubicBezTo>
                    <a:pt x="2584" y="640"/>
                    <a:pt x="1944" y="0"/>
                    <a:pt x="1016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76"/>
            <p:cNvSpPr/>
            <p:nvPr/>
          </p:nvSpPr>
          <p:spPr>
            <a:xfrm>
              <a:off x="6497725" y="1565750"/>
              <a:ext cx="124200" cy="59650"/>
            </a:xfrm>
            <a:custGeom>
              <a:avLst/>
              <a:gdLst/>
              <a:ahLst/>
              <a:cxnLst/>
              <a:rect l="l" t="t" r="r" b="b"/>
              <a:pathLst>
                <a:path w="4968" h="2386" extrusionOk="0">
                  <a:moveTo>
                    <a:pt x="2473" y="1"/>
                  </a:moveTo>
                  <a:cubicBezTo>
                    <a:pt x="2473" y="1"/>
                    <a:pt x="265" y="641"/>
                    <a:pt x="0" y="2385"/>
                  </a:cubicBezTo>
                  <a:cubicBezTo>
                    <a:pt x="0" y="2385"/>
                    <a:pt x="1016" y="1105"/>
                    <a:pt x="2473" y="1105"/>
                  </a:cubicBezTo>
                  <a:cubicBezTo>
                    <a:pt x="3952" y="1105"/>
                    <a:pt x="4968" y="2385"/>
                    <a:pt x="4968" y="2385"/>
                  </a:cubicBezTo>
                  <a:cubicBezTo>
                    <a:pt x="4681" y="641"/>
                    <a:pt x="2473" y="1"/>
                    <a:pt x="2473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76"/>
            <p:cNvSpPr/>
            <p:nvPr/>
          </p:nvSpPr>
          <p:spPr>
            <a:xfrm>
              <a:off x="6559525" y="1565750"/>
              <a:ext cx="62400" cy="59650"/>
            </a:xfrm>
            <a:custGeom>
              <a:avLst/>
              <a:gdLst/>
              <a:ahLst/>
              <a:cxnLst/>
              <a:rect l="l" t="t" r="r" b="b"/>
              <a:pathLst>
                <a:path w="2496" h="2386" extrusionOk="0">
                  <a:moveTo>
                    <a:pt x="1" y="1"/>
                  </a:moveTo>
                  <a:lnTo>
                    <a:pt x="1" y="1105"/>
                  </a:lnTo>
                  <a:cubicBezTo>
                    <a:pt x="1480" y="1105"/>
                    <a:pt x="2496" y="2385"/>
                    <a:pt x="2496" y="2385"/>
                  </a:cubicBezTo>
                  <a:cubicBezTo>
                    <a:pt x="2209" y="6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76"/>
            <p:cNvSpPr/>
            <p:nvPr/>
          </p:nvSpPr>
          <p:spPr>
            <a:xfrm>
              <a:off x="6527525" y="1654550"/>
              <a:ext cx="25425" cy="12850"/>
            </a:xfrm>
            <a:custGeom>
              <a:avLst/>
              <a:gdLst/>
              <a:ahLst/>
              <a:cxnLst/>
              <a:rect l="l" t="t" r="r" b="b"/>
              <a:pathLst>
                <a:path w="1017" h="514" extrusionOk="0">
                  <a:moveTo>
                    <a:pt x="385" y="1"/>
                  </a:moveTo>
                  <a:cubicBezTo>
                    <a:pt x="170" y="1"/>
                    <a:pt x="1" y="114"/>
                    <a:pt x="1" y="114"/>
                  </a:cubicBezTo>
                  <a:cubicBezTo>
                    <a:pt x="1" y="114"/>
                    <a:pt x="177" y="401"/>
                    <a:pt x="464" y="489"/>
                  </a:cubicBezTo>
                  <a:cubicBezTo>
                    <a:pt x="517" y="507"/>
                    <a:pt x="571" y="514"/>
                    <a:pt x="623" y="514"/>
                  </a:cubicBezTo>
                  <a:cubicBezTo>
                    <a:pt x="832" y="514"/>
                    <a:pt x="1016" y="401"/>
                    <a:pt x="1016" y="401"/>
                  </a:cubicBezTo>
                  <a:cubicBezTo>
                    <a:pt x="1016" y="401"/>
                    <a:pt x="817" y="25"/>
                    <a:pt x="552" y="25"/>
                  </a:cubicBezTo>
                  <a:cubicBezTo>
                    <a:pt x="495" y="8"/>
                    <a:pt x="439" y="1"/>
                    <a:pt x="385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76"/>
            <p:cNvSpPr/>
            <p:nvPr/>
          </p:nvSpPr>
          <p:spPr>
            <a:xfrm>
              <a:off x="6566700" y="1654550"/>
              <a:ext cx="25425" cy="12850"/>
            </a:xfrm>
            <a:custGeom>
              <a:avLst/>
              <a:gdLst/>
              <a:ahLst/>
              <a:cxnLst/>
              <a:rect l="l" t="t" r="r" b="b"/>
              <a:pathLst>
                <a:path w="1017" h="514" extrusionOk="0">
                  <a:moveTo>
                    <a:pt x="624" y="1"/>
                  </a:moveTo>
                  <a:cubicBezTo>
                    <a:pt x="571" y="1"/>
                    <a:pt x="518" y="8"/>
                    <a:pt x="465" y="25"/>
                  </a:cubicBezTo>
                  <a:cubicBezTo>
                    <a:pt x="178" y="25"/>
                    <a:pt x="1" y="401"/>
                    <a:pt x="1" y="401"/>
                  </a:cubicBezTo>
                  <a:cubicBezTo>
                    <a:pt x="1" y="401"/>
                    <a:pt x="171" y="514"/>
                    <a:pt x="385" y="514"/>
                  </a:cubicBezTo>
                  <a:cubicBezTo>
                    <a:pt x="439" y="514"/>
                    <a:pt x="495" y="507"/>
                    <a:pt x="553" y="489"/>
                  </a:cubicBezTo>
                  <a:cubicBezTo>
                    <a:pt x="818" y="401"/>
                    <a:pt x="1016" y="114"/>
                    <a:pt x="1016" y="114"/>
                  </a:cubicBezTo>
                  <a:cubicBezTo>
                    <a:pt x="1016" y="114"/>
                    <a:pt x="833" y="1"/>
                    <a:pt x="624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76"/>
            <p:cNvSpPr/>
            <p:nvPr/>
          </p:nvSpPr>
          <p:spPr>
            <a:xfrm>
              <a:off x="6520350" y="1790925"/>
              <a:ext cx="78400" cy="73450"/>
            </a:xfrm>
            <a:custGeom>
              <a:avLst/>
              <a:gdLst/>
              <a:ahLst/>
              <a:cxnLst/>
              <a:rect l="l" t="t" r="r" b="b"/>
              <a:pathLst>
                <a:path w="3136" h="2938" extrusionOk="0">
                  <a:moveTo>
                    <a:pt x="1568" y="1"/>
                  </a:moveTo>
                  <a:lnTo>
                    <a:pt x="1104" y="928"/>
                  </a:lnTo>
                  <a:lnTo>
                    <a:pt x="1" y="1105"/>
                  </a:lnTo>
                  <a:lnTo>
                    <a:pt x="839" y="1833"/>
                  </a:lnTo>
                  <a:lnTo>
                    <a:pt x="663" y="2937"/>
                  </a:lnTo>
                  <a:lnTo>
                    <a:pt x="1568" y="2385"/>
                  </a:lnTo>
                  <a:lnTo>
                    <a:pt x="2495" y="2937"/>
                  </a:lnTo>
                  <a:lnTo>
                    <a:pt x="2319" y="1833"/>
                  </a:lnTo>
                  <a:lnTo>
                    <a:pt x="3135" y="1105"/>
                  </a:lnTo>
                  <a:lnTo>
                    <a:pt x="2032" y="92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76"/>
            <p:cNvSpPr/>
            <p:nvPr/>
          </p:nvSpPr>
          <p:spPr>
            <a:xfrm>
              <a:off x="6559525" y="1790925"/>
              <a:ext cx="39225" cy="73450"/>
            </a:xfrm>
            <a:custGeom>
              <a:avLst/>
              <a:gdLst/>
              <a:ahLst/>
              <a:cxnLst/>
              <a:rect l="l" t="t" r="r" b="b"/>
              <a:pathLst>
                <a:path w="1569" h="2938" extrusionOk="0">
                  <a:moveTo>
                    <a:pt x="1" y="1"/>
                  </a:moveTo>
                  <a:lnTo>
                    <a:pt x="1" y="2385"/>
                  </a:lnTo>
                  <a:lnTo>
                    <a:pt x="752" y="2760"/>
                  </a:lnTo>
                  <a:lnTo>
                    <a:pt x="928" y="2937"/>
                  </a:lnTo>
                  <a:lnTo>
                    <a:pt x="928" y="2760"/>
                  </a:lnTo>
                  <a:lnTo>
                    <a:pt x="840" y="2495"/>
                  </a:lnTo>
                  <a:lnTo>
                    <a:pt x="752" y="1833"/>
                  </a:lnTo>
                  <a:lnTo>
                    <a:pt x="1480" y="1193"/>
                  </a:lnTo>
                  <a:lnTo>
                    <a:pt x="1568" y="1105"/>
                  </a:lnTo>
                  <a:lnTo>
                    <a:pt x="465" y="92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5" name="Google Shape;1785;p76"/>
          <p:cNvGrpSpPr/>
          <p:nvPr/>
        </p:nvGrpSpPr>
        <p:grpSpPr>
          <a:xfrm>
            <a:off x="6695757" y="1564792"/>
            <a:ext cx="399075" cy="399048"/>
            <a:chOff x="5759275" y="1515000"/>
            <a:chExt cx="368150" cy="368125"/>
          </a:xfrm>
        </p:grpSpPr>
        <p:sp>
          <p:nvSpPr>
            <p:cNvPr id="1786" name="Google Shape;1786;p76"/>
            <p:cNvSpPr/>
            <p:nvPr/>
          </p:nvSpPr>
          <p:spPr>
            <a:xfrm>
              <a:off x="5759275" y="1515000"/>
              <a:ext cx="368150" cy="328300"/>
            </a:xfrm>
            <a:custGeom>
              <a:avLst/>
              <a:gdLst/>
              <a:ahLst/>
              <a:cxnLst/>
              <a:rect l="l" t="t" r="r" b="b"/>
              <a:pathLst>
                <a:path w="14726" h="13132" extrusionOk="0">
                  <a:moveTo>
                    <a:pt x="7374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9382"/>
                    <a:pt x="840" y="11215"/>
                    <a:pt x="2209" y="12605"/>
                  </a:cubicBezTo>
                  <a:cubicBezTo>
                    <a:pt x="2606" y="12996"/>
                    <a:pt x="3053" y="13132"/>
                    <a:pt x="3540" y="13132"/>
                  </a:cubicBezTo>
                  <a:cubicBezTo>
                    <a:pt x="4648" y="13132"/>
                    <a:pt x="5963" y="12429"/>
                    <a:pt x="7374" y="12429"/>
                  </a:cubicBezTo>
                  <a:cubicBezTo>
                    <a:pt x="8770" y="12429"/>
                    <a:pt x="10091" y="13132"/>
                    <a:pt x="11226" y="13132"/>
                  </a:cubicBezTo>
                  <a:cubicBezTo>
                    <a:pt x="11725" y="13132"/>
                    <a:pt x="12188" y="12996"/>
                    <a:pt x="12606" y="12605"/>
                  </a:cubicBezTo>
                  <a:cubicBezTo>
                    <a:pt x="13887" y="11215"/>
                    <a:pt x="14726" y="9382"/>
                    <a:pt x="14726" y="7351"/>
                  </a:cubicBezTo>
                  <a:cubicBezTo>
                    <a:pt x="14726" y="3311"/>
                    <a:pt x="11414" y="0"/>
                    <a:pt x="7374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76"/>
            <p:cNvSpPr/>
            <p:nvPr/>
          </p:nvSpPr>
          <p:spPr>
            <a:xfrm>
              <a:off x="5814475" y="1547000"/>
              <a:ext cx="312950" cy="296300"/>
            </a:xfrm>
            <a:custGeom>
              <a:avLst/>
              <a:gdLst/>
              <a:ahLst/>
              <a:cxnLst/>
              <a:rect l="l" t="t" r="r" b="b"/>
              <a:pathLst>
                <a:path w="12518" h="11852" extrusionOk="0">
                  <a:moveTo>
                    <a:pt x="5166" y="0"/>
                  </a:moveTo>
                  <a:cubicBezTo>
                    <a:pt x="4703" y="0"/>
                    <a:pt x="2296" y="199"/>
                    <a:pt x="2296" y="3422"/>
                  </a:cubicBezTo>
                  <a:cubicBezTo>
                    <a:pt x="2032" y="3422"/>
                    <a:pt x="1745" y="3775"/>
                    <a:pt x="1855" y="4062"/>
                  </a:cubicBezTo>
                  <a:lnTo>
                    <a:pt x="1855" y="4614"/>
                  </a:lnTo>
                  <a:cubicBezTo>
                    <a:pt x="1855" y="4703"/>
                    <a:pt x="1943" y="4879"/>
                    <a:pt x="2032" y="4967"/>
                  </a:cubicBezTo>
                  <a:lnTo>
                    <a:pt x="2959" y="5806"/>
                  </a:lnTo>
                  <a:cubicBezTo>
                    <a:pt x="3135" y="6182"/>
                    <a:pt x="3312" y="6447"/>
                    <a:pt x="3511" y="6623"/>
                  </a:cubicBezTo>
                  <a:lnTo>
                    <a:pt x="3400" y="7374"/>
                  </a:lnTo>
                  <a:lnTo>
                    <a:pt x="2120" y="7374"/>
                  </a:lnTo>
                  <a:cubicBezTo>
                    <a:pt x="1303" y="7374"/>
                    <a:pt x="641" y="8014"/>
                    <a:pt x="464" y="8742"/>
                  </a:cubicBezTo>
                  <a:cubicBezTo>
                    <a:pt x="199" y="9118"/>
                    <a:pt x="1" y="9581"/>
                    <a:pt x="1" y="10045"/>
                  </a:cubicBezTo>
                  <a:lnTo>
                    <a:pt x="1" y="11325"/>
                  </a:lnTo>
                  <a:cubicBezTo>
                    <a:pt x="398" y="11716"/>
                    <a:pt x="845" y="11852"/>
                    <a:pt x="1332" y="11852"/>
                  </a:cubicBezTo>
                  <a:cubicBezTo>
                    <a:pt x="2440" y="11852"/>
                    <a:pt x="3755" y="11149"/>
                    <a:pt x="5166" y="11149"/>
                  </a:cubicBezTo>
                  <a:cubicBezTo>
                    <a:pt x="6562" y="11149"/>
                    <a:pt x="7883" y="11852"/>
                    <a:pt x="9018" y="11852"/>
                  </a:cubicBezTo>
                  <a:cubicBezTo>
                    <a:pt x="9517" y="11852"/>
                    <a:pt x="9980" y="11716"/>
                    <a:pt x="10398" y="11325"/>
                  </a:cubicBezTo>
                  <a:cubicBezTo>
                    <a:pt x="11679" y="9935"/>
                    <a:pt x="12518" y="8102"/>
                    <a:pt x="12518" y="6071"/>
                  </a:cubicBezTo>
                  <a:lnTo>
                    <a:pt x="12518" y="5519"/>
                  </a:lnTo>
                  <a:lnTo>
                    <a:pt x="8566" y="1656"/>
                  </a:lnTo>
                  <a:cubicBezTo>
                    <a:pt x="8566" y="1656"/>
                    <a:pt x="8014" y="1479"/>
                    <a:pt x="7175" y="839"/>
                  </a:cubicBezTo>
                  <a:cubicBezTo>
                    <a:pt x="6712" y="552"/>
                    <a:pt x="5895" y="0"/>
                    <a:pt x="5166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76"/>
            <p:cNvSpPr/>
            <p:nvPr/>
          </p:nvSpPr>
          <p:spPr>
            <a:xfrm>
              <a:off x="5823850" y="1731325"/>
              <a:ext cx="239000" cy="77850"/>
            </a:xfrm>
            <a:custGeom>
              <a:avLst/>
              <a:gdLst/>
              <a:ahLst/>
              <a:cxnLst/>
              <a:rect l="l" t="t" r="r" b="b"/>
              <a:pathLst>
                <a:path w="9560" h="3114" extrusionOk="0">
                  <a:moveTo>
                    <a:pt x="1745" y="1"/>
                  </a:moveTo>
                  <a:cubicBezTo>
                    <a:pt x="818" y="1"/>
                    <a:pt x="1" y="818"/>
                    <a:pt x="1" y="1745"/>
                  </a:cubicBezTo>
                  <a:lnTo>
                    <a:pt x="1" y="3113"/>
                  </a:lnTo>
                  <a:lnTo>
                    <a:pt x="9560" y="3113"/>
                  </a:lnTo>
                  <a:lnTo>
                    <a:pt x="9560" y="1745"/>
                  </a:lnTo>
                  <a:cubicBezTo>
                    <a:pt x="9560" y="818"/>
                    <a:pt x="8743" y="1"/>
                    <a:pt x="7816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76"/>
            <p:cNvSpPr/>
            <p:nvPr/>
          </p:nvSpPr>
          <p:spPr>
            <a:xfrm>
              <a:off x="5943625" y="1731325"/>
              <a:ext cx="119225" cy="77850"/>
            </a:xfrm>
            <a:custGeom>
              <a:avLst/>
              <a:gdLst/>
              <a:ahLst/>
              <a:cxnLst/>
              <a:rect l="l" t="t" r="r" b="b"/>
              <a:pathLst>
                <a:path w="4769" h="3114" extrusionOk="0">
                  <a:moveTo>
                    <a:pt x="0" y="1"/>
                  </a:moveTo>
                  <a:lnTo>
                    <a:pt x="0" y="3113"/>
                  </a:lnTo>
                  <a:lnTo>
                    <a:pt x="4769" y="3113"/>
                  </a:lnTo>
                  <a:lnTo>
                    <a:pt x="4769" y="1745"/>
                  </a:lnTo>
                  <a:cubicBezTo>
                    <a:pt x="4769" y="1656"/>
                    <a:pt x="4769" y="1568"/>
                    <a:pt x="4680" y="1369"/>
                  </a:cubicBezTo>
                  <a:cubicBezTo>
                    <a:pt x="4504" y="641"/>
                    <a:pt x="3864" y="1"/>
                    <a:pt x="3025" y="1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76"/>
            <p:cNvSpPr/>
            <p:nvPr/>
          </p:nvSpPr>
          <p:spPr>
            <a:xfrm>
              <a:off x="5895050" y="1712575"/>
              <a:ext cx="96600" cy="39200"/>
            </a:xfrm>
            <a:custGeom>
              <a:avLst/>
              <a:gdLst/>
              <a:ahLst/>
              <a:cxnLst/>
              <a:rect l="l" t="t" r="r" b="b"/>
              <a:pathLst>
                <a:path w="3864" h="1568" extrusionOk="0">
                  <a:moveTo>
                    <a:pt x="288" y="0"/>
                  </a:moveTo>
                  <a:lnTo>
                    <a:pt x="1" y="1568"/>
                  </a:lnTo>
                  <a:lnTo>
                    <a:pt x="3864" y="1568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76"/>
            <p:cNvSpPr/>
            <p:nvPr/>
          </p:nvSpPr>
          <p:spPr>
            <a:xfrm>
              <a:off x="5943625" y="1712575"/>
              <a:ext cx="48025" cy="39200"/>
            </a:xfrm>
            <a:custGeom>
              <a:avLst/>
              <a:gdLst/>
              <a:ahLst/>
              <a:cxnLst/>
              <a:rect l="l" t="t" r="r" b="b"/>
              <a:pathLst>
                <a:path w="1921" h="1568" extrusionOk="0">
                  <a:moveTo>
                    <a:pt x="0" y="0"/>
                  </a:moveTo>
                  <a:lnTo>
                    <a:pt x="0" y="1568"/>
                  </a:lnTo>
                  <a:lnTo>
                    <a:pt x="1921" y="156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76"/>
            <p:cNvSpPr/>
            <p:nvPr/>
          </p:nvSpPr>
          <p:spPr>
            <a:xfrm>
              <a:off x="5858075" y="1563550"/>
              <a:ext cx="170550" cy="172225"/>
            </a:xfrm>
            <a:custGeom>
              <a:avLst/>
              <a:gdLst/>
              <a:ahLst/>
              <a:cxnLst/>
              <a:rect l="l" t="t" r="r" b="b"/>
              <a:pathLst>
                <a:path w="6822" h="6889" extrusionOk="0">
                  <a:moveTo>
                    <a:pt x="3422" y="1"/>
                  </a:moveTo>
                  <a:cubicBezTo>
                    <a:pt x="2208" y="1"/>
                    <a:pt x="663" y="994"/>
                    <a:pt x="552" y="2760"/>
                  </a:cubicBezTo>
                  <a:cubicBezTo>
                    <a:pt x="288" y="2760"/>
                    <a:pt x="1" y="3113"/>
                    <a:pt x="111" y="3400"/>
                  </a:cubicBezTo>
                  <a:lnTo>
                    <a:pt x="111" y="3952"/>
                  </a:lnTo>
                  <a:cubicBezTo>
                    <a:pt x="199" y="4217"/>
                    <a:pt x="464" y="4504"/>
                    <a:pt x="839" y="4504"/>
                  </a:cubicBezTo>
                  <a:cubicBezTo>
                    <a:pt x="1568" y="6336"/>
                    <a:pt x="2672" y="6800"/>
                    <a:pt x="3422" y="6888"/>
                  </a:cubicBezTo>
                  <a:cubicBezTo>
                    <a:pt x="4151" y="6800"/>
                    <a:pt x="5255" y="6336"/>
                    <a:pt x="5983" y="4504"/>
                  </a:cubicBezTo>
                  <a:cubicBezTo>
                    <a:pt x="6358" y="4504"/>
                    <a:pt x="6623" y="4217"/>
                    <a:pt x="6734" y="3952"/>
                  </a:cubicBezTo>
                  <a:lnTo>
                    <a:pt x="6734" y="3400"/>
                  </a:lnTo>
                  <a:cubicBezTo>
                    <a:pt x="6822" y="3113"/>
                    <a:pt x="6535" y="2760"/>
                    <a:pt x="6270" y="2760"/>
                  </a:cubicBezTo>
                  <a:cubicBezTo>
                    <a:pt x="6182" y="994"/>
                    <a:pt x="4614" y="1"/>
                    <a:pt x="3422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76"/>
            <p:cNvSpPr/>
            <p:nvPr/>
          </p:nvSpPr>
          <p:spPr>
            <a:xfrm>
              <a:off x="5943625" y="1563550"/>
              <a:ext cx="85000" cy="172225"/>
            </a:xfrm>
            <a:custGeom>
              <a:avLst/>
              <a:gdLst/>
              <a:ahLst/>
              <a:cxnLst/>
              <a:rect l="l" t="t" r="r" b="b"/>
              <a:pathLst>
                <a:path w="3400" h="6889" extrusionOk="0">
                  <a:moveTo>
                    <a:pt x="0" y="1"/>
                  </a:moveTo>
                  <a:lnTo>
                    <a:pt x="0" y="6888"/>
                  </a:lnTo>
                  <a:cubicBezTo>
                    <a:pt x="729" y="6800"/>
                    <a:pt x="1833" y="6336"/>
                    <a:pt x="2561" y="4504"/>
                  </a:cubicBezTo>
                  <a:cubicBezTo>
                    <a:pt x="2936" y="4504"/>
                    <a:pt x="3201" y="4217"/>
                    <a:pt x="3312" y="3952"/>
                  </a:cubicBezTo>
                  <a:lnTo>
                    <a:pt x="3312" y="3400"/>
                  </a:lnTo>
                  <a:cubicBezTo>
                    <a:pt x="3400" y="3113"/>
                    <a:pt x="3113" y="2760"/>
                    <a:pt x="2848" y="2760"/>
                  </a:cubicBezTo>
                  <a:cubicBezTo>
                    <a:pt x="2760" y="994"/>
                    <a:pt x="1192" y="1"/>
                    <a:pt x="0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76"/>
            <p:cNvSpPr/>
            <p:nvPr/>
          </p:nvSpPr>
          <p:spPr>
            <a:xfrm>
              <a:off x="5989425" y="1586175"/>
              <a:ext cx="32025" cy="66800"/>
            </a:xfrm>
            <a:custGeom>
              <a:avLst/>
              <a:gdLst/>
              <a:ahLst/>
              <a:cxnLst/>
              <a:rect l="l" t="t" r="r" b="b"/>
              <a:pathLst>
                <a:path w="1281" h="2672" extrusionOk="0">
                  <a:moveTo>
                    <a:pt x="641" y="1"/>
                  </a:moveTo>
                  <a:lnTo>
                    <a:pt x="1" y="1016"/>
                  </a:lnTo>
                  <a:lnTo>
                    <a:pt x="552" y="2672"/>
                  </a:lnTo>
                  <a:lnTo>
                    <a:pt x="928" y="2672"/>
                  </a:lnTo>
                  <a:cubicBezTo>
                    <a:pt x="928" y="2672"/>
                    <a:pt x="1281" y="1016"/>
                    <a:pt x="64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76"/>
            <p:cNvSpPr/>
            <p:nvPr/>
          </p:nvSpPr>
          <p:spPr>
            <a:xfrm>
              <a:off x="5943625" y="1636950"/>
              <a:ext cx="43625" cy="53025"/>
            </a:xfrm>
            <a:custGeom>
              <a:avLst/>
              <a:gdLst/>
              <a:ahLst/>
              <a:cxnLst/>
              <a:rect l="l" t="t" r="r" b="b"/>
              <a:pathLst>
                <a:path w="1745" h="2121" extrusionOk="0">
                  <a:moveTo>
                    <a:pt x="0" y="1"/>
                  </a:moveTo>
                  <a:lnTo>
                    <a:pt x="0" y="2120"/>
                  </a:lnTo>
                  <a:lnTo>
                    <a:pt x="641" y="2120"/>
                  </a:lnTo>
                  <a:lnTo>
                    <a:pt x="641" y="641"/>
                  </a:lnTo>
                  <a:lnTo>
                    <a:pt x="1744" y="641"/>
                  </a:lnTo>
                  <a:lnTo>
                    <a:pt x="1744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76"/>
            <p:cNvSpPr/>
            <p:nvPr/>
          </p:nvSpPr>
          <p:spPr>
            <a:xfrm>
              <a:off x="5895050" y="1636950"/>
              <a:ext cx="39200" cy="16025"/>
            </a:xfrm>
            <a:custGeom>
              <a:avLst/>
              <a:gdLst/>
              <a:ahLst/>
              <a:cxnLst/>
              <a:rect l="l" t="t" r="r" b="b"/>
              <a:pathLst>
                <a:path w="1568" h="641" extrusionOk="0">
                  <a:moveTo>
                    <a:pt x="1" y="1"/>
                  </a:moveTo>
                  <a:lnTo>
                    <a:pt x="1" y="641"/>
                  </a:lnTo>
                  <a:lnTo>
                    <a:pt x="1568" y="64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76"/>
            <p:cNvSpPr/>
            <p:nvPr/>
          </p:nvSpPr>
          <p:spPr>
            <a:xfrm>
              <a:off x="5814475" y="1749550"/>
              <a:ext cx="257750" cy="133575"/>
            </a:xfrm>
            <a:custGeom>
              <a:avLst/>
              <a:gdLst/>
              <a:ahLst/>
              <a:cxnLst/>
              <a:rect l="l" t="t" r="r" b="b"/>
              <a:pathLst>
                <a:path w="10310" h="5343" extrusionOk="0">
                  <a:moveTo>
                    <a:pt x="2032" y="0"/>
                  </a:moveTo>
                  <a:cubicBezTo>
                    <a:pt x="839" y="0"/>
                    <a:pt x="1" y="839"/>
                    <a:pt x="1" y="1943"/>
                  </a:cubicBezTo>
                  <a:lnTo>
                    <a:pt x="1" y="3223"/>
                  </a:lnTo>
                  <a:cubicBezTo>
                    <a:pt x="1303" y="4504"/>
                    <a:pt x="3135" y="5343"/>
                    <a:pt x="5166" y="5343"/>
                  </a:cubicBezTo>
                  <a:cubicBezTo>
                    <a:pt x="7175" y="5343"/>
                    <a:pt x="9030" y="4504"/>
                    <a:pt x="10310" y="3223"/>
                  </a:cubicBezTo>
                  <a:lnTo>
                    <a:pt x="10310" y="1943"/>
                  </a:lnTo>
                  <a:cubicBezTo>
                    <a:pt x="10310" y="839"/>
                    <a:pt x="9471" y="0"/>
                    <a:pt x="8279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76"/>
            <p:cNvSpPr/>
            <p:nvPr/>
          </p:nvSpPr>
          <p:spPr>
            <a:xfrm>
              <a:off x="5943625" y="1749550"/>
              <a:ext cx="128600" cy="133575"/>
            </a:xfrm>
            <a:custGeom>
              <a:avLst/>
              <a:gdLst/>
              <a:ahLst/>
              <a:cxnLst/>
              <a:rect l="l" t="t" r="r" b="b"/>
              <a:pathLst>
                <a:path w="5144" h="5343" extrusionOk="0">
                  <a:moveTo>
                    <a:pt x="0" y="0"/>
                  </a:moveTo>
                  <a:lnTo>
                    <a:pt x="0" y="5343"/>
                  </a:lnTo>
                  <a:cubicBezTo>
                    <a:pt x="2009" y="5343"/>
                    <a:pt x="3864" y="4504"/>
                    <a:pt x="5144" y="3223"/>
                  </a:cubicBezTo>
                  <a:lnTo>
                    <a:pt x="5144" y="1943"/>
                  </a:lnTo>
                  <a:cubicBezTo>
                    <a:pt x="5144" y="1479"/>
                    <a:pt x="4967" y="1016"/>
                    <a:pt x="4680" y="640"/>
                  </a:cubicBezTo>
                  <a:cubicBezTo>
                    <a:pt x="4305" y="287"/>
                    <a:pt x="3753" y="0"/>
                    <a:pt x="3113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76"/>
            <p:cNvSpPr/>
            <p:nvPr/>
          </p:nvSpPr>
          <p:spPr>
            <a:xfrm>
              <a:off x="5849250" y="1811900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0" y="1"/>
                  </a:moveTo>
                  <a:lnTo>
                    <a:pt x="0" y="1833"/>
                  </a:lnTo>
                  <a:cubicBezTo>
                    <a:pt x="265" y="1921"/>
                    <a:pt x="552" y="2098"/>
                    <a:pt x="817" y="2208"/>
                  </a:cubicBezTo>
                  <a:lnTo>
                    <a:pt x="817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76"/>
            <p:cNvSpPr/>
            <p:nvPr/>
          </p:nvSpPr>
          <p:spPr>
            <a:xfrm>
              <a:off x="6017025" y="1811900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0" y="1"/>
                  </a:moveTo>
                  <a:lnTo>
                    <a:pt x="0" y="2208"/>
                  </a:lnTo>
                  <a:cubicBezTo>
                    <a:pt x="265" y="2098"/>
                    <a:pt x="552" y="1921"/>
                    <a:pt x="817" y="1833"/>
                  </a:cubicBezTo>
                  <a:lnTo>
                    <a:pt x="817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76"/>
            <p:cNvSpPr/>
            <p:nvPr/>
          </p:nvSpPr>
          <p:spPr>
            <a:xfrm>
              <a:off x="5835450" y="1740150"/>
              <a:ext cx="53000" cy="39225"/>
            </a:xfrm>
            <a:custGeom>
              <a:avLst/>
              <a:gdLst/>
              <a:ahLst/>
              <a:cxnLst/>
              <a:rect l="l" t="t" r="r" b="b"/>
              <a:pathLst>
                <a:path w="2120" h="1569" extrusionOk="0">
                  <a:moveTo>
                    <a:pt x="1281" y="1"/>
                  </a:moveTo>
                  <a:cubicBezTo>
                    <a:pt x="817" y="1"/>
                    <a:pt x="354" y="200"/>
                    <a:pt x="0" y="553"/>
                  </a:cubicBezTo>
                  <a:lnTo>
                    <a:pt x="0" y="928"/>
                  </a:lnTo>
                  <a:cubicBezTo>
                    <a:pt x="0" y="1303"/>
                    <a:pt x="265" y="1568"/>
                    <a:pt x="641" y="1568"/>
                  </a:cubicBezTo>
                  <a:lnTo>
                    <a:pt x="1457" y="1568"/>
                  </a:lnTo>
                  <a:cubicBezTo>
                    <a:pt x="1833" y="1568"/>
                    <a:pt x="2120" y="1303"/>
                    <a:pt x="2120" y="928"/>
                  </a:cubicBezTo>
                  <a:lnTo>
                    <a:pt x="2120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76"/>
            <p:cNvSpPr/>
            <p:nvPr/>
          </p:nvSpPr>
          <p:spPr>
            <a:xfrm>
              <a:off x="5998800" y="1740150"/>
              <a:ext cx="52475" cy="39225"/>
            </a:xfrm>
            <a:custGeom>
              <a:avLst/>
              <a:gdLst/>
              <a:ahLst/>
              <a:cxnLst/>
              <a:rect l="l" t="t" r="r" b="b"/>
              <a:pathLst>
                <a:path w="2099" h="1569" extrusionOk="0">
                  <a:moveTo>
                    <a:pt x="1" y="1"/>
                  </a:moveTo>
                  <a:lnTo>
                    <a:pt x="1" y="928"/>
                  </a:lnTo>
                  <a:cubicBezTo>
                    <a:pt x="1" y="1303"/>
                    <a:pt x="266" y="1568"/>
                    <a:pt x="641" y="1568"/>
                  </a:cubicBezTo>
                  <a:lnTo>
                    <a:pt x="1458" y="1568"/>
                  </a:lnTo>
                  <a:cubicBezTo>
                    <a:pt x="1833" y="1568"/>
                    <a:pt x="2098" y="1303"/>
                    <a:pt x="2098" y="928"/>
                  </a:cubicBezTo>
                  <a:lnTo>
                    <a:pt x="2098" y="553"/>
                  </a:lnTo>
                  <a:cubicBezTo>
                    <a:pt x="1745" y="200"/>
                    <a:pt x="1281" y="1"/>
                    <a:pt x="818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76"/>
            <p:cNvSpPr/>
            <p:nvPr/>
          </p:nvSpPr>
          <p:spPr>
            <a:xfrm>
              <a:off x="5851450" y="1756725"/>
              <a:ext cx="20450" cy="13825"/>
            </a:xfrm>
            <a:custGeom>
              <a:avLst/>
              <a:gdLst/>
              <a:ahLst/>
              <a:cxnLst/>
              <a:rect l="l" t="t" r="r" b="b"/>
              <a:pathLst>
                <a:path w="818" h="553" extrusionOk="0">
                  <a:moveTo>
                    <a:pt x="464" y="0"/>
                  </a:moveTo>
                  <a:cubicBezTo>
                    <a:pt x="177" y="0"/>
                    <a:pt x="1" y="89"/>
                    <a:pt x="1" y="265"/>
                  </a:cubicBezTo>
                  <a:cubicBezTo>
                    <a:pt x="1" y="353"/>
                    <a:pt x="177" y="552"/>
                    <a:pt x="464" y="552"/>
                  </a:cubicBezTo>
                  <a:cubicBezTo>
                    <a:pt x="641" y="552"/>
                    <a:pt x="817" y="353"/>
                    <a:pt x="817" y="265"/>
                  </a:cubicBezTo>
                  <a:cubicBezTo>
                    <a:pt x="817" y="89"/>
                    <a:pt x="641" y="0"/>
                    <a:pt x="464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76"/>
            <p:cNvSpPr/>
            <p:nvPr/>
          </p:nvSpPr>
          <p:spPr>
            <a:xfrm>
              <a:off x="6014825" y="1756725"/>
              <a:ext cx="20425" cy="13825"/>
            </a:xfrm>
            <a:custGeom>
              <a:avLst/>
              <a:gdLst/>
              <a:ahLst/>
              <a:cxnLst/>
              <a:rect l="l" t="t" r="r" b="b"/>
              <a:pathLst>
                <a:path w="817" h="553" extrusionOk="0">
                  <a:moveTo>
                    <a:pt x="353" y="0"/>
                  </a:moveTo>
                  <a:cubicBezTo>
                    <a:pt x="177" y="0"/>
                    <a:pt x="0" y="89"/>
                    <a:pt x="0" y="265"/>
                  </a:cubicBezTo>
                  <a:cubicBezTo>
                    <a:pt x="0" y="353"/>
                    <a:pt x="177" y="552"/>
                    <a:pt x="353" y="552"/>
                  </a:cubicBezTo>
                  <a:cubicBezTo>
                    <a:pt x="640" y="552"/>
                    <a:pt x="817" y="353"/>
                    <a:pt x="817" y="265"/>
                  </a:cubicBezTo>
                  <a:cubicBezTo>
                    <a:pt x="817" y="89"/>
                    <a:pt x="640" y="0"/>
                    <a:pt x="353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76"/>
            <p:cNvSpPr/>
            <p:nvPr/>
          </p:nvSpPr>
          <p:spPr>
            <a:xfrm>
              <a:off x="5871875" y="1547000"/>
              <a:ext cx="156750" cy="105975"/>
            </a:xfrm>
            <a:custGeom>
              <a:avLst/>
              <a:gdLst/>
              <a:ahLst/>
              <a:cxnLst/>
              <a:rect l="l" t="t" r="r" b="b"/>
              <a:pathLst>
                <a:path w="6270" h="4239" extrusionOk="0">
                  <a:moveTo>
                    <a:pt x="2870" y="0"/>
                  </a:moveTo>
                  <a:cubicBezTo>
                    <a:pt x="2407" y="0"/>
                    <a:pt x="0" y="199"/>
                    <a:pt x="0" y="3422"/>
                  </a:cubicBezTo>
                  <a:lnTo>
                    <a:pt x="111" y="4239"/>
                  </a:lnTo>
                  <a:lnTo>
                    <a:pt x="464" y="4239"/>
                  </a:lnTo>
                  <a:lnTo>
                    <a:pt x="1016" y="2583"/>
                  </a:lnTo>
                  <a:cubicBezTo>
                    <a:pt x="1016" y="2583"/>
                    <a:pt x="2050" y="3033"/>
                    <a:pt x="3288" y="3033"/>
                  </a:cubicBezTo>
                  <a:cubicBezTo>
                    <a:pt x="4295" y="3033"/>
                    <a:pt x="5438" y="2735"/>
                    <a:pt x="6270" y="1656"/>
                  </a:cubicBezTo>
                  <a:cubicBezTo>
                    <a:pt x="6270" y="1656"/>
                    <a:pt x="5718" y="1479"/>
                    <a:pt x="4879" y="839"/>
                  </a:cubicBezTo>
                  <a:cubicBezTo>
                    <a:pt x="4416" y="552"/>
                    <a:pt x="3599" y="0"/>
                    <a:pt x="287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76"/>
            <p:cNvSpPr/>
            <p:nvPr/>
          </p:nvSpPr>
          <p:spPr>
            <a:xfrm>
              <a:off x="5943625" y="1547000"/>
              <a:ext cx="85000" cy="76575"/>
            </a:xfrm>
            <a:custGeom>
              <a:avLst/>
              <a:gdLst/>
              <a:ahLst/>
              <a:cxnLst/>
              <a:rect l="l" t="t" r="r" b="b"/>
              <a:pathLst>
                <a:path w="3400" h="3063" extrusionOk="0">
                  <a:moveTo>
                    <a:pt x="0" y="0"/>
                  </a:moveTo>
                  <a:lnTo>
                    <a:pt x="0" y="3047"/>
                  </a:lnTo>
                  <a:cubicBezTo>
                    <a:pt x="126" y="3057"/>
                    <a:pt x="255" y="3062"/>
                    <a:pt x="387" y="3062"/>
                  </a:cubicBezTo>
                  <a:cubicBezTo>
                    <a:pt x="1410" y="3062"/>
                    <a:pt x="2579" y="2732"/>
                    <a:pt x="3400" y="1656"/>
                  </a:cubicBezTo>
                  <a:cubicBezTo>
                    <a:pt x="3400" y="1656"/>
                    <a:pt x="2848" y="1479"/>
                    <a:pt x="2009" y="839"/>
                  </a:cubicBezTo>
                  <a:cubicBezTo>
                    <a:pt x="1546" y="552"/>
                    <a:pt x="729" y="0"/>
                    <a:pt x="0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76"/>
            <p:cNvSpPr/>
            <p:nvPr/>
          </p:nvSpPr>
          <p:spPr>
            <a:xfrm>
              <a:off x="5890650" y="1786525"/>
              <a:ext cx="105425" cy="75625"/>
            </a:xfrm>
            <a:custGeom>
              <a:avLst/>
              <a:gdLst/>
              <a:ahLst/>
              <a:cxnLst/>
              <a:rect l="l" t="t" r="r" b="b"/>
              <a:pathLst>
                <a:path w="4217" h="3025" extrusionOk="0">
                  <a:moveTo>
                    <a:pt x="729" y="0"/>
                  </a:moveTo>
                  <a:lnTo>
                    <a:pt x="0" y="1192"/>
                  </a:lnTo>
                  <a:lnTo>
                    <a:pt x="2119" y="3025"/>
                  </a:lnTo>
                  <a:lnTo>
                    <a:pt x="4217" y="1192"/>
                  </a:lnTo>
                  <a:lnTo>
                    <a:pt x="3488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76"/>
            <p:cNvSpPr/>
            <p:nvPr/>
          </p:nvSpPr>
          <p:spPr>
            <a:xfrm>
              <a:off x="5943625" y="1786525"/>
              <a:ext cx="52450" cy="75625"/>
            </a:xfrm>
            <a:custGeom>
              <a:avLst/>
              <a:gdLst/>
              <a:ahLst/>
              <a:cxnLst/>
              <a:rect l="l" t="t" r="r" b="b"/>
              <a:pathLst>
                <a:path w="2098" h="3025" extrusionOk="0">
                  <a:moveTo>
                    <a:pt x="0" y="0"/>
                  </a:moveTo>
                  <a:lnTo>
                    <a:pt x="0" y="3025"/>
                  </a:lnTo>
                  <a:lnTo>
                    <a:pt x="2098" y="1192"/>
                  </a:lnTo>
                  <a:lnTo>
                    <a:pt x="1921" y="905"/>
                  </a:lnTo>
                  <a:lnTo>
                    <a:pt x="1369" y="0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9" name="Google Shape;1809;p76"/>
          <p:cNvGrpSpPr/>
          <p:nvPr/>
        </p:nvGrpSpPr>
        <p:grpSpPr>
          <a:xfrm>
            <a:off x="6047850" y="1564792"/>
            <a:ext cx="399075" cy="399048"/>
            <a:chOff x="5161575" y="1515000"/>
            <a:chExt cx="368150" cy="368125"/>
          </a:xfrm>
        </p:grpSpPr>
        <p:sp>
          <p:nvSpPr>
            <p:cNvPr id="1810" name="Google Shape;1810;p76"/>
            <p:cNvSpPr/>
            <p:nvPr/>
          </p:nvSpPr>
          <p:spPr>
            <a:xfrm>
              <a:off x="5161575" y="1515000"/>
              <a:ext cx="368150" cy="368125"/>
            </a:xfrm>
            <a:custGeom>
              <a:avLst/>
              <a:gdLst/>
              <a:ahLst/>
              <a:cxnLst/>
              <a:rect l="l" t="t" r="r" b="b"/>
              <a:pathLst>
                <a:path w="14726" h="14725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11413"/>
                    <a:pt x="3312" y="14725"/>
                    <a:pt x="7352" y="14725"/>
                  </a:cubicBezTo>
                  <a:cubicBezTo>
                    <a:pt x="11414" y="14725"/>
                    <a:pt x="14725" y="11413"/>
                    <a:pt x="14725" y="7351"/>
                  </a:cubicBezTo>
                  <a:cubicBezTo>
                    <a:pt x="14725" y="3311"/>
                    <a:pt x="11414" y="0"/>
                    <a:pt x="7352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76"/>
            <p:cNvSpPr/>
            <p:nvPr/>
          </p:nvSpPr>
          <p:spPr>
            <a:xfrm>
              <a:off x="5212350" y="1567975"/>
              <a:ext cx="317375" cy="315150"/>
            </a:xfrm>
            <a:custGeom>
              <a:avLst/>
              <a:gdLst/>
              <a:ahLst/>
              <a:cxnLst/>
              <a:rect l="l" t="t" r="r" b="b"/>
              <a:pathLst>
                <a:path w="12695" h="12606" extrusionOk="0">
                  <a:moveTo>
                    <a:pt x="3864" y="0"/>
                  </a:moveTo>
                  <a:lnTo>
                    <a:pt x="3025" y="177"/>
                  </a:lnTo>
                  <a:lnTo>
                    <a:pt x="3489" y="2208"/>
                  </a:lnTo>
                  <a:lnTo>
                    <a:pt x="3952" y="2671"/>
                  </a:lnTo>
                  <a:cubicBezTo>
                    <a:pt x="3489" y="2760"/>
                    <a:pt x="3025" y="2936"/>
                    <a:pt x="2562" y="3135"/>
                  </a:cubicBezTo>
                  <a:lnTo>
                    <a:pt x="729" y="1281"/>
                  </a:lnTo>
                  <a:lnTo>
                    <a:pt x="1" y="1744"/>
                  </a:lnTo>
                  <a:lnTo>
                    <a:pt x="1193" y="3400"/>
                  </a:lnTo>
                  <a:lnTo>
                    <a:pt x="1546" y="3775"/>
                  </a:lnTo>
                  <a:cubicBezTo>
                    <a:pt x="553" y="4504"/>
                    <a:pt x="1" y="5232"/>
                    <a:pt x="1" y="5232"/>
                  </a:cubicBezTo>
                  <a:lnTo>
                    <a:pt x="3400" y="8742"/>
                  </a:lnTo>
                  <a:lnTo>
                    <a:pt x="3400" y="9007"/>
                  </a:lnTo>
                  <a:lnTo>
                    <a:pt x="1833" y="7550"/>
                  </a:lnTo>
                  <a:lnTo>
                    <a:pt x="1193" y="7087"/>
                  </a:lnTo>
                  <a:lnTo>
                    <a:pt x="1" y="8742"/>
                  </a:lnTo>
                  <a:lnTo>
                    <a:pt x="3665" y="12407"/>
                  </a:lnTo>
                  <a:cubicBezTo>
                    <a:pt x="4217" y="12517"/>
                    <a:pt x="4769" y="12606"/>
                    <a:pt x="5321" y="12606"/>
                  </a:cubicBezTo>
                  <a:cubicBezTo>
                    <a:pt x="9383" y="12606"/>
                    <a:pt x="12694" y="9294"/>
                    <a:pt x="12694" y="5232"/>
                  </a:cubicBezTo>
                  <a:cubicBezTo>
                    <a:pt x="12694" y="4680"/>
                    <a:pt x="12584" y="4128"/>
                    <a:pt x="12496" y="3577"/>
                  </a:cubicBezTo>
                  <a:lnTo>
                    <a:pt x="10663" y="1744"/>
                  </a:lnTo>
                  <a:lnTo>
                    <a:pt x="9935" y="1281"/>
                  </a:lnTo>
                  <a:lnTo>
                    <a:pt x="9471" y="1921"/>
                  </a:lnTo>
                  <a:lnTo>
                    <a:pt x="7617" y="177"/>
                  </a:lnTo>
                  <a:lnTo>
                    <a:pt x="6800" y="0"/>
                  </a:lnTo>
                  <a:lnTo>
                    <a:pt x="6337" y="2031"/>
                  </a:lnTo>
                  <a:lnTo>
                    <a:pt x="7065" y="2760"/>
                  </a:lnTo>
                  <a:cubicBezTo>
                    <a:pt x="6888" y="2671"/>
                    <a:pt x="6712" y="2671"/>
                    <a:pt x="6513" y="2583"/>
                  </a:cubicBezTo>
                  <a:lnTo>
                    <a:pt x="3864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76"/>
            <p:cNvSpPr/>
            <p:nvPr/>
          </p:nvSpPr>
          <p:spPr>
            <a:xfrm>
              <a:off x="5212350" y="1629775"/>
              <a:ext cx="266600" cy="138000"/>
            </a:xfrm>
            <a:custGeom>
              <a:avLst/>
              <a:gdLst/>
              <a:ahLst/>
              <a:cxnLst/>
              <a:rect l="l" t="t" r="r" b="b"/>
              <a:pathLst>
                <a:path w="10664" h="5520" extrusionOk="0">
                  <a:moveTo>
                    <a:pt x="5321" y="1"/>
                  </a:moveTo>
                  <a:cubicBezTo>
                    <a:pt x="2297" y="1"/>
                    <a:pt x="1" y="2760"/>
                    <a:pt x="1" y="2760"/>
                  </a:cubicBezTo>
                  <a:cubicBezTo>
                    <a:pt x="1" y="2760"/>
                    <a:pt x="2473" y="5520"/>
                    <a:pt x="5321" y="5520"/>
                  </a:cubicBezTo>
                  <a:cubicBezTo>
                    <a:pt x="8169" y="5520"/>
                    <a:pt x="10663" y="2760"/>
                    <a:pt x="10663" y="2760"/>
                  </a:cubicBezTo>
                  <a:cubicBezTo>
                    <a:pt x="10663" y="2760"/>
                    <a:pt x="8368" y="1"/>
                    <a:pt x="5321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76"/>
            <p:cNvSpPr/>
            <p:nvPr/>
          </p:nvSpPr>
          <p:spPr>
            <a:xfrm>
              <a:off x="5345375" y="1629775"/>
              <a:ext cx="133575" cy="138000"/>
            </a:xfrm>
            <a:custGeom>
              <a:avLst/>
              <a:gdLst/>
              <a:ahLst/>
              <a:cxnLst/>
              <a:rect l="l" t="t" r="r" b="b"/>
              <a:pathLst>
                <a:path w="5343" h="5520" extrusionOk="0">
                  <a:moveTo>
                    <a:pt x="0" y="1"/>
                  </a:moveTo>
                  <a:lnTo>
                    <a:pt x="0" y="5520"/>
                  </a:lnTo>
                  <a:cubicBezTo>
                    <a:pt x="2848" y="5520"/>
                    <a:pt x="5342" y="2760"/>
                    <a:pt x="5342" y="2760"/>
                  </a:cubicBezTo>
                  <a:cubicBezTo>
                    <a:pt x="5342" y="2760"/>
                    <a:pt x="3047" y="1"/>
                    <a:pt x="0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76"/>
            <p:cNvSpPr/>
            <p:nvPr/>
          </p:nvSpPr>
          <p:spPr>
            <a:xfrm>
              <a:off x="5290175" y="1643575"/>
              <a:ext cx="110400" cy="110400"/>
            </a:xfrm>
            <a:custGeom>
              <a:avLst/>
              <a:gdLst/>
              <a:ahLst/>
              <a:cxnLst/>
              <a:rect l="l" t="t" r="r" b="b"/>
              <a:pathLst>
                <a:path w="4416" h="4416" extrusionOk="0">
                  <a:moveTo>
                    <a:pt x="2208" y="1"/>
                  </a:moveTo>
                  <a:cubicBezTo>
                    <a:pt x="1016" y="1"/>
                    <a:pt x="0" y="1016"/>
                    <a:pt x="0" y="2208"/>
                  </a:cubicBezTo>
                  <a:cubicBezTo>
                    <a:pt x="0" y="3422"/>
                    <a:pt x="1016" y="4416"/>
                    <a:pt x="2208" y="4416"/>
                  </a:cubicBezTo>
                  <a:cubicBezTo>
                    <a:pt x="3400" y="4416"/>
                    <a:pt x="4416" y="3422"/>
                    <a:pt x="4416" y="2208"/>
                  </a:cubicBezTo>
                  <a:cubicBezTo>
                    <a:pt x="4416" y="1016"/>
                    <a:pt x="3400" y="1"/>
                    <a:pt x="2208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76"/>
            <p:cNvSpPr/>
            <p:nvPr/>
          </p:nvSpPr>
          <p:spPr>
            <a:xfrm>
              <a:off x="5345375" y="1643575"/>
              <a:ext cx="55200" cy="110400"/>
            </a:xfrm>
            <a:custGeom>
              <a:avLst/>
              <a:gdLst/>
              <a:ahLst/>
              <a:cxnLst/>
              <a:rect l="l" t="t" r="r" b="b"/>
              <a:pathLst>
                <a:path w="2208" h="4416" extrusionOk="0">
                  <a:moveTo>
                    <a:pt x="0" y="1"/>
                  </a:moveTo>
                  <a:lnTo>
                    <a:pt x="0" y="4416"/>
                  </a:lnTo>
                  <a:cubicBezTo>
                    <a:pt x="1192" y="4416"/>
                    <a:pt x="2208" y="3422"/>
                    <a:pt x="2208" y="2208"/>
                  </a:cubicBezTo>
                  <a:cubicBezTo>
                    <a:pt x="2208" y="1016"/>
                    <a:pt x="1192" y="1"/>
                    <a:pt x="0" y="1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76"/>
            <p:cNvSpPr/>
            <p:nvPr/>
          </p:nvSpPr>
          <p:spPr>
            <a:xfrm>
              <a:off x="5317775" y="1671175"/>
              <a:ext cx="55200" cy="55225"/>
            </a:xfrm>
            <a:custGeom>
              <a:avLst/>
              <a:gdLst/>
              <a:ahLst/>
              <a:cxnLst/>
              <a:rect l="l" t="t" r="r" b="b"/>
              <a:pathLst>
                <a:path w="2208" h="2209" extrusionOk="0">
                  <a:moveTo>
                    <a:pt x="1104" y="0"/>
                  </a:moveTo>
                  <a:cubicBezTo>
                    <a:pt x="464" y="0"/>
                    <a:pt x="0" y="464"/>
                    <a:pt x="0" y="1104"/>
                  </a:cubicBezTo>
                  <a:cubicBezTo>
                    <a:pt x="0" y="1767"/>
                    <a:pt x="464" y="2208"/>
                    <a:pt x="1104" y="2208"/>
                  </a:cubicBezTo>
                  <a:cubicBezTo>
                    <a:pt x="1744" y="2208"/>
                    <a:pt x="2208" y="1767"/>
                    <a:pt x="2208" y="1104"/>
                  </a:cubicBezTo>
                  <a:cubicBezTo>
                    <a:pt x="2208" y="464"/>
                    <a:pt x="1744" y="0"/>
                    <a:pt x="1104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76"/>
            <p:cNvSpPr/>
            <p:nvPr/>
          </p:nvSpPr>
          <p:spPr>
            <a:xfrm>
              <a:off x="5345375" y="1671175"/>
              <a:ext cx="27600" cy="55225"/>
            </a:xfrm>
            <a:custGeom>
              <a:avLst/>
              <a:gdLst/>
              <a:ahLst/>
              <a:cxnLst/>
              <a:rect l="l" t="t" r="r" b="b"/>
              <a:pathLst>
                <a:path w="1104" h="2209" extrusionOk="0">
                  <a:moveTo>
                    <a:pt x="0" y="0"/>
                  </a:moveTo>
                  <a:lnTo>
                    <a:pt x="0" y="2208"/>
                  </a:lnTo>
                  <a:cubicBezTo>
                    <a:pt x="640" y="2208"/>
                    <a:pt x="1104" y="1767"/>
                    <a:pt x="1104" y="1104"/>
                  </a:cubicBezTo>
                  <a:cubicBezTo>
                    <a:pt x="1104" y="464"/>
                    <a:pt x="640" y="0"/>
                    <a:pt x="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76"/>
            <p:cNvSpPr/>
            <p:nvPr/>
          </p:nvSpPr>
          <p:spPr>
            <a:xfrm>
              <a:off x="5433125" y="1599975"/>
              <a:ext cx="45825" cy="53000"/>
            </a:xfrm>
            <a:custGeom>
              <a:avLst/>
              <a:gdLst/>
              <a:ahLst/>
              <a:cxnLst/>
              <a:rect l="l" t="t" r="r" b="b"/>
              <a:pathLst>
                <a:path w="1833" h="2120" extrusionOk="0">
                  <a:moveTo>
                    <a:pt x="1104" y="1"/>
                  </a:moveTo>
                  <a:lnTo>
                    <a:pt x="0" y="1656"/>
                  </a:lnTo>
                  <a:lnTo>
                    <a:pt x="640" y="2120"/>
                  </a:lnTo>
                  <a:lnTo>
                    <a:pt x="1832" y="464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76"/>
            <p:cNvSpPr/>
            <p:nvPr/>
          </p:nvSpPr>
          <p:spPr>
            <a:xfrm>
              <a:off x="5212350" y="1599975"/>
              <a:ext cx="45850" cy="53000"/>
            </a:xfrm>
            <a:custGeom>
              <a:avLst/>
              <a:gdLst/>
              <a:ahLst/>
              <a:cxnLst/>
              <a:rect l="l" t="t" r="r" b="b"/>
              <a:pathLst>
                <a:path w="1834" h="2120" extrusionOk="0">
                  <a:moveTo>
                    <a:pt x="729" y="1"/>
                  </a:moveTo>
                  <a:lnTo>
                    <a:pt x="1" y="464"/>
                  </a:lnTo>
                  <a:lnTo>
                    <a:pt x="1193" y="2120"/>
                  </a:lnTo>
                  <a:lnTo>
                    <a:pt x="1833" y="1656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76"/>
            <p:cNvSpPr/>
            <p:nvPr/>
          </p:nvSpPr>
          <p:spPr>
            <a:xfrm>
              <a:off x="5287975" y="1567975"/>
              <a:ext cx="32025" cy="55200"/>
            </a:xfrm>
            <a:custGeom>
              <a:avLst/>
              <a:gdLst/>
              <a:ahLst/>
              <a:cxnLst/>
              <a:rect l="l" t="t" r="r" b="b"/>
              <a:pathLst>
                <a:path w="1281" h="2208" extrusionOk="0">
                  <a:moveTo>
                    <a:pt x="839" y="0"/>
                  </a:moveTo>
                  <a:lnTo>
                    <a:pt x="0" y="177"/>
                  </a:lnTo>
                  <a:lnTo>
                    <a:pt x="464" y="2208"/>
                  </a:lnTo>
                  <a:lnTo>
                    <a:pt x="1281" y="2031"/>
                  </a:lnTo>
                  <a:lnTo>
                    <a:pt x="839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76"/>
            <p:cNvSpPr/>
            <p:nvPr/>
          </p:nvSpPr>
          <p:spPr>
            <a:xfrm>
              <a:off x="5370750" y="1567975"/>
              <a:ext cx="32025" cy="55200"/>
            </a:xfrm>
            <a:custGeom>
              <a:avLst/>
              <a:gdLst/>
              <a:ahLst/>
              <a:cxnLst/>
              <a:rect l="l" t="t" r="r" b="b"/>
              <a:pathLst>
                <a:path w="1281" h="2208" extrusionOk="0">
                  <a:moveTo>
                    <a:pt x="464" y="0"/>
                  </a:moveTo>
                  <a:lnTo>
                    <a:pt x="1" y="2031"/>
                  </a:lnTo>
                  <a:lnTo>
                    <a:pt x="839" y="2208"/>
                  </a:lnTo>
                  <a:lnTo>
                    <a:pt x="1281" y="177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76"/>
            <p:cNvSpPr/>
            <p:nvPr/>
          </p:nvSpPr>
          <p:spPr>
            <a:xfrm>
              <a:off x="5212350" y="1745125"/>
              <a:ext cx="45850" cy="53000"/>
            </a:xfrm>
            <a:custGeom>
              <a:avLst/>
              <a:gdLst/>
              <a:ahLst/>
              <a:cxnLst/>
              <a:rect l="l" t="t" r="r" b="b"/>
              <a:pathLst>
                <a:path w="1834" h="2120" extrusionOk="0">
                  <a:moveTo>
                    <a:pt x="1193" y="1"/>
                  </a:moveTo>
                  <a:lnTo>
                    <a:pt x="1" y="1656"/>
                  </a:lnTo>
                  <a:lnTo>
                    <a:pt x="729" y="2120"/>
                  </a:lnTo>
                  <a:lnTo>
                    <a:pt x="1833" y="464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76"/>
            <p:cNvSpPr/>
            <p:nvPr/>
          </p:nvSpPr>
          <p:spPr>
            <a:xfrm>
              <a:off x="5433125" y="1745125"/>
              <a:ext cx="45825" cy="53000"/>
            </a:xfrm>
            <a:custGeom>
              <a:avLst/>
              <a:gdLst/>
              <a:ahLst/>
              <a:cxnLst/>
              <a:rect l="l" t="t" r="r" b="b"/>
              <a:pathLst>
                <a:path w="1833" h="2120" extrusionOk="0">
                  <a:moveTo>
                    <a:pt x="640" y="1"/>
                  </a:moveTo>
                  <a:lnTo>
                    <a:pt x="0" y="464"/>
                  </a:lnTo>
                  <a:lnTo>
                    <a:pt x="1104" y="2120"/>
                  </a:lnTo>
                  <a:lnTo>
                    <a:pt x="1832" y="1656"/>
                  </a:lnTo>
                  <a:lnTo>
                    <a:pt x="640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76"/>
            <p:cNvSpPr/>
            <p:nvPr/>
          </p:nvSpPr>
          <p:spPr>
            <a:xfrm>
              <a:off x="5370750" y="1774925"/>
              <a:ext cx="32025" cy="55225"/>
            </a:xfrm>
            <a:custGeom>
              <a:avLst/>
              <a:gdLst/>
              <a:ahLst/>
              <a:cxnLst/>
              <a:rect l="l" t="t" r="r" b="b"/>
              <a:pathLst>
                <a:path w="1281" h="2209" extrusionOk="0">
                  <a:moveTo>
                    <a:pt x="839" y="1"/>
                  </a:moveTo>
                  <a:lnTo>
                    <a:pt x="1" y="177"/>
                  </a:lnTo>
                  <a:lnTo>
                    <a:pt x="464" y="2208"/>
                  </a:lnTo>
                  <a:lnTo>
                    <a:pt x="1281" y="2032"/>
                  </a:lnTo>
                  <a:lnTo>
                    <a:pt x="839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76"/>
            <p:cNvSpPr/>
            <p:nvPr/>
          </p:nvSpPr>
          <p:spPr>
            <a:xfrm>
              <a:off x="5287975" y="1774925"/>
              <a:ext cx="32025" cy="55225"/>
            </a:xfrm>
            <a:custGeom>
              <a:avLst/>
              <a:gdLst/>
              <a:ahLst/>
              <a:cxnLst/>
              <a:rect l="l" t="t" r="r" b="b"/>
              <a:pathLst>
                <a:path w="1281" h="2209" extrusionOk="0">
                  <a:moveTo>
                    <a:pt x="464" y="1"/>
                  </a:moveTo>
                  <a:lnTo>
                    <a:pt x="0" y="2032"/>
                  </a:lnTo>
                  <a:lnTo>
                    <a:pt x="839" y="2208"/>
                  </a:lnTo>
                  <a:lnTo>
                    <a:pt x="1281" y="177"/>
                  </a:lnTo>
                  <a:lnTo>
                    <a:pt x="464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6" name="Google Shape;1826;p76"/>
          <p:cNvGrpSpPr/>
          <p:nvPr/>
        </p:nvGrpSpPr>
        <p:grpSpPr>
          <a:xfrm>
            <a:off x="5370025" y="1564792"/>
            <a:ext cx="398478" cy="399048"/>
            <a:chOff x="4536275" y="1515000"/>
            <a:chExt cx="367600" cy="368125"/>
          </a:xfrm>
        </p:grpSpPr>
        <p:sp>
          <p:nvSpPr>
            <p:cNvPr id="1827" name="Google Shape;1827;p76"/>
            <p:cNvSpPr/>
            <p:nvPr/>
          </p:nvSpPr>
          <p:spPr>
            <a:xfrm>
              <a:off x="4536275" y="1515000"/>
              <a:ext cx="367600" cy="363350"/>
            </a:xfrm>
            <a:custGeom>
              <a:avLst/>
              <a:gdLst/>
              <a:ahLst/>
              <a:cxnLst/>
              <a:rect l="l" t="t" r="r" b="b"/>
              <a:pathLst>
                <a:path w="14704" h="14534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10773"/>
                    <a:pt x="2297" y="13621"/>
                    <a:pt x="5321" y="14438"/>
                  </a:cubicBezTo>
                  <a:cubicBezTo>
                    <a:pt x="5374" y="14454"/>
                    <a:pt x="5427" y="14462"/>
                    <a:pt x="5480" y="14462"/>
                  </a:cubicBezTo>
                  <a:cubicBezTo>
                    <a:pt x="6071" y="14462"/>
                    <a:pt x="6676" y="13532"/>
                    <a:pt x="7264" y="13532"/>
                  </a:cubicBezTo>
                  <a:cubicBezTo>
                    <a:pt x="7874" y="13532"/>
                    <a:pt x="8483" y="14534"/>
                    <a:pt x="9093" y="14534"/>
                  </a:cubicBezTo>
                  <a:cubicBezTo>
                    <a:pt x="9123" y="14534"/>
                    <a:pt x="9154" y="14531"/>
                    <a:pt x="9184" y="14526"/>
                  </a:cubicBezTo>
                  <a:cubicBezTo>
                    <a:pt x="12319" y="13709"/>
                    <a:pt x="14703" y="10773"/>
                    <a:pt x="14703" y="7351"/>
                  </a:cubicBezTo>
                  <a:cubicBezTo>
                    <a:pt x="14703" y="3311"/>
                    <a:pt x="11392" y="0"/>
                    <a:pt x="7352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76"/>
            <p:cNvSpPr/>
            <p:nvPr/>
          </p:nvSpPr>
          <p:spPr>
            <a:xfrm>
              <a:off x="4582100" y="1544800"/>
              <a:ext cx="321775" cy="333550"/>
            </a:xfrm>
            <a:custGeom>
              <a:avLst/>
              <a:gdLst/>
              <a:ahLst/>
              <a:cxnLst/>
              <a:rect l="l" t="t" r="r" b="b"/>
              <a:pathLst>
                <a:path w="12871" h="13342" extrusionOk="0">
                  <a:moveTo>
                    <a:pt x="4791" y="0"/>
                  </a:moveTo>
                  <a:lnTo>
                    <a:pt x="5431" y="1854"/>
                  </a:lnTo>
                  <a:lnTo>
                    <a:pt x="6071" y="2583"/>
                  </a:lnTo>
                  <a:lnTo>
                    <a:pt x="6071" y="2760"/>
                  </a:lnTo>
                  <a:lnTo>
                    <a:pt x="4592" y="1303"/>
                  </a:lnTo>
                  <a:lnTo>
                    <a:pt x="640" y="2848"/>
                  </a:lnTo>
                  <a:lnTo>
                    <a:pt x="640" y="5055"/>
                  </a:lnTo>
                  <a:lnTo>
                    <a:pt x="1656" y="5894"/>
                  </a:lnTo>
                  <a:lnTo>
                    <a:pt x="1281" y="5718"/>
                  </a:lnTo>
                  <a:lnTo>
                    <a:pt x="0" y="5254"/>
                  </a:lnTo>
                  <a:lnTo>
                    <a:pt x="88" y="6998"/>
                  </a:lnTo>
                  <a:lnTo>
                    <a:pt x="3488" y="10398"/>
                  </a:lnTo>
                  <a:lnTo>
                    <a:pt x="3488" y="13246"/>
                  </a:lnTo>
                  <a:cubicBezTo>
                    <a:pt x="3541" y="13262"/>
                    <a:pt x="3594" y="13270"/>
                    <a:pt x="3647" y="13270"/>
                  </a:cubicBezTo>
                  <a:cubicBezTo>
                    <a:pt x="4238" y="13270"/>
                    <a:pt x="4843" y="12340"/>
                    <a:pt x="5431" y="12340"/>
                  </a:cubicBezTo>
                  <a:cubicBezTo>
                    <a:pt x="6041" y="12340"/>
                    <a:pt x="6650" y="13342"/>
                    <a:pt x="7260" y="13342"/>
                  </a:cubicBezTo>
                  <a:cubicBezTo>
                    <a:pt x="7290" y="13342"/>
                    <a:pt x="7321" y="13339"/>
                    <a:pt x="7351" y="13334"/>
                  </a:cubicBezTo>
                  <a:cubicBezTo>
                    <a:pt x="10486" y="12517"/>
                    <a:pt x="12870" y="9581"/>
                    <a:pt x="12870" y="6159"/>
                  </a:cubicBezTo>
                  <a:cubicBezTo>
                    <a:pt x="12870" y="5519"/>
                    <a:pt x="12782" y="4967"/>
                    <a:pt x="12694" y="4415"/>
                  </a:cubicBezTo>
                  <a:lnTo>
                    <a:pt x="10861" y="2583"/>
                  </a:lnTo>
                  <a:lnTo>
                    <a:pt x="6800" y="1104"/>
                  </a:lnTo>
                  <a:lnTo>
                    <a:pt x="6800" y="1192"/>
                  </a:lnTo>
                  <a:lnTo>
                    <a:pt x="6071" y="464"/>
                  </a:lnTo>
                  <a:lnTo>
                    <a:pt x="4791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76"/>
            <p:cNvSpPr/>
            <p:nvPr/>
          </p:nvSpPr>
          <p:spPr>
            <a:xfrm>
              <a:off x="4669300" y="1777150"/>
              <a:ext cx="96600" cy="105975"/>
            </a:xfrm>
            <a:custGeom>
              <a:avLst/>
              <a:gdLst/>
              <a:ahLst/>
              <a:cxnLst/>
              <a:rect l="l" t="t" r="r" b="b"/>
              <a:pathLst>
                <a:path w="3864" h="4239" extrusionOk="0">
                  <a:moveTo>
                    <a:pt x="0" y="0"/>
                  </a:moveTo>
                  <a:lnTo>
                    <a:pt x="0" y="3952"/>
                  </a:lnTo>
                  <a:cubicBezTo>
                    <a:pt x="640" y="4150"/>
                    <a:pt x="1303" y="4239"/>
                    <a:pt x="1943" y="4239"/>
                  </a:cubicBezTo>
                  <a:lnTo>
                    <a:pt x="2031" y="4239"/>
                  </a:lnTo>
                  <a:cubicBezTo>
                    <a:pt x="2671" y="4239"/>
                    <a:pt x="3223" y="4150"/>
                    <a:pt x="3863" y="4040"/>
                  </a:cubicBezTo>
                  <a:lnTo>
                    <a:pt x="3863" y="0"/>
                  </a:ln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76"/>
            <p:cNvSpPr/>
            <p:nvPr/>
          </p:nvSpPr>
          <p:spPr>
            <a:xfrm>
              <a:off x="4717850" y="1777150"/>
              <a:ext cx="48050" cy="105975"/>
            </a:xfrm>
            <a:custGeom>
              <a:avLst/>
              <a:gdLst/>
              <a:ahLst/>
              <a:cxnLst/>
              <a:rect l="l" t="t" r="r" b="b"/>
              <a:pathLst>
                <a:path w="1922" h="4239" extrusionOk="0">
                  <a:moveTo>
                    <a:pt x="1" y="0"/>
                  </a:moveTo>
                  <a:lnTo>
                    <a:pt x="1" y="4239"/>
                  </a:lnTo>
                  <a:lnTo>
                    <a:pt x="89" y="4239"/>
                  </a:lnTo>
                  <a:cubicBezTo>
                    <a:pt x="729" y="4239"/>
                    <a:pt x="1281" y="4150"/>
                    <a:pt x="1921" y="4040"/>
                  </a:cubicBezTo>
                  <a:lnTo>
                    <a:pt x="1921" y="0"/>
                  </a:ln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76"/>
            <p:cNvSpPr/>
            <p:nvPr/>
          </p:nvSpPr>
          <p:spPr>
            <a:xfrm>
              <a:off x="4657700" y="1671175"/>
              <a:ext cx="119775" cy="117575"/>
            </a:xfrm>
            <a:custGeom>
              <a:avLst/>
              <a:gdLst/>
              <a:ahLst/>
              <a:cxnLst/>
              <a:rect l="l" t="t" r="r" b="b"/>
              <a:pathLst>
                <a:path w="4791" h="4703" extrusionOk="0">
                  <a:moveTo>
                    <a:pt x="839" y="0"/>
                  </a:moveTo>
                  <a:cubicBezTo>
                    <a:pt x="376" y="0"/>
                    <a:pt x="1" y="464"/>
                    <a:pt x="1" y="928"/>
                  </a:cubicBezTo>
                  <a:lnTo>
                    <a:pt x="1" y="3422"/>
                  </a:lnTo>
                  <a:cubicBezTo>
                    <a:pt x="1" y="4151"/>
                    <a:pt x="552" y="4703"/>
                    <a:pt x="1303" y="4703"/>
                  </a:cubicBezTo>
                  <a:lnTo>
                    <a:pt x="3511" y="4703"/>
                  </a:lnTo>
                  <a:cubicBezTo>
                    <a:pt x="4239" y="4703"/>
                    <a:pt x="4791" y="4151"/>
                    <a:pt x="4791" y="3422"/>
                  </a:cubicBezTo>
                  <a:lnTo>
                    <a:pt x="4791" y="928"/>
                  </a:lnTo>
                  <a:cubicBezTo>
                    <a:pt x="4791" y="464"/>
                    <a:pt x="4416" y="0"/>
                    <a:pt x="3974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76"/>
            <p:cNvSpPr/>
            <p:nvPr/>
          </p:nvSpPr>
          <p:spPr>
            <a:xfrm>
              <a:off x="4657700" y="1657375"/>
              <a:ext cx="30375" cy="62400"/>
            </a:xfrm>
            <a:custGeom>
              <a:avLst/>
              <a:gdLst/>
              <a:ahLst/>
              <a:cxnLst/>
              <a:rect l="l" t="t" r="r" b="b"/>
              <a:pathLst>
                <a:path w="1215" h="2496" extrusionOk="0">
                  <a:moveTo>
                    <a:pt x="464" y="1"/>
                  </a:moveTo>
                  <a:cubicBezTo>
                    <a:pt x="199" y="1"/>
                    <a:pt x="1" y="199"/>
                    <a:pt x="1" y="464"/>
                  </a:cubicBezTo>
                  <a:lnTo>
                    <a:pt x="1" y="2032"/>
                  </a:lnTo>
                  <a:cubicBezTo>
                    <a:pt x="1" y="2319"/>
                    <a:pt x="199" y="2495"/>
                    <a:pt x="464" y="2495"/>
                  </a:cubicBezTo>
                  <a:lnTo>
                    <a:pt x="751" y="2495"/>
                  </a:lnTo>
                  <a:cubicBezTo>
                    <a:pt x="1016" y="2495"/>
                    <a:pt x="1215" y="2319"/>
                    <a:pt x="1215" y="2032"/>
                  </a:cubicBezTo>
                  <a:lnTo>
                    <a:pt x="1215" y="464"/>
                  </a:lnTo>
                  <a:cubicBezTo>
                    <a:pt x="1215" y="199"/>
                    <a:pt x="1016" y="1"/>
                    <a:pt x="751" y="1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76"/>
            <p:cNvSpPr/>
            <p:nvPr/>
          </p:nvSpPr>
          <p:spPr>
            <a:xfrm>
              <a:off x="4688050" y="1648550"/>
              <a:ext cx="32050" cy="64050"/>
            </a:xfrm>
            <a:custGeom>
              <a:avLst/>
              <a:gdLst/>
              <a:ahLst/>
              <a:cxnLst/>
              <a:rect l="l" t="t" r="r" b="b"/>
              <a:pathLst>
                <a:path w="1282" h="2562" extrusionOk="0">
                  <a:moveTo>
                    <a:pt x="553" y="0"/>
                  </a:moveTo>
                  <a:cubicBezTo>
                    <a:pt x="177" y="0"/>
                    <a:pt x="1" y="177"/>
                    <a:pt x="1" y="464"/>
                  </a:cubicBezTo>
                  <a:lnTo>
                    <a:pt x="1" y="2120"/>
                  </a:lnTo>
                  <a:cubicBezTo>
                    <a:pt x="1" y="2385"/>
                    <a:pt x="177" y="2561"/>
                    <a:pt x="553" y="2561"/>
                  </a:cubicBezTo>
                  <a:lnTo>
                    <a:pt x="729" y="2561"/>
                  </a:lnTo>
                  <a:cubicBezTo>
                    <a:pt x="994" y="2561"/>
                    <a:pt x="1281" y="2385"/>
                    <a:pt x="1281" y="2120"/>
                  </a:cubicBezTo>
                  <a:lnTo>
                    <a:pt x="1281" y="464"/>
                  </a:lnTo>
                  <a:cubicBezTo>
                    <a:pt x="1281" y="177"/>
                    <a:pt x="994" y="0"/>
                    <a:pt x="729" y="0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76"/>
            <p:cNvSpPr/>
            <p:nvPr/>
          </p:nvSpPr>
          <p:spPr>
            <a:xfrm>
              <a:off x="4717850" y="1641375"/>
              <a:ext cx="32050" cy="71225"/>
            </a:xfrm>
            <a:custGeom>
              <a:avLst/>
              <a:gdLst/>
              <a:ahLst/>
              <a:cxnLst/>
              <a:rect l="l" t="t" r="r" b="b"/>
              <a:pathLst>
                <a:path w="1282" h="2849" extrusionOk="0">
                  <a:moveTo>
                    <a:pt x="553" y="0"/>
                  </a:moveTo>
                  <a:cubicBezTo>
                    <a:pt x="266" y="0"/>
                    <a:pt x="1" y="287"/>
                    <a:pt x="1" y="552"/>
                  </a:cubicBezTo>
                  <a:lnTo>
                    <a:pt x="1" y="2407"/>
                  </a:lnTo>
                  <a:cubicBezTo>
                    <a:pt x="1" y="2672"/>
                    <a:pt x="266" y="2848"/>
                    <a:pt x="553" y="2848"/>
                  </a:cubicBezTo>
                  <a:lnTo>
                    <a:pt x="729" y="2848"/>
                  </a:lnTo>
                  <a:cubicBezTo>
                    <a:pt x="1016" y="2848"/>
                    <a:pt x="1281" y="2672"/>
                    <a:pt x="1281" y="2407"/>
                  </a:cubicBezTo>
                  <a:lnTo>
                    <a:pt x="1281" y="552"/>
                  </a:lnTo>
                  <a:cubicBezTo>
                    <a:pt x="1281" y="287"/>
                    <a:pt x="1016" y="0"/>
                    <a:pt x="729" y="0"/>
                  </a:cubicBez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76"/>
            <p:cNvSpPr/>
            <p:nvPr/>
          </p:nvSpPr>
          <p:spPr>
            <a:xfrm>
              <a:off x="4749875" y="1652950"/>
              <a:ext cx="29825" cy="66825"/>
            </a:xfrm>
            <a:custGeom>
              <a:avLst/>
              <a:gdLst/>
              <a:ahLst/>
              <a:cxnLst/>
              <a:rect l="l" t="t" r="r" b="b"/>
              <a:pathLst>
                <a:path w="1193" h="2673" extrusionOk="0">
                  <a:moveTo>
                    <a:pt x="464" y="1"/>
                  </a:moveTo>
                  <a:cubicBezTo>
                    <a:pt x="177" y="1"/>
                    <a:pt x="0" y="288"/>
                    <a:pt x="0" y="553"/>
                  </a:cubicBezTo>
                  <a:lnTo>
                    <a:pt x="0" y="2120"/>
                  </a:lnTo>
                  <a:cubicBezTo>
                    <a:pt x="0" y="2385"/>
                    <a:pt x="177" y="2672"/>
                    <a:pt x="464" y="2672"/>
                  </a:cubicBezTo>
                  <a:lnTo>
                    <a:pt x="729" y="2672"/>
                  </a:lnTo>
                  <a:cubicBezTo>
                    <a:pt x="1016" y="2672"/>
                    <a:pt x="1192" y="2385"/>
                    <a:pt x="1192" y="2120"/>
                  </a:cubicBezTo>
                  <a:lnTo>
                    <a:pt x="1192" y="553"/>
                  </a:lnTo>
                  <a:cubicBezTo>
                    <a:pt x="1192" y="288"/>
                    <a:pt x="1016" y="1"/>
                    <a:pt x="729" y="1"/>
                  </a:cubicBezTo>
                  <a:close/>
                </a:path>
              </a:pathLst>
            </a:custGeom>
            <a:solidFill>
              <a:srgbClr val="EBA5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76"/>
            <p:cNvSpPr/>
            <p:nvPr/>
          </p:nvSpPr>
          <p:spPr>
            <a:xfrm>
              <a:off x="4710675" y="1696550"/>
              <a:ext cx="71225" cy="94400"/>
            </a:xfrm>
            <a:custGeom>
              <a:avLst/>
              <a:gdLst/>
              <a:ahLst/>
              <a:cxnLst/>
              <a:rect l="l" t="t" r="r" b="b"/>
              <a:pathLst>
                <a:path w="2849" h="3776" extrusionOk="0">
                  <a:moveTo>
                    <a:pt x="1" y="1"/>
                  </a:moveTo>
                  <a:lnTo>
                    <a:pt x="1" y="200"/>
                  </a:lnTo>
                  <a:cubicBezTo>
                    <a:pt x="288" y="840"/>
                    <a:pt x="751" y="1193"/>
                    <a:pt x="1392" y="1193"/>
                  </a:cubicBezTo>
                  <a:lnTo>
                    <a:pt x="1392" y="1657"/>
                  </a:lnTo>
                  <a:cubicBezTo>
                    <a:pt x="641" y="1657"/>
                    <a:pt x="89" y="2209"/>
                    <a:pt x="89" y="2959"/>
                  </a:cubicBezTo>
                  <a:lnTo>
                    <a:pt x="89" y="3776"/>
                  </a:lnTo>
                  <a:lnTo>
                    <a:pt x="1480" y="3776"/>
                  </a:lnTo>
                  <a:cubicBezTo>
                    <a:pt x="2208" y="3776"/>
                    <a:pt x="2849" y="3047"/>
                    <a:pt x="2849" y="2297"/>
                  </a:cubicBezTo>
                  <a:lnTo>
                    <a:pt x="2849" y="1193"/>
                  </a:lnTo>
                  <a:cubicBezTo>
                    <a:pt x="2849" y="553"/>
                    <a:pt x="2297" y="1"/>
                    <a:pt x="1657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76"/>
            <p:cNvSpPr/>
            <p:nvPr/>
          </p:nvSpPr>
          <p:spPr>
            <a:xfrm>
              <a:off x="4717850" y="1696550"/>
              <a:ext cx="64050" cy="94400"/>
            </a:xfrm>
            <a:custGeom>
              <a:avLst/>
              <a:gdLst/>
              <a:ahLst/>
              <a:cxnLst/>
              <a:rect l="l" t="t" r="r" b="b"/>
              <a:pathLst>
                <a:path w="2562" h="3776" extrusionOk="0">
                  <a:moveTo>
                    <a:pt x="1" y="1"/>
                  </a:moveTo>
                  <a:lnTo>
                    <a:pt x="1" y="641"/>
                  </a:lnTo>
                  <a:cubicBezTo>
                    <a:pt x="89" y="752"/>
                    <a:pt x="177" y="840"/>
                    <a:pt x="266" y="928"/>
                  </a:cubicBezTo>
                  <a:cubicBezTo>
                    <a:pt x="464" y="1105"/>
                    <a:pt x="729" y="1193"/>
                    <a:pt x="1105" y="1193"/>
                  </a:cubicBezTo>
                  <a:lnTo>
                    <a:pt x="1105" y="1657"/>
                  </a:lnTo>
                  <a:cubicBezTo>
                    <a:pt x="641" y="1657"/>
                    <a:pt x="266" y="1855"/>
                    <a:pt x="1" y="2209"/>
                  </a:cubicBezTo>
                  <a:lnTo>
                    <a:pt x="1" y="3776"/>
                  </a:lnTo>
                  <a:lnTo>
                    <a:pt x="1193" y="3776"/>
                  </a:lnTo>
                  <a:cubicBezTo>
                    <a:pt x="1921" y="3776"/>
                    <a:pt x="2562" y="3047"/>
                    <a:pt x="2562" y="2297"/>
                  </a:cubicBezTo>
                  <a:lnTo>
                    <a:pt x="2562" y="1193"/>
                  </a:lnTo>
                  <a:cubicBezTo>
                    <a:pt x="2562" y="553"/>
                    <a:pt x="2010" y="1"/>
                    <a:pt x="1370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76"/>
            <p:cNvSpPr/>
            <p:nvPr/>
          </p:nvSpPr>
          <p:spPr>
            <a:xfrm>
              <a:off x="4669300" y="1795350"/>
              <a:ext cx="96600" cy="87775"/>
            </a:xfrm>
            <a:custGeom>
              <a:avLst/>
              <a:gdLst/>
              <a:ahLst/>
              <a:cxnLst/>
              <a:rect l="l" t="t" r="r" b="b"/>
              <a:pathLst>
                <a:path w="3864" h="3511" extrusionOk="0">
                  <a:moveTo>
                    <a:pt x="0" y="1"/>
                  </a:moveTo>
                  <a:lnTo>
                    <a:pt x="0" y="3224"/>
                  </a:lnTo>
                  <a:cubicBezTo>
                    <a:pt x="640" y="3422"/>
                    <a:pt x="1303" y="3511"/>
                    <a:pt x="1943" y="3511"/>
                  </a:cubicBezTo>
                  <a:lnTo>
                    <a:pt x="2031" y="3511"/>
                  </a:lnTo>
                  <a:cubicBezTo>
                    <a:pt x="2671" y="3511"/>
                    <a:pt x="3223" y="3422"/>
                    <a:pt x="3863" y="3312"/>
                  </a:cubicBezTo>
                  <a:lnTo>
                    <a:pt x="3863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76"/>
            <p:cNvSpPr/>
            <p:nvPr/>
          </p:nvSpPr>
          <p:spPr>
            <a:xfrm>
              <a:off x="4717850" y="1795350"/>
              <a:ext cx="48050" cy="87775"/>
            </a:xfrm>
            <a:custGeom>
              <a:avLst/>
              <a:gdLst/>
              <a:ahLst/>
              <a:cxnLst/>
              <a:rect l="l" t="t" r="r" b="b"/>
              <a:pathLst>
                <a:path w="1922" h="3511" extrusionOk="0">
                  <a:moveTo>
                    <a:pt x="1" y="1"/>
                  </a:moveTo>
                  <a:lnTo>
                    <a:pt x="1" y="3511"/>
                  </a:lnTo>
                  <a:lnTo>
                    <a:pt x="89" y="3511"/>
                  </a:lnTo>
                  <a:cubicBezTo>
                    <a:pt x="729" y="3511"/>
                    <a:pt x="1281" y="3422"/>
                    <a:pt x="1921" y="3312"/>
                  </a:cubicBezTo>
                  <a:lnTo>
                    <a:pt x="1921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76"/>
            <p:cNvSpPr/>
            <p:nvPr/>
          </p:nvSpPr>
          <p:spPr>
            <a:xfrm>
              <a:off x="4598100" y="1577350"/>
              <a:ext cx="117575" cy="93850"/>
            </a:xfrm>
            <a:custGeom>
              <a:avLst/>
              <a:gdLst/>
              <a:ahLst/>
              <a:cxnLst/>
              <a:rect l="l" t="t" r="r" b="b"/>
              <a:pathLst>
                <a:path w="4703" h="3754" extrusionOk="0">
                  <a:moveTo>
                    <a:pt x="3952" y="1"/>
                  </a:moveTo>
                  <a:lnTo>
                    <a:pt x="0" y="1546"/>
                  </a:lnTo>
                  <a:lnTo>
                    <a:pt x="0" y="3753"/>
                  </a:lnTo>
                  <a:lnTo>
                    <a:pt x="4703" y="1833"/>
                  </a:lnTo>
                  <a:lnTo>
                    <a:pt x="3952" y="99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76"/>
            <p:cNvSpPr/>
            <p:nvPr/>
          </p:nvSpPr>
          <p:spPr>
            <a:xfrm>
              <a:off x="4731650" y="1572375"/>
              <a:ext cx="122000" cy="85025"/>
            </a:xfrm>
            <a:custGeom>
              <a:avLst/>
              <a:gdLst/>
              <a:ahLst/>
              <a:cxnLst/>
              <a:rect l="l" t="t" r="r" b="b"/>
              <a:pathLst>
                <a:path w="4880" h="3401" extrusionOk="0">
                  <a:moveTo>
                    <a:pt x="818" y="1"/>
                  </a:moveTo>
                  <a:lnTo>
                    <a:pt x="1" y="751"/>
                  </a:lnTo>
                  <a:lnTo>
                    <a:pt x="177" y="1855"/>
                  </a:lnTo>
                  <a:lnTo>
                    <a:pt x="4129" y="3401"/>
                  </a:lnTo>
                  <a:lnTo>
                    <a:pt x="4879" y="1480"/>
                  </a:lnTo>
                  <a:lnTo>
                    <a:pt x="818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76"/>
            <p:cNvSpPr/>
            <p:nvPr/>
          </p:nvSpPr>
          <p:spPr>
            <a:xfrm>
              <a:off x="4609675" y="1692150"/>
              <a:ext cx="23225" cy="41425"/>
            </a:xfrm>
            <a:custGeom>
              <a:avLst/>
              <a:gdLst/>
              <a:ahLst/>
              <a:cxnLst/>
              <a:rect l="l" t="t" r="r" b="b"/>
              <a:pathLst>
                <a:path w="929" h="1657" extrusionOk="0">
                  <a:moveTo>
                    <a:pt x="553" y="0"/>
                  </a:moveTo>
                  <a:lnTo>
                    <a:pt x="1" y="1104"/>
                  </a:lnTo>
                  <a:lnTo>
                    <a:pt x="928" y="1656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76"/>
            <p:cNvSpPr/>
            <p:nvPr/>
          </p:nvSpPr>
          <p:spPr>
            <a:xfrm>
              <a:off x="4821050" y="1664550"/>
              <a:ext cx="46400" cy="29825"/>
            </a:xfrm>
            <a:custGeom>
              <a:avLst/>
              <a:gdLst/>
              <a:ahLst/>
              <a:cxnLst/>
              <a:rect l="l" t="t" r="r" b="b"/>
              <a:pathLst>
                <a:path w="1856" h="1193" extrusionOk="0">
                  <a:moveTo>
                    <a:pt x="1855" y="1"/>
                  </a:moveTo>
                  <a:lnTo>
                    <a:pt x="1" y="89"/>
                  </a:lnTo>
                  <a:lnTo>
                    <a:pt x="1105" y="1193"/>
                  </a:lnTo>
                  <a:lnTo>
                    <a:pt x="1855" y="1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76"/>
            <p:cNvSpPr/>
            <p:nvPr/>
          </p:nvSpPr>
          <p:spPr>
            <a:xfrm>
              <a:off x="4791250" y="1668975"/>
              <a:ext cx="37000" cy="60175"/>
            </a:xfrm>
            <a:custGeom>
              <a:avLst/>
              <a:gdLst/>
              <a:ahLst/>
              <a:cxnLst/>
              <a:rect l="l" t="t" r="r" b="b"/>
              <a:pathLst>
                <a:path w="1480" h="2407" extrusionOk="0">
                  <a:moveTo>
                    <a:pt x="1" y="0"/>
                  </a:moveTo>
                  <a:lnTo>
                    <a:pt x="288" y="2406"/>
                  </a:lnTo>
                  <a:lnTo>
                    <a:pt x="1480" y="2406"/>
                  </a:lnTo>
                  <a:lnTo>
                    <a:pt x="1105" y="8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76"/>
            <p:cNvSpPr/>
            <p:nvPr/>
          </p:nvSpPr>
          <p:spPr>
            <a:xfrm>
              <a:off x="4701850" y="1544800"/>
              <a:ext cx="32025" cy="46375"/>
            </a:xfrm>
            <a:custGeom>
              <a:avLst/>
              <a:gdLst/>
              <a:ahLst/>
              <a:cxnLst/>
              <a:rect l="l" t="t" r="r" b="b"/>
              <a:pathLst>
                <a:path w="1281" h="1855" extrusionOk="0">
                  <a:moveTo>
                    <a:pt x="1" y="0"/>
                  </a:moveTo>
                  <a:lnTo>
                    <a:pt x="641" y="1854"/>
                  </a:lnTo>
                  <a:lnTo>
                    <a:pt x="1281" y="4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76"/>
            <p:cNvSpPr/>
            <p:nvPr/>
          </p:nvSpPr>
          <p:spPr>
            <a:xfrm>
              <a:off x="4717850" y="1551975"/>
              <a:ext cx="16025" cy="36450"/>
            </a:xfrm>
            <a:custGeom>
              <a:avLst/>
              <a:gdLst/>
              <a:ahLst/>
              <a:cxnLst/>
              <a:rect l="l" t="t" r="r" b="b"/>
              <a:pathLst>
                <a:path w="641" h="1458" extrusionOk="0">
                  <a:moveTo>
                    <a:pt x="1" y="0"/>
                  </a:moveTo>
                  <a:lnTo>
                    <a:pt x="1" y="1457"/>
                  </a:lnTo>
                  <a:lnTo>
                    <a:pt x="641" y="1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76"/>
            <p:cNvSpPr/>
            <p:nvPr/>
          </p:nvSpPr>
          <p:spPr>
            <a:xfrm>
              <a:off x="4582100" y="1676150"/>
              <a:ext cx="32025" cy="43625"/>
            </a:xfrm>
            <a:custGeom>
              <a:avLst/>
              <a:gdLst/>
              <a:ahLst/>
              <a:cxnLst/>
              <a:rect l="l" t="t" r="r" b="b"/>
              <a:pathLst>
                <a:path w="1281" h="1745" extrusionOk="0">
                  <a:moveTo>
                    <a:pt x="0" y="0"/>
                  </a:moveTo>
                  <a:lnTo>
                    <a:pt x="88" y="1744"/>
                  </a:lnTo>
                  <a:lnTo>
                    <a:pt x="1281" y="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8" name="Google Shape;1848;p76"/>
          <p:cNvGrpSpPr/>
          <p:nvPr/>
        </p:nvGrpSpPr>
        <p:grpSpPr>
          <a:xfrm>
            <a:off x="4711956" y="1564792"/>
            <a:ext cx="398451" cy="399048"/>
            <a:chOff x="3929200" y="1515000"/>
            <a:chExt cx="367575" cy="368125"/>
          </a:xfrm>
        </p:grpSpPr>
        <p:sp>
          <p:nvSpPr>
            <p:cNvPr id="1849" name="Google Shape;1849;p76"/>
            <p:cNvSpPr/>
            <p:nvPr/>
          </p:nvSpPr>
          <p:spPr>
            <a:xfrm>
              <a:off x="3929200" y="1515000"/>
              <a:ext cx="367575" cy="368125"/>
            </a:xfrm>
            <a:custGeom>
              <a:avLst/>
              <a:gdLst/>
              <a:ahLst/>
              <a:cxnLst/>
              <a:rect l="l" t="t" r="r" b="b"/>
              <a:pathLst>
                <a:path w="14703" h="14725" extrusionOk="0">
                  <a:moveTo>
                    <a:pt x="7352" y="0"/>
                  </a:moveTo>
                  <a:cubicBezTo>
                    <a:pt x="3312" y="0"/>
                    <a:pt x="0" y="3311"/>
                    <a:pt x="0" y="7351"/>
                  </a:cubicBezTo>
                  <a:cubicBezTo>
                    <a:pt x="0" y="11413"/>
                    <a:pt x="3312" y="14725"/>
                    <a:pt x="7352" y="14725"/>
                  </a:cubicBezTo>
                  <a:cubicBezTo>
                    <a:pt x="11392" y="14725"/>
                    <a:pt x="14703" y="11413"/>
                    <a:pt x="14703" y="7351"/>
                  </a:cubicBezTo>
                  <a:cubicBezTo>
                    <a:pt x="14703" y="3311"/>
                    <a:pt x="11392" y="0"/>
                    <a:pt x="7352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76"/>
            <p:cNvSpPr/>
            <p:nvPr/>
          </p:nvSpPr>
          <p:spPr>
            <a:xfrm>
              <a:off x="3954025" y="1560800"/>
              <a:ext cx="342750" cy="322325"/>
            </a:xfrm>
            <a:custGeom>
              <a:avLst/>
              <a:gdLst/>
              <a:ahLst/>
              <a:cxnLst/>
              <a:rect l="l" t="t" r="r" b="b"/>
              <a:pathLst>
                <a:path w="13710" h="12893" extrusionOk="0">
                  <a:moveTo>
                    <a:pt x="6359" y="0"/>
                  </a:moveTo>
                  <a:cubicBezTo>
                    <a:pt x="5078" y="0"/>
                    <a:pt x="3599" y="751"/>
                    <a:pt x="2672" y="2120"/>
                  </a:cubicBezTo>
                  <a:lnTo>
                    <a:pt x="1568" y="1479"/>
                  </a:lnTo>
                  <a:lnTo>
                    <a:pt x="1943" y="3687"/>
                  </a:lnTo>
                  <a:lnTo>
                    <a:pt x="1" y="3775"/>
                  </a:lnTo>
                  <a:lnTo>
                    <a:pt x="1105" y="5254"/>
                  </a:lnTo>
                  <a:lnTo>
                    <a:pt x="1105" y="5630"/>
                  </a:lnTo>
                  <a:lnTo>
                    <a:pt x="1105" y="5983"/>
                  </a:lnTo>
                  <a:lnTo>
                    <a:pt x="111" y="7175"/>
                  </a:lnTo>
                  <a:lnTo>
                    <a:pt x="5807" y="12893"/>
                  </a:lnTo>
                  <a:lnTo>
                    <a:pt x="6359" y="12893"/>
                  </a:lnTo>
                  <a:cubicBezTo>
                    <a:pt x="10399" y="12893"/>
                    <a:pt x="13710" y="9581"/>
                    <a:pt x="13710" y="5519"/>
                  </a:cubicBezTo>
                  <a:cubicBezTo>
                    <a:pt x="13710" y="4967"/>
                    <a:pt x="13622" y="4415"/>
                    <a:pt x="13533" y="3864"/>
                  </a:cubicBezTo>
                  <a:lnTo>
                    <a:pt x="11149" y="1479"/>
                  </a:lnTo>
                  <a:lnTo>
                    <a:pt x="10134" y="2031"/>
                  </a:lnTo>
                  <a:lnTo>
                    <a:pt x="9493" y="1479"/>
                  </a:lnTo>
                  <a:cubicBezTo>
                    <a:pt x="8655" y="464"/>
                    <a:pt x="7462" y="0"/>
                    <a:pt x="6359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76"/>
            <p:cNvSpPr/>
            <p:nvPr/>
          </p:nvSpPr>
          <p:spPr>
            <a:xfrm>
              <a:off x="3979425" y="1560800"/>
              <a:ext cx="267150" cy="283150"/>
            </a:xfrm>
            <a:custGeom>
              <a:avLst/>
              <a:gdLst/>
              <a:ahLst/>
              <a:cxnLst/>
              <a:rect l="l" t="t" r="r" b="b"/>
              <a:pathLst>
                <a:path w="10686" h="11326" extrusionOk="0">
                  <a:moveTo>
                    <a:pt x="5343" y="0"/>
                  </a:moveTo>
                  <a:cubicBezTo>
                    <a:pt x="3400" y="0"/>
                    <a:pt x="1104" y="1568"/>
                    <a:pt x="927" y="4526"/>
                  </a:cubicBezTo>
                  <a:cubicBezTo>
                    <a:pt x="376" y="4614"/>
                    <a:pt x="0" y="5078"/>
                    <a:pt x="89" y="5630"/>
                  </a:cubicBezTo>
                  <a:lnTo>
                    <a:pt x="199" y="6446"/>
                  </a:lnTo>
                  <a:cubicBezTo>
                    <a:pt x="280" y="6953"/>
                    <a:pt x="677" y="7384"/>
                    <a:pt x="1168" y="7384"/>
                  </a:cubicBezTo>
                  <a:cubicBezTo>
                    <a:pt x="1212" y="7384"/>
                    <a:pt x="1257" y="7381"/>
                    <a:pt x="1303" y="7374"/>
                  </a:cubicBezTo>
                  <a:lnTo>
                    <a:pt x="1391" y="7374"/>
                  </a:lnTo>
                  <a:cubicBezTo>
                    <a:pt x="2495" y="10398"/>
                    <a:pt x="4239" y="11149"/>
                    <a:pt x="5343" y="11325"/>
                  </a:cubicBezTo>
                  <a:cubicBezTo>
                    <a:pt x="6446" y="11149"/>
                    <a:pt x="8190" y="10398"/>
                    <a:pt x="9294" y="7374"/>
                  </a:cubicBezTo>
                  <a:lnTo>
                    <a:pt x="9383" y="7374"/>
                  </a:lnTo>
                  <a:cubicBezTo>
                    <a:pt x="9428" y="7381"/>
                    <a:pt x="9473" y="7384"/>
                    <a:pt x="9518" y="7384"/>
                  </a:cubicBezTo>
                  <a:cubicBezTo>
                    <a:pt x="10009" y="7384"/>
                    <a:pt x="10405" y="6953"/>
                    <a:pt x="10486" y="6446"/>
                  </a:cubicBezTo>
                  <a:lnTo>
                    <a:pt x="10575" y="5630"/>
                  </a:lnTo>
                  <a:cubicBezTo>
                    <a:pt x="10685" y="5078"/>
                    <a:pt x="10310" y="4614"/>
                    <a:pt x="9758" y="4526"/>
                  </a:cubicBezTo>
                  <a:cubicBezTo>
                    <a:pt x="9581" y="1568"/>
                    <a:pt x="7263" y="0"/>
                    <a:pt x="5343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76"/>
            <p:cNvSpPr/>
            <p:nvPr/>
          </p:nvSpPr>
          <p:spPr>
            <a:xfrm>
              <a:off x="4112975" y="1560800"/>
              <a:ext cx="133600" cy="283150"/>
            </a:xfrm>
            <a:custGeom>
              <a:avLst/>
              <a:gdLst/>
              <a:ahLst/>
              <a:cxnLst/>
              <a:rect l="l" t="t" r="r" b="b"/>
              <a:pathLst>
                <a:path w="5344" h="11326" extrusionOk="0">
                  <a:moveTo>
                    <a:pt x="1" y="0"/>
                  </a:moveTo>
                  <a:lnTo>
                    <a:pt x="1" y="11325"/>
                  </a:lnTo>
                  <a:cubicBezTo>
                    <a:pt x="1104" y="11149"/>
                    <a:pt x="2848" y="10398"/>
                    <a:pt x="3952" y="7374"/>
                  </a:cubicBezTo>
                  <a:lnTo>
                    <a:pt x="4041" y="7374"/>
                  </a:lnTo>
                  <a:cubicBezTo>
                    <a:pt x="4086" y="7381"/>
                    <a:pt x="4131" y="7384"/>
                    <a:pt x="4176" y="7384"/>
                  </a:cubicBezTo>
                  <a:cubicBezTo>
                    <a:pt x="4667" y="7384"/>
                    <a:pt x="5063" y="6953"/>
                    <a:pt x="5144" y="6446"/>
                  </a:cubicBezTo>
                  <a:lnTo>
                    <a:pt x="5233" y="5630"/>
                  </a:lnTo>
                  <a:cubicBezTo>
                    <a:pt x="5343" y="5078"/>
                    <a:pt x="4968" y="4614"/>
                    <a:pt x="4416" y="4526"/>
                  </a:cubicBezTo>
                  <a:cubicBezTo>
                    <a:pt x="4239" y="1568"/>
                    <a:pt x="1921" y="0"/>
                    <a:pt x="1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76"/>
            <p:cNvSpPr/>
            <p:nvPr/>
          </p:nvSpPr>
          <p:spPr>
            <a:xfrm>
              <a:off x="4034600" y="1581775"/>
              <a:ext cx="156775" cy="61825"/>
            </a:xfrm>
            <a:custGeom>
              <a:avLst/>
              <a:gdLst/>
              <a:ahLst/>
              <a:cxnLst/>
              <a:rect l="l" t="t" r="r" b="b"/>
              <a:pathLst>
                <a:path w="6271" h="2473" extrusionOk="0">
                  <a:moveTo>
                    <a:pt x="641" y="0"/>
                  </a:moveTo>
                  <a:cubicBezTo>
                    <a:pt x="376" y="177"/>
                    <a:pt x="200" y="375"/>
                    <a:pt x="1" y="640"/>
                  </a:cubicBezTo>
                  <a:lnTo>
                    <a:pt x="3136" y="2473"/>
                  </a:lnTo>
                  <a:lnTo>
                    <a:pt x="6270" y="640"/>
                  </a:lnTo>
                  <a:cubicBezTo>
                    <a:pt x="6072" y="375"/>
                    <a:pt x="5895" y="177"/>
                    <a:pt x="5608" y="0"/>
                  </a:cubicBezTo>
                  <a:lnTo>
                    <a:pt x="3136" y="1479"/>
                  </a:lnTo>
                  <a:lnTo>
                    <a:pt x="641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76"/>
            <p:cNvSpPr/>
            <p:nvPr/>
          </p:nvSpPr>
          <p:spPr>
            <a:xfrm>
              <a:off x="4112975" y="1581775"/>
              <a:ext cx="78400" cy="61825"/>
            </a:xfrm>
            <a:custGeom>
              <a:avLst/>
              <a:gdLst/>
              <a:ahLst/>
              <a:cxnLst/>
              <a:rect l="l" t="t" r="r" b="b"/>
              <a:pathLst>
                <a:path w="3136" h="2473" extrusionOk="0">
                  <a:moveTo>
                    <a:pt x="2473" y="0"/>
                  </a:moveTo>
                  <a:lnTo>
                    <a:pt x="1" y="1479"/>
                  </a:lnTo>
                  <a:lnTo>
                    <a:pt x="1" y="2473"/>
                  </a:lnTo>
                  <a:lnTo>
                    <a:pt x="3135" y="640"/>
                  </a:lnTo>
                  <a:cubicBezTo>
                    <a:pt x="2937" y="375"/>
                    <a:pt x="2760" y="177"/>
                    <a:pt x="2473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76"/>
            <p:cNvSpPr/>
            <p:nvPr/>
          </p:nvSpPr>
          <p:spPr>
            <a:xfrm>
              <a:off x="4020800" y="1597775"/>
              <a:ext cx="184375" cy="71225"/>
            </a:xfrm>
            <a:custGeom>
              <a:avLst/>
              <a:gdLst/>
              <a:ahLst/>
              <a:cxnLst/>
              <a:rect l="l" t="t" r="r" b="b"/>
              <a:pathLst>
                <a:path w="7375" h="2849" extrusionOk="0">
                  <a:moveTo>
                    <a:pt x="553" y="0"/>
                  </a:moveTo>
                  <a:cubicBezTo>
                    <a:pt x="376" y="177"/>
                    <a:pt x="200" y="376"/>
                    <a:pt x="1" y="641"/>
                  </a:cubicBezTo>
                  <a:lnTo>
                    <a:pt x="3688" y="2848"/>
                  </a:lnTo>
                  <a:lnTo>
                    <a:pt x="7374" y="641"/>
                  </a:lnTo>
                  <a:cubicBezTo>
                    <a:pt x="7176" y="376"/>
                    <a:pt x="6999" y="177"/>
                    <a:pt x="6822" y="0"/>
                  </a:cubicBezTo>
                  <a:lnTo>
                    <a:pt x="3688" y="1833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76"/>
            <p:cNvSpPr/>
            <p:nvPr/>
          </p:nvSpPr>
          <p:spPr>
            <a:xfrm>
              <a:off x="4112975" y="1597775"/>
              <a:ext cx="92200" cy="71225"/>
            </a:xfrm>
            <a:custGeom>
              <a:avLst/>
              <a:gdLst/>
              <a:ahLst/>
              <a:cxnLst/>
              <a:rect l="l" t="t" r="r" b="b"/>
              <a:pathLst>
                <a:path w="3688" h="2849" extrusionOk="0">
                  <a:moveTo>
                    <a:pt x="3135" y="0"/>
                  </a:moveTo>
                  <a:lnTo>
                    <a:pt x="1" y="1833"/>
                  </a:lnTo>
                  <a:lnTo>
                    <a:pt x="1" y="2848"/>
                  </a:lnTo>
                  <a:lnTo>
                    <a:pt x="3687" y="641"/>
                  </a:lnTo>
                  <a:cubicBezTo>
                    <a:pt x="3489" y="376"/>
                    <a:pt x="3312" y="177"/>
                    <a:pt x="3135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76"/>
            <p:cNvSpPr/>
            <p:nvPr/>
          </p:nvSpPr>
          <p:spPr>
            <a:xfrm>
              <a:off x="4112975" y="1694350"/>
              <a:ext cx="59625" cy="76200"/>
            </a:xfrm>
            <a:custGeom>
              <a:avLst/>
              <a:gdLst/>
              <a:ahLst/>
              <a:cxnLst/>
              <a:rect l="l" t="t" r="r" b="b"/>
              <a:pathLst>
                <a:path w="2385" h="3048" extrusionOk="0">
                  <a:moveTo>
                    <a:pt x="1" y="1"/>
                  </a:moveTo>
                  <a:lnTo>
                    <a:pt x="1" y="3047"/>
                  </a:lnTo>
                  <a:lnTo>
                    <a:pt x="817" y="3047"/>
                  </a:lnTo>
                  <a:lnTo>
                    <a:pt x="817" y="840"/>
                  </a:lnTo>
                  <a:lnTo>
                    <a:pt x="2385" y="840"/>
                  </a:lnTo>
                  <a:lnTo>
                    <a:pt x="2385" y="1"/>
                  </a:ln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76"/>
            <p:cNvSpPr/>
            <p:nvPr/>
          </p:nvSpPr>
          <p:spPr>
            <a:xfrm>
              <a:off x="3954025" y="1597775"/>
              <a:ext cx="317375" cy="142400"/>
            </a:xfrm>
            <a:custGeom>
              <a:avLst/>
              <a:gdLst/>
              <a:ahLst/>
              <a:cxnLst/>
              <a:rect l="l" t="t" r="r" b="b"/>
              <a:pathLst>
                <a:path w="12695" h="5696" extrusionOk="0">
                  <a:moveTo>
                    <a:pt x="1568" y="0"/>
                  </a:moveTo>
                  <a:lnTo>
                    <a:pt x="1943" y="2208"/>
                  </a:lnTo>
                  <a:lnTo>
                    <a:pt x="1" y="2296"/>
                  </a:lnTo>
                  <a:lnTo>
                    <a:pt x="1480" y="4151"/>
                  </a:lnTo>
                  <a:lnTo>
                    <a:pt x="111" y="5696"/>
                  </a:lnTo>
                  <a:lnTo>
                    <a:pt x="12606" y="5696"/>
                  </a:lnTo>
                  <a:lnTo>
                    <a:pt x="11237" y="4151"/>
                  </a:lnTo>
                  <a:lnTo>
                    <a:pt x="12694" y="2296"/>
                  </a:lnTo>
                  <a:lnTo>
                    <a:pt x="10774" y="2208"/>
                  </a:lnTo>
                  <a:lnTo>
                    <a:pt x="11149" y="0"/>
                  </a:lnTo>
                  <a:lnTo>
                    <a:pt x="11149" y="0"/>
                  </a:lnTo>
                  <a:lnTo>
                    <a:pt x="6359" y="2848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76"/>
            <p:cNvSpPr/>
            <p:nvPr/>
          </p:nvSpPr>
          <p:spPr>
            <a:xfrm>
              <a:off x="4112975" y="1597775"/>
              <a:ext cx="158425" cy="142400"/>
            </a:xfrm>
            <a:custGeom>
              <a:avLst/>
              <a:gdLst/>
              <a:ahLst/>
              <a:cxnLst/>
              <a:rect l="l" t="t" r="r" b="b"/>
              <a:pathLst>
                <a:path w="6337" h="5696" extrusionOk="0">
                  <a:moveTo>
                    <a:pt x="4791" y="0"/>
                  </a:moveTo>
                  <a:lnTo>
                    <a:pt x="3687" y="641"/>
                  </a:lnTo>
                  <a:lnTo>
                    <a:pt x="1" y="2848"/>
                  </a:lnTo>
                  <a:lnTo>
                    <a:pt x="1" y="5696"/>
                  </a:lnTo>
                  <a:lnTo>
                    <a:pt x="6248" y="5696"/>
                  </a:lnTo>
                  <a:lnTo>
                    <a:pt x="4879" y="4151"/>
                  </a:lnTo>
                  <a:lnTo>
                    <a:pt x="6336" y="2296"/>
                  </a:lnTo>
                  <a:lnTo>
                    <a:pt x="4416" y="2208"/>
                  </a:lnTo>
                  <a:lnTo>
                    <a:pt x="4791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76"/>
            <p:cNvSpPr/>
            <p:nvPr/>
          </p:nvSpPr>
          <p:spPr>
            <a:xfrm>
              <a:off x="4016400" y="1677575"/>
              <a:ext cx="85025" cy="42950"/>
            </a:xfrm>
            <a:custGeom>
              <a:avLst/>
              <a:gdLst/>
              <a:ahLst/>
              <a:cxnLst/>
              <a:rect l="l" t="t" r="r" b="b"/>
              <a:pathLst>
                <a:path w="3401" h="1718" extrusionOk="0">
                  <a:moveTo>
                    <a:pt x="1564" y="1"/>
                  </a:moveTo>
                  <a:cubicBezTo>
                    <a:pt x="716" y="1"/>
                    <a:pt x="0" y="495"/>
                    <a:pt x="0" y="495"/>
                  </a:cubicBezTo>
                  <a:cubicBezTo>
                    <a:pt x="0" y="495"/>
                    <a:pt x="641" y="1511"/>
                    <a:pt x="1568" y="1687"/>
                  </a:cubicBezTo>
                  <a:cubicBezTo>
                    <a:pt x="1667" y="1709"/>
                    <a:pt x="1769" y="1718"/>
                    <a:pt x="1871" y="1718"/>
                  </a:cubicBezTo>
                  <a:cubicBezTo>
                    <a:pt x="2616" y="1718"/>
                    <a:pt x="3400" y="1224"/>
                    <a:pt x="3400" y="1224"/>
                  </a:cubicBezTo>
                  <a:cubicBezTo>
                    <a:pt x="3400" y="1224"/>
                    <a:pt x="2848" y="296"/>
                    <a:pt x="1921" y="31"/>
                  </a:cubicBezTo>
                  <a:cubicBezTo>
                    <a:pt x="1801" y="10"/>
                    <a:pt x="1681" y="1"/>
                    <a:pt x="1564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76"/>
            <p:cNvSpPr/>
            <p:nvPr/>
          </p:nvSpPr>
          <p:spPr>
            <a:xfrm>
              <a:off x="4032400" y="1686275"/>
              <a:ext cx="53000" cy="25550"/>
            </a:xfrm>
            <a:custGeom>
              <a:avLst/>
              <a:gdLst/>
              <a:ahLst/>
              <a:cxnLst/>
              <a:rect l="l" t="t" r="r" b="b"/>
              <a:pathLst>
                <a:path w="2120" h="1022" extrusionOk="0">
                  <a:moveTo>
                    <a:pt x="807" y="1"/>
                  </a:moveTo>
                  <a:cubicBezTo>
                    <a:pt x="346" y="1"/>
                    <a:pt x="1" y="235"/>
                    <a:pt x="1" y="235"/>
                  </a:cubicBezTo>
                  <a:cubicBezTo>
                    <a:pt x="1" y="235"/>
                    <a:pt x="376" y="876"/>
                    <a:pt x="928" y="964"/>
                  </a:cubicBezTo>
                  <a:cubicBezTo>
                    <a:pt x="1062" y="1005"/>
                    <a:pt x="1192" y="1022"/>
                    <a:pt x="1314" y="1022"/>
                  </a:cubicBezTo>
                  <a:cubicBezTo>
                    <a:pt x="1775" y="1022"/>
                    <a:pt x="2120" y="787"/>
                    <a:pt x="2120" y="787"/>
                  </a:cubicBezTo>
                  <a:cubicBezTo>
                    <a:pt x="2120" y="787"/>
                    <a:pt x="1745" y="147"/>
                    <a:pt x="1193" y="59"/>
                  </a:cubicBezTo>
                  <a:cubicBezTo>
                    <a:pt x="1059" y="17"/>
                    <a:pt x="929" y="1"/>
                    <a:pt x="807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76"/>
            <p:cNvSpPr/>
            <p:nvPr/>
          </p:nvSpPr>
          <p:spPr>
            <a:xfrm>
              <a:off x="4124575" y="1677575"/>
              <a:ext cx="85000" cy="42950"/>
            </a:xfrm>
            <a:custGeom>
              <a:avLst/>
              <a:gdLst/>
              <a:ahLst/>
              <a:cxnLst/>
              <a:rect l="l" t="t" r="r" b="b"/>
              <a:pathLst>
                <a:path w="3400" h="1718" extrusionOk="0">
                  <a:moveTo>
                    <a:pt x="1821" y="1"/>
                  </a:moveTo>
                  <a:cubicBezTo>
                    <a:pt x="1702" y="1"/>
                    <a:pt x="1580" y="10"/>
                    <a:pt x="1457" y="31"/>
                  </a:cubicBezTo>
                  <a:cubicBezTo>
                    <a:pt x="552" y="296"/>
                    <a:pt x="0" y="1224"/>
                    <a:pt x="0" y="1224"/>
                  </a:cubicBezTo>
                  <a:cubicBezTo>
                    <a:pt x="0" y="1224"/>
                    <a:pt x="784" y="1718"/>
                    <a:pt x="1529" y="1718"/>
                  </a:cubicBezTo>
                  <a:cubicBezTo>
                    <a:pt x="1632" y="1718"/>
                    <a:pt x="1734" y="1709"/>
                    <a:pt x="1833" y="1687"/>
                  </a:cubicBezTo>
                  <a:cubicBezTo>
                    <a:pt x="2760" y="1511"/>
                    <a:pt x="3400" y="495"/>
                    <a:pt x="3400" y="495"/>
                  </a:cubicBezTo>
                  <a:cubicBezTo>
                    <a:pt x="3400" y="495"/>
                    <a:pt x="2684" y="1"/>
                    <a:pt x="1821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76"/>
            <p:cNvSpPr/>
            <p:nvPr/>
          </p:nvSpPr>
          <p:spPr>
            <a:xfrm>
              <a:off x="4140575" y="1686275"/>
              <a:ext cx="53000" cy="25550"/>
            </a:xfrm>
            <a:custGeom>
              <a:avLst/>
              <a:gdLst/>
              <a:ahLst/>
              <a:cxnLst/>
              <a:rect l="l" t="t" r="r" b="b"/>
              <a:pathLst>
                <a:path w="2120" h="1022" extrusionOk="0">
                  <a:moveTo>
                    <a:pt x="1314" y="1"/>
                  </a:moveTo>
                  <a:cubicBezTo>
                    <a:pt x="1192" y="1"/>
                    <a:pt x="1062" y="17"/>
                    <a:pt x="928" y="59"/>
                  </a:cubicBezTo>
                  <a:cubicBezTo>
                    <a:pt x="376" y="147"/>
                    <a:pt x="0" y="787"/>
                    <a:pt x="0" y="787"/>
                  </a:cubicBezTo>
                  <a:cubicBezTo>
                    <a:pt x="0" y="787"/>
                    <a:pt x="345" y="1022"/>
                    <a:pt x="806" y="1022"/>
                  </a:cubicBezTo>
                  <a:cubicBezTo>
                    <a:pt x="928" y="1022"/>
                    <a:pt x="1059" y="1005"/>
                    <a:pt x="1193" y="964"/>
                  </a:cubicBezTo>
                  <a:cubicBezTo>
                    <a:pt x="1744" y="876"/>
                    <a:pt x="2120" y="235"/>
                    <a:pt x="2120" y="235"/>
                  </a:cubicBezTo>
                  <a:cubicBezTo>
                    <a:pt x="2120" y="235"/>
                    <a:pt x="1775" y="1"/>
                    <a:pt x="131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4" name="Google Shape;1864;p76"/>
          <p:cNvGrpSpPr/>
          <p:nvPr/>
        </p:nvGrpSpPr>
        <p:grpSpPr>
          <a:xfrm>
            <a:off x="4043697" y="1564792"/>
            <a:ext cx="399075" cy="399048"/>
            <a:chOff x="3312725" y="1515000"/>
            <a:chExt cx="368150" cy="368125"/>
          </a:xfrm>
        </p:grpSpPr>
        <p:sp>
          <p:nvSpPr>
            <p:cNvPr id="1865" name="Google Shape;1865;p76"/>
            <p:cNvSpPr/>
            <p:nvPr/>
          </p:nvSpPr>
          <p:spPr>
            <a:xfrm>
              <a:off x="3312725" y="1515000"/>
              <a:ext cx="368150" cy="368125"/>
            </a:xfrm>
            <a:custGeom>
              <a:avLst/>
              <a:gdLst/>
              <a:ahLst/>
              <a:cxnLst/>
              <a:rect l="l" t="t" r="r" b="b"/>
              <a:pathLst>
                <a:path w="14726" h="14725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11413"/>
                    <a:pt x="3312" y="14725"/>
                    <a:pt x="7352" y="14725"/>
                  </a:cubicBezTo>
                  <a:cubicBezTo>
                    <a:pt x="11414" y="14725"/>
                    <a:pt x="14725" y="11413"/>
                    <a:pt x="14725" y="7351"/>
                  </a:cubicBezTo>
                  <a:cubicBezTo>
                    <a:pt x="14725" y="3311"/>
                    <a:pt x="11414" y="0"/>
                    <a:pt x="7352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76"/>
            <p:cNvSpPr/>
            <p:nvPr/>
          </p:nvSpPr>
          <p:spPr>
            <a:xfrm>
              <a:off x="3340325" y="1662350"/>
              <a:ext cx="340550" cy="220775"/>
            </a:xfrm>
            <a:custGeom>
              <a:avLst/>
              <a:gdLst/>
              <a:ahLst/>
              <a:cxnLst/>
              <a:rect l="l" t="t" r="r" b="b"/>
              <a:pathLst>
                <a:path w="13622" h="8831" extrusionOk="0">
                  <a:moveTo>
                    <a:pt x="464" y="0"/>
                  </a:moveTo>
                  <a:lnTo>
                    <a:pt x="641" y="640"/>
                  </a:lnTo>
                  <a:lnTo>
                    <a:pt x="0" y="640"/>
                  </a:lnTo>
                  <a:lnTo>
                    <a:pt x="0" y="1457"/>
                  </a:lnTo>
                  <a:lnTo>
                    <a:pt x="1281" y="2760"/>
                  </a:lnTo>
                  <a:lnTo>
                    <a:pt x="1369" y="3223"/>
                  </a:lnTo>
                  <a:lnTo>
                    <a:pt x="6998" y="8831"/>
                  </a:lnTo>
                  <a:cubicBezTo>
                    <a:pt x="10663" y="8455"/>
                    <a:pt x="13621" y="5321"/>
                    <a:pt x="13621" y="1457"/>
                  </a:cubicBezTo>
                  <a:lnTo>
                    <a:pt x="12054" y="0"/>
                  </a:lnTo>
                  <a:lnTo>
                    <a:pt x="6800" y="0"/>
                  </a:lnTo>
                  <a:lnTo>
                    <a:pt x="6800" y="640"/>
                  </a:lnTo>
                  <a:lnTo>
                    <a:pt x="6336" y="640"/>
                  </a:lnTo>
                  <a:lnTo>
                    <a:pt x="569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76"/>
            <p:cNvSpPr/>
            <p:nvPr/>
          </p:nvSpPr>
          <p:spPr>
            <a:xfrm>
              <a:off x="3340325" y="1662350"/>
              <a:ext cx="312950" cy="80600"/>
            </a:xfrm>
            <a:custGeom>
              <a:avLst/>
              <a:gdLst/>
              <a:ahLst/>
              <a:cxnLst/>
              <a:rect l="l" t="t" r="r" b="b"/>
              <a:pathLst>
                <a:path w="12518" h="3224" extrusionOk="0">
                  <a:moveTo>
                    <a:pt x="4968" y="729"/>
                  </a:moveTo>
                  <a:lnTo>
                    <a:pt x="4968" y="2473"/>
                  </a:lnTo>
                  <a:lnTo>
                    <a:pt x="1921" y="2473"/>
                  </a:lnTo>
                  <a:lnTo>
                    <a:pt x="1480" y="729"/>
                  </a:lnTo>
                  <a:close/>
                  <a:moveTo>
                    <a:pt x="11038" y="729"/>
                  </a:moveTo>
                  <a:lnTo>
                    <a:pt x="10575" y="2473"/>
                  </a:lnTo>
                  <a:lnTo>
                    <a:pt x="7550" y="2473"/>
                  </a:lnTo>
                  <a:lnTo>
                    <a:pt x="7550" y="729"/>
                  </a:lnTo>
                  <a:close/>
                  <a:moveTo>
                    <a:pt x="464" y="0"/>
                  </a:moveTo>
                  <a:lnTo>
                    <a:pt x="641" y="640"/>
                  </a:lnTo>
                  <a:lnTo>
                    <a:pt x="0" y="640"/>
                  </a:lnTo>
                  <a:lnTo>
                    <a:pt x="0" y="1457"/>
                  </a:lnTo>
                  <a:lnTo>
                    <a:pt x="928" y="1457"/>
                  </a:lnTo>
                  <a:lnTo>
                    <a:pt x="1369" y="3223"/>
                  </a:lnTo>
                  <a:lnTo>
                    <a:pt x="5696" y="3223"/>
                  </a:lnTo>
                  <a:lnTo>
                    <a:pt x="5696" y="1457"/>
                  </a:lnTo>
                  <a:lnTo>
                    <a:pt x="6800" y="1457"/>
                  </a:lnTo>
                  <a:lnTo>
                    <a:pt x="6800" y="3223"/>
                  </a:lnTo>
                  <a:lnTo>
                    <a:pt x="11127" y="3223"/>
                  </a:lnTo>
                  <a:lnTo>
                    <a:pt x="11590" y="1457"/>
                  </a:lnTo>
                  <a:lnTo>
                    <a:pt x="12517" y="1457"/>
                  </a:lnTo>
                  <a:lnTo>
                    <a:pt x="12517" y="640"/>
                  </a:lnTo>
                  <a:lnTo>
                    <a:pt x="11855" y="640"/>
                  </a:lnTo>
                  <a:lnTo>
                    <a:pt x="12054" y="0"/>
                  </a:lnTo>
                  <a:lnTo>
                    <a:pt x="6800" y="0"/>
                  </a:lnTo>
                  <a:lnTo>
                    <a:pt x="6800" y="640"/>
                  </a:lnTo>
                  <a:lnTo>
                    <a:pt x="5696" y="640"/>
                  </a:lnTo>
                  <a:lnTo>
                    <a:pt x="5696" y="0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76"/>
            <p:cNvSpPr/>
            <p:nvPr/>
          </p:nvSpPr>
          <p:spPr>
            <a:xfrm>
              <a:off x="3496500" y="1662350"/>
              <a:ext cx="156775" cy="80600"/>
            </a:xfrm>
            <a:custGeom>
              <a:avLst/>
              <a:gdLst/>
              <a:ahLst/>
              <a:cxnLst/>
              <a:rect l="l" t="t" r="r" b="b"/>
              <a:pathLst>
                <a:path w="6271" h="3224" extrusionOk="0">
                  <a:moveTo>
                    <a:pt x="4791" y="729"/>
                  </a:moveTo>
                  <a:lnTo>
                    <a:pt x="4328" y="2473"/>
                  </a:lnTo>
                  <a:lnTo>
                    <a:pt x="1303" y="2473"/>
                  </a:lnTo>
                  <a:lnTo>
                    <a:pt x="1303" y="729"/>
                  </a:lnTo>
                  <a:close/>
                  <a:moveTo>
                    <a:pt x="553" y="0"/>
                  </a:moveTo>
                  <a:lnTo>
                    <a:pt x="553" y="640"/>
                  </a:lnTo>
                  <a:lnTo>
                    <a:pt x="1" y="640"/>
                  </a:lnTo>
                  <a:lnTo>
                    <a:pt x="1" y="1457"/>
                  </a:lnTo>
                  <a:lnTo>
                    <a:pt x="553" y="1457"/>
                  </a:lnTo>
                  <a:lnTo>
                    <a:pt x="553" y="3223"/>
                  </a:lnTo>
                  <a:lnTo>
                    <a:pt x="4880" y="3223"/>
                  </a:lnTo>
                  <a:lnTo>
                    <a:pt x="5343" y="1457"/>
                  </a:lnTo>
                  <a:lnTo>
                    <a:pt x="6270" y="1457"/>
                  </a:lnTo>
                  <a:lnTo>
                    <a:pt x="6270" y="640"/>
                  </a:lnTo>
                  <a:lnTo>
                    <a:pt x="5608" y="640"/>
                  </a:lnTo>
                  <a:lnTo>
                    <a:pt x="5807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76"/>
            <p:cNvSpPr/>
            <p:nvPr/>
          </p:nvSpPr>
          <p:spPr>
            <a:xfrm>
              <a:off x="3372325" y="1676150"/>
              <a:ext cx="94400" cy="53000"/>
            </a:xfrm>
            <a:custGeom>
              <a:avLst/>
              <a:gdLst/>
              <a:ahLst/>
              <a:cxnLst/>
              <a:rect l="l" t="t" r="r" b="b"/>
              <a:pathLst>
                <a:path w="3776" h="2120" extrusionOk="0">
                  <a:moveTo>
                    <a:pt x="1" y="0"/>
                  </a:moveTo>
                  <a:lnTo>
                    <a:pt x="641" y="2119"/>
                  </a:lnTo>
                  <a:lnTo>
                    <a:pt x="3776" y="2119"/>
                  </a:lnTo>
                  <a:lnTo>
                    <a:pt x="3776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76"/>
            <p:cNvSpPr/>
            <p:nvPr/>
          </p:nvSpPr>
          <p:spPr>
            <a:xfrm>
              <a:off x="3526325" y="1676150"/>
              <a:ext cx="94375" cy="53000"/>
            </a:xfrm>
            <a:custGeom>
              <a:avLst/>
              <a:gdLst/>
              <a:ahLst/>
              <a:cxnLst/>
              <a:rect l="l" t="t" r="r" b="b"/>
              <a:pathLst>
                <a:path w="3775" h="2120" extrusionOk="0">
                  <a:moveTo>
                    <a:pt x="0" y="0"/>
                  </a:moveTo>
                  <a:lnTo>
                    <a:pt x="0" y="2119"/>
                  </a:lnTo>
                  <a:lnTo>
                    <a:pt x="3135" y="2119"/>
                  </a:lnTo>
                  <a:lnTo>
                    <a:pt x="3775" y="0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76"/>
            <p:cNvSpPr/>
            <p:nvPr/>
          </p:nvSpPr>
          <p:spPr>
            <a:xfrm>
              <a:off x="3386125" y="1676150"/>
              <a:ext cx="48600" cy="53000"/>
            </a:xfrm>
            <a:custGeom>
              <a:avLst/>
              <a:gdLst/>
              <a:ahLst/>
              <a:cxnLst/>
              <a:rect l="l" t="t" r="r" b="b"/>
              <a:pathLst>
                <a:path w="1944" h="2120" extrusionOk="0">
                  <a:moveTo>
                    <a:pt x="928" y="0"/>
                  </a:moveTo>
                  <a:lnTo>
                    <a:pt x="1" y="1744"/>
                  </a:lnTo>
                  <a:lnTo>
                    <a:pt x="89" y="2119"/>
                  </a:lnTo>
                  <a:lnTo>
                    <a:pt x="840" y="2119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76"/>
            <p:cNvSpPr/>
            <p:nvPr/>
          </p:nvSpPr>
          <p:spPr>
            <a:xfrm>
              <a:off x="3526325" y="1676150"/>
              <a:ext cx="50775" cy="53000"/>
            </a:xfrm>
            <a:custGeom>
              <a:avLst/>
              <a:gdLst/>
              <a:ahLst/>
              <a:cxnLst/>
              <a:rect l="l" t="t" r="r" b="b"/>
              <a:pathLst>
                <a:path w="2031" h="2120" extrusionOk="0">
                  <a:moveTo>
                    <a:pt x="1104" y="0"/>
                  </a:moveTo>
                  <a:lnTo>
                    <a:pt x="0" y="2009"/>
                  </a:lnTo>
                  <a:lnTo>
                    <a:pt x="0" y="2119"/>
                  </a:lnTo>
                  <a:lnTo>
                    <a:pt x="927" y="2119"/>
                  </a:lnTo>
                  <a:lnTo>
                    <a:pt x="2031" y="0"/>
                  </a:ln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3" name="Google Shape;1873;p76"/>
          <p:cNvGrpSpPr/>
          <p:nvPr/>
        </p:nvGrpSpPr>
        <p:grpSpPr>
          <a:xfrm>
            <a:off x="3355709" y="1564792"/>
            <a:ext cx="399048" cy="399048"/>
            <a:chOff x="2678050" y="1515000"/>
            <a:chExt cx="368125" cy="368125"/>
          </a:xfrm>
        </p:grpSpPr>
        <p:sp>
          <p:nvSpPr>
            <p:cNvPr id="1874" name="Google Shape;1874;p76"/>
            <p:cNvSpPr/>
            <p:nvPr/>
          </p:nvSpPr>
          <p:spPr>
            <a:xfrm>
              <a:off x="2678050" y="1515000"/>
              <a:ext cx="368125" cy="368125"/>
            </a:xfrm>
            <a:custGeom>
              <a:avLst/>
              <a:gdLst/>
              <a:ahLst/>
              <a:cxnLst/>
              <a:rect l="l" t="t" r="r" b="b"/>
              <a:pathLst>
                <a:path w="14725" h="14725" extrusionOk="0">
                  <a:moveTo>
                    <a:pt x="7352" y="0"/>
                  </a:moveTo>
                  <a:cubicBezTo>
                    <a:pt x="3312" y="0"/>
                    <a:pt x="0" y="3311"/>
                    <a:pt x="0" y="7351"/>
                  </a:cubicBezTo>
                  <a:cubicBezTo>
                    <a:pt x="0" y="11413"/>
                    <a:pt x="3312" y="14725"/>
                    <a:pt x="7352" y="14725"/>
                  </a:cubicBezTo>
                  <a:cubicBezTo>
                    <a:pt x="11414" y="14725"/>
                    <a:pt x="14725" y="11413"/>
                    <a:pt x="14725" y="7351"/>
                  </a:cubicBezTo>
                  <a:cubicBezTo>
                    <a:pt x="14725" y="3311"/>
                    <a:pt x="11414" y="0"/>
                    <a:pt x="7352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76"/>
            <p:cNvSpPr/>
            <p:nvPr/>
          </p:nvSpPr>
          <p:spPr>
            <a:xfrm>
              <a:off x="2701225" y="1540375"/>
              <a:ext cx="344950" cy="342750"/>
            </a:xfrm>
            <a:custGeom>
              <a:avLst/>
              <a:gdLst/>
              <a:ahLst/>
              <a:cxnLst/>
              <a:rect l="l" t="t" r="r" b="b"/>
              <a:pathLst>
                <a:path w="13798" h="13710" extrusionOk="0">
                  <a:moveTo>
                    <a:pt x="6425" y="0"/>
                  </a:moveTo>
                  <a:lnTo>
                    <a:pt x="4681" y="1104"/>
                  </a:lnTo>
                  <a:lnTo>
                    <a:pt x="4968" y="1568"/>
                  </a:lnTo>
                  <a:cubicBezTo>
                    <a:pt x="3952" y="1921"/>
                    <a:pt x="3202" y="2583"/>
                    <a:pt x="2650" y="3488"/>
                  </a:cubicBezTo>
                  <a:lnTo>
                    <a:pt x="1833" y="3025"/>
                  </a:lnTo>
                  <a:lnTo>
                    <a:pt x="1" y="3687"/>
                  </a:lnTo>
                  <a:lnTo>
                    <a:pt x="1745" y="6712"/>
                  </a:lnTo>
                  <a:lnTo>
                    <a:pt x="2098" y="7087"/>
                  </a:lnTo>
                  <a:lnTo>
                    <a:pt x="2098" y="10398"/>
                  </a:lnTo>
                  <a:lnTo>
                    <a:pt x="5321" y="13621"/>
                  </a:lnTo>
                  <a:cubicBezTo>
                    <a:pt x="5696" y="13710"/>
                    <a:pt x="6071" y="13710"/>
                    <a:pt x="6425" y="13710"/>
                  </a:cubicBezTo>
                  <a:cubicBezTo>
                    <a:pt x="10487" y="13710"/>
                    <a:pt x="13798" y="10398"/>
                    <a:pt x="13798" y="6336"/>
                  </a:cubicBezTo>
                  <a:cubicBezTo>
                    <a:pt x="13798" y="5608"/>
                    <a:pt x="13688" y="4968"/>
                    <a:pt x="13511" y="4327"/>
                  </a:cubicBezTo>
                  <a:lnTo>
                    <a:pt x="12871" y="3687"/>
                  </a:lnTo>
                  <a:lnTo>
                    <a:pt x="11039" y="3025"/>
                  </a:lnTo>
                  <a:lnTo>
                    <a:pt x="10487" y="3312"/>
                  </a:lnTo>
                  <a:lnTo>
                    <a:pt x="8169" y="1104"/>
                  </a:lnTo>
                  <a:lnTo>
                    <a:pt x="6425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76"/>
            <p:cNvSpPr/>
            <p:nvPr/>
          </p:nvSpPr>
          <p:spPr>
            <a:xfrm>
              <a:off x="2753650" y="1572375"/>
              <a:ext cx="216375" cy="271575"/>
            </a:xfrm>
            <a:custGeom>
              <a:avLst/>
              <a:gdLst/>
              <a:ahLst/>
              <a:cxnLst/>
              <a:rect l="l" t="t" r="r" b="b"/>
              <a:pathLst>
                <a:path w="8655" h="10863" extrusionOk="0">
                  <a:moveTo>
                    <a:pt x="4328" y="1"/>
                  </a:moveTo>
                  <a:cubicBezTo>
                    <a:pt x="1943" y="1"/>
                    <a:pt x="1" y="1944"/>
                    <a:pt x="1" y="4328"/>
                  </a:cubicBezTo>
                  <a:lnTo>
                    <a:pt x="1" y="9118"/>
                  </a:lnTo>
                  <a:lnTo>
                    <a:pt x="2959" y="10862"/>
                  </a:lnTo>
                  <a:lnTo>
                    <a:pt x="1480" y="8743"/>
                  </a:lnTo>
                  <a:lnTo>
                    <a:pt x="1480" y="7087"/>
                  </a:lnTo>
                  <a:lnTo>
                    <a:pt x="7175" y="7087"/>
                  </a:lnTo>
                  <a:lnTo>
                    <a:pt x="7175" y="8743"/>
                  </a:lnTo>
                  <a:lnTo>
                    <a:pt x="5718" y="10862"/>
                  </a:lnTo>
                  <a:lnTo>
                    <a:pt x="8655" y="9118"/>
                  </a:lnTo>
                  <a:lnTo>
                    <a:pt x="8655" y="4328"/>
                  </a:lnTo>
                  <a:cubicBezTo>
                    <a:pt x="8655" y="1944"/>
                    <a:pt x="6734" y="1"/>
                    <a:pt x="4328" y="1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76"/>
            <p:cNvSpPr/>
            <p:nvPr/>
          </p:nvSpPr>
          <p:spPr>
            <a:xfrm>
              <a:off x="2861825" y="1572375"/>
              <a:ext cx="108200" cy="271575"/>
            </a:xfrm>
            <a:custGeom>
              <a:avLst/>
              <a:gdLst/>
              <a:ahLst/>
              <a:cxnLst/>
              <a:rect l="l" t="t" r="r" b="b"/>
              <a:pathLst>
                <a:path w="4328" h="10863" extrusionOk="0">
                  <a:moveTo>
                    <a:pt x="1" y="1"/>
                  </a:moveTo>
                  <a:lnTo>
                    <a:pt x="1" y="7087"/>
                  </a:lnTo>
                  <a:lnTo>
                    <a:pt x="2848" y="7087"/>
                  </a:lnTo>
                  <a:lnTo>
                    <a:pt x="2848" y="8743"/>
                  </a:lnTo>
                  <a:lnTo>
                    <a:pt x="1391" y="10862"/>
                  </a:lnTo>
                  <a:lnTo>
                    <a:pt x="4328" y="9118"/>
                  </a:lnTo>
                  <a:lnTo>
                    <a:pt x="4328" y="4328"/>
                  </a:lnTo>
                  <a:cubicBezTo>
                    <a:pt x="4328" y="2495"/>
                    <a:pt x="3135" y="928"/>
                    <a:pt x="1480" y="288"/>
                  </a:cubicBezTo>
                  <a:cubicBezTo>
                    <a:pt x="1016" y="89"/>
                    <a:pt x="553" y="1"/>
                    <a:pt x="1" y="1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76"/>
            <p:cNvSpPr/>
            <p:nvPr/>
          </p:nvSpPr>
          <p:spPr>
            <a:xfrm>
              <a:off x="2869000" y="1615975"/>
              <a:ext cx="154000" cy="108200"/>
            </a:xfrm>
            <a:custGeom>
              <a:avLst/>
              <a:gdLst/>
              <a:ahLst/>
              <a:cxnLst/>
              <a:rect l="l" t="t" r="r" b="b"/>
              <a:pathLst>
                <a:path w="6160" h="4328" extrusionOk="0">
                  <a:moveTo>
                    <a:pt x="4328" y="1"/>
                  </a:moveTo>
                  <a:lnTo>
                    <a:pt x="641" y="1767"/>
                  </a:lnTo>
                  <a:lnTo>
                    <a:pt x="1" y="4328"/>
                  </a:lnTo>
                  <a:lnTo>
                    <a:pt x="4416" y="3688"/>
                  </a:lnTo>
                  <a:lnTo>
                    <a:pt x="6160" y="663"/>
                  </a:lnTo>
                  <a:lnTo>
                    <a:pt x="4328" y="1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76"/>
            <p:cNvSpPr/>
            <p:nvPr/>
          </p:nvSpPr>
          <p:spPr>
            <a:xfrm>
              <a:off x="2885000" y="1674075"/>
              <a:ext cx="69025" cy="34975"/>
            </a:xfrm>
            <a:custGeom>
              <a:avLst/>
              <a:gdLst/>
              <a:ahLst/>
              <a:cxnLst/>
              <a:rect l="l" t="t" r="r" b="b"/>
              <a:pathLst>
                <a:path w="2761" h="1399" extrusionOk="0">
                  <a:moveTo>
                    <a:pt x="1737" y="0"/>
                  </a:moveTo>
                  <a:cubicBezTo>
                    <a:pt x="1590" y="0"/>
                    <a:pt x="1436" y="24"/>
                    <a:pt x="1281" y="83"/>
                  </a:cubicBezTo>
                  <a:cubicBezTo>
                    <a:pt x="464" y="260"/>
                    <a:pt x="1" y="988"/>
                    <a:pt x="1" y="988"/>
                  </a:cubicBezTo>
                  <a:cubicBezTo>
                    <a:pt x="1" y="988"/>
                    <a:pt x="608" y="1398"/>
                    <a:pt x="1256" y="1398"/>
                  </a:cubicBezTo>
                  <a:cubicBezTo>
                    <a:pt x="1360" y="1398"/>
                    <a:pt x="1465" y="1388"/>
                    <a:pt x="1568" y="1364"/>
                  </a:cubicBezTo>
                  <a:cubicBezTo>
                    <a:pt x="2297" y="1187"/>
                    <a:pt x="2760" y="348"/>
                    <a:pt x="2760" y="348"/>
                  </a:cubicBezTo>
                  <a:cubicBezTo>
                    <a:pt x="2760" y="348"/>
                    <a:pt x="2301" y="0"/>
                    <a:pt x="1737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76"/>
            <p:cNvSpPr/>
            <p:nvPr/>
          </p:nvSpPr>
          <p:spPr>
            <a:xfrm>
              <a:off x="2896600" y="1682350"/>
              <a:ext cx="41425" cy="19625"/>
            </a:xfrm>
            <a:custGeom>
              <a:avLst/>
              <a:gdLst/>
              <a:ahLst/>
              <a:cxnLst/>
              <a:rect l="l" t="t" r="r" b="b"/>
              <a:pathLst>
                <a:path w="1657" h="785" extrusionOk="0">
                  <a:moveTo>
                    <a:pt x="913" y="0"/>
                  </a:moveTo>
                  <a:cubicBezTo>
                    <a:pt x="853" y="0"/>
                    <a:pt x="791" y="5"/>
                    <a:pt x="729" y="17"/>
                  </a:cubicBezTo>
                  <a:cubicBezTo>
                    <a:pt x="265" y="105"/>
                    <a:pt x="0" y="569"/>
                    <a:pt x="0" y="569"/>
                  </a:cubicBezTo>
                  <a:cubicBezTo>
                    <a:pt x="0" y="569"/>
                    <a:pt x="349" y="785"/>
                    <a:pt x="729" y="785"/>
                  </a:cubicBezTo>
                  <a:cubicBezTo>
                    <a:pt x="787" y="785"/>
                    <a:pt x="847" y="779"/>
                    <a:pt x="906" y="768"/>
                  </a:cubicBezTo>
                  <a:cubicBezTo>
                    <a:pt x="1369" y="657"/>
                    <a:pt x="1656" y="216"/>
                    <a:pt x="1656" y="216"/>
                  </a:cubicBezTo>
                  <a:cubicBezTo>
                    <a:pt x="1656" y="216"/>
                    <a:pt x="1308" y="0"/>
                    <a:pt x="913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76"/>
            <p:cNvSpPr/>
            <p:nvPr/>
          </p:nvSpPr>
          <p:spPr>
            <a:xfrm>
              <a:off x="2701225" y="1615975"/>
              <a:ext cx="154000" cy="108200"/>
            </a:xfrm>
            <a:custGeom>
              <a:avLst/>
              <a:gdLst/>
              <a:ahLst/>
              <a:cxnLst/>
              <a:rect l="l" t="t" r="r" b="b"/>
              <a:pathLst>
                <a:path w="6160" h="4328" extrusionOk="0">
                  <a:moveTo>
                    <a:pt x="1833" y="1"/>
                  </a:moveTo>
                  <a:lnTo>
                    <a:pt x="1" y="663"/>
                  </a:lnTo>
                  <a:lnTo>
                    <a:pt x="1745" y="3688"/>
                  </a:lnTo>
                  <a:lnTo>
                    <a:pt x="6160" y="4328"/>
                  </a:lnTo>
                  <a:lnTo>
                    <a:pt x="5520" y="1767"/>
                  </a:lnTo>
                  <a:lnTo>
                    <a:pt x="1833" y="1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76"/>
            <p:cNvSpPr/>
            <p:nvPr/>
          </p:nvSpPr>
          <p:spPr>
            <a:xfrm>
              <a:off x="2770225" y="1674075"/>
              <a:ext cx="69000" cy="34975"/>
            </a:xfrm>
            <a:custGeom>
              <a:avLst/>
              <a:gdLst/>
              <a:ahLst/>
              <a:cxnLst/>
              <a:rect l="l" t="t" r="r" b="b"/>
              <a:pathLst>
                <a:path w="2760" h="1399" extrusionOk="0">
                  <a:moveTo>
                    <a:pt x="1013" y="0"/>
                  </a:moveTo>
                  <a:cubicBezTo>
                    <a:pt x="459" y="0"/>
                    <a:pt x="0" y="348"/>
                    <a:pt x="0" y="348"/>
                  </a:cubicBezTo>
                  <a:cubicBezTo>
                    <a:pt x="0" y="348"/>
                    <a:pt x="442" y="1187"/>
                    <a:pt x="1192" y="1364"/>
                  </a:cubicBezTo>
                  <a:cubicBezTo>
                    <a:pt x="1293" y="1388"/>
                    <a:pt x="1395" y="1398"/>
                    <a:pt x="1497" y="1398"/>
                  </a:cubicBezTo>
                  <a:cubicBezTo>
                    <a:pt x="2136" y="1398"/>
                    <a:pt x="2760" y="988"/>
                    <a:pt x="2760" y="988"/>
                  </a:cubicBezTo>
                  <a:cubicBezTo>
                    <a:pt x="2760" y="988"/>
                    <a:pt x="2296" y="260"/>
                    <a:pt x="1457" y="83"/>
                  </a:cubicBezTo>
                  <a:cubicBezTo>
                    <a:pt x="1307" y="24"/>
                    <a:pt x="1156" y="0"/>
                    <a:pt x="1013" y="0"/>
                  </a:cubicBez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76"/>
            <p:cNvSpPr/>
            <p:nvPr/>
          </p:nvSpPr>
          <p:spPr>
            <a:xfrm>
              <a:off x="2786225" y="1682350"/>
              <a:ext cx="41400" cy="19625"/>
            </a:xfrm>
            <a:custGeom>
              <a:avLst/>
              <a:gdLst/>
              <a:ahLst/>
              <a:cxnLst/>
              <a:rect l="l" t="t" r="r" b="b"/>
              <a:pathLst>
                <a:path w="1656" h="785" extrusionOk="0">
                  <a:moveTo>
                    <a:pt x="729" y="0"/>
                  </a:moveTo>
                  <a:cubicBezTo>
                    <a:pt x="348" y="0"/>
                    <a:pt x="0" y="216"/>
                    <a:pt x="0" y="216"/>
                  </a:cubicBezTo>
                  <a:cubicBezTo>
                    <a:pt x="0" y="216"/>
                    <a:pt x="265" y="657"/>
                    <a:pt x="729" y="768"/>
                  </a:cubicBezTo>
                  <a:cubicBezTo>
                    <a:pt x="791" y="779"/>
                    <a:pt x="852" y="785"/>
                    <a:pt x="913" y="785"/>
                  </a:cubicBezTo>
                  <a:cubicBezTo>
                    <a:pt x="1308" y="785"/>
                    <a:pt x="1656" y="569"/>
                    <a:pt x="1656" y="569"/>
                  </a:cubicBezTo>
                  <a:cubicBezTo>
                    <a:pt x="1656" y="569"/>
                    <a:pt x="1369" y="105"/>
                    <a:pt x="905" y="17"/>
                  </a:cubicBezTo>
                  <a:cubicBezTo>
                    <a:pt x="847" y="5"/>
                    <a:pt x="787" y="0"/>
                    <a:pt x="729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76"/>
            <p:cNvSpPr/>
            <p:nvPr/>
          </p:nvSpPr>
          <p:spPr>
            <a:xfrm>
              <a:off x="2818225" y="1540375"/>
              <a:ext cx="87225" cy="89425"/>
            </a:xfrm>
            <a:custGeom>
              <a:avLst/>
              <a:gdLst/>
              <a:ahLst/>
              <a:cxnLst/>
              <a:rect l="l" t="t" r="r" b="b"/>
              <a:pathLst>
                <a:path w="3489" h="3577" extrusionOk="0">
                  <a:moveTo>
                    <a:pt x="1745" y="0"/>
                  </a:moveTo>
                  <a:lnTo>
                    <a:pt x="1" y="1104"/>
                  </a:lnTo>
                  <a:lnTo>
                    <a:pt x="1745" y="3577"/>
                  </a:lnTo>
                  <a:lnTo>
                    <a:pt x="3489" y="1104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76"/>
            <p:cNvSpPr/>
            <p:nvPr/>
          </p:nvSpPr>
          <p:spPr>
            <a:xfrm>
              <a:off x="2861825" y="1540375"/>
              <a:ext cx="43625" cy="89425"/>
            </a:xfrm>
            <a:custGeom>
              <a:avLst/>
              <a:gdLst/>
              <a:ahLst/>
              <a:cxnLst/>
              <a:rect l="l" t="t" r="r" b="b"/>
              <a:pathLst>
                <a:path w="1745" h="3577" extrusionOk="0">
                  <a:moveTo>
                    <a:pt x="1" y="0"/>
                  </a:moveTo>
                  <a:lnTo>
                    <a:pt x="1" y="3577"/>
                  </a:lnTo>
                  <a:lnTo>
                    <a:pt x="1480" y="1568"/>
                  </a:lnTo>
                  <a:lnTo>
                    <a:pt x="1745" y="11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6" name="Google Shape;1886;p76"/>
          <p:cNvGrpSpPr/>
          <p:nvPr/>
        </p:nvGrpSpPr>
        <p:grpSpPr>
          <a:xfrm>
            <a:off x="2727531" y="1564792"/>
            <a:ext cx="399075" cy="399048"/>
            <a:chOff x="2098550" y="1515000"/>
            <a:chExt cx="368150" cy="368125"/>
          </a:xfrm>
        </p:grpSpPr>
        <p:sp>
          <p:nvSpPr>
            <p:cNvPr id="1887" name="Google Shape;1887;p76"/>
            <p:cNvSpPr/>
            <p:nvPr/>
          </p:nvSpPr>
          <p:spPr>
            <a:xfrm>
              <a:off x="2098550" y="1515000"/>
              <a:ext cx="368150" cy="368125"/>
            </a:xfrm>
            <a:custGeom>
              <a:avLst/>
              <a:gdLst/>
              <a:ahLst/>
              <a:cxnLst/>
              <a:rect l="l" t="t" r="r" b="b"/>
              <a:pathLst>
                <a:path w="14726" h="14725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8654"/>
                    <a:pt x="266" y="9846"/>
                    <a:pt x="928" y="10861"/>
                  </a:cubicBezTo>
                  <a:cubicBezTo>
                    <a:pt x="1193" y="11413"/>
                    <a:pt x="1833" y="11590"/>
                    <a:pt x="2297" y="12053"/>
                  </a:cubicBezTo>
                  <a:cubicBezTo>
                    <a:pt x="2672" y="12517"/>
                    <a:pt x="2849" y="13246"/>
                    <a:pt x="3312" y="13532"/>
                  </a:cubicBezTo>
                  <a:cubicBezTo>
                    <a:pt x="4504" y="14261"/>
                    <a:pt x="5895" y="14725"/>
                    <a:pt x="7352" y="14725"/>
                  </a:cubicBezTo>
                  <a:cubicBezTo>
                    <a:pt x="11414" y="14725"/>
                    <a:pt x="14725" y="11413"/>
                    <a:pt x="14725" y="7351"/>
                  </a:cubicBezTo>
                  <a:cubicBezTo>
                    <a:pt x="14725" y="6071"/>
                    <a:pt x="14438" y="4879"/>
                    <a:pt x="13798" y="3863"/>
                  </a:cubicBezTo>
                  <a:cubicBezTo>
                    <a:pt x="13622" y="3400"/>
                    <a:pt x="12694" y="3223"/>
                    <a:pt x="12407" y="2848"/>
                  </a:cubicBezTo>
                  <a:cubicBezTo>
                    <a:pt x="11966" y="2296"/>
                    <a:pt x="11966" y="1567"/>
                    <a:pt x="11414" y="1192"/>
                  </a:cubicBezTo>
                  <a:cubicBezTo>
                    <a:pt x="10200" y="464"/>
                    <a:pt x="8831" y="0"/>
                    <a:pt x="73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76"/>
            <p:cNvSpPr/>
            <p:nvPr/>
          </p:nvSpPr>
          <p:spPr>
            <a:xfrm>
              <a:off x="2121725" y="1544800"/>
              <a:ext cx="344975" cy="338325"/>
            </a:xfrm>
            <a:custGeom>
              <a:avLst/>
              <a:gdLst/>
              <a:ahLst/>
              <a:cxnLst/>
              <a:rect l="l" t="t" r="r" b="b"/>
              <a:pathLst>
                <a:path w="13799" h="13533" extrusionOk="0">
                  <a:moveTo>
                    <a:pt x="10487" y="0"/>
                  </a:moveTo>
                  <a:lnTo>
                    <a:pt x="8831" y="751"/>
                  </a:lnTo>
                  <a:lnTo>
                    <a:pt x="8920" y="927"/>
                  </a:lnTo>
                  <a:cubicBezTo>
                    <a:pt x="8754" y="978"/>
                    <a:pt x="8625" y="1029"/>
                    <a:pt x="8422" y="1029"/>
                  </a:cubicBezTo>
                  <a:cubicBezTo>
                    <a:pt x="8274" y="1029"/>
                    <a:pt x="8086" y="1002"/>
                    <a:pt x="7816" y="927"/>
                  </a:cubicBezTo>
                  <a:cubicBezTo>
                    <a:pt x="7692" y="888"/>
                    <a:pt x="7564" y="870"/>
                    <a:pt x="7434" y="870"/>
                  </a:cubicBezTo>
                  <a:cubicBezTo>
                    <a:pt x="6982" y="870"/>
                    <a:pt x="6500" y="1080"/>
                    <a:pt x="6072" y="1303"/>
                  </a:cubicBezTo>
                  <a:lnTo>
                    <a:pt x="3312" y="2671"/>
                  </a:lnTo>
                  <a:cubicBezTo>
                    <a:pt x="2849" y="2848"/>
                    <a:pt x="2650" y="3311"/>
                    <a:pt x="2849" y="3775"/>
                  </a:cubicBezTo>
                  <a:lnTo>
                    <a:pt x="2937" y="3863"/>
                  </a:lnTo>
                  <a:lnTo>
                    <a:pt x="4129" y="5055"/>
                  </a:lnTo>
                  <a:cubicBezTo>
                    <a:pt x="4041" y="5055"/>
                    <a:pt x="4041" y="5055"/>
                    <a:pt x="4041" y="5166"/>
                  </a:cubicBezTo>
                  <a:lnTo>
                    <a:pt x="3953" y="5166"/>
                  </a:lnTo>
                  <a:cubicBezTo>
                    <a:pt x="3953" y="5254"/>
                    <a:pt x="3864" y="5254"/>
                    <a:pt x="3864" y="5254"/>
                  </a:cubicBezTo>
                  <a:lnTo>
                    <a:pt x="3864" y="5342"/>
                  </a:lnTo>
                  <a:lnTo>
                    <a:pt x="4416" y="5894"/>
                  </a:lnTo>
                  <a:lnTo>
                    <a:pt x="4416" y="5983"/>
                  </a:lnTo>
                  <a:lnTo>
                    <a:pt x="4416" y="6071"/>
                  </a:lnTo>
                  <a:cubicBezTo>
                    <a:pt x="4416" y="6358"/>
                    <a:pt x="4416" y="7086"/>
                    <a:pt x="5145" y="8014"/>
                  </a:cubicBezTo>
                  <a:lnTo>
                    <a:pt x="4416" y="8367"/>
                  </a:lnTo>
                  <a:cubicBezTo>
                    <a:pt x="4129" y="8279"/>
                    <a:pt x="3953" y="8279"/>
                    <a:pt x="3953" y="8279"/>
                  </a:cubicBezTo>
                  <a:cubicBezTo>
                    <a:pt x="3750" y="8216"/>
                    <a:pt x="3602" y="8154"/>
                    <a:pt x="3431" y="8154"/>
                  </a:cubicBezTo>
                  <a:cubicBezTo>
                    <a:pt x="3361" y="8154"/>
                    <a:pt x="3286" y="8164"/>
                    <a:pt x="3202" y="8190"/>
                  </a:cubicBezTo>
                  <a:cubicBezTo>
                    <a:pt x="3202" y="8190"/>
                    <a:pt x="2937" y="8367"/>
                    <a:pt x="2562" y="8566"/>
                  </a:cubicBezTo>
                  <a:lnTo>
                    <a:pt x="2473" y="8367"/>
                  </a:lnTo>
                  <a:lnTo>
                    <a:pt x="1" y="9669"/>
                  </a:lnTo>
                  <a:cubicBezTo>
                    <a:pt x="266" y="10221"/>
                    <a:pt x="906" y="10398"/>
                    <a:pt x="1370" y="10861"/>
                  </a:cubicBezTo>
                  <a:cubicBezTo>
                    <a:pt x="1745" y="11325"/>
                    <a:pt x="1922" y="12054"/>
                    <a:pt x="2385" y="12340"/>
                  </a:cubicBezTo>
                  <a:cubicBezTo>
                    <a:pt x="3577" y="13069"/>
                    <a:pt x="4968" y="13533"/>
                    <a:pt x="6425" y="13533"/>
                  </a:cubicBezTo>
                  <a:cubicBezTo>
                    <a:pt x="10487" y="13533"/>
                    <a:pt x="13798" y="10221"/>
                    <a:pt x="13798" y="6159"/>
                  </a:cubicBezTo>
                  <a:cubicBezTo>
                    <a:pt x="13798" y="4879"/>
                    <a:pt x="13511" y="3687"/>
                    <a:pt x="12871" y="2671"/>
                  </a:cubicBezTo>
                  <a:cubicBezTo>
                    <a:pt x="12695" y="2208"/>
                    <a:pt x="11767" y="2031"/>
                    <a:pt x="11480" y="1656"/>
                  </a:cubicBezTo>
                  <a:cubicBezTo>
                    <a:pt x="11039" y="1104"/>
                    <a:pt x="11039" y="375"/>
                    <a:pt x="104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76"/>
            <p:cNvSpPr/>
            <p:nvPr/>
          </p:nvSpPr>
          <p:spPr>
            <a:xfrm>
              <a:off x="2218325" y="1629775"/>
              <a:ext cx="128600" cy="129175"/>
            </a:xfrm>
            <a:custGeom>
              <a:avLst/>
              <a:gdLst/>
              <a:ahLst/>
              <a:cxnLst/>
              <a:rect l="l" t="t" r="r" b="b"/>
              <a:pathLst>
                <a:path w="5144" h="5167" extrusionOk="0">
                  <a:moveTo>
                    <a:pt x="2384" y="1"/>
                  </a:moveTo>
                  <a:lnTo>
                    <a:pt x="2384" y="1"/>
                  </a:lnTo>
                  <a:cubicBezTo>
                    <a:pt x="2384" y="1"/>
                    <a:pt x="2649" y="288"/>
                    <a:pt x="2848" y="663"/>
                  </a:cubicBezTo>
                  <a:lnTo>
                    <a:pt x="2649" y="663"/>
                  </a:lnTo>
                  <a:cubicBezTo>
                    <a:pt x="2612" y="663"/>
                    <a:pt x="2529" y="654"/>
                    <a:pt x="2409" y="654"/>
                  </a:cubicBezTo>
                  <a:cubicBezTo>
                    <a:pt x="1964" y="654"/>
                    <a:pt x="1009" y="778"/>
                    <a:pt x="0" y="1943"/>
                  </a:cubicBezTo>
                  <a:cubicBezTo>
                    <a:pt x="0" y="1943"/>
                    <a:pt x="353" y="1767"/>
                    <a:pt x="817" y="1767"/>
                  </a:cubicBezTo>
                  <a:cubicBezTo>
                    <a:pt x="640" y="2032"/>
                    <a:pt x="552" y="2319"/>
                    <a:pt x="552" y="2584"/>
                  </a:cubicBezTo>
                  <a:lnTo>
                    <a:pt x="552" y="2672"/>
                  </a:lnTo>
                  <a:cubicBezTo>
                    <a:pt x="552" y="3047"/>
                    <a:pt x="640" y="4151"/>
                    <a:pt x="1921" y="5167"/>
                  </a:cubicBezTo>
                  <a:cubicBezTo>
                    <a:pt x="1921" y="5167"/>
                    <a:pt x="1833" y="4880"/>
                    <a:pt x="1744" y="4615"/>
                  </a:cubicBezTo>
                  <a:lnTo>
                    <a:pt x="1744" y="4615"/>
                  </a:lnTo>
                  <a:cubicBezTo>
                    <a:pt x="2009" y="4703"/>
                    <a:pt x="2296" y="4791"/>
                    <a:pt x="2649" y="4791"/>
                  </a:cubicBezTo>
                  <a:cubicBezTo>
                    <a:pt x="2848" y="4791"/>
                    <a:pt x="3025" y="4703"/>
                    <a:pt x="3312" y="4703"/>
                  </a:cubicBezTo>
                  <a:cubicBezTo>
                    <a:pt x="3400" y="4615"/>
                    <a:pt x="3488" y="4615"/>
                    <a:pt x="3488" y="4526"/>
                  </a:cubicBezTo>
                  <a:cubicBezTo>
                    <a:pt x="3952" y="4328"/>
                    <a:pt x="4680" y="3864"/>
                    <a:pt x="5144" y="2407"/>
                  </a:cubicBezTo>
                  <a:lnTo>
                    <a:pt x="5144" y="2407"/>
                  </a:lnTo>
                  <a:cubicBezTo>
                    <a:pt x="5144" y="2407"/>
                    <a:pt x="4967" y="2672"/>
                    <a:pt x="4680" y="2760"/>
                  </a:cubicBezTo>
                  <a:lnTo>
                    <a:pt x="4680" y="2672"/>
                  </a:lnTo>
                  <a:cubicBezTo>
                    <a:pt x="4680" y="2407"/>
                    <a:pt x="4680" y="2208"/>
                    <a:pt x="4592" y="1943"/>
                  </a:cubicBezTo>
                  <a:cubicBezTo>
                    <a:pt x="4504" y="1855"/>
                    <a:pt x="4217" y="663"/>
                    <a:pt x="2384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76"/>
            <p:cNvSpPr/>
            <p:nvPr/>
          </p:nvSpPr>
          <p:spPr>
            <a:xfrm>
              <a:off x="2282350" y="1632550"/>
              <a:ext cx="64575" cy="117025"/>
            </a:xfrm>
            <a:custGeom>
              <a:avLst/>
              <a:gdLst/>
              <a:ahLst/>
              <a:cxnLst/>
              <a:rect l="l" t="t" r="r" b="b"/>
              <a:pathLst>
                <a:path w="2583" h="4681" extrusionOk="0">
                  <a:moveTo>
                    <a:pt x="0" y="0"/>
                  </a:moveTo>
                  <a:lnTo>
                    <a:pt x="0" y="88"/>
                  </a:lnTo>
                  <a:cubicBezTo>
                    <a:pt x="88" y="265"/>
                    <a:pt x="199" y="353"/>
                    <a:pt x="287" y="552"/>
                  </a:cubicBezTo>
                  <a:lnTo>
                    <a:pt x="0" y="552"/>
                  </a:lnTo>
                  <a:lnTo>
                    <a:pt x="0" y="4680"/>
                  </a:lnTo>
                  <a:lnTo>
                    <a:pt x="88" y="4680"/>
                  </a:lnTo>
                  <a:cubicBezTo>
                    <a:pt x="287" y="4680"/>
                    <a:pt x="464" y="4592"/>
                    <a:pt x="751" y="4592"/>
                  </a:cubicBezTo>
                  <a:cubicBezTo>
                    <a:pt x="839" y="4504"/>
                    <a:pt x="927" y="4504"/>
                    <a:pt x="927" y="4415"/>
                  </a:cubicBezTo>
                  <a:cubicBezTo>
                    <a:pt x="1391" y="4217"/>
                    <a:pt x="2119" y="3753"/>
                    <a:pt x="2583" y="2296"/>
                  </a:cubicBezTo>
                  <a:lnTo>
                    <a:pt x="2583" y="2296"/>
                  </a:lnTo>
                  <a:cubicBezTo>
                    <a:pt x="2583" y="2296"/>
                    <a:pt x="2406" y="2561"/>
                    <a:pt x="2119" y="2649"/>
                  </a:cubicBezTo>
                  <a:lnTo>
                    <a:pt x="2119" y="2561"/>
                  </a:lnTo>
                  <a:cubicBezTo>
                    <a:pt x="2119" y="2296"/>
                    <a:pt x="2119" y="2097"/>
                    <a:pt x="2031" y="1832"/>
                  </a:cubicBezTo>
                  <a:cubicBezTo>
                    <a:pt x="1943" y="1744"/>
                    <a:pt x="1656" y="640"/>
                    <a:pt x="0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76"/>
            <p:cNvSpPr/>
            <p:nvPr/>
          </p:nvSpPr>
          <p:spPr>
            <a:xfrm>
              <a:off x="2252525" y="1668900"/>
              <a:ext cx="57425" cy="53425"/>
            </a:xfrm>
            <a:custGeom>
              <a:avLst/>
              <a:gdLst/>
              <a:ahLst/>
              <a:cxnLst/>
              <a:rect l="l" t="t" r="r" b="b"/>
              <a:pathLst>
                <a:path w="2297" h="2137" extrusionOk="0">
                  <a:moveTo>
                    <a:pt x="1147" y="1"/>
                  </a:moveTo>
                  <a:cubicBezTo>
                    <a:pt x="920" y="1"/>
                    <a:pt x="627" y="46"/>
                    <a:pt x="288" y="202"/>
                  </a:cubicBezTo>
                  <a:cubicBezTo>
                    <a:pt x="288" y="202"/>
                    <a:pt x="465" y="202"/>
                    <a:pt x="641" y="290"/>
                  </a:cubicBezTo>
                  <a:cubicBezTo>
                    <a:pt x="553" y="290"/>
                    <a:pt x="553" y="290"/>
                    <a:pt x="553" y="378"/>
                  </a:cubicBezTo>
                  <a:cubicBezTo>
                    <a:pt x="553" y="378"/>
                    <a:pt x="1" y="754"/>
                    <a:pt x="89" y="1659"/>
                  </a:cubicBezTo>
                  <a:cubicBezTo>
                    <a:pt x="89" y="1659"/>
                    <a:pt x="178" y="1482"/>
                    <a:pt x="288" y="1394"/>
                  </a:cubicBezTo>
                  <a:cubicBezTo>
                    <a:pt x="376" y="1482"/>
                    <a:pt x="465" y="1571"/>
                    <a:pt x="553" y="1747"/>
                  </a:cubicBezTo>
                  <a:cubicBezTo>
                    <a:pt x="631" y="1845"/>
                    <a:pt x="938" y="2136"/>
                    <a:pt x="1581" y="2136"/>
                  </a:cubicBezTo>
                  <a:cubicBezTo>
                    <a:pt x="1660" y="2136"/>
                    <a:pt x="1744" y="2132"/>
                    <a:pt x="1833" y="2122"/>
                  </a:cubicBezTo>
                  <a:cubicBezTo>
                    <a:pt x="1833" y="2122"/>
                    <a:pt x="1745" y="2034"/>
                    <a:pt x="1568" y="1946"/>
                  </a:cubicBezTo>
                  <a:cubicBezTo>
                    <a:pt x="1745" y="1946"/>
                    <a:pt x="1833" y="1858"/>
                    <a:pt x="1944" y="1747"/>
                  </a:cubicBezTo>
                  <a:cubicBezTo>
                    <a:pt x="2032" y="1659"/>
                    <a:pt x="2120" y="1571"/>
                    <a:pt x="2120" y="1482"/>
                  </a:cubicBezTo>
                  <a:lnTo>
                    <a:pt x="2208" y="1394"/>
                  </a:lnTo>
                  <a:cubicBezTo>
                    <a:pt x="2297" y="1195"/>
                    <a:pt x="2297" y="754"/>
                    <a:pt x="2032" y="91"/>
                  </a:cubicBezTo>
                  <a:lnTo>
                    <a:pt x="2032" y="378"/>
                  </a:lnTo>
                  <a:lnTo>
                    <a:pt x="1944" y="378"/>
                  </a:lnTo>
                  <a:cubicBezTo>
                    <a:pt x="1833" y="290"/>
                    <a:pt x="1745" y="202"/>
                    <a:pt x="1657" y="91"/>
                  </a:cubicBezTo>
                  <a:cubicBezTo>
                    <a:pt x="1657" y="91"/>
                    <a:pt x="1467" y="1"/>
                    <a:pt x="1147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76"/>
            <p:cNvSpPr/>
            <p:nvPr/>
          </p:nvSpPr>
          <p:spPr>
            <a:xfrm>
              <a:off x="2282350" y="1668975"/>
              <a:ext cx="27600" cy="53000"/>
            </a:xfrm>
            <a:custGeom>
              <a:avLst/>
              <a:gdLst/>
              <a:ahLst/>
              <a:cxnLst/>
              <a:rect l="l" t="t" r="r" b="b"/>
              <a:pathLst>
                <a:path w="1104" h="2120" extrusionOk="0">
                  <a:moveTo>
                    <a:pt x="0" y="0"/>
                  </a:moveTo>
                  <a:lnTo>
                    <a:pt x="0" y="2119"/>
                  </a:lnTo>
                  <a:lnTo>
                    <a:pt x="640" y="2119"/>
                  </a:lnTo>
                  <a:cubicBezTo>
                    <a:pt x="640" y="2119"/>
                    <a:pt x="552" y="2031"/>
                    <a:pt x="375" y="1943"/>
                  </a:cubicBezTo>
                  <a:cubicBezTo>
                    <a:pt x="552" y="1943"/>
                    <a:pt x="640" y="1855"/>
                    <a:pt x="751" y="1744"/>
                  </a:cubicBezTo>
                  <a:cubicBezTo>
                    <a:pt x="839" y="1656"/>
                    <a:pt x="927" y="1568"/>
                    <a:pt x="927" y="1479"/>
                  </a:cubicBezTo>
                  <a:lnTo>
                    <a:pt x="1015" y="1391"/>
                  </a:lnTo>
                  <a:cubicBezTo>
                    <a:pt x="1104" y="1192"/>
                    <a:pt x="1104" y="751"/>
                    <a:pt x="839" y="88"/>
                  </a:cubicBezTo>
                  <a:lnTo>
                    <a:pt x="839" y="375"/>
                  </a:lnTo>
                  <a:lnTo>
                    <a:pt x="751" y="375"/>
                  </a:lnTo>
                  <a:cubicBezTo>
                    <a:pt x="640" y="287"/>
                    <a:pt x="552" y="199"/>
                    <a:pt x="464" y="88"/>
                  </a:cubicBezTo>
                  <a:cubicBezTo>
                    <a:pt x="464" y="88"/>
                    <a:pt x="287" y="0"/>
                    <a:pt x="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76"/>
            <p:cNvSpPr/>
            <p:nvPr/>
          </p:nvSpPr>
          <p:spPr>
            <a:xfrm>
              <a:off x="2130575" y="1749575"/>
              <a:ext cx="246150" cy="101000"/>
            </a:xfrm>
            <a:custGeom>
              <a:avLst/>
              <a:gdLst/>
              <a:ahLst/>
              <a:cxnLst/>
              <a:rect l="l" t="t" r="r" b="b"/>
              <a:pathLst>
                <a:path w="9846" h="4040" extrusionOk="0">
                  <a:moveTo>
                    <a:pt x="8940" y="0"/>
                  </a:moveTo>
                  <a:cubicBezTo>
                    <a:pt x="8810" y="0"/>
                    <a:pt x="8682" y="29"/>
                    <a:pt x="8566" y="88"/>
                  </a:cubicBezTo>
                  <a:lnTo>
                    <a:pt x="5894" y="1390"/>
                  </a:lnTo>
                  <a:lnTo>
                    <a:pt x="5894" y="1478"/>
                  </a:lnTo>
                  <a:lnTo>
                    <a:pt x="5806" y="1478"/>
                  </a:lnTo>
                  <a:lnTo>
                    <a:pt x="3135" y="639"/>
                  </a:lnTo>
                  <a:lnTo>
                    <a:pt x="2958" y="639"/>
                  </a:lnTo>
                  <a:lnTo>
                    <a:pt x="0" y="2119"/>
                  </a:lnTo>
                  <a:cubicBezTo>
                    <a:pt x="88" y="2207"/>
                    <a:pt x="199" y="2383"/>
                    <a:pt x="287" y="2494"/>
                  </a:cubicBezTo>
                  <a:cubicBezTo>
                    <a:pt x="751" y="3134"/>
                    <a:pt x="1303" y="3598"/>
                    <a:pt x="1943" y="4039"/>
                  </a:cubicBezTo>
                  <a:lnTo>
                    <a:pt x="3510" y="3311"/>
                  </a:lnTo>
                  <a:cubicBezTo>
                    <a:pt x="3729" y="3201"/>
                    <a:pt x="3846" y="3126"/>
                    <a:pt x="4080" y="3126"/>
                  </a:cubicBezTo>
                  <a:cubicBezTo>
                    <a:pt x="4226" y="3126"/>
                    <a:pt x="4416" y="3155"/>
                    <a:pt x="4702" y="3222"/>
                  </a:cubicBezTo>
                  <a:cubicBezTo>
                    <a:pt x="4826" y="3262"/>
                    <a:pt x="4954" y="3279"/>
                    <a:pt x="5084" y="3279"/>
                  </a:cubicBezTo>
                  <a:cubicBezTo>
                    <a:pt x="5536" y="3279"/>
                    <a:pt x="6018" y="3070"/>
                    <a:pt x="6446" y="2847"/>
                  </a:cubicBezTo>
                  <a:lnTo>
                    <a:pt x="9206" y="1478"/>
                  </a:lnTo>
                  <a:cubicBezTo>
                    <a:pt x="9669" y="1280"/>
                    <a:pt x="9846" y="838"/>
                    <a:pt x="9669" y="375"/>
                  </a:cubicBezTo>
                  <a:cubicBezTo>
                    <a:pt x="9477" y="123"/>
                    <a:pt x="9205" y="0"/>
                    <a:pt x="8940" y="0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76"/>
            <p:cNvSpPr/>
            <p:nvPr/>
          </p:nvSpPr>
          <p:spPr>
            <a:xfrm>
              <a:off x="2121725" y="1748625"/>
              <a:ext cx="158425" cy="63300"/>
            </a:xfrm>
            <a:custGeom>
              <a:avLst/>
              <a:gdLst/>
              <a:ahLst/>
              <a:cxnLst/>
              <a:rect l="l" t="t" r="r" b="b"/>
              <a:pathLst>
                <a:path w="6337" h="2532" extrusionOk="0">
                  <a:moveTo>
                    <a:pt x="3431" y="1"/>
                  </a:moveTo>
                  <a:cubicBezTo>
                    <a:pt x="3361" y="1"/>
                    <a:pt x="3286" y="11"/>
                    <a:pt x="3202" y="37"/>
                  </a:cubicBezTo>
                  <a:cubicBezTo>
                    <a:pt x="3202" y="37"/>
                    <a:pt x="1546" y="876"/>
                    <a:pt x="1" y="1605"/>
                  </a:cubicBezTo>
                  <a:cubicBezTo>
                    <a:pt x="89" y="1781"/>
                    <a:pt x="266" y="1980"/>
                    <a:pt x="354" y="2157"/>
                  </a:cubicBezTo>
                  <a:cubicBezTo>
                    <a:pt x="442" y="2245"/>
                    <a:pt x="553" y="2421"/>
                    <a:pt x="641" y="2532"/>
                  </a:cubicBezTo>
                  <a:lnTo>
                    <a:pt x="3489" y="1141"/>
                  </a:lnTo>
                  <a:lnTo>
                    <a:pt x="4769" y="1605"/>
                  </a:lnTo>
                  <a:lnTo>
                    <a:pt x="5410" y="1781"/>
                  </a:lnTo>
                  <a:cubicBezTo>
                    <a:pt x="5503" y="1803"/>
                    <a:pt x="5597" y="1814"/>
                    <a:pt x="5687" y="1814"/>
                  </a:cubicBezTo>
                  <a:cubicBezTo>
                    <a:pt x="5955" y="1814"/>
                    <a:pt x="6182" y="1715"/>
                    <a:pt x="6248" y="1516"/>
                  </a:cubicBezTo>
                  <a:lnTo>
                    <a:pt x="6248" y="1428"/>
                  </a:lnTo>
                  <a:cubicBezTo>
                    <a:pt x="6337" y="1229"/>
                    <a:pt x="6337" y="1141"/>
                    <a:pt x="6248" y="964"/>
                  </a:cubicBezTo>
                  <a:cubicBezTo>
                    <a:pt x="6160" y="876"/>
                    <a:pt x="5961" y="766"/>
                    <a:pt x="5873" y="677"/>
                  </a:cubicBezTo>
                  <a:cubicBezTo>
                    <a:pt x="5873" y="677"/>
                    <a:pt x="4041" y="126"/>
                    <a:pt x="3953" y="126"/>
                  </a:cubicBezTo>
                  <a:cubicBezTo>
                    <a:pt x="3750" y="63"/>
                    <a:pt x="3602" y="1"/>
                    <a:pt x="3431" y="1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76"/>
            <p:cNvSpPr/>
            <p:nvPr/>
          </p:nvSpPr>
          <p:spPr>
            <a:xfrm>
              <a:off x="2121725" y="1753950"/>
              <a:ext cx="101025" cy="99375"/>
            </a:xfrm>
            <a:custGeom>
              <a:avLst/>
              <a:gdLst/>
              <a:ahLst/>
              <a:cxnLst/>
              <a:rect l="l" t="t" r="r" b="b"/>
              <a:pathLst>
                <a:path w="4041" h="3975" extrusionOk="0">
                  <a:moveTo>
                    <a:pt x="2473" y="1"/>
                  </a:moveTo>
                  <a:lnTo>
                    <a:pt x="1" y="1303"/>
                  </a:lnTo>
                  <a:cubicBezTo>
                    <a:pt x="553" y="2407"/>
                    <a:pt x="1370" y="3312"/>
                    <a:pt x="2385" y="3974"/>
                  </a:cubicBezTo>
                  <a:lnTo>
                    <a:pt x="4041" y="3224"/>
                  </a:lnTo>
                  <a:lnTo>
                    <a:pt x="2473" y="1"/>
                  </a:ln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76"/>
            <p:cNvSpPr/>
            <p:nvPr/>
          </p:nvSpPr>
          <p:spPr>
            <a:xfrm>
              <a:off x="2137750" y="1784325"/>
              <a:ext cx="85000" cy="69000"/>
            </a:xfrm>
            <a:custGeom>
              <a:avLst/>
              <a:gdLst/>
              <a:ahLst/>
              <a:cxnLst/>
              <a:rect l="l" t="t" r="r" b="b"/>
              <a:pathLst>
                <a:path w="3400" h="2760" extrusionOk="0">
                  <a:moveTo>
                    <a:pt x="2384" y="0"/>
                  </a:moveTo>
                  <a:lnTo>
                    <a:pt x="0" y="1104"/>
                  </a:lnTo>
                  <a:cubicBezTo>
                    <a:pt x="464" y="1744"/>
                    <a:pt x="1104" y="2296"/>
                    <a:pt x="1744" y="2759"/>
                  </a:cubicBezTo>
                  <a:lnTo>
                    <a:pt x="3400" y="2009"/>
                  </a:lnTo>
                  <a:lnTo>
                    <a:pt x="2384" y="0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76"/>
            <p:cNvSpPr/>
            <p:nvPr/>
          </p:nvSpPr>
          <p:spPr>
            <a:xfrm>
              <a:off x="2187975" y="1547000"/>
              <a:ext cx="246150" cy="101550"/>
            </a:xfrm>
            <a:custGeom>
              <a:avLst/>
              <a:gdLst/>
              <a:ahLst/>
              <a:cxnLst/>
              <a:rect l="l" t="t" r="r" b="b"/>
              <a:pathLst>
                <a:path w="9846" h="4062" extrusionOk="0">
                  <a:moveTo>
                    <a:pt x="7925" y="0"/>
                  </a:moveTo>
                  <a:lnTo>
                    <a:pt x="6358" y="751"/>
                  </a:lnTo>
                  <a:cubicBezTo>
                    <a:pt x="6126" y="860"/>
                    <a:pt x="6004" y="936"/>
                    <a:pt x="5772" y="936"/>
                  </a:cubicBezTo>
                  <a:cubicBezTo>
                    <a:pt x="5629" y="936"/>
                    <a:pt x="5444" y="907"/>
                    <a:pt x="5166" y="839"/>
                  </a:cubicBezTo>
                  <a:cubicBezTo>
                    <a:pt x="5042" y="800"/>
                    <a:pt x="4914" y="782"/>
                    <a:pt x="4784" y="782"/>
                  </a:cubicBezTo>
                  <a:cubicBezTo>
                    <a:pt x="4332" y="782"/>
                    <a:pt x="3850" y="992"/>
                    <a:pt x="3422" y="1215"/>
                  </a:cubicBezTo>
                  <a:lnTo>
                    <a:pt x="662" y="2583"/>
                  </a:lnTo>
                  <a:cubicBezTo>
                    <a:pt x="199" y="2760"/>
                    <a:pt x="0" y="3223"/>
                    <a:pt x="199" y="3687"/>
                  </a:cubicBezTo>
                  <a:cubicBezTo>
                    <a:pt x="377" y="3939"/>
                    <a:pt x="644" y="4062"/>
                    <a:pt x="914" y="4062"/>
                  </a:cubicBezTo>
                  <a:cubicBezTo>
                    <a:pt x="1046" y="4062"/>
                    <a:pt x="1179" y="4032"/>
                    <a:pt x="1303" y="3974"/>
                  </a:cubicBezTo>
                  <a:lnTo>
                    <a:pt x="3974" y="2672"/>
                  </a:lnTo>
                  <a:cubicBezTo>
                    <a:pt x="3974" y="2583"/>
                    <a:pt x="4062" y="2583"/>
                    <a:pt x="4062" y="2583"/>
                  </a:cubicBezTo>
                  <a:lnTo>
                    <a:pt x="6733" y="3422"/>
                  </a:lnTo>
                  <a:lnTo>
                    <a:pt x="6910" y="3422"/>
                  </a:lnTo>
                  <a:lnTo>
                    <a:pt x="9846" y="1943"/>
                  </a:lnTo>
                  <a:cubicBezTo>
                    <a:pt x="9758" y="1855"/>
                    <a:pt x="9669" y="1656"/>
                    <a:pt x="9581" y="1568"/>
                  </a:cubicBezTo>
                  <a:cubicBezTo>
                    <a:pt x="9117" y="928"/>
                    <a:pt x="8565" y="464"/>
                    <a:pt x="7925" y="0"/>
                  </a:cubicBezTo>
                  <a:close/>
                </a:path>
              </a:pathLst>
            </a:custGeom>
            <a:solidFill>
              <a:srgbClr val="F4D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76"/>
            <p:cNvSpPr/>
            <p:nvPr/>
          </p:nvSpPr>
          <p:spPr>
            <a:xfrm>
              <a:off x="2284550" y="1586175"/>
              <a:ext cx="158975" cy="63300"/>
            </a:xfrm>
            <a:custGeom>
              <a:avLst/>
              <a:gdLst/>
              <a:ahLst/>
              <a:cxnLst/>
              <a:rect l="l" t="t" r="r" b="b"/>
              <a:pathLst>
                <a:path w="6359" h="2532" extrusionOk="0">
                  <a:moveTo>
                    <a:pt x="5718" y="1"/>
                  </a:moveTo>
                  <a:lnTo>
                    <a:pt x="2870" y="1392"/>
                  </a:lnTo>
                  <a:lnTo>
                    <a:pt x="1568" y="928"/>
                  </a:lnTo>
                  <a:lnTo>
                    <a:pt x="927" y="751"/>
                  </a:lnTo>
                  <a:cubicBezTo>
                    <a:pt x="855" y="730"/>
                    <a:pt x="783" y="720"/>
                    <a:pt x="714" y="720"/>
                  </a:cubicBezTo>
                  <a:cubicBezTo>
                    <a:pt x="426" y="720"/>
                    <a:pt x="182" y="891"/>
                    <a:pt x="111" y="1105"/>
                  </a:cubicBezTo>
                  <a:cubicBezTo>
                    <a:pt x="0" y="1303"/>
                    <a:pt x="0" y="1392"/>
                    <a:pt x="111" y="1568"/>
                  </a:cubicBezTo>
                  <a:cubicBezTo>
                    <a:pt x="199" y="1656"/>
                    <a:pt x="376" y="1745"/>
                    <a:pt x="464" y="1855"/>
                  </a:cubicBezTo>
                  <a:cubicBezTo>
                    <a:pt x="464" y="1855"/>
                    <a:pt x="2318" y="2407"/>
                    <a:pt x="2407" y="2407"/>
                  </a:cubicBezTo>
                  <a:cubicBezTo>
                    <a:pt x="2594" y="2469"/>
                    <a:pt x="2748" y="2532"/>
                    <a:pt x="2916" y="2532"/>
                  </a:cubicBezTo>
                  <a:cubicBezTo>
                    <a:pt x="2986" y="2532"/>
                    <a:pt x="3057" y="2521"/>
                    <a:pt x="3135" y="2495"/>
                  </a:cubicBezTo>
                  <a:cubicBezTo>
                    <a:pt x="3135" y="2495"/>
                    <a:pt x="4791" y="1656"/>
                    <a:pt x="6358" y="928"/>
                  </a:cubicBezTo>
                  <a:cubicBezTo>
                    <a:pt x="6270" y="751"/>
                    <a:pt x="6071" y="553"/>
                    <a:pt x="5983" y="376"/>
                  </a:cubicBezTo>
                  <a:cubicBezTo>
                    <a:pt x="5895" y="288"/>
                    <a:pt x="5806" y="89"/>
                    <a:pt x="5718" y="1"/>
                  </a:cubicBezTo>
                  <a:close/>
                </a:path>
              </a:pathLst>
            </a:custGeom>
            <a:solidFill>
              <a:srgbClr val="FFC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76"/>
            <p:cNvSpPr/>
            <p:nvPr/>
          </p:nvSpPr>
          <p:spPr>
            <a:xfrm>
              <a:off x="2342500" y="1544800"/>
              <a:ext cx="101025" cy="98800"/>
            </a:xfrm>
            <a:custGeom>
              <a:avLst/>
              <a:gdLst/>
              <a:ahLst/>
              <a:cxnLst/>
              <a:rect l="l" t="t" r="r" b="b"/>
              <a:pathLst>
                <a:path w="4041" h="3952" extrusionOk="0">
                  <a:moveTo>
                    <a:pt x="1656" y="0"/>
                  </a:moveTo>
                  <a:lnTo>
                    <a:pt x="0" y="751"/>
                  </a:lnTo>
                  <a:lnTo>
                    <a:pt x="1546" y="3952"/>
                  </a:lnTo>
                  <a:lnTo>
                    <a:pt x="4040" y="2671"/>
                  </a:lnTo>
                  <a:cubicBezTo>
                    <a:pt x="3864" y="2296"/>
                    <a:pt x="3665" y="1943"/>
                    <a:pt x="3400" y="1656"/>
                  </a:cubicBezTo>
                  <a:cubicBezTo>
                    <a:pt x="2936" y="1016"/>
                    <a:pt x="2296" y="464"/>
                    <a:pt x="1656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76"/>
            <p:cNvSpPr/>
            <p:nvPr/>
          </p:nvSpPr>
          <p:spPr>
            <a:xfrm>
              <a:off x="2342500" y="1544800"/>
              <a:ext cx="85000" cy="69000"/>
            </a:xfrm>
            <a:custGeom>
              <a:avLst/>
              <a:gdLst/>
              <a:ahLst/>
              <a:cxnLst/>
              <a:rect l="l" t="t" r="r" b="b"/>
              <a:pathLst>
                <a:path w="3400" h="2760" extrusionOk="0">
                  <a:moveTo>
                    <a:pt x="1656" y="0"/>
                  </a:moveTo>
                  <a:lnTo>
                    <a:pt x="0" y="751"/>
                  </a:lnTo>
                  <a:lnTo>
                    <a:pt x="994" y="2760"/>
                  </a:lnTo>
                  <a:lnTo>
                    <a:pt x="3400" y="1656"/>
                  </a:lnTo>
                  <a:cubicBezTo>
                    <a:pt x="2936" y="1016"/>
                    <a:pt x="2296" y="464"/>
                    <a:pt x="1656" y="0"/>
                  </a:cubicBezTo>
                  <a:close/>
                </a:path>
              </a:pathLst>
            </a:custGeom>
            <a:solidFill>
              <a:srgbClr val="5C27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1" name="Google Shape;1901;p76"/>
          <p:cNvGrpSpPr/>
          <p:nvPr/>
        </p:nvGrpSpPr>
        <p:grpSpPr>
          <a:xfrm>
            <a:off x="2049706" y="1564792"/>
            <a:ext cx="398478" cy="399048"/>
            <a:chOff x="1473250" y="1515000"/>
            <a:chExt cx="367600" cy="368125"/>
          </a:xfrm>
        </p:grpSpPr>
        <p:sp>
          <p:nvSpPr>
            <p:cNvPr id="1902" name="Google Shape;1902;p76"/>
            <p:cNvSpPr/>
            <p:nvPr/>
          </p:nvSpPr>
          <p:spPr>
            <a:xfrm>
              <a:off x="1473250" y="1515000"/>
              <a:ext cx="367600" cy="328300"/>
            </a:xfrm>
            <a:custGeom>
              <a:avLst/>
              <a:gdLst/>
              <a:ahLst/>
              <a:cxnLst/>
              <a:rect l="l" t="t" r="r" b="b"/>
              <a:pathLst>
                <a:path w="14704" h="13132" extrusionOk="0">
                  <a:moveTo>
                    <a:pt x="7352" y="0"/>
                  </a:moveTo>
                  <a:cubicBezTo>
                    <a:pt x="3312" y="0"/>
                    <a:pt x="1" y="3311"/>
                    <a:pt x="1" y="7351"/>
                  </a:cubicBezTo>
                  <a:cubicBezTo>
                    <a:pt x="1" y="9382"/>
                    <a:pt x="818" y="11215"/>
                    <a:pt x="2208" y="12605"/>
                  </a:cubicBezTo>
                  <a:cubicBezTo>
                    <a:pt x="2599" y="12996"/>
                    <a:pt x="3042" y="13132"/>
                    <a:pt x="3525" y="13132"/>
                  </a:cubicBezTo>
                  <a:cubicBezTo>
                    <a:pt x="4626" y="13132"/>
                    <a:pt x="5941" y="12429"/>
                    <a:pt x="7352" y="12429"/>
                  </a:cubicBezTo>
                  <a:cubicBezTo>
                    <a:pt x="8763" y="12429"/>
                    <a:pt x="10078" y="13132"/>
                    <a:pt x="11209" y="13132"/>
                  </a:cubicBezTo>
                  <a:cubicBezTo>
                    <a:pt x="11705" y="13132"/>
                    <a:pt x="12166" y="12996"/>
                    <a:pt x="12584" y="12605"/>
                  </a:cubicBezTo>
                  <a:cubicBezTo>
                    <a:pt x="13887" y="11215"/>
                    <a:pt x="14703" y="9382"/>
                    <a:pt x="14703" y="7351"/>
                  </a:cubicBezTo>
                  <a:cubicBezTo>
                    <a:pt x="14703" y="3311"/>
                    <a:pt x="11392" y="0"/>
                    <a:pt x="7352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76"/>
            <p:cNvSpPr/>
            <p:nvPr/>
          </p:nvSpPr>
          <p:spPr>
            <a:xfrm>
              <a:off x="1528450" y="1535900"/>
              <a:ext cx="312400" cy="307400"/>
            </a:xfrm>
            <a:custGeom>
              <a:avLst/>
              <a:gdLst/>
              <a:ahLst/>
              <a:cxnLst/>
              <a:rect l="l" t="t" r="r" b="b"/>
              <a:pathLst>
                <a:path w="12496" h="12296" extrusionOk="0">
                  <a:moveTo>
                    <a:pt x="5277" y="0"/>
                  </a:moveTo>
                  <a:cubicBezTo>
                    <a:pt x="5204" y="0"/>
                    <a:pt x="5158" y="3"/>
                    <a:pt x="5144" y="3"/>
                  </a:cubicBezTo>
                  <a:cubicBezTo>
                    <a:pt x="5130" y="3"/>
                    <a:pt x="5097" y="2"/>
                    <a:pt x="5047" y="2"/>
                  </a:cubicBezTo>
                  <a:cubicBezTo>
                    <a:pt x="4455" y="2"/>
                    <a:pt x="1546" y="171"/>
                    <a:pt x="1546" y="4506"/>
                  </a:cubicBezTo>
                  <a:lnTo>
                    <a:pt x="1546" y="8546"/>
                  </a:lnTo>
                  <a:cubicBezTo>
                    <a:pt x="641" y="8723"/>
                    <a:pt x="0" y="9562"/>
                    <a:pt x="0" y="10489"/>
                  </a:cubicBezTo>
                  <a:lnTo>
                    <a:pt x="0" y="11769"/>
                  </a:lnTo>
                  <a:cubicBezTo>
                    <a:pt x="391" y="12160"/>
                    <a:pt x="834" y="12296"/>
                    <a:pt x="1317" y="12296"/>
                  </a:cubicBezTo>
                  <a:cubicBezTo>
                    <a:pt x="2418" y="12296"/>
                    <a:pt x="3733" y="11593"/>
                    <a:pt x="5144" y="11593"/>
                  </a:cubicBezTo>
                  <a:cubicBezTo>
                    <a:pt x="6555" y="11593"/>
                    <a:pt x="7870" y="12296"/>
                    <a:pt x="9001" y="12296"/>
                  </a:cubicBezTo>
                  <a:cubicBezTo>
                    <a:pt x="9497" y="12296"/>
                    <a:pt x="9958" y="12160"/>
                    <a:pt x="10376" y="11769"/>
                  </a:cubicBezTo>
                  <a:cubicBezTo>
                    <a:pt x="11679" y="10379"/>
                    <a:pt x="12495" y="8546"/>
                    <a:pt x="12495" y="6515"/>
                  </a:cubicBezTo>
                  <a:lnTo>
                    <a:pt x="12495" y="5875"/>
                  </a:lnTo>
                  <a:lnTo>
                    <a:pt x="7727" y="1107"/>
                  </a:lnTo>
                  <a:cubicBezTo>
                    <a:pt x="6868" y="79"/>
                    <a:pt x="5676" y="0"/>
                    <a:pt x="5277" y="0"/>
                  </a:cubicBez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76"/>
            <p:cNvSpPr/>
            <p:nvPr/>
          </p:nvSpPr>
          <p:spPr>
            <a:xfrm>
              <a:off x="1567075" y="1535925"/>
              <a:ext cx="179400" cy="255025"/>
            </a:xfrm>
            <a:custGeom>
              <a:avLst/>
              <a:gdLst/>
              <a:ahLst/>
              <a:cxnLst/>
              <a:rect l="l" t="t" r="r" b="b"/>
              <a:pathLst>
                <a:path w="7176" h="10201" extrusionOk="0">
                  <a:moveTo>
                    <a:pt x="3502" y="1"/>
                  </a:moveTo>
                  <a:cubicBezTo>
                    <a:pt x="2910" y="1"/>
                    <a:pt x="1" y="170"/>
                    <a:pt x="1" y="4505"/>
                  </a:cubicBezTo>
                  <a:lnTo>
                    <a:pt x="1" y="10201"/>
                  </a:lnTo>
                  <a:lnTo>
                    <a:pt x="7175" y="10201"/>
                  </a:lnTo>
                  <a:lnTo>
                    <a:pt x="7175" y="4505"/>
                  </a:lnTo>
                  <a:cubicBezTo>
                    <a:pt x="7175" y="170"/>
                    <a:pt x="4285" y="1"/>
                    <a:pt x="3696" y="1"/>
                  </a:cubicBezTo>
                  <a:cubicBezTo>
                    <a:pt x="3646" y="1"/>
                    <a:pt x="3613" y="2"/>
                    <a:pt x="3599" y="2"/>
                  </a:cubicBezTo>
                  <a:cubicBezTo>
                    <a:pt x="3585" y="2"/>
                    <a:pt x="3552" y="1"/>
                    <a:pt x="3502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76"/>
            <p:cNvSpPr/>
            <p:nvPr/>
          </p:nvSpPr>
          <p:spPr>
            <a:xfrm>
              <a:off x="1657050" y="1535950"/>
              <a:ext cx="89425" cy="255000"/>
            </a:xfrm>
            <a:custGeom>
              <a:avLst/>
              <a:gdLst/>
              <a:ahLst/>
              <a:cxnLst/>
              <a:rect l="l" t="t" r="r" b="b"/>
              <a:pathLst>
                <a:path w="3577" h="10200" extrusionOk="0">
                  <a:moveTo>
                    <a:pt x="55" y="1"/>
                  </a:moveTo>
                  <a:cubicBezTo>
                    <a:pt x="31" y="1"/>
                    <a:pt x="12" y="1"/>
                    <a:pt x="0" y="1"/>
                  </a:cubicBezTo>
                  <a:lnTo>
                    <a:pt x="0" y="10200"/>
                  </a:lnTo>
                  <a:lnTo>
                    <a:pt x="3576" y="10200"/>
                  </a:lnTo>
                  <a:lnTo>
                    <a:pt x="3576" y="4504"/>
                  </a:lnTo>
                  <a:cubicBezTo>
                    <a:pt x="3576" y="101"/>
                    <a:pt x="560" y="1"/>
                    <a:pt x="55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76"/>
            <p:cNvSpPr/>
            <p:nvPr/>
          </p:nvSpPr>
          <p:spPr>
            <a:xfrm>
              <a:off x="1608475" y="1701525"/>
              <a:ext cx="96600" cy="50250"/>
            </a:xfrm>
            <a:custGeom>
              <a:avLst/>
              <a:gdLst/>
              <a:ahLst/>
              <a:cxnLst/>
              <a:rect l="l" t="t" r="r" b="b"/>
              <a:pathLst>
                <a:path w="3864" h="2010" extrusionOk="0">
                  <a:moveTo>
                    <a:pt x="287" y="1"/>
                  </a:moveTo>
                  <a:lnTo>
                    <a:pt x="0" y="2010"/>
                  </a:lnTo>
                  <a:lnTo>
                    <a:pt x="3864" y="2010"/>
                  </a:lnTo>
                  <a:lnTo>
                    <a:pt x="3599" y="1"/>
                  </a:ln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76"/>
            <p:cNvSpPr/>
            <p:nvPr/>
          </p:nvSpPr>
          <p:spPr>
            <a:xfrm>
              <a:off x="1657050" y="1701525"/>
              <a:ext cx="48025" cy="50250"/>
            </a:xfrm>
            <a:custGeom>
              <a:avLst/>
              <a:gdLst/>
              <a:ahLst/>
              <a:cxnLst/>
              <a:rect l="l" t="t" r="r" b="b"/>
              <a:pathLst>
                <a:path w="1921" h="2010" extrusionOk="0">
                  <a:moveTo>
                    <a:pt x="0" y="1"/>
                  </a:moveTo>
                  <a:lnTo>
                    <a:pt x="0" y="2010"/>
                  </a:lnTo>
                  <a:lnTo>
                    <a:pt x="1921" y="2010"/>
                  </a:lnTo>
                  <a:lnTo>
                    <a:pt x="1656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76"/>
            <p:cNvSpPr/>
            <p:nvPr/>
          </p:nvSpPr>
          <p:spPr>
            <a:xfrm>
              <a:off x="1583625" y="1549750"/>
              <a:ext cx="149050" cy="179400"/>
            </a:xfrm>
            <a:custGeom>
              <a:avLst/>
              <a:gdLst/>
              <a:ahLst/>
              <a:cxnLst/>
              <a:rect l="l" t="t" r="r" b="b"/>
              <a:pathLst>
                <a:path w="5962" h="7176" extrusionOk="0">
                  <a:moveTo>
                    <a:pt x="2937" y="1"/>
                  </a:moveTo>
                  <a:cubicBezTo>
                    <a:pt x="1745" y="1"/>
                    <a:pt x="178" y="906"/>
                    <a:pt x="1" y="2650"/>
                  </a:cubicBezTo>
                  <a:lnTo>
                    <a:pt x="1" y="3025"/>
                  </a:lnTo>
                  <a:cubicBezTo>
                    <a:pt x="1" y="3400"/>
                    <a:pt x="89" y="4306"/>
                    <a:pt x="266" y="4681"/>
                  </a:cubicBezTo>
                  <a:cubicBezTo>
                    <a:pt x="994" y="6624"/>
                    <a:pt x="2209" y="7065"/>
                    <a:pt x="2937" y="7175"/>
                  </a:cubicBezTo>
                  <a:cubicBezTo>
                    <a:pt x="3666" y="7065"/>
                    <a:pt x="4858" y="6624"/>
                    <a:pt x="5608" y="4681"/>
                  </a:cubicBezTo>
                  <a:cubicBezTo>
                    <a:pt x="5697" y="4416"/>
                    <a:pt x="5785" y="3864"/>
                    <a:pt x="5873" y="3400"/>
                  </a:cubicBezTo>
                  <a:cubicBezTo>
                    <a:pt x="5961" y="2010"/>
                    <a:pt x="5233" y="641"/>
                    <a:pt x="3864" y="177"/>
                  </a:cubicBezTo>
                  <a:cubicBezTo>
                    <a:pt x="3577" y="1"/>
                    <a:pt x="3202" y="1"/>
                    <a:pt x="2937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76"/>
            <p:cNvSpPr/>
            <p:nvPr/>
          </p:nvSpPr>
          <p:spPr>
            <a:xfrm>
              <a:off x="1657050" y="1549750"/>
              <a:ext cx="75625" cy="179400"/>
            </a:xfrm>
            <a:custGeom>
              <a:avLst/>
              <a:gdLst/>
              <a:ahLst/>
              <a:cxnLst/>
              <a:rect l="l" t="t" r="r" b="b"/>
              <a:pathLst>
                <a:path w="3025" h="7176" extrusionOk="0">
                  <a:moveTo>
                    <a:pt x="0" y="1"/>
                  </a:moveTo>
                  <a:lnTo>
                    <a:pt x="0" y="7175"/>
                  </a:lnTo>
                  <a:cubicBezTo>
                    <a:pt x="729" y="7065"/>
                    <a:pt x="1921" y="6624"/>
                    <a:pt x="2671" y="4681"/>
                  </a:cubicBezTo>
                  <a:cubicBezTo>
                    <a:pt x="2760" y="4416"/>
                    <a:pt x="2848" y="3864"/>
                    <a:pt x="2936" y="3400"/>
                  </a:cubicBezTo>
                  <a:cubicBezTo>
                    <a:pt x="3024" y="2010"/>
                    <a:pt x="2296" y="641"/>
                    <a:pt x="1016" y="177"/>
                  </a:cubicBezTo>
                  <a:cubicBezTo>
                    <a:pt x="640" y="89"/>
                    <a:pt x="265" y="1"/>
                    <a:pt x="0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76"/>
            <p:cNvSpPr/>
            <p:nvPr/>
          </p:nvSpPr>
          <p:spPr>
            <a:xfrm>
              <a:off x="1528450" y="1749550"/>
              <a:ext cx="257200" cy="133575"/>
            </a:xfrm>
            <a:custGeom>
              <a:avLst/>
              <a:gdLst/>
              <a:ahLst/>
              <a:cxnLst/>
              <a:rect l="l" t="t" r="r" b="b"/>
              <a:pathLst>
                <a:path w="10288" h="5343" extrusionOk="0">
                  <a:moveTo>
                    <a:pt x="2009" y="0"/>
                  </a:moveTo>
                  <a:cubicBezTo>
                    <a:pt x="817" y="0"/>
                    <a:pt x="0" y="839"/>
                    <a:pt x="0" y="1943"/>
                  </a:cubicBezTo>
                  <a:lnTo>
                    <a:pt x="0" y="3223"/>
                  </a:lnTo>
                  <a:cubicBezTo>
                    <a:pt x="1281" y="4504"/>
                    <a:pt x="3113" y="5343"/>
                    <a:pt x="5144" y="5343"/>
                  </a:cubicBezTo>
                  <a:cubicBezTo>
                    <a:pt x="7175" y="5343"/>
                    <a:pt x="9007" y="4504"/>
                    <a:pt x="10288" y="3223"/>
                  </a:cubicBezTo>
                  <a:lnTo>
                    <a:pt x="10288" y="1943"/>
                  </a:lnTo>
                  <a:cubicBezTo>
                    <a:pt x="10288" y="839"/>
                    <a:pt x="9471" y="0"/>
                    <a:pt x="8279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76"/>
            <p:cNvSpPr/>
            <p:nvPr/>
          </p:nvSpPr>
          <p:spPr>
            <a:xfrm>
              <a:off x="1657050" y="1749550"/>
              <a:ext cx="128600" cy="133575"/>
            </a:xfrm>
            <a:custGeom>
              <a:avLst/>
              <a:gdLst/>
              <a:ahLst/>
              <a:cxnLst/>
              <a:rect l="l" t="t" r="r" b="b"/>
              <a:pathLst>
                <a:path w="5144" h="5343" extrusionOk="0">
                  <a:moveTo>
                    <a:pt x="0" y="0"/>
                  </a:moveTo>
                  <a:lnTo>
                    <a:pt x="0" y="5343"/>
                  </a:lnTo>
                  <a:cubicBezTo>
                    <a:pt x="2031" y="5343"/>
                    <a:pt x="3863" y="4504"/>
                    <a:pt x="5144" y="3223"/>
                  </a:cubicBezTo>
                  <a:lnTo>
                    <a:pt x="5144" y="1943"/>
                  </a:lnTo>
                  <a:cubicBezTo>
                    <a:pt x="5144" y="1479"/>
                    <a:pt x="4967" y="1016"/>
                    <a:pt x="4680" y="640"/>
                  </a:cubicBezTo>
                  <a:cubicBezTo>
                    <a:pt x="4327" y="287"/>
                    <a:pt x="3775" y="0"/>
                    <a:pt x="3135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76"/>
            <p:cNvSpPr/>
            <p:nvPr/>
          </p:nvSpPr>
          <p:spPr>
            <a:xfrm>
              <a:off x="1562675" y="1811900"/>
              <a:ext cx="20975" cy="55225"/>
            </a:xfrm>
            <a:custGeom>
              <a:avLst/>
              <a:gdLst/>
              <a:ahLst/>
              <a:cxnLst/>
              <a:rect l="l" t="t" r="r" b="b"/>
              <a:pathLst>
                <a:path w="839" h="2209" extrusionOk="0">
                  <a:moveTo>
                    <a:pt x="0" y="1"/>
                  </a:moveTo>
                  <a:lnTo>
                    <a:pt x="0" y="1833"/>
                  </a:lnTo>
                  <a:cubicBezTo>
                    <a:pt x="287" y="1921"/>
                    <a:pt x="552" y="2098"/>
                    <a:pt x="839" y="2208"/>
                  </a:cubicBezTo>
                  <a:lnTo>
                    <a:pt x="839" y="1"/>
                  </a:ln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76"/>
            <p:cNvSpPr/>
            <p:nvPr/>
          </p:nvSpPr>
          <p:spPr>
            <a:xfrm>
              <a:off x="1730450" y="1811900"/>
              <a:ext cx="21000" cy="55225"/>
            </a:xfrm>
            <a:custGeom>
              <a:avLst/>
              <a:gdLst/>
              <a:ahLst/>
              <a:cxnLst/>
              <a:rect l="l" t="t" r="r" b="b"/>
              <a:pathLst>
                <a:path w="840" h="2209" extrusionOk="0">
                  <a:moveTo>
                    <a:pt x="0" y="1"/>
                  </a:moveTo>
                  <a:lnTo>
                    <a:pt x="0" y="2208"/>
                  </a:lnTo>
                  <a:cubicBezTo>
                    <a:pt x="287" y="2098"/>
                    <a:pt x="552" y="1921"/>
                    <a:pt x="839" y="1833"/>
                  </a:cubicBezTo>
                  <a:lnTo>
                    <a:pt x="839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76"/>
            <p:cNvSpPr/>
            <p:nvPr/>
          </p:nvSpPr>
          <p:spPr>
            <a:xfrm>
              <a:off x="1576450" y="1544800"/>
              <a:ext cx="158975" cy="85000"/>
            </a:xfrm>
            <a:custGeom>
              <a:avLst/>
              <a:gdLst/>
              <a:ahLst/>
              <a:cxnLst/>
              <a:rect l="l" t="t" r="r" b="b"/>
              <a:pathLst>
                <a:path w="6359" h="3400" extrusionOk="0">
                  <a:moveTo>
                    <a:pt x="3224" y="0"/>
                  </a:moveTo>
                  <a:cubicBezTo>
                    <a:pt x="1480" y="0"/>
                    <a:pt x="1" y="1479"/>
                    <a:pt x="1" y="3223"/>
                  </a:cubicBezTo>
                  <a:lnTo>
                    <a:pt x="1" y="3400"/>
                  </a:lnTo>
                  <a:lnTo>
                    <a:pt x="6359" y="3400"/>
                  </a:lnTo>
                  <a:lnTo>
                    <a:pt x="6359" y="3223"/>
                  </a:lnTo>
                  <a:cubicBezTo>
                    <a:pt x="6359" y="1479"/>
                    <a:pt x="4968" y="0"/>
                    <a:pt x="3224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76"/>
            <p:cNvSpPr/>
            <p:nvPr/>
          </p:nvSpPr>
          <p:spPr>
            <a:xfrm>
              <a:off x="1657050" y="1544800"/>
              <a:ext cx="78375" cy="85000"/>
            </a:xfrm>
            <a:custGeom>
              <a:avLst/>
              <a:gdLst/>
              <a:ahLst/>
              <a:cxnLst/>
              <a:rect l="l" t="t" r="r" b="b"/>
              <a:pathLst>
                <a:path w="3135" h="3400" extrusionOk="0">
                  <a:moveTo>
                    <a:pt x="0" y="0"/>
                  </a:moveTo>
                  <a:lnTo>
                    <a:pt x="0" y="3400"/>
                  </a:lnTo>
                  <a:lnTo>
                    <a:pt x="3135" y="3400"/>
                  </a:lnTo>
                  <a:lnTo>
                    <a:pt x="3135" y="3223"/>
                  </a:lnTo>
                  <a:cubicBezTo>
                    <a:pt x="3135" y="1479"/>
                    <a:pt x="1744" y="0"/>
                    <a:pt x="0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76"/>
            <p:cNvSpPr/>
            <p:nvPr/>
          </p:nvSpPr>
          <p:spPr>
            <a:xfrm>
              <a:off x="1599650" y="1637925"/>
              <a:ext cx="48025" cy="24775"/>
            </a:xfrm>
            <a:custGeom>
              <a:avLst/>
              <a:gdLst/>
              <a:ahLst/>
              <a:cxnLst/>
              <a:rect l="l" t="t" r="r" b="b"/>
              <a:pathLst>
                <a:path w="1921" h="991" extrusionOk="0">
                  <a:moveTo>
                    <a:pt x="777" y="1"/>
                  </a:moveTo>
                  <a:cubicBezTo>
                    <a:pt x="353" y="1"/>
                    <a:pt x="0" y="227"/>
                    <a:pt x="0" y="227"/>
                  </a:cubicBezTo>
                  <a:cubicBezTo>
                    <a:pt x="0" y="227"/>
                    <a:pt x="353" y="779"/>
                    <a:pt x="817" y="977"/>
                  </a:cubicBezTo>
                  <a:cubicBezTo>
                    <a:pt x="875" y="987"/>
                    <a:pt x="933" y="991"/>
                    <a:pt x="991" y="991"/>
                  </a:cubicBezTo>
                  <a:cubicBezTo>
                    <a:pt x="1479" y="991"/>
                    <a:pt x="1921" y="690"/>
                    <a:pt x="1921" y="690"/>
                  </a:cubicBezTo>
                  <a:cubicBezTo>
                    <a:pt x="1921" y="690"/>
                    <a:pt x="1656" y="138"/>
                    <a:pt x="1104" y="50"/>
                  </a:cubicBezTo>
                  <a:cubicBezTo>
                    <a:pt x="994" y="15"/>
                    <a:pt x="883" y="1"/>
                    <a:pt x="777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76"/>
            <p:cNvSpPr/>
            <p:nvPr/>
          </p:nvSpPr>
          <p:spPr>
            <a:xfrm>
              <a:off x="1608475" y="1643025"/>
              <a:ext cx="30375" cy="14375"/>
            </a:xfrm>
            <a:custGeom>
              <a:avLst/>
              <a:gdLst/>
              <a:ahLst/>
              <a:cxnLst/>
              <a:rect l="l" t="t" r="r" b="b"/>
              <a:pathLst>
                <a:path w="1215" h="575" extrusionOk="0">
                  <a:moveTo>
                    <a:pt x="500" y="0"/>
                  </a:moveTo>
                  <a:cubicBezTo>
                    <a:pt x="252" y="0"/>
                    <a:pt x="0" y="133"/>
                    <a:pt x="0" y="133"/>
                  </a:cubicBezTo>
                  <a:cubicBezTo>
                    <a:pt x="0" y="133"/>
                    <a:pt x="199" y="486"/>
                    <a:pt x="552" y="575"/>
                  </a:cubicBezTo>
                  <a:cubicBezTo>
                    <a:pt x="839" y="575"/>
                    <a:pt x="1215" y="398"/>
                    <a:pt x="1215" y="398"/>
                  </a:cubicBezTo>
                  <a:cubicBezTo>
                    <a:pt x="1215" y="398"/>
                    <a:pt x="1016" y="133"/>
                    <a:pt x="663" y="23"/>
                  </a:cubicBezTo>
                  <a:cubicBezTo>
                    <a:pt x="610" y="7"/>
                    <a:pt x="555" y="0"/>
                    <a:pt x="500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76"/>
            <p:cNvSpPr/>
            <p:nvPr/>
          </p:nvSpPr>
          <p:spPr>
            <a:xfrm>
              <a:off x="1666425" y="1637925"/>
              <a:ext cx="45825" cy="24775"/>
            </a:xfrm>
            <a:custGeom>
              <a:avLst/>
              <a:gdLst/>
              <a:ahLst/>
              <a:cxnLst/>
              <a:rect l="l" t="t" r="r" b="b"/>
              <a:pathLst>
                <a:path w="1833" h="991" extrusionOk="0">
                  <a:moveTo>
                    <a:pt x="1135" y="1"/>
                  </a:moveTo>
                  <a:cubicBezTo>
                    <a:pt x="1034" y="1"/>
                    <a:pt x="928" y="15"/>
                    <a:pt x="817" y="50"/>
                  </a:cubicBezTo>
                  <a:cubicBezTo>
                    <a:pt x="265" y="138"/>
                    <a:pt x="0" y="690"/>
                    <a:pt x="0" y="690"/>
                  </a:cubicBezTo>
                  <a:cubicBezTo>
                    <a:pt x="0" y="690"/>
                    <a:pt x="442" y="991"/>
                    <a:pt x="851" y="991"/>
                  </a:cubicBezTo>
                  <a:cubicBezTo>
                    <a:pt x="900" y="991"/>
                    <a:pt x="947" y="987"/>
                    <a:pt x="994" y="977"/>
                  </a:cubicBezTo>
                  <a:cubicBezTo>
                    <a:pt x="1546" y="779"/>
                    <a:pt x="1833" y="227"/>
                    <a:pt x="1833" y="227"/>
                  </a:cubicBezTo>
                  <a:cubicBezTo>
                    <a:pt x="1833" y="227"/>
                    <a:pt x="1536" y="1"/>
                    <a:pt x="1135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76"/>
            <p:cNvSpPr/>
            <p:nvPr/>
          </p:nvSpPr>
          <p:spPr>
            <a:xfrm>
              <a:off x="1675250" y="1643025"/>
              <a:ext cx="29825" cy="14375"/>
            </a:xfrm>
            <a:custGeom>
              <a:avLst/>
              <a:gdLst/>
              <a:ahLst/>
              <a:cxnLst/>
              <a:rect l="l" t="t" r="r" b="b"/>
              <a:pathLst>
                <a:path w="1193" h="575" extrusionOk="0">
                  <a:moveTo>
                    <a:pt x="665" y="0"/>
                  </a:moveTo>
                  <a:cubicBezTo>
                    <a:pt x="600" y="0"/>
                    <a:pt x="532" y="7"/>
                    <a:pt x="464" y="23"/>
                  </a:cubicBezTo>
                  <a:cubicBezTo>
                    <a:pt x="199" y="133"/>
                    <a:pt x="1" y="398"/>
                    <a:pt x="1" y="398"/>
                  </a:cubicBezTo>
                  <a:cubicBezTo>
                    <a:pt x="1" y="398"/>
                    <a:pt x="288" y="575"/>
                    <a:pt x="641" y="575"/>
                  </a:cubicBezTo>
                  <a:cubicBezTo>
                    <a:pt x="928" y="486"/>
                    <a:pt x="1193" y="133"/>
                    <a:pt x="1193" y="133"/>
                  </a:cubicBezTo>
                  <a:cubicBezTo>
                    <a:pt x="1193" y="133"/>
                    <a:pt x="956" y="0"/>
                    <a:pt x="665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76"/>
            <p:cNvSpPr/>
            <p:nvPr/>
          </p:nvSpPr>
          <p:spPr>
            <a:xfrm>
              <a:off x="1592475" y="1668975"/>
              <a:ext cx="43625" cy="27600"/>
            </a:xfrm>
            <a:custGeom>
              <a:avLst/>
              <a:gdLst/>
              <a:ahLst/>
              <a:cxnLst/>
              <a:rect l="l" t="t" r="r" b="b"/>
              <a:pathLst>
                <a:path w="1745" h="1104" extrusionOk="0">
                  <a:moveTo>
                    <a:pt x="0" y="0"/>
                  </a:moveTo>
                  <a:lnTo>
                    <a:pt x="0" y="0"/>
                  </a:lnTo>
                  <a:cubicBezTo>
                    <a:pt x="199" y="464"/>
                    <a:pt x="375" y="839"/>
                    <a:pt x="552" y="1104"/>
                  </a:cubicBezTo>
                  <a:cubicBezTo>
                    <a:pt x="1303" y="1104"/>
                    <a:pt x="1744" y="552"/>
                    <a:pt x="1744" y="552"/>
                  </a:cubicBezTo>
                  <a:lnTo>
                    <a:pt x="1744" y="552"/>
                  </a:lnTo>
                  <a:cubicBezTo>
                    <a:pt x="1648" y="561"/>
                    <a:pt x="1555" y="566"/>
                    <a:pt x="1467" y="566"/>
                  </a:cubicBezTo>
                  <a:cubicBezTo>
                    <a:pt x="724" y="566"/>
                    <a:pt x="257" y="257"/>
                    <a:pt x="0" y="0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76"/>
            <p:cNvSpPr/>
            <p:nvPr/>
          </p:nvSpPr>
          <p:spPr>
            <a:xfrm>
              <a:off x="1677450" y="1668975"/>
              <a:ext cx="44175" cy="27600"/>
            </a:xfrm>
            <a:custGeom>
              <a:avLst/>
              <a:gdLst/>
              <a:ahLst/>
              <a:cxnLst/>
              <a:rect l="l" t="t" r="r" b="b"/>
              <a:pathLst>
                <a:path w="1767" h="1104" extrusionOk="0">
                  <a:moveTo>
                    <a:pt x="1767" y="0"/>
                  </a:moveTo>
                  <a:lnTo>
                    <a:pt x="1767" y="0"/>
                  </a:lnTo>
                  <a:cubicBezTo>
                    <a:pt x="1586" y="181"/>
                    <a:pt x="1039" y="564"/>
                    <a:pt x="242" y="564"/>
                  </a:cubicBezTo>
                  <a:cubicBezTo>
                    <a:pt x="164" y="564"/>
                    <a:pt x="83" y="560"/>
                    <a:pt x="1" y="552"/>
                  </a:cubicBezTo>
                  <a:lnTo>
                    <a:pt x="1" y="552"/>
                  </a:lnTo>
                  <a:cubicBezTo>
                    <a:pt x="1" y="552"/>
                    <a:pt x="464" y="1104"/>
                    <a:pt x="1215" y="1104"/>
                  </a:cubicBezTo>
                  <a:cubicBezTo>
                    <a:pt x="1392" y="839"/>
                    <a:pt x="1568" y="464"/>
                    <a:pt x="1767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76"/>
            <p:cNvSpPr/>
            <p:nvPr/>
          </p:nvSpPr>
          <p:spPr>
            <a:xfrm>
              <a:off x="1535075" y="1751750"/>
              <a:ext cx="71225" cy="28100"/>
            </a:xfrm>
            <a:custGeom>
              <a:avLst/>
              <a:gdLst/>
              <a:ahLst/>
              <a:cxnLst/>
              <a:rect l="l" t="t" r="r" b="b"/>
              <a:pathLst>
                <a:path w="2849" h="1124" extrusionOk="0">
                  <a:moveTo>
                    <a:pt x="1016" y="1"/>
                  </a:moveTo>
                  <a:cubicBezTo>
                    <a:pt x="552" y="199"/>
                    <a:pt x="177" y="464"/>
                    <a:pt x="0" y="839"/>
                  </a:cubicBezTo>
                  <a:cubicBezTo>
                    <a:pt x="493" y="1053"/>
                    <a:pt x="974" y="1124"/>
                    <a:pt x="1396" y="1124"/>
                  </a:cubicBezTo>
                  <a:cubicBezTo>
                    <a:pt x="2240" y="1124"/>
                    <a:pt x="2848" y="839"/>
                    <a:pt x="2848" y="839"/>
                  </a:cubicBezTo>
                  <a:cubicBezTo>
                    <a:pt x="2120" y="751"/>
                    <a:pt x="1479" y="376"/>
                    <a:pt x="1016" y="1"/>
                  </a:cubicBezTo>
                  <a:close/>
                </a:path>
              </a:pathLst>
            </a:custGeom>
            <a:solidFill>
              <a:srgbClr val="A6C5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76"/>
            <p:cNvSpPr/>
            <p:nvPr/>
          </p:nvSpPr>
          <p:spPr>
            <a:xfrm>
              <a:off x="1707825" y="1751750"/>
              <a:ext cx="71200" cy="28100"/>
            </a:xfrm>
            <a:custGeom>
              <a:avLst/>
              <a:gdLst/>
              <a:ahLst/>
              <a:cxnLst/>
              <a:rect l="l" t="t" r="r" b="b"/>
              <a:pathLst>
                <a:path w="2848" h="1124" extrusionOk="0">
                  <a:moveTo>
                    <a:pt x="1832" y="1"/>
                  </a:moveTo>
                  <a:cubicBezTo>
                    <a:pt x="1369" y="376"/>
                    <a:pt x="729" y="751"/>
                    <a:pt x="0" y="839"/>
                  </a:cubicBezTo>
                  <a:cubicBezTo>
                    <a:pt x="0" y="839"/>
                    <a:pt x="608" y="1124"/>
                    <a:pt x="1452" y="1124"/>
                  </a:cubicBezTo>
                  <a:cubicBezTo>
                    <a:pt x="1874" y="1124"/>
                    <a:pt x="2355" y="1053"/>
                    <a:pt x="2848" y="839"/>
                  </a:cubicBezTo>
                  <a:cubicBezTo>
                    <a:pt x="2649" y="464"/>
                    <a:pt x="2296" y="199"/>
                    <a:pt x="1832" y="1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76"/>
            <p:cNvSpPr/>
            <p:nvPr/>
          </p:nvSpPr>
          <p:spPr>
            <a:xfrm>
              <a:off x="1627225" y="1777150"/>
              <a:ext cx="59650" cy="69000"/>
            </a:xfrm>
            <a:custGeom>
              <a:avLst/>
              <a:gdLst/>
              <a:ahLst/>
              <a:cxnLst/>
              <a:rect l="l" t="t" r="r" b="b"/>
              <a:pathLst>
                <a:path w="2386" h="2760" extrusionOk="0">
                  <a:moveTo>
                    <a:pt x="1193" y="0"/>
                  </a:moveTo>
                  <a:lnTo>
                    <a:pt x="818" y="839"/>
                  </a:lnTo>
                  <a:lnTo>
                    <a:pt x="1" y="729"/>
                  </a:lnTo>
                  <a:lnTo>
                    <a:pt x="553" y="1391"/>
                  </a:lnTo>
                  <a:lnTo>
                    <a:pt x="1" y="2119"/>
                  </a:lnTo>
                  <a:lnTo>
                    <a:pt x="818" y="1943"/>
                  </a:lnTo>
                  <a:lnTo>
                    <a:pt x="1193" y="2760"/>
                  </a:lnTo>
                  <a:lnTo>
                    <a:pt x="1568" y="1943"/>
                  </a:lnTo>
                  <a:lnTo>
                    <a:pt x="2385" y="2119"/>
                  </a:lnTo>
                  <a:lnTo>
                    <a:pt x="1833" y="1391"/>
                  </a:lnTo>
                  <a:lnTo>
                    <a:pt x="2385" y="729"/>
                  </a:lnTo>
                  <a:lnTo>
                    <a:pt x="2385" y="729"/>
                  </a:lnTo>
                  <a:lnTo>
                    <a:pt x="1568" y="839"/>
                  </a:lnTo>
                  <a:lnTo>
                    <a:pt x="1193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76"/>
            <p:cNvSpPr/>
            <p:nvPr/>
          </p:nvSpPr>
          <p:spPr>
            <a:xfrm>
              <a:off x="1657050" y="1777150"/>
              <a:ext cx="29825" cy="69000"/>
            </a:xfrm>
            <a:custGeom>
              <a:avLst/>
              <a:gdLst/>
              <a:ahLst/>
              <a:cxnLst/>
              <a:rect l="l" t="t" r="r" b="b"/>
              <a:pathLst>
                <a:path w="1193" h="2760" extrusionOk="0">
                  <a:moveTo>
                    <a:pt x="0" y="0"/>
                  </a:moveTo>
                  <a:lnTo>
                    <a:pt x="0" y="2760"/>
                  </a:lnTo>
                  <a:lnTo>
                    <a:pt x="375" y="1943"/>
                  </a:lnTo>
                  <a:lnTo>
                    <a:pt x="1192" y="2119"/>
                  </a:lnTo>
                  <a:lnTo>
                    <a:pt x="640" y="1391"/>
                  </a:lnTo>
                  <a:lnTo>
                    <a:pt x="1192" y="729"/>
                  </a:lnTo>
                  <a:lnTo>
                    <a:pt x="1192" y="729"/>
                  </a:lnTo>
                  <a:lnTo>
                    <a:pt x="375" y="839"/>
                  </a:lnTo>
                  <a:lnTo>
                    <a:pt x="265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76"/>
            <p:cNvSpPr/>
            <p:nvPr/>
          </p:nvSpPr>
          <p:spPr>
            <a:xfrm>
              <a:off x="1645450" y="1802525"/>
              <a:ext cx="23200" cy="20450"/>
            </a:xfrm>
            <a:custGeom>
              <a:avLst/>
              <a:gdLst/>
              <a:ahLst/>
              <a:cxnLst/>
              <a:rect l="l" t="t" r="r" b="b"/>
              <a:pathLst>
                <a:path w="928" h="818" extrusionOk="0">
                  <a:moveTo>
                    <a:pt x="464" y="1"/>
                  </a:moveTo>
                  <a:cubicBezTo>
                    <a:pt x="177" y="1"/>
                    <a:pt x="0" y="177"/>
                    <a:pt x="0" y="376"/>
                  </a:cubicBezTo>
                  <a:cubicBezTo>
                    <a:pt x="0" y="641"/>
                    <a:pt x="177" y="817"/>
                    <a:pt x="464" y="817"/>
                  </a:cubicBezTo>
                  <a:cubicBezTo>
                    <a:pt x="729" y="817"/>
                    <a:pt x="928" y="641"/>
                    <a:pt x="928" y="376"/>
                  </a:cubicBezTo>
                  <a:cubicBezTo>
                    <a:pt x="928" y="177"/>
                    <a:pt x="729" y="1"/>
                    <a:pt x="464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76"/>
            <p:cNvSpPr/>
            <p:nvPr/>
          </p:nvSpPr>
          <p:spPr>
            <a:xfrm>
              <a:off x="1657050" y="1802525"/>
              <a:ext cx="11600" cy="20450"/>
            </a:xfrm>
            <a:custGeom>
              <a:avLst/>
              <a:gdLst/>
              <a:ahLst/>
              <a:cxnLst/>
              <a:rect l="l" t="t" r="r" b="b"/>
              <a:pathLst>
                <a:path w="464" h="818" extrusionOk="0">
                  <a:moveTo>
                    <a:pt x="0" y="1"/>
                  </a:moveTo>
                  <a:lnTo>
                    <a:pt x="0" y="817"/>
                  </a:lnTo>
                  <a:cubicBezTo>
                    <a:pt x="265" y="817"/>
                    <a:pt x="464" y="641"/>
                    <a:pt x="464" y="376"/>
                  </a:cubicBezTo>
                  <a:cubicBezTo>
                    <a:pt x="464" y="177"/>
                    <a:pt x="265" y="1"/>
                    <a:pt x="0" y="1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8" name="Google Shape;1928;p76"/>
          <p:cNvGrpSpPr/>
          <p:nvPr/>
        </p:nvGrpSpPr>
        <p:grpSpPr>
          <a:xfrm>
            <a:off x="1391637" y="1564792"/>
            <a:ext cx="398451" cy="399048"/>
            <a:chOff x="866175" y="1515000"/>
            <a:chExt cx="367575" cy="368125"/>
          </a:xfrm>
        </p:grpSpPr>
        <p:sp>
          <p:nvSpPr>
            <p:cNvPr id="1929" name="Google Shape;1929;p76"/>
            <p:cNvSpPr/>
            <p:nvPr/>
          </p:nvSpPr>
          <p:spPr>
            <a:xfrm>
              <a:off x="866175" y="1515000"/>
              <a:ext cx="367575" cy="368125"/>
            </a:xfrm>
            <a:custGeom>
              <a:avLst/>
              <a:gdLst/>
              <a:ahLst/>
              <a:cxnLst/>
              <a:rect l="l" t="t" r="r" b="b"/>
              <a:pathLst>
                <a:path w="14703" h="14725" extrusionOk="0">
                  <a:moveTo>
                    <a:pt x="7352" y="0"/>
                  </a:moveTo>
                  <a:cubicBezTo>
                    <a:pt x="3312" y="0"/>
                    <a:pt x="0" y="3311"/>
                    <a:pt x="0" y="7351"/>
                  </a:cubicBezTo>
                  <a:cubicBezTo>
                    <a:pt x="0" y="11413"/>
                    <a:pt x="3312" y="14725"/>
                    <a:pt x="7352" y="14725"/>
                  </a:cubicBezTo>
                  <a:cubicBezTo>
                    <a:pt x="11391" y="14725"/>
                    <a:pt x="14703" y="11413"/>
                    <a:pt x="14703" y="7351"/>
                  </a:cubicBezTo>
                  <a:cubicBezTo>
                    <a:pt x="14703" y="3311"/>
                    <a:pt x="11391" y="0"/>
                    <a:pt x="7352" y="0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76"/>
            <p:cNvSpPr/>
            <p:nvPr/>
          </p:nvSpPr>
          <p:spPr>
            <a:xfrm>
              <a:off x="939575" y="1581225"/>
              <a:ext cx="294175" cy="301900"/>
            </a:xfrm>
            <a:custGeom>
              <a:avLst/>
              <a:gdLst/>
              <a:ahLst/>
              <a:cxnLst/>
              <a:rect l="l" t="t" r="r" b="b"/>
              <a:pathLst>
                <a:path w="11767" h="12076" extrusionOk="0">
                  <a:moveTo>
                    <a:pt x="8420" y="0"/>
                  </a:moveTo>
                  <a:cubicBezTo>
                    <a:pt x="8235" y="0"/>
                    <a:pt x="8047" y="66"/>
                    <a:pt x="7904" y="199"/>
                  </a:cubicBezTo>
                  <a:lnTo>
                    <a:pt x="5519" y="2605"/>
                  </a:lnTo>
                  <a:lnTo>
                    <a:pt x="3400" y="486"/>
                  </a:lnTo>
                  <a:lnTo>
                    <a:pt x="2296" y="839"/>
                  </a:lnTo>
                  <a:lnTo>
                    <a:pt x="1833" y="2870"/>
                  </a:lnTo>
                  <a:lnTo>
                    <a:pt x="2473" y="3510"/>
                  </a:lnTo>
                  <a:lnTo>
                    <a:pt x="2385" y="4349"/>
                  </a:lnTo>
                  <a:lnTo>
                    <a:pt x="3135" y="4989"/>
                  </a:lnTo>
                  <a:lnTo>
                    <a:pt x="2473" y="5629"/>
                  </a:lnTo>
                  <a:lnTo>
                    <a:pt x="2120" y="5365"/>
                  </a:lnTo>
                  <a:lnTo>
                    <a:pt x="1568" y="5916"/>
                  </a:lnTo>
                  <a:lnTo>
                    <a:pt x="1833" y="6270"/>
                  </a:lnTo>
                  <a:lnTo>
                    <a:pt x="0" y="8124"/>
                  </a:lnTo>
                  <a:lnTo>
                    <a:pt x="464" y="9669"/>
                  </a:lnTo>
                  <a:lnTo>
                    <a:pt x="2672" y="11877"/>
                  </a:lnTo>
                  <a:cubicBezTo>
                    <a:pt x="3224" y="11987"/>
                    <a:pt x="3775" y="12076"/>
                    <a:pt x="4416" y="12076"/>
                  </a:cubicBezTo>
                  <a:cubicBezTo>
                    <a:pt x="8455" y="12076"/>
                    <a:pt x="11767" y="8764"/>
                    <a:pt x="11767" y="4702"/>
                  </a:cubicBezTo>
                  <a:cubicBezTo>
                    <a:pt x="11767" y="4062"/>
                    <a:pt x="11679" y="3422"/>
                    <a:pt x="11502" y="2782"/>
                  </a:cubicBezTo>
                  <a:lnTo>
                    <a:pt x="8919" y="199"/>
                  </a:lnTo>
                  <a:cubicBezTo>
                    <a:pt x="8787" y="66"/>
                    <a:pt x="8604" y="0"/>
                    <a:pt x="8420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76"/>
            <p:cNvSpPr/>
            <p:nvPr/>
          </p:nvSpPr>
          <p:spPr>
            <a:xfrm>
              <a:off x="985375" y="1593350"/>
              <a:ext cx="43625" cy="96625"/>
            </a:xfrm>
            <a:custGeom>
              <a:avLst/>
              <a:gdLst/>
              <a:ahLst/>
              <a:cxnLst/>
              <a:rect l="l" t="t" r="r" b="b"/>
              <a:pathLst>
                <a:path w="1745" h="3865" extrusionOk="0">
                  <a:moveTo>
                    <a:pt x="1568" y="1"/>
                  </a:moveTo>
                  <a:lnTo>
                    <a:pt x="464" y="354"/>
                  </a:lnTo>
                  <a:lnTo>
                    <a:pt x="1" y="2385"/>
                  </a:lnTo>
                  <a:lnTo>
                    <a:pt x="840" y="2120"/>
                  </a:lnTo>
                  <a:lnTo>
                    <a:pt x="553" y="3864"/>
                  </a:lnTo>
                  <a:lnTo>
                    <a:pt x="553" y="3864"/>
                  </a:lnTo>
                  <a:lnTo>
                    <a:pt x="1745" y="1458"/>
                  </a:lnTo>
                  <a:lnTo>
                    <a:pt x="1105" y="1656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76"/>
            <p:cNvSpPr/>
            <p:nvPr/>
          </p:nvSpPr>
          <p:spPr>
            <a:xfrm>
              <a:off x="1073125" y="1717525"/>
              <a:ext cx="85025" cy="34250"/>
            </a:xfrm>
            <a:custGeom>
              <a:avLst/>
              <a:gdLst/>
              <a:ahLst/>
              <a:cxnLst/>
              <a:rect l="l" t="t" r="r" b="b"/>
              <a:pathLst>
                <a:path w="3401" h="1370" extrusionOk="0">
                  <a:moveTo>
                    <a:pt x="2760" y="1"/>
                  </a:moveTo>
                  <a:lnTo>
                    <a:pt x="1105" y="177"/>
                  </a:lnTo>
                  <a:lnTo>
                    <a:pt x="1458" y="818"/>
                  </a:lnTo>
                  <a:lnTo>
                    <a:pt x="1" y="1105"/>
                  </a:lnTo>
                  <a:lnTo>
                    <a:pt x="2297" y="1370"/>
                  </a:lnTo>
                  <a:lnTo>
                    <a:pt x="1921" y="906"/>
                  </a:lnTo>
                  <a:lnTo>
                    <a:pt x="3400" y="818"/>
                  </a:lnTo>
                  <a:lnTo>
                    <a:pt x="2760" y="1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76"/>
            <p:cNvSpPr/>
            <p:nvPr/>
          </p:nvSpPr>
          <p:spPr>
            <a:xfrm>
              <a:off x="996975" y="1777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76"/>
            <p:cNvSpPr/>
            <p:nvPr/>
          </p:nvSpPr>
          <p:spPr>
            <a:xfrm>
              <a:off x="939575" y="1733550"/>
              <a:ext cx="75625" cy="89425"/>
            </a:xfrm>
            <a:custGeom>
              <a:avLst/>
              <a:gdLst/>
              <a:ahLst/>
              <a:cxnLst/>
              <a:rect l="l" t="t" r="r" b="b"/>
              <a:pathLst>
                <a:path w="3025" h="3577" extrusionOk="0">
                  <a:moveTo>
                    <a:pt x="2031" y="0"/>
                  </a:moveTo>
                  <a:lnTo>
                    <a:pt x="0" y="2031"/>
                  </a:lnTo>
                  <a:lnTo>
                    <a:pt x="464" y="3576"/>
                  </a:lnTo>
                  <a:lnTo>
                    <a:pt x="3025" y="1016"/>
                  </a:lnTo>
                  <a:lnTo>
                    <a:pt x="2031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76"/>
            <p:cNvSpPr/>
            <p:nvPr/>
          </p:nvSpPr>
          <p:spPr>
            <a:xfrm>
              <a:off x="946200" y="1747325"/>
              <a:ext cx="69000" cy="75650"/>
            </a:xfrm>
            <a:custGeom>
              <a:avLst/>
              <a:gdLst/>
              <a:ahLst/>
              <a:cxnLst/>
              <a:rect l="l" t="t" r="r" b="b"/>
              <a:pathLst>
                <a:path w="2760" h="3026" extrusionOk="0">
                  <a:moveTo>
                    <a:pt x="2208" y="1"/>
                  </a:moveTo>
                  <a:lnTo>
                    <a:pt x="0" y="2209"/>
                  </a:lnTo>
                  <a:lnTo>
                    <a:pt x="199" y="3025"/>
                  </a:lnTo>
                  <a:lnTo>
                    <a:pt x="2760" y="46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76"/>
            <p:cNvSpPr/>
            <p:nvPr/>
          </p:nvSpPr>
          <p:spPr>
            <a:xfrm>
              <a:off x="999175" y="1581225"/>
              <a:ext cx="170575" cy="168350"/>
            </a:xfrm>
            <a:custGeom>
              <a:avLst/>
              <a:gdLst/>
              <a:ahLst/>
              <a:cxnLst/>
              <a:rect l="l" t="t" r="r" b="b"/>
              <a:pathLst>
                <a:path w="6823" h="6734" extrusionOk="0">
                  <a:moveTo>
                    <a:pt x="6036" y="0"/>
                  </a:moveTo>
                  <a:cubicBezTo>
                    <a:pt x="5851" y="0"/>
                    <a:pt x="5663" y="66"/>
                    <a:pt x="5520" y="199"/>
                  </a:cubicBezTo>
                  <a:lnTo>
                    <a:pt x="1" y="5718"/>
                  </a:lnTo>
                  <a:lnTo>
                    <a:pt x="1016" y="6733"/>
                  </a:lnTo>
                  <a:lnTo>
                    <a:pt x="6535" y="1214"/>
                  </a:lnTo>
                  <a:cubicBezTo>
                    <a:pt x="6822" y="949"/>
                    <a:pt x="6822" y="486"/>
                    <a:pt x="6535" y="199"/>
                  </a:cubicBezTo>
                  <a:cubicBezTo>
                    <a:pt x="6403" y="66"/>
                    <a:pt x="6220" y="0"/>
                    <a:pt x="6036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76"/>
            <p:cNvSpPr/>
            <p:nvPr/>
          </p:nvSpPr>
          <p:spPr>
            <a:xfrm>
              <a:off x="1012975" y="1586175"/>
              <a:ext cx="154000" cy="163400"/>
            </a:xfrm>
            <a:custGeom>
              <a:avLst/>
              <a:gdLst/>
              <a:ahLst/>
              <a:cxnLst/>
              <a:rect l="l" t="t" r="r" b="b"/>
              <a:pathLst>
                <a:path w="6160" h="6536" extrusionOk="0">
                  <a:moveTo>
                    <a:pt x="5983" y="1"/>
                  </a:moveTo>
                  <a:lnTo>
                    <a:pt x="1" y="5983"/>
                  </a:lnTo>
                  <a:lnTo>
                    <a:pt x="464" y="6535"/>
                  </a:lnTo>
                  <a:lnTo>
                    <a:pt x="5983" y="1016"/>
                  </a:lnTo>
                  <a:cubicBezTo>
                    <a:pt x="6160" y="840"/>
                    <a:pt x="6160" y="641"/>
                    <a:pt x="6160" y="464"/>
                  </a:cubicBezTo>
                  <a:cubicBezTo>
                    <a:pt x="6160" y="288"/>
                    <a:pt x="6160" y="89"/>
                    <a:pt x="5983" y="1"/>
                  </a:cubicBezTo>
                  <a:close/>
                </a:path>
              </a:pathLst>
            </a:custGeom>
            <a:solidFill>
              <a:srgbClr val="D37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76"/>
            <p:cNvSpPr/>
            <p:nvPr/>
          </p:nvSpPr>
          <p:spPr>
            <a:xfrm>
              <a:off x="1006350" y="1593900"/>
              <a:ext cx="149600" cy="149050"/>
            </a:xfrm>
            <a:custGeom>
              <a:avLst/>
              <a:gdLst/>
              <a:ahLst/>
              <a:cxnLst/>
              <a:rect l="l" t="t" r="r" b="b"/>
              <a:pathLst>
                <a:path w="5984" h="5962" extrusionOk="0">
                  <a:moveTo>
                    <a:pt x="5696" y="1"/>
                  </a:moveTo>
                  <a:cubicBezTo>
                    <a:pt x="5630" y="1"/>
                    <a:pt x="5564" y="23"/>
                    <a:pt x="5520" y="67"/>
                  </a:cubicBezTo>
                  <a:lnTo>
                    <a:pt x="1" y="5498"/>
                  </a:lnTo>
                  <a:lnTo>
                    <a:pt x="464" y="5961"/>
                  </a:lnTo>
                  <a:lnTo>
                    <a:pt x="5873" y="442"/>
                  </a:lnTo>
                  <a:cubicBezTo>
                    <a:pt x="5983" y="332"/>
                    <a:pt x="5983" y="155"/>
                    <a:pt x="5873" y="67"/>
                  </a:cubicBezTo>
                  <a:cubicBezTo>
                    <a:pt x="5829" y="23"/>
                    <a:pt x="5762" y="1"/>
                    <a:pt x="5696" y="1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76"/>
            <p:cNvSpPr/>
            <p:nvPr/>
          </p:nvSpPr>
          <p:spPr>
            <a:xfrm>
              <a:off x="1153150" y="1604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76"/>
            <p:cNvSpPr/>
            <p:nvPr/>
          </p:nvSpPr>
          <p:spPr>
            <a:xfrm>
              <a:off x="978750" y="1715325"/>
              <a:ext cx="55225" cy="55225"/>
            </a:xfrm>
            <a:custGeom>
              <a:avLst/>
              <a:gdLst/>
              <a:ahLst/>
              <a:cxnLst/>
              <a:rect l="l" t="t" r="r" b="b"/>
              <a:pathLst>
                <a:path w="2209" h="2209" extrusionOk="0">
                  <a:moveTo>
                    <a:pt x="553" y="1"/>
                  </a:moveTo>
                  <a:lnTo>
                    <a:pt x="1" y="552"/>
                  </a:lnTo>
                  <a:lnTo>
                    <a:pt x="1657" y="2208"/>
                  </a:lnTo>
                  <a:lnTo>
                    <a:pt x="2208" y="1656"/>
                  </a:lnTo>
                  <a:lnTo>
                    <a:pt x="553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76"/>
            <p:cNvSpPr/>
            <p:nvPr/>
          </p:nvSpPr>
          <p:spPr>
            <a:xfrm>
              <a:off x="999175" y="1735750"/>
              <a:ext cx="34800" cy="34800"/>
            </a:xfrm>
            <a:custGeom>
              <a:avLst/>
              <a:gdLst/>
              <a:ahLst/>
              <a:cxnLst/>
              <a:rect l="l" t="t" r="r" b="b"/>
              <a:pathLst>
                <a:path w="1392" h="1392" extrusionOk="0">
                  <a:moveTo>
                    <a:pt x="553" y="0"/>
                  </a:moveTo>
                  <a:lnTo>
                    <a:pt x="1" y="552"/>
                  </a:lnTo>
                  <a:lnTo>
                    <a:pt x="840" y="1391"/>
                  </a:lnTo>
                  <a:lnTo>
                    <a:pt x="1391" y="839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rgbClr val="2163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2" name="Google Shape;1942;p76"/>
          <p:cNvGrpSpPr/>
          <p:nvPr/>
        </p:nvGrpSpPr>
        <p:grpSpPr>
          <a:xfrm>
            <a:off x="713215" y="1564792"/>
            <a:ext cx="399048" cy="399048"/>
            <a:chOff x="240325" y="1515000"/>
            <a:chExt cx="368125" cy="368125"/>
          </a:xfrm>
        </p:grpSpPr>
        <p:sp>
          <p:nvSpPr>
            <p:cNvPr id="1943" name="Google Shape;1943;p76"/>
            <p:cNvSpPr/>
            <p:nvPr/>
          </p:nvSpPr>
          <p:spPr>
            <a:xfrm>
              <a:off x="240325" y="1515000"/>
              <a:ext cx="368125" cy="328300"/>
            </a:xfrm>
            <a:custGeom>
              <a:avLst/>
              <a:gdLst/>
              <a:ahLst/>
              <a:cxnLst/>
              <a:rect l="l" t="t" r="r" b="b"/>
              <a:pathLst>
                <a:path w="14725" h="13132" extrusionOk="0">
                  <a:moveTo>
                    <a:pt x="7374" y="0"/>
                  </a:moveTo>
                  <a:cubicBezTo>
                    <a:pt x="3312" y="0"/>
                    <a:pt x="0" y="3311"/>
                    <a:pt x="0" y="7351"/>
                  </a:cubicBezTo>
                  <a:cubicBezTo>
                    <a:pt x="0" y="9382"/>
                    <a:pt x="839" y="11215"/>
                    <a:pt x="2208" y="12605"/>
                  </a:cubicBezTo>
                  <a:cubicBezTo>
                    <a:pt x="2605" y="12996"/>
                    <a:pt x="3052" y="13132"/>
                    <a:pt x="3539" y="13132"/>
                  </a:cubicBezTo>
                  <a:cubicBezTo>
                    <a:pt x="4648" y="13132"/>
                    <a:pt x="5963" y="12429"/>
                    <a:pt x="7374" y="12429"/>
                  </a:cubicBezTo>
                  <a:cubicBezTo>
                    <a:pt x="8769" y="12429"/>
                    <a:pt x="10090" y="13132"/>
                    <a:pt x="11226" y="13132"/>
                  </a:cubicBezTo>
                  <a:cubicBezTo>
                    <a:pt x="11725" y="13132"/>
                    <a:pt x="12188" y="12996"/>
                    <a:pt x="12606" y="12605"/>
                  </a:cubicBezTo>
                  <a:cubicBezTo>
                    <a:pt x="13886" y="11215"/>
                    <a:pt x="14725" y="9382"/>
                    <a:pt x="14725" y="7351"/>
                  </a:cubicBezTo>
                  <a:cubicBezTo>
                    <a:pt x="14725" y="3311"/>
                    <a:pt x="11414" y="0"/>
                    <a:pt x="7374" y="0"/>
                  </a:cubicBez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76"/>
            <p:cNvSpPr/>
            <p:nvPr/>
          </p:nvSpPr>
          <p:spPr>
            <a:xfrm>
              <a:off x="295500" y="1538175"/>
              <a:ext cx="312950" cy="305125"/>
            </a:xfrm>
            <a:custGeom>
              <a:avLst/>
              <a:gdLst/>
              <a:ahLst/>
              <a:cxnLst/>
              <a:rect l="l" t="t" r="r" b="b"/>
              <a:pathLst>
                <a:path w="12518" h="12205" extrusionOk="0">
                  <a:moveTo>
                    <a:pt x="5167" y="0"/>
                  </a:moveTo>
                  <a:lnTo>
                    <a:pt x="2959" y="1744"/>
                  </a:lnTo>
                  <a:lnTo>
                    <a:pt x="1944" y="1192"/>
                  </a:lnTo>
                  <a:lnTo>
                    <a:pt x="2407" y="3952"/>
                  </a:lnTo>
                  <a:lnTo>
                    <a:pt x="1855" y="3952"/>
                  </a:lnTo>
                  <a:lnTo>
                    <a:pt x="1944" y="4680"/>
                  </a:lnTo>
                  <a:lnTo>
                    <a:pt x="2032" y="5056"/>
                  </a:lnTo>
                  <a:cubicBezTo>
                    <a:pt x="2032" y="5232"/>
                    <a:pt x="2120" y="5320"/>
                    <a:pt x="2208" y="5431"/>
                  </a:cubicBezTo>
                  <a:lnTo>
                    <a:pt x="3047" y="6248"/>
                  </a:lnTo>
                  <a:cubicBezTo>
                    <a:pt x="3224" y="6623"/>
                    <a:pt x="3401" y="6800"/>
                    <a:pt x="3599" y="6976"/>
                  </a:cubicBezTo>
                  <a:lnTo>
                    <a:pt x="3511" y="6976"/>
                  </a:lnTo>
                  <a:lnTo>
                    <a:pt x="3224" y="8455"/>
                  </a:lnTo>
                  <a:lnTo>
                    <a:pt x="2032" y="8455"/>
                  </a:lnTo>
                  <a:cubicBezTo>
                    <a:pt x="840" y="8455"/>
                    <a:pt x="1" y="9294"/>
                    <a:pt x="1" y="10398"/>
                  </a:cubicBezTo>
                  <a:lnTo>
                    <a:pt x="1" y="11678"/>
                  </a:lnTo>
                  <a:cubicBezTo>
                    <a:pt x="398" y="12069"/>
                    <a:pt x="845" y="12205"/>
                    <a:pt x="1332" y="12205"/>
                  </a:cubicBezTo>
                  <a:cubicBezTo>
                    <a:pt x="2441" y="12205"/>
                    <a:pt x="3756" y="11502"/>
                    <a:pt x="5167" y="11502"/>
                  </a:cubicBezTo>
                  <a:cubicBezTo>
                    <a:pt x="6562" y="11502"/>
                    <a:pt x="7883" y="12205"/>
                    <a:pt x="9019" y="12205"/>
                  </a:cubicBezTo>
                  <a:cubicBezTo>
                    <a:pt x="9518" y="12205"/>
                    <a:pt x="9981" y="12069"/>
                    <a:pt x="10399" y="11678"/>
                  </a:cubicBezTo>
                  <a:cubicBezTo>
                    <a:pt x="11679" y="10288"/>
                    <a:pt x="12518" y="8455"/>
                    <a:pt x="12518" y="6424"/>
                  </a:cubicBezTo>
                  <a:cubicBezTo>
                    <a:pt x="12518" y="6071"/>
                    <a:pt x="12518" y="5607"/>
                    <a:pt x="12430" y="5232"/>
                  </a:cubicBezTo>
                  <a:lnTo>
                    <a:pt x="8368" y="1192"/>
                  </a:lnTo>
                  <a:lnTo>
                    <a:pt x="7374" y="1744"/>
                  </a:lnTo>
                  <a:lnTo>
                    <a:pt x="5167" y="0"/>
                  </a:lnTo>
                  <a:close/>
                </a:path>
              </a:pathLst>
            </a:custGeom>
            <a:solidFill>
              <a:srgbClr val="CB4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76"/>
            <p:cNvSpPr/>
            <p:nvPr/>
          </p:nvSpPr>
          <p:spPr>
            <a:xfrm>
              <a:off x="376075" y="1712575"/>
              <a:ext cx="96625" cy="39200"/>
            </a:xfrm>
            <a:custGeom>
              <a:avLst/>
              <a:gdLst/>
              <a:ahLst/>
              <a:cxnLst/>
              <a:rect l="l" t="t" r="r" b="b"/>
              <a:pathLst>
                <a:path w="3865" h="1568" extrusionOk="0">
                  <a:moveTo>
                    <a:pt x="288" y="0"/>
                  </a:moveTo>
                  <a:lnTo>
                    <a:pt x="1" y="1568"/>
                  </a:lnTo>
                  <a:lnTo>
                    <a:pt x="3864" y="1568"/>
                  </a:lnTo>
                  <a:lnTo>
                    <a:pt x="3599" y="0"/>
                  </a:ln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76"/>
            <p:cNvSpPr/>
            <p:nvPr/>
          </p:nvSpPr>
          <p:spPr>
            <a:xfrm>
              <a:off x="424650" y="1712575"/>
              <a:ext cx="48050" cy="39200"/>
            </a:xfrm>
            <a:custGeom>
              <a:avLst/>
              <a:gdLst/>
              <a:ahLst/>
              <a:cxnLst/>
              <a:rect l="l" t="t" r="r" b="b"/>
              <a:pathLst>
                <a:path w="1922" h="1568" extrusionOk="0">
                  <a:moveTo>
                    <a:pt x="1" y="0"/>
                  </a:moveTo>
                  <a:lnTo>
                    <a:pt x="1" y="1568"/>
                  </a:lnTo>
                  <a:lnTo>
                    <a:pt x="1921" y="1568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76"/>
            <p:cNvSpPr/>
            <p:nvPr/>
          </p:nvSpPr>
          <p:spPr>
            <a:xfrm>
              <a:off x="344075" y="1570175"/>
              <a:ext cx="160625" cy="165600"/>
            </a:xfrm>
            <a:custGeom>
              <a:avLst/>
              <a:gdLst/>
              <a:ahLst/>
              <a:cxnLst/>
              <a:rect l="l" t="t" r="r" b="b"/>
              <a:pathLst>
                <a:path w="6425" h="6624" extrusionOk="0">
                  <a:moveTo>
                    <a:pt x="3224" y="1"/>
                  </a:moveTo>
                  <a:cubicBezTo>
                    <a:pt x="2009" y="1"/>
                    <a:pt x="641" y="928"/>
                    <a:pt x="464" y="2672"/>
                  </a:cubicBezTo>
                  <a:cubicBezTo>
                    <a:pt x="177" y="2672"/>
                    <a:pt x="1" y="2937"/>
                    <a:pt x="1" y="3312"/>
                  </a:cubicBezTo>
                  <a:lnTo>
                    <a:pt x="89" y="3776"/>
                  </a:lnTo>
                  <a:cubicBezTo>
                    <a:pt x="89" y="4151"/>
                    <a:pt x="354" y="4327"/>
                    <a:pt x="729" y="4327"/>
                  </a:cubicBezTo>
                  <a:lnTo>
                    <a:pt x="817" y="4327"/>
                  </a:lnTo>
                  <a:cubicBezTo>
                    <a:pt x="1458" y="6071"/>
                    <a:pt x="2561" y="6535"/>
                    <a:pt x="3224" y="6623"/>
                  </a:cubicBezTo>
                  <a:cubicBezTo>
                    <a:pt x="3864" y="6535"/>
                    <a:pt x="4968" y="6071"/>
                    <a:pt x="5608" y="4327"/>
                  </a:cubicBezTo>
                  <a:lnTo>
                    <a:pt x="5696" y="4327"/>
                  </a:lnTo>
                  <a:cubicBezTo>
                    <a:pt x="6071" y="4327"/>
                    <a:pt x="6336" y="4151"/>
                    <a:pt x="6336" y="3776"/>
                  </a:cubicBezTo>
                  <a:lnTo>
                    <a:pt x="6425" y="3312"/>
                  </a:lnTo>
                  <a:cubicBezTo>
                    <a:pt x="6425" y="2937"/>
                    <a:pt x="6248" y="2672"/>
                    <a:pt x="5983" y="2672"/>
                  </a:cubicBezTo>
                  <a:cubicBezTo>
                    <a:pt x="5784" y="928"/>
                    <a:pt x="4416" y="1"/>
                    <a:pt x="3224" y="1"/>
                  </a:cubicBezTo>
                  <a:close/>
                </a:path>
              </a:pathLst>
            </a:custGeom>
            <a:solidFill>
              <a:srgbClr val="8C5C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76"/>
            <p:cNvSpPr/>
            <p:nvPr/>
          </p:nvSpPr>
          <p:spPr>
            <a:xfrm>
              <a:off x="341875" y="1636950"/>
              <a:ext cx="22650" cy="18250"/>
            </a:xfrm>
            <a:custGeom>
              <a:avLst/>
              <a:gdLst/>
              <a:ahLst/>
              <a:cxnLst/>
              <a:rect l="l" t="t" r="r" b="b"/>
              <a:pathLst>
                <a:path w="906" h="730" extrusionOk="0">
                  <a:moveTo>
                    <a:pt x="0" y="1"/>
                  </a:moveTo>
                  <a:lnTo>
                    <a:pt x="89" y="729"/>
                  </a:lnTo>
                  <a:lnTo>
                    <a:pt x="905" y="7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76"/>
            <p:cNvSpPr/>
            <p:nvPr/>
          </p:nvSpPr>
          <p:spPr>
            <a:xfrm>
              <a:off x="424650" y="1570175"/>
              <a:ext cx="80050" cy="165600"/>
            </a:xfrm>
            <a:custGeom>
              <a:avLst/>
              <a:gdLst/>
              <a:ahLst/>
              <a:cxnLst/>
              <a:rect l="l" t="t" r="r" b="b"/>
              <a:pathLst>
                <a:path w="3202" h="6624" extrusionOk="0">
                  <a:moveTo>
                    <a:pt x="1" y="1"/>
                  </a:moveTo>
                  <a:lnTo>
                    <a:pt x="1" y="6623"/>
                  </a:lnTo>
                  <a:cubicBezTo>
                    <a:pt x="641" y="6535"/>
                    <a:pt x="1745" y="6071"/>
                    <a:pt x="2385" y="4327"/>
                  </a:cubicBezTo>
                  <a:lnTo>
                    <a:pt x="2473" y="4327"/>
                  </a:lnTo>
                  <a:cubicBezTo>
                    <a:pt x="2848" y="4327"/>
                    <a:pt x="3113" y="4151"/>
                    <a:pt x="3113" y="3776"/>
                  </a:cubicBezTo>
                  <a:lnTo>
                    <a:pt x="3202" y="3312"/>
                  </a:lnTo>
                  <a:cubicBezTo>
                    <a:pt x="3202" y="2937"/>
                    <a:pt x="3025" y="2672"/>
                    <a:pt x="2760" y="2672"/>
                  </a:cubicBezTo>
                  <a:cubicBezTo>
                    <a:pt x="2561" y="928"/>
                    <a:pt x="1193" y="1"/>
                    <a:pt x="1" y="1"/>
                  </a:cubicBezTo>
                  <a:close/>
                </a:path>
              </a:pathLst>
            </a:custGeom>
            <a:solidFill>
              <a:srgbClr val="A96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76"/>
            <p:cNvSpPr/>
            <p:nvPr/>
          </p:nvSpPr>
          <p:spPr>
            <a:xfrm>
              <a:off x="484250" y="1636950"/>
              <a:ext cx="23225" cy="18250"/>
            </a:xfrm>
            <a:custGeom>
              <a:avLst/>
              <a:gdLst/>
              <a:ahLst/>
              <a:cxnLst/>
              <a:rect l="l" t="t" r="r" b="b"/>
              <a:pathLst>
                <a:path w="929" h="730" extrusionOk="0">
                  <a:moveTo>
                    <a:pt x="1" y="1"/>
                  </a:moveTo>
                  <a:lnTo>
                    <a:pt x="1" y="729"/>
                  </a:lnTo>
                  <a:lnTo>
                    <a:pt x="818" y="729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76"/>
            <p:cNvSpPr/>
            <p:nvPr/>
          </p:nvSpPr>
          <p:spPr>
            <a:xfrm>
              <a:off x="424650" y="1641375"/>
              <a:ext cx="41425" cy="48600"/>
            </a:xfrm>
            <a:custGeom>
              <a:avLst/>
              <a:gdLst/>
              <a:ahLst/>
              <a:cxnLst/>
              <a:rect l="l" t="t" r="r" b="b"/>
              <a:pathLst>
                <a:path w="1657" h="1944" extrusionOk="0">
                  <a:moveTo>
                    <a:pt x="1" y="0"/>
                  </a:moveTo>
                  <a:lnTo>
                    <a:pt x="1" y="1943"/>
                  </a:lnTo>
                  <a:lnTo>
                    <a:pt x="553" y="1943"/>
                  </a:lnTo>
                  <a:lnTo>
                    <a:pt x="553" y="552"/>
                  </a:lnTo>
                  <a:lnTo>
                    <a:pt x="1656" y="552"/>
                  </a:lnTo>
                  <a:lnTo>
                    <a:pt x="1656" y="0"/>
                  </a:lnTo>
                  <a:close/>
                </a:path>
              </a:pathLst>
            </a:custGeom>
            <a:solidFill>
              <a:srgbClr val="D0AE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76"/>
            <p:cNvSpPr/>
            <p:nvPr/>
          </p:nvSpPr>
          <p:spPr>
            <a:xfrm>
              <a:off x="378300" y="1641375"/>
              <a:ext cx="37000" cy="13825"/>
            </a:xfrm>
            <a:custGeom>
              <a:avLst/>
              <a:gdLst/>
              <a:ahLst/>
              <a:cxnLst/>
              <a:rect l="l" t="t" r="r" b="b"/>
              <a:pathLst>
                <a:path w="1480" h="553" extrusionOk="0">
                  <a:moveTo>
                    <a:pt x="0" y="0"/>
                  </a:moveTo>
                  <a:lnTo>
                    <a:pt x="0" y="552"/>
                  </a:lnTo>
                  <a:lnTo>
                    <a:pt x="1479" y="552"/>
                  </a:lnTo>
                  <a:lnTo>
                    <a:pt x="1479" y="0"/>
                  </a:lnTo>
                  <a:close/>
                </a:path>
              </a:pathLst>
            </a:custGeom>
            <a:solidFill>
              <a:srgbClr val="E5A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76"/>
            <p:cNvSpPr/>
            <p:nvPr/>
          </p:nvSpPr>
          <p:spPr>
            <a:xfrm>
              <a:off x="295500" y="1749550"/>
              <a:ext cx="257775" cy="133575"/>
            </a:xfrm>
            <a:custGeom>
              <a:avLst/>
              <a:gdLst/>
              <a:ahLst/>
              <a:cxnLst/>
              <a:rect l="l" t="t" r="r" b="b"/>
              <a:pathLst>
                <a:path w="10311" h="5343" extrusionOk="0">
                  <a:moveTo>
                    <a:pt x="2032" y="0"/>
                  </a:moveTo>
                  <a:cubicBezTo>
                    <a:pt x="840" y="0"/>
                    <a:pt x="1" y="839"/>
                    <a:pt x="1" y="1943"/>
                  </a:cubicBezTo>
                  <a:lnTo>
                    <a:pt x="1" y="3223"/>
                  </a:lnTo>
                  <a:cubicBezTo>
                    <a:pt x="1303" y="4504"/>
                    <a:pt x="3136" y="5343"/>
                    <a:pt x="5167" y="5343"/>
                  </a:cubicBezTo>
                  <a:cubicBezTo>
                    <a:pt x="7176" y="5343"/>
                    <a:pt x="9030" y="4504"/>
                    <a:pt x="10310" y="3223"/>
                  </a:cubicBezTo>
                  <a:lnTo>
                    <a:pt x="10310" y="1943"/>
                  </a:lnTo>
                  <a:cubicBezTo>
                    <a:pt x="10310" y="839"/>
                    <a:pt x="9471" y="0"/>
                    <a:pt x="8279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76"/>
            <p:cNvSpPr/>
            <p:nvPr/>
          </p:nvSpPr>
          <p:spPr>
            <a:xfrm>
              <a:off x="424650" y="1749550"/>
              <a:ext cx="128625" cy="133575"/>
            </a:xfrm>
            <a:custGeom>
              <a:avLst/>
              <a:gdLst/>
              <a:ahLst/>
              <a:cxnLst/>
              <a:rect l="l" t="t" r="r" b="b"/>
              <a:pathLst>
                <a:path w="5145" h="5343" extrusionOk="0">
                  <a:moveTo>
                    <a:pt x="1" y="0"/>
                  </a:moveTo>
                  <a:lnTo>
                    <a:pt x="1" y="5343"/>
                  </a:lnTo>
                  <a:cubicBezTo>
                    <a:pt x="2010" y="5343"/>
                    <a:pt x="3864" y="4504"/>
                    <a:pt x="5144" y="3223"/>
                  </a:cubicBezTo>
                  <a:lnTo>
                    <a:pt x="5144" y="1943"/>
                  </a:lnTo>
                  <a:cubicBezTo>
                    <a:pt x="5144" y="1479"/>
                    <a:pt x="4968" y="1016"/>
                    <a:pt x="4681" y="640"/>
                  </a:cubicBezTo>
                  <a:cubicBezTo>
                    <a:pt x="4305" y="287"/>
                    <a:pt x="3754" y="0"/>
                    <a:pt x="3113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76"/>
            <p:cNvSpPr/>
            <p:nvPr/>
          </p:nvSpPr>
          <p:spPr>
            <a:xfrm>
              <a:off x="330275" y="1811900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1" y="1"/>
                  </a:moveTo>
                  <a:lnTo>
                    <a:pt x="1" y="1833"/>
                  </a:lnTo>
                  <a:cubicBezTo>
                    <a:pt x="266" y="1921"/>
                    <a:pt x="553" y="2098"/>
                    <a:pt x="817" y="2208"/>
                  </a:cubicBezTo>
                  <a:lnTo>
                    <a:pt x="817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76"/>
            <p:cNvSpPr/>
            <p:nvPr/>
          </p:nvSpPr>
          <p:spPr>
            <a:xfrm>
              <a:off x="498050" y="1811900"/>
              <a:ext cx="20450" cy="55225"/>
            </a:xfrm>
            <a:custGeom>
              <a:avLst/>
              <a:gdLst/>
              <a:ahLst/>
              <a:cxnLst/>
              <a:rect l="l" t="t" r="r" b="b"/>
              <a:pathLst>
                <a:path w="818" h="2209" extrusionOk="0">
                  <a:moveTo>
                    <a:pt x="1" y="1"/>
                  </a:moveTo>
                  <a:lnTo>
                    <a:pt x="1" y="2208"/>
                  </a:lnTo>
                  <a:cubicBezTo>
                    <a:pt x="266" y="2098"/>
                    <a:pt x="553" y="1921"/>
                    <a:pt x="818" y="1833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76"/>
            <p:cNvSpPr/>
            <p:nvPr/>
          </p:nvSpPr>
          <p:spPr>
            <a:xfrm>
              <a:off x="380500" y="1777150"/>
              <a:ext cx="87775" cy="87225"/>
            </a:xfrm>
            <a:custGeom>
              <a:avLst/>
              <a:gdLst/>
              <a:ahLst/>
              <a:cxnLst/>
              <a:rect l="l" t="t" r="r" b="b"/>
              <a:pathLst>
                <a:path w="3511" h="3489" extrusionOk="0">
                  <a:moveTo>
                    <a:pt x="1767" y="0"/>
                  </a:moveTo>
                  <a:cubicBezTo>
                    <a:pt x="839" y="0"/>
                    <a:pt x="1" y="729"/>
                    <a:pt x="1" y="1744"/>
                  </a:cubicBezTo>
                  <a:cubicBezTo>
                    <a:pt x="1" y="2671"/>
                    <a:pt x="839" y="3488"/>
                    <a:pt x="1767" y="3488"/>
                  </a:cubicBezTo>
                  <a:cubicBezTo>
                    <a:pt x="2672" y="3488"/>
                    <a:pt x="3511" y="2671"/>
                    <a:pt x="3511" y="1744"/>
                  </a:cubicBezTo>
                  <a:cubicBezTo>
                    <a:pt x="3511" y="729"/>
                    <a:pt x="2672" y="0"/>
                    <a:pt x="1767" y="0"/>
                  </a:cubicBez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76"/>
            <p:cNvSpPr/>
            <p:nvPr/>
          </p:nvSpPr>
          <p:spPr>
            <a:xfrm>
              <a:off x="424650" y="1777150"/>
              <a:ext cx="43625" cy="87225"/>
            </a:xfrm>
            <a:custGeom>
              <a:avLst/>
              <a:gdLst/>
              <a:ahLst/>
              <a:cxnLst/>
              <a:rect l="l" t="t" r="r" b="b"/>
              <a:pathLst>
                <a:path w="1745" h="3489" extrusionOk="0">
                  <a:moveTo>
                    <a:pt x="1" y="0"/>
                  </a:moveTo>
                  <a:lnTo>
                    <a:pt x="1" y="3488"/>
                  </a:lnTo>
                  <a:cubicBezTo>
                    <a:pt x="906" y="3488"/>
                    <a:pt x="1745" y="2671"/>
                    <a:pt x="1745" y="1744"/>
                  </a:cubicBezTo>
                  <a:cubicBezTo>
                    <a:pt x="1745" y="729"/>
                    <a:pt x="906" y="0"/>
                    <a:pt x="1" y="0"/>
                  </a:cubicBez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76"/>
            <p:cNvSpPr/>
            <p:nvPr/>
          </p:nvSpPr>
          <p:spPr>
            <a:xfrm>
              <a:off x="397050" y="1793150"/>
              <a:ext cx="55225" cy="55200"/>
            </a:xfrm>
            <a:custGeom>
              <a:avLst/>
              <a:gdLst/>
              <a:ahLst/>
              <a:cxnLst/>
              <a:rect l="l" t="t" r="r" b="b"/>
              <a:pathLst>
                <a:path w="2209" h="2208" extrusionOk="0">
                  <a:moveTo>
                    <a:pt x="1105" y="0"/>
                  </a:moveTo>
                  <a:cubicBezTo>
                    <a:pt x="442" y="0"/>
                    <a:pt x="1" y="464"/>
                    <a:pt x="1" y="1104"/>
                  </a:cubicBezTo>
                  <a:cubicBezTo>
                    <a:pt x="1" y="1744"/>
                    <a:pt x="442" y="2208"/>
                    <a:pt x="1105" y="2208"/>
                  </a:cubicBezTo>
                  <a:cubicBezTo>
                    <a:pt x="1745" y="2208"/>
                    <a:pt x="2208" y="1744"/>
                    <a:pt x="2208" y="1104"/>
                  </a:cubicBezTo>
                  <a:cubicBezTo>
                    <a:pt x="2208" y="464"/>
                    <a:pt x="1745" y="0"/>
                    <a:pt x="1105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76"/>
            <p:cNvSpPr/>
            <p:nvPr/>
          </p:nvSpPr>
          <p:spPr>
            <a:xfrm>
              <a:off x="424650" y="1793150"/>
              <a:ext cx="27625" cy="55200"/>
            </a:xfrm>
            <a:custGeom>
              <a:avLst/>
              <a:gdLst/>
              <a:ahLst/>
              <a:cxnLst/>
              <a:rect l="l" t="t" r="r" b="b"/>
              <a:pathLst>
                <a:path w="1105" h="2208" extrusionOk="0">
                  <a:moveTo>
                    <a:pt x="1" y="0"/>
                  </a:moveTo>
                  <a:lnTo>
                    <a:pt x="1" y="2208"/>
                  </a:lnTo>
                  <a:cubicBezTo>
                    <a:pt x="641" y="2208"/>
                    <a:pt x="1104" y="1744"/>
                    <a:pt x="1104" y="1104"/>
                  </a:cubicBezTo>
                  <a:cubicBezTo>
                    <a:pt x="1104" y="464"/>
                    <a:pt x="641" y="0"/>
                    <a:pt x="1" y="0"/>
                  </a:cubicBez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76"/>
            <p:cNvSpPr/>
            <p:nvPr/>
          </p:nvSpPr>
          <p:spPr>
            <a:xfrm>
              <a:off x="344075" y="1538175"/>
              <a:ext cx="160625" cy="98800"/>
            </a:xfrm>
            <a:custGeom>
              <a:avLst/>
              <a:gdLst/>
              <a:ahLst/>
              <a:cxnLst/>
              <a:rect l="l" t="t" r="r" b="b"/>
              <a:pathLst>
                <a:path w="6425" h="3952" extrusionOk="0">
                  <a:moveTo>
                    <a:pt x="3224" y="0"/>
                  </a:moveTo>
                  <a:lnTo>
                    <a:pt x="1016" y="1744"/>
                  </a:lnTo>
                  <a:lnTo>
                    <a:pt x="1" y="1192"/>
                  </a:lnTo>
                  <a:lnTo>
                    <a:pt x="464" y="3952"/>
                  </a:lnTo>
                  <a:lnTo>
                    <a:pt x="1833" y="2848"/>
                  </a:lnTo>
                  <a:lnTo>
                    <a:pt x="3224" y="3665"/>
                  </a:lnTo>
                  <a:lnTo>
                    <a:pt x="4592" y="2848"/>
                  </a:lnTo>
                  <a:lnTo>
                    <a:pt x="5983" y="3952"/>
                  </a:lnTo>
                  <a:lnTo>
                    <a:pt x="6425" y="1192"/>
                  </a:lnTo>
                  <a:lnTo>
                    <a:pt x="5431" y="1744"/>
                  </a:lnTo>
                  <a:lnTo>
                    <a:pt x="3224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76"/>
            <p:cNvSpPr/>
            <p:nvPr/>
          </p:nvSpPr>
          <p:spPr>
            <a:xfrm>
              <a:off x="424650" y="1538175"/>
              <a:ext cx="80050" cy="98800"/>
            </a:xfrm>
            <a:custGeom>
              <a:avLst/>
              <a:gdLst/>
              <a:ahLst/>
              <a:cxnLst/>
              <a:rect l="l" t="t" r="r" b="b"/>
              <a:pathLst>
                <a:path w="3202" h="3952" extrusionOk="0">
                  <a:moveTo>
                    <a:pt x="1" y="0"/>
                  </a:moveTo>
                  <a:lnTo>
                    <a:pt x="1" y="3665"/>
                  </a:lnTo>
                  <a:lnTo>
                    <a:pt x="1369" y="2848"/>
                  </a:lnTo>
                  <a:lnTo>
                    <a:pt x="2760" y="3952"/>
                  </a:lnTo>
                  <a:lnTo>
                    <a:pt x="3202" y="1192"/>
                  </a:lnTo>
                  <a:lnTo>
                    <a:pt x="2208" y="174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76"/>
            <p:cNvSpPr/>
            <p:nvPr/>
          </p:nvSpPr>
          <p:spPr>
            <a:xfrm>
              <a:off x="355675" y="1636950"/>
              <a:ext cx="138000" cy="41425"/>
            </a:xfrm>
            <a:custGeom>
              <a:avLst/>
              <a:gdLst/>
              <a:ahLst/>
              <a:cxnLst/>
              <a:rect l="l" t="t" r="r" b="b"/>
              <a:pathLst>
                <a:path w="5520" h="1657" extrusionOk="0">
                  <a:moveTo>
                    <a:pt x="0" y="1"/>
                  </a:moveTo>
                  <a:lnTo>
                    <a:pt x="353" y="1656"/>
                  </a:lnTo>
                  <a:lnTo>
                    <a:pt x="5144" y="1656"/>
                  </a:lnTo>
                  <a:lnTo>
                    <a:pt x="5519" y="1"/>
                  </a:lnTo>
                  <a:close/>
                </a:path>
              </a:pathLst>
            </a:custGeom>
            <a:solidFill>
              <a:srgbClr val="40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76"/>
            <p:cNvSpPr/>
            <p:nvPr/>
          </p:nvSpPr>
          <p:spPr>
            <a:xfrm>
              <a:off x="424650" y="1636950"/>
              <a:ext cx="69025" cy="41425"/>
            </a:xfrm>
            <a:custGeom>
              <a:avLst/>
              <a:gdLst/>
              <a:ahLst/>
              <a:cxnLst/>
              <a:rect l="l" t="t" r="r" b="b"/>
              <a:pathLst>
                <a:path w="2761" h="1657" extrusionOk="0">
                  <a:moveTo>
                    <a:pt x="1" y="1"/>
                  </a:moveTo>
                  <a:lnTo>
                    <a:pt x="1" y="1656"/>
                  </a:lnTo>
                  <a:lnTo>
                    <a:pt x="2385" y="1656"/>
                  </a:lnTo>
                  <a:lnTo>
                    <a:pt x="2760" y="1"/>
                  </a:lnTo>
                  <a:close/>
                </a:path>
              </a:pathLst>
            </a:custGeom>
            <a:solidFill>
              <a:srgbClr val="4B2B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76"/>
            <p:cNvSpPr/>
            <p:nvPr/>
          </p:nvSpPr>
          <p:spPr>
            <a:xfrm>
              <a:off x="383250" y="1646350"/>
              <a:ext cx="27625" cy="18225"/>
            </a:xfrm>
            <a:custGeom>
              <a:avLst/>
              <a:gdLst/>
              <a:ahLst/>
              <a:cxnLst/>
              <a:rect l="l" t="t" r="r" b="b"/>
              <a:pathLst>
                <a:path w="1105" h="729" extrusionOk="0">
                  <a:moveTo>
                    <a:pt x="1" y="0"/>
                  </a:moveTo>
                  <a:lnTo>
                    <a:pt x="1" y="729"/>
                  </a:lnTo>
                  <a:lnTo>
                    <a:pt x="1105" y="729"/>
                  </a:lnTo>
                  <a:lnTo>
                    <a:pt x="1105" y="35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76"/>
            <p:cNvSpPr/>
            <p:nvPr/>
          </p:nvSpPr>
          <p:spPr>
            <a:xfrm>
              <a:off x="438450" y="1646350"/>
              <a:ext cx="27625" cy="18225"/>
            </a:xfrm>
            <a:custGeom>
              <a:avLst/>
              <a:gdLst/>
              <a:ahLst/>
              <a:cxnLst/>
              <a:rect l="l" t="t" r="r" b="b"/>
              <a:pathLst>
                <a:path w="1105" h="729" extrusionOk="0">
                  <a:moveTo>
                    <a:pt x="1104" y="0"/>
                  </a:moveTo>
                  <a:lnTo>
                    <a:pt x="1" y="353"/>
                  </a:lnTo>
                  <a:lnTo>
                    <a:pt x="1" y="729"/>
                  </a:lnTo>
                  <a:lnTo>
                    <a:pt x="1104" y="729"/>
                  </a:lnTo>
                  <a:lnTo>
                    <a:pt x="1104" y="0"/>
                  </a:lnTo>
                  <a:close/>
                </a:path>
              </a:pathLst>
            </a:custGeom>
            <a:solidFill>
              <a:srgbClr val="E3E4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" name="Google Shape;1987;p78"/>
          <p:cNvSpPr txBox="1">
            <a:spLocks noGrp="1"/>
          </p:cNvSpPr>
          <p:nvPr>
            <p:ph type="title"/>
          </p:nvPr>
        </p:nvSpPr>
        <p:spPr>
          <a:xfrm>
            <a:off x="1496912" y="332951"/>
            <a:ext cx="60291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RESOURCES</a:t>
            </a:r>
            <a:endParaRPr dirty="0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8557" y="989104"/>
            <a:ext cx="2368451" cy="2273713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64407" y="1377401"/>
            <a:ext cx="3233229" cy="3224981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10292" y="1513256"/>
            <a:ext cx="2570832" cy="1476635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42440" y="3201940"/>
            <a:ext cx="1506535" cy="1750015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19382" y="3438823"/>
            <a:ext cx="1870274" cy="17046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335917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Google Shape;1987;p78"/>
          <p:cNvSpPr txBox="1">
            <a:spLocks noGrp="1"/>
          </p:cNvSpPr>
          <p:nvPr>
            <p:ph type="title"/>
          </p:nvPr>
        </p:nvSpPr>
        <p:spPr>
          <a:xfrm>
            <a:off x="1496912" y="332951"/>
            <a:ext cx="60291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RESOURCES</a:t>
            </a:r>
            <a:endParaRPr dirty="0"/>
          </a:p>
        </p:txBody>
      </p:sp>
      <p:pic>
        <p:nvPicPr>
          <p:cNvPr id="9" name="Imagen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69100" y="275174"/>
            <a:ext cx="2425417" cy="4868326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4790" y="1265365"/>
            <a:ext cx="1829033" cy="3717169"/>
          </a:xfrm>
          <a:prstGeom prst="rect">
            <a:avLst/>
          </a:prstGeom>
        </p:spPr>
      </p:pic>
      <p:pic>
        <p:nvPicPr>
          <p:cNvPr id="11" name="Imagen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86845" y="1265365"/>
            <a:ext cx="2723974" cy="1688456"/>
          </a:xfrm>
          <a:prstGeom prst="rect">
            <a:avLst/>
          </a:prstGeom>
        </p:spPr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649082" y="2476728"/>
            <a:ext cx="1518116" cy="2505806"/>
          </a:xfrm>
          <a:prstGeom prst="rect">
            <a:avLst/>
          </a:prstGeom>
        </p:spPr>
      </p:pic>
      <p:pic>
        <p:nvPicPr>
          <p:cNvPr id="13" name="Imagen 1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715909" y="3123949"/>
            <a:ext cx="1504480" cy="1890535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Google Shape;1987;p7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1213" y="586797"/>
            <a:ext cx="2232580" cy="4056518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1965" y="821950"/>
            <a:ext cx="2870972" cy="4059591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64317" y="1191031"/>
            <a:ext cx="2717648" cy="33656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616335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Google Shape;1987;p7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pic>
        <p:nvPicPr>
          <p:cNvPr id="1995" name="Google Shape;1995;p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00070" y="1317110"/>
            <a:ext cx="987449" cy="13078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6" name="Google Shape;1996;p7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36460" y="508347"/>
            <a:ext cx="693511" cy="16175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895043" y="2674827"/>
            <a:ext cx="2980058" cy="222455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39852" y="1372915"/>
            <a:ext cx="2306250" cy="33750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3004" y="2885249"/>
            <a:ext cx="2680422" cy="1862666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159589" y="821950"/>
            <a:ext cx="972184" cy="1580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433454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43"/>
          <p:cNvSpPr txBox="1">
            <a:spLocks noGrp="1"/>
          </p:cNvSpPr>
          <p:nvPr>
            <p:ph type="title"/>
          </p:nvPr>
        </p:nvSpPr>
        <p:spPr>
          <a:xfrm>
            <a:off x="2366900" y="1039350"/>
            <a:ext cx="4410000" cy="1786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" name="Google Shape;253;p43"/>
          <p:cNvSpPr txBox="1">
            <a:spLocks noGrp="1"/>
          </p:cNvSpPr>
          <p:nvPr>
            <p:ph type="subTitle" idx="1"/>
          </p:nvPr>
        </p:nvSpPr>
        <p:spPr>
          <a:xfrm>
            <a:off x="2367000" y="2975275"/>
            <a:ext cx="4410000" cy="1031400"/>
          </a:xfrm>
          <a:prstGeom prst="rect">
            <a:avLst/>
          </a:prstGeom>
        </p:spPr>
        <p:txBody>
          <a:bodyPr spcFirstLastPara="1" wrap="square" lIns="182875" tIns="91425" rIns="18287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can be the part of the presentation where you introduce yourself, write your email…</a:t>
            </a:r>
            <a:endParaRPr/>
          </a:p>
        </p:txBody>
      </p:sp>
      <p:sp>
        <p:nvSpPr>
          <p:cNvPr id="254" name="Google Shape;254;p43"/>
          <p:cNvSpPr/>
          <p:nvPr/>
        </p:nvSpPr>
        <p:spPr>
          <a:xfrm>
            <a:off x="2366998" y="1136827"/>
            <a:ext cx="4410003" cy="1380950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Denk One"/>
              </a:rPr>
              <a:t>WHOA!</a:t>
            </a:r>
          </a:p>
        </p:txBody>
      </p:sp>
      <p:sp>
        <p:nvSpPr>
          <p:cNvPr id="256" name="Google Shape;256;p43"/>
          <p:cNvSpPr/>
          <p:nvPr/>
        </p:nvSpPr>
        <p:spPr>
          <a:xfrm>
            <a:off x="8050951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4"/>
                </a:solidFill>
                <a:latin typeface="Kosugi Maru"/>
              </a:rPr>
              <a:t>I</a:t>
            </a: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431000"/>
            <a:ext cx="2722500" cy="3712500"/>
          </a:xfrm>
          <a:prstGeom prst="rect">
            <a:avLst/>
          </a:prstGeom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Google Shape;1987;p7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31041" y="1431000"/>
            <a:ext cx="2722500" cy="3712500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28772" y="1562472"/>
            <a:ext cx="2502269" cy="3449556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8032" y="1265778"/>
            <a:ext cx="2981250" cy="3746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867225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6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56" name="Google Shape;6556;p89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6557" name="Google Shape;6557;p89"/>
            <p:cNvSpPr/>
            <p:nvPr/>
          </p:nvSpPr>
          <p:spPr>
            <a:xfrm>
              <a:off x="963051" y="2318098"/>
              <a:ext cx="140532" cy="93872"/>
            </a:xfrm>
            <a:custGeom>
              <a:avLst/>
              <a:gdLst/>
              <a:ahLst/>
              <a:cxnLst/>
              <a:rect l="l" t="t" r="r" b="b"/>
              <a:pathLst>
                <a:path w="5349" h="3573" extrusionOk="0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89"/>
            <p:cNvSpPr/>
            <p:nvPr/>
          </p:nvSpPr>
          <p:spPr>
            <a:xfrm>
              <a:off x="962867" y="2358741"/>
              <a:ext cx="31553" cy="53228"/>
            </a:xfrm>
            <a:custGeom>
              <a:avLst/>
              <a:gdLst/>
              <a:ahLst/>
              <a:cxnLst/>
              <a:rect l="l" t="t" r="r" b="b"/>
              <a:pathLst>
                <a:path w="1201" h="2026" extrusionOk="0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89"/>
            <p:cNvSpPr/>
            <p:nvPr/>
          </p:nvSpPr>
          <p:spPr>
            <a:xfrm>
              <a:off x="1072397" y="2358741"/>
              <a:ext cx="31369" cy="53228"/>
            </a:xfrm>
            <a:custGeom>
              <a:avLst/>
              <a:gdLst/>
              <a:ahLst/>
              <a:cxnLst/>
              <a:rect l="l" t="t" r="r" b="b"/>
              <a:pathLst>
                <a:path w="1194" h="2026" extrusionOk="0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89"/>
            <p:cNvSpPr/>
            <p:nvPr/>
          </p:nvSpPr>
          <p:spPr>
            <a:xfrm>
              <a:off x="839307" y="2378419"/>
              <a:ext cx="387992" cy="260623"/>
            </a:xfrm>
            <a:custGeom>
              <a:avLst/>
              <a:gdLst/>
              <a:ahLst/>
              <a:cxnLst/>
              <a:rect l="l" t="t" r="r" b="b"/>
              <a:pathLst>
                <a:path w="14768" h="9920" extrusionOk="0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89"/>
            <p:cNvSpPr/>
            <p:nvPr/>
          </p:nvSpPr>
          <p:spPr>
            <a:xfrm>
              <a:off x="839307" y="2378235"/>
              <a:ext cx="65629" cy="260623"/>
            </a:xfrm>
            <a:custGeom>
              <a:avLst/>
              <a:gdLst/>
              <a:ahLst/>
              <a:cxnLst/>
              <a:rect l="l" t="t" r="r" b="b"/>
              <a:pathLst>
                <a:path w="2498" h="9920" extrusionOk="0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89"/>
            <p:cNvSpPr/>
            <p:nvPr/>
          </p:nvSpPr>
          <p:spPr>
            <a:xfrm>
              <a:off x="893796" y="2369671"/>
              <a:ext cx="39199" cy="277753"/>
            </a:xfrm>
            <a:custGeom>
              <a:avLst/>
              <a:gdLst/>
              <a:ahLst/>
              <a:cxnLst/>
              <a:rect l="l" t="t" r="r" b="b"/>
              <a:pathLst>
                <a:path w="1492" h="10572" extrusionOk="0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89"/>
            <p:cNvSpPr/>
            <p:nvPr/>
          </p:nvSpPr>
          <p:spPr>
            <a:xfrm>
              <a:off x="1133612" y="2369671"/>
              <a:ext cx="39199" cy="277753"/>
            </a:xfrm>
            <a:custGeom>
              <a:avLst/>
              <a:gdLst/>
              <a:ahLst/>
              <a:cxnLst/>
              <a:rect l="l" t="t" r="r" b="b"/>
              <a:pathLst>
                <a:path w="1492" h="10572" extrusionOk="0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89"/>
            <p:cNvSpPr/>
            <p:nvPr/>
          </p:nvSpPr>
          <p:spPr>
            <a:xfrm>
              <a:off x="1021008" y="2540915"/>
              <a:ext cx="86752" cy="66864"/>
            </a:xfrm>
            <a:custGeom>
              <a:avLst/>
              <a:gdLst/>
              <a:ahLst/>
              <a:cxnLst/>
              <a:rect l="l" t="t" r="r" b="b"/>
              <a:pathLst>
                <a:path w="3302" h="2545" extrusionOk="0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89"/>
            <p:cNvSpPr/>
            <p:nvPr/>
          </p:nvSpPr>
          <p:spPr>
            <a:xfrm>
              <a:off x="1041947" y="2430544"/>
              <a:ext cx="64368" cy="46502"/>
            </a:xfrm>
            <a:custGeom>
              <a:avLst/>
              <a:gdLst/>
              <a:ahLst/>
              <a:cxnLst/>
              <a:rect l="l" t="t" r="r" b="b"/>
              <a:pathLst>
                <a:path w="2450" h="1770" extrusionOk="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89"/>
            <p:cNvSpPr/>
            <p:nvPr/>
          </p:nvSpPr>
          <p:spPr>
            <a:xfrm>
              <a:off x="954486" y="2468718"/>
              <a:ext cx="72381" cy="78345"/>
            </a:xfrm>
            <a:custGeom>
              <a:avLst/>
              <a:gdLst/>
              <a:ahLst/>
              <a:cxnLst/>
              <a:rect l="l" t="t" r="r" b="b"/>
              <a:pathLst>
                <a:path w="2755" h="2982" extrusionOk="0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67" name="Google Shape;6567;p89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6568" name="Google Shape;6568;p89"/>
            <p:cNvSpPr/>
            <p:nvPr/>
          </p:nvSpPr>
          <p:spPr>
            <a:xfrm>
              <a:off x="1511384" y="2485585"/>
              <a:ext cx="110082" cy="59428"/>
            </a:xfrm>
            <a:custGeom>
              <a:avLst/>
              <a:gdLst/>
              <a:ahLst/>
              <a:cxnLst/>
              <a:rect l="l" t="t" r="r" b="b"/>
              <a:pathLst>
                <a:path w="4190" h="2262" extrusionOk="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89"/>
            <p:cNvSpPr/>
            <p:nvPr/>
          </p:nvSpPr>
          <p:spPr>
            <a:xfrm>
              <a:off x="1414990" y="2289671"/>
              <a:ext cx="302712" cy="214515"/>
            </a:xfrm>
            <a:custGeom>
              <a:avLst/>
              <a:gdLst/>
              <a:ahLst/>
              <a:cxnLst/>
              <a:rect l="l" t="t" r="r" b="b"/>
              <a:pathLst>
                <a:path w="11522" h="8165" extrusionOk="0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89"/>
            <p:cNvSpPr/>
            <p:nvPr/>
          </p:nvSpPr>
          <p:spPr>
            <a:xfrm>
              <a:off x="1490418" y="2536212"/>
              <a:ext cx="151829" cy="17366"/>
            </a:xfrm>
            <a:custGeom>
              <a:avLst/>
              <a:gdLst/>
              <a:ahLst/>
              <a:cxnLst/>
              <a:rect l="l" t="t" r="r" b="b"/>
              <a:pathLst>
                <a:path w="5779" h="661" extrusionOk="0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89"/>
            <p:cNvSpPr/>
            <p:nvPr/>
          </p:nvSpPr>
          <p:spPr>
            <a:xfrm>
              <a:off x="1430465" y="2307168"/>
              <a:ext cx="271736" cy="158738"/>
            </a:xfrm>
            <a:custGeom>
              <a:avLst/>
              <a:gdLst/>
              <a:ahLst/>
              <a:cxnLst/>
              <a:rect l="l" t="t" r="r" b="b"/>
              <a:pathLst>
                <a:path w="10343" h="6042" extrusionOk="0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89"/>
            <p:cNvSpPr/>
            <p:nvPr/>
          </p:nvSpPr>
          <p:spPr>
            <a:xfrm>
              <a:off x="1426471" y="2303149"/>
              <a:ext cx="279750" cy="166594"/>
            </a:xfrm>
            <a:custGeom>
              <a:avLst/>
              <a:gdLst/>
              <a:ahLst/>
              <a:cxnLst/>
              <a:rect l="l" t="t" r="r" b="b"/>
              <a:pathLst>
                <a:path w="10648" h="6341" extrusionOk="0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89"/>
            <p:cNvSpPr/>
            <p:nvPr/>
          </p:nvSpPr>
          <p:spPr>
            <a:xfrm>
              <a:off x="1533610" y="2431096"/>
              <a:ext cx="249326" cy="198830"/>
            </a:xfrm>
            <a:custGeom>
              <a:avLst/>
              <a:gdLst/>
              <a:ahLst/>
              <a:cxnLst/>
              <a:rect l="l" t="t" r="r" b="b"/>
              <a:pathLst>
                <a:path w="9490" h="7568" extrusionOk="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89"/>
            <p:cNvSpPr/>
            <p:nvPr/>
          </p:nvSpPr>
          <p:spPr>
            <a:xfrm>
              <a:off x="1551660" y="2452771"/>
              <a:ext cx="213228" cy="146364"/>
            </a:xfrm>
            <a:custGeom>
              <a:avLst/>
              <a:gdLst/>
              <a:ahLst/>
              <a:cxnLst/>
              <a:rect l="l" t="t" r="r" b="b"/>
              <a:pathLst>
                <a:path w="8116" h="5571" extrusionOk="0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89"/>
            <p:cNvSpPr/>
            <p:nvPr/>
          </p:nvSpPr>
          <p:spPr>
            <a:xfrm>
              <a:off x="1547824" y="2448935"/>
              <a:ext cx="220899" cy="154193"/>
            </a:xfrm>
            <a:custGeom>
              <a:avLst/>
              <a:gdLst/>
              <a:ahLst/>
              <a:cxnLst/>
              <a:rect l="l" t="t" r="r" b="b"/>
              <a:pathLst>
                <a:path w="8408" h="5869" extrusionOk="0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89"/>
            <p:cNvSpPr/>
            <p:nvPr/>
          </p:nvSpPr>
          <p:spPr>
            <a:xfrm>
              <a:off x="1533794" y="2610038"/>
              <a:ext cx="249142" cy="23724"/>
            </a:xfrm>
            <a:custGeom>
              <a:avLst/>
              <a:gdLst/>
              <a:ahLst/>
              <a:cxnLst/>
              <a:rect l="l" t="t" r="r" b="b"/>
              <a:pathLst>
                <a:path w="9483" h="903" extrusionOk="0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89"/>
            <p:cNvSpPr/>
            <p:nvPr/>
          </p:nvSpPr>
          <p:spPr>
            <a:xfrm>
              <a:off x="1514300" y="2616790"/>
              <a:ext cx="287763" cy="26246"/>
            </a:xfrm>
            <a:custGeom>
              <a:avLst/>
              <a:gdLst/>
              <a:ahLst/>
              <a:cxnLst/>
              <a:rect l="l" t="t" r="r" b="b"/>
              <a:pathLst>
                <a:path w="10953" h="999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89"/>
            <p:cNvSpPr/>
            <p:nvPr/>
          </p:nvSpPr>
          <p:spPr>
            <a:xfrm>
              <a:off x="1490418" y="2536212"/>
              <a:ext cx="36125" cy="17366"/>
            </a:xfrm>
            <a:custGeom>
              <a:avLst/>
              <a:gdLst/>
              <a:ahLst/>
              <a:cxnLst/>
              <a:rect l="l" t="t" r="r" b="b"/>
              <a:pathLst>
                <a:path w="1375" h="661" extrusionOk="0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89"/>
            <p:cNvSpPr/>
            <p:nvPr/>
          </p:nvSpPr>
          <p:spPr>
            <a:xfrm>
              <a:off x="1414990" y="2289671"/>
              <a:ext cx="35547" cy="214515"/>
            </a:xfrm>
            <a:custGeom>
              <a:avLst/>
              <a:gdLst/>
              <a:ahLst/>
              <a:cxnLst/>
              <a:rect l="l" t="t" r="r" b="b"/>
              <a:pathLst>
                <a:path w="1353" h="8165" extrusionOk="0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89"/>
            <p:cNvSpPr/>
            <p:nvPr/>
          </p:nvSpPr>
          <p:spPr>
            <a:xfrm>
              <a:off x="1533794" y="2431096"/>
              <a:ext cx="35021" cy="198830"/>
            </a:xfrm>
            <a:custGeom>
              <a:avLst/>
              <a:gdLst/>
              <a:ahLst/>
              <a:cxnLst/>
              <a:rect l="l" t="t" r="r" b="b"/>
              <a:pathLst>
                <a:path w="1333" h="7568" extrusionOk="0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89"/>
            <p:cNvSpPr/>
            <p:nvPr/>
          </p:nvSpPr>
          <p:spPr>
            <a:xfrm>
              <a:off x="1514484" y="2616790"/>
              <a:ext cx="52492" cy="26246"/>
            </a:xfrm>
            <a:custGeom>
              <a:avLst/>
              <a:gdLst/>
              <a:ahLst/>
              <a:cxnLst/>
              <a:rect l="l" t="t" r="r" b="b"/>
              <a:pathLst>
                <a:path w="1998" h="999" extrusionOk="0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89"/>
            <p:cNvSpPr/>
            <p:nvPr/>
          </p:nvSpPr>
          <p:spPr>
            <a:xfrm>
              <a:off x="1663003" y="2569762"/>
              <a:ext cx="74194" cy="105721"/>
            </a:xfrm>
            <a:custGeom>
              <a:avLst/>
              <a:gdLst/>
              <a:ahLst/>
              <a:cxnLst/>
              <a:rect l="l" t="t" r="r" b="b"/>
              <a:pathLst>
                <a:path w="2824" h="4024" extrusionOk="0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89"/>
            <p:cNvSpPr/>
            <p:nvPr/>
          </p:nvSpPr>
          <p:spPr>
            <a:xfrm>
              <a:off x="1662635" y="2569946"/>
              <a:ext cx="16604" cy="105721"/>
            </a:xfrm>
            <a:custGeom>
              <a:avLst/>
              <a:gdLst/>
              <a:ahLst/>
              <a:cxnLst/>
              <a:rect l="l" t="t" r="r" b="b"/>
              <a:pathLst>
                <a:path w="632" h="4024" extrusionOk="0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89"/>
            <p:cNvSpPr/>
            <p:nvPr/>
          </p:nvSpPr>
          <p:spPr>
            <a:xfrm>
              <a:off x="1662819" y="2582163"/>
              <a:ext cx="74377" cy="80919"/>
            </a:xfrm>
            <a:custGeom>
              <a:avLst/>
              <a:gdLst/>
              <a:ahLst/>
              <a:cxnLst/>
              <a:rect l="l" t="t" r="r" b="b"/>
              <a:pathLst>
                <a:path w="2831" h="3080" extrusionOk="0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89"/>
            <p:cNvSpPr/>
            <p:nvPr/>
          </p:nvSpPr>
          <p:spPr>
            <a:xfrm>
              <a:off x="1662635" y="2583975"/>
              <a:ext cx="4939" cy="77478"/>
            </a:xfrm>
            <a:custGeom>
              <a:avLst/>
              <a:gdLst/>
              <a:ahLst/>
              <a:cxnLst/>
              <a:rect l="l" t="t" r="r" b="b"/>
              <a:pathLst>
                <a:path w="188" h="2949" extrusionOk="0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6" name="Google Shape;6586;p89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6587" name="Google Shape;6587;p89"/>
            <p:cNvSpPr/>
            <p:nvPr/>
          </p:nvSpPr>
          <p:spPr>
            <a:xfrm>
              <a:off x="2110003" y="2555181"/>
              <a:ext cx="146916" cy="88775"/>
            </a:xfrm>
            <a:custGeom>
              <a:avLst/>
              <a:gdLst/>
              <a:ahLst/>
              <a:cxnLst/>
              <a:rect l="l" t="t" r="r" b="b"/>
              <a:pathLst>
                <a:path w="5592" h="3379" extrusionOk="0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89"/>
            <p:cNvSpPr/>
            <p:nvPr/>
          </p:nvSpPr>
          <p:spPr>
            <a:xfrm>
              <a:off x="2110003" y="2555181"/>
              <a:ext cx="137615" cy="81681"/>
            </a:xfrm>
            <a:custGeom>
              <a:avLst/>
              <a:gdLst/>
              <a:ahLst/>
              <a:cxnLst/>
              <a:rect l="l" t="t" r="r" b="b"/>
              <a:pathLst>
                <a:path w="5238" h="3109" extrusionOk="0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89"/>
            <p:cNvSpPr/>
            <p:nvPr/>
          </p:nvSpPr>
          <p:spPr>
            <a:xfrm>
              <a:off x="1989911" y="2306065"/>
              <a:ext cx="387099" cy="275021"/>
            </a:xfrm>
            <a:custGeom>
              <a:avLst/>
              <a:gdLst/>
              <a:ahLst/>
              <a:cxnLst/>
              <a:rect l="l" t="t" r="r" b="b"/>
              <a:pathLst>
                <a:path w="14734" h="10468" extrusionOk="0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89"/>
            <p:cNvSpPr/>
            <p:nvPr/>
          </p:nvSpPr>
          <p:spPr>
            <a:xfrm>
              <a:off x="2021438" y="2337723"/>
              <a:ext cx="324045" cy="193628"/>
            </a:xfrm>
            <a:custGeom>
              <a:avLst/>
              <a:gdLst/>
              <a:ahLst/>
              <a:cxnLst/>
              <a:rect l="l" t="t" r="r" b="b"/>
              <a:pathLst>
                <a:path w="12334" h="7370" extrusionOk="0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89"/>
            <p:cNvSpPr/>
            <p:nvPr/>
          </p:nvSpPr>
          <p:spPr>
            <a:xfrm>
              <a:off x="2327224" y="2337776"/>
              <a:ext cx="18259" cy="193576"/>
            </a:xfrm>
            <a:custGeom>
              <a:avLst/>
              <a:gdLst/>
              <a:ahLst/>
              <a:cxnLst/>
              <a:rect l="l" t="t" r="r" b="b"/>
              <a:pathLst>
                <a:path w="695" h="7368" extrusionOk="0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89"/>
            <p:cNvSpPr/>
            <p:nvPr/>
          </p:nvSpPr>
          <p:spPr>
            <a:xfrm>
              <a:off x="2069543" y="2630819"/>
              <a:ext cx="227651" cy="28453"/>
            </a:xfrm>
            <a:custGeom>
              <a:avLst/>
              <a:gdLst/>
              <a:ahLst/>
              <a:cxnLst/>
              <a:rect l="l" t="t" r="r" b="b"/>
              <a:pathLst>
                <a:path w="8665" h="1083" extrusionOk="0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89"/>
            <p:cNvSpPr/>
            <p:nvPr/>
          </p:nvSpPr>
          <p:spPr>
            <a:xfrm>
              <a:off x="2175237" y="2549191"/>
              <a:ext cx="14975" cy="11849"/>
            </a:xfrm>
            <a:custGeom>
              <a:avLst/>
              <a:gdLst/>
              <a:ahLst/>
              <a:cxnLst/>
              <a:rect l="l" t="t" r="r" b="b"/>
              <a:pathLst>
                <a:path w="570" h="451" extrusionOk="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94" name="Google Shape;6594;p89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6595" name="Google Shape;6595;p89"/>
            <p:cNvSpPr/>
            <p:nvPr/>
          </p:nvSpPr>
          <p:spPr>
            <a:xfrm>
              <a:off x="2753837" y="2310636"/>
              <a:ext cx="43928" cy="297431"/>
            </a:xfrm>
            <a:custGeom>
              <a:avLst/>
              <a:gdLst/>
              <a:ahLst/>
              <a:cxnLst/>
              <a:rect l="l" t="t" r="r" b="b"/>
              <a:pathLst>
                <a:path w="1672" h="11321" extrusionOk="0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89"/>
            <p:cNvSpPr/>
            <p:nvPr/>
          </p:nvSpPr>
          <p:spPr>
            <a:xfrm>
              <a:off x="2593102" y="2310636"/>
              <a:ext cx="182620" cy="297431"/>
            </a:xfrm>
            <a:custGeom>
              <a:avLst/>
              <a:gdLst/>
              <a:ahLst/>
              <a:cxnLst/>
              <a:rect l="l" t="t" r="r" b="b"/>
              <a:pathLst>
                <a:path w="6951" h="11321" extrusionOk="0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89"/>
            <p:cNvSpPr/>
            <p:nvPr/>
          </p:nvSpPr>
          <p:spPr>
            <a:xfrm>
              <a:off x="2753837" y="2585972"/>
              <a:ext cx="43928" cy="65813"/>
            </a:xfrm>
            <a:custGeom>
              <a:avLst/>
              <a:gdLst/>
              <a:ahLst/>
              <a:cxnLst/>
              <a:rect l="l" t="t" r="r" b="b"/>
              <a:pathLst>
                <a:path w="1672" h="2505" extrusionOk="0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89"/>
            <p:cNvSpPr/>
            <p:nvPr/>
          </p:nvSpPr>
          <p:spPr>
            <a:xfrm>
              <a:off x="2753837" y="2288778"/>
              <a:ext cx="43928" cy="43744"/>
            </a:xfrm>
            <a:custGeom>
              <a:avLst/>
              <a:gdLst/>
              <a:ahLst/>
              <a:cxnLst/>
              <a:rect l="l" t="t" r="r" b="b"/>
              <a:pathLst>
                <a:path w="1672" h="1665" extrusionOk="0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89"/>
            <p:cNvSpPr/>
            <p:nvPr/>
          </p:nvSpPr>
          <p:spPr>
            <a:xfrm>
              <a:off x="2593102" y="2585972"/>
              <a:ext cx="182620" cy="65813"/>
            </a:xfrm>
            <a:custGeom>
              <a:avLst/>
              <a:gdLst/>
              <a:ahLst/>
              <a:cxnLst/>
              <a:rect l="l" t="t" r="r" b="b"/>
              <a:pathLst>
                <a:path w="6951" h="2505" extrusionOk="0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89"/>
            <p:cNvSpPr/>
            <p:nvPr/>
          </p:nvSpPr>
          <p:spPr>
            <a:xfrm>
              <a:off x="2593102" y="2288778"/>
              <a:ext cx="182620" cy="43744"/>
            </a:xfrm>
            <a:custGeom>
              <a:avLst/>
              <a:gdLst/>
              <a:ahLst/>
              <a:cxnLst/>
              <a:rect l="l" t="t" r="r" b="b"/>
              <a:pathLst>
                <a:path w="6951" h="1665" extrusionOk="0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89"/>
            <p:cNvSpPr/>
            <p:nvPr/>
          </p:nvSpPr>
          <p:spPr>
            <a:xfrm>
              <a:off x="2688050" y="2305172"/>
              <a:ext cx="36650" cy="10956"/>
            </a:xfrm>
            <a:custGeom>
              <a:avLst/>
              <a:gdLst/>
              <a:ahLst/>
              <a:cxnLst/>
              <a:rect l="l" t="t" r="r" b="b"/>
              <a:pathLst>
                <a:path w="1395" h="417" extrusionOk="0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89"/>
            <p:cNvSpPr/>
            <p:nvPr/>
          </p:nvSpPr>
          <p:spPr>
            <a:xfrm>
              <a:off x="2684399" y="2607857"/>
              <a:ext cx="22069" cy="22069"/>
            </a:xfrm>
            <a:custGeom>
              <a:avLst/>
              <a:gdLst/>
              <a:ahLst/>
              <a:cxnLst/>
              <a:rect l="l" t="t" r="r" b="b"/>
              <a:pathLst>
                <a:path w="840" h="840" extrusionOk="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89"/>
            <p:cNvSpPr/>
            <p:nvPr/>
          </p:nvSpPr>
          <p:spPr>
            <a:xfrm>
              <a:off x="2668004" y="2305172"/>
              <a:ext cx="10956" cy="10956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04" name="Google Shape;6604;p89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6605" name="Google Shape;6605;p89"/>
            <p:cNvSpPr/>
            <p:nvPr/>
          </p:nvSpPr>
          <p:spPr>
            <a:xfrm>
              <a:off x="3054158" y="2352909"/>
              <a:ext cx="98233" cy="259704"/>
            </a:xfrm>
            <a:custGeom>
              <a:avLst/>
              <a:gdLst/>
              <a:ahLst/>
              <a:cxnLst/>
              <a:rect l="l" t="t" r="r" b="b"/>
              <a:pathLst>
                <a:path w="3739" h="9885" extrusionOk="0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89"/>
            <p:cNvSpPr/>
            <p:nvPr/>
          </p:nvSpPr>
          <p:spPr>
            <a:xfrm>
              <a:off x="3054158" y="2512908"/>
              <a:ext cx="98233" cy="99704"/>
            </a:xfrm>
            <a:custGeom>
              <a:avLst/>
              <a:gdLst/>
              <a:ahLst/>
              <a:cxnLst/>
              <a:rect l="l" t="t" r="r" b="b"/>
              <a:pathLst>
                <a:path w="3739" h="3795" extrusionOk="0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89"/>
            <p:cNvSpPr/>
            <p:nvPr/>
          </p:nvSpPr>
          <p:spPr>
            <a:xfrm>
              <a:off x="2970874" y="2429441"/>
              <a:ext cx="83310" cy="106456"/>
            </a:xfrm>
            <a:custGeom>
              <a:avLst/>
              <a:gdLst/>
              <a:ahLst/>
              <a:cxnLst/>
              <a:rect l="l" t="t" r="r" b="b"/>
              <a:pathLst>
                <a:path w="3171" h="4052" extrusionOk="0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89"/>
            <p:cNvSpPr/>
            <p:nvPr/>
          </p:nvSpPr>
          <p:spPr>
            <a:xfrm>
              <a:off x="2970874" y="2476652"/>
              <a:ext cx="83310" cy="59244"/>
            </a:xfrm>
            <a:custGeom>
              <a:avLst/>
              <a:gdLst/>
              <a:ahLst/>
              <a:cxnLst/>
              <a:rect l="l" t="t" r="r" b="b"/>
              <a:pathLst>
                <a:path w="3171" h="2255" extrusionOk="0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89"/>
            <p:cNvSpPr/>
            <p:nvPr/>
          </p:nvSpPr>
          <p:spPr>
            <a:xfrm>
              <a:off x="3215760" y="2442156"/>
              <a:ext cx="33392" cy="81313"/>
            </a:xfrm>
            <a:custGeom>
              <a:avLst/>
              <a:gdLst/>
              <a:ahLst/>
              <a:cxnLst/>
              <a:rect l="l" t="t" r="r" b="b"/>
              <a:pathLst>
                <a:path w="1271" h="3095" extrusionOk="0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89"/>
            <p:cNvSpPr/>
            <p:nvPr/>
          </p:nvSpPr>
          <p:spPr>
            <a:xfrm>
              <a:off x="3256561" y="2401513"/>
              <a:ext cx="55829" cy="162627"/>
            </a:xfrm>
            <a:custGeom>
              <a:avLst/>
              <a:gdLst/>
              <a:ahLst/>
              <a:cxnLst/>
              <a:rect l="l" t="t" r="r" b="b"/>
              <a:pathLst>
                <a:path w="2125" h="6190" extrusionOk="0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89"/>
            <p:cNvSpPr/>
            <p:nvPr/>
          </p:nvSpPr>
          <p:spPr>
            <a:xfrm>
              <a:off x="3296653" y="2361421"/>
              <a:ext cx="77872" cy="242758"/>
            </a:xfrm>
            <a:custGeom>
              <a:avLst/>
              <a:gdLst/>
              <a:ahLst/>
              <a:cxnLst/>
              <a:rect l="l" t="t" r="r" b="b"/>
              <a:pathLst>
                <a:path w="2964" h="9240" extrusionOk="0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89"/>
            <p:cNvSpPr/>
            <p:nvPr/>
          </p:nvSpPr>
          <p:spPr>
            <a:xfrm>
              <a:off x="3151287" y="2329763"/>
              <a:ext cx="37727" cy="305996"/>
            </a:xfrm>
            <a:custGeom>
              <a:avLst/>
              <a:gdLst/>
              <a:ahLst/>
              <a:cxnLst/>
              <a:rect l="l" t="t" r="r" b="b"/>
              <a:pathLst>
                <a:path w="1436" h="11647" extrusionOk="0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89"/>
            <p:cNvSpPr/>
            <p:nvPr/>
          </p:nvSpPr>
          <p:spPr>
            <a:xfrm>
              <a:off x="3151287" y="2329763"/>
              <a:ext cx="30450" cy="305996"/>
            </a:xfrm>
            <a:custGeom>
              <a:avLst/>
              <a:gdLst/>
              <a:ahLst/>
              <a:cxnLst/>
              <a:rect l="l" t="t" r="r" b="b"/>
              <a:pathLst>
                <a:path w="1159" h="11647" extrusionOk="0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14" name="Google Shape;6614;p89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6615" name="Google Shape;6615;p89"/>
            <p:cNvSpPr/>
            <p:nvPr/>
          </p:nvSpPr>
          <p:spPr>
            <a:xfrm>
              <a:off x="3565315" y="2318755"/>
              <a:ext cx="11691" cy="57694"/>
            </a:xfrm>
            <a:custGeom>
              <a:avLst/>
              <a:gdLst/>
              <a:ahLst/>
              <a:cxnLst/>
              <a:rect l="l" t="t" r="r" b="b"/>
              <a:pathLst>
                <a:path w="445" h="2196" extrusionOk="0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89"/>
            <p:cNvSpPr/>
            <p:nvPr/>
          </p:nvSpPr>
          <p:spPr>
            <a:xfrm>
              <a:off x="3545795" y="2318755"/>
              <a:ext cx="11691" cy="57694"/>
            </a:xfrm>
            <a:custGeom>
              <a:avLst/>
              <a:gdLst/>
              <a:ahLst/>
              <a:cxnLst/>
              <a:rect l="l" t="t" r="r" b="b"/>
              <a:pathLst>
                <a:path w="445" h="2196" extrusionOk="0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89"/>
            <p:cNvSpPr/>
            <p:nvPr/>
          </p:nvSpPr>
          <p:spPr>
            <a:xfrm>
              <a:off x="3584888" y="2318755"/>
              <a:ext cx="11796" cy="57694"/>
            </a:xfrm>
            <a:custGeom>
              <a:avLst/>
              <a:gdLst/>
              <a:ahLst/>
              <a:cxnLst/>
              <a:rect l="l" t="t" r="r" b="b"/>
              <a:pathLst>
                <a:path w="449" h="2196" extrusionOk="0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18" name="Google Shape;6618;p89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6619" name="Google Shape;6619;p89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avLst/>
                <a:gdLst/>
                <a:ahLst/>
                <a:cxnLst/>
                <a:rect l="l" t="t" r="r" b="b"/>
                <a:pathLst>
                  <a:path w="9857" h="9858" extrusionOk="0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89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avLst/>
                <a:gdLst/>
                <a:ahLst/>
                <a:cxnLst/>
                <a:rect l="l" t="t" r="r" b="b"/>
                <a:pathLst>
                  <a:path w="7880" h="7881" extrusionOk="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89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7882" extrusionOk="0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89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2347" extrusionOk="0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89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6393" extrusionOk="0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89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10468" extrusionOk="0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89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2255" extrusionOk="0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26" name="Google Shape;6626;p89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6627" name="Google Shape;6627;p89"/>
            <p:cNvSpPr/>
            <p:nvPr/>
          </p:nvSpPr>
          <p:spPr>
            <a:xfrm>
              <a:off x="4718468" y="2472869"/>
              <a:ext cx="55593" cy="57195"/>
            </a:xfrm>
            <a:custGeom>
              <a:avLst/>
              <a:gdLst/>
              <a:ahLst/>
              <a:cxnLst/>
              <a:rect l="l" t="t" r="r" b="b"/>
              <a:pathLst>
                <a:path w="2116" h="2177" extrusionOk="0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89"/>
            <p:cNvSpPr/>
            <p:nvPr/>
          </p:nvSpPr>
          <p:spPr>
            <a:xfrm>
              <a:off x="4764392" y="2405927"/>
              <a:ext cx="318370" cy="252610"/>
            </a:xfrm>
            <a:custGeom>
              <a:avLst/>
              <a:gdLst/>
              <a:ahLst/>
              <a:cxnLst/>
              <a:rect l="l" t="t" r="r" b="b"/>
              <a:pathLst>
                <a:path w="12118" h="9615" extrusionOk="0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89"/>
            <p:cNvSpPr/>
            <p:nvPr/>
          </p:nvSpPr>
          <p:spPr>
            <a:xfrm>
              <a:off x="4764760" y="2495595"/>
              <a:ext cx="318002" cy="162574"/>
            </a:xfrm>
            <a:custGeom>
              <a:avLst/>
              <a:gdLst/>
              <a:ahLst/>
              <a:cxnLst/>
              <a:rect l="l" t="t" r="r" b="b"/>
              <a:pathLst>
                <a:path w="12104" h="6188" extrusionOk="0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89"/>
            <p:cNvSpPr/>
            <p:nvPr/>
          </p:nvSpPr>
          <p:spPr>
            <a:xfrm>
              <a:off x="4952976" y="2394314"/>
              <a:ext cx="81129" cy="79816"/>
            </a:xfrm>
            <a:custGeom>
              <a:avLst/>
              <a:gdLst/>
              <a:ahLst/>
              <a:cxnLst/>
              <a:rect l="l" t="t" r="r" b="b"/>
              <a:pathLst>
                <a:path w="3088" h="3038" extrusionOk="0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89"/>
            <p:cNvSpPr/>
            <p:nvPr/>
          </p:nvSpPr>
          <p:spPr>
            <a:xfrm>
              <a:off x="4993804" y="2493230"/>
              <a:ext cx="35205" cy="22988"/>
            </a:xfrm>
            <a:custGeom>
              <a:avLst/>
              <a:gdLst/>
              <a:ahLst/>
              <a:cxnLst/>
              <a:rect l="l" t="t" r="r" b="b"/>
              <a:pathLst>
                <a:path w="1340" h="875" extrusionOk="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89"/>
            <p:cNvSpPr/>
            <p:nvPr/>
          </p:nvSpPr>
          <p:spPr>
            <a:xfrm>
              <a:off x="4829916" y="2432278"/>
              <a:ext cx="109793" cy="18470"/>
            </a:xfrm>
            <a:custGeom>
              <a:avLst/>
              <a:gdLst/>
              <a:ahLst/>
              <a:cxnLst/>
              <a:rect l="l" t="t" r="r" b="b"/>
              <a:pathLst>
                <a:path w="4179" h="703" extrusionOk="0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89"/>
            <p:cNvSpPr/>
            <p:nvPr/>
          </p:nvSpPr>
          <p:spPr>
            <a:xfrm>
              <a:off x="4816859" y="2306984"/>
              <a:ext cx="136170" cy="135986"/>
            </a:xfrm>
            <a:custGeom>
              <a:avLst/>
              <a:gdLst/>
              <a:ahLst/>
              <a:cxnLst/>
              <a:rect l="l" t="t" r="r" b="b"/>
              <a:pathLst>
                <a:path w="5183" h="5176" extrusionOk="0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89"/>
            <p:cNvSpPr/>
            <p:nvPr/>
          </p:nvSpPr>
          <p:spPr>
            <a:xfrm>
              <a:off x="4966113" y="2402301"/>
              <a:ext cx="57616" cy="56775"/>
            </a:xfrm>
            <a:custGeom>
              <a:avLst/>
              <a:gdLst/>
              <a:ahLst/>
              <a:cxnLst/>
              <a:rect l="l" t="t" r="r" b="b"/>
              <a:pathLst>
                <a:path w="2193" h="2161" extrusionOk="0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89"/>
            <p:cNvSpPr/>
            <p:nvPr/>
          </p:nvSpPr>
          <p:spPr>
            <a:xfrm>
              <a:off x="4837640" y="2327766"/>
              <a:ext cx="122115" cy="115257"/>
            </a:xfrm>
            <a:custGeom>
              <a:avLst/>
              <a:gdLst/>
              <a:ahLst/>
              <a:cxnLst/>
              <a:rect l="l" t="t" r="r" b="b"/>
              <a:pathLst>
                <a:path w="4648" h="4387" extrusionOk="0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89"/>
            <p:cNvSpPr/>
            <p:nvPr/>
          </p:nvSpPr>
          <p:spPr>
            <a:xfrm>
              <a:off x="4864070" y="2336305"/>
              <a:ext cx="41931" cy="76611"/>
            </a:xfrm>
            <a:custGeom>
              <a:avLst/>
              <a:gdLst/>
              <a:ahLst/>
              <a:cxnLst/>
              <a:rect l="l" t="t" r="r" b="b"/>
              <a:pathLst>
                <a:path w="1596" h="2916" extrusionOk="0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37" name="Google Shape;6637;p89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6638" name="Google Shape;6638;p89"/>
            <p:cNvSpPr/>
            <p:nvPr/>
          </p:nvSpPr>
          <p:spPr>
            <a:xfrm>
              <a:off x="4147908" y="2365861"/>
              <a:ext cx="296511" cy="296511"/>
            </a:xfrm>
            <a:custGeom>
              <a:avLst/>
              <a:gdLst/>
              <a:ahLst/>
              <a:cxnLst/>
              <a:rect l="l" t="t" r="r" b="b"/>
              <a:pathLst>
                <a:path w="11286" h="11286" extrusionOk="0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89"/>
            <p:cNvSpPr/>
            <p:nvPr/>
          </p:nvSpPr>
          <p:spPr>
            <a:xfrm>
              <a:off x="4296059" y="2508179"/>
              <a:ext cx="148361" cy="11875"/>
            </a:xfrm>
            <a:custGeom>
              <a:avLst/>
              <a:gdLst/>
              <a:ahLst/>
              <a:cxnLst/>
              <a:rect l="l" t="t" r="r" b="b"/>
              <a:pathLst>
                <a:path w="5647" h="452" extrusionOk="0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89"/>
            <p:cNvSpPr/>
            <p:nvPr/>
          </p:nvSpPr>
          <p:spPr>
            <a:xfrm>
              <a:off x="4420695" y="2303017"/>
              <a:ext cx="88407" cy="86542"/>
            </a:xfrm>
            <a:custGeom>
              <a:avLst/>
              <a:gdLst/>
              <a:ahLst/>
              <a:cxnLst/>
              <a:rect l="l" t="t" r="r" b="b"/>
              <a:pathLst>
                <a:path w="3365" h="3294" extrusionOk="0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89"/>
            <p:cNvSpPr/>
            <p:nvPr/>
          </p:nvSpPr>
          <p:spPr>
            <a:xfrm>
              <a:off x="4420695" y="2303017"/>
              <a:ext cx="59376" cy="86542"/>
            </a:xfrm>
            <a:custGeom>
              <a:avLst/>
              <a:gdLst/>
              <a:ahLst/>
              <a:cxnLst/>
              <a:rect l="l" t="t" r="r" b="b"/>
              <a:pathLst>
                <a:path w="2260" h="3294" extrusionOk="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89"/>
            <p:cNvSpPr/>
            <p:nvPr/>
          </p:nvSpPr>
          <p:spPr>
            <a:xfrm>
              <a:off x="4183429" y="2401382"/>
              <a:ext cx="225444" cy="225444"/>
            </a:xfrm>
            <a:custGeom>
              <a:avLst/>
              <a:gdLst/>
              <a:ahLst/>
              <a:cxnLst/>
              <a:rect l="l" t="t" r="r" b="b"/>
              <a:pathLst>
                <a:path w="8581" h="8581" extrusionOk="0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89"/>
            <p:cNvSpPr/>
            <p:nvPr/>
          </p:nvSpPr>
          <p:spPr>
            <a:xfrm>
              <a:off x="4296059" y="2508179"/>
              <a:ext cx="112814" cy="11875"/>
            </a:xfrm>
            <a:custGeom>
              <a:avLst/>
              <a:gdLst/>
              <a:ahLst/>
              <a:cxnLst/>
              <a:rect l="l" t="t" r="r" b="b"/>
              <a:pathLst>
                <a:path w="4294" h="452" extrusionOk="0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89"/>
            <p:cNvSpPr/>
            <p:nvPr/>
          </p:nvSpPr>
          <p:spPr>
            <a:xfrm>
              <a:off x="4213143" y="2431096"/>
              <a:ext cx="166042" cy="166042"/>
            </a:xfrm>
            <a:custGeom>
              <a:avLst/>
              <a:gdLst/>
              <a:ahLst/>
              <a:cxnLst/>
              <a:rect l="l" t="t" r="r" b="b"/>
              <a:pathLst>
                <a:path w="6320" h="6320" extrusionOk="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89"/>
            <p:cNvSpPr/>
            <p:nvPr/>
          </p:nvSpPr>
          <p:spPr>
            <a:xfrm>
              <a:off x="4296059" y="2508179"/>
              <a:ext cx="83126" cy="11875"/>
            </a:xfrm>
            <a:custGeom>
              <a:avLst/>
              <a:gdLst/>
              <a:ahLst/>
              <a:cxnLst/>
              <a:rect l="l" t="t" r="r" b="b"/>
              <a:pathLst>
                <a:path w="3164" h="452" extrusionOk="0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89"/>
            <p:cNvSpPr/>
            <p:nvPr/>
          </p:nvSpPr>
          <p:spPr>
            <a:xfrm>
              <a:off x="4248663" y="2466616"/>
              <a:ext cx="94975" cy="94975"/>
            </a:xfrm>
            <a:custGeom>
              <a:avLst/>
              <a:gdLst/>
              <a:ahLst/>
              <a:cxnLst/>
              <a:rect l="l" t="t" r="r" b="b"/>
              <a:pathLst>
                <a:path w="3615" h="3615" extrusionOk="0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89"/>
            <p:cNvSpPr/>
            <p:nvPr/>
          </p:nvSpPr>
          <p:spPr>
            <a:xfrm>
              <a:off x="4296059" y="2508179"/>
              <a:ext cx="47763" cy="11875"/>
            </a:xfrm>
            <a:custGeom>
              <a:avLst/>
              <a:gdLst/>
              <a:ahLst/>
              <a:cxnLst/>
              <a:rect l="l" t="t" r="r" b="b"/>
              <a:pathLst>
                <a:path w="1818" h="452" extrusionOk="0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89"/>
            <p:cNvSpPr/>
            <p:nvPr/>
          </p:nvSpPr>
          <p:spPr>
            <a:xfrm>
              <a:off x="4278377" y="2496330"/>
              <a:ext cx="35547" cy="35547"/>
            </a:xfrm>
            <a:custGeom>
              <a:avLst/>
              <a:gdLst/>
              <a:ahLst/>
              <a:cxnLst/>
              <a:rect l="l" t="t" r="r" b="b"/>
              <a:pathLst>
                <a:path w="1353" h="1353" extrusionOk="0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89"/>
            <p:cNvSpPr/>
            <p:nvPr/>
          </p:nvSpPr>
          <p:spPr>
            <a:xfrm>
              <a:off x="4296059" y="2508179"/>
              <a:ext cx="18233" cy="11875"/>
            </a:xfrm>
            <a:custGeom>
              <a:avLst/>
              <a:gdLst/>
              <a:ahLst/>
              <a:cxnLst/>
              <a:rect l="l" t="t" r="r" b="b"/>
              <a:pathLst>
                <a:path w="694" h="452" extrusionOk="0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89"/>
            <p:cNvSpPr/>
            <p:nvPr/>
          </p:nvSpPr>
          <p:spPr>
            <a:xfrm>
              <a:off x="4287678" y="2480094"/>
              <a:ext cx="42483" cy="40013"/>
            </a:xfrm>
            <a:custGeom>
              <a:avLst/>
              <a:gdLst/>
              <a:ahLst/>
              <a:cxnLst/>
              <a:rect l="l" t="t" r="r" b="b"/>
              <a:pathLst>
                <a:path w="1617" h="1523" extrusionOk="0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89"/>
            <p:cNvSpPr/>
            <p:nvPr/>
          </p:nvSpPr>
          <p:spPr>
            <a:xfrm>
              <a:off x="4314817" y="2315313"/>
              <a:ext cx="182568" cy="178128"/>
            </a:xfrm>
            <a:custGeom>
              <a:avLst/>
              <a:gdLst/>
              <a:ahLst/>
              <a:cxnLst/>
              <a:rect l="l" t="t" r="r" b="b"/>
              <a:pathLst>
                <a:path w="6949" h="6780" extrusionOk="0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52" name="Google Shape;6652;p89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6653" name="Google Shape;6653;p89"/>
            <p:cNvSpPr/>
            <p:nvPr/>
          </p:nvSpPr>
          <p:spPr>
            <a:xfrm>
              <a:off x="5470361" y="2467772"/>
              <a:ext cx="11323" cy="124243"/>
            </a:xfrm>
            <a:custGeom>
              <a:avLst/>
              <a:gdLst/>
              <a:ahLst/>
              <a:cxnLst/>
              <a:rect l="l" t="t" r="r" b="b"/>
              <a:pathLst>
                <a:path w="431" h="4729" extrusionOk="0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89"/>
            <p:cNvSpPr/>
            <p:nvPr/>
          </p:nvSpPr>
          <p:spPr>
            <a:xfrm>
              <a:off x="5464870" y="2299891"/>
              <a:ext cx="22279" cy="40827"/>
            </a:xfrm>
            <a:custGeom>
              <a:avLst/>
              <a:gdLst/>
              <a:ahLst/>
              <a:cxnLst/>
              <a:rect l="l" t="t" r="r" b="b"/>
              <a:pathLst>
                <a:path w="848" h="1554" extrusionOk="0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89"/>
            <p:cNvSpPr/>
            <p:nvPr/>
          </p:nvSpPr>
          <p:spPr>
            <a:xfrm>
              <a:off x="5292128" y="2316837"/>
              <a:ext cx="367027" cy="184433"/>
            </a:xfrm>
            <a:custGeom>
              <a:avLst/>
              <a:gdLst/>
              <a:ahLst/>
              <a:cxnLst/>
              <a:rect l="l" t="t" r="r" b="b"/>
              <a:pathLst>
                <a:path w="13970" h="7020" extrusionOk="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89"/>
            <p:cNvSpPr/>
            <p:nvPr/>
          </p:nvSpPr>
          <p:spPr>
            <a:xfrm>
              <a:off x="5293757" y="2319017"/>
              <a:ext cx="182279" cy="182436"/>
            </a:xfrm>
            <a:custGeom>
              <a:avLst/>
              <a:gdLst/>
              <a:ahLst/>
              <a:cxnLst/>
              <a:rect l="l" t="t" r="r" b="b"/>
              <a:pathLst>
                <a:path w="6938" h="6944" extrusionOk="0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89"/>
            <p:cNvSpPr/>
            <p:nvPr/>
          </p:nvSpPr>
          <p:spPr>
            <a:xfrm>
              <a:off x="5476009" y="2319017"/>
              <a:ext cx="91139" cy="182252"/>
            </a:xfrm>
            <a:custGeom>
              <a:avLst/>
              <a:gdLst/>
              <a:ahLst/>
              <a:cxnLst/>
              <a:rect l="l" t="t" r="r" b="b"/>
              <a:pathLst>
                <a:path w="3469" h="6937" extrusionOk="0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89"/>
            <p:cNvSpPr/>
            <p:nvPr/>
          </p:nvSpPr>
          <p:spPr>
            <a:xfrm>
              <a:off x="5404574" y="2564035"/>
              <a:ext cx="82758" cy="101070"/>
            </a:xfrm>
            <a:custGeom>
              <a:avLst/>
              <a:gdLst/>
              <a:ahLst/>
              <a:cxnLst/>
              <a:rect l="l" t="t" r="r" b="b"/>
              <a:pathLst>
                <a:path w="3150" h="3847" extrusionOk="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59" name="Google Shape;6659;p89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6660" name="Google Shape;6660;p89"/>
            <p:cNvSpPr/>
            <p:nvPr/>
          </p:nvSpPr>
          <p:spPr>
            <a:xfrm>
              <a:off x="5873617" y="2309901"/>
              <a:ext cx="345720" cy="345720"/>
            </a:xfrm>
            <a:custGeom>
              <a:avLst/>
              <a:gdLst/>
              <a:ahLst/>
              <a:cxnLst/>
              <a:rect l="l" t="t" r="r" b="b"/>
              <a:pathLst>
                <a:path w="13159" h="13159" extrusionOk="0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89"/>
            <p:cNvSpPr/>
            <p:nvPr/>
          </p:nvSpPr>
          <p:spPr>
            <a:xfrm>
              <a:off x="5899496" y="2335779"/>
              <a:ext cx="293963" cy="293963"/>
            </a:xfrm>
            <a:custGeom>
              <a:avLst/>
              <a:gdLst/>
              <a:ahLst/>
              <a:cxnLst/>
              <a:rect l="l" t="t" r="r" b="b"/>
              <a:pathLst>
                <a:path w="11189" h="11189" extrusionOk="0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89"/>
            <p:cNvSpPr/>
            <p:nvPr/>
          </p:nvSpPr>
          <p:spPr>
            <a:xfrm>
              <a:off x="6041288" y="2356088"/>
              <a:ext cx="10404" cy="131888"/>
            </a:xfrm>
            <a:custGeom>
              <a:avLst/>
              <a:gdLst/>
              <a:ahLst/>
              <a:cxnLst/>
              <a:rect l="l" t="t" r="r" b="b"/>
              <a:pathLst>
                <a:path w="396" h="5020" extrusionOk="0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89"/>
            <p:cNvSpPr/>
            <p:nvPr/>
          </p:nvSpPr>
          <p:spPr>
            <a:xfrm>
              <a:off x="6039449" y="2477546"/>
              <a:ext cx="135435" cy="10430"/>
            </a:xfrm>
            <a:custGeom>
              <a:avLst/>
              <a:gdLst/>
              <a:ahLst/>
              <a:cxnLst/>
              <a:rect l="l" t="t" r="r" b="b"/>
              <a:pathLst>
                <a:path w="5155" h="397" extrusionOk="0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89"/>
            <p:cNvSpPr/>
            <p:nvPr/>
          </p:nvSpPr>
          <p:spPr>
            <a:xfrm>
              <a:off x="5935778" y="2372035"/>
              <a:ext cx="275178" cy="257970"/>
            </a:xfrm>
            <a:custGeom>
              <a:avLst/>
              <a:gdLst/>
              <a:ahLst/>
              <a:cxnLst/>
              <a:rect l="l" t="t" r="r" b="b"/>
              <a:pathLst>
                <a:path w="10474" h="9819" extrusionOk="0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89"/>
            <p:cNvSpPr/>
            <p:nvPr/>
          </p:nvSpPr>
          <p:spPr>
            <a:xfrm>
              <a:off x="5918097" y="2477546"/>
              <a:ext cx="21333" cy="10430"/>
            </a:xfrm>
            <a:custGeom>
              <a:avLst/>
              <a:gdLst/>
              <a:ahLst/>
              <a:cxnLst/>
              <a:rect l="l" t="t" r="r" b="b"/>
              <a:pathLst>
                <a:path w="812" h="397" extrusionOk="0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89"/>
            <p:cNvSpPr/>
            <p:nvPr/>
          </p:nvSpPr>
          <p:spPr>
            <a:xfrm>
              <a:off x="6041288" y="2591542"/>
              <a:ext cx="10404" cy="17970"/>
            </a:xfrm>
            <a:custGeom>
              <a:avLst/>
              <a:gdLst/>
              <a:ahLst/>
              <a:cxnLst/>
              <a:rect l="l" t="t" r="r" b="b"/>
              <a:pathLst>
                <a:path w="396" h="684" extrusionOk="0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89"/>
            <p:cNvSpPr/>
            <p:nvPr/>
          </p:nvSpPr>
          <p:spPr>
            <a:xfrm>
              <a:off x="5953144" y="2391556"/>
              <a:ext cx="19836" cy="15869"/>
            </a:xfrm>
            <a:custGeom>
              <a:avLst/>
              <a:gdLst/>
              <a:ahLst/>
              <a:cxnLst/>
              <a:rect l="l" t="t" r="r" b="b"/>
              <a:pathLst>
                <a:path w="755" h="604" extrusionOk="0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89"/>
            <p:cNvSpPr/>
            <p:nvPr/>
          </p:nvSpPr>
          <p:spPr>
            <a:xfrm>
              <a:off x="6119686" y="2557939"/>
              <a:ext cx="19652" cy="15869"/>
            </a:xfrm>
            <a:custGeom>
              <a:avLst/>
              <a:gdLst/>
              <a:ahLst/>
              <a:cxnLst/>
              <a:rect l="l" t="t" r="r" b="b"/>
              <a:pathLst>
                <a:path w="748" h="604" extrusionOk="0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89"/>
            <p:cNvSpPr/>
            <p:nvPr/>
          </p:nvSpPr>
          <p:spPr>
            <a:xfrm>
              <a:off x="6120185" y="2391556"/>
              <a:ext cx="19652" cy="15869"/>
            </a:xfrm>
            <a:custGeom>
              <a:avLst/>
              <a:gdLst/>
              <a:ahLst/>
              <a:cxnLst/>
              <a:rect l="l" t="t" r="r" b="b"/>
              <a:pathLst>
                <a:path w="748" h="604" extrusionOk="0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89"/>
            <p:cNvSpPr/>
            <p:nvPr/>
          </p:nvSpPr>
          <p:spPr>
            <a:xfrm>
              <a:off x="5953617" y="2557939"/>
              <a:ext cx="19862" cy="15869"/>
            </a:xfrm>
            <a:custGeom>
              <a:avLst/>
              <a:gdLst/>
              <a:ahLst/>
              <a:cxnLst/>
              <a:rect l="l" t="t" r="r" b="b"/>
              <a:pathLst>
                <a:path w="756" h="604" extrusionOk="0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89"/>
            <p:cNvSpPr/>
            <p:nvPr/>
          </p:nvSpPr>
          <p:spPr>
            <a:xfrm>
              <a:off x="5927056" y="2429887"/>
              <a:ext cx="21859" cy="13425"/>
            </a:xfrm>
            <a:custGeom>
              <a:avLst/>
              <a:gdLst/>
              <a:ahLst/>
              <a:cxnLst/>
              <a:rect l="l" t="t" r="r" b="b"/>
              <a:pathLst>
                <a:path w="832" h="511" extrusionOk="0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89"/>
            <p:cNvSpPr/>
            <p:nvPr/>
          </p:nvSpPr>
          <p:spPr>
            <a:xfrm>
              <a:off x="6143751" y="2522077"/>
              <a:ext cx="21832" cy="13452"/>
            </a:xfrm>
            <a:custGeom>
              <a:avLst/>
              <a:gdLst/>
              <a:ahLst/>
              <a:cxnLst/>
              <a:rect l="l" t="t" r="r" b="b"/>
              <a:pathLst>
                <a:path w="831" h="512" extrusionOk="0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89"/>
            <p:cNvSpPr/>
            <p:nvPr/>
          </p:nvSpPr>
          <p:spPr>
            <a:xfrm>
              <a:off x="6084822" y="2365730"/>
              <a:ext cx="15816" cy="17261"/>
            </a:xfrm>
            <a:custGeom>
              <a:avLst/>
              <a:gdLst/>
              <a:ahLst/>
              <a:cxnLst/>
              <a:rect l="l" t="t" r="r" b="b"/>
              <a:pathLst>
                <a:path w="602" h="657" extrusionOk="0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89"/>
            <p:cNvSpPr/>
            <p:nvPr/>
          </p:nvSpPr>
          <p:spPr>
            <a:xfrm>
              <a:off x="5992632" y="2582399"/>
              <a:ext cx="15816" cy="17287"/>
            </a:xfrm>
            <a:custGeom>
              <a:avLst/>
              <a:gdLst/>
              <a:ahLst/>
              <a:cxnLst/>
              <a:rect l="l" t="t" r="r" b="b"/>
              <a:pathLst>
                <a:path w="602" h="658" extrusionOk="0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89"/>
            <p:cNvSpPr/>
            <p:nvPr/>
          </p:nvSpPr>
          <p:spPr>
            <a:xfrm>
              <a:off x="5994445" y="2364758"/>
              <a:ext cx="15527" cy="17524"/>
            </a:xfrm>
            <a:custGeom>
              <a:avLst/>
              <a:gdLst/>
              <a:ahLst/>
              <a:cxnLst/>
              <a:rect l="l" t="t" r="r" b="b"/>
              <a:pathLst>
                <a:path w="591" h="667" extrusionOk="0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89"/>
            <p:cNvSpPr/>
            <p:nvPr/>
          </p:nvSpPr>
          <p:spPr>
            <a:xfrm>
              <a:off x="6082641" y="2583161"/>
              <a:ext cx="15527" cy="17419"/>
            </a:xfrm>
            <a:custGeom>
              <a:avLst/>
              <a:gdLst/>
              <a:ahLst/>
              <a:cxnLst/>
              <a:rect l="l" t="t" r="r" b="b"/>
              <a:pathLst>
                <a:path w="591" h="663" extrusionOk="0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89"/>
            <p:cNvSpPr/>
            <p:nvPr/>
          </p:nvSpPr>
          <p:spPr>
            <a:xfrm>
              <a:off x="6144776" y="2431936"/>
              <a:ext cx="22069" cy="13399"/>
            </a:xfrm>
            <a:custGeom>
              <a:avLst/>
              <a:gdLst/>
              <a:ahLst/>
              <a:cxnLst/>
              <a:rect l="l" t="t" r="r" b="b"/>
              <a:pathLst>
                <a:path w="840" h="510" extrusionOk="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89"/>
            <p:cNvSpPr/>
            <p:nvPr/>
          </p:nvSpPr>
          <p:spPr>
            <a:xfrm>
              <a:off x="5926530" y="2520081"/>
              <a:ext cx="21964" cy="13268"/>
            </a:xfrm>
            <a:custGeom>
              <a:avLst/>
              <a:gdLst/>
              <a:ahLst/>
              <a:cxnLst/>
              <a:rect l="l" t="t" r="r" b="b"/>
              <a:pathLst>
                <a:path w="836" h="505" extrusionOk="0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79" name="Google Shape;6679;p89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6680" name="Google Shape;6680;p89"/>
            <p:cNvSpPr/>
            <p:nvPr/>
          </p:nvSpPr>
          <p:spPr>
            <a:xfrm>
              <a:off x="6979033" y="2297710"/>
              <a:ext cx="272603" cy="342961"/>
            </a:xfrm>
            <a:custGeom>
              <a:avLst/>
              <a:gdLst/>
              <a:ahLst/>
              <a:cxnLst/>
              <a:rect l="l" t="t" r="r" b="b"/>
              <a:pathLst>
                <a:path w="10376" h="13054" extrusionOk="0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89"/>
            <p:cNvSpPr/>
            <p:nvPr/>
          </p:nvSpPr>
          <p:spPr>
            <a:xfrm>
              <a:off x="6979033" y="2606386"/>
              <a:ext cx="255342" cy="34286"/>
            </a:xfrm>
            <a:custGeom>
              <a:avLst/>
              <a:gdLst/>
              <a:ahLst/>
              <a:cxnLst/>
              <a:rect l="l" t="t" r="r" b="b"/>
              <a:pathLst>
                <a:path w="9719" h="1305" extrusionOk="0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89"/>
            <p:cNvSpPr/>
            <p:nvPr/>
          </p:nvSpPr>
          <p:spPr>
            <a:xfrm>
              <a:off x="7176392" y="2552081"/>
              <a:ext cx="64709" cy="34102"/>
            </a:xfrm>
            <a:custGeom>
              <a:avLst/>
              <a:gdLst/>
              <a:ahLst/>
              <a:cxnLst/>
              <a:rect l="l" t="t" r="r" b="b"/>
              <a:pathLst>
                <a:path w="2463" h="1298" extrusionOk="0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89"/>
            <p:cNvSpPr/>
            <p:nvPr/>
          </p:nvSpPr>
          <p:spPr>
            <a:xfrm>
              <a:off x="7176392" y="2497591"/>
              <a:ext cx="71461" cy="34102"/>
            </a:xfrm>
            <a:custGeom>
              <a:avLst/>
              <a:gdLst/>
              <a:ahLst/>
              <a:cxnLst/>
              <a:rect l="l" t="t" r="r" b="b"/>
              <a:pathLst>
                <a:path w="2720" h="1298" extrusionOk="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89"/>
            <p:cNvSpPr/>
            <p:nvPr/>
          </p:nvSpPr>
          <p:spPr>
            <a:xfrm>
              <a:off x="7176392" y="2443286"/>
              <a:ext cx="78397" cy="33944"/>
            </a:xfrm>
            <a:custGeom>
              <a:avLst/>
              <a:gdLst/>
              <a:ahLst/>
              <a:cxnLst/>
              <a:rect l="l" t="t" r="r" b="b"/>
              <a:pathLst>
                <a:path w="2984" h="1292" extrusionOk="0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89"/>
            <p:cNvSpPr/>
            <p:nvPr/>
          </p:nvSpPr>
          <p:spPr>
            <a:xfrm>
              <a:off x="6863329" y="2450038"/>
              <a:ext cx="122666" cy="217799"/>
            </a:xfrm>
            <a:custGeom>
              <a:avLst/>
              <a:gdLst/>
              <a:ahLst/>
              <a:cxnLst/>
              <a:rect l="l" t="t" r="r" b="b"/>
              <a:pathLst>
                <a:path w="4669" h="8290" extrusionOk="0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89"/>
            <p:cNvSpPr/>
            <p:nvPr/>
          </p:nvSpPr>
          <p:spPr>
            <a:xfrm>
              <a:off x="6863329" y="2449854"/>
              <a:ext cx="41011" cy="217983"/>
            </a:xfrm>
            <a:custGeom>
              <a:avLst/>
              <a:gdLst/>
              <a:ahLst/>
              <a:cxnLst/>
              <a:rect l="l" t="t" r="r" b="b"/>
              <a:pathLst>
                <a:path w="1561" h="8297" extrusionOk="0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89"/>
            <p:cNvSpPr/>
            <p:nvPr/>
          </p:nvSpPr>
          <p:spPr>
            <a:xfrm>
              <a:off x="6917818" y="2599660"/>
              <a:ext cx="40827" cy="40827"/>
            </a:xfrm>
            <a:custGeom>
              <a:avLst/>
              <a:gdLst/>
              <a:ahLst/>
              <a:cxnLst/>
              <a:rect l="l" t="t" r="r" b="b"/>
              <a:pathLst>
                <a:path w="1554" h="1554" extrusionOk="0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89"/>
            <p:cNvSpPr/>
            <p:nvPr/>
          </p:nvSpPr>
          <p:spPr>
            <a:xfrm>
              <a:off x="6924544" y="2606386"/>
              <a:ext cx="27376" cy="27376"/>
            </a:xfrm>
            <a:custGeom>
              <a:avLst/>
              <a:gdLst/>
              <a:ahLst/>
              <a:cxnLst/>
              <a:rect l="l" t="t" r="r" b="b"/>
              <a:pathLst>
                <a:path w="1042" h="1042" extrusionOk="0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89" name="Google Shape;6689;p89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6690" name="Google Shape;6690;p89"/>
            <p:cNvSpPr/>
            <p:nvPr/>
          </p:nvSpPr>
          <p:spPr>
            <a:xfrm>
              <a:off x="7531754" y="2515641"/>
              <a:ext cx="9117" cy="18969"/>
            </a:xfrm>
            <a:custGeom>
              <a:avLst/>
              <a:gdLst/>
              <a:ahLst/>
              <a:cxnLst/>
              <a:rect l="l" t="t" r="r" b="b"/>
              <a:pathLst>
                <a:path w="347" h="722" extrusionOk="0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89"/>
            <p:cNvSpPr/>
            <p:nvPr/>
          </p:nvSpPr>
          <p:spPr>
            <a:xfrm>
              <a:off x="7540844" y="2339983"/>
              <a:ext cx="223264" cy="234902"/>
            </a:xfrm>
            <a:custGeom>
              <a:avLst/>
              <a:gdLst/>
              <a:ahLst/>
              <a:cxnLst/>
              <a:rect l="l" t="t" r="r" b="b"/>
              <a:pathLst>
                <a:path w="8498" h="8941" extrusionOk="0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89"/>
            <p:cNvSpPr/>
            <p:nvPr/>
          </p:nvSpPr>
          <p:spPr>
            <a:xfrm>
              <a:off x="7520456" y="2318518"/>
              <a:ext cx="235270" cy="227756"/>
            </a:xfrm>
            <a:custGeom>
              <a:avLst/>
              <a:gdLst/>
              <a:ahLst/>
              <a:cxnLst/>
              <a:rect l="l" t="t" r="r" b="b"/>
              <a:pathLst>
                <a:path w="8955" h="8669" extrusionOk="0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89"/>
            <p:cNvSpPr/>
            <p:nvPr/>
          </p:nvSpPr>
          <p:spPr>
            <a:xfrm>
              <a:off x="7450283" y="2573598"/>
              <a:ext cx="152013" cy="73379"/>
            </a:xfrm>
            <a:custGeom>
              <a:avLst/>
              <a:gdLst/>
              <a:ahLst/>
              <a:cxnLst/>
              <a:rect l="l" t="t" r="r" b="b"/>
              <a:pathLst>
                <a:path w="5786" h="2793" extrusionOk="0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89"/>
            <p:cNvSpPr/>
            <p:nvPr/>
          </p:nvSpPr>
          <p:spPr>
            <a:xfrm>
              <a:off x="7565093" y="2530958"/>
              <a:ext cx="83310" cy="46713"/>
            </a:xfrm>
            <a:custGeom>
              <a:avLst/>
              <a:gdLst/>
              <a:ahLst/>
              <a:cxnLst/>
              <a:rect l="l" t="t" r="r" b="b"/>
              <a:pathLst>
                <a:path w="3171" h="1778" extrusionOk="0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89"/>
            <p:cNvSpPr/>
            <p:nvPr/>
          </p:nvSpPr>
          <p:spPr>
            <a:xfrm>
              <a:off x="7421488" y="2409447"/>
              <a:ext cx="236558" cy="227599"/>
            </a:xfrm>
            <a:custGeom>
              <a:avLst/>
              <a:gdLst/>
              <a:ahLst/>
              <a:cxnLst/>
              <a:rect l="l" t="t" r="r" b="b"/>
              <a:pathLst>
                <a:path w="9004" h="8663" extrusionOk="0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89"/>
            <p:cNvSpPr/>
            <p:nvPr/>
          </p:nvSpPr>
          <p:spPr>
            <a:xfrm>
              <a:off x="7556161" y="2553368"/>
              <a:ext cx="36650" cy="22253"/>
            </a:xfrm>
            <a:custGeom>
              <a:avLst/>
              <a:gdLst/>
              <a:ahLst/>
              <a:cxnLst/>
              <a:rect l="l" t="t" r="r" b="b"/>
              <a:pathLst>
                <a:path w="1395" h="847" extrusionOk="0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97" name="Google Shape;6697;p89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6698" name="Google Shape;6698;p89"/>
            <p:cNvSpPr/>
            <p:nvPr/>
          </p:nvSpPr>
          <p:spPr>
            <a:xfrm>
              <a:off x="2508373" y="2779889"/>
              <a:ext cx="256971" cy="256971"/>
            </a:xfrm>
            <a:custGeom>
              <a:avLst/>
              <a:gdLst/>
              <a:ahLst/>
              <a:cxnLst/>
              <a:rect l="l" t="t" r="r" b="b"/>
              <a:pathLst>
                <a:path w="9781" h="9781" extrusionOk="0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89"/>
            <p:cNvSpPr/>
            <p:nvPr/>
          </p:nvSpPr>
          <p:spPr>
            <a:xfrm>
              <a:off x="2561391" y="2852034"/>
              <a:ext cx="131783" cy="112814"/>
            </a:xfrm>
            <a:custGeom>
              <a:avLst/>
              <a:gdLst/>
              <a:ahLst/>
              <a:cxnLst/>
              <a:rect l="l" t="t" r="r" b="b"/>
              <a:pathLst>
                <a:path w="5016" h="4294" extrusionOk="0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89"/>
            <p:cNvSpPr/>
            <p:nvPr/>
          </p:nvSpPr>
          <p:spPr>
            <a:xfrm>
              <a:off x="2599302" y="2880277"/>
              <a:ext cx="65629" cy="56223"/>
            </a:xfrm>
            <a:custGeom>
              <a:avLst/>
              <a:gdLst/>
              <a:ahLst/>
              <a:cxnLst/>
              <a:rect l="l" t="t" r="r" b="b"/>
              <a:pathLst>
                <a:path w="2498" h="2140" extrusionOk="0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89"/>
            <p:cNvSpPr/>
            <p:nvPr/>
          </p:nvSpPr>
          <p:spPr>
            <a:xfrm>
              <a:off x="2677121" y="2948611"/>
              <a:ext cx="168775" cy="168958"/>
            </a:xfrm>
            <a:custGeom>
              <a:avLst/>
              <a:gdLst/>
              <a:ahLst/>
              <a:cxnLst/>
              <a:rect l="l" t="t" r="r" b="b"/>
              <a:pathLst>
                <a:path w="6424" h="6431" extrusionOk="0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89"/>
            <p:cNvSpPr/>
            <p:nvPr/>
          </p:nvSpPr>
          <p:spPr>
            <a:xfrm>
              <a:off x="2705180" y="2990910"/>
              <a:ext cx="98601" cy="84466"/>
            </a:xfrm>
            <a:custGeom>
              <a:avLst/>
              <a:gdLst/>
              <a:ahLst/>
              <a:cxnLst/>
              <a:rect l="l" t="t" r="r" b="b"/>
              <a:pathLst>
                <a:path w="3753" h="3215" extrusionOk="0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89"/>
            <p:cNvSpPr/>
            <p:nvPr/>
          </p:nvSpPr>
          <p:spPr>
            <a:xfrm>
              <a:off x="2727774" y="3007856"/>
              <a:ext cx="59061" cy="50601"/>
            </a:xfrm>
            <a:custGeom>
              <a:avLst/>
              <a:gdLst/>
              <a:ahLst/>
              <a:cxnLst/>
              <a:rect l="l" t="t" r="r" b="b"/>
              <a:pathLst>
                <a:path w="2248" h="1926" extrusionOk="0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4" name="Google Shape;6704;p89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6705" name="Google Shape;6705;p89"/>
            <p:cNvSpPr/>
            <p:nvPr/>
          </p:nvSpPr>
          <p:spPr>
            <a:xfrm>
              <a:off x="1934529" y="4484476"/>
              <a:ext cx="343697" cy="29346"/>
            </a:xfrm>
            <a:custGeom>
              <a:avLst/>
              <a:gdLst/>
              <a:ahLst/>
              <a:cxnLst/>
              <a:rect l="l" t="t" r="r" b="b"/>
              <a:pathLst>
                <a:path w="13082" h="1117" extrusionOk="0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89"/>
            <p:cNvSpPr/>
            <p:nvPr/>
          </p:nvSpPr>
          <p:spPr>
            <a:xfrm>
              <a:off x="1884401" y="4269619"/>
              <a:ext cx="345720" cy="189635"/>
            </a:xfrm>
            <a:custGeom>
              <a:avLst/>
              <a:gdLst/>
              <a:ahLst/>
              <a:cxnLst/>
              <a:rect l="l" t="t" r="r" b="b"/>
              <a:pathLst>
                <a:path w="13159" h="7218" extrusionOk="0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89"/>
            <p:cNvSpPr/>
            <p:nvPr/>
          </p:nvSpPr>
          <p:spPr>
            <a:xfrm>
              <a:off x="2097970" y="4322006"/>
              <a:ext cx="104827" cy="110003"/>
            </a:xfrm>
            <a:custGeom>
              <a:avLst/>
              <a:gdLst/>
              <a:ahLst/>
              <a:cxnLst/>
              <a:rect l="l" t="t" r="r" b="b"/>
              <a:pathLst>
                <a:path w="3990" h="4187" extrusionOk="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89"/>
            <p:cNvSpPr/>
            <p:nvPr/>
          </p:nvSpPr>
          <p:spPr>
            <a:xfrm>
              <a:off x="2190187" y="4269619"/>
              <a:ext cx="12611" cy="39829"/>
            </a:xfrm>
            <a:custGeom>
              <a:avLst/>
              <a:gdLst/>
              <a:ahLst/>
              <a:cxnLst/>
              <a:rect l="l" t="t" r="r" b="b"/>
              <a:pathLst>
                <a:path w="480" h="1516" extrusionOk="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89"/>
            <p:cNvSpPr/>
            <p:nvPr/>
          </p:nvSpPr>
          <p:spPr>
            <a:xfrm>
              <a:off x="2069018" y="4141593"/>
              <a:ext cx="24250" cy="109083"/>
            </a:xfrm>
            <a:custGeom>
              <a:avLst/>
              <a:gdLst/>
              <a:ahLst/>
              <a:cxnLst/>
              <a:rect l="l" t="t" r="r" b="b"/>
              <a:pathLst>
                <a:path w="923" h="4152" extrusionOk="0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89"/>
            <p:cNvSpPr/>
            <p:nvPr/>
          </p:nvSpPr>
          <p:spPr>
            <a:xfrm>
              <a:off x="2119303" y="4141593"/>
              <a:ext cx="24276" cy="109083"/>
            </a:xfrm>
            <a:custGeom>
              <a:avLst/>
              <a:gdLst/>
              <a:ahLst/>
              <a:cxnLst/>
              <a:rect l="l" t="t" r="r" b="b"/>
              <a:pathLst>
                <a:path w="924" h="4152" extrusionOk="0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89"/>
            <p:cNvSpPr/>
            <p:nvPr/>
          </p:nvSpPr>
          <p:spPr>
            <a:xfrm>
              <a:off x="1917583" y="4478091"/>
              <a:ext cx="377431" cy="12585"/>
            </a:xfrm>
            <a:custGeom>
              <a:avLst/>
              <a:gdLst/>
              <a:ahLst/>
              <a:cxnLst/>
              <a:rect l="l" t="t" r="r" b="b"/>
              <a:pathLst>
                <a:path w="14366" h="479" extrusionOk="0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12" name="Google Shape;6712;p89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6713" name="Google Shape;6713;p89"/>
            <p:cNvSpPr/>
            <p:nvPr/>
          </p:nvSpPr>
          <p:spPr>
            <a:xfrm>
              <a:off x="1430832" y="2794996"/>
              <a:ext cx="90062" cy="149648"/>
            </a:xfrm>
            <a:custGeom>
              <a:avLst/>
              <a:gdLst/>
              <a:ahLst/>
              <a:cxnLst/>
              <a:rect l="l" t="t" r="r" b="b"/>
              <a:pathLst>
                <a:path w="3428" h="5696" extrusionOk="0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89"/>
            <p:cNvSpPr/>
            <p:nvPr/>
          </p:nvSpPr>
          <p:spPr>
            <a:xfrm>
              <a:off x="1635127" y="2795180"/>
              <a:ext cx="90220" cy="149464"/>
            </a:xfrm>
            <a:custGeom>
              <a:avLst/>
              <a:gdLst/>
              <a:ahLst/>
              <a:cxnLst/>
              <a:rect l="l" t="t" r="r" b="b"/>
              <a:pathLst>
                <a:path w="3434" h="5689" extrusionOk="0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89"/>
            <p:cNvSpPr/>
            <p:nvPr/>
          </p:nvSpPr>
          <p:spPr>
            <a:xfrm>
              <a:off x="1566609" y="2972861"/>
              <a:ext cx="22988" cy="104249"/>
            </a:xfrm>
            <a:custGeom>
              <a:avLst/>
              <a:gdLst/>
              <a:ahLst/>
              <a:cxnLst/>
              <a:rect l="l" t="t" r="r" b="b"/>
              <a:pathLst>
                <a:path w="875" h="3968" extrusionOk="0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89"/>
            <p:cNvSpPr/>
            <p:nvPr/>
          </p:nvSpPr>
          <p:spPr>
            <a:xfrm>
              <a:off x="1493703" y="2785354"/>
              <a:ext cx="168775" cy="206108"/>
            </a:xfrm>
            <a:custGeom>
              <a:avLst/>
              <a:gdLst/>
              <a:ahLst/>
              <a:cxnLst/>
              <a:rect l="l" t="t" r="r" b="b"/>
              <a:pathLst>
                <a:path w="6424" h="7845" extrusionOk="0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89"/>
            <p:cNvSpPr/>
            <p:nvPr/>
          </p:nvSpPr>
          <p:spPr>
            <a:xfrm>
              <a:off x="1562037" y="2785354"/>
              <a:ext cx="100440" cy="206108"/>
            </a:xfrm>
            <a:custGeom>
              <a:avLst/>
              <a:gdLst/>
              <a:ahLst/>
              <a:cxnLst/>
              <a:rect l="l" t="t" r="r" b="b"/>
              <a:pathLst>
                <a:path w="3823" h="7845" extrusionOk="0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89"/>
            <p:cNvSpPr/>
            <p:nvPr/>
          </p:nvSpPr>
          <p:spPr>
            <a:xfrm>
              <a:off x="1482773" y="2773689"/>
              <a:ext cx="190817" cy="23172"/>
            </a:xfrm>
            <a:custGeom>
              <a:avLst/>
              <a:gdLst/>
              <a:ahLst/>
              <a:cxnLst/>
              <a:rect l="l" t="t" r="r" b="b"/>
              <a:pathLst>
                <a:path w="7263" h="882" extrusionOk="0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89"/>
            <p:cNvSpPr/>
            <p:nvPr/>
          </p:nvSpPr>
          <p:spPr>
            <a:xfrm>
              <a:off x="1641669" y="2773689"/>
              <a:ext cx="31921" cy="23172"/>
            </a:xfrm>
            <a:custGeom>
              <a:avLst/>
              <a:gdLst/>
              <a:ahLst/>
              <a:cxnLst/>
              <a:rect l="l" t="t" r="r" b="b"/>
              <a:pathLst>
                <a:path w="1215" h="882" extrusionOk="0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89"/>
            <p:cNvSpPr/>
            <p:nvPr/>
          </p:nvSpPr>
          <p:spPr>
            <a:xfrm>
              <a:off x="1536343" y="2836060"/>
              <a:ext cx="83494" cy="78975"/>
            </a:xfrm>
            <a:custGeom>
              <a:avLst/>
              <a:gdLst/>
              <a:ahLst/>
              <a:cxnLst/>
              <a:rect l="l" t="t" r="r" b="b"/>
              <a:pathLst>
                <a:path w="3178" h="3006" extrusionOk="0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89"/>
            <p:cNvSpPr/>
            <p:nvPr/>
          </p:nvSpPr>
          <p:spPr>
            <a:xfrm>
              <a:off x="1556205" y="2977958"/>
              <a:ext cx="43770" cy="21543"/>
            </a:xfrm>
            <a:custGeom>
              <a:avLst/>
              <a:gdLst/>
              <a:ahLst/>
              <a:cxnLst/>
              <a:rect l="l" t="t" r="r" b="b"/>
              <a:pathLst>
                <a:path w="1666" h="820" extrusionOk="0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89"/>
            <p:cNvSpPr/>
            <p:nvPr/>
          </p:nvSpPr>
          <p:spPr>
            <a:xfrm>
              <a:off x="1533427" y="3061609"/>
              <a:ext cx="89326" cy="30818"/>
            </a:xfrm>
            <a:custGeom>
              <a:avLst/>
              <a:gdLst/>
              <a:ahLst/>
              <a:cxnLst/>
              <a:rect l="l" t="t" r="r" b="b"/>
              <a:pathLst>
                <a:path w="3400" h="1173" extrusionOk="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89"/>
            <p:cNvSpPr/>
            <p:nvPr/>
          </p:nvSpPr>
          <p:spPr>
            <a:xfrm>
              <a:off x="1591200" y="3061609"/>
              <a:ext cx="31737" cy="30818"/>
            </a:xfrm>
            <a:custGeom>
              <a:avLst/>
              <a:gdLst/>
              <a:ahLst/>
              <a:cxnLst/>
              <a:rect l="l" t="t" r="r" b="b"/>
              <a:pathLst>
                <a:path w="1208" h="1173" extrusionOk="0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89"/>
            <p:cNvSpPr/>
            <p:nvPr/>
          </p:nvSpPr>
          <p:spPr>
            <a:xfrm>
              <a:off x="1501006" y="3084756"/>
              <a:ext cx="154193" cy="38831"/>
            </a:xfrm>
            <a:custGeom>
              <a:avLst/>
              <a:gdLst/>
              <a:ahLst/>
              <a:cxnLst/>
              <a:rect l="l" t="t" r="r" b="b"/>
              <a:pathLst>
                <a:path w="5869" h="1478" extrusionOk="0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89"/>
            <p:cNvSpPr/>
            <p:nvPr/>
          </p:nvSpPr>
          <p:spPr>
            <a:xfrm>
              <a:off x="1616159" y="3084756"/>
              <a:ext cx="38857" cy="38647"/>
            </a:xfrm>
            <a:custGeom>
              <a:avLst/>
              <a:gdLst/>
              <a:ahLst/>
              <a:cxnLst/>
              <a:rect l="l" t="t" r="r" b="b"/>
              <a:pathLst>
                <a:path w="1479" h="1471" extrusionOk="0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26" name="Google Shape;6726;p89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6727" name="Google Shape;6727;p89"/>
            <p:cNvSpPr/>
            <p:nvPr/>
          </p:nvSpPr>
          <p:spPr>
            <a:xfrm>
              <a:off x="3082401" y="2867508"/>
              <a:ext cx="275178" cy="241313"/>
            </a:xfrm>
            <a:custGeom>
              <a:avLst/>
              <a:gdLst/>
              <a:ahLst/>
              <a:cxnLst/>
              <a:rect l="l" t="t" r="r" b="b"/>
              <a:pathLst>
                <a:path w="10474" h="9185" extrusionOk="0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89"/>
            <p:cNvSpPr/>
            <p:nvPr/>
          </p:nvSpPr>
          <p:spPr>
            <a:xfrm>
              <a:off x="3082217" y="2867508"/>
              <a:ext cx="219980" cy="241313"/>
            </a:xfrm>
            <a:custGeom>
              <a:avLst/>
              <a:gdLst/>
              <a:ahLst/>
              <a:cxnLst/>
              <a:rect l="l" t="t" r="r" b="b"/>
              <a:pathLst>
                <a:path w="8373" h="9185" extrusionOk="0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89"/>
            <p:cNvSpPr/>
            <p:nvPr/>
          </p:nvSpPr>
          <p:spPr>
            <a:xfrm>
              <a:off x="3233100" y="2788586"/>
              <a:ext cx="137983" cy="76269"/>
            </a:xfrm>
            <a:custGeom>
              <a:avLst/>
              <a:gdLst/>
              <a:ahLst/>
              <a:cxnLst/>
              <a:rect l="l" t="t" r="r" b="b"/>
              <a:pathLst>
                <a:path w="5252" h="2903" extrusionOk="0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89"/>
            <p:cNvSpPr/>
            <p:nvPr/>
          </p:nvSpPr>
          <p:spPr>
            <a:xfrm>
              <a:off x="3232916" y="2788586"/>
              <a:ext cx="138167" cy="51258"/>
            </a:xfrm>
            <a:custGeom>
              <a:avLst/>
              <a:gdLst/>
              <a:ahLst/>
              <a:cxnLst/>
              <a:rect l="l" t="t" r="r" b="b"/>
              <a:pathLst>
                <a:path w="5259" h="1951" extrusionOk="0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89"/>
            <p:cNvSpPr/>
            <p:nvPr/>
          </p:nvSpPr>
          <p:spPr>
            <a:xfrm>
              <a:off x="3293605" y="2915403"/>
              <a:ext cx="38831" cy="55540"/>
            </a:xfrm>
            <a:custGeom>
              <a:avLst/>
              <a:gdLst/>
              <a:ahLst/>
              <a:cxnLst/>
              <a:rect l="l" t="t" r="r" b="b"/>
              <a:pathLst>
                <a:path w="1478" h="2114" extrusionOk="0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89"/>
            <p:cNvSpPr/>
            <p:nvPr/>
          </p:nvSpPr>
          <p:spPr>
            <a:xfrm>
              <a:off x="3191379" y="2892677"/>
              <a:ext cx="57405" cy="13136"/>
            </a:xfrm>
            <a:custGeom>
              <a:avLst/>
              <a:gdLst/>
              <a:ahLst/>
              <a:cxnLst/>
              <a:rect l="l" t="t" r="r" b="b"/>
              <a:pathLst>
                <a:path w="2185" h="500" extrusionOk="0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89"/>
            <p:cNvSpPr/>
            <p:nvPr/>
          </p:nvSpPr>
          <p:spPr>
            <a:xfrm>
              <a:off x="3195320" y="2830070"/>
              <a:ext cx="49708" cy="75560"/>
            </a:xfrm>
            <a:custGeom>
              <a:avLst/>
              <a:gdLst/>
              <a:ahLst/>
              <a:cxnLst/>
              <a:rect l="l" t="t" r="r" b="b"/>
              <a:pathLst>
                <a:path w="1892" h="2876" extrusionOk="0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4" name="Google Shape;6734;p89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6735" name="Google Shape;6735;p89"/>
            <p:cNvSpPr/>
            <p:nvPr/>
          </p:nvSpPr>
          <p:spPr>
            <a:xfrm>
              <a:off x="3610557" y="2780704"/>
              <a:ext cx="324702" cy="335973"/>
            </a:xfrm>
            <a:custGeom>
              <a:avLst/>
              <a:gdLst/>
              <a:ahLst/>
              <a:cxnLst/>
              <a:rect l="l" t="t" r="r" b="b"/>
              <a:pathLst>
                <a:path w="12359" h="12788" extrusionOk="0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89"/>
            <p:cNvSpPr/>
            <p:nvPr/>
          </p:nvSpPr>
          <p:spPr>
            <a:xfrm>
              <a:off x="3665703" y="2864434"/>
              <a:ext cx="67967" cy="252321"/>
            </a:xfrm>
            <a:custGeom>
              <a:avLst/>
              <a:gdLst/>
              <a:ahLst/>
              <a:cxnLst/>
              <a:rect l="l" t="t" r="r" b="b"/>
              <a:pathLst>
                <a:path w="2587" h="9604" extrusionOk="0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89"/>
            <p:cNvSpPr/>
            <p:nvPr/>
          </p:nvSpPr>
          <p:spPr>
            <a:xfrm>
              <a:off x="3867633" y="2780704"/>
              <a:ext cx="67941" cy="294830"/>
            </a:xfrm>
            <a:custGeom>
              <a:avLst/>
              <a:gdLst/>
              <a:ahLst/>
              <a:cxnLst/>
              <a:rect l="l" t="t" r="r" b="b"/>
              <a:pathLst>
                <a:path w="2586" h="11222" extrusionOk="0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8" name="Google Shape;6738;p89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6739" name="Google Shape;6739;p89"/>
            <p:cNvSpPr/>
            <p:nvPr/>
          </p:nvSpPr>
          <p:spPr>
            <a:xfrm>
              <a:off x="4333786" y="2956651"/>
              <a:ext cx="69990" cy="69990"/>
            </a:xfrm>
            <a:custGeom>
              <a:avLst/>
              <a:gdLst/>
              <a:ahLst/>
              <a:cxnLst/>
              <a:rect l="l" t="t" r="r" b="b"/>
              <a:pathLst>
                <a:path w="2664" h="2664" extrusionOk="0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89"/>
            <p:cNvSpPr/>
            <p:nvPr/>
          </p:nvSpPr>
          <p:spPr>
            <a:xfrm>
              <a:off x="4363290" y="2987022"/>
              <a:ext cx="102253" cy="98785"/>
            </a:xfrm>
            <a:custGeom>
              <a:avLst/>
              <a:gdLst/>
              <a:ahLst/>
              <a:cxnLst/>
              <a:rect l="l" t="t" r="r" b="b"/>
              <a:pathLst>
                <a:path w="3892" h="3760" extrusionOk="0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89"/>
            <p:cNvSpPr/>
            <p:nvPr/>
          </p:nvSpPr>
          <p:spPr>
            <a:xfrm>
              <a:off x="4363474" y="2993826"/>
              <a:ext cx="98259" cy="92059"/>
            </a:xfrm>
            <a:custGeom>
              <a:avLst/>
              <a:gdLst/>
              <a:ahLst/>
              <a:cxnLst/>
              <a:rect l="l" t="t" r="r" b="b"/>
              <a:pathLst>
                <a:path w="3740" h="3504" extrusionOk="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89"/>
            <p:cNvSpPr/>
            <p:nvPr/>
          </p:nvSpPr>
          <p:spPr>
            <a:xfrm>
              <a:off x="4179067" y="2811495"/>
              <a:ext cx="215408" cy="196282"/>
            </a:xfrm>
            <a:custGeom>
              <a:avLst/>
              <a:gdLst/>
              <a:ahLst/>
              <a:cxnLst/>
              <a:rect l="l" t="t" r="r" b="b"/>
              <a:pathLst>
                <a:path w="8199" h="7471" extrusionOk="0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89"/>
            <p:cNvSpPr/>
            <p:nvPr/>
          </p:nvSpPr>
          <p:spPr>
            <a:xfrm>
              <a:off x="4204210" y="2834405"/>
              <a:ext cx="165123" cy="150463"/>
            </a:xfrm>
            <a:custGeom>
              <a:avLst/>
              <a:gdLst/>
              <a:ahLst/>
              <a:cxnLst/>
              <a:rect l="l" t="t" r="r" b="b"/>
              <a:pathLst>
                <a:path w="6285" h="5727" extrusionOk="0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89"/>
            <p:cNvSpPr/>
            <p:nvPr/>
          </p:nvSpPr>
          <p:spPr>
            <a:xfrm>
              <a:off x="4204210" y="2850037"/>
              <a:ext cx="142160" cy="133175"/>
            </a:xfrm>
            <a:custGeom>
              <a:avLst/>
              <a:gdLst/>
              <a:ahLst/>
              <a:cxnLst/>
              <a:rect l="l" t="t" r="r" b="b"/>
              <a:pathLst>
                <a:path w="5411" h="5069" extrusionOk="0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89"/>
            <p:cNvSpPr/>
            <p:nvPr/>
          </p:nvSpPr>
          <p:spPr>
            <a:xfrm>
              <a:off x="4246666" y="2855186"/>
              <a:ext cx="81103" cy="22883"/>
            </a:xfrm>
            <a:custGeom>
              <a:avLst/>
              <a:gdLst/>
              <a:ahLst/>
              <a:cxnLst/>
              <a:rect l="l" t="t" r="r" b="b"/>
              <a:pathLst>
                <a:path w="3087" h="871" extrusionOk="0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89"/>
            <p:cNvSpPr/>
            <p:nvPr/>
          </p:nvSpPr>
          <p:spPr>
            <a:xfrm>
              <a:off x="4363290" y="2987022"/>
              <a:ext cx="41589" cy="40722"/>
            </a:xfrm>
            <a:custGeom>
              <a:avLst/>
              <a:gdLst/>
              <a:ahLst/>
              <a:cxnLst/>
              <a:rect l="l" t="t" r="r" b="b"/>
              <a:pathLst>
                <a:path w="1583" h="1550" extrusionOk="0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89"/>
            <p:cNvSpPr/>
            <p:nvPr/>
          </p:nvSpPr>
          <p:spPr>
            <a:xfrm>
              <a:off x="4363474" y="2993826"/>
              <a:ext cx="29189" cy="33918"/>
            </a:xfrm>
            <a:custGeom>
              <a:avLst/>
              <a:gdLst/>
              <a:ahLst/>
              <a:cxnLst/>
              <a:rect l="l" t="t" r="r" b="b"/>
              <a:pathLst>
                <a:path w="1111" h="1291" extrusionOk="0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48" name="Google Shape;6748;p89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6749" name="Google Shape;6749;p89"/>
            <p:cNvSpPr/>
            <p:nvPr/>
          </p:nvSpPr>
          <p:spPr>
            <a:xfrm>
              <a:off x="4696767" y="2762156"/>
              <a:ext cx="353207" cy="374199"/>
            </a:xfrm>
            <a:custGeom>
              <a:avLst/>
              <a:gdLst/>
              <a:ahLst/>
              <a:cxnLst/>
              <a:rect l="l" t="t" r="r" b="b"/>
              <a:pathLst>
                <a:path w="13444" h="14243" extrusionOk="0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89"/>
            <p:cNvSpPr/>
            <p:nvPr/>
          </p:nvSpPr>
          <p:spPr>
            <a:xfrm>
              <a:off x="4843656" y="2919134"/>
              <a:ext cx="62161" cy="59244"/>
            </a:xfrm>
            <a:custGeom>
              <a:avLst/>
              <a:gdLst/>
              <a:ahLst/>
              <a:cxnLst/>
              <a:rect l="l" t="t" r="r" b="b"/>
              <a:pathLst>
                <a:path w="2366" h="2255" extrusionOk="0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89"/>
            <p:cNvSpPr/>
            <p:nvPr/>
          </p:nvSpPr>
          <p:spPr>
            <a:xfrm>
              <a:off x="4686757" y="2827311"/>
              <a:ext cx="62660" cy="48473"/>
            </a:xfrm>
            <a:custGeom>
              <a:avLst/>
              <a:gdLst/>
              <a:ahLst/>
              <a:cxnLst/>
              <a:rect l="l" t="t" r="r" b="b"/>
              <a:pathLst>
                <a:path w="2385" h="1845" extrusionOk="0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89"/>
            <p:cNvSpPr/>
            <p:nvPr/>
          </p:nvSpPr>
          <p:spPr>
            <a:xfrm>
              <a:off x="5005600" y="3019416"/>
              <a:ext cx="52020" cy="48604"/>
            </a:xfrm>
            <a:custGeom>
              <a:avLst/>
              <a:gdLst/>
              <a:ahLst/>
              <a:cxnLst/>
              <a:rect l="l" t="t" r="r" b="b"/>
              <a:pathLst>
                <a:path w="1980" h="1850" extrusionOk="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89"/>
            <p:cNvSpPr/>
            <p:nvPr/>
          </p:nvSpPr>
          <p:spPr>
            <a:xfrm>
              <a:off x="4857476" y="2936946"/>
              <a:ext cx="48341" cy="41484"/>
            </a:xfrm>
            <a:custGeom>
              <a:avLst/>
              <a:gdLst/>
              <a:ahLst/>
              <a:cxnLst/>
              <a:rect l="l" t="t" r="r" b="b"/>
              <a:pathLst>
                <a:path w="1840" h="1579" extrusionOk="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89"/>
            <p:cNvSpPr/>
            <p:nvPr/>
          </p:nvSpPr>
          <p:spPr>
            <a:xfrm>
              <a:off x="4708563" y="2844940"/>
              <a:ext cx="34890" cy="30844"/>
            </a:xfrm>
            <a:custGeom>
              <a:avLst/>
              <a:gdLst/>
              <a:ahLst/>
              <a:cxnLst/>
              <a:rect l="l" t="t" r="r" b="b"/>
              <a:pathLst>
                <a:path w="1328" h="1174" extrusionOk="0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89"/>
            <p:cNvSpPr/>
            <p:nvPr/>
          </p:nvSpPr>
          <p:spPr>
            <a:xfrm>
              <a:off x="5022914" y="3037176"/>
              <a:ext cx="34890" cy="30765"/>
            </a:xfrm>
            <a:custGeom>
              <a:avLst/>
              <a:gdLst/>
              <a:ahLst/>
              <a:cxnLst/>
              <a:rect l="l" t="t" r="r" b="b"/>
              <a:pathLst>
                <a:path w="1328" h="1171" extrusionOk="0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6" name="Google Shape;6756;p89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6757" name="Google Shape;6757;p89"/>
            <p:cNvSpPr/>
            <p:nvPr/>
          </p:nvSpPr>
          <p:spPr>
            <a:xfrm>
              <a:off x="5221613" y="2811049"/>
              <a:ext cx="406567" cy="301608"/>
            </a:xfrm>
            <a:custGeom>
              <a:avLst/>
              <a:gdLst/>
              <a:ahLst/>
              <a:cxnLst/>
              <a:rect l="l" t="t" r="r" b="b"/>
              <a:pathLst>
                <a:path w="15475" h="11480" extrusionOk="0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89"/>
            <p:cNvSpPr/>
            <p:nvPr/>
          </p:nvSpPr>
          <p:spPr>
            <a:xfrm>
              <a:off x="5221613" y="2811049"/>
              <a:ext cx="406567" cy="39382"/>
            </a:xfrm>
            <a:custGeom>
              <a:avLst/>
              <a:gdLst/>
              <a:ahLst/>
              <a:cxnLst/>
              <a:rect l="l" t="t" r="r" b="b"/>
              <a:pathLst>
                <a:path w="15475" h="1499" extrusionOk="0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89"/>
            <p:cNvSpPr/>
            <p:nvPr/>
          </p:nvSpPr>
          <p:spPr>
            <a:xfrm>
              <a:off x="5247833" y="2811049"/>
              <a:ext cx="52519" cy="26246"/>
            </a:xfrm>
            <a:custGeom>
              <a:avLst/>
              <a:gdLst/>
              <a:ahLst/>
              <a:cxnLst/>
              <a:rect l="l" t="t" r="r" b="b"/>
              <a:pathLst>
                <a:path w="1999" h="999" extrusionOk="0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89"/>
            <p:cNvSpPr/>
            <p:nvPr/>
          </p:nvSpPr>
          <p:spPr>
            <a:xfrm>
              <a:off x="5549441" y="2811049"/>
              <a:ext cx="52492" cy="26246"/>
            </a:xfrm>
            <a:custGeom>
              <a:avLst/>
              <a:gdLst/>
              <a:ahLst/>
              <a:cxnLst/>
              <a:rect l="l" t="t" r="r" b="b"/>
              <a:pathLst>
                <a:path w="1998" h="999" extrusionOk="0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89"/>
            <p:cNvSpPr/>
            <p:nvPr/>
          </p:nvSpPr>
          <p:spPr>
            <a:xfrm>
              <a:off x="5260969" y="2784802"/>
              <a:ext cx="26272" cy="39382"/>
            </a:xfrm>
            <a:custGeom>
              <a:avLst/>
              <a:gdLst/>
              <a:ahLst/>
              <a:cxnLst/>
              <a:rect l="l" t="t" r="r" b="b"/>
              <a:pathLst>
                <a:path w="1000" h="1499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89"/>
            <p:cNvSpPr/>
            <p:nvPr/>
          </p:nvSpPr>
          <p:spPr>
            <a:xfrm>
              <a:off x="5260969" y="2784802"/>
              <a:ext cx="26272" cy="19704"/>
            </a:xfrm>
            <a:custGeom>
              <a:avLst/>
              <a:gdLst/>
              <a:ahLst/>
              <a:cxnLst/>
              <a:rect l="l" t="t" r="r" b="b"/>
              <a:pathLst>
                <a:path w="1000" h="75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89"/>
            <p:cNvSpPr/>
            <p:nvPr/>
          </p:nvSpPr>
          <p:spPr>
            <a:xfrm>
              <a:off x="5562551" y="2784802"/>
              <a:ext cx="26456" cy="39382"/>
            </a:xfrm>
            <a:custGeom>
              <a:avLst/>
              <a:gdLst/>
              <a:ahLst/>
              <a:cxnLst/>
              <a:rect l="l" t="t" r="r" b="b"/>
              <a:pathLst>
                <a:path w="1007" h="1499" extrusionOk="0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89"/>
            <p:cNvSpPr/>
            <p:nvPr/>
          </p:nvSpPr>
          <p:spPr>
            <a:xfrm>
              <a:off x="5562551" y="2784802"/>
              <a:ext cx="26456" cy="19704"/>
            </a:xfrm>
            <a:custGeom>
              <a:avLst/>
              <a:gdLst/>
              <a:ahLst/>
              <a:cxnLst/>
              <a:rect l="l" t="t" r="r" b="b"/>
              <a:pathLst>
                <a:path w="1007" h="750" extrusionOk="0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89"/>
            <p:cNvSpPr/>
            <p:nvPr/>
          </p:nvSpPr>
          <p:spPr>
            <a:xfrm>
              <a:off x="5221613" y="2850405"/>
              <a:ext cx="406567" cy="13136"/>
            </a:xfrm>
            <a:custGeom>
              <a:avLst/>
              <a:gdLst/>
              <a:ahLst/>
              <a:cxnLst/>
              <a:rect l="l" t="t" r="r" b="b"/>
              <a:pathLst>
                <a:path w="15475" h="500" extrusionOk="0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89"/>
            <p:cNvSpPr/>
            <p:nvPr/>
          </p:nvSpPr>
          <p:spPr>
            <a:xfrm>
              <a:off x="5260969" y="2889577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89"/>
            <p:cNvSpPr/>
            <p:nvPr/>
          </p:nvSpPr>
          <p:spPr>
            <a:xfrm>
              <a:off x="5260969" y="2942070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89"/>
            <p:cNvSpPr/>
            <p:nvPr/>
          </p:nvSpPr>
          <p:spPr>
            <a:xfrm>
              <a:off x="5260969" y="2994536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89"/>
            <p:cNvSpPr/>
            <p:nvPr/>
          </p:nvSpPr>
          <p:spPr>
            <a:xfrm>
              <a:off x="5352818" y="2994536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89"/>
            <p:cNvSpPr/>
            <p:nvPr/>
          </p:nvSpPr>
          <p:spPr>
            <a:xfrm>
              <a:off x="5444482" y="2994536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89"/>
            <p:cNvSpPr/>
            <p:nvPr/>
          </p:nvSpPr>
          <p:spPr>
            <a:xfrm>
              <a:off x="5352818" y="2942070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89"/>
            <p:cNvSpPr/>
            <p:nvPr/>
          </p:nvSpPr>
          <p:spPr>
            <a:xfrm>
              <a:off x="5260969" y="3047028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89"/>
            <p:cNvSpPr/>
            <p:nvPr/>
          </p:nvSpPr>
          <p:spPr>
            <a:xfrm>
              <a:off x="5352818" y="2889577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89"/>
            <p:cNvSpPr/>
            <p:nvPr/>
          </p:nvSpPr>
          <p:spPr>
            <a:xfrm>
              <a:off x="5352818" y="3047028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89"/>
            <p:cNvSpPr/>
            <p:nvPr/>
          </p:nvSpPr>
          <p:spPr>
            <a:xfrm>
              <a:off x="5536489" y="2994536"/>
              <a:ext cx="52519" cy="26272"/>
            </a:xfrm>
            <a:custGeom>
              <a:avLst/>
              <a:gdLst/>
              <a:ahLst/>
              <a:cxnLst/>
              <a:rect l="l" t="t" r="r" b="b"/>
              <a:pathLst>
                <a:path w="1999" h="1000" extrusionOk="0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89"/>
            <p:cNvSpPr/>
            <p:nvPr/>
          </p:nvSpPr>
          <p:spPr>
            <a:xfrm>
              <a:off x="5536489" y="2889577"/>
              <a:ext cx="52519" cy="26272"/>
            </a:xfrm>
            <a:custGeom>
              <a:avLst/>
              <a:gdLst/>
              <a:ahLst/>
              <a:cxnLst/>
              <a:rect l="l" t="t" r="r" b="b"/>
              <a:pathLst>
                <a:path w="1999" h="1000" extrusionOk="0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89"/>
            <p:cNvSpPr/>
            <p:nvPr/>
          </p:nvSpPr>
          <p:spPr>
            <a:xfrm>
              <a:off x="5536489" y="3047028"/>
              <a:ext cx="52519" cy="26272"/>
            </a:xfrm>
            <a:custGeom>
              <a:avLst/>
              <a:gdLst/>
              <a:ahLst/>
              <a:cxnLst/>
              <a:rect l="l" t="t" r="r" b="b"/>
              <a:pathLst>
                <a:path w="1999" h="1000" extrusionOk="0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89"/>
            <p:cNvSpPr/>
            <p:nvPr/>
          </p:nvSpPr>
          <p:spPr>
            <a:xfrm>
              <a:off x="5444482" y="2942070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89"/>
            <p:cNvSpPr/>
            <p:nvPr/>
          </p:nvSpPr>
          <p:spPr>
            <a:xfrm>
              <a:off x="5444482" y="2889577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89"/>
            <p:cNvSpPr/>
            <p:nvPr/>
          </p:nvSpPr>
          <p:spPr>
            <a:xfrm>
              <a:off x="5536489" y="2942070"/>
              <a:ext cx="52519" cy="26272"/>
            </a:xfrm>
            <a:custGeom>
              <a:avLst/>
              <a:gdLst/>
              <a:ahLst/>
              <a:cxnLst/>
              <a:rect l="l" t="t" r="r" b="b"/>
              <a:pathLst>
                <a:path w="1999" h="1000" extrusionOk="0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89"/>
            <p:cNvSpPr/>
            <p:nvPr/>
          </p:nvSpPr>
          <p:spPr>
            <a:xfrm>
              <a:off x="5444482" y="3047028"/>
              <a:ext cx="52492" cy="26272"/>
            </a:xfrm>
            <a:custGeom>
              <a:avLst/>
              <a:gdLst/>
              <a:ahLst/>
              <a:cxnLst/>
              <a:rect l="l" t="t" r="r" b="b"/>
              <a:pathLst>
                <a:path w="1998" h="1000" extrusionOk="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89"/>
            <p:cNvSpPr/>
            <p:nvPr/>
          </p:nvSpPr>
          <p:spPr>
            <a:xfrm>
              <a:off x="5533178" y="2935239"/>
              <a:ext cx="58824" cy="39645"/>
            </a:xfrm>
            <a:custGeom>
              <a:avLst/>
              <a:gdLst/>
              <a:ahLst/>
              <a:cxnLst/>
              <a:rect l="l" t="t" r="r" b="b"/>
              <a:pathLst>
                <a:path w="2239" h="1509" extrusionOk="0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89"/>
            <p:cNvSpPr/>
            <p:nvPr/>
          </p:nvSpPr>
          <p:spPr>
            <a:xfrm>
              <a:off x="5349665" y="2935607"/>
              <a:ext cx="58141" cy="39277"/>
            </a:xfrm>
            <a:custGeom>
              <a:avLst/>
              <a:gdLst/>
              <a:ahLst/>
              <a:cxnLst/>
              <a:rect l="l" t="t" r="r" b="b"/>
              <a:pathLst>
                <a:path w="2213" h="1495" extrusionOk="0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89"/>
            <p:cNvSpPr/>
            <p:nvPr/>
          </p:nvSpPr>
          <p:spPr>
            <a:xfrm>
              <a:off x="5441487" y="2987731"/>
              <a:ext cx="58798" cy="39645"/>
            </a:xfrm>
            <a:custGeom>
              <a:avLst/>
              <a:gdLst/>
              <a:ahLst/>
              <a:cxnLst/>
              <a:rect l="l" t="t" r="r" b="b"/>
              <a:pathLst>
                <a:path w="2238" h="1509" extrusionOk="0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89"/>
            <p:cNvSpPr/>
            <p:nvPr/>
          </p:nvSpPr>
          <p:spPr>
            <a:xfrm>
              <a:off x="5258631" y="3040565"/>
              <a:ext cx="57353" cy="39277"/>
            </a:xfrm>
            <a:custGeom>
              <a:avLst/>
              <a:gdLst/>
              <a:ahLst/>
              <a:cxnLst/>
              <a:rect l="l" t="t" r="r" b="b"/>
              <a:pathLst>
                <a:path w="2183" h="1495" extrusionOk="0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89"/>
            <p:cNvSpPr/>
            <p:nvPr/>
          </p:nvSpPr>
          <p:spPr>
            <a:xfrm>
              <a:off x="5442118" y="2882746"/>
              <a:ext cx="58167" cy="39671"/>
            </a:xfrm>
            <a:custGeom>
              <a:avLst/>
              <a:gdLst/>
              <a:ahLst/>
              <a:cxnLst/>
              <a:rect l="l" t="t" r="r" b="b"/>
              <a:pathLst>
                <a:path w="2214" h="1510" extrusionOk="0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87" name="Google Shape;6787;p89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6788" name="Google Shape;6788;p89"/>
            <p:cNvSpPr/>
            <p:nvPr/>
          </p:nvSpPr>
          <p:spPr>
            <a:xfrm>
              <a:off x="5911896" y="2760921"/>
              <a:ext cx="125215" cy="32289"/>
            </a:xfrm>
            <a:custGeom>
              <a:avLst/>
              <a:gdLst/>
              <a:ahLst/>
              <a:cxnLst/>
              <a:rect l="l" t="t" r="r" b="b"/>
              <a:pathLst>
                <a:path w="4766" h="1229" extrusionOk="0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89"/>
            <p:cNvSpPr/>
            <p:nvPr/>
          </p:nvSpPr>
          <p:spPr>
            <a:xfrm>
              <a:off x="6001722" y="2761105"/>
              <a:ext cx="35389" cy="32105"/>
            </a:xfrm>
            <a:custGeom>
              <a:avLst/>
              <a:gdLst/>
              <a:ahLst/>
              <a:cxnLst/>
              <a:rect l="l" t="t" r="r" b="b"/>
              <a:pathLst>
                <a:path w="1347" h="1222" extrusionOk="0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89"/>
            <p:cNvSpPr/>
            <p:nvPr/>
          </p:nvSpPr>
          <p:spPr>
            <a:xfrm>
              <a:off x="5812586" y="2793183"/>
              <a:ext cx="295960" cy="343171"/>
            </a:xfrm>
            <a:custGeom>
              <a:avLst/>
              <a:gdLst/>
              <a:ahLst/>
              <a:cxnLst/>
              <a:rect l="l" t="t" r="r" b="b"/>
              <a:pathLst>
                <a:path w="11265" h="13062" extrusionOk="0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89"/>
            <p:cNvSpPr/>
            <p:nvPr/>
          </p:nvSpPr>
          <p:spPr>
            <a:xfrm>
              <a:off x="5934675" y="2793183"/>
              <a:ext cx="181517" cy="340965"/>
            </a:xfrm>
            <a:custGeom>
              <a:avLst/>
              <a:gdLst/>
              <a:ahLst/>
              <a:cxnLst/>
              <a:rect l="l" t="t" r="r" b="b"/>
              <a:pathLst>
                <a:path w="6909" h="12978" extrusionOk="0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89"/>
            <p:cNvSpPr/>
            <p:nvPr/>
          </p:nvSpPr>
          <p:spPr>
            <a:xfrm>
              <a:off x="5841197" y="2978063"/>
              <a:ext cx="267349" cy="158292"/>
            </a:xfrm>
            <a:custGeom>
              <a:avLst/>
              <a:gdLst/>
              <a:ahLst/>
              <a:cxnLst/>
              <a:rect l="l" t="t" r="r" b="b"/>
              <a:pathLst>
                <a:path w="10176" h="6025" extrusionOk="0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89"/>
            <p:cNvSpPr/>
            <p:nvPr/>
          </p:nvSpPr>
          <p:spPr>
            <a:xfrm>
              <a:off x="6052402" y="2986523"/>
              <a:ext cx="56144" cy="147809"/>
            </a:xfrm>
            <a:custGeom>
              <a:avLst/>
              <a:gdLst/>
              <a:ahLst/>
              <a:cxnLst/>
              <a:rect l="l" t="t" r="r" b="b"/>
              <a:pathLst>
                <a:path w="2137" h="5626" extrusionOk="0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89"/>
            <p:cNvSpPr/>
            <p:nvPr/>
          </p:nvSpPr>
          <p:spPr>
            <a:xfrm>
              <a:off x="6054582" y="3027718"/>
              <a:ext cx="20256" cy="17182"/>
            </a:xfrm>
            <a:custGeom>
              <a:avLst/>
              <a:gdLst/>
              <a:ahLst/>
              <a:cxnLst/>
              <a:rect l="l" t="t" r="r" b="b"/>
              <a:pathLst>
                <a:path w="771" h="654" extrusionOk="0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89"/>
            <p:cNvSpPr/>
            <p:nvPr/>
          </p:nvSpPr>
          <p:spPr>
            <a:xfrm>
              <a:off x="6012678" y="3090588"/>
              <a:ext cx="17681" cy="15186"/>
            </a:xfrm>
            <a:custGeom>
              <a:avLst/>
              <a:gdLst/>
              <a:ahLst/>
              <a:cxnLst/>
              <a:rect l="l" t="t" r="r" b="b"/>
              <a:pathLst>
                <a:path w="673" h="578" extrusionOk="0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89"/>
            <p:cNvSpPr/>
            <p:nvPr/>
          </p:nvSpPr>
          <p:spPr>
            <a:xfrm>
              <a:off x="5891299" y="3017130"/>
              <a:ext cx="17708" cy="15212"/>
            </a:xfrm>
            <a:custGeom>
              <a:avLst/>
              <a:gdLst/>
              <a:ahLst/>
              <a:cxnLst/>
              <a:rect l="l" t="t" r="r" b="b"/>
              <a:pathLst>
                <a:path w="674" h="579" extrusionOk="0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89"/>
            <p:cNvSpPr/>
            <p:nvPr/>
          </p:nvSpPr>
          <p:spPr>
            <a:xfrm>
              <a:off x="5915916" y="3090588"/>
              <a:ext cx="17681" cy="15186"/>
            </a:xfrm>
            <a:custGeom>
              <a:avLst/>
              <a:gdLst/>
              <a:ahLst/>
              <a:cxnLst/>
              <a:rect l="l" t="t" r="r" b="b"/>
              <a:pathLst>
                <a:path w="673" h="578" extrusionOk="0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89"/>
            <p:cNvSpPr/>
            <p:nvPr/>
          </p:nvSpPr>
          <p:spPr>
            <a:xfrm>
              <a:off x="5959266" y="3032999"/>
              <a:ext cx="21360" cy="18286"/>
            </a:xfrm>
            <a:custGeom>
              <a:avLst/>
              <a:gdLst/>
              <a:ahLst/>
              <a:cxnLst/>
              <a:rect l="l" t="t" r="r" b="b"/>
              <a:pathLst>
                <a:path w="813" h="696" extrusionOk="0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9" name="Google Shape;6799;p89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6800" name="Google Shape;6800;p89"/>
            <p:cNvSpPr/>
            <p:nvPr/>
          </p:nvSpPr>
          <p:spPr>
            <a:xfrm>
              <a:off x="6334673" y="2759633"/>
              <a:ext cx="287027" cy="189004"/>
            </a:xfrm>
            <a:custGeom>
              <a:avLst/>
              <a:gdLst/>
              <a:ahLst/>
              <a:cxnLst/>
              <a:rect l="l" t="t" r="r" b="b"/>
              <a:pathLst>
                <a:path w="10925" h="7194" extrusionOk="0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89"/>
            <p:cNvSpPr/>
            <p:nvPr/>
          </p:nvSpPr>
          <p:spPr>
            <a:xfrm>
              <a:off x="6524019" y="2759660"/>
              <a:ext cx="189162" cy="286659"/>
            </a:xfrm>
            <a:custGeom>
              <a:avLst/>
              <a:gdLst/>
              <a:ahLst/>
              <a:cxnLst/>
              <a:rect l="l" t="t" r="r" b="b"/>
              <a:pathLst>
                <a:path w="7200" h="10911" extrusionOk="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89"/>
            <p:cNvSpPr/>
            <p:nvPr/>
          </p:nvSpPr>
          <p:spPr>
            <a:xfrm>
              <a:off x="6426207" y="2948611"/>
              <a:ext cx="286791" cy="189188"/>
            </a:xfrm>
            <a:custGeom>
              <a:avLst/>
              <a:gdLst/>
              <a:ahLst/>
              <a:cxnLst/>
              <a:rect l="l" t="t" r="r" b="b"/>
              <a:pathLst>
                <a:path w="10916" h="7201" extrusionOk="0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89"/>
            <p:cNvSpPr/>
            <p:nvPr/>
          </p:nvSpPr>
          <p:spPr>
            <a:xfrm>
              <a:off x="6334857" y="2850957"/>
              <a:ext cx="189188" cy="286843"/>
            </a:xfrm>
            <a:custGeom>
              <a:avLst/>
              <a:gdLst/>
              <a:ahLst/>
              <a:cxnLst/>
              <a:rect l="l" t="t" r="r" b="b"/>
              <a:pathLst>
                <a:path w="7201" h="10918" extrusionOk="0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4" name="Google Shape;6804;p89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6805" name="Google Shape;6805;p89"/>
            <p:cNvSpPr/>
            <p:nvPr/>
          </p:nvSpPr>
          <p:spPr>
            <a:xfrm>
              <a:off x="8117446" y="3039252"/>
              <a:ext cx="87855" cy="51731"/>
            </a:xfrm>
            <a:custGeom>
              <a:avLst/>
              <a:gdLst/>
              <a:ahLst/>
              <a:cxnLst/>
              <a:rect l="l" t="t" r="r" b="b"/>
              <a:pathLst>
                <a:path w="3344" h="1969" extrusionOk="0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89"/>
            <p:cNvSpPr/>
            <p:nvPr/>
          </p:nvSpPr>
          <p:spPr>
            <a:xfrm>
              <a:off x="8138570" y="3039252"/>
              <a:ext cx="66732" cy="51731"/>
            </a:xfrm>
            <a:custGeom>
              <a:avLst/>
              <a:gdLst/>
              <a:ahLst/>
              <a:cxnLst/>
              <a:rect l="l" t="t" r="r" b="b"/>
              <a:pathLst>
                <a:path w="2540" h="1969" extrusionOk="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89"/>
            <p:cNvSpPr/>
            <p:nvPr/>
          </p:nvSpPr>
          <p:spPr>
            <a:xfrm>
              <a:off x="8012645" y="2884664"/>
              <a:ext cx="32841" cy="41747"/>
            </a:xfrm>
            <a:custGeom>
              <a:avLst/>
              <a:gdLst/>
              <a:ahLst/>
              <a:cxnLst/>
              <a:rect l="l" t="t" r="r" b="b"/>
              <a:pathLst>
                <a:path w="1250" h="1589" extrusionOk="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89"/>
            <p:cNvSpPr/>
            <p:nvPr/>
          </p:nvSpPr>
          <p:spPr>
            <a:xfrm>
              <a:off x="8025598" y="2806477"/>
              <a:ext cx="306810" cy="247513"/>
            </a:xfrm>
            <a:custGeom>
              <a:avLst/>
              <a:gdLst/>
              <a:ahLst/>
              <a:cxnLst/>
              <a:rect l="l" t="t" r="r" b="b"/>
              <a:pathLst>
                <a:path w="11678" h="9421" extrusionOk="0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89"/>
            <p:cNvSpPr/>
            <p:nvPr/>
          </p:nvSpPr>
          <p:spPr>
            <a:xfrm>
              <a:off x="8025598" y="2806477"/>
              <a:ext cx="209576" cy="247671"/>
            </a:xfrm>
            <a:custGeom>
              <a:avLst/>
              <a:gdLst/>
              <a:ahLst/>
              <a:cxnLst/>
              <a:rect l="l" t="t" r="r" b="b"/>
              <a:pathLst>
                <a:path w="7977" h="9427" extrusionOk="0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89"/>
            <p:cNvSpPr/>
            <p:nvPr/>
          </p:nvSpPr>
          <p:spPr>
            <a:xfrm>
              <a:off x="8110274" y="2874865"/>
              <a:ext cx="179205" cy="111290"/>
            </a:xfrm>
            <a:custGeom>
              <a:avLst/>
              <a:gdLst/>
              <a:ahLst/>
              <a:cxnLst/>
              <a:rect l="l" t="t" r="r" b="b"/>
              <a:pathLst>
                <a:path w="6821" h="4236" extrusionOk="0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89"/>
            <p:cNvSpPr/>
            <p:nvPr/>
          </p:nvSpPr>
          <p:spPr>
            <a:xfrm>
              <a:off x="8131397" y="2917084"/>
              <a:ext cx="158082" cy="69175"/>
            </a:xfrm>
            <a:custGeom>
              <a:avLst/>
              <a:gdLst/>
              <a:ahLst/>
              <a:cxnLst/>
              <a:rect l="l" t="t" r="r" b="b"/>
              <a:pathLst>
                <a:path w="6017" h="2633" extrusionOk="0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89"/>
            <p:cNvSpPr/>
            <p:nvPr/>
          </p:nvSpPr>
          <p:spPr>
            <a:xfrm>
              <a:off x="8066399" y="2869715"/>
              <a:ext cx="31737" cy="36834"/>
            </a:xfrm>
            <a:custGeom>
              <a:avLst/>
              <a:gdLst/>
              <a:ahLst/>
              <a:cxnLst/>
              <a:rect l="l" t="t" r="r" b="b"/>
              <a:pathLst>
                <a:path w="1208" h="1402" extrusionOk="0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89"/>
            <p:cNvSpPr/>
            <p:nvPr/>
          </p:nvSpPr>
          <p:spPr>
            <a:xfrm>
              <a:off x="8082268" y="2869715"/>
              <a:ext cx="15869" cy="26220"/>
            </a:xfrm>
            <a:custGeom>
              <a:avLst/>
              <a:gdLst/>
              <a:ahLst/>
              <a:cxnLst/>
              <a:rect l="l" t="t" r="r" b="b"/>
              <a:pathLst>
                <a:path w="604" h="998" extrusionOk="0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89"/>
            <p:cNvSpPr/>
            <p:nvPr/>
          </p:nvSpPr>
          <p:spPr>
            <a:xfrm>
              <a:off x="8076987" y="2874996"/>
              <a:ext cx="10588" cy="10430"/>
            </a:xfrm>
            <a:custGeom>
              <a:avLst/>
              <a:gdLst/>
              <a:ahLst/>
              <a:cxnLst/>
              <a:rect l="l" t="t" r="r" b="b"/>
              <a:pathLst>
                <a:path w="403" h="397" extrusionOk="0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15" name="Google Shape;6815;p89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6816" name="Google Shape;6816;p89"/>
            <p:cNvSpPr/>
            <p:nvPr/>
          </p:nvSpPr>
          <p:spPr>
            <a:xfrm>
              <a:off x="2568511" y="4162138"/>
              <a:ext cx="184144" cy="79973"/>
            </a:xfrm>
            <a:custGeom>
              <a:avLst/>
              <a:gdLst/>
              <a:ahLst/>
              <a:cxnLst/>
              <a:rect l="l" t="t" r="r" b="b"/>
              <a:pathLst>
                <a:path w="7009" h="3044" extrusionOk="0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89"/>
            <p:cNvSpPr/>
            <p:nvPr/>
          </p:nvSpPr>
          <p:spPr>
            <a:xfrm>
              <a:off x="2568511" y="4470236"/>
              <a:ext cx="184144" cy="79973"/>
            </a:xfrm>
            <a:custGeom>
              <a:avLst/>
              <a:gdLst/>
              <a:ahLst/>
              <a:cxnLst/>
              <a:rect l="l" t="t" r="r" b="b"/>
              <a:pathLst>
                <a:path w="7009" h="3044" extrusionOk="0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89"/>
            <p:cNvSpPr/>
            <p:nvPr/>
          </p:nvSpPr>
          <p:spPr>
            <a:xfrm>
              <a:off x="2454435" y="4217310"/>
              <a:ext cx="385339" cy="277753"/>
            </a:xfrm>
            <a:custGeom>
              <a:avLst/>
              <a:gdLst/>
              <a:ahLst/>
              <a:cxnLst/>
              <a:rect l="l" t="t" r="r" b="b"/>
              <a:pathLst>
                <a:path w="14667" h="10572" extrusionOk="0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89"/>
            <p:cNvSpPr/>
            <p:nvPr/>
          </p:nvSpPr>
          <p:spPr>
            <a:xfrm>
              <a:off x="2454435" y="4251386"/>
              <a:ext cx="250403" cy="243677"/>
            </a:xfrm>
            <a:custGeom>
              <a:avLst/>
              <a:gdLst/>
              <a:ahLst/>
              <a:cxnLst/>
              <a:rect l="l" t="t" r="r" b="b"/>
              <a:pathLst>
                <a:path w="9531" h="9275" extrusionOk="0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89"/>
            <p:cNvSpPr/>
            <p:nvPr/>
          </p:nvSpPr>
          <p:spPr>
            <a:xfrm>
              <a:off x="2495420" y="4331018"/>
              <a:ext cx="31553" cy="31553"/>
            </a:xfrm>
            <a:custGeom>
              <a:avLst/>
              <a:gdLst/>
              <a:ahLst/>
              <a:cxnLst/>
              <a:rect l="l" t="t" r="r" b="b"/>
              <a:pathLst>
                <a:path w="1201" h="1201" extrusionOk="0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89"/>
            <p:cNvSpPr/>
            <p:nvPr/>
          </p:nvSpPr>
          <p:spPr>
            <a:xfrm>
              <a:off x="2508005" y="4337218"/>
              <a:ext cx="12768" cy="12795"/>
            </a:xfrm>
            <a:custGeom>
              <a:avLst/>
              <a:gdLst/>
              <a:ahLst/>
              <a:cxnLst/>
              <a:rect l="l" t="t" r="r" b="b"/>
              <a:pathLst>
                <a:path w="486" h="487" extrusionOk="0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89"/>
            <p:cNvSpPr/>
            <p:nvPr/>
          </p:nvSpPr>
          <p:spPr>
            <a:xfrm>
              <a:off x="2545181" y="4220227"/>
              <a:ext cx="53780" cy="271920"/>
            </a:xfrm>
            <a:custGeom>
              <a:avLst/>
              <a:gdLst/>
              <a:ahLst/>
              <a:cxnLst/>
              <a:rect l="l" t="t" r="r" b="b"/>
              <a:pathLst>
                <a:path w="2047" h="10350" extrusionOk="0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89"/>
            <p:cNvSpPr/>
            <p:nvPr/>
          </p:nvSpPr>
          <p:spPr>
            <a:xfrm>
              <a:off x="2545181" y="4344680"/>
              <a:ext cx="53780" cy="147468"/>
            </a:xfrm>
            <a:custGeom>
              <a:avLst/>
              <a:gdLst/>
              <a:ahLst/>
              <a:cxnLst/>
              <a:rect l="l" t="t" r="r" b="b"/>
              <a:pathLst>
                <a:path w="2047" h="5613" extrusionOk="0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89"/>
            <p:cNvSpPr/>
            <p:nvPr/>
          </p:nvSpPr>
          <p:spPr>
            <a:xfrm>
              <a:off x="2623184" y="4217678"/>
              <a:ext cx="49944" cy="277201"/>
            </a:xfrm>
            <a:custGeom>
              <a:avLst/>
              <a:gdLst/>
              <a:ahLst/>
              <a:cxnLst/>
              <a:rect l="l" t="t" r="r" b="b"/>
              <a:pathLst>
                <a:path w="1901" h="10551" extrusionOk="0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89"/>
            <p:cNvSpPr/>
            <p:nvPr/>
          </p:nvSpPr>
          <p:spPr>
            <a:xfrm>
              <a:off x="2629542" y="4446748"/>
              <a:ext cx="43586" cy="48131"/>
            </a:xfrm>
            <a:custGeom>
              <a:avLst/>
              <a:gdLst/>
              <a:ahLst/>
              <a:cxnLst/>
              <a:rect l="l" t="t" r="r" b="b"/>
              <a:pathLst>
                <a:path w="1659" h="1832" extrusionOk="0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89"/>
            <p:cNvSpPr/>
            <p:nvPr/>
          </p:nvSpPr>
          <p:spPr>
            <a:xfrm>
              <a:off x="2694960" y="4243925"/>
              <a:ext cx="48867" cy="224709"/>
            </a:xfrm>
            <a:custGeom>
              <a:avLst/>
              <a:gdLst/>
              <a:ahLst/>
              <a:cxnLst/>
              <a:rect l="l" t="t" r="r" b="b"/>
              <a:pathLst>
                <a:path w="1860" h="8553" extrusionOk="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7" name="Google Shape;6827;p89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6828" name="Google Shape;6828;p89"/>
            <p:cNvSpPr/>
            <p:nvPr/>
          </p:nvSpPr>
          <p:spPr>
            <a:xfrm>
              <a:off x="3601939" y="4161192"/>
              <a:ext cx="195546" cy="388912"/>
            </a:xfrm>
            <a:custGeom>
              <a:avLst/>
              <a:gdLst/>
              <a:ahLst/>
              <a:cxnLst/>
              <a:rect l="l" t="t" r="r" b="b"/>
              <a:pathLst>
                <a:path w="7443" h="14803" extrusionOk="0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89"/>
            <p:cNvSpPr/>
            <p:nvPr/>
          </p:nvSpPr>
          <p:spPr>
            <a:xfrm>
              <a:off x="3630182" y="4193980"/>
              <a:ext cx="128131" cy="324597"/>
            </a:xfrm>
            <a:custGeom>
              <a:avLst/>
              <a:gdLst/>
              <a:ahLst/>
              <a:cxnLst/>
              <a:rect l="l" t="t" r="r" b="b"/>
              <a:pathLst>
                <a:path w="4877" h="12355" extrusionOk="0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89"/>
            <p:cNvSpPr/>
            <p:nvPr/>
          </p:nvSpPr>
          <p:spPr>
            <a:xfrm>
              <a:off x="3636383" y="4193980"/>
              <a:ext cx="63448" cy="324597"/>
            </a:xfrm>
            <a:custGeom>
              <a:avLst/>
              <a:gdLst/>
              <a:ahLst/>
              <a:cxnLst/>
              <a:rect l="l" t="t" r="r" b="b"/>
              <a:pathLst>
                <a:path w="2415" h="12355" extrusionOk="0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89"/>
            <p:cNvSpPr/>
            <p:nvPr/>
          </p:nvSpPr>
          <p:spPr>
            <a:xfrm>
              <a:off x="3679207" y="4193980"/>
              <a:ext cx="41195" cy="89326"/>
            </a:xfrm>
            <a:custGeom>
              <a:avLst/>
              <a:gdLst/>
              <a:ahLst/>
              <a:cxnLst/>
              <a:rect l="l" t="t" r="r" b="b"/>
              <a:pathLst>
                <a:path w="1568" h="3400" extrusionOk="0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89"/>
            <p:cNvSpPr/>
            <p:nvPr/>
          </p:nvSpPr>
          <p:spPr>
            <a:xfrm>
              <a:off x="3679207" y="4368010"/>
              <a:ext cx="41195" cy="11875"/>
            </a:xfrm>
            <a:custGeom>
              <a:avLst/>
              <a:gdLst/>
              <a:ahLst/>
              <a:cxnLst/>
              <a:rect l="l" t="t" r="r" b="b"/>
              <a:pathLst>
                <a:path w="1568" h="452" extrusionOk="0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89"/>
            <p:cNvSpPr/>
            <p:nvPr/>
          </p:nvSpPr>
          <p:spPr>
            <a:xfrm>
              <a:off x="3679207" y="4322637"/>
              <a:ext cx="41195" cy="12059"/>
            </a:xfrm>
            <a:custGeom>
              <a:avLst/>
              <a:gdLst/>
              <a:ahLst/>
              <a:cxnLst/>
              <a:rect l="l" t="t" r="r" b="b"/>
              <a:pathLst>
                <a:path w="1568" h="459" extrusionOk="0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89"/>
            <p:cNvSpPr/>
            <p:nvPr/>
          </p:nvSpPr>
          <p:spPr>
            <a:xfrm>
              <a:off x="3679207" y="4277448"/>
              <a:ext cx="41195" cy="11875"/>
            </a:xfrm>
            <a:custGeom>
              <a:avLst/>
              <a:gdLst/>
              <a:ahLst/>
              <a:cxnLst/>
              <a:rect l="l" t="t" r="r" b="b"/>
              <a:pathLst>
                <a:path w="1568" h="452" extrusionOk="0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89"/>
            <p:cNvSpPr/>
            <p:nvPr/>
          </p:nvSpPr>
          <p:spPr>
            <a:xfrm>
              <a:off x="3679207" y="4232076"/>
              <a:ext cx="41195" cy="11875"/>
            </a:xfrm>
            <a:custGeom>
              <a:avLst/>
              <a:gdLst/>
              <a:ahLst/>
              <a:cxnLst/>
              <a:rect l="l" t="t" r="r" b="b"/>
              <a:pathLst>
                <a:path w="1568" h="452" extrusionOk="0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89"/>
            <p:cNvSpPr/>
            <p:nvPr/>
          </p:nvSpPr>
          <p:spPr>
            <a:xfrm>
              <a:off x="3811489" y="4211846"/>
              <a:ext cx="65629" cy="111921"/>
            </a:xfrm>
            <a:custGeom>
              <a:avLst/>
              <a:gdLst/>
              <a:ahLst/>
              <a:cxnLst/>
              <a:rect l="l" t="t" r="r" b="b"/>
              <a:pathLst>
                <a:path w="2498" h="4260" extrusionOk="0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89"/>
            <p:cNvSpPr/>
            <p:nvPr/>
          </p:nvSpPr>
          <p:spPr>
            <a:xfrm>
              <a:off x="3774497" y="4175485"/>
              <a:ext cx="45241" cy="38936"/>
            </a:xfrm>
            <a:custGeom>
              <a:avLst/>
              <a:gdLst/>
              <a:ahLst/>
              <a:cxnLst/>
              <a:rect l="l" t="t" r="r" b="b"/>
              <a:pathLst>
                <a:path w="1722" h="1482" extrusionOk="0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38" name="Google Shape;6838;p89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6839" name="Google Shape;6839;p89"/>
            <p:cNvSpPr/>
            <p:nvPr/>
          </p:nvSpPr>
          <p:spPr>
            <a:xfrm>
              <a:off x="907274" y="3284847"/>
              <a:ext cx="232748" cy="231645"/>
            </a:xfrm>
            <a:custGeom>
              <a:avLst/>
              <a:gdLst/>
              <a:ahLst/>
              <a:cxnLst/>
              <a:rect l="l" t="t" r="r" b="b"/>
              <a:pathLst>
                <a:path w="8859" h="8817" extrusionOk="0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89"/>
            <p:cNvSpPr/>
            <p:nvPr/>
          </p:nvSpPr>
          <p:spPr>
            <a:xfrm>
              <a:off x="953198" y="3284847"/>
              <a:ext cx="186456" cy="221976"/>
            </a:xfrm>
            <a:custGeom>
              <a:avLst/>
              <a:gdLst/>
              <a:ahLst/>
              <a:cxnLst/>
              <a:rect l="l" t="t" r="r" b="b"/>
              <a:pathLst>
                <a:path w="7097" h="8449" extrusionOk="0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89"/>
            <p:cNvSpPr/>
            <p:nvPr/>
          </p:nvSpPr>
          <p:spPr>
            <a:xfrm>
              <a:off x="936437" y="3313799"/>
              <a:ext cx="175159" cy="174791"/>
            </a:xfrm>
            <a:custGeom>
              <a:avLst/>
              <a:gdLst/>
              <a:ahLst/>
              <a:cxnLst/>
              <a:rect l="l" t="t" r="r" b="b"/>
              <a:pathLst>
                <a:path w="6667" h="6653" extrusionOk="0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89"/>
            <p:cNvSpPr/>
            <p:nvPr/>
          </p:nvSpPr>
          <p:spPr>
            <a:xfrm>
              <a:off x="947550" y="3313799"/>
              <a:ext cx="164045" cy="174791"/>
            </a:xfrm>
            <a:custGeom>
              <a:avLst/>
              <a:gdLst/>
              <a:ahLst/>
              <a:cxnLst/>
              <a:rect l="l" t="t" r="r" b="b"/>
              <a:pathLst>
                <a:path w="6244" h="6653" extrusionOk="0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89"/>
            <p:cNvSpPr/>
            <p:nvPr/>
          </p:nvSpPr>
          <p:spPr>
            <a:xfrm>
              <a:off x="1017724" y="3215146"/>
              <a:ext cx="12585" cy="48578"/>
            </a:xfrm>
            <a:custGeom>
              <a:avLst/>
              <a:gdLst/>
              <a:ahLst/>
              <a:cxnLst/>
              <a:rect l="l" t="t" r="r" b="b"/>
              <a:pathLst>
                <a:path w="479" h="1849" extrusionOk="0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89"/>
            <p:cNvSpPr/>
            <p:nvPr/>
          </p:nvSpPr>
          <p:spPr>
            <a:xfrm>
              <a:off x="1017724" y="3538219"/>
              <a:ext cx="12585" cy="48604"/>
            </a:xfrm>
            <a:custGeom>
              <a:avLst/>
              <a:gdLst/>
              <a:ahLst/>
              <a:cxnLst/>
              <a:rect l="l" t="t" r="r" b="b"/>
              <a:pathLst>
                <a:path w="479" h="1850" extrusionOk="0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89"/>
            <p:cNvSpPr/>
            <p:nvPr/>
          </p:nvSpPr>
          <p:spPr>
            <a:xfrm>
              <a:off x="925901" y="3238975"/>
              <a:ext cx="34259" cy="43875"/>
            </a:xfrm>
            <a:custGeom>
              <a:avLst/>
              <a:gdLst/>
              <a:ahLst/>
              <a:cxnLst/>
              <a:rect l="l" t="t" r="r" b="b"/>
              <a:pathLst>
                <a:path w="1304" h="1670" extrusionOk="0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89"/>
            <p:cNvSpPr/>
            <p:nvPr/>
          </p:nvSpPr>
          <p:spPr>
            <a:xfrm>
              <a:off x="1087556" y="3518961"/>
              <a:ext cx="34049" cy="43796"/>
            </a:xfrm>
            <a:custGeom>
              <a:avLst/>
              <a:gdLst/>
              <a:ahLst/>
              <a:cxnLst/>
              <a:rect l="l" t="t" r="r" b="b"/>
              <a:pathLst>
                <a:path w="1296" h="1667" extrusionOk="0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89"/>
            <p:cNvSpPr/>
            <p:nvPr/>
          </p:nvSpPr>
          <p:spPr>
            <a:xfrm>
              <a:off x="859274" y="3304788"/>
              <a:ext cx="49130" cy="30739"/>
            </a:xfrm>
            <a:custGeom>
              <a:avLst/>
              <a:gdLst/>
              <a:ahLst/>
              <a:cxnLst/>
              <a:rect l="l" t="t" r="r" b="b"/>
              <a:pathLst>
                <a:path w="1870" h="1170" extrusionOk="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89"/>
            <p:cNvSpPr/>
            <p:nvPr/>
          </p:nvSpPr>
          <p:spPr>
            <a:xfrm>
              <a:off x="1139103" y="3466311"/>
              <a:ext cx="49024" cy="30660"/>
            </a:xfrm>
            <a:custGeom>
              <a:avLst/>
              <a:gdLst/>
              <a:ahLst/>
              <a:cxnLst/>
              <a:rect l="l" t="t" r="r" b="b"/>
              <a:pathLst>
                <a:path w="1866" h="1167" extrusionOk="0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89"/>
            <p:cNvSpPr/>
            <p:nvPr/>
          </p:nvSpPr>
          <p:spPr>
            <a:xfrm>
              <a:off x="836023" y="3394719"/>
              <a:ext cx="52703" cy="12611"/>
            </a:xfrm>
            <a:custGeom>
              <a:avLst/>
              <a:gdLst/>
              <a:ahLst/>
              <a:cxnLst/>
              <a:rect l="l" t="t" r="r" b="b"/>
              <a:pathLst>
                <a:path w="2006" h="480" extrusionOk="0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89"/>
            <p:cNvSpPr/>
            <p:nvPr/>
          </p:nvSpPr>
          <p:spPr>
            <a:xfrm>
              <a:off x="1159122" y="3394719"/>
              <a:ext cx="52703" cy="12611"/>
            </a:xfrm>
            <a:custGeom>
              <a:avLst/>
              <a:gdLst/>
              <a:ahLst/>
              <a:cxnLst/>
              <a:rect l="l" t="t" r="r" b="b"/>
              <a:pathLst>
                <a:path w="2006" h="480" extrusionOk="0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89"/>
            <p:cNvSpPr/>
            <p:nvPr/>
          </p:nvSpPr>
          <p:spPr>
            <a:xfrm>
              <a:off x="859721" y="3466311"/>
              <a:ext cx="49182" cy="30660"/>
            </a:xfrm>
            <a:custGeom>
              <a:avLst/>
              <a:gdLst/>
              <a:ahLst/>
              <a:cxnLst/>
              <a:rect l="l" t="t" r="r" b="b"/>
              <a:pathLst>
                <a:path w="1872" h="1167" extrusionOk="0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89"/>
            <p:cNvSpPr/>
            <p:nvPr/>
          </p:nvSpPr>
          <p:spPr>
            <a:xfrm>
              <a:off x="1139628" y="3304840"/>
              <a:ext cx="49024" cy="30686"/>
            </a:xfrm>
            <a:custGeom>
              <a:avLst/>
              <a:gdLst/>
              <a:ahLst/>
              <a:cxnLst/>
              <a:rect l="l" t="t" r="r" b="b"/>
              <a:pathLst>
                <a:path w="1866" h="1168" extrusionOk="0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89"/>
            <p:cNvSpPr/>
            <p:nvPr/>
          </p:nvSpPr>
          <p:spPr>
            <a:xfrm>
              <a:off x="926427" y="3518961"/>
              <a:ext cx="34075" cy="43796"/>
            </a:xfrm>
            <a:custGeom>
              <a:avLst/>
              <a:gdLst/>
              <a:ahLst/>
              <a:cxnLst/>
              <a:rect l="l" t="t" r="r" b="b"/>
              <a:pathLst>
                <a:path w="1297" h="1667" extrusionOk="0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89"/>
            <p:cNvSpPr/>
            <p:nvPr/>
          </p:nvSpPr>
          <p:spPr>
            <a:xfrm>
              <a:off x="1087871" y="3239106"/>
              <a:ext cx="34233" cy="43744"/>
            </a:xfrm>
            <a:custGeom>
              <a:avLst/>
              <a:gdLst/>
              <a:ahLst/>
              <a:cxnLst/>
              <a:rect l="l" t="t" r="r" b="b"/>
              <a:pathLst>
                <a:path w="1303" h="1665" extrusionOk="0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55" name="Google Shape;6855;p89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6856" name="Google Shape;6856;p89"/>
            <p:cNvSpPr/>
            <p:nvPr/>
          </p:nvSpPr>
          <p:spPr>
            <a:xfrm>
              <a:off x="1418432" y="3271343"/>
              <a:ext cx="191369" cy="190843"/>
            </a:xfrm>
            <a:custGeom>
              <a:avLst/>
              <a:gdLst/>
              <a:ahLst/>
              <a:cxnLst/>
              <a:rect l="l" t="t" r="r" b="b"/>
              <a:pathLst>
                <a:path w="7284" h="7264" extrusionOk="0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89"/>
            <p:cNvSpPr/>
            <p:nvPr/>
          </p:nvSpPr>
          <p:spPr>
            <a:xfrm>
              <a:off x="1462543" y="3271159"/>
              <a:ext cx="147257" cy="177523"/>
            </a:xfrm>
            <a:custGeom>
              <a:avLst/>
              <a:gdLst/>
              <a:ahLst/>
              <a:cxnLst/>
              <a:rect l="l" t="t" r="r" b="b"/>
              <a:pathLst>
                <a:path w="5605" h="6757" extrusionOk="0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89"/>
            <p:cNvSpPr/>
            <p:nvPr/>
          </p:nvSpPr>
          <p:spPr>
            <a:xfrm>
              <a:off x="1442681" y="3295408"/>
              <a:ext cx="144000" cy="143264"/>
            </a:xfrm>
            <a:custGeom>
              <a:avLst/>
              <a:gdLst/>
              <a:ahLst/>
              <a:cxnLst/>
              <a:rect l="l" t="t" r="r" b="b"/>
              <a:pathLst>
                <a:path w="5481" h="5453" extrusionOk="0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89"/>
            <p:cNvSpPr/>
            <p:nvPr/>
          </p:nvSpPr>
          <p:spPr>
            <a:xfrm>
              <a:off x="1454346" y="3295225"/>
              <a:ext cx="132335" cy="143448"/>
            </a:xfrm>
            <a:custGeom>
              <a:avLst/>
              <a:gdLst/>
              <a:ahLst/>
              <a:cxnLst/>
              <a:rect l="l" t="t" r="r" b="b"/>
              <a:pathLst>
                <a:path w="5037" h="5460" extrusionOk="0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89"/>
            <p:cNvSpPr/>
            <p:nvPr/>
          </p:nvSpPr>
          <p:spPr>
            <a:xfrm>
              <a:off x="1506996" y="3210890"/>
              <a:ext cx="14608" cy="44453"/>
            </a:xfrm>
            <a:custGeom>
              <a:avLst/>
              <a:gdLst/>
              <a:ahLst/>
              <a:cxnLst/>
              <a:rect l="l" t="t" r="r" b="b"/>
              <a:pathLst>
                <a:path w="556" h="1692" extrusionOk="0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89"/>
            <p:cNvSpPr/>
            <p:nvPr/>
          </p:nvSpPr>
          <p:spPr>
            <a:xfrm>
              <a:off x="1430307" y="3230489"/>
              <a:ext cx="33892" cy="40696"/>
            </a:xfrm>
            <a:custGeom>
              <a:avLst/>
              <a:gdLst/>
              <a:ahLst/>
              <a:cxnLst/>
              <a:rect l="l" t="t" r="r" b="b"/>
              <a:pathLst>
                <a:path w="1290" h="1549" extrusionOk="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89"/>
            <p:cNvSpPr/>
            <p:nvPr/>
          </p:nvSpPr>
          <p:spPr>
            <a:xfrm>
              <a:off x="1374872" y="3284768"/>
              <a:ext cx="47002" cy="29793"/>
            </a:xfrm>
            <a:custGeom>
              <a:avLst/>
              <a:gdLst/>
              <a:ahLst/>
              <a:cxnLst/>
              <a:rect l="l" t="t" r="r" b="b"/>
              <a:pathLst>
                <a:path w="1789" h="1134" extrusionOk="0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89"/>
            <p:cNvSpPr/>
            <p:nvPr/>
          </p:nvSpPr>
          <p:spPr>
            <a:xfrm>
              <a:off x="1356297" y="3359198"/>
              <a:ext cx="49235" cy="14581"/>
            </a:xfrm>
            <a:custGeom>
              <a:avLst/>
              <a:gdLst/>
              <a:ahLst/>
              <a:cxnLst/>
              <a:rect l="l" t="t" r="r" b="b"/>
              <a:pathLst>
                <a:path w="1874" h="555" extrusionOk="0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89"/>
            <p:cNvSpPr/>
            <p:nvPr/>
          </p:nvSpPr>
          <p:spPr>
            <a:xfrm>
              <a:off x="1375686" y="3418311"/>
              <a:ext cx="46476" cy="29478"/>
            </a:xfrm>
            <a:custGeom>
              <a:avLst/>
              <a:gdLst/>
              <a:ahLst/>
              <a:cxnLst/>
              <a:rect l="l" t="t" r="r" b="b"/>
              <a:pathLst>
                <a:path w="1769" h="1122" extrusionOk="0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89"/>
            <p:cNvSpPr/>
            <p:nvPr/>
          </p:nvSpPr>
          <p:spPr>
            <a:xfrm>
              <a:off x="1606701" y="3284689"/>
              <a:ext cx="46870" cy="29872"/>
            </a:xfrm>
            <a:custGeom>
              <a:avLst/>
              <a:gdLst/>
              <a:ahLst/>
              <a:cxnLst/>
              <a:rect l="l" t="t" r="r" b="b"/>
              <a:pathLst>
                <a:path w="1784" h="1137" extrusionOk="0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89"/>
            <p:cNvSpPr/>
            <p:nvPr/>
          </p:nvSpPr>
          <p:spPr>
            <a:xfrm>
              <a:off x="1564402" y="3230857"/>
              <a:ext cx="33419" cy="40328"/>
            </a:xfrm>
            <a:custGeom>
              <a:avLst/>
              <a:gdLst/>
              <a:ahLst/>
              <a:cxnLst/>
              <a:rect l="l" t="t" r="r" b="b"/>
              <a:pathLst>
                <a:path w="1272" h="1535" extrusionOk="0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89"/>
            <p:cNvSpPr/>
            <p:nvPr/>
          </p:nvSpPr>
          <p:spPr>
            <a:xfrm>
              <a:off x="1360317" y="3362587"/>
              <a:ext cx="427348" cy="228492"/>
            </a:xfrm>
            <a:custGeom>
              <a:avLst/>
              <a:gdLst/>
              <a:ahLst/>
              <a:cxnLst/>
              <a:rect l="l" t="t" r="r" b="b"/>
              <a:pathLst>
                <a:path w="16266" h="8697" extrusionOk="0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89"/>
            <p:cNvSpPr/>
            <p:nvPr/>
          </p:nvSpPr>
          <p:spPr>
            <a:xfrm>
              <a:off x="1360317" y="3431264"/>
              <a:ext cx="216512" cy="159737"/>
            </a:xfrm>
            <a:custGeom>
              <a:avLst/>
              <a:gdLst/>
              <a:ahLst/>
              <a:cxnLst/>
              <a:rect l="l" t="t" r="r" b="b"/>
              <a:pathLst>
                <a:path w="8241" h="6080" extrusionOk="0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69" name="Google Shape;6869;p89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6870" name="Google Shape;6870;p89"/>
            <p:cNvSpPr/>
            <p:nvPr/>
          </p:nvSpPr>
          <p:spPr>
            <a:xfrm>
              <a:off x="2115940" y="3285661"/>
              <a:ext cx="77451" cy="75271"/>
            </a:xfrm>
            <a:custGeom>
              <a:avLst/>
              <a:gdLst/>
              <a:ahLst/>
              <a:cxnLst/>
              <a:rect l="l" t="t" r="r" b="b"/>
              <a:pathLst>
                <a:path w="2948" h="2865" extrusionOk="0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89"/>
            <p:cNvSpPr/>
            <p:nvPr/>
          </p:nvSpPr>
          <p:spPr>
            <a:xfrm>
              <a:off x="2116939" y="3285425"/>
              <a:ext cx="44663" cy="74798"/>
            </a:xfrm>
            <a:custGeom>
              <a:avLst/>
              <a:gdLst/>
              <a:ahLst/>
              <a:cxnLst/>
              <a:rect l="l" t="t" r="r" b="b"/>
              <a:pathLst>
                <a:path w="1700" h="2847" extrusionOk="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89"/>
            <p:cNvSpPr/>
            <p:nvPr/>
          </p:nvSpPr>
          <p:spPr>
            <a:xfrm>
              <a:off x="2200407" y="3381609"/>
              <a:ext cx="28453" cy="28453"/>
            </a:xfrm>
            <a:custGeom>
              <a:avLst/>
              <a:gdLst/>
              <a:ahLst/>
              <a:cxnLst/>
              <a:rect l="l" t="t" r="r" b="b"/>
              <a:pathLst>
                <a:path w="1083" h="1083" extrusionOk="0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89"/>
            <p:cNvSpPr/>
            <p:nvPr/>
          </p:nvSpPr>
          <p:spPr>
            <a:xfrm>
              <a:off x="1942174" y="3547073"/>
              <a:ext cx="28453" cy="28453"/>
            </a:xfrm>
            <a:custGeom>
              <a:avLst/>
              <a:gdLst/>
              <a:ahLst/>
              <a:cxnLst/>
              <a:rect l="l" t="t" r="r" b="b"/>
              <a:pathLst>
                <a:path w="1083" h="1083" extrusionOk="0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89"/>
            <p:cNvSpPr/>
            <p:nvPr/>
          </p:nvSpPr>
          <p:spPr>
            <a:xfrm>
              <a:off x="1903737" y="3215540"/>
              <a:ext cx="411874" cy="370731"/>
            </a:xfrm>
            <a:custGeom>
              <a:avLst/>
              <a:gdLst/>
              <a:ahLst/>
              <a:cxnLst/>
              <a:rect l="l" t="t" r="r" b="b"/>
              <a:pathLst>
                <a:path w="15677" h="14111" extrusionOk="0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89"/>
            <p:cNvSpPr/>
            <p:nvPr/>
          </p:nvSpPr>
          <p:spPr>
            <a:xfrm>
              <a:off x="1920867" y="3246752"/>
              <a:ext cx="360275" cy="338889"/>
            </a:xfrm>
            <a:custGeom>
              <a:avLst/>
              <a:gdLst/>
              <a:ahLst/>
              <a:cxnLst/>
              <a:rect l="l" t="t" r="r" b="b"/>
              <a:pathLst>
                <a:path w="13713" h="12899" extrusionOk="0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89"/>
            <p:cNvSpPr/>
            <p:nvPr/>
          </p:nvSpPr>
          <p:spPr>
            <a:xfrm>
              <a:off x="2146285" y="3395822"/>
              <a:ext cx="16972" cy="16972"/>
            </a:xfrm>
            <a:custGeom>
              <a:avLst/>
              <a:gdLst/>
              <a:ahLst/>
              <a:cxnLst/>
              <a:rect l="l" t="t" r="r" b="b"/>
              <a:pathLst>
                <a:path w="646" h="646" extrusionOk="0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89"/>
            <p:cNvSpPr/>
            <p:nvPr/>
          </p:nvSpPr>
          <p:spPr>
            <a:xfrm>
              <a:off x="1925228" y="3497497"/>
              <a:ext cx="16972" cy="16972"/>
            </a:xfrm>
            <a:custGeom>
              <a:avLst/>
              <a:gdLst/>
              <a:ahLst/>
              <a:cxnLst/>
              <a:rect l="l" t="t" r="r" b="b"/>
              <a:pathLst>
                <a:path w="646" h="646" extrusionOk="0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89"/>
            <p:cNvSpPr/>
            <p:nvPr/>
          </p:nvSpPr>
          <p:spPr>
            <a:xfrm>
              <a:off x="2200407" y="3265169"/>
              <a:ext cx="16972" cy="16972"/>
            </a:xfrm>
            <a:custGeom>
              <a:avLst/>
              <a:gdLst/>
              <a:ahLst/>
              <a:cxnLst/>
              <a:rect l="l" t="t" r="r" b="b"/>
              <a:pathLst>
                <a:path w="646" h="646" extrusionOk="0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9" name="Google Shape;6879;p89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6880" name="Google Shape;6880;p89"/>
            <p:cNvSpPr/>
            <p:nvPr/>
          </p:nvSpPr>
          <p:spPr>
            <a:xfrm>
              <a:off x="2488511" y="3248854"/>
              <a:ext cx="182988" cy="99967"/>
            </a:xfrm>
            <a:custGeom>
              <a:avLst/>
              <a:gdLst/>
              <a:ahLst/>
              <a:cxnLst/>
              <a:rect l="l" t="t" r="r" b="b"/>
              <a:pathLst>
                <a:path w="6965" h="3805" extrusionOk="0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89"/>
            <p:cNvSpPr/>
            <p:nvPr/>
          </p:nvSpPr>
          <p:spPr>
            <a:xfrm>
              <a:off x="2468465" y="3303448"/>
              <a:ext cx="397818" cy="211389"/>
            </a:xfrm>
            <a:custGeom>
              <a:avLst/>
              <a:gdLst/>
              <a:ahLst/>
              <a:cxnLst/>
              <a:rect l="l" t="t" r="r" b="b"/>
              <a:pathLst>
                <a:path w="15142" h="8046" extrusionOk="0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89"/>
            <p:cNvSpPr/>
            <p:nvPr/>
          </p:nvSpPr>
          <p:spPr>
            <a:xfrm>
              <a:off x="2473930" y="3387073"/>
              <a:ext cx="138141" cy="127763"/>
            </a:xfrm>
            <a:custGeom>
              <a:avLst/>
              <a:gdLst/>
              <a:ahLst/>
              <a:cxnLst/>
              <a:rect l="l" t="t" r="r" b="b"/>
              <a:pathLst>
                <a:path w="5258" h="4863" extrusionOk="0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89"/>
            <p:cNvSpPr/>
            <p:nvPr/>
          </p:nvSpPr>
          <p:spPr>
            <a:xfrm>
              <a:off x="2488327" y="3279382"/>
              <a:ext cx="55409" cy="69438"/>
            </a:xfrm>
            <a:custGeom>
              <a:avLst/>
              <a:gdLst/>
              <a:ahLst/>
              <a:cxnLst/>
              <a:rect l="l" t="t" r="r" b="b"/>
              <a:pathLst>
                <a:path w="2109" h="2643" extrusionOk="0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89"/>
            <p:cNvSpPr/>
            <p:nvPr/>
          </p:nvSpPr>
          <p:spPr>
            <a:xfrm>
              <a:off x="2603663" y="3420807"/>
              <a:ext cx="246226" cy="132124"/>
            </a:xfrm>
            <a:custGeom>
              <a:avLst/>
              <a:gdLst/>
              <a:ahLst/>
              <a:cxnLst/>
              <a:rect l="l" t="t" r="r" b="b"/>
              <a:pathLst>
                <a:path w="9372" h="5029" extrusionOk="0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89"/>
            <p:cNvSpPr/>
            <p:nvPr/>
          </p:nvSpPr>
          <p:spPr>
            <a:xfrm>
              <a:off x="2603847" y="3422594"/>
              <a:ext cx="143264" cy="130338"/>
            </a:xfrm>
            <a:custGeom>
              <a:avLst/>
              <a:gdLst/>
              <a:ahLst/>
              <a:cxnLst/>
              <a:rect l="l" t="t" r="r" b="b"/>
              <a:pathLst>
                <a:path w="5453" h="4961" extrusionOk="0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86" name="Google Shape;6886;p89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6887" name="Google Shape;6887;p89"/>
            <p:cNvSpPr/>
            <p:nvPr/>
          </p:nvSpPr>
          <p:spPr>
            <a:xfrm>
              <a:off x="3017166" y="3216013"/>
              <a:ext cx="394376" cy="369812"/>
            </a:xfrm>
            <a:custGeom>
              <a:avLst/>
              <a:gdLst/>
              <a:ahLst/>
              <a:cxnLst/>
              <a:rect l="l" t="t" r="r" b="b"/>
              <a:pathLst>
                <a:path w="15011" h="14076" extrusionOk="0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89"/>
            <p:cNvSpPr/>
            <p:nvPr/>
          </p:nvSpPr>
          <p:spPr>
            <a:xfrm>
              <a:off x="3017166" y="3216013"/>
              <a:ext cx="231093" cy="369812"/>
            </a:xfrm>
            <a:custGeom>
              <a:avLst/>
              <a:gdLst/>
              <a:ahLst/>
              <a:cxnLst/>
              <a:rect l="l" t="t" r="r" b="b"/>
              <a:pathLst>
                <a:path w="8796" h="14076" extrusionOk="0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89" name="Google Shape;6889;p89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6890" name="Google Shape;6890;p89"/>
            <p:cNvSpPr/>
            <p:nvPr/>
          </p:nvSpPr>
          <p:spPr>
            <a:xfrm>
              <a:off x="4295875" y="3440091"/>
              <a:ext cx="27350" cy="148545"/>
            </a:xfrm>
            <a:custGeom>
              <a:avLst/>
              <a:gdLst/>
              <a:ahLst/>
              <a:cxnLst/>
              <a:rect l="l" t="t" r="r" b="b"/>
              <a:pathLst>
                <a:path w="1041" h="5654" extrusionOk="0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89"/>
            <p:cNvSpPr/>
            <p:nvPr/>
          </p:nvSpPr>
          <p:spPr>
            <a:xfrm>
              <a:off x="4299684" y="3447264"/>
              <a:ext cx="84781" cy="139849"/>
            </a:xfrm>
            <a:custGeom>
              <a:avLst/>
              <a:gdLst/>
              <a:ahLst/>
              <a:cxnLst/>
              <a:rect l="l" t="t" r="r" b="b"/>
              <a:pathLst>
                <a:path w="3227" h="5323" extrusionOk="0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89"/>
            <p:cNvSpPr/>
            <p:nvPr/>
          </p:nvSpPr>
          <p:spPr>
            <a:xfrm>
              <a:off x="4234450" y="3447158"/>
              <a:ext cx="84965" cy="139954"/>
            </a:xfrm>
            <a:custGeom>
              <a:avLst/>
              <a:gdLst/>
              <a:ahLst/>
              <a:cxnLst/>
              <a:rect l="l" t="t" r="r" b="b"/>
              <a:pathLst>
                <a:path w="3234" h="5327" extrusionOk="0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89"/>
            <p:cNvSpPr/>
            <p:nvPr/>
          </p:nvSpPr>
          <p:spPr>
            <a:xfrm>
              <a:off x="4294036" y="3213228"/>
              <a:ext cx="30844" cy="42667"/>
            </a:xfrm>
            <a:custGeom>
              <a:avLst/>
              <a:gdLst/>
              <a:ahLst/>
              <a:cxnLst/>
              <a:rect l="l" t="t" r="r" b="b"/>
              <a:pathLst>
                <a:path w="1174" h="1624" extrusionOk="0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89"/>
            <p:cNvSpPr/>
            <p:nvPr/>
          </p:nvSpPr>
          <p:spPr>
            <a:xfrm>
              <a:off x="4229721" y="3254581"/>
              <a:ext cx="159474" cy="193392"/>
            </a:xfrm>
            <a:custGeom>
              <a:avLst/>
              <a:gdLst/>
              <a:ahLst/>
              <a:cxnLst/>
              <a:rect l="l" t="t" r="r" b="b"/>
              <a:pathLst>
                <a:path w="6070" h="7361" extrusionOk="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89"/>
            <p:cNvSpPr/>
            <p:nvPr/>
          </p:nvSpPr>
          <p:spPr>
            <a:xfrm>
              <a:off x="4253418" y="3254581"/>
              <a:ext cx="135776" cy="193392"/>
            </a:xfrm>
            <a:custGeom>
              <a:avLst/>
              <a:gdLst/>
              <a:ahLst/>
              <a:cxnLst/>
              <a:rect l="l" t="t" r="r" b="b"/>
              <a:pathLst>
                <a:path w="5168" h="7361" extrusionOk="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89"/>
            <p:cNvSpPr/>
            <p:nvPr/>
          </p:nvSpPr>
          <p:spPr>
            <a:xfrm>
              <a:off x="4210043" y="3237635"/>
              <a:ext cx="199014" cy="31737"/>
            </a:xfrm>
            <a:custGeom>
              <a:avLst/>
              <a:gdLst/>
              <a:ahLst/>
              <a:cxnLst/>
              <a:rect l="l" t="t" r="r" b="b"/>
              <a:pathLst>
                <a:path w="7575" h="1208" extrusionOk="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89"/>
            <p:cNvSpPr/>
            <p:nvPr/>
          </p:nvSpPr>
          <p:spPr>
            <a:xfrm>
              <a:off x="4210043" y="3432998"/>
              <a:ext cx="199014" cy="31737"/>
            </a:xfrm>
            <a:custGeom>
              <a:avLst/>
              <a:gdLst/>
              <a:ahLst/>
              <a:cxnLst/>
              <a:rect l="l" t="t" r="r" b="b"/>
              <a:pathLst>
                <a:path w="7575" h="1208" extrusionOk="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89"/>
            <p:cNvSpPr/>
            <p:nvPr/>
          </p:nvSpPr>
          <p:spPr>
            <a:xfrm>
              <a:off x="4238286" y="3237635"/>
              <a:ext cx="170771" cy="31737"/>
            </a:xfrm>
            <a:custGeom>
              <a:avLst/>
              <a:gdLst/>
              <a:ahLst/>
              <a:cxnLst/>
              <a:rect l="l" t="t" r="r" b="b"/>
              <a:pathLst>
                <a:path w="6500" h="1208" extrusionOk="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89"/>
            <p:cNvSpPr/>
            <p:nvPr/>
          </p:nvSpPr>
          <p:spPr>
            <a:xfrm>
              <a:off x="4238286" y="3432998"/>
              <a:ext cx="170771" cy="31737"/>
            </a:xfrm>
            <a:custGeom>
              <a:avLst/>
              <a:gdLst/>
              <a:ahLst/>
              <a:cxnLst/>
              <a:rect l="l" t="t" r="r" b="b"/>
              <a:pathLst>
                <a:path w="6500" h="1208" extrusionOk="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00" name="Google Shape;6900;p89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6901" name="Google Shape;6901;p89"/>
            <p:cNvSpPr/>
            <p:nvPr/>
          </p:nvSpPr>
          <p:spPr>
            <a:xfrm>
              <a:off x="4818146" y="3203376"/>
              <a:ext cx="77845" cy="395112"/>
            </a:xfrm>
            <a:custGeom>
              <a:avLst/>
              <a:gdLst/>
              <a:ahLst/>
              <a:cxnLst/>
              <a:rect l="l" t="t" r="r" b="b"/>
              <a:pathLst>
                <a:path w="2963" h="15039" extrusionOk="0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89"/>
            <p:cNvSpPr/>
            <p:nvPr/>
          </p:nvSpPr>
          <p:spPr>
            <a:xfrm>
              <a:off x="4818146" y="3523927"/>
              <a:ext cx="77845" cy="35731"/>
            </a:xfrm>
            <a:custGeom>
              <a:avLst/>
              <a:gdLst/>
              <a:ahLst/>
              <a:cxnLst/>
              <a:rect l="l" t="t" r="r" b="b"/>
              <a:pathLst>
                <a:path w="2963" h="1360" extrusionOk="0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89"/>
            <p:cNvSpPr/>
            <p:nvPr/>
          </p:nvSpPr>
          <p:spPr>
            <a:xfrm>
              <a:off x="4839821" y="3203323"/>
              <a:ext cx="34286" cy="35310"/>
            </a:xfrm>
            <a:custGeom>
              <a:avLst/>
              <a:gdLst/>
              <a:ahLst/>
              <a:cxnLst/>
              <a:rect l="l" t="t" r="r" b="b"/>
              <a:pathLst>
                <a:path w="1305" h="1344" extrusionOk="0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89"/>
            <p:cNvSpPr/>
            <p:nvPr/>
          </p:nvSpPr>
          <p:spPr>
            <a:xfrm>
              <a:off x="4818146" y="3559631"/>
              <a:ext cx="77845" cy="38857"/>
            </a:xfrm>
            <a:custGeom>
              <a:avLst/>
              <a:gdLst/>
              <a:ahLst/>
              <a:cxnLst/>
              <a:rect l="l" t="t" r="r" b="b"/>
              <a:pathLst>
                <a:path w="2963" h="1479" extrusionOk="0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89"/>
            <p:cNvSpPr/>
            <p:nvPr/>
          </p:nvSpPr>
          <p:spPr>
            <a:xfrm>
              <a:off x="4849857" y="3523927"/>
              <a:ext cx="46135" cy="35731"/>
            </a:xfrm>
            <a:custGeom>
              <a:avLst/>
              <a:gdLst/>
              <a:ahLst/>
              <a:cxnLst/>
              <a:rect l="l" t="t" r="r" b="b"/>
              <a:pathLst>
                <a:path w="1756" h="1360" extrusionOk="0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89"/>
            <p:cNvSpPr/>
            <p:nvPr/>
          </p:nvSpPr>
          <p:spPr>
            <a:xfrm>
              <a:off x="4849857" y="3559631"/>
              <a:ext cx="46135" cy="35573"/>
            </a:xfrm>
            <a:custGeom>
              <a:avLst/>
              <a:gdLst/>
              <a:ahLst/>
              <a:cxnLst/>
              <a:rect l="l" t="t" r="r" b="b"/>
              <a:pathLst>
                <a:path w="1756" h="1354" extrusionOk="0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89"/>
            <p:cNvSpPr/>
            <p:nvPr/>
          </p:nvSpPr>
          <p:spPr>
            <a:xfrm>
              <a:off x="4818146" y="3274259"/>
              <a:ext cx="77845" cy="249694"/>
            </a:xfrm>
            <a:custGeom>
              <a:avLst/>
              <a:gdLst/>
              <a:ahLst/>
              <a:cxnLst/>
              <a:rect l="l" t="t" r="r" b="b"/>
              <a:pathLst>
                <a:path w="2963" h="9504" extrusionOk="0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89"/>
            <p:cNvSpPr/>
            <p:nvPr/>
          </p:nvSpPr>
          <p:spPr>
            <a:xfrm>
              <a:off x="4849857" y="3274259"/>
              <a:ext cx="46135" cy="249694"/>
            </a:xfrm>
            <a:custGeom>
              <a:avLst/>
              <a:gdLst/>
              <a:ahLst/>
              <a:cxnLst/>
              <a:rect l="l" t="t" r="r" b="b"/>
              <a:pathLst>
                <a:path w="1756" h="9504" extrusionOk="0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09" name="Google Shape;6909;p89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6910" name="Google Shape;6910;p89"/>
            <p:cNvSpPr/>
            <p:nvPr/>
          </p:nvSpPr>
          <p:spPr>
            <a:xfrm>
              <a:off x="5228890" y="3261701"/>
              <a:ext cx="316741" cy="306495"/>
            </a:xfrm>
            <a:custGeom>
              <a:avLst/>
              <a:gdLst/>
              <a:ahLst/>
              <a:cxnLst/>
              <a:rect l="l" t="t" r="r" b="b"/>
              <a:pathLst>
                <a:path w="12056" h="11666" extrusionOk="0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89"/>
            <p:cNvSpPr/>
            <p:nvPr/>
          </p:nvSpPr>
          <p:spPr>
            <a:xfrm>
              <a:off x="5277731" y="3261701"/>
              <a:ext cx="65261" cy="82942"/>
            </a:xfrm>
            <a:custGeom>
              <a:avLst/>
              <a:gdLst/>
              <a:ahLst/>
              <a:cxnLst/>
              <a:rect l="l" t="t" r="r" b="b"/>
              <a:pathLst>
                <a:path w="2484" h="3157" extrusionOk="0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89"/>
            <p:cNvSpPr/>
            <p:nvPr/>
          </p:nvSpPr>
          <p:spPr>
            <a:xfrm>
              <a:off x="5462137" y="3463053"/>
              <a:ext cx="83494" cy="64893"/>
            </a:xfrm>
            <a:custGeom>
              <a:avLst/>
              <a:gdLst/>
              <a:ahLst/>
              <a:cxnLst/>
              <a:rect l="l" t="t" r="r" b="b"/>
              <a:pathLst>
                <a:path w="3178" h="2470" extrusionOk="0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89"/>
            <p:cNvSpPr/>
            <p:nvPr/>
          </p:nvSpPr>
          <p:spPr>
            <a:xfrm>
              <a:off x="5286663" y="3235428"/>
              <a:ext cx="90771" cy="111973"/>
            </a:xfrm>
            <a:custGeom>
              <a:avLst/>
              <a:gdLst/>
              <a:ahLst/>
              <a:cxnLst/>
              <a:rect l="l" t="t" r="r" b="b"/>
              <a:pathLst>
                <a:path w="3455" h="4262" extrusionOk="0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89"/>
            <p:cNvSpPr/>
            <p:nvPr/>
          </p:nvSpPr>
          <p:spPr>
            <a:xfrm>
              <a:off x="5458328" y="3429740"/>
              <a:ext cx="114653" cy="88486"/>
            </a:xfrm>
            <a:custGeom>
              <a:avLst/>
              <a:gdLst/>
              <a:ahLst/>
              <a:cxnLst/>
              <a:rect l="l" t="t" r="r" b="b"/>
              <a:pathLst>
                <a:path w="4364" h="3368" extrusionOk="0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5" name="Google Shape;6915;p89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6916" name="Google Shape;6916;p89"/>
            <p:cNvSpPr/>
            <p:nvPr/>
          </p:nvSpPr>
          <p:spPr>
            <a:xfrm>
              <a:off x="5757913" y="3227047"/>
              <a:ext cx="388544" cy="347927"/>
            </a:xfrm>
            <a:custGeom>
              <a:avLst/>
              <a:gdLst/>
              <a:ahLst/>
              <a:cxnLst/>
              <a:rect l="l" t="t" r="r" b="b"/>
              <a:pathLst>
                <a:path w="14789" h="13243" extrusionOk="0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89"/>
            <p:cNvSpPr/>
            <p:nvPr/>
          </p:nvSpPr>
          <p:spPr>
            <a:xfrm>
              <a:off x="5758097" y="3227074"/>
              <a:ext cx="194101" cy="347743"/>
            </a:xfrm>
            <a:custGeom>
              <a:avLst/>
              <a:gdLst/>
              <a:ahLst/>
              <a:cxnLst/>
              <a:rect l="l" t="t" r="r" b="b"/>
              <a:pathLst>
                <a:path w="7388" h="13236" extrusionOk="0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18" name="Google Shape;6918;p89"/>
          <p:cNvSpPr/>
          <p:nvPr/>
        </p:nvSpPr>
        <p:spPr>
          <a:xfrm>
            <a:off x="6898849" y="3377589"/>
            <a:ext cx="316925" cy="43770"/>
          </a:xfrm>
          <a:custGeom>
            <a:avLst/>
            <a:gdLst/>
            <a:ahLst/>
            <a:cxnLst/>
            <a:rect l="l" t="t" r="r" b="b"/>
            <a:pathLst>
              <a:path w="12063" h="1666" extrusionOk="0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19" name="Google Shape;6919;p89"/>
          <p:cNvSpPr/>
          <p:nvPr/>
        </p:nvSpPr>
        <p:spPr>
          <a:xfrm>
            <a:off x="6996346" y="3227074"/>
            <a:ext cx="128867" cy="61977"/>
          </a:xfrm>
          <a:custGeom>
            <a:avLst/>
            <a:gdLst/>
            <a:ahLst/>
            <a:cxnLst/>
            <a:rect l="l" t="t" r="r" b="b"/>
            <a:pathLst>
              <a:path w="4905" h="2359" extrusionOk="0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0" name="Google Shape;6920;p89"/>
          <p:cNvSpPr/>
          <p:nvPr/>
        </p:nvSpPr>
        <p:spPr>
          <a:xfrm>
            <a:off x="6996346" y="3262778"/>
            <a:ext cx="128867" cy="26273"/>
          </a:xfrm>
          <a:custGeom>
            <a:avLst/>
            <a:gdLst/>
            <a:ahLst/>
            <a:cxnLst/>
            <a:rect l="l" t="t" r="r" b="b"/>
            <a:pathLst>
              <a:path w="4905" h="1000" extrusionOk="0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1" name="Google Shape;6921;p89"/>
          <p:cNvSpPr/>
          <p:nvPr/>
        </p:nvSpPr>
        <p:spPr>
          <a:xfrm>
            <a:off x="6918186" y="3280092"/>
            <a:ext cx="278278" cy="260439"/>
          </a:xfrm>
          <a:custGeom>
            <a:avLst/>
            <a:gdLst/>
            <a:ahLst/>
            <a:cxnLst/>
            <a:rect l="l" t="t" r="r" b="b"/>
            <a:pathLst>
              <a:path w="10592" h="9913" extrusionOk="0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2" name="Google Shape;6922;p89"/>
          <p:cNvSpPr/>
          <p:nvPr/>
        </p:nvSpPr>
        <p:spPr>
          <a:xfrm>
            <a:off x="7177127" y="3279908"/>
            <a:ext cx="19337" cy="260623"/>
          </a:xfrm>
          <a:custGeom>
            <a:avLst/>
            <a:gdLst/>
            <a:ahLst/>
            <a:cxnLst/>
            <a:rect l="l" t="t" r="r" b="b"/>
            <a:pathLst>
              <a:path w="736" h="9920" extrusionOk="0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3" name="Google Shape;6923;p89"/>
          <p:cNvSpPr/>
          <p:nvPr/>
        </p:nvSpPr>
        <p:spPr>
          <a:xfrm>
            <a:off x="6918186" y="3367579"/>
            <a:ext cx="278278" cy="172952"/>
          </a:xfrm>
          <a:custGeom>
            <a:avLst/>
            <a:gdLst/>
            <a:ahLst/>
            <a:cxnLst/>
            <a:rect l="l" t="t" r="r" b="b"/>
            <a:pathLst>
              <a:path w="10592" h="6583" extrusionOk="0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4" name="Google Shape;6924;p89"/>
          <p:cNvSpPr/>
          <p:nvPr/>
        </p:nvSpPr>
        <p:spPr>
          <a:xfrm>
            <a:off x="6958619" y="3418784"/>
            <a:ext cx="197385" cy="10588"/>
          </a:xfrm>
          <a:custGeom>
            <a:avLst/>
            <a:gdLst/>
            <a:ahLst/>
            <a:cxnLst/>
            <a:rect l="l" t="t" r="r" b="b"/>
            <a:pathLst>
              <a:path w="7513" h="403" extrusionOk="0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5" name="Google Shape;6925;p89"/>
          <p:cNvSpPr/>
          <p:nvPr/>
        </p:nvSpPr>
        <p:spPr>
          <a:xfrm>
            <a:off x="6992511" y="3441378"/>
            <a:ext cx="129970" cy="10588"/>
          </a:xfrm>
          <a:custGeom>
            <a:avLst/>
            <a:gdLst/>
            <a:ahLst/>
            <a:cxnLst/>
            <a:rect l="l" t="t" r="r" b="b"/>
            <a:pathLst>
              <a:path w="4947" h="403" extrusionOk="0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6" name="Google Shape;6926;p89"/>
          <p:cNvSpPr/>
          <p:nvPr/>
        </p:nvSpPr>
        <p:spPr>
          <a:xfrm>
            <a:off x="7021489" y="3463789"/>
            <a:ext cx="70016" cy="10588"/>
          </a:xfrm>
          <a:custGeom>
            <a:avLst/>
            <a:gdLst/>
            <a:ahLst/>
            <a:cxnLst/>
            <a:rect l="l" t="t" r="r" b="b"/>
            <a:pathLst>
              <a:path w="2665" h="403" extrusionOk="0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7" name="Google Shape;6927;p89"/>
          <p:cNvSpPr/>
          <p:nvPr/>
        </p:nvSpPr>
        <p:spPr>
          <a:xfrm>
            <a:off x="6894856" y="3377510"/>
            <a:ext cx="324938" cy="197280"/>
          </a:xfrm>
          <a:custGeom>
            <a:avLst/>
            <a:gdLst/>
            <a:ahLst/>
            <a:cxnLst/>
            <a:rect l="l" t="t" r="r" b="b"/>
            <a:pathLst>
              <a:path w="12368" h="7509" extrusionOk="0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8" name="Google Shape;6928;p89"/>
          <p:cNvSpPr/>
          <p:nvPr/>
        </p:nvSpPr>
        <p:spPr>
          <a:xfrm>
            <a:off x="7202454" y="3377641"/>
            <a:ext cx="17340" cy="197149"/>
          </a:xfrm>
          <a:custGeom>
            <a:avLst/>
            <a:gdLst/>
            <a:ahLst/>
            <a:cxnLst/>
            <a:rect l="l" t="t" r="r" b="b"/>
            <a:pathLst>
              <a:path w="660" h="7504" extrusionOk="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9" name="Google Shape;6929;p89"/>
          <p:cNvSpPr/>
          <p:nvPr/>
        </p:nvSpPr>
        <p:spPr>
          <a:xfrm>
            <a:off x="6955361" y="3318371"/>
            <a:ext cx="32630" cy="32630"/>
          </a:xfrm>
          <a:custGeom>
            <a:avLst/>
            <a:gdLst/>
            <a:ahLst/>
            <a:cxnLst/>
            <a:rect l="l" t="t" r="r" b="b"/>
            <a:pathLst>
              <a:path w="1242" h="1242" extrusionOk="0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0" name="Google Shape;6930;p89"/>
          <p:cNvSpPr/>
          <p:nvPr/>
        </p:nvSpPr>
        <p:spPr>
          <a:xfrm>
            <a:off x="7009115" y="3313090"/>
            <a:ext cx="36466" cy="10588"/>
          </a:xfrm>
          <a:custGeom>
            <a:avLst/>
            <a:gdLst/>
            <a:ahLst/>
            <a:cxnLst/>
            <a:rect l="l" t="t" r="r" b="b"/>
            <a:pathLst>
              <a:path w="1388" h="403" extrusionOk="0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1" name="Google Shape;6931;p89"/>
          <p:cNvSpPr/>
          <p:nvPr/>
        </p:nvSpPr>
        <p:spPr>
          <a:xfrm>
            <a:off x="7009115" y="3341149"/>
            <a:ext cx="113366" cy="10588"/>
          </a:xfrm>
          <a:custGeom>
            <a:avLst/>
            <a:gdLst/>
            <a:ahLst/>
            <a:cxnLst/>
            <a:rect l="l" t="t" r="r" b="b"/>
            <a:pathLst>
              <a:path w="4315" h="403" extrusionOk="0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2" name="Google Shape;6932;p89"/>
          <p:cNvSpPr/>
          <p:nvPr/>
        </p:nvSpPr>
        <p:spPr>
          <a:xfrm>
            <a:off x="6961010" y="3385234"/>
            <a:ext cx="69806" cy="10614"/>
          </a:xfrm>
          <a:custGeom>
            <a:avLst/>
            <a:gdLst/>
            <a:ahLst/>
            <a:cxnLst/>
            <a:rect l="l" t="t" r="r" b="b"/>
            <a:pathLst>
              <a:path w="2657" h="404" extrusionOk="0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3" name="Google Shape;6933;p89"/>
          <p:cNvSpPr/>
          <p:nvPr/>
        </p:nvSpPr>
        <p:spPr>
          <a:xfrm>
            <a:off x="6921443" y="3539060"/>
            <a:ext cx="57248" cy="10588"/>
          </a:xfrm>
          <a:custGeom>
            <a:avLst/>
            <a:gdLst/>
            <a:ahLst/>
            <a:cxnLst/>
            <a:rect l="l" t="t" r="r" b="b"/>
            <a:pathLst>
              <a:path w="2179" h="403" extrusionOk="0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34" name="Google Shape;6934;p89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6935" name="Google Shape;6935;p89"/>
            <p:cNvSpPr/>
            <p:nvPr/>
          </p:nvSpPr>
          <p:spPr>
            <a:xfrm>
              <a:off x="7414946" y="3305234"/>
              <a:ext cx="151619" cy="195389"/>
            </a:xfrm>
            <a:custGeom>
              <a:avLst/>
              <a:gdLst/>
              <a:ahLst/>
              <a:cxnLst/>
              <a:rect l="l" t="t" r="r" b="b"/>
              <a:pathLst>
                <a:path w="5771" h="7437" extrusionOk="0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89"/>
            <p:cNvSpPr/>
            <p:nvPr/>
          </p:nvSpPr>
          <p:spPr>
            <a:xfrm>
              <a:off x="7414946" y="3425326"/>
              <a:ext cx="143789" cy="155665"/>
            </a:xfrm>
            <a:custGeom>
              <a:avLst/>
              <a:gdLst/>
              <a:ahLst/>
              <a:cxnLst/>
              <a:rect l="l" t="t" r="r" b="b"/>
              <a:pathLst>
                <a:path w="5473" h="5925" extrusionOk="0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89"/>
            <p:cNvSpPr/>
            <p:nvPr/>
          </p:nvSpPr>
          <p:spPr>
            <a:xfrm>
              <a:off x="7735471" y="3430265"/>
              <a:ext cx="39566" cy="150725"/>
            </a:xfrm>
            <a:custGeom>
              <a:avLst/>
              <a:gdLst/>
              <a:ahLst/>
              <a:cxnLst/>
              <a:rect l="l" t="t" r="r" b="b"/>
              <a:pathLst>
                <a:path w="1506" h="5737" extrusionOk="0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89"/>
            <p:cNvSpPr/>
            <p:nvPr/>
          </p:nvSpPr>
          <p:spPr>
            <a:xfrm>
              <a:off x="7623418" y="3393641"/>
              <a:ext cx="127947" cy="180229"/>
            </a:xfrm>
            <a:custGeom>
              <a:avLst/>
              <a:gdLst/>
              <a:ahLst/>
              <a:cxnLst/>
              <a:rect l="l" t="t" r="r" b="b"/>
              <a:pathLst>
                <a:path w="4870" h="6860" extrusionOk="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89"/>
            <p:cNvSpPr/>
            <p:nvPr/>
          </p:nvSpPr>
          <p:spPr>
            <a:xfrm>
              <a:off x="7535038" y="3420045"/>
              <a:ext cx="119908" cy="160945"/>
            </a:xfrm>
            <a:custGeom>
              <a:avLst/>
              <a:gdLst/>
              <a:ahLst/>
              <a:cxnLst/>
              <a:rect l="l" t="t" r="r" b="b"/>
              <a:pathLst>
                <a:path w="4564" h="6126" extrusionOk="0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89"/>
            <p:cNvSpPr/>
            <p:nvPr/>
          </p:nvSpPr>
          <p:spPr>
            <a:xfrm>
              <a:off x="7735471" y="3333845"/>
              <a:ext cx="39566" cy="127054"/>
            </a:xfrm>
            <a:custGeom>
              <a:avLst/>
              <a:gdLst/>
              <a:ahLst/>
              <a:cxnLst/>
              <a:rect l="l" t="t" r="r" b="b"/>
              <a:pathLst>
                <a:path w="1506" h="4836" extrusionOk="0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89"/>
            <p:cNvSpPr/>
            <p:nvPr/>
          </p:nvSpPr>
          <p:spPr>
            <a:xfrm>
              <a:off x="7631248" y="3305234"/>
              <a:ext cx="120118" cy="148729"/>
            </a:xfrm>
            <a:custGeom>
              <a:avLst/>
              <a:gdLst/>
              <a:ahLst/>
              <a:cxnLst/>
              <a:rect l="l" t="t" r="r" b="b"/>
              <a:pathLst>
                <a:path w="4572" h="5661" extrusionOk="0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89"/>
            <p:cNvSpPr/>
            <p:nvPr/>
          </p:nvSpPr>
          <p:spPr>
            <a:xfrm>
              <a:off x="7535038" y="3305234"/>
              <a:ext cx="119908" cy="155665"/>
            </a:xfrm>
            <a:custGeom>
              <a:avLst/>
              <a:gdLst/>
              <a:ahLst/>
              <a:cxnLst/>
              <a:rect l="l" t="t" r="r" b="b"/>
              <a:pathLst>
                <a:path w="4564" h="5925" extrusionOk="0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89"/>
            <p:cNvSpPr/>
            <p:nvPr/>
          </p:nvSpPr>
          <p:spPr>
            <a:xfrm>
              <a:off x="7654945" y="3220873"/>
              <a:ext cx="67258" cy="180807"/>
            </a:xfrm>
            <a:custGeom>
              <a:avLst/>
              <a:gdLst/>
              <a:ahLst/>
              <a:cxnLst/>
              <a:rect l="l" t="t" r="r" b="b"/>
              <a:pathLst>
                <a:path w="2560" h="6882" extrusionOk="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89"/>
            <p:cNvSpPr/>
            <p:nvPr/>
          </p:nvSpPr>
          <p:spPr>
            <a:xfrm>
              <a:off x="7587688" y="3220873"/>
              <a:ext cx="118831" cy="180807"/>
            </a:xfrm>
            <a:custGeom>
              <a:avLst/>
              <a:gdLst/>
              <a:ahLst/>
              <a:cxnLst/>
              <a:rect l="l" t="t" r="r" b="b"/>
              <a:pathLst>
                <a:path w="4523" h="6882" extrusionOk="0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89"/>
            <p:cNvSpPr/>
            <p:nvPr/>
          </p:nvSpPr>
          <p:spPr>
            <a:xfrm>
              <a:off x="7607366" y="3252479"/>
              <a:ext cx="83310" cy="71382"/>
            </a:xfrm>
            <a:custGeom>
              <a:avLst/>
              <a:gdLst/>
              <a:ahLst/>
              <a:cxnLst/>
              <a:rect l="l" t="t" r="r" b="b"/>
              <a:pathLst>
                <a:path w="3171" h="2717" extrusionOk="0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46" name="Google Shape;6946;p89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6947" name="Google Shape;6947;p89"/>
            <p:cNvSpPr/>
            <p:nvPr/>
          </p:nvSpPr>
          <p:spPr>
            <a:xfrm>
              <a:off x="8135102" y="3239080"/>
              <a:ext cx="123954" cy="131967"/>
            </a:xfrm>
            <a:custGeom>
              <a:avLst/>
              <a:gdLst/>
              <a:ahLst/>
              <a:cxnLst/>
              <a:rect l="l" t="t" r="r" b="b"/>
              <a:pathLst>
                <a:path w="4718" h="5023" extrusionOk="0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89"/>
            <p:cNvSpPr/>
            <p:nvPr/>
          </p:nvSpPr>
          <p:spPr>
            <a:xfrm>
              <a:off x="8135285" y="3240184"/>
              <a:ext cx="40302" cy="22805"/>
            </a:xfrm>
            <a:custGeom>
              <a:avLst/>
              <a:gdLst/>
              <a:ahLst/>
              <a:cxnLst/>
              <a:rect l="l" t="t" r="r" b="b"/>
              <a:pathLst>
                <a:path w="1534" h="868" extrusionOk="0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89"/>
            <p:cNvSpPr/>
            <p:nvPr/>
          </p:nvSpPr>
          <p:spPr>
            <a:xfrm>
              <a:off x="8057309" y="3262962"/>
              <a:ext cx="23882" cy="12059"/>
            </a:xfrm>
            <a:custGeom>
              <a:avLst/>
              <a:gdLst/>
              <a:ahLst/>
              <a:cxnLst/>
              <a:rect l="l" t="t" r="r" b="b"/>
              <a:pathLst>
                <a:path w="909" h="459" extrusionOk="0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89"/>
            <p:cNvSpPr/>
            <p:nvPr/>
          </p:nvSpPr>
          <p:spPr>
            <a:xfrm>
              <a:off x="8057309" y="3382870"/>
              <a:ext cx="23882" cy="12059"/>
            </a:xfrm>
            <a:custGeom>
              <a:avLst/>
              <a:gdLst/>
              <a:ahLst/>
              <a:cxnLst/>
              <a:rect l="l" t="t" r="r" b="b"/>
              <a:pathLst>
                <a:path w="909" h="459" extrusionOk="0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89"/>
            <p:cNvSpPr/>
            <p:nvPr/>
          </p:nvSpPr>
          <p:spPr>
            <a:xfrm>
              <a:off x="8075148" y="3256946"/>
              <a:ext cx="102095" cy="144000"/>
            </a:xfrm>
            <a:custGeom>
              <a:avLst/>
              <a:gdLst/>
              <a:ahLst/>
              <a:cxnLst/>
              <a:rect l="l" t="t" r="r" b="b"/>
              <a:pathLst>
                <a:path w="3886" h="5481" extrusionOk="0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89"/>
            <p:cNvSpPr/>
            <p:nvPr/>
          </p:nvSpPr>
          <p:spPr>
            <a:xfrm>
              <a:off x="8051292" y="3232906"/>
              <a:ext cx="12033" cy="335868"/>
            </a:xfrm>
            <a:custGeom>
              <a:avLst/>
              <a:gdLst/>
              <a:ahLst/>
              <a:cxnLst/>
              <a:rect l="l" t="t" r="r" b="b"/>
              <a:pathLst>
                <a:path w="458" h="12784" extrusionOk="0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89"/>
            <p:cNvSpPr/>
            <p:nvPr/>
          </p:nvSpPr>
          <p:spPr>
            <a:xfrm>
              <a:off x="8027411" y="3562915"/>
              <a:ext cx="59980" cy="23908"/>
            </a:xfrm>
            <a:custGeom>
              <a:avLst/>
              <a:gdLst/>
              <a:ahLst/>
              <a:cxnLst/>
              <a:rect l="l" t="t" r="r" b="b"/>
              <a:pathLst>
                <a:path w="2283" h="910" extrusionOk="0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89"/>
            <p:cNvSpPr/>
            <p:nvPr/>
          </p:nvSpPr>
          <p:spPr>
            <a:xfrm>
              <a:off x="8045276" y="3215041"/>
              <a:ext cx="23882" cy="24092"/>
            </a:xfrm>
            <a:custGeom>
              <a:avLst/>
              <a:gdLst/>
              <a:ahLst/>
              <a:cxnLst/>
              <a:rect l="l" t="t" r="r" b="b"/>
              <a:pathLst>
                <a:path w="909" h="917" extrusionOk="0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89"/>
            <p:cNvSpPr/>
            <p:nvPr/>
          </p:nvSpPr>
          <p:spPr>
            <a:xfrm>
              <a:off x="8027227" y="3562915"/>
              <a:ext cx="30108" cy="23908"/>
            </a:xfrm>
            <a:custGeom>
              <a:avLst/>
              <a:gdLst/>
              <a:ahLst/>
              <a:cxnLst/>
              <a:rect l="l" t="t" r="r" b="b"/>
              <a:pathLst>
                <a:path w="1146" h="910" extrusionOk="0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89"/>
            <p:cNvSpPr/>
            <p:nvPr/>
          </p:nvSpPr>
          <p:spPr>
            <a:xfrm>
              <a:off x="8043095" y="3216144"/>
              <a:ext cx="25169" cy="22778"/>
            </a:xfrm>
            <a:custGeom>
              <a:avLst/>
              <a:gdLst/>
              <a:ahLst/>
              <a:cxnLst/>
              <a:rect l="l" t="t" r="r" b="b"/>
              <a:pathLst>
                <a:path w="958" h="867" extrusionOk="0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57" name="Google Shape;6957;p89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6958" name="Google Shape;6958;p89"/>
            <p:cNvSpPr/>
            <p:nvPr/>
          </p:nvSpPr>
          <p:spPr>
            <a:xfrm>
              <a:off x="4158286" y="4218414"/>
              <a:ext cx="266088" cy="326567"/>
            </a:xfrm>
            <a:custGeom>
              <a:avLst/>
              <a:gdLst/>
              <a:ahLst/>
              <a:cxnLst/>
              <a:rect l="l" t="t" r="r" b="b"/>
              <a:pathLst>
                <a:path w="10128" h="12430" extrusionOk="0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89"/>
            <p:cNvSpPr/>
            <p:nvPr/>
          </p:nvSpPr>
          <p:spPr>
            <a:xfrm>
              <a:off x="4189813" y="4240089"/>
              <a:ext cx="203218" cy="203218"/>
            </a:xfrm>
            <a:custGeom>
              <a:avLst/>
              <a:gdLst/>
              <a:ahLst/>
              <a:cxnLst/>
              <a:rect l="l" t="t" r="r" b="b"/>
              <a:pathLst>
                <a:path w="7735" h="7735" extrusionOk="0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89"/>
            <p:cNvSpPr/>
            <p:nvPr/>
          </p:nvSpPr>
          <p:spPr>
            <a:xfrm>
              <a:off x="4211671" y="4261947"/>
              <a:ext cx="159658" cy="159684"/>
            </a:xfrm>
            <a:custGeom>
              <a:avLst/>
              <a:gdLst/>
              <a:ahLst/>
              <a:cxnLst/>
              <a:rect l="l" t="t" r="r" b="b"/>
              <a:pathLst>
                <a:path w="6077" h="6078" extrusionOk="0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89"/>
            <p:cNvSpPr/>
            <p:nvPr/>
          </p:nvSpPr>
          <p:spPr>
            <a:xfrm>
              <a:off x="4269629" y="4537677"/>
              <a:ext cx="43586" cy="29005"/>
            </a:xfrm>
            <a:custGeom>
              <a:avLst/>
              <a:gdLst/>
              <a:ahLst/>
              <a:cxnLst/>
              <a:rect l="l" t="t" r="r" b="b"/>
              <a:pathLst>
                <a:path w="1659" h="1104" extrusionOk="0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89"/>
            <p:cNvSpPr/>
            <p:nvPr/>
          </p:nvSpPr>
          <p:spPr>
            <a:xfrm>
              <a:off x="4434725" y="4334486"/>
              <a:ext cx="54515" cy="14608"/>
            </a:xfrm>
            <a:custGeom>
              <a:avLst/>
              <a:gdLst/>
              <a:ahLst/>
              <a:cxnLst/>
              <a:rect l="l" t="t" r="r" b="b"/>
              <a:pathLst>
                <a:path w="2075" h="556" extrusionOk="0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89"/>
            <p:cNvSpPr/>
            <p:nvPr/>
          </p:nvSpPr>
          <p:spPr>
            <a:xfrm>
              <a:off x="4093603" y="4334460"/>
              <a:ext cx="62896" cy="14634"/>
            </a:xfrm>
            <a:custGeom>
              <a:avLst/>
              <a:gdLst/>
              <a:ahLst/>
              <a:cxnLst/>
              <a:rect l="l" t="t" r="r" b="b"/>
              <a:pathLst>
                <a:path w="2394" h="557" extrusionOk="0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89"/>
            <p:cNvSpPr/>
            <p:nvPr/>
          </p:nvSpPr>
          <p:spPr>
            <a:xfrm>
              <a:off x="4284210" y="4146138"/>
              <a:ext cx="14424" cy="50417"/>
            </a:xfrm>
            <a:custGeom>
              <a:avLst/>
              <a:gdLst/>
              <a:ahLst/>
              <a:cxnLst/>
              <a:rect l="l" t="t" r="r" b="b"/>
              <a:pathLst>
                <a:path w="549" h="1919" extrusionOk="0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89"/>
            <p:cNvSpPr/>
            <p:nvPr/>
          </p:nvSpPr>
          <p:spPr>
            <a:xfrm>
              <a:off x="4358561" y="4183813"/>
              <a:ext cx="29294" cy="33156"/>
            </a:xfrm>
            <a:custGeom>
              <a:avLst/>
              <a:gdLst/>
              <a:ahLst/>
              <a:cxnLst/>
              <a:rect l="l" t="t" r="r" b="b"/>
              <a:pathLst>
                <a:path w="1115" h="1262" extrusionOk="0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89"/>
            <p:cNvSpPr/>
            <p:nvPr/>
          </p:nvSpPr>
          <p:spPr>
            <a:xfrm>
              <a:off x="4195277" y="4466505"/>
              <a:ext cx="29268" cy="33287"/>
            </a:xfrm>
            <a:custGeom>
              <a:avLst/>
              <a:gdLst/>
              <a:ahLst/>
              <a:cxnLst/>
              <a:rect l="l" t="t" r="r" b="b"/>
              <a:pathLst>
                <a:path w="1114" h="1267" extrusionOk="0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89"/>
            <p:cNvSpPr/>
            <p:nvPr/>
          </p:nvSpPr>
          <p:spPr>
            <a:xfrm>
              <a:off x="4195172" y="4183813"/>
              <a:ext cx="29294" cy="33156"/>
            </a:xfrm>
            <a:custGeom>
              <a:avLst/>
              <a:gdLst/>
              <a:ahLst/>
              <a:cxnLst/>
              <a:rect l="l" t="t" r="r" b="b"/>
              <a:pathLst>
                <a:path w="1115" h="1262" extrusionOk="0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89"/>
            <p:cNvSpPr/>
            <p:nvPr/>
          </p:nvSpPr>
          <p:spPr>
            <a:xfrm>
              <a:off x="4358272" y="4466505"/>
              <a:ext cx="29294" cy="33287"/>
            </a:xfrm>
            <a:custGeom>
              <a:avLst/>
              <a:gdLst/>
              <a:ahLst/>
              <a:cxnLst/>
              <a:rect l="l" t="t" r="r" b="b"/>
              <a:pathLst>
                <a:path w="1115" h="1267" extrusionOk="0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89"/>
            <p:cNvSpPr/>
            <p:nvPr/>
          </p:nvSpPr>
          <p:spPr>
            <a:xfrm>
              <a:off x="4412315" y="4410335"/>
              <a:ext cx="39934" cy="25668"/>
            </a:xfrm>
            <a:custGeom>
              <a:avLst/>
              <a:gdLst/>
              <a:ahLst/>
              <a:cxnLst/>
              <a:rect l="l" t="t" r="r" b="b"/>
              <a:pathLst>
                <a:path w="1520" h="977" extrusionOk="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89"/>
            <p:cNvSpPr/>
            <p:nvPr/>
          </p:nvSpPr>
          <p:spPr>
            <a:xfrm>
              <a:off x="4130306" y="4247340"/>
              <a:ext cx="39304" cy="25589"/>
            </a:xfrm>
            <a:custGeom>
              <a:avLst/>
              <a:gdLst/>
              <a:ahLst/>
              <a:cxnLst/>
              <a:rect l="l" t="t" r="r" b="b"/>
              <a:pathLst>
                <a:path w="1496" h="974" extrusionOk="0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89"/>
            <p:cNvSpPr/>
            <p:nvPr/>
          </p:nvSpPr>
          <p:spPr>
            <a:xfrm>
              <a:off x="4413418" y="4247182"/>
              <a:ext cx="39908" cy="25747"/>
            </a:xfrm>
            <a:custGeom>
              <a:avLst/>
              <a:gdLst/>
              <a:ahLst/>
              <a:cxnLst/>
              <a:rect l="l" t="t" r="r" b="b"/>
              <a:pathLst>
                <a:path w="1519" h="980" extrusionOk="0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89"/>
            <p:cNvSpPr/>
            <p:nvPr/>
          </p:nvSpPr>
          <p:spPr>
            <a:xfrm>
              <a:off x="4130595" y="4410624"/>
              <a:ext cx="39304" cy="25379"/>
            </a:xfrm>
            <a:custGeom>
              <a:avLst/>
              <a:gdLst/>
              <a:ahLst/>
              <a:cxnLst/>
              <a:rect l="l" t="t" r="r" b="b"/>
              <a:pathLst>
                <a:path w="1496" h="966" extrusionOk="0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89"/>
            <p:cNvSpPr/>
            <p:nvPr/>
          </p:nvSpPr>
          <p:spPr>
            <a:xfrm>
              <a:off x="4255231" y="4494118"/>
              <a:ext cx="72565" cy="50864"/>
            </a:xfrm>
            <a:custGeom>
              <a:avLst/>
              <a:gdLst/>
              <a:ahLst/>
              <a:cxnLst/>
              <a:rect l="l" t="t" r="r" b="b"/>
              <a:pathLst>
                <a:path w="2762" h="1936" extrusionOk="0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89"/>
            <p:cNvSpPr/>
            <p:nvPr/>
          </p:nvSpPr>
          <p:spPr>
            <a:xfrm>
              <a:off x="4247954" y="4494118"/>
              <a:ext cx="87120" cy="14608"/>
            </a:xfrm>
            <a:custGeom>
              <a:avLst/>
              <a:gdLst/>
              <a:ahLst/>
              <a:cxnLst/>
              <a:rect l="l" t="t" r="r" b="b"/>
              <a:pathLst>
                <a:path w="3316" h="556" extrusionOk="0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5" name="Google Shape;6975;p89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6976" name="Google Shape;6976;p89"/>
            <p:cNvSpPr/>
            <p:nvPr/>
          </p:nvSpPr>
          <p:spPr>
            <a:xfrm>
              <a:off x="4644406" y="4334118"/>
              <a:ext cx="217326" cy="216065"/>
            </a:xfrm>
            <a:custGeom>
              <a:avLst/>
              <a:gdLst/>
              <a:ahLst/>
              <a:cxnLst/>
              <a:rect l="l" t="t" r="r" b="b"/>
              <a:pathLst>
                <a:path w="8272" h="8224" extrusionOk="0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89"/>
            <p:cNvSpPr/>
            <p:nvPr/>
          </p:nvSpPr>
          <p:spPr>
            <a:xfrm>
              <a:off x="4646481" y="4345783"/>
              <a:ext cx="215251" cy="204426"/>
            </a:xfrm>
            <a:custGeom>
              <a:avLst/>
              <a:gdLst/>
              <a:ahLst/>
              <a:cxnLst/>
              <a:rect l="l" t="t" r="r" b="b"/>
              <a:pathLst>
                <a:path w="8193" h="7781" extrusionOk="0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89"/>
            <p:cNvSpPr/>
            <p:nvPr/>
          </p:nvSpPr>
          <p:spPr>
            <a:xfrm>
              <a:off x="4720780" y="4162322"/>
              <a:ext cx="315690" cy="299743"/>
            </a:xfrm>
            <a:custGeom>
              <a:avLst/>
              <a:gdLst/>
              <a:ahLst/>
              <a:cxnLst/>
              <a:rect l="l" t="t" r="r" b="b"/>
              <a:pathLst>
                <a:path w="12016" h="11409" extrusionOk="0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89"/>
            <p:cNvSpPr/>
            <p:nvPr/>
          </p:nvSpPr>
          <p:spPr>
            <a:xfrm>
              <a:off x="4727952" y="4227872"/>
              <a:ext cx="308518" cy="233668"/>
            </a:xfrm>
            <a:custGeom>
              <a:avLst/>
              <a:gdLst/>
              <a:ahLst/>
              <a:cxnLst/>
              <a:rect l="l" t="t" r="r" b="b"/>
              <a:pathLst>
                <a:path w="11743" h="8894" extrusionOk="0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89"/>
            <p:cNvSpPr/>
            <p:nvPr/>
          </p:nvSpPr>
          <p:spPr>
            <a:xfrm>
              <a:off x="4892497" y="4162322"/>
              <a:ext cx="143973" cy="138062"/>
            </a:xfrm>
            <a:custGeom>
              <a:avLst/>
              <a:gdLst/>
              <a:ahLst/>
              <a:cxnLst/>
              <a:rect l="l" t="t" r="r" b="b"/>
              <a:pathLst>
                <a:path w="5480" h="5255" extrusionOk="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89"/>
            <p:cNvSpPr/>
            <p:nvPr/>
          </p:nvSpPr>
          <p:spPr>
            <a:xfrm>
              <a:off x="4893758" y="4185048"/>
              <a:ext cx="142712" cy="115336"/>
            </a:xfrm>
            <a:custGeom>
              <a:avLst/>
              <a:gdLst/>
              <a:ahLst/>
              <a:cxnLst/>
              <a:rect l="l" t="t" r="r" b="b"/>
              <a:pathLst>
                <a:path w="5432" h="4390" extrusionOk="0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2" name="Google Shape;6982;p89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6983" name="Google Shape;6983;p89"/>
            <p:cNvSpPr/>
            <p:nvPr/>
          </p:nvSpPr>
          <p:spPr>
            <a:xfrm>
              <a:off x="5728383" y="4221698"/>
              <a:ext cx="417128" cy="225260"/>
            </a:xfrm>
            <a:custGeom>
              <a:avLst/>
              <a:gdLst/>
              <a:ahLst/>
              <a:cxnLst/>
              <a:rect l="l" t="t" r="r" b="b"/>
              <a:pathLst>
                <a:path w="15877" h="8574" extrusionOk="0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89"/>
            <p:cNvSpPr/>
            <p:nvPr/>
          </p:nvSpPr>
          <p:spPr>
            <a:xfrm>
              <a:off x="5728383" y="4226059"/>
              <a:ext cx="417128" cy="220899"/>
            </a:xfrm>
            <a:custGeom>
              <a:avLst/>
              <a:gdLst/>
              <a:ahLst/>
              <a:cxnLst/>
              <a:rect l="l" t="t" r="r" b="b"/>
              <a:pathLst>
                <a:path w="15877" h="8408" extrusionOk="0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89"/>
            <p:cNvSpPr/>
            <p:nvPr/>
          </p:nvSpPr>
          <p:spPr>
            <a:xfrm>
              <a:off x="5822964" y="4246657"/>
              <a:ext cx="100440" cy="75271"/>
            </a:xfrm>
            <a:custGeom>
              <a:avLst/>
              <a:gdLst/>
              <a:ahLst/>
              <a:cxnLst/>
              <a:rect l="l" t="t" r="r" b="b"/>
              <a:pathLst>
                <a:path w="3823" h="2865" extrusionOk="0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89"/>
            <p:cNvSpPr/>
            <p:nvPr/>
          </p:nvSpPr>
          <p:spPr>
            <a:xfrm>
              <a:off x="5948336" y="4246657"/>
              <a:ext cx="109924" cy="75271"/>
            </a:xfrm>
            <a:custGeom>
              <a:avLst/>
              <a:gdLst/>
              <a:ahLst/>
              <a:cxnLst/>
              <a:rect l="l" t="t" r="r" b="b"/>
              <a:pathLst>
                <a:path w="4184" h="2865" extrusionOk="0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89"/>
            <p:cNvSpPr/>
            <p:nvPr/>
          </p:nvSpPr>
          <p:spPr>
            <a:xfrm>
              <a:off x="5738787" y="4403057"/>
              <a:ext cx="102436" cy="87803"/>
            </a:xfrm>
            <a:custGeom>
              <a:avLst/>
              <a:gdLst/>
              <a:ahLst/>
              <a:cxnLst/>
              <a:rect l="l" t="t" r="r" b="b"/>
              <a:pathLst>
                <a:path w="3899" h="3342" extrusionOk="0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89"/>
            <p:cNvSpPr/>
            <p:nvPr/>
          </p:nvSpPr>
          <p:spPr>
            <a:xfrm>
              <a:off x="5754445" y="4404108"/>
              <a:ext cx="98443" cy="86673"/>
            </a:xfrm>
            <a:custGeom>
              <a:avLst/>
              <a:gdLst/>
              <a:ahLst/>
              <a:cxnLst/>
              <a:rect l="l" t="t" r="r" b="b"/>
              <a:pathLst>
                <a:path w="3747" h="3299" extrusionOk="0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89"/>
            <p:cNvSpPr/>
            <p:nvPr/>
          </p:nvSpPr>
          <p:spPr>
            <a:xfrm>
              <a:off x="5772311" y="4428147"/>
              <a:ext cx="43744" cy="37648"/>
            </a:xfrm>
            <a:custGeom>
              <a:avLst/>
              <a:gdLst/>
              <a:ahLst/>
              <a:cxnLst/>
              <a:rect l="l" t="t" r="r" b="b"/>
              <a:pathLst>
                <a:path w="1665" h="1433" extrusionOk="0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89"/>
            <p:cNvSpPr/>
            <p:nvPr/>
          </p:nvSpPr>
          <p:spPr>
            <a:xfrm>
              <a:off x="6000277" y="4403057"/>
              <a:ext cx="102436" cy="87803"/>
            </a:xfrm>
            <a:custGeom>
              <a:avLst/>
              <a:gdLst/>
              <a:ahLst/>
              <a:cxnLst/>
              <a:rect l="l" t="t" r="r" b="b"/>
              <a:pathLst>
                <a:path w="3899" h="3342" extrusionOk="0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89"/>
            <p:cNvSpPr/>
            <p:nvPr/>
          </p:nvSpPr>
          <p:spPr>
            <a:xfrm>
              <a:off x="6016119" y="4404108"/>
              <a:ext cx="98443" cy="86673"/>
            </a:xfrm>
            <a:custGeom>
              <a:avLst/>
              <a:gdLst/>
              <a:ahLst/>
              <a:cxnLst/>
              <a:rect l="l" t="t" r="r" b="b"/>
              <a:pathLst>
                <a:path w="3747" h="3299" extrusionOk="0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89"/>
            <p:cNvSpPr/>
            <p:nvPr/>
          </p:nvSpPr>
          <p:spPr>
            <a:xfrm>
              <a:off x="6033801" y="4428147"/>
              <a:ext cx="43954" cy="37648"/>
            </a:xfrm>
            <a:custGeom>
              <a:avLst/>
              <a:gdLst/>
              <a:ahLst/>
              <a:cxnLst/>
              <a:rect l="l" t="t" r="r" b="b"/>
              <a:pathLst>
                <a:path w="1673" h="1433" extrusionOk="0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89"/>
            <p:cNvSpPr/>
            <p:nvPr/>
          </p:nvSpPr>
          <p:spPr>
            <a:xfrm>
              <a:off x="5728567" y="4328469"/>
              <a:ext cx="39382" cy="49051"/>
            </a:xfrm>
            <a:custGeom>
              <a:avLst/>
              <a:gdLst/>
              <a:ahLst/>
              <a:cxnLst/>
              <a:rect l="l" t="t" r="r" b="b"/>
              <a:pathLst>
                <a:path w="1499" h="1867" extrusionOk="0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89"/>
            <p:cNvSpPr/>
            <p:nvPr/>
          </p:nvSpPr>
          <p:spPr>
            <a:xfrm>
              <a:off x="6109071" y="4346886"/>
              <a:ext cx="28821" cy="24985"/>
            </a:xfrm>
            <a:custGeom>
              <a:avLst/>
              <a:gdLst/>
              <a:ahLst/>
              <a:cxnLst/>
              <a:rect l="l" t="t" r="r" b="b"/>
              <a:pathLst>
                <a:path w="1097" h="951" extrusionOk="0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5" name="Google Shape;6995;p89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6996" name="Google Shape;6996;p89"/>
            <p:cNvSpPr/>
            <p:nvPr/>
          </p:nvSpPr>
          <p:spPr>
            <a:xfrm>
              <a:off x="866289" y="3696905"/>
              <a:ext cx="138876" cy="111500"/>
            </a:xfrm>
            <a:custGeom>
              <a:avLst/>
              <a:gdLst/>
              <a:ahLst/>
              <a:cxnLst/>
              <a:rect l="l" t="t" r="r" b="b"/>
              <a:pathLst>
                <a:path w="5286" h="4244" extrusionOk="0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89"/>
            <p:cNvSpPr/>
            <p:nvPr/>
          </p:nvSpPr>
          <p:spPr>
            <a:xfrm>
              <a:off x="1035221" y="3696905"/>
              <a:ext cx="138693" cy="111500"/>
            </a:xfrm>
            <a:custGeom>
              <a:avLst/>
              <a:gdLst/>
              <a:ahLst/>
              <a:cxnLst/>
              <a:rect l="l" t="t" r="r" b="b"/>
              <a:pathLst>
                <a:path w="5279" h="4244" extrusionOk="0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89"/>
            <p:cNvSpPr/>
            <p:nvPr/>
          </p:nvSpPr>
          <p:spPr>
            <a:xfrm>
              <a:off x="867550" y="3750080"/>
              <a:ext cx="137615" cy="58325"/>
            </a:xfrm>
            <a:custGeom>
              <a:avLst/>
              <a:gdLst/>
              <a:ahLst/>
              <a:cxnLst/>
              <a:rect l="l" t="t" r="r" b="b"/>
              <a:pathLst>
                <a:path w="5238" h="2220" extrusionOk="0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89"/>
            <p:cNvSpPr/>
            <p:nvPr/>
          </p:nvSpPr>
          <p:spPr>
            <a:xfrm>
              <a:off x="1035221" y="3750080"/>
              <a:ext cx="137431" cy="58325"/>
            </a:xfrm>
            <a:custGeom>
              <a:avLst/>
              <a:gdLst/>
              <a:ahLst/>
              <a:cxnLst/>
              <a:rect l="l" t="t" r="r" b="b"/>
              <a:pathLst>
                <a:path w="5231" h="2220" extrusionOk="0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89"/>
            <p:cNvSpPr/>
            <p:nvPr/>
          </p:nvSpPr>
          <p:spPr>
            <a:xfrm>
              <a:off x="994210" y="3756438"/>
              <a:ext cx="51967" cy="51967"/>
            </a:xfrm>
            <a:custGeom>
              <a:avLst/>
              <a:gdLst/>
              <a:ahLst/>
              <a:cxnLst/>
              <a:rect l="l" t="t" r="r" b="b"/>
              <a:pathLst>
                <a:path w="1978" h="1978" extrusionOk="0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89"/>
            <p:cNvSpPr/>
            <p:nvPr/>
          </p:nvSpPr>
          <p:spPr>
            <a:xfrm>
              <a:off x="994210" y="3783420"/>
              <a:ext cx="51967" cy="24985"/>
            </a:xfrm>
            <a:custGeom>
              <a:avLst/>
              <a:gdLst/>
              <a:ahLst/>
              <a:cxnLst/>
              <a:rect l="l" t="t" r="r" b="b"/>
              <a:pathLst>
                <a:path w="1978" h="951" extrusionOk="0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89"/>
            <p:cNvSpPr/>
            <p:nvPr/>
          </p:nvSpPr>
          <p:spPr>
            <a:xfrm>
              <a:off x="861718" y="3851387"/>
              <a:ext cx="316768" cy="188269"/>
            </a:xfrm>
            <a:custGeom>
              <a:avLst/>
              <a:gdLst/>
              <a:ahLst/>
              <a:cxnLst/>
              <a:rect l="l" t="t" r="r" b="b"/>
              <a:pathLst>
                <a:path w="12057" h="7166" extrusionOk="0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89"/>
            <p:cNvSpPr/>
            <p:nvPr/>
          </p:nvSpPr>
          <p:spPr>
            <a:xfrm>
              <a:off x="861718" y="3851387"/>
              <a:ext cx="316768" cy="29005"/>
            </a:xfrm>
            <a:custGeom>
              <a:avLst/>
              <a:gdLst/>
              <a:ahLst/>
              <a:cxnLst/>
              <a:rect l="l" t="t" r="r" b="b"/>
              <a:pathLst>
                <a:path w="12057" h="1104" extrusionOk="0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89"/>
            <p:cNvSpPr/>
            <p:nvPr/>
          </p:nvSpPr>
          <p:spPr>
            <a:xfrm>
              <a:off x="834394" y="3797450"/>
              <a:ext cx="371598" cy="64893"/>
            </a:xfrm>
            <a:custGeom>
              <a:avLst/>
              <a:gdLst/>
              <a:ahLst/>
              <a:cxnLst/>
              <a:rect l="l" t="t" r="r" b="b"/>
              <a:pathLst>
                <a:path w="14144" h="2470" extrusionOk="0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89"/>
            <p:cNvSpPr/>
            <p:nvPr/>
          </p:nvSpPr>
          <p:spPr>
            <a:xfrm>
              <a:off x="834210" y="3837174"/>
              <a:ext cx="371782" cy="25169"/>
            </a:xfrm>
            <a:custGeom>
              <a:avLst/>
              <a:gdLst/>
              <a:ahLst/>
              <a:cxnLst/>
              <a:rect l="l" t="t" r="r" b="b"/>
              <a:pathLst>
                <a:path w="14151" h="958" extrusionOk="0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89"/>
            <p:cNvSpPr/>
            <p:nvPr/>
          </p:nvSpPr>
          <p:spPr>
            <a:xfrm>
              <a:off x="987642" y="3797450"/>
              <a:ext cx="64919" cy="242206"/>
            </a:xfrm>
            <a:custGeom>
              <a:avLst/>
              <a:gdLst/>
              <a:ahLst/>
              <a:cxnLst/>
              <a:rect l="l" t="t" r="r" b="b"/>
              <a:pathLst>
                <a:path w="2471" h="9219" extrusionOk="0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89"/>
            <p:cNvSpPr/>
            <p:nvPr/>
          </p:nvSpPr>
          <p:spPr>
            <a:xfrm>
              <a:off x="1027366" y="3797450"/>
              <a:ext cx="25195" cy="242206"/>
            </a:xfrm>
            <a:custGeom>
              <a:avLst/>
              <a:gdLst/>
              <a:ahLst/>
              <a:cxnLst/>
              <a:rect l="l" t="t" r="r" b="b"/>
              <a:pathLst>
                <a:path w="959" h="9219" extrusionOk="0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" name="Google Shape;7008;p89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7009" name="Google Shape;7009;p89"/>
            <p:cNvSpPr/>
            <p:nvPr/>
          </p:nvSpPr>
          <p:spPr>
            <a:xfrm>
              <a:off x="1382911" y="3682271"/>
              <a:ext cx="371782" cy="371966"/>
            </a:xfrm>
            <a:custGeom>
              <a:avLst/>
              <a:gdLst/>
              <a:ahLst/>
              <a:cxnLst/>
              <a:rect l="l" t="t" r="r" b="b"/>
              <a:pathLst>
                <a:path w="14151" h="14158" extrusionOk="0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89"/>
            <p:cNvSpPr/>
            <p:nvPr/>
          </p:nvSpPr>
          <p:spPr>
            <a:xfrm>
              <a:off x="1498090" y="3920668"/>
              <a:ext cx="141241" cy="39172"/>
            </a:xfrm>
            <a:custGeom>
              <a:avLst/>
              <a:gdLst/>
              <a:ahLst/>
              <a:cxnLst/>
              <a:rect l="l" t="t" r="r" b="b"/>
              <a:pathLst>
                <a:path w="5376" h="1491" extrusionOk="0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89"/>
            <p:cNvSpPr/>
            <p:nvPr/>
          </p:nvSpPr>
          <p:spPr>
            <a:xfrm>
              <a:off x="1490786" y="3826428"/>
              <a:ext cx="30108" cy="41931"/>
            </a:xfrm>
            <a:custGeom>
              <a:avLst/>
              <a:gdLst/>
              <a:ahLst/>
              <a:cxnLst/>
              <a:rect l="l" t="t" r="r" b="b"/>
              <a:pathLst>
                <a:path w="1146" h="1596" extrusionOk="0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89"/>
            <p:cNvSpPr/>
            <p:nvPr/>
          </p:nvSpPr>
          <p:spPr>
            <a:xfrm>
              <a:off x="1502819" y="3826349"/>
              <a:ext cx="18075" cy="29951"/>
            </a:xfrm>
            <a:custGeom>
              <a:avLst/>
              <a:gdLst/>
              <a:ahLst/>
              <a:cxnLst/>
              <a:rect l="l" t="t" r="r" b="b"/>
              <a:pathLst>
                <a:path w="688" h="1140" extrusionOk="0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89"/>
            <p:cNvSpPr/>
            <p:nvPr/>
          </p:nvSpPr>
          <p:spPr>
            <a:xfrm>
              <a:off x="1616710" y="3826244"/>
              <a:ext cx="30082" cy="42115"/>
            </a:xfrm>
            <a:custGeom>
              <a:avLst/>
              <a:gdLst/>
              <a:ahLst/>
              <a:cxnLst/>
              <a:rect l="l" t="t" r="r" b="b"/>
              <a:pathLst>
                <a:path w="1145" h="1603" extrusionOk="0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89"/>
            <p:cNvSpPr/>
            <p:nvPr/>
          </p:nvSpPr>
          <p:spPr>
            <a:xfrm>
              <a:off x="1628743" y="3826349"/>
              <a:ext cx="18049" cy="29951"/>
            </a:xfrm>
            <a:custGeom>
              <a:avLst/>
              <a:gdLst/>
              <a:ahLst/>
              <a:cxnLst/>
              <a:rect l="l" t="t" r="r" b="b"/>
              <a:pathLst>
                <a:path w="687" h="1140" extrusionOk="0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89"/>
            <p:cNvSpPr/>
            <p:nvPr/>
          </p:nvSpPr>
          <p:spPr>
            <a:xfrm>
              <a:off x="1359398" y="3724018"/>
              <a:ext cx="353733" cy="330114"/>
            </a:xfrm>
            <a:custGeom>
              <a:avLst/>
              <a:gdLst/>
              <a:ahLst/>
              <a:cxnLst/>
              <a:rect l="l" t="t" r="r" b="b"/>
              <a:pathLst>
                <a:path w="13464" h="12565" extrusionOk="0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6" name="Google Shape;7016;p89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7017" name="Google Shape;7017;p89"/>
            <p:cNvSpPr/>
            <p:nvPr/>
          </p:nvSpPr>
          <p:spPr>
            <a:xfrm>
              <a:off x="1931613" y="3682271"/>
              <a:ext cx="371782" cy="371966"/>
            </a:xfrm>
            <a:custGeom>
              <a:avLst/>
              <a:gdLst/>
              <a:ahLst/>
              <a:cxnLst/>
              <a:rect l="l" t="t" r="r" b="b"/>
              <a:pathLst>
                <a:path w="14151" h="14158" extrusionOk="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89"/>
            <p:cNvSpPr/>
            <p:nvPr/>
          </p:nvSpPr>
          <p:spPr>
            <a:xfrm>
              <a:off x="2039487" y="3826244"/>
              <a:ext cx="30082" cy="42115"/>
            </a:xfrm>
            <a:custGeom>
              <a:avLst/>
              <a:gdLst/>
              <a:ahLst/>
              <a:cxnLst/>
              <a:rect l="l" t="t" r="r" b="b"/>
              <a:pathLst>
                <a:path w="1145" h="1603" extrusionOk="0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89"/>
            <p:cNvSpPr/>
            <p:nvPr/>
          </p:nvSpPr>
          <p:spPr>
            <a:xfrm>
              <a:off x="2051520" y="3826349"/>
              <a:ext cx="18049" cy="29951"/>
            </a:xfrm>
            <a:custGeom>
              <a:avLst/>
              <a:gdLst/>
              <a:ahLst/>
              <a:cxnLst/>
              <a:rect l="l" t="t" r="r" b="b"/>
              <a:pathLst>
                <a:path w="687" h="1140" extrusionOk="0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89"/>
            <p:cNvSpPr/>
            <p:nvPr/>
          </p:nvSpPr>
          <p:spPr>
            <a:xfrm>
              <a:off x="2165412" y="3826244"/>
              <a:ext cx="30082" cy="42115"/>
            </a:xfrm>
            <a:custGeom>
              <a:avLst/>
              <a:gdLst/>
              <a:ahLst/>
              <a:cxnLst/>
              <a:rect l="l" t="t" r="r" b="b"/>
              <a:pathLst>
                <a:path w="1145" h="1603" extrusionOk="0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89"/>
            <p:cNvSpPr/>
            <p:nvPr/>
          </p:nvSpPr>
          <p:spPr>
            <a:xfrm>
              <a:off x="2177444" y="3826349"/>
              <a:ext cx="18049" cy="29951"/>
            </a:xfrm>
            <a:custGeom>
              <a:avLst/>
              <a:gdLst/>
              <a:ahLst/>
              <a:cxnLst/>
              <a:rect l="l" t="t" r="r" b="b"/>
              <a:pathLst>
                <a:path w="687" h="1140" extrusionOk="0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89"/>
            <p:cNvSpPr/>
            <p:nvPr/>
          </p:nvSpPr>
          <p:spPr>
            <a:xfrm>
              <a:off x="2047501" y="3920825"/>
              <a:ext cx="140532" cy="39015"/>
            </a:xfrm>
            <a:custGeom>
              <a:avLst/>
              <a:gdLst/>
              <a:ahLst/>
              <a:cxnLst/>
              <a:rect l="l" t="t" r="r" b="b"/>
              <a:pathLst>
                <a:path w="5349" h="1485" extrusionOk="0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89"/>
            <p:cNvSpPr/>
            <p:nvPr/>
          </p:nvSpPr>
          <p:spPr>
            <a:xfrm>
              <a:off x="1908099" y="3724018"/>
              <a:ext cx="353549" cy="330114"/>
            </a:xfrm>
            <a:custGeom>
              <a:avLst/>
              <a:gdLst/>
              <a:ahLst/>
              <a:cxnLst/>
              <a:rect l="l" t="t" r="r" b="b"/>
              <a:pathLst>
                <a:path w="13457" h="12565" extrusionOk="0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24" name="Google Shape;7024;p89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7025" name="Google Shape;7025;p89"/>
            <p:cNvSpPr/>
            <p:nvPr/>
          </p:nvSpPr>
          <p:spPr>
            <a:xfrm>
              <a:off x="2480314" y="3682271"/>
              <a:ext cx="371756" cy="371966"/>
            </a:xfrm>
            <a:custGeom>
              <a:avLst/>
              <a:gdLst/>
              <a:ahLst/>
              <a:cxnLst/>
              <a:rect l="l" t="t" r="r" b="b"/>
              <a:pathLst>
                <a:path w="14150" h="14158" extrusionOk="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89"/>
            <p:cNvSpPr/>
            <p:nvPr/>
          </p:nvSpPr>
          <p:spPr>
            <a:xfrm>
              <a:off x="2456800" y="3724018"/>
              <a:ext cx="353549" cy="330114"/>
            </a:xfrm>
            <a:custGeom>
              <a:avLst/>
              <a:gdLst/>
              <a:ahLst/>
              <a:cxnLst/>
              <a:rect l="l" t="t" r="r" b="b"/>
              <a:pathLst>
                <a:path w="13457" h="12565" extrusionOk="0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89"/>
            <p:cNvSpPr/>
            <p:nvPr/>
          </p:nvSpPr>
          <p:spPr>
            <a:xfrm>
              <a:off x="2557318" y="3892267"/>
              <a:ext cx="217589" cy="96000"/>
            </a:xfrm>
            <a:custGeom>
              <a:avLst/>
              <a:gdLst/>
              <a:ahLst/>
              <a:cxnLst/>
              <a:rect l="l" t="t" r="r" b="b"/>
              <a:pathLst>
                <a:path w="8282" h="3654" extrusionOk="0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89"/>
            <p:cNvSpPr/>
            <p:nvPr/>
          </p:nvSpPr>
          <p:spPr>
            <a:xfrm>
              <a:off x="2557318" y="3892267"/>
              <a:ext cx="217746" cy="53359"/>
            </a:xfrm>
            <a:custGeom>
              <a:avLst/>
              <a:gdLst/>
              <a:ahLst/>
              <a:cxnLst/>
              <a:rect l="l" t="t" r="r" b="b"/>
              <a:pathLst>
                <a:path w="8288" h="2031" extrusionOk="0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89"/>
            <p:cNvSpPr/>
            <p:nvPr/>
          </p:nvSpPr>
          <p:spPr>
            <a:xfrm>
              <a:off x="2588189" y="3796346"/>
              <a:ext cx="30082" cy="54332"/>
            </a:xfrm>
            <a:custGeom>
              <a:avLst/>
              <a:gdLst/>
              <a:ahLst/>
              <a:cxnLst/>
              <a:rect l="l" t="t" r="r" b="b"/>
              <a:pathLst>
                <a:path w="1145" h="2068" extrusionOk="0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89"/>
            <p:cNvSpPr/>
            <p:nvPr/>
          </p:nvSpPr>
          <p:spPr>
            <a:xfrm>
              <a:off x="2600221" y="3796346"/>
              <a:ext cx="18049" cy="42220"/>
            </a:xfrm>
            <a:custGeom>
              <a:avLst/>
              <a:gdLst/>
              <a:ahLst/>
              <a:cxnLst/>
              <a:rect l="l" t="t" r="r" b="b"/>
              <a:pathLst>
                <a:path w="687" h="1607" extrusionOk="0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89"/>
            <p:cNvSpPr/>
            <p:nvPr/>
          </p:nvSpPr>
          <p:spPr>
            <a:xfrm>
              <a:off x="2714113" y="3796346"/>
              <a:ext cx="30082" cy="54332"/>
            </a:xfrm>
            <a:custGeom>
              <a:avLst/>
              <a:gdLst/>
              <a:ahLst/>
              <a:cxnLst/>
              <a:rect l="l" t="t" r="r" b="b"/>
              <a:pathLst>
                <a:path w="1145" h="2068" extrusionOk="0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89"/>
            <p:cNvSpPr/>
            <p:nvPr/>
          </p:nvSpPr>
          <p:spPr>
            <a:xfrm>
              <a:off x="2726146" y="3796346"/>
              <a:ext cx="18049" cy="42220"/>
            </a:xfrm>
            <a:custGeom>
              <a:avLst/>
              <a:gdLst/>
              <a:ahLst/>
              <a:cxnLst/>
              <a:rect l="l" t="t" r="r" b="b"/>
              <a:pathLst>
                <a:path w="687" h="1607" extrusionOk="0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89"/>
            <p:cNvSpPr/>
            <p:nvPr/>
          </p:nvSpPr>
          <p:spPr>
            <a:xfrm>
              <a:off x="2577259" y="3895131"/>
              <a:ext cx="177681" cy="33156"/>
            </a:xfrm>
            <a:custGeom>
              <a:avLst/>
              <a:gdLst/>
              <a:ahLst/>
              <a:cxnLst/>
              <a:rect l="l" t="t" r="r" b="b"/>
              <a:pathLst>
                <a:path w="6763" h="1262" extrusionOk="0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4" name="Google Shape;7034;p89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7035" name="Google Shape;7035;p89"/>
            <p:cNvSpPr/>
            <p:nvPr/>
          </p:nvSpPr>
          <p:spPr>
            <a:xfrm>
              <a:off x="3014250" y="3682271"/>
              <a:ext cx="386521" cy="371940"/>
            </a:xfrm>
            <a:custGeom>
              <a:avLst/>
              <a:gdLst/>
              <a:ahLst/>
              <a:cxnLst/>
              <a:rect l="l" t="t" r="r" b="b"/>
              <a:pathLst>
                <a:path w="14712" h="14157" extrusionOk="0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89"/>
            <p:cNvSpPr/>
            <p:nvPr/>
          </p:nvSpPr>
          <p:spPr>
            <a:xfrm>
              <a:off x="3028279" y="3694567"/>
              <a:ext cx="377063" cy="347480"/>
            </a:xfrm>
            <a:custGeom>
              <a:avLst/>
              <a:gdLst/>
              <a:ahLst/>
              <a:cxnLst/>
              <a:rect l="l" t="t" r="r" b="b"/>
              <a:pathLst>
                <a:path w="14352" h="13226" extrusionOk="0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89"/>
            <p:cNvSpPr/>
            <p:nvPr/>
          </p:nvSpPr>
          <p:spPr>
            <a:xfrm>
              <a:off x="3144167" y="3741332"/>
              <a:ext cx="141267" cy="253871"/>
            </a:xfrm>
            <a:custGeom>
              <a:avLst/>
              <a:gdLst/>
              <a:ahLst/>
              <a:cxnLst/>
              <a:rect l="l" t="t" r="r" b="b"/>
              <a:pathLst>
                <a:path w="5377" h="9663" extrusionOk="0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8" name="Google Shape;7038;p89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7039" name="Google Shape;7039;p89"/>
            <p:cNvSpPr/>
            <p:nvPr/>
          </p:nvSpPr>
          <p:spPr>
            <a:xfrm>
              <a:off x="3569125" y="3702947"/>
              <a:ext cx="388728" cy="330692"/>
            </a:xfrm>
            <a:custGeom>
              <a:avLst/>
              <a:gdLst/>
              <a:ahLst/>
              <a:cxnLst/>
              <a:rect l="l" t="t" r="r" b="b"/>
              <a:pathLst>
                <a:path w="14796" h="12587" extrusionOk="0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89"/>
            <p:cNvSpPr/>
            <p:nvPr/>
          </p:nvSpPr>
          <p:spPr>
            <a:xfrm>
              <a:off x="3607036" y="3733135"/>
              <a:ext cx="313089" cy="270265"/>
            </a:xfrm>
            <a:custGeom>
              <a:avLst/>
              <a:gdLst/>
              <a:ahLst/>
              <a:cxnLst/>
              <a:rect l="l" t="t" r="r" b="b"/>
              <a:pathLst>
                <a:path w="11917" h="10287" extrusionOk="0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89"/>
            <p:cNvSpPr/>
            <p:nvPr/>
          </p:nvSpPr>
          <p:spPr>
            <a:xfrm>
              <a:off x="3731489" y="3930126"/>
              <a:ext cx="55987" cy="47816"/>
            </a:xfrm>
            <a:custGeom>
              <a:avLst/>
              <a:gdLst/>
              <a:ahLst/>
              <a:cxnLst/>
              <a:rect l="l" t="t" r="r" b="b"/>
              <a:pathLst>
                <a:path w="2131" h="1820" extrusionOk="0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89"/>
            <p:cNvSpPr/>
            <p:nvPr/>
          </p:nvSpPr>
          <p:spPr>
            <a:xfrm>
              <a:off x="3742812" y="3798185"/>
              <a:ext cx="41379" cy="112446"/>
            </a:xfrm>
            <a:custGeom>
              <a:avLst/>
              <a:gdLst/>
              <a:ahLst/>
              <a:cxnLst/>
              <a:rect l="l" t="t" r="r" b="b"/>
              <a:pathLst>
                <a:path w="1575" h="4280" extrusionOk="0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3" name="Google Shape;7043;p89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7044" name="Google Shape;7044;p89"/>
            <p:cNvSpPr/>
            <p:nvPr/>
          </p:nvSpPr>
          <p:spPr>
            <a:xfrm>
              <a:off x="4111994" y="3682455"/>
              <a:ext cx="386179" cy="371572"/>
            </a:xfrm>
            <a:custGeom>
              <a:avLst/>
              <a:gdLst/>
              <a:ahLst/>
              <a:cxnLst/>
              <a:rect l="l" t="t" r="r" b="b"/>
              <a:pathLst>
                <a:path w="14699" h="14143" extrusionOk="0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89"/>
            <p:cNvSpPr/>
            <p:nvPr/>
          </p:nvSpPr>
          <p:spPr>
            <a:xfrm>
              <a:off x="4301156" y="3682455"/>
              <a:ext cx="198830" cy="371625"/>
            </a:xfrm>
            <a:custGeom>
              <a:avLst/>
              <a:gdLst/>
              <a:ahLst/>
              <a:cxnLst/>
              <a:rect l="l" t="t" r="r" b="b"/>
              <a:pathLst>
                <a:path w="7568" h="14145" extrusionOk="0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6" name="Google Shape;7046;p89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7047" name="Google Shape;7047;p89"/>
            <p:cNvSpPr/>
            <p:nvPr/>
          </p:nvSpPr>
          <p:spPr>
            <a:xfrm>
              <a:off x="4674908" y="3682271"/>
              <a:ext cx="371966" cy="371966"/>
            </a:xfrm>
            <a:custGeom>
              <a:avLst/>
              <a:gdLst/>
              <a:ahLst/>
              <a:cxnLst/>
              <a:rect l="l" t="t" r="r" b="b"/>
              <a:pathLst>
                <a:path w="14158" h="14158" extrusionOk="0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89"/>
            <p:cNvSpPr/>
            <p:nvPr/>
          </p:nvSpPr>
          <p:spPr>
            <a:xfrm>
              <a:off x="4690934" y="3698140"/>
              <a:ext cx="339887" cy="340071"/>
            </a:xfrm>
            <a:custGeom>
              <a:avLst/>
              <a:gdLst/>
              <a:ahLst/>
              <a:cxnLst/>
              <a:rect l="l" t="t" r="r" b="b"/>
              <a:pathLst>
                <a:path w="12937" h="12944" extrusionOk="0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89"/>
            <p:cNvSpPr/>
            <p:nvPr/>
          </p:nvSpPr>
          <p:spPr>
            <a:xfrm>
              <a:off x="4802829" y="3742409"/>
              <a:ext cx="103908" cy="89169"/>
            </a:xfrm>
            <a:custGeom>
              <a:avLst/>
              <a:gdLst/>
              <a:ahLst/>
              <a:cxnLst/>
              <a:rect l="l" t="t" r="r" b="b"/>
              <a:pathLst>
                <a:path w="3955" h="3394" extrusionOk="0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89"/>
            <p:cNvSpPr/>
            <p:nvPr/>
          </p:nvSpPr>
          <p:spPr>
            <a:xfrm>
              <a:off x="4789167" y="3855591"/>
              <a:ext cx="143448" cy="138509"/>
            </a:xfrm>
            <a:custGeom>
              <a:avLst/>
              <a:gdLst/>
              <a:ahLst/>
              <a:cxnLst/>
              <a:rect l="l" t="t" r="r" b="b"/>
              <a:pathLst>
                <a:path w="5460" h="5272" extrusionOk="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1" name="Google Shape;7051;p89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7052" name="Google Shape;7052;p89"/>
            <p:cNvSpPr/>
            <p:nvPr/>
          </p:nvSpPr>
          <p:spPr>
            <a:xfrm>
              <a:off x="5223609" y="3731112"/>
              <a:ext cx="371782" cy="274285"/>
            </a:xfrm>
            <a:custGeom>
              <a:avLst/>
              <a:gdLst/>
              <a:ahLst/>
              <a:cxnLst/>
              <a:rect l="l" t="t" r="r" b="b"/>
              <a:pathLst>
                <a:path w="14151" h="10440" extrusionOk="0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89"/>
            <p:cNvSpPr/>
            <p:nvPr/>
          </p:nvSpPr>
          <p:spPr>
            <a:xfrm>
              <a:off x="5338236" y="3769391"/>
              <a:ext cx="257155" cy="236006"/>
            </a:xfrm>
            <a:custGeom>
              <a:avLst/>
              <a:gdLst/>
              <a:ahLst/>
              <a:cxnLst/>
              <a:rect l="l" t="t" r="r" b="b"/>
              <a:pathLst>
                <a:path w="9788" h="8983" extrusionOk="0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54" name="Google Shape;7054;p89"/>
          <p:cNvSpPr/>
          <p:nvPr/>
        </p:nvSpPr>
        <p:spPr>
          <a:xfrm>
            <a:off x="5812218" y="3723834"/>
            <a:ext cx="291966" cy="289050"/>
          </a:xfrm>
          <a:custGeom>
            <a:avLst/>
            <a:gdLst/>
            <a:ahLst/>
            <a:cxnLst/>
            <a:rect l="l" t="t" r="r" b="b"/>
            <a:pathLst>
              <a:path w="11113" h="11002" extrusionOk="0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55" name="Google Shape;7055;p89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7056" name="Google Shape;7056;p89"/>
            <p:cNvSpPr/>
            <p:nvPr/>
          </p:nvSpPr>
          <p:spPr>
            <a:xfrm>
              <a:off x="6378049" y="3745325"/>
              <a:ext cx="48315" cy="66180"/>
            </a:xfrm>
            <a:custGeom>
              <a:avLst/>
              <a:gdLst/>
              <a:ahLst/>
              <a:cxnLst/>
              <a:rect l="l" t="t" r="r" b="b"/>
              <a:pathLst>
                <a:path w="1839" h="2519" extrusionOk="0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89"/>
            <p:cNvSpPr/>
            <p:nvPr/>
          </p:nvSpPr>
          <p:spPr>
            <a:xfrm>
              <a:off x="6401195" y="3745325"/>
              <a:ext cx="25169" cy="46135"/>
            </a:xfrm>
            <a:custGeom>
              <a:avLst/>
              <a:gdLst/>
              <a:ahLst/>
              <a:cxnLst/>
              <a:rect l="l" t="t" r="r" b="b"/>
              <a:pathLst>
                <a:path w="958" h="1756" extrusionOk="0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89"/>
            <p:cNvSpPr/>
            <p:nvPr/>
          </p:nvSpPr>
          <p:spPr>
            <a:xfrm>
              <a:off x="6366016" y="3736813"/>
              <a:ext cx="281562" cy="303027"/>
            </a:xfrm>
            <a:custGeom>
              <a:avLst/>
              <a:gdLst/>
              <a:ahLst/>
              <a:cxnLst/>
              <a:rect l="l" t="t" r="r" b="b"/>
              <a:pathLst>
                <a:path w="10717" h="11534" extrusionOk="0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89"/>
            <p:cNvSpPr/>
            <p:nvPr/>
          </p:nvSpPr>
          <p:spPr>
            <a:xfrm>
              <a:off x="6493753" y="3736813"/>
              <a:ext cx="153825" cy="303027"/>
            </a:xfrm>
            <a:custGeom>
              <a:avLst/>
              <a:gdLst/>
              <a:ahLst/>
              <a:cxnLst/>
              <a:rect l="l" t="t" r="r" b="b"/>
              <a:pathLst>
                <a:path w="5855" h="11534" extrusionOk="0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89"/>
            <p:cNvSpPr/>
            <p:nvPr/>
          </p:nvSpPr>
          <p:spPr>
            <a:xfrm>
              <a:off x="6366200" y="3726750"/>
              <a:ext cx="70174" cy="22069"/>
            </a:xfrm>
            <a:custGeom>
              <a:avLst/>
              <a:gdLst/>
              <a:ahLst/>
              <a:cxnLst/>
              <a:rect l="l" t="t" r="r" b="b"/>
              <a:pathLst>
                <a:path w="2671" h="840" extrusionOk="0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89"/>
            <p:cNvSpPr/>
            <p:nvPr/>
          </p:nvSpPr>
          <p:spPr>
            <a:xfrm>
              <a:off x="6467691" y="3889298"/>
              <a:ext cx="85123" cy="150541"/>
            </a:xfrm>
            <a:custGeom>
              <a:avLst/>
              <a:gdLst/>
              <a:ahLst/>
              <a:cxnLst/>
              <a:rect l="l" t="t" r="r" b="b"/>
              <a:pathLst>
                <a:path w="3240" h="5730" extrusionOk="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89"/>
            <p:cNvSpPr/>
            <p:nvPr/>
          </p:nvSpPr>
          <p:spPr>
            <a:xfrm>
              <a:off x="6519632" y="3889298"/>
              <a:ext cx="33182" cy="150541"/>
            </a:xfrm>
            <a:custGeom>
              <a:avLst/>
              <a:gdLst/>
              <a:ahLst/>
              <a:cxnLst/>
              <a:rect l="l" t="t" r="r" b="b"/>
              <a:pathLst>
                <a:path w="1263" h="5730" extrusionOk="0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89"/>
            <p:cNvSpPr/>
            <p:nvPr/>
          </p:nvSpPr>
          <p:spPr>
            <a:xfrm>
              <a:off x="6319908" y="3696721"/>
              <a:ext cx="373963" cy="165096"/>
            </a:xfrm>
            <a:custGeom>
              <a:avLst/>
              <a:gdLst/>
              <a:ahLst/>
              <a:cxnLst/>
              <a:rect l="l" t="t" r="r" b="b"/>
              <a:pathLst>
                <a:path w="14234" h="6284" extrusionOk="0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89"/>
            <p:cNvSpPr/>
            <p:nvPr/>
          </p:nvSpPr>
          <p:spPr>
            <a:xfrm>
              <a:off x="6411021" y="3726750"/>
              <a:ext cx="25353" cy="22253"/>
            </a:xfrm>
            <a:custGeom>
              <a:avLst/>
              <a:gdLst/>
              <a:ahLst/>
              <a:cxnLst/>
              <a:rect l="l" t="t" r="r" b="b"/>
              <a:pathLst>
                <a:path w="965" h="847" extrusionOk="0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5" name="Google Shape;7065;p89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7066" name="Google Shape;7066;p89"/>
            <p:cNvSpPr/>
            <p:nvPr/>
          </p:nvSpPr>
          <p:spPr>
            <a:xfrm>
              <a:off x="6871342" y="3816944"/>
              <a:ext cx="371966" cy="179520"/>
            </a:xfrm>
            <a:custGeom>
              <a:avLst/>
              <a:gdLst/>
              <a:ahLst/>
              <a:cxnLst/>
              <a:rect l="l" t="t" r="r" b="b"/>
              <a:pathLst>
                <a:path w="14158" h="6833" extrusionOk="0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89"/>
            <p:cNvSpPr/>
            <p:nvPr/>
          </p:nvSpPr>
          <p:spPr>
            <a:xfrm>
              <a:off x="6871342" y="3740044"/>
              <a:ext cx="371966" cy="179520"/>
            </a:xfrm>
            <a:custGeom>
              <a:avLst/>
              <a:gdLst/>
              <a:ahLst/>
              <a:cxnLst/>
              <a:rect l="l" t="t" r="r" b="b"/>
              <a:pathLst>
                <a:path w="14158" h="6833" extrusionOk="0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89"/>
            <p:cNvSpPr/>
            <p:nvPr/>
          </p:nvSpPr>
          <p:spPr>
            <a:xfrm>
              <a:off x="6890652" y="3759355"/>
              <a:ext cx="333319" cy="140899"/>
            </a:xfrm>
            <a:custGeom>
              <a:avLst/>
              <a:gdLst/>
              <a:ahLst/>
              <a:cxnLst/>
              <a:rect l="l" t="t" r="r" b="b"/>
              <a:pathLst>
                <a:path w="12687" h="5363" extrusionOk="0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89"/>
            <p:cNvSpPr/>
            <p:nvPr/>
          </p:nvSpPr>
          <p:spPr>
            <a:xfrm>
              <a:off x="6986862" y="3759355"/>
              <a:ext cx="140899" cy="141083"/>
            </a:xfrm>
            <a:custGeom>
              <a:avLst/>
              <a:gdLst/>
              <a:ahLst/>
              <a:cxnLst/>
              <a:rect l="l" t="t" r="r" b="b"/>
              <a:pathLst>
                <a:path w="5363" h="5370" extrusionOk="0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89"/>
            <p:cNvSpPr/>
            <p:nvPr/>
          </p:nvSpPr>
          <p:spPr>
            <a:xfrm>
              <a:off x="7025141" y="3785023"/>
              <a:ext cx="64184" cy="89773"/>
            </a:xfrm>
            <a:custGeom>
              <a:avLst/>
              <a:gdLst/>
              <a:ahLst/>
              <a:cxnLst/>
              <a:rect l="l" t="t" r="r" b="b"/>
              <a:pathLst>
                <a:path w="2443" h="3417" extrusionOk="0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89"/>
            <p:cNvSpPr/>
            <p:nvPr/>
          </p:nvSpPr>
          <p:spPr>
            <a:xfrm>
              <a:off x="6890652" y="3759355"/>
              <a:ext cx="12795" cy="1279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89"/>
            <p:cNvSpPr/>
            <p:nvPr/>
          </p:nvSpPr>
          <p:spPr>
            <a:xfrm>
              <a:off x="7211203" y="3759355"/>
              <a:ext cx="12768" cy="12795"/>
            </a:xfrm>
            <a:custGeom>
              <a:avLst/>
              <a:gdLst/>
              <a:ahLst/>
              <a:cxnLst/>
              <a:rect l="l" t="t" r="r" b="b"/>
              <a:pathLst>
                <a:path w="486" h="487" extrusionOk="0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89"/>
            <p:cNvSpPr/>
            <p:nvPr/>
          </p:nvSpPr>
          <p:spPr>
            <a:xfrm>
              <a:off x="6890652" y="3887486"/>
              <a:ext cx="12795" cy="12768"/>
            </a:xfrm>
            <a:custGeom>
              <a:avLst/>
              <a:gdLst/>
              <a:ahLst/>
              <a:cxnLst/>
              <a:rect l="l" t="t" r="r" b="b"/>
              <a:pathLst>
                <a:path w="487" h="486" extrusionOk="0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89"/>
            <p:cNvSpPr/>
            <p:nvPr/>
          </p:nvSpPr>
          <p:spPr>
            <a:xfrm>
              <a:off x="7211203" y="3887486"/>
              <a:ext cx="12768" cy="12768"/>
            </a:xfrm>
            <a:custGeom>
              <a:avLst/>
              <a:gdLst/>
              <a:ahLst/>
              <a:cxnLst/>
              <a:rect l="l" t="t" r="r" b="b"/>
              <a:pathLst>
                <a:path w="486" h="486" extrusionOk="0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89"/>
            <p:cNvSpPr/>
            <p:nvPr/>
          </p:nvSpPr>
          <p:spPr>
            <a:xfrm>
              <a:off x="6871342" y="3932306"/>
              <a:ext cx="371966" cy="12952"/>
            </a:xfrm>
            <a:custGeom>
              <a:avLst/>
              <a:gdLst/>
              <a:ahLst/>
              <a:cxnLst/>
              <a:rect l="l" t="t" r="r" b="b"/>
              <a:pathLst>
                <a:path w="14158" h="493" extrusionOk="0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89"/>
            <p:cNvSpPr/>
            <p:nvPr/>
          </p:nvSpPr>
          <p:spPr>
            <a:xfrm>
              <a:off x="6871342" y="3958001"/>
              <a:ext cx="371966" cy="12768"/>
            </a:xfrm>
            <a:custGeom>
              <a:avLst/>
              <a:gdLst/>
              <a:ahLst/>
              <a:cxnLst/>
              <a:rect l="l" t="t" r="r" b="b"/>
              <a:pathLst>
                <a:path w="14158" h="486" extrusionOk="0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89"/>
            <p:cNvSpPr/>
            <p:nvPr/>
          </p:nvSpPr>
          <p:spPr>
            <a:xfrm>
              <a:off x="6871342" y="3983695"/>
              <a:ext cx="371966" cy="12768"/>
            </a:xfrm>
            <a:custGeom>
              <a:avLst/>
              <a:gdLst/>
              <a:ahLst/>
              <a:cxnLst/>
              <a:rect l="l" t="t" r="r" b="b"/>
              <a:pathLst>
                <a:path w="14158" h="486" extrusionOk="0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78" name="Google Shape;7078;p89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7079" name="Google Shape;7079;p89"/>
            <p:cNvSpPr/>
            <p:nvPr/>
          </p:nvSpPr>
          <p:spPr>
            <a:xfrm>
              <a:off x="7471248" y="3681535"/>
              <a:ext cx="333871" cy="303763"/>
            </a:xfrm>
            <a:custGeom>
              <a:avLst/>
              <a:gdLst/>
              <a:ahLst/>
              <a:cxnLst/>
              <a:rect l="l" t="t" r="r" b="b"/>
              <a:pathLst>
                <a:path w="12708" h="11562" extrusionOk="0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89"/>
            <p:cNvSpPr/>
            <p:nvPr/>
          </p:nvSpPr>
          <p:spPr>
            <a:xfrm>
              <a:off x="7540502" y="3735683"/>
              <a:ext cx="236741" cy="236558"/>
            </a:xfrm>
            <a:custGeom>
              <a:avLst/>
              <a:gdLst/>
              <a:ahLst/>
              <a:cxnLst/>
              <a:rect l="l" t="t" r="r" b="b"/>
              <a:pathLst>
                <a:path w="9011" h="9004" extrusionOk="0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89"/>
            <p:cNvSpPr/>
            <p:nvPr/>
          </p:nvSpPr>
          <p:spPr>
            <a:xfrm>
              <a:off x="7472693" y="3728274"/>
              <a:ext cx="283585" cy="256998"/>
            </a:xfrm>
            <a:custGeom>
              <a:avLst/>
              <a:gdLst/>
              <a:ahLst/>
              <a:cxnLst/>
              <a:rect l="l" t="t" r="r" b="b"/>
              <a:pathLst>
                <a:path w="10794" h="9782" extrusionOk="0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89"/>
            <p:cNvSpPr/>
            <p:nvPr/>
          </p:nvSpPr>
          <p:spPr>
            <a:xfrm>
              <a:off x="7508791" y="3711985"/>
              <a:ext cx="251691" cy="243572"/>
            </a:xfrm>
            <a:custGeom>
              <a:avLst/>
              <a:gdLst/>
              <a:ahLst/>
              <a:cxnLst/>
              <a:rect l="l" t="t" r="r" b="b"/>
              <a:pathLst>
                <a:path w="9580" h="9271" extrusionOk="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89"/>
            <p:cNvSpPr/>
            <p:nvPr/>
          </p:nvSpPr>
          <p:spPr>
            <a:xfrm>
              <a:off x="7496575" y="3728248"/>
              <a:ext cx="251323" cy="227310"/>
            </a:xfrm>
            <a:custGeom>
              <a:avLst/>
              <a:gdLst/>
              <a:ahLst/>
              <a:cxnLst/>
              <a:rect l="l" t="t" r="r" b="b"/>
              <a:pathLst>
                <a:path w="9566" h="8652" extrusionOk="0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89"/>
            <p:cNvSpPr/>
            <p:nvPr/>
          </p:nvSpPr>
          <p:spPr>
            <a:xfrm>
              <a:off x="7511524" y="3731296"/>
              <a:ext cx="221976" cy="232564"/>
            </a:xfrm>
            <a:custGeom>
              <a:avLst/>
              <a:gdLst/>
              <a:ahLst/>
              <a:cxnLst/>
              <a:rect l="l" t="t" r="r" b="b"/>
              <a:pathLst>
                <a:path w="8449" h="8852" extrusionOk="0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89"/>
            <p:cNvSpPr/>
            <p:nvPr/>
          </p:nvSpPr>
          <p:spPr>
            <a:xfrm>
              <a:off x="7519721" y="3712169"/>
              <a:ext cx="144157" cy="136696"/>
            </a:xfrm>
            <a:custGeom>
              <a:avLst/>
              <a:gdLst/>
              <a:ahLst/>
              <a:cxnLst/>
              <a:rect l="l" t="t" r="r" b="b"/>
              <a:pathLst>
                <a:path w="5487" h="5203" extrusionOk="0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89"/>
            <p:cNvSpPr/>
            <p:nvPr/>
          </p:nvSpPr>
          <p:spPr>
            <a:xfrm>
              <a:off x="7502039" y="3706442"/>
              <a:ext cx="276466" cy="254686"/>
            </a:xfrm>
            <a:custGeom>
              <a:avLst/>
              <a:gdLst/>
              <a:ahLst/>
              <a:cxnLst/>
              <a:rect l="l" t="t" r="r" b="b"/>
              <a:pathLst>
                <a:path w="10523" h="9694" extrusionOk="0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89"/>
            <p:cNvSpPr/>
            <p:nvPr/>
          </p:nvSpPr>
          <p:spPr>
            <a:xfrm>
              <a:off x="7402362" y="3750580"/>
              <a:ext cx="333871" cy="303684"/>
            </a:xfrm>
            <a:custGeom>
              <a:avLst/>
              <a:gdLst/>
              <a:ahLst/>
              <a:cxnLst/>
              <a:rect l="l" t="t" r="r" b="b"/>
              <a:pathLst>
                <a:path w="12708" h="11559" extrusionOk="0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89"/>
            <p:cNvSpPr/>
            <p:nvPr/>
          </p:nvSpPr>
          <p:spPr>
            <a:xfrm>
              <a:off x="7471432" y="3804570"/>
              <a:ext cx="236741" cy="236741"/>
            </a:xfrm>
            <a:custGeom>
              <a:avLst/>
              <a:gdLst/>
              <a:ahLst/>
              <a:cxnLst/>
              <a:rect l="l" t="t" r="r" b="b"/>
              <a:pathLst>
                <a:path w="9011" h="9011" extrusionOk="0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89"/>
            <p:cNvSpPr/>
            <p:nvPr/>
          </p:nvSpPr>
          <p:spPr>
            <a:xfrm>
              <a:off x="7435334" y="3781029"/>
              <a:ext cx="256078" cy="243520"/>
            </a:xfrm>
            <a:custGeom>
              <a:avLst/>
              <a:gdLst/>
              <a:ahLst/>
              <a:cxnLst/>
              <a:rect l="l" t="t" r="r" b="b"/>
              <a:pathLst>
                <a:path w="9747" h="9269" extrusionOk="0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89"/>
            <p:cNvSpPr/>
            <p:nvPr/>
          </p:nvSpPr>
          <p:spPr>
            <a:xfrm>
              <a:off x="7435701" y="3780924"/>
              <a:ext cx="211231" cy="198962"/>
            </a:xfrm>
            <a:custGeom>
              <a:avLst/>
              <a:gdLst/>
              <a:ahLst/>
              <a:cxnLst/>
              <a:rect l="l" t="t" r="r" b="b"/>
              <a:pathLst>
                <a:path w="8040" h="7573" extrusionOk="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89"/>
            <p:cNvSpPr/>
            <p:nvPr/>
          </p:nvSpPr>
          <p:spPr>
            <a:xfrm>
              <a:off x="7452122" y="3785417"/>
              <a:ext cx="174949" cy="174791"/>
            </a:xfrm>
            <a:custGeom>
              <a:avLst/>
              <a:gdLst/>
              <a:ahLst/>
              <a:cxnLst/>
              <a:rect l="l" t="t" r="r" b="b"/>
              <a:pathLst>
                <a:path w="6659" h="6653" extrusionOk="0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89"/>
            <p:cNvSpPr/>
            <p:nvPr/>
          </p:nvSpPr>
          <p:spPr>
            <a:xfrm>
              <a:off x="7432969" y="3775407"/>
              <a:ext cx="276466" cy="254791"/>
            </a:xfrm>
            <a:custGeom>
              <a:avLst/>
              <a:gdLst/>
              <a:ahLst/>
              <a:cxnLst/>
              <a:rect l="l" t="t" r="r" b="b"/>
              <a:pathLst>
                <a:path w="10523" h="9698" extrusionOk="0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89"/>
            <p:cNvSpPr/>
            <p:nvPr/>
          </p:nvSpPr>
          <p:spPr>
            <a:xfrm>
              <a:off x="7528286" y="3838093"/>
              <a:ext cx="82758" cy="129418"/>
            </a:xfrm>
            <a:custGeom>
              <a:avLst/>
              <a:gdLst/>
              <a:ahLst/>
              <a:cxnLst/>
              <a:rect l="l" t="t" r="r" b="b"/>
              <a:pathLst>
                <a:path w="3150" h="4926" extrusionOk="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89"/>
            <p:cNvSpPr/>
            <p:nvPr/>
          </p:nvSpPr>
          <p:spPr>
            <a:xfrm>
              <a:off x="7563622" y="3825798"/>
              <a:ext cx="12164" cy="153353"/>
            </a:xfrm>
            <a:custGeom>
              <a:avLst/>
              <a:gdLst/>
              <a:ahLst/>
              <a:cxnLst/>
              <a:rect l="l" t="t" r="r" b="b"/>
              <a:pathLst>
                <a:path w="463" h="5837" extrusionOk="0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95" name="Google Shape;7095;p89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7096" name="Google Shape;7096;p89"/>
            <p:cNvSpPr/>
            <p:nvPr/>
          </p:nvSpPr>
          <p:spPr>
            <a:xfrm>
              <a:off x="7960705" y="3736235"/>
              <a:ext cx="378902" cy="235638"/>
            </a:xfrm>
            <a:custGeom>
              <a:avLst/>
              <a:gdLst/>
              <a:ahLst/>
              <a:cxnLst/>
              <a:rect l="l" t="t" r="r" b="b"/>
              <a:pathLst>
                <a:path w="14422" h="8969" extrusionOk="0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89"/>
            <p:cNvSpPr/>
            <p:nvPr/>
          </p:nvSpPr>
          <p:spPr>
            <a:xfrm>
              <a:off x="8295653" y="3797450"/>
              <a:ext cx="43034" cy="174423"/>
            </a:xfrm>
            <a:custGeom>
              <a:avLst/>
              <a:gdLst/>
              <a:ahLst/>
              <a:cxnLst/>
              <a:rect l="l" t="t" r="r" b="b"/>
              <a:pathLst>
                <a:path w="1638" h="6639" extrusionOk="0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89"/>
            <p:cNvSpPr/>
            <p:nvPr/>
          </p:nvSpPr>
          <p:spPr>
            <a:xfrm>
              <a:off x="8109407" y="3875821"/>
              <a:ext cx="76033" cy="64972"/>
            </a:xfrm>
            <a:custGeom>
              <a:avLst/>
              <a:gdLst/>
              <a:ahLst/>
              <a:cxnLst/>
              <a:rect l="l" t="t" r="r" b="b"/>
              <a:pathLst>
                <a:path w="2894" h="2473" extrusionOk="0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89"/>
            <p:cNvSpPr/>
            <p:nvPr/>
          </p:nvSpPr>
          <p:spPr>
            <a:xfrm>
              <a:off x="7961624" y="3897495"/>
              <a:ext cx="50496" cy="43245"/>
            </a:xfrm>
            <a:custGeom>
              <a:avLst/>
              <a:gdLst/>
              <a:ahLst/>
              <a:cxnLst/>
              <a:rect l="l" t="t" r="r" b="b"/>
              <a:pathLst>
                <a:path w="1922" h="1646" extrusionOk="0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89"/>
            <p:cNvSpPr/>
            <p:nvPr/>
          </p:nvSpPr>
          <p:spPr>
            <a:xfrm>
              <a:off x="8037447" y="3897495"/>
              <a:ext cx="50496" cy="43245"/>
            </a:xfrm>
            <a:custGeom>
              <a:avLst/>
              <a:gdLst/>
              <a:ahLst/>
              <a:cxnLst/>
              <a:rect l="l" t="t" r="r" b="b"/>
              <a:pathLst>
                <a:path w="1922" h="1646" extrusionOk="0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89"/>
            <p:cNvSpPr/>
            <p:nvPr/>
          </p:nvSpPr>
          <p:spPr>
            <a:xfrm>
              <a:off x="8286352" y="3897495"/>
              <a:ext cx="50522" cy="43245"/>
            </a:xfrm>
            <a:custGeom>
              <a:avLst/>
              <a:gdLst/>
              <a:ahLst/>
              <a:cxnLst/>
              <a:rect l="l" t="t" r="r" b="b"/>
              <a:pathLst>
                <a:path w="1923" h="1646" extrusionOk="0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89"/>
            <p:cNvSpPr/>
            <p:nvPr/>
          </p:nvSpPr>
          <p:spPr>
            <a:xfrm>
              <a:off x="8210556" y="3897495"/>
              <a:ext cx="50496" cy="43245"/>
            </a:xfrm>
            <a:custGeom>
              <a:avLst/>
              <a:gdLst/>
              <a:ahLst/>
              <a:cxnLst/>
              <a:rect l="l" t="t" r="r" b="b"/>
              <a:pathLst>
                <a:path w="1922" h="1646" extrusionOk="0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89"/>
            <p:cNvSpPr/>
            <p:nvPr/>
          </p:nvSpPr>
          <p:spPr>
            <a:xfrm>
              <a:off x="8143666" y="3875821"/>
              <a:ext cx="44138" cy="64919"/>
            </a:xfrm>
            <a:custGeom>
              <a:avLst/>
              <a:gdLst/>
              <a:ahLst/>
              <a:cxnLst/>
              <a:rect l="l" t="t" r="r" b="b"/>
              <a:pathLst>
                <a:path w="1680" h="2471" extrusionOk="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89"/>
            <p:cNvSpPr/>
            <p:nvPr/>
          </p:nvSpPr>
          <p:spPr>
            <a:xfrm>
              <a:off x="7981302" y="3897495"/>
              <a:ext cx="33392" cy="43192"/>
            </a:xfrm>
            <a:custGeom>
              <a:avLst/>
              <a:gdLst/>
              <a:ahLst/>
              <a:cxnLst/>
              <a:rect l="l" t="t" r="r" b="b"/>
              <a:pathLst>
                <a:path w="1271" h="1644" extrusionOk="0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89"/>
            <p:cNvSpPr/>
            <p:nvPr/>
          </p:nvSpPr>
          <p:spPr>
            <a:xfrm>
              <a:off x="8057125" y="3897495"/>
              <a:ext cx="33366" cy="43192"/>
            </a:xfrm>
            <a:custGeom>
              <a:avLst/>
              <a:gdLst/>
              <a:ahLst/>
              <a:cxnLst/>
              <a:rect l="l" t="t" r="r" b="b"/>
              <a:pathLst>
                <a:path w="1270" h="1644" extrusionOk="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89"/>
            <p:cNvSpPr/>
            <p:nvPr/>
          </p:nvSpPr>
          <p:spPr>
            <a:xfrm>
              <a:off x="8306057" y="3897495"/>
              <a:ext cx="33366" cy="43192"/>
            </a:xfrm>
            <a:custGeom>
              <a:avLst/>
              <a:gdLst/>
              <a:ahLst/>
              <a:cxnLst/>
              <a:rect l="l" t="t" r="r" b="b"/>
              <a:pathLst>
                <a:path w="1270" h="1644" extrusionOk="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89"/>
            <p:cNvSpPr/>
            <p:nvPr/>
          </p:nvSpPr>
          <p:spPr>
            <a:xfrm>
              <a:off x="8230234" y="3897495"/>
              <a:ext cx="33366" cy="43192"/>
            </a:xfrm>
            <a:custGeom>
              <a:avLst/>
              <a:gdLst/>
              <a:ahLst/>
              <a:cxnLst/>
              <a:rect l="l" t="t" r="r" b="b"/>
              <a:pathLst>
                <a:path w="1270" h="1644" extrusionOk="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89"/>
            <p:cNvSpPr/>
            <p:nvPr/>
          </p:nvSpPr>
          <p:spPr>
            <a:xfrm>
              <a:off x="7970373" y="3960733"/>
              <a:ext cx="365030" cy="39566"/>
            </a:xfrm>
            <a:custGeom>
              <a:avLst/>
              <a:gdLst/>
              <a:ahLst/>
              <a:cxnLst/>
              <a:rect l="l" t="t" r="r" b="b"/>
              <a:pathLst>
                <a:path w="13894" h="1506" extrusionOk="0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89"/>
            <p:cNvSpPr/>
            <p:nvPr/>
          </p:nvSpPr>
          <p:spPr>
            <a:xfrm>
              <a:off x="8291108" y="3960733"/>
              <a:ext cx="44295" cy="39566"/>
            </a:xfrm>
            <a:custGeom>
              <a:avLst/>
              <a:gdLst/>
              <a:ahLst/>
              <a:cxnLst/>
              <a:rect l="l" t="t" r="r" b="b"/>
              <a:pathLst>
                <a:path w="1686" h="1506" extrusionOk="0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10" name="Google Shape;7110;p89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7111" name="Google Shape;7111;p89"/>
            <p:cNvSpPr/>
            <p:nvPr/>
          </p:nvSpPr>
          <p:spPr>
            <a:xfrm>
              <a:off x="6433432" y="4162270"/>
              <a:ext cx="88407" cy="75717"/>
            </a:xfrm>
            <a:custGeom>
              <a:avLst/>
              <a:gdLst/>
              <a:ahLst/>
              <a:cxnLst/>
              <a:rect l="l" t="t" r="r" b="b"/>
              <a:pathLst>
                <a:path w="3365" h="2882" extrusionOk="0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89"/>
            <p:cNvSpPr/>
            <p:nvPr/>
          </p:nvSpPr>
          <p:spPr>
            <a:xfrm>
              <a:off x="6475888" y="4162270"/>
              <a:ext cx="48157" cy="75612"/>
            </a:xfrm>
            <a:custGeom>
              <a:avLst/>
              <a:gdLst/>
              <a:ahLst/>
              <a:cxnLst/>
              <a:rect l="l" t="t" r="r" b="b"/>
              <a:pathLst>
                <a:path w="1833" h="2878" extrusionOk="0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89"/>
            <p:cNvSpPr/>
            <p:nvPr/>
          </p:nvSpPr>
          <p:spPr>
            <a:xfrm>
              <a:off x="6400828" y="4244292"/>
              <a:ext cx="166042" cy="305996"/>
            </a:xfrm>
            <a:custGeom>
              <a:avLst/>
              <a:gdLst/>
              <a:ahLst/>
              <a:cxnLst/>
              <a:rect l="l" t="t" r="r" b="b"/>
              <a:pathLst>
                <a:path w="6320" h="11647" extrusionOk="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89"/>
            <p:cNvSpPr/>
            <p:nvPr/>
          </p:nvSpPr>
          <p:spPr>
            <a:xfrm>
              <a:off x="6452400" y="4421947"/>
              <a:ext cx="31553" cy="127973"/>
            </a:xfrm>
            <a:custGeom>
              <a:avLst/>
              <a:gdLst/>
              <a:ahLst/>
              <a:cxnLst/>
              <a:rect l="l" t="t" r="r" b="b"/>
              <a:pathLst>
                <a:path w="1201" h="4871" extrusionOk="0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89"/>
            <p:cNvSpPr/>
            <p:nvPr/>
          </p:nvSpPr>
          <p:spPr>
            <a:xfrm>
              <a:off x="6501583" y="4288745"/>
              <a:ext cx="29005" cy="261359"/>
            </a:xfrm>
            <a:custGeom>
              <a:avLst/>
              <a:gdLst/>
              <a:ahLst/>
              <a:cxnLst/>
              <a:rect l="l" t="t" r="r" b="b"/>
              <a:pathLst>
                <a:path w="1104" h="9948" extrusionOk="0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89"/>
            <p:cNvSpPr/>
            <p:nvPr/>
          </p:nvSpPr>
          <p:spPr>
            <a:xfrm>
              <a:off x="6408105" y="4288745"/>
              <a:ext cx="29189" cy="109924"/>
            </a:xfrm>
            <a:custGeom>
              <a:avLst/>
              <a:gdLst/>
              <a:ahLst/>
              <a:cxnLst/>
              <a:rect l="l" t="t" r="r" b="b"/>
              <a:pathLst>
                <a:path w="1111" h="4184" extrusionOk="0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89"/>
            <p:cNvSpPr/>
            <p:nvPr/>
          </p:nvSpPr>
          <p:spPr>
            <a:xfrm>
              <a:off x="6508519" y="4244292"/>
              <a:ext cx="58509" cy="154298"/>
            </a:xfrm>
            <a:custGeom>
              <a:avLst/>
              <a:gdLst/>
              <a:ahLst/>
              <a:cxnLst/>
              <a:rect l="l" t="t" r="r" b="b"/>
              <a:pathLst>
                <a:path w="2227" h="5873" extrusionOk="0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18" name="Google Shape;7118;p89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7119" name="Google Shape;7119;p89"/>
            <p:cNvSpPr/>
            <p:nvPr/>
          </p:nvSpPr>
          <p:spPr>
            <a:xfrm>
              <a:off x="6919815" y="4244634"/>
              <a:ext cx="224157" cy="305654"/>
            </a:xfrm>
            <a:custGeom>
              <a:avLst/>
              <a:gdLst/>
              <a:ahLst/>
              <a:cxnLst/>
              <a:rect l="l" t="t" r="r" b="b"/>
              <a:pathLst>
                <a:path w="8532" h="11634" extrusionOk="0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89"/>
            <p:cNvSpPr/>
            <p:nvPr/>
          </p:nvSpPr>
          <p:spPr>
            <a:xfrm>
              <a:off x="6981581" y="4162270"/>
              <a:ext cx="88407" cy="75717"/>
            </a:xfrm>
            <a:custGeom>
              <a:avLst/>
              <a:gdLst/>
              <a:ahLst/>
              <a:cxnLst/>
              <a:rect l="l" t="t" r="r" b="b"/>
              <a:pathLst>
                <a:path w="3365" h="2882" extrusionOk="0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89"/>
            <p:cNvSpPr/>
            <p:nvPr/>
          </p:nvSpPr>
          <p:spPr>
            <a:xfrm>
              <a:off x="7024038" y="4162270"/>
              <a:ext cx="48157" cy="75612"/>
            </a:xfrm>
            <a:custGeom>
              <a:avLst/>
              <a:gdLst/>
              <a:ahLst/>
              <a:cxnLst/>
              <a:rect l="l" t="t" r="r" b="b"/>
              <a:pathLst>
                <a:path w="1833" h="2878" extrusionOk="0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89"/>
            <p:cNvSpPr/>
            <p:nvPr/>
          </p:nvSpPr>
          <p:spPr>
            <a:xfrm>
              <a:off x="6928563" y="4289113"/>
              <a:ext cx="54515" cy="109556"/>
            </a:xfrm>
            <a:custGeom>
              <a:avLst/>
              <a:gdLst/>
              <a:ahLst/>
              <a:cxnLst/>
              <a:rect l="l" t="t" r="r" b="b"/>
              <a:pathLst>
                <a:path w="2075" h="4170" extrusionOk="0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89"/>
            <p:cNvSpPr/>
            <p:nvPr/>
          </p:nvSpPr>
          <p:spPr>
            <a:xfrm>
              <a:off x="7056484" y="4244634"/>
              <a:ext cx="88591" cy="154167"/>
            </a:xfrm>
            <a:custGeom>
              <a:avLst/>
              <a:gdLst/>
              <a:ahLst/>
              <a:cxnLst/>
              <a:rect l="l" t="t" r="r" b="b"/>
              <a:pathLst>
                <a:path w="3372" h="5868" extrusionOk="0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89"/>
            <p:cNvSpPr/>
            <p:nvPr/>
          </p:nvSpPr>
          <p:spPr>
            <a:xfrm>
              <a:off x="7000550" y="4429251"/>
              <a:ext cx="21333" cy="121037"/>
            </a:xfrm>
            <a:custGeom>
              <a:avLst/>
              <a:gdLst/>
              <a:ahLst/>
              <a:cxnLst/>
              <a:rect l="l" t="t" r="r" b="b"/>
              <a:pathLst>
                <a:path w="812" h="4607" extrusionOk="0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89"/>
            <p:cNvSpPr/>
            <p:nvPr/>
          </p:nvSpPr>
          <p:spPr>
            <a:xfrm>
              <a:off x="7049574" y="4429251"/>
              <a:ext cx="21517" cy="120932"/>
            </a:xfrm>
            <a:custGeom>
              <a:avLst/>
              <a:gdLst/>
              <a:ahLst/>
              <a:cxnLst/>
              <a:rect l="l" t="t" r="r" b="b"/>
              <a:pathLst>
                <a:path w="819" h="4603" extrusionOk="0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89"/>
            <p:cNvSpPr/>
            <p:nvPr/>
          </p:nvSpPr>
          <p:spPr>
            <a:xfrm>
              <a:off x="7058139" y="4289113"/>
              <a:ext cx="48315" cy="140164"/>
            </a:xfrm>
            <a:custGeom>
              <a:avLst/>
              <a:gdLst/>
              <a:ahLst/>
              <a:cxnLst/>
              <a:rect l="l" t="t" r="r" b="b"/>
              <a:pathLst>
                <a:path w="1839" h="5335" extrusionOk="0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27" name="Google Shape;7127;p89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7128" name="Google Shape;7128;p89"/>
            <p:cNvSpPr/>
            <p:nvPr/>
          </p:nvSpPr>
          <p:spPr>
            <a:xfrm>
              <a:off x="7385600" y="4314808"/>
              <a:ext cx="230541" cy="220610"/>
            </a:xfrm>
            <a:custGeom>
              <a:avLst/>
              <a:gdLst/>
              <a:ahLst/>
              <a:cxnLst/>
              <a:rect l="l" t="t" r="r" b="b"/>
              <a:pathLst>
                <a:path w="8775" h="8397" extrusionOk="0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89"/>
            <p:cNvSpPr/>
            <p:nvPr/>
          </p:nvSpPr>
          <p:spPr>
            <a:xfrm>
              <a:off x="7541212" y="4315176"/>
              <a:ext cx="74561" cy="179704"/>
            </a:xfrm>
            <a:custGeom>
              <a:avLst/>
              <a:gdLst/>
              <a:ahLst/>
              <a:cxnLst/>
              <a:rect l="l" t="t" r="r" b="b"/>
              <a:pathLst>
                <a:path w="2838" h="6840" extrusionOk="0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89"/>
            <p:cNvSpPr/>
            <p:nvPr/>
          </p:nvSpPr>
          <p:spPr>
            <a:xfrm>
              <a:off x="7435334" y="4177035"/>
              <a:ext cx="338994" cy="281011"/>
            </a:xfrm>
            <a:custGeom>
              <a:avLst/>
              <a:gdLst/>
              <a:ahLst/>
              <a:cxnLst/>
              <a:rect l="l" t="t" r="r" b="b"/>
              <a:pathLst>
                <a:path w="12903" h="10696" extrusionOk="0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89"/>
            <p:cNvSpPr/>
            <p:nvPr/>
          </p:nvSpPr>
          <p:spPr>
            <a:xfrm>
              <a:off x="7700843" y="4177035"/>
              <a:ext cx="73484" cy="215618"/>
            </a:xfrm>
            <a:custGeom>
              <a:avLst/>
              <a:gdLst/>
              <a:ahLst/>
              <a:cxnLst/>
              <a:rect l="l" t="t" r="r" b="b"/>
              <a:pathLst>
                <a:path w="2797" h="8207" extrusionOk="0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89"/>
            <p:cNvSpPr/>
            <p:nvPr/>
          </p:nvSpPr>
          <p:spPr>
            <a:xfrm>
              <a:off x="7516069" y="4261764"/>
              <a:ext cx="28085" cy="28112"/>
            </a:xfrm>
            <a:custGeom>
              <a:avLst/>
              <a:gdLst/>
              <a:ahLst/>
              <a:cxnLst/>
              <a:rect l="l" t="t" r="r" b="b"/>
              <a:pathLst>
                <a:path w="1069" h="1070" extrusionOk="0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89"/>
            <p:cNvSpPr/>
            <p:nvPr/>
          </p:nvSpPr>
          <p:spPr>
            <a:xfrm>
              <a:off x="7586059" y="4261764"/>
              <a:ext cx="28085" cy="28112"/>
            </a:xfrm>
            <a:custGeom>
              <a:avLst/>
              <a:gdLst/>
              <a:ahLst/>
              <a:cxnLst/>
              <a:rect l="l" t="t" r="r" b="b"/>
              <a:pathLst>
                <a:path w="1069" h="1070" extrusionOk="0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89"/>
            <p:cNvSpPr/>
            <p:nvPr/>
          </p:nvSpPr>
          <p:spPr>
            <a:xfrm>
              <a:off x="7655839" y="4261764"/>
              <a:ext cx="28269" cy="28112"/>
            </a:xfrm>
            <a:custGeom>
              <a:avLst/>
              <a:gdLst/>
              <a:ahLst/>
              <a:cxnLst/>
              <a:rect l="l" t="t" r="r" b="b"/>
              <a:pathLst>
                <a:path w="1076" h="1070" extrusionOk="0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35" name="Google Shape;7135;p89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7136" name="Google Shape;7136;p89"/>
            <p:cNvSpPr/>
            <p:nvPr/>
          </p:nvSpPr>
          <p:spPr>
            <a:xfrm>
              <a:off x="3779069" y="3268978"/>
              <a:ext cx="109372" cy="40670"/>
            </a:xfrm>
            <a:custGeom>
              <a:avLst/>
              <a:gdLst/>
              <a:ahLst/>
              <a:cxnLst/>
              <a:rect l="l" t="t" r="r" b="b"/>
              <a:pathLst>
                <a:path w="4163" h="1548" extrusionOk="0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89"/>
            <p:cNvSpPr/>
            <p:nvPr/>
          </p:nvSpPr>
          <p:spPr>
            <a:xfrm>
              <a:off x="3913374" y="3283192"/>
              <a:ext cx="57432" cy="31369"/>
            </a:xfrm>
            <a:custGeom>
              <a:avLst/>
              <a:gdLst/>
              <a:ahLst/>
              <a:cxnLst/>
              <a:rect l="l" t="t" r="r" b="b"/>
              <a:pathLst>
                <a:path w="2186" h="1194" extrusionOk="0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89"/>
            <p:cNvSpPr/>
            <p:nvPr/>
          </p:nvSpPr>
          <p:spPr>
            <a:xfrm>
              <a:off x="3625085" y="3309070"/>
              <a:ext cx="369207" cy="209050"/>
            </a:xfrm>
            <a:custGeom>
              <a:avLst/>
              <a:gdLst/>
              <a:ahLst/>
              <a:cxnLst/>
              <a:rect l="l" t="t" r="r" b="b"/>
              <a:pathLst>
                <a:path w="14053" h="7957" extrusionOk="0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89"/>
            <p:cNvSpPr/>
            <p:nvPr/>
          </p:nvSpPr>
          <p:spPr>
            <a:xfrm>
              <a:off x="3941616" y="3344065"/>
              <a:ext cx="52676" cy="145996"/>
            </a:xfrm>
            <a:custGeom>
              <a:avLst/>
              <a:gdLst/>
              <a:ahLst/>
              <a:cxnLst/>
              <a:rect l="l" t="t" r="r" b="b"/>
              <a:pathLst>
                <a:path w="2005" h="5557" extrusionOk="0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89"/>
            <p:cNvSpPr/>
            <p:nvPr/>
          </p:nvSpPr>
          <p:spPr>
            <a:xfrm>
              <a:off x="3739161" y="3324203"/>
              <a:ext cx="187349" cy="179783"/>
            </a:xfrm>
            <a:custGeom>
              <a:avLst/>
              <a:gdLst/>
              <a:ahLst/>
              <a:cxnLst/>
              <a:rect l="l" t="t" r="r" b="b"/>
              <a:pathLst>
                <a:path w="7131" h="6843" extrusionOk="0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89"/>
            <p:cNvSpPr/>
            <p:nvPr/>
          </p:nvSpPr>
          <p:spPr>
            <a:xfrm>
              <a:off x="3755739" y="3339494"/>
              <a:ext cx="155297" cy="149096"/>
            </a:xfrm>
            <a:custGeom>
              <a:avLst/>
              <a:gdLst/>
              <a:ahLst/>
              <a:cxnLst/>
              <a:rect l="l" t="t" r="r" b="b"/>
              <a:pathLst>
                <a:path w="5911" h="5675" extrusionOk="0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89"/>
            <p:cNvSpPr/>
            <p:nvPr/>
          </p:nvSpPr>
          <p:spPr>
            <a:xfrm>
              <a:off x="3775049" y="3359172"/>
              <a:ext cx="122298" cy="108479"/>
            </a:xfrm>
            <a:custGeom>
              <a:avLst/>
              <a:gdLst/>
              <a:ahLst/>
              <a:cxnLst/>
              <a:rect l="l" t="t" r="r" b="b"/>
              <a:pathLst>
                <a:path w="4655" h="4129" extrusionOk="0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89"/>
            <p:cNvSpPr/>
            <p:nvPr/>
          </p:nvSpPr>
          <p:spPr>
            <a:xfrm>
              <a:off x="3798563" y="3359093"/>
              <a:ext cx="98075" cy="90982"/>
            </a:xfrm>
            <a:custGeom>
              <a:avLst/>
              <a:gdLst/>
              <a:ahLst/>
              <a:cxnLst/>
              <a:rect l="l" t="t" r="r" b="b"/>
              <a:pathLst>
                <a:path w="3733" h="3463" extrusionOk="0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89"/>
            <p:cNvSpPr/>
            <p:nvPr/>
          </p:nvSpPr>
          <p:spPr>
            <a:xfrm>
              <a:off x="3828461" y="3387441"/>
              <a:ext cx="34286" cy="34286"/>
            </a:xfrm>
            <a:custGeom>
              <a:avLst/>
              <a:gdLst/>
              <a:ahLst/>
              <a:cxnLst/>
              <a:rect l="l" t="t" r="r" b="b"/>
              <a:pathLst>
                <a:path w="1305" h="1305" extrusionOk="0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89"/>
            <p:cNvSpPr/>
            <p:nvPr/>
          </p:nvSpPr>
          <p:spPr>
            <a:xfrm>
              <a:off x="3658057" y="3259862"/>
              <a:ext cx="35573" cy="31028"/>
            </a:xfrm>
            <a:custGeom>
              <a:avLst/>
              <a:gdLst/>
              <a:ahLst/>
              <a:cxnLst/>
              <a:rect l="l" t="t" r="r" b="b"/>
              <a:pathLst>
                <a:path w="1354" h="1181" extrusionOk="0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89"/>
            <p:cNvSpPr/>
            <p:nvPr/>
          </p:nvSpPr>
          <p:spPr>
            <a:xfrm>
              <a:off x="3625085" y="3281931"/>
              <a:ext cx="101517" cy="236190"/>
            </a:xfrm>
            <a:custGeom>
              <a:avLst/>
              <a:gdLst/>
              <a:ahLst/>
              <a:cxnLst/>
              <a:rect l="l" t="t" r="r" b="b"/>
              <a:pathLst>
                <a:path w="3864" h="8990" extrusionOk="0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89"/>
            <p:cNvSpPr/>
            <p:nvPr/>
          </p:nvSpPr>
          <p:spPr>
            <a:xfrm>
              <a:off x="3625269" y="3281931"/>
              <a:ext cx="79474" cy="209944"/>
            </a:xfrm>
            <a:custGeom>
              <a:avLst/>
              <a:gdLst/>
              <a:ahLst/>
              <a:cxnLst/>
              <a:rect l="l" t="t" r="r" b="b"/>
              <a:pathLst>
                <a:path w="3025" h="7991" extrusionOk="0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89"/>
            <p:cNvSpPr/>
            <p:nvPr/>
          </p:nvSpPr>
          <p:spPr>
            <a:xfrm>
              <a:off x="3912822" y="3327671"/>
              <a:ext cx="22621" cy="22621"/>
            </a:xfrm>
            <a:custGeom>
              <a:avLst/>
              <a:gdLst/>
              <a:ahLst/>
              <a:cxnLst/>
              <a:rect l="l" t="t" r="r" b="b"/>
              <a:pathLst>
                <a:path w="861" h="861" extrusionOk="0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9" name="Google Shape;7149;p89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7150" name="Google Shape;7150;p89"/>
            <p:cNvSpPr/>
            <p:nvPr/>
          </p:nvSpPr>
          <p:spPr>
            <a:xfrm>
              <a:off x="6568840" y="3420045"/>
              <a:ext cx="77110" cy="49051"/>
            </a:xfrm>
            <a:custGeom>
              <a:avLst/>
              <a:gdLst/>
              <a:ahLst/>
              <a:cxnLst/>
              <a:rect l="l" t="t" r="r" b="b"/>
              <a:pathLst>
                <a:path w="2935" h="1867" extrusionOk="0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89"/>
            <p:cNvSpPr/>
            <p:nvPr/>
          </p:nvSpPr>
          <p:spPr>
            <a:xfrm>
              <a:off x="6568840" y="3444663"/>
              <a:ext cx="77110" cy="24433"/>
            </a:xfrm>
            <a:custGeom>
              <a:avLst/>
              <a:gdLst/>
              <a:ahLst/>
              <a:cxnLst/>
              <a:rect l="l" t="t" r="r" b="b"/>
              <a:pathLst>
                <a:path w="2935" h="930" extrusionOk="0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89"/>
            <p:cNvSpPr/>
            <p:nvPr/>
          </p:nvSpPr>
          <p:spPr>
            <a:xfrm>
              <a:off x="6626797" y="3387178"/>
              <a:ext cx="53780" cy="114890"/>
            </a:xfrm>
            <a:custGeom>
              <a:avLst/>
              <a:gdLst/>
              <a:ahLst/>
              <a:cxnLst/>
              <a:rect l="l" t="t" r="r" b="b"/>
              <a:pathLst>
                <a:path w="2047" h="4373" extrusionOk="0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89"/>
            <p:cNvSpPr/>
            <p:nvPr/>
          </p:nvSpPr>
          <p:spPr>
            <a:xfrm>
              <a:off x="6345051" y="3363743"/>
              <a:ext cx="247855" cy="161655"/>
            </a:xfrm>
            <a:custGeom>
              <a:avLst/>
              <a:gdLst/>
              <a:ahLst/>
              <a:cxnLst/>
              <a:rect l="l" t="t" r="r" b="b"/>
              <a:pathLst>
                <a:path w="9434" h="6153" extrusionOk="0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89"/>
            <p:cNvSpPr/>
            <p:nvPr/>
          </p:nvSpPr>
          <p:spPr>
            <a:xfrm>
              <a:off x="6345051" y="3363743"/>
              <a:ext cx="247671" cy="161655"/>
            </a:xfrm>
            <a:custGeom>
              <a:avLst/>
              <a:gdLst/>
              <a:ahLst/>
              <a:cxnLst/>
              <a:rect l="l" t="t" r="r" b="b"/>
              <a:pathLst>
                <a:path w="9427" h="6153" extrusionOk="0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89"/>
            <p:cNvSpPr/>
            <p:nvPr/>
          </p:nvSpPr>
          <p:spPr>
            <a:xfrm>
              <a:off x="6317360" y="3276808"/>
              <a:ext cx="147993" cy="147835"/>
            </a:xfrm>
            <a:custGeom>
              <a:avLst/>
              <a:gdLst/>
              <a:ahLst/>
              <a:cxnLst/>
              <a:rect l="l" t="t" r="r" b="b"/>
              <a:pathLst>
                <a:path w="5633" h="5627" extrusionOk="0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89"/>
            <p:cNvSpPr/>
            <p:nvPr/>
          </p:nvSpPr>
          <p:spPr>
            <a:xfrm>
              <a:off x="6339035" y="3298325"/>
              <a:ext cx="133622" cy="126344"/>
            </a:xfrm>
            <a:custGeom>
              <a:avLst/>
              <a:gdLst/>
              <a:ahLst/>
              <a:cxnLst/>
              <a:rect l="l" t="t" r="r" b="b"/>
              <a:pathLst>
                <a:path w="5086" h="4809" extrusionOk="0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89"/>
            <p:cNvSpPr/>
            <p:nvPr/>
          </p:nvSpPr>
          <p:spPr>
            <a:xfrm>
              <a:off x="6505051" y="3446659"/>
              <a:ext cx="54148" cy="54148"/>
            </a:xfrm>
            <a:custGeom>
              <a:avLst/>
              <a:gdLst/>
              <a:ahLst/>
              <a:cxnLst/>
              <a:rect l="l" t="t" r="r" b="b"/>
              <a:pathLst>
                <a:path w="2061" h="2061" extrusionOk="0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89"/>
            <p:cNvSpPr/>
            <p:nvPr/>
          </p:nvSpPr>
          <p:spPr>
            <a:xfrm>
              <a:off x="6358371" y="3325885"/>
              <a:ext cx="57773" cy="49550"/>
            </a:xfrm>
            <a:custGeom>
              <a:avLst/>
              <a:gdLst/>
              <a:ahLst/>
              <a:cxnLst/>
              <a:rect l="l" t="t" r="r" b="b"/>
              <a:pathLst>
                <a:path w="2199" h="1886" extrusionOk="0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89"/>
            <p:cNvSpPr/>
            <p:nvPr/>
          </p:nvSpPr>
          <p:spPr>
            <a:xfrm>
              <a:off x="6484821" y="3293937"/>
              <a:ext cx="113734" cy="113576"/>
            </a:xfrm>
            <a:custGeom>
              <a:avLst/>
              <a:gdLst/>
              <a:ahLst/>
              <a:cxnLst/>
              <a:rect l="l" t="t" r="r" b="b"/>
              <a:pathLst>
                <a:path w="4329" h="4323" extrusionOk="0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89"/>
            <p:cNvSpPr/>
            <p:nvPr/>
          </p:nvSpPr>
          <p:spPr>
            <a:xfrm>
              <a:off x="6501583" y="3310541"/>
              <a:ext cx="102463" cy="96919"/>
            </a:xfrm>
            <a:custGeom>
              <a:avLst/>
              <a:gdLst/>
              <a:ahLst/>
              <a:cxnLst/>
              <a:rect l="l" t="t" r="r" b="b"/>
              <a:pathLst>
                <a:path w="3900" h="3689" extrusionOk="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89"/>
            <p:cNvSpPr/>
            <p:nvPr/>
          </p:nvSpPr>
          <p:spPr>
            <a:xfrm>
              <a:off x="6521445" y="3335448"/>
              <a:ext cx="35389" cy="30502"/>
            </a:xfrm>
            <a:custGeom>
              <a:avLst/>
              <a:gdLst/>
              <a:ahLst/>
              <a:cxnLst/>
              <a:rect l="l" t="t" r="r" b="b"/>
              <a:pathLst>
                <a:path w="1347" h="1161" extrusionOk="0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89"/>
            <p:cNvSpPr/>
            <p:nvPr/>
          </p:nvSpPr>
          <p:spPr>
            <a:xfrm>
              <a:off x="6413071" y="3305234"/>
              <a:ext cx="25800" cy="21806"/>
            </a:xfrm>
            <a:custGeom>
              <a:avLst/>
              <a:gdLst/>
              <a:ahLst/>
              <a:cxnLst/>
              <a:rect l="l" t="t" r="r" b="b"/>
              <a:pathLst>
                <a:path w="982" h="830" extrusionOk="0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89"/>
            <p:cNvSpPr/>
            <p:nvPr/>
          </p:nvSpPr>
          <p:spPr>
            <a:xfrm>
              <a:off x="6343869" y="3373779"/>
              <a:ext cx="26956" cy="22358"/>
            </a:xfrm>
            <a:custGeom>
              <a:avLst/>
              <a:gdLst/>
              <a:ahLst/>
              <a:cxnLst/>
              <a:rect l="l" t="t" r="r" b="b"/>
              <a:pathLst>
                <a:path w="1026" h="851" extrusionOk="0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89"/>
            <p:cNvSpPr/>
            <p:nvPr/>
          </p:nvSpPr>
          <p:spPr>
            <a:xfrm>
              <a:off x="6412072" y="3373779"/>
              <a:ext cx="27823" cy="22962"/>
            </a:xfrm>
            <a:custGeom>
              <a:avLst/>
              <a:gdLst/>
              <a:ahLst/>
              <a:cxnLst/>
              <a:rect l="l" t="t" r="r" b="b"/>
              <a:pathLst>
                <a:path w="1059" h="874" extrusionOk="0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89"/>
            <p:cNvSpPr/>
            <p:nvPr/>
          </p:nvSpPr>
          <p:spPr>
            <a:xfrm>
              <a:off x="6342870" y="3304656"/>
              <a:ext cx="27980" cy="22988"/>
            </a:xfrm>
            <a:custGeom>
              <a:avLst/>
              <a:gdLst/>
              <a:ahLst/>
              <a:cxnLst/>
              <a:rect l="l" t="t" r="r" b="b"/>
              <a:pathLst>
                <a:path w="1065" h="875" extrusionOk="0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89"/>
            <p:cNvSpPr/>
            <p:nvPr/>
          </p:nvSpPr>
          <p:spPr>
            <a:xfrm>
              <a:off x="6557727" y="3315402"/>
              <a:ext cx="21754" cy="17392"/>
            </a:xfrm>
            <a:custGeom>
              <a:avLst/>
              <a:gdLst/>
              <a:ahLst/>
              <a:cxnLst/>
              <a:rect l="l" t="t" r="r" b="b"/>
              <a:pathLst>
                <a:path w="828" h="662" extrusionOk="0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89"/>
            <p:cNvSpPr/>
            <p:nvPr/>
          </p:nvSpPr>
          <p:spPr>
            <a:xfrm>
              <a:off x="6504945" y="3368761"/>
              <a:ext cx="20676" cy="16683"/>
            </a:xfrm>
            <a:custGeom>
              <a:avLst/>
              <a:gdLst/>
              <a:ahLst/>
              <a:cxnLst/>
              <a:rect l="l" t="t" r="r" b="b"/>
              <a:pathLst>
                <a:path w="787" h="635" extrusionOk="0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89"/>
            <p:cNvSpPr/>
            <p:nvPr/>
          </p:nvSpPr>
          <p:spPr>
            <a:xfrm>
              <a:off x="6557753" y="3368761"/>
              <a:ext cx="20703" cy="16683"/>
            </a:xfrm>
            <a:custGeom>
              <a:avLst/>
              <a:gdLst/>
              <a:ahLst/>
              <a:cxnLst/>
              <a:rect l="l" t="t" r="r" b="b"/>
              <a:pathLst>
                <a:path w="788" h="635" extrusionOk="0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89"/>
            <p:cNvSpPr/>
            <p:nvPr/>
          </p:nvSpPr>
          <p:spPr>
            <a:xfrm>
              <a:off x="6504945" y="3316006"/>
              <a:ext cx="20808" cy="16604"/>
            </a:xfrm>
            <a:custGeom>
              <a:avLst/>
              <a:gdLst/>
              <a:ahLst/>
              <a:cxnLst/>
              <a:rect l="l" t="t" r="r" b="b"/>
              <a:pathLst>
                <a:path w="792" h="632" extrusionOk="0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89"/>
            <p:cNvSpPr/>
            <p:nvPr/>
          </p:nvSpPr>
          <p:spPr>
            <a:xfrm>
              <a:off x="6367094" y="3441168"/>
              <a:ext cx="105931" cy="11008"/>
            </a:xfrm>
            <a:custGeom>
              <a:avLst/>
              <a:gdLst/>
              <a:ahLst/>
              <a:cxnLst/>
              <a:rect l="l" t="t" r="r" b="b"/>
              <a:pathLst>
                <a:path w="4032" h="419" extrusionOk="0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89"/>
            <p:cNvSpPr/>
            <p:nvPr/>
          </p:nvSpPr>
          <p:spPr>
            <a:xfrm>
              <a:off x="6368013" y="3495290"/>
              <a:ext cx="105011" cy="11008"/>
            </a:xfrm>
            <a:custGeom>
              <a:avLst/>
              <a:gdLst/>
              <a:ahLst/>
              <a:cxnLst/>
              <a:rect l="l" t="t" r="r" b="b"/>
              <a:pathLst>
                <a:path w="3997" h="419" extrusionOk="0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89"/>
            <p:cNvSpPr/>
            <p:nvPr/>
          </p:nvSpPr>
          <p:spPr>
            <a:xfrm>
              <a:off x="6367094" y="3468334"/>
              <a:ext cx="105931" cy="10982"/>
            </a:xfrm>
            <a:custGeom>
              <a:avLst/>
              <a:gdLst/>
              <a:ahLst/>
              <a:cxnLst/>
              <a:rect l="l" t="t" r="r" b="b"/>
              <a:pathLst>
                <a:path w="4032" h="418" extrusionOk="0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89"/>
            <p:cNvSpPr/>
            <p:nvPr/>
          </p:nvSpPr>
          <p:spPr>
            <a:xfrm>
              <a:off x="6532216" y="3446659"/>
              <a:ext cx="27166" cy="54148"/>
            </a:xfrm>
            <a:custGeom>
              <a:avLst/>
              <a:gdLst/>
              <a:ahLst/>
              <a:cxnLst/>
              <a:rect l="l" t="t" r="r" b="b"/>
              <a:pathLst>
                <a:path w="1034" h="2061" extrusionOk="0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89"/>
            <p:cNvSpPr/>
            <p:nvPr/>
          </p:nvSpPr>
          <p:spPr>
            <a:xfrm>
              <a:off x="6626797" y="3444663"/>
              <a:ext cx="53780" cy="57458"/>
            </a:xfrm>
            <a:custGeom>
              <a:avLst/>
              <a:gdLst/>
              <a:ahLst/>
              <a:cxnLst/>
              <a:rect l="l" t="t" r="r" b="b"/>
              <a:pathLst>
                <a:path w="2047" h="2187" extrusionOk="0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89"/>
            <p:cNvSpPr/>
            <p:nvPr/>
          </p:nvSpPr>
          <p:spPr>
            <a:xfrm>
              <a:off x="6391343" y="3325832"/>
              <a:ext cx="24801" cy="49602"/>
            </a:xfrm>
            <a:custGeom>
              <a:avLst/>
              <a:gdLst/>
              <a:ahLst/>
              <a:cxnLst/>
              <a:rect l="l" t="t" r="r" b="b"/>
              <a:pathLst>
                <a:path w="944" h="1888" extrusionOk="0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89"/>
            <p:cNvSpPr/>
            <p:nvPr/>
          </p:nvSpPr>
          <p:spPr>
            <a:xfrm>
              <a:off x="6541674" y="3335500"/>
              <a:ext cx="14608" cy="30450"/>
            </a:xfrm>
            <a:custGeom>
              <a:avLst/>
              <a:gdLst/>
              <a:ahLst/>
              <a:cxnLst/>
              <a:rect l="l" t="t" r="r" b="b"/>
              <a:pathLst>
                <a:path w="556" h="1159" extrusionOk="0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7" name="Google Shape;7177;p89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7178" name="Google Shape;7178;p89"/>
            <p:cNvSpPr/>
            <p:nvPr/>
          </p:nvSpPr>
          <p:spPr>
            <a:xfrm>
              <a:off x="5209948" y="4186887"/>
              <a:ext cx="186981" cy="137957"/>
            </a:xfrm>
            <a:custGeom>
              <a:avLst/>
              <a:gdLst/>
              <a:ahLst/>
              <a:cxnLst/>
              <a:rect l="l" t="t" r="r" b="b"/>
              <a:pathLst>
                <a:path w="7117" h="5251" extrusionOk="0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89"/>
            <p:cNvSpPr/>
            <p:nvPr/>
          </p:nvSpPr>
          <p:spPr>
            <a:xfrm>
              <a:off x="5212680" y="4186887"/>
              <a:ext cx="184249" cy="137957"/>
            </a:xfrm>
            <a:custGeom>
              <a:avLst/>
              <a:gdLst/>
              <a:ahLst/>
              <a:cxnLst/>
              <a:rect l="l" t="t" r="r" b="b"/>
              <a:pathLst>
                <a:path w="7013" h="5251" extrusionOk="0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89"/>
            <p:cNvSpPr/>
            <p:nvPr/>
          </p:nvSpPr>
          <p:spPr>
            <a:xfrm>
              <a:off x="5084391" y="4236069"/>
              <a:ext cx="504064" cy="145103"/>
            </a:xfrm>
            <a:custGeom>
              <a:avLst/>
              <a:gdLst/>
              <a:ahLst/>
              <a:cxnLst/>
              <a:rect l="l" t="t" r="r" b="b"/>
              <a:pathLst>
                <a:path w="19186" h="5523" extrusionOk="0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89"/>
            <p:cNvSpPr/>
            <p:nvPr/>
          </p:nvSpPr>
          <p:spPr>
            <a:xfrm>
              <a:off x="5209948" y="4348148"/>
              <a:ext cx="209050" cy="161129"/>
            </a:xfrm>
            <a:custGeom>
              <a:avLst/>
              <a:gdLst/>
              <a:ahLst/>
              <a:cxnLst/>
              <a:rect l="l" t="t" r="r" b="b"/>
              <a:pathLst>
                <a:path w="7957" h="6133" extrusionOk="0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89"/>
            <p:cNvSpPr/>
            <p:nvPr/>
          </p:nvSpPr>
          <p:spPr>
            <a:xfrm>
              <a:off x="5382322" y="4183682"/>
              <a:ext cx="203218" cy="76663"/>
            </a:xfrm>
            <a:custGeom>
              <a:avLst/>
              <a:gdLst/>
              <a:ahLst/>
              <a:cxnLst/>
              <a:rect l="l" t="t" r="r" b="b"/>
              <a:pathLst>
                <a:path w="7735" h="2918" extrusionOk="0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89"/>
            <p:cNvSpPr/>
            <p:nvPr/>
          </p:nvSpPr>
          <p:spPr>
            <a:xfrm>
              <a:off x="5274263" y="4337901"/>
              <a:ext cx="23724" cy="20309"/>
            </a:xfrm>
            <a:custGeom>
              <a:avLst/>
              <a:gdLst/>
              <a:ahLst/>
              <a:cxnLst/>
              <a:rect l="l" t="t" r="r" b="b"/>
              <a:pathLst>
                <a:path w="903" h="773" extrusionOk="0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89"/>
            <p:cNvSpPr/>
            <p:nvPr/>
          </p:nvSpPr>
          <p:spPr>
            <a:xfrm>
              <a:off x="5233619" y="4337901"/>
              <a:ext cx="23724" cy="20309"/>
            </a:xfrm>
            <a:custGeom>
              <a:avLst/>
              <a:gdLst/>
              <a:ahLst/>
              <a:cxnLst/>
              <a:rect l="l" t="t" r="r" b="b"/>
              <a:pathLst>
                <a:path w="903" h="773" extrusionOk="0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89"/>
            <p:cNvSpPr/>
            <p:nvPr/>
          </p:nvSpPr>
          <p:spPr>
            <a:xfrm>
              <a:off x="5193002" y="4337901"/>
              <a:ext cx="23698" cy="20309"/>
            </a:xfrm>
            <a:custGeom>
              <a:avLst/>
              <a:gdLst/>
              <a:ahLst/>
              <a:cxnLst/>
              <a:rect l="l" t="t" r="r" b="b"/>
              <a:pathLst>
                <a:path w="902" h="773" extrusionOk="0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89"/>
            <p:cNvSpPr/>
            <p:nvPr/>
          </p:nvSpPr>
          <p:spPr>
            <a:xfrm>
              <a:off x="5152542" y="4337901"/>
              <a:ext cx="23724" cy="20309"/>
            </a:xfrm>
            <a:custGeom>
              <a:avLst/>
              <a:gdLst/>
              <a:ahLst/>
              <a:cxnLst/>
              <a:rect l="l" t="t" r="r" b="b"/>
              <a:pathLst>
                <a:path w="903" h="773" extrusionOk="0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89"/>
            <p:cNvSpPr/>
            <p:nvPr/>
          </p:nvSpPr>
          <p:spPr>
            <a:xfrm>
              <a:off x="5446479" y="4337901"/>
              <a:ext cx="23724" cy="20309"/>
            </a:xfrm>
            <a:custGeom>
              <a:avLst/>
              <a:gdLst/>
              <a:ahLst/>
              <a:cxnLst/>
              <a:rect l="l" t="t" r="r" b="b"/>
              <a:pathLst>
                <a:path w="903" h="773" extrusionOk="0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89"/>
            <p:cNvSpPr/>
            <p:nvPr/>
          </p:nvSpPr>
          <p:spPr>
            <a:xfrm>
              <a:off x="5467261" y="4183944"/>
              <a:ext cx="118279" cy="76400"/>
            </a:xfrm>
            <a:custGeom>
              <a:avLst/>
              <a:gdLst/>
              <a:ahLst/>
              <a:cxnLst/>
              <a:rect l="l" t="t" r="r" b="b"/>
              <a:pathLst>
                <a:path w="4502" h="2908" extrusionOk="0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89"/>
            <p:cNvSpPr/>
            <p:nvPr/>
          </p:nvSpPr>
          <p:spPr>
            <a:xfrm>
              <a:off x="5212680" y="4348148"/>
              <a:ext cx="206265" cy="161129"/>
            </a:xfrm>
            <a:custGeom>
              <a:avLst/>
              <a:gdLst/>
              <a:ahLst/>
              <a:cxnLst/>
              <a:rect l="l" t="t" r="r" b="b"/>
              <a:pathLst>
                <a:path w="7851" h="6133" extrusionOk="0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89"/>
            <p:cNvSpPr/>
            <p:nvPr/>
          </p:nvSpPr>
          <p:spPr>
            <a:xfrm>
              <a:off x="5479819" y="4315176"/>
              <a:ext cx="27376" cy="6410"/>
            </a:xfrm>
            <a:custGeom>
              <a:avLst/>
              <a:gdLst/>
              <a:ahLst/>
              <a:cxnLst/>
              <a:rect l="l" t="t" r="r" b="b"/>
              <a:pathLst>
                <a:path w="1042" h="244" extrusionOk="0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89"/>
            <p:cNvSpPr/>
            <p:nvPr/>
          </p:nvSpPr>
          <p:spPr>
            <a:xfrm>
              <a:off x="5540508" y="4350696"/>
              <a:ext cx="47947" cy="30476"/>
            </a:xfrm>
            <a:custGeom>
              <a:avLst/>
              <a:gdLst/>
              <a:ahLst/>
              <a:cxnLst/>
              <a:rect l="l" t="t" r="r" b="b"/>
              <a:pathLst>
                <a:path w="1825" h="1160" extrusionOk="0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89"/>
            <p:cNvSpPr/>
            <p:nvPr/>
          </p:nvSpPr>
          <p:spPr>
            <a:xfrm>
              <a:off x="5507352" y="4315176"/>
              <a:ext cx="63606" cy="35547"/>
            </a:xfrm>
            <a:custGeom>
              <a:avLst/>
              <a:gdLst/>
              <a:ahLst/>
              <a:cxnLst/>
              <a:rect l="l" t="t" r="r" b="b"/>
              <a:pathLst>
                <a:path w="2421" h="1353" extrusionOk="0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89"/>
            <p:cNvSpPr/>
            <p:nvPr/>
          </p:nvSpPr>
          <p:spPr>
            <a:xfrm>
              <a:off x="5507352" y="4315176"/>
              <a:ext cx="63606" cy="35547"/>
            </a:xfrm>
            <a:custGeom>
              <a:avLst/>
              <a:gdLst/>
              <a:ahLst/>
              <a:cxnLst/>
              <a:rect l="l" t="t" r="r" b="b"/>
              <a:pathLst>
                <a:path w="2421" h="1353" extrusionOk="0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94" name="Google Shape;7194;p89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7195" name="Google Shape;7195;p89"/>
            <p:cNvSpPr/>
            <p:nvPr/>
          </p:nvSpPr>
          <p:spPr>
            <a:xfrm>
              <a:off x="7947779" y="2386432"/>
              <a:ext cx="379611" cy="228728"/>
            </a:xfrm>
            <a:custGeom>
              <a:avLst/>
              <a:gdLst/>
              <a:ahLst/>
              <a:cxnLst/>
              <a:rect l="l" t="t" r="r" b="b"/>
              <a:pathLst>
                <a:path w="14449" h="8706" extrusionOk="0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89"/>
            <p:cNvSpPr/>
            <p:nvPr/>
          </p:nvSpPr>
          <p:spPr>
            <a:xfrm>
              <a:off x="7947595" y="2386432"/>
              <a:ext cx="208866" cy="228728"/>
            </a:xfrm>
            <a:custGeom>
              <a:avLst/>
              <a:gdLst/>
              <a:ahLst/>
              <a:cxnLst/>
              <a:rect l="l" t="t" r="r" b="b"/>
              <a:pathLst>
                <a:path w="7950" h="8706" extrusionOk="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89"/>
            <p:cNvSpPr/>
            <p:nvPr/>
          </p:nvSpPr>
          <p:spPr>
            <a:xfrm>
              <a:off x="8049269" y="2419063"/>
              <a:ext cx="170062" cy="163678"/>
            </a:xfrm>
            <a:custGeom>
              <a:avLst/>
              <a:gdLst/>
              <a:ahLst/>
              <a:cxnLst/>
              <a:rect l="l" t="t" r="r" b="b"/>
              <a:pathLst>
                <a:path w="6473" h="6230" extrusionOk="0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89"/>
            <p:cNvSpPr/>
            <p:nvPr/>
          </p:nvSpPr>
          <p:spPr>
            <a:xfrm>
              <a:off x="8055837" y="2418984"/>
              <a:ext cx="97340" cy="163599"/>
            </a:xfrm>
            <a:custGeom>
              <a:avLst/>
              <a:gdLst/>
              <a:ahLst/>
              <a:cxnLst/>
              <a:rect l="l" t="t" r="r" b="b"/>
              <a:pathLst>
                <a:path w="3705" h="6227" extrusionOk="0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89"/>
            <p:cNvSpPr/>
            <p:nvPr/>
          </p:nvSpPr>
          <p:spPr>
            <a:xfrm>
              <a:off x="8082451" y="2459444"/>
              <a:ext cx="96420" cy="82653"/>
            </a:xfrm>
            <a:custGeom>
              <a:avLst/>
              <a:gdLst/>
              <a:ahLst/>
              <a:cxnLst/>
              <a:rect l="l" t="t" r="r" b="b"/>
              <a:pathLst>
                <a:path w="3670" h="3146" extrusionOk="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89"/>
            <p:cNvSpPr/>
            <p:nvPr/>
          </p:nvSpPr>
          <p:spPr>
            <a:xfrm>
              <a:off x="8096113" y="2459496"/>
              <a:ext cx="57432" cy="82601"/>
            </a:xfrm>
            <a:custGeom>
              <a:avLst/>
              <a:gdLst/>
              <a:ahLst/>
              <a:cxnLst/>
              <a:rect l="l" t="t" r="r" b="b"/>
              <a:pathLst>
                <a:path w="2186" h="3144" extrusionOk="0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89"/>
            <p:cNvSpPr/>
            <p:nvPr/>
          </p:nvSpPr>
          <p:spPr>
            <a:xfrm>
              <a:off x="8254563" y="2401513"/>
              <a:ext cx="38174" cy="26325"/>
            </a:xfrm>
            <a:custGeom>
              <a:avLst/>
              <a:gdLst/>
              <a:ahLst/>
              <a:cxnLst/>
              <a:rect l="l" t="t" r="r" b="b"/>
              <a:pathLst>
                <a:path w="1453" h="1002" extrusionOk="0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89"/>
            <p:cNvSpPr/>
            <p:nvPr/>
          </p:nvSpPr>
          <p:spPr>
            <a:xfrm>
              <a:off x="8013933" y="2347996"/>
              <a:ext cx="230331" cy="58693"/>
            </a:xfrm>
            <a:custGeom>
              <a:avLst/>
              <a:gdLst/>
              <a:ahLst/>
              <a:cxnLst/>
              <a:rect l="l" t="t" r="r" b="b"/>
              <a:pathLst>
                <a:path w="8767" h="2234" extrusionOk="0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89"/>
            <p:cNvSpPr/>
            <p:nvPr/>
          </p:nvSpPr>
          <p:spPr>
            <a:xfrm>
              <a:off x="8147686" y="2462097"/>
              <a:ext cx="33366" cy="28427"/>
            </a:xfrm>
            <a:custGeom>
              <a:avLst/>
              <a:gdLst/>
              <a:ahLst/>
              <a:cxnLst/>
              <a:rect l="l" t="t" r="r" b="b"/>
              <a:pathLst>
                <a:path w="1270" h="1082" extrusionOk="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4" name="Google Shape;7204;p89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7205" name="Google Shape;7205;p89"/>
            <p:cNvSpPr/>
            <p:nvPr/>
          </p:nvSpPr>
          <p:spPr>
            <a:xfrm>
              <a:off x="6503789" y="2310269"/>
              <a:ext cx="69070" cy="45399"/>
            </a:xfrm>
            <a:custGeom>
              <a:avLst/>
              <a:gdLst/>
              <a:ahLst/>
              <a:cxnLst/>
              <a:rect l="l" t="t" r="r" b="b"/>
              <a:pathLst>
                <a:path w="2629" h="1728" extrusionOk="0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89"/>
            <p:cNvSpPr/>
            <p:nvPr/>
          </p:nvSpPr>
          <p:spPr>
            <a:xfrm>
              <a:off x="6434351" y="2389533"/>
              <a:ext cx="207763" cy="259520"/>
            </a:xfrm>
            <a:custGeom>
              <a:avLst/>
              <a:gdLst/>
              <a:ahLst/>
              <a:cxnLst/>
              <a:rect l="l" t="t" r="r" b="b"/>
              <a:pathLst>
                <a:path w="7908" h="9878" extrusionOk="0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89"/>
            <p:cNvSpPr/>
            <p:nvPr/>
          </p:nvSpPr>
          <p:spPr>
            <a:xfrm>
              <a:off x="6447645" y="2389533"/>
              <a:ext cx="194653" cy="259520"/>
            </a:xfrm>
            <a:custGeom>
              <a:avLst/>
              <a:gdLst/>
              <a:ahLst/>
              <a:cxnLst/>
              <a:rect l="l" t="t" r="r" b="b"/>
              <a:pathLst>
                <a:path w="7409" h="9878" extrusionOk="0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89"/>
            <p:cNvSpPr/>
            <p:nvPr/>
          </p:nvSpPr>
          <p:spPr>
            <a:xfrm>
              <a:off x="6434351" y="2343424"/>
              <a:ext cx="207211" cy="42850"/>
            </a:xfrm>
            <a:custGeom>
              <a:avLst/>
              <a:gdLst/>
              <a:ahLst/>
              <a:cxnLst/>
              <a:rect l="l" t="t" r="r" b="b"/>
              <a:pathLst>
                <a:path w="7887" h="1631" extrusionOk="0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89"/>
            <p:cNvSpPr/>
            <p:nvPr/>
          </p:nvSpPr>
          <p:spPr>
            <a:xfrm>
              <a:off x="6555178" y="2343424"/>
              <a:ext cx="86568" cy="42850"/>
            </a:xfrm>
            <a:custGeom>
              <a:avLst/>
              <a:gdLst/>
              <a:ahLst/>
              <a:cxnLst/>
              <a:rect l="l" t="t" r="r" b="b"/>
              <a:pathLst>
                <a:path w="3295" h="1631" extrusionOk="0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89"/>
            <p:cNvSpPr/>
            <p:nvPr/>
          </p:nvSpPr>
          <p:spPr>
            <a:xfrm>
              <a:off x="6400644" y="2368751"/>
              <a:ext cx="275362" cy="30844"/>
            </a:xfrm>
            <a:custGeom>
              <a:avLst/>
              <a:gdLst/>
              <a:ahLst/>
              <a:cxnLst/>
              <a:rect l="l" t="t" r="r" b="b"/>
              <a:pathLst>
                <a:path w="10481" h="1174" extrusionOk="0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89"/>
            <p:cNvSpPr/>
            <p:nvPr/>
          </p:nvSpPr>
          <p:spPr>
            <a:xfrm>
              <a:off x="6400644" y="2368751"/>
              <a:ext cx="275362" cy="31028"/>
            </a:xfrm>
            <a:custGeom>
              <a:avLst/>
              <a:gdLst/>
              <a:ahLst/>
              <a:cxnLst/>
              <a:rect l="l" t="t" r="r" b="b"/>
              <a:pathLst>
                <a:path w="10481" h="1181" extrusionOk="0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89"/>
            <p:cNvSpPr/>
            <p:nvPr/>
          </p:nvSpPr>
          <p:spPr>
            <a:xfrm>
              <a:off x="6528748" y="2430912"/>
              <a:ext cx="19153" cy="165858"/>
            </a:xfrm>
            <a:custGeom>
              <a:avLst/>
              <a:gdLst/>
              <a:ahLst/>
              <a:cxnLst/>
              <a:rect l="l" t="t" r="r" b="b"/>
              <a:pathLst>
                <a:path w="729" h="6313" extrusionOk="0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89"/>
            <p:cNvSpPr/>
            <p:nvPr/>
          </p:nvSpPr>
          <p:spPr>
            <a:xfrm>
              <a:off x="6582870" y="2430912"/>
              <a:ext cx="23356" cy="165438"/>
            </a:xfrm>
            <a:custGeom>
              <a:avLst/>
              <a:gdLst/>
              <a:ahLst/>
              <a:cxnLst/>
              <a:rect l="l" t="t" r="r" b="b"/>
              <a:pathLst>
                <a:path w="889" h="6297" extrusionOk="0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89"/>
            <p:cNvSpPr/>
            <p:nvPr/>
          </p:nvSpPr>
          <p:spPr>
            <a:xfrm>
              <a:off x="6470423" y="2430912"/>
              <a:ext cx="23356" cy="165438"/>
            </a:xfrm>
            <a:custGeom>
              <a:avLst/>
              <a:gdLst/>
              <a:ahLst/>
              <a:cxnLst/>
              <a:rect l="l" t="t" r="r" b="b"/>
              <a:pathLst>
                <a:path w="889" h="6297" extrusionOk="0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89"/>
            <p:cNvSpPr/>
            <p:nvPr/>
          </p:nvSpPr>
          <p:spPr>
            <a:xfrm>
              <a:off x="6529668" y="2430912"/>
              <a:ext cx="18233" cy="165858"/>
            </a:xfrm>
            <a:custGeom>
              <a:avLst/>
              <a:gdLst/>
              <a:ahLst/>
              <a:cxnLst/>
              <a:rect l="l" t="t" r="r" b="b"/>
              <a:pathLst>
                <a:path w="694" h="6313" extrusionOk="0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89"/>
            <p:cNvSpPr/>
            <p:nvPr/>
          </p:nvSpPr>
          <p:spPr>
            <a:xfrm>
              <a:off x="6583789" y="2430912"/>
              <a:ext cx="22437" cy="165858"/>
            </a:xfrm>
            <a:custGeom>
              <a:avLst/>
              <a:gdLst/>
              <a:ahLst/>
              <a:cxnLst/>
              <a:rect l="l" t="t" r="r" b="b"/>
              <a:pathLst>
                <a:path w="854" h="6313" extrusionOk="0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89"/>
            <p:cNvSpPr/>
            <p:nvPr/>
          </p:nvSpPr>
          <p:spPr>
            <a:xfrm>
              <a:off x="6475547" y="2430912"/>
              <a:ext cx="18338" cy="165963"/>
            </a:xfrm>
            <a:custGeom>
              <a:avLst/>
              <a:gdLst/>
              <a:ahLst/>
              <a:cxnLst/>
              <a:rect l="l" t="t" r="r" b="b"/>
              <a:pathLst>
                <a:path w="698" h="6317" extrusionOk="0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18" name="Google Shape;7218;p89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7219" name="Google Shape;7219;p89"/>
            <p:cNvSpPr/>
            <p:nvPr/>
          </p:nvSpPr>
          <p:spPr>
            <a:xfrm>
              <a:off x="1342268" y="4371845"/>
              <a:ext cx="65077" cy="147257"/>
            </a:xfrm>
            <a:custGeom>
              <a:avLst/>
              <a:gdLst/>
              <a:ahLst/>
              <a:cxnLst/>
              <a:rect l="l" t="t" r="r" b="b"/>
              <a:pathLst>
                <a:path w="2477" h="5605" extrusionOk="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89"/>
            <p:cNvSpPr/>
            <p:nvPr/>
          </p:nvSpPr>
          <p:spPr>
            <a:xfrm>
              <a:off x="1342268" y="4371845"/>
              <a:ext cx="31002" cy="147257"/>
            </a:xfrm>
            <a:custGeom>
              <a:avLst/>
              <a:gdLst/>
              <a:ahLst/>
              <a:cxnLst/>
              <a:rect l="l" t="t" r="r" b="b"/>
              <a:pathLst>
                <a:path w="1180" h="5605" extrusionOk="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89"/>
            <p:cNvSpPr/>
            <p:nvPr/>
          </p:nvSpPr>
          <p:spPr>
            <a:xfrm>
              <a:off x="1440501" y="4335589"/>
              <a:ext cx="65077" cy="183513"/>
            </a:xfrm>
            <a:custGeom>
              <a:avLst/>
              <a:gdLst/>
              <a:ahLst/>
              <a:cxnLst/>
              <a:rect l="l" t="t" r="r" b="b"/>
              <a:pathLst>
                <a:path w="2477" h="6985" extrusionOk="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89"/>
            <p:cNvSpPr/>
            <p:nvPr/>
          </p:nvSpPr>
          <p:spPr>
            <a:xfrm>
              <a:off x="1440501" y="4335589"/>
              <a:ext cx="31002" cy="183513"/>
            </a:xfrm>
            <a:custGeom>
              <a:avLst/>
              <a:gdLst/>
              <a:ahLst/>
              <a:cxnLst/>
              <a:rect l="l" t="t" r="r" b="b"/>
              <a:pathLst>
                <a:path w="1180" h="6985" extrusionOk="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89"/>
            <p:cNvSpPr/>
            <p:nvPr/>
          </p:nvSpPr>
          <p:spPr>
            <a:xfrm>
              <a:off x="1538707" y="4299123"/>
              <a:ext cx="64919" cy="219980"/>
            </a:xfrm>
            <a:custGeom>
              <a:avLst/>
              <a:gdLst/>
              <a:ahLst/>
              <a:cxnLst/>
              <a:rect l="l" t="t" r="r" b="b"/>
              <a:pathLst>
                <a:path w="2471" h="8373" extrusionOk="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89"/>
            <p:cNvSpPr/>
            <p:nvPr/>
          </p:nvSpPr>
          <p:spPr>
            <a:xfrm>
              <a:off x="1538707" y="4299123"/>
              <a:ext cx="31002" cy="219980"/>
            </a:xfrm>
            <a:custGeom>
              <a:avLst/>
              <a:gdLst/>
              <a:ahLst/>
              <a:cxnLst/>
              <a:rect l="l" t="t" r="r" b="b"/>
              <a:pathLst>
                <a:path w="1180" h="8373" extrusionOk="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89"/>
            <p:cNvSpPr/>
            <p:nvPr/>
          </p:nvSpPr>
          <p:spPr>
            <a:xfrm>
              <a:off x="1636940" y="4262683"/>
              <a:ext cx="64893" cy="256420"/>
            </a:xfrm>
            <a:custGeom>
              <a:avLst/>
              <a:gdLst/>
              <a:ahLst/>
              <a:cxnLst/>
              <a:rect l="l" t="t" r="r" b="b"/>
              <a:pathLst>
                <a:path w="2470" h="9760" extrusionOk="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89"/>
            <p:cNvSpPr/>
            <p:nvPr/>
          </p:nvSpPr>
          <p:spPr>
            <a:xfrm>
              <a:off x="1636940" y="4262683"/>
              <a:ext cx="31002" cy="256420"/>
            </a:xfrm>
            <a:custGeom>
              <a:avLst/>
              <a:gdLst/>
              <a:ahLst/>
              <a:cxnLst/>
              <a:rect l="l" t="t" r="r" b="b"/>
              <a:pathLst>
                <a:path w="1180" h="9760" extrusionOk="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89"/>
            <p:cNvSpPr/>
            <p:nvPr/>
          </p:nvSpPr>
          <p:spPr>
            <a:xfrm>
              <a:off x="1357953" y="4161009"/>
              <a:ext cx="333687" cy="134699"/>
            </a:xfrm>
            <a:custGeom>
              <a:avLst/>
              <a:gdLst/>
              <a:ahLst/>
              <a:cxnLst/>
              <a:rect l="l" t="t" r="r" b="b"/>
              <a:pathLst>
                <a:path w="12701" h="5127" extrusionOk="0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28" name="Google Shape;7228;p89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7229" name="Google Shape;7229;p89"/>
            <p:cNvSpPr/>
            <p:nvPr/>
          </p:nvSpPr>
          <p:spPr>
            <a:xfrm>
              <a:off x="2010693" y="2813676"/>
              <a:ext cx="285214" cy="163494"/>
            </a:xfrm>
            <a:custGeom>
              <a:avLst/>
              <a:gdLst/>
              <a:ahLst/>
              <a:cxnLst/>
              <a:rect l="l" t="t" r="r" b="b"/>
              <a:pathLst>
                <a:path w="10856" h="6223" extrusionOk="0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89"/>
            <p:cNvSpPr/>
            <p:nvPr/>
          </p:nvSpPr>
          <p:spPr>
            <a:xfrm>
              <a:off x="2022174" y="3062529"/>
              <a:ext cx="89694" cy="76663"/>
            </a:xfrm>
            <a:custGeom>
              <a:avLst/>
              <a:gdLst/>
              <a:ahLst/>
              <a:cxnLst/>
              <a:rect l="l" t="t" r="r" b="b"/>
              <a:pathLst>
                <a:path w="3414" h="2918" extrusionOk="0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89"/>
            <p:cNvSpPr/>
            <p:nvPr/>
          </p:nvSpPr>
          <p:spPr>
            <a:xfrm>
              <a:off x="2050233" y="3083284"/>
              <a:ext cx="40670" cy="34969"/>
            </a:xfrm>
            <a:custGeom>
              <a:avLst/>
              <a:gdLst/>
              <a:ahLst/>
              <a:cxnLst/>
              <a:rect l="l" t="t" r="r" b="b"/>
              <a:pathLst>
                <a:path w="1548" h="1331" extrusionOk="0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89"/>
            <p:cNvSpPr/>
            <p:nvPr/>
          </p:nvSpPr>
          <p:spPr>
            <a:xfrm>
              <a:off x="2174344" y="3062529"/>
              <a:ext cx="89668" cy="76663"/>
            </a:xfrm>
            <a:custGeom>
              <a:avLst/>
              <a:gdLst/>
              <a:ahLst/>
              <a:cxnLst/>
              <a:rect l="l" t="t" r="r" b="b"/>
              <a:pathLst>
                <a:path w="3413" h="2918" extrusionOk="0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89"/>
            <p:cNvSpPr/>
            <p:nvPr/>
          </p:nvSpPr>
          <p:spPr>
            <a:xfrm>
              <a:off x="2202219" y="3083284"/>
              <a:ext cx="40854" cy="34969"/>
            </a:xfrm>
            <a:custGeom>
              <a:avLst/>
              <a:gdLst/>
              <a:ahLst/>
              <a:cxnLst/>
              <a:rect l="l" t="t" r="r" b="b"/>
              <a:pathLst>
                <a:path w="1555" h="1331" extrusionOk="0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89"/>
            <p:cNvSpPr/>
            <p:nvPr/>
          </p:nvSpPr>
          <p:spPr>
            <a:xfrm>
              <a:off x="1995376" y="2792632"/>
              <a:ext cx="335158" cy="174975"/>
            </a:xfrm>
            <a:custGeom>
              <a:avLst/>
              <a:gdLst/>
              <a:ahLst/>
              <a:cxnLst/>
              <a:rect l="l" t="t" r="r" b="b"/>
              <a:pathLst>
                <a:path w="12757" h="6660" extrusionOk="0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89"/>
            <p:cNvSpPr/>
            <p:nvPr/>
          </p:nvSpPr>
          <p:spPr>
            <a:xfrm>
              <a:off x="2273654" y="2792632"/>
              <a:ext cx="56696" cy="174975"/>
            </a:xfrm>
            <a:custGeom>
              <a:avLst/>
              <a:gdLst/>
              <a:ahLst/>
              <a:cxnLst/>
              <a:rect l="l" t="t" r="r" b="b"/>
              <a:pathLst>
                <a:path w="2158" h="6660" extrusionOk="0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89"/>
            <p:cNvSpPr/>
            <p:nvPr/>
          </p:nvSpPr>
          <p:spPr>
            <a:xfrm>
              <a:off x="1913012" y="2764940"/>
              <a:ext cx="412610" cy="236006"/>
            </a:xfrm>
            <a:custGeom>
              <a:avLst/>
              <a:gdLst/>
              <a:ahLst/>
              <a:cxnLst/>
              <a:rect l="l" t="t" r="r" b="b"/>
              <a:pathLst>
                <a:path w="15705" h="8983" extrusionOk="0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89"/>
            <p:cNvSpPr/>
            <p:nvPr/>
          </p:nvSpPr>
          <p:spPr>
            <a:xfrm>
              <a:off x="2026903" y="2967580"/>
              <a:ext cx="299270" cy="33182"/>
            </a:xfrm>
            <a:custGeom>
              <a:avLst/>
              <a:gdLst/>
              <a:ahLst/>
              <a:cxnLst/>
              <a:rect l="l" t="t" r="r" b="b"/>
              <a:pathLst>
                <a:path w="11391" h="1263" extrusionOk="0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89"/>
            <p:cNvSpPr/>
            <p:nvPr/>
          </p:nvSpPr>
          <p:spPr>
            <a:xfrm>
              <a:off x="1994483" y="2978326"/>
              <a:ext cx="287027" cy="92427"/>
            </a:xfrm>
            <a:custGeom>
              <a:avLst/>
              <a:gdLst/>
              <a:ahLst/>
              <a:cxnLst/>
              <a:rect l="l" t="t" r="r" b="b"/>
              <a:pathLst>
                <a:path w="10925" h="3518" extrusionOk="0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89"/>
            <p:cNvSpPr/>
            <p:nvPr/>
          </p:nvSpPr>
          <p:spPr>
            <a:xfrm>
              <a:off x="2003757" y="3021518"/>
              <a:ext cx="277569" cy="49235"/>
            </a:xfrm>
            <a:custGeom>
              <a:avLst/>
              <a:gdLst/>
              <a:ahLst/>
              <a:cxnLst/>
              <a:rect l="l" t="t" r="r" b="b"/>
              <a:pathLst>
                <a:path w="10565" h="1874" extrusionOk="0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89"/>
            <p:cNvSpPr/>
            <p:nvPr/>
          </p:nvSpPr>
          <p:spPr>
            <a:xfrm>
              <a:off x="2020361" y="2978326"/>
              <a:ext cx="38463" cy="32841"/>
            </a:xfrm>
            <a:custGeom>
              <a:avLst/>
              <a:gdLst/>
              <a:ahLst/>
              <a:cxnLst/>
              <a:rect l="l" t="t" r="r" b="b"/>
              <a:pathLst>
                <a:path w="1464" h="1250" extrusionOk="0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41" name="Google Shape;7241;p89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7242" name="Google Shape;7242;p89"/>
            <p:cNvSpPr/>
            <p:nvPr/>
          </p:nvSpPr>
          <p:spPr>
            <a:xfrm>
              <a:off x="830742" y="2881012"/>
              <a:ext cx="174423" cy="83678"/>
            </a:xfrm>
            <a:custGeom>
              <a:avLst/>
              <a:gdLst/>
              <a:ahLst/>
              <a:cxnLst/>
              <a:rect l="l" t="t" r="r" b="b"/>
              <a:pathLst>
                <a:path w="6639" h="3185" extrusionOk="0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89"/>
            <p:cNvSpPr/>
            <p:nvPr/>
          </p:nvSpPr>
          <p:spPr>
            <a:xfrm>
              <a:off x="1013520" y="2973045"/>
              <a:ext cx="83494" cy="172111"/>
            </a:xfrm>
            <a:custGeom>
              <a:avLst/>
              <a:gdLst/>
              <a:ahLst/>
              <a:cxnLst/>
              <a:rect l="l" t="t" r="r" b="b"/>
              <a:pathLst>
                <a:path w="3178" h="6551" extrusionOk="0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89"/>
            <p:cNvSpPr/>
            <p:nvPr/>
          </p:nvSpPr>
          <p:spPr>
            <a:xfrm>
              <a:off x="830742" y="2885557"/>
              <a:ext cx="125583" cy="72932"/>
            </a:xfrm>
            <a:custGeom>
              <a:avLst/>
              <a:gdLst/>
              <a:ahLst/>
              <a:cxnLst/>
              <a:rect l="l" t="t" r="r" b="b"/>
              <a:pathLst>
                <a:path w="4780" h="2776" extrusionOk="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89"/>
            <p:cNvSpPr/>
            <p:nvPr/>
          </p:nvSpPr>
          <p:spPr>
            <a:xfrm>
              <a:off x="1013520" y="3041012"/>
              <a:ext cx="24460" cy="104144"/>
            </a:xfrm>
            <a:custGeom>
              <a:avLst/>
              <a:gdLst/>
              <a:ahLst/>
              <a:cxnLst/>
              <a:rect l="l" t="t" r="r" b="b"/>
              <a:pathLst>
                <a:path w="931" h="3964" extrusionOk="0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89"/>
            <p:cNvSpPr/>
            <p:nvPr/>
          </p:nvSpPr>
          <p:spPr>
            <a:xfrm>
              <a:off x="903281" y="2763601"/>
              <a:ext cx="312038" cy="310383"/>
            </a:xfrm>
            <a:custGeom>
              <a:avLst/>
              <a:gdLst/>
              <a:ahLst/>
              <a:cxnLst/>
              <a:rect l="l" t="t" r="r" b="b"/>
              <a:pathLst>
                <a:path w="11877" h="11814" extrusionOk="0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89"/>
            <p:cNvSpPr/>
            <p:nvPr/>
          </p:nvSpPr>
          <p:spPr>
            <a:xfrm>
              <a:off x="903281" y="2763601"/>
              <a:ext cx="312012" cy="232065"/>
            </a:xfrm>
            <a:custGeom>
              <a:avLst/>
              <a:gdLst/>
              <a:ahLst/>
              <a:cxnLst/>
              <a:rect l="l" t="t" r="r" b="b"/>
              <a:pathLst>
                <a:path w="11876" h="8833" extrusionOk="0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89"/>
            <p:cNvSpPr/>
            <p:nvPr/>
          </p:nvSpPr>
          <p:spPr>
            <a:xfrm>
              <a:off x="1060732" y="2852218"/>
              <a:ext cx="65261" cy="65261"/>
            </a:xfrm>
            <a:custGeom>
              <a:avLst/>
              <a:gdLst/>
              <a:ahLst/>
              <a:cxnLst/>
              <a:rect l="l" t="t" r="r" b="b"/>
              <a:pathLst>
                <a:path w="2484" h="2484" extrusionOk="0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89"/>
            <p:cNvSpPr/>
            <p:nvPr/>
          </p:nvSpPr>
          <p:spPr>
            <a:xfrm>
              <a:off x="1060732" y="2852218"/>
              <a:ext cx="40302" cy="65287"/>
            </a:xfrm>
            <a:custGeom>
              <a:avLst/>
              <a:gdLst/>
              <a:ahLst/>
              <a:cxnLst/>
              <a:rect l="l" t="t" r="r" b="b"/>
              <a:pathLst>
                <a:path w="1534" h="2485" extrusionOk="0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89"/>
            <p:cNvSpPr/>
            <p:nvPr/>
          </p:nvSpPr>
          <p:spPr>
            <a:xfrm>
              <a:off x="895084" y="2998739"/>
              <a:ext cx="84387" cy="83520"/>
            </a:xfrm>
            <a:custGeom>
              <a:avLst/>
              <a:gdLst/>
              <a:ahLst/>
              <a:cxnLst/>
              <a:rect l="l" t="t" r="r" b="b"/>
              <a:pathLst>
                <a:path w="3212" h="3179" extrusionOk="0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89"/>
            <p:cNvSpPr/>
            <p:nvPr/>
          </p:nvSpPr>
          <p:spPr>
            <a:xfrm>
              <a:off x="895084" y="2998555"/>
              <a:ext cx="32814" cy="36650"/>
            </a:xfrm>
            <a:custGeom>
              <a:avLst/>
              <a:gdLst/>
              <a:ahLst/>
              <a:cxnLst/>
              <a:rect l="l" t="t" r="r" b="b"/>
              <a:pathLst>
                <a:path w="1249" h="1395" extrusionOk="0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89"/>
            <p:cNvSpPr/>
            <p:nvPr/>
          </p:nvSpPr>
          <p:spPr>
            <a:xfrm>
              <a:off x="903281" y="2964480"/>
              <a:ext cx="110266" cy="109504"/>
            </a:xfrm>
            <a:custGeom>
              <a:avLst/>
              <a:gdLst/>
              <a:ahLst/>
              <a:cxnLst/>
              <a:rect l="l" t="t" r="r" b="b"/>
              <a:pathLst>
                <a:path w="4197" h="4168" extrusionOk="0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89"/>
            <p:cNvSpPr/>
            <p:nvPr/>
          </p:nvSpPr>
          <p:spPr>
            <a:xfrm>
              <a:off x="903281" y="2964480"/>
              <a:ext cx="29557" cy="31185"/>
            </a:xfrm>
            <a:custGeom>
              <a:avLst/>
              <a:gdLst/>
              <a:ahLst/>
              <a:cxnLst/>
              <a:rect l="l" t="t" r="r" b="b"/>
              <a:pathLst>
                <a:path w="1125" h="1187" extrusionOk="0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89"/>
            <p:cNvSpPr/>
            <p:nvPr/>
          </p:nvSpPr>
          <p:spPr>
            <a:xfrm>
              <a:off x="854992" y="3038831"/>
              <a:ext cx="34154" cy="31185"/>
            </a:xfrm>
            <a:custGeom>
              <a:avLst/>
              <a:gdLst/>
              <a:ahLst/>
              <a:cxnLst/>
              <a:rect l="l" t="t" r="r" b="b"/>
              <a:pathLst>
                <a:path w="1300" h="1187" extrusionOk="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89"/>
            <p:cNvSpPr/>
            <p:nvPr/>
          </p:nvSpPr>
          <p:spPr>
            <a:xfrm>
              <a:off x="873934" y="3057800"/>
              <a:ext cx="34286" cy="31343"/>
            </a:xfrm>
            <a:custGeom>
              <a:avLst/>
              <a:gdLst/>
              <a:ahLst/>
              <a:cxnLst/>
              <a:rect l="l" t="t" r="r" b="b"/>
              <a:pathLst>
                <a:path w="1305" h="1193" extrusionOk="0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89"/>
            <p:cNvSpPr/>
            <p:nvPr/>
          </p:nvSpPr>
          <p:spPr>
            <a:xfrm>
              <a:off x="912213" y="3095895"/>
              <a:ext cx="34102" cy="31343"/>
            </a:xfrm>
            <a:custGeom>
              <a:avLst/>
              <a:gdLst/>
              <a:ahLst/>
              <a:cxnLst/>
              <a:rect l="l" t="t" r="r" b="b"/>
              <a:pathLst>
                <a:path w="1298" h="1193" extrusionOk="0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89"/>
            <p:cNvSpPr/>
            <p:nvPr/>
          </p:nvSpPr>
          <p:spPr>
            <a:xfrm>
              <a:off x="893061" y="3076926"/>
              <a:ext cx="34312" cy="31343"/>
            </a:xfrm>
            <a:custGeom>
              <a:avLst/>
              <a:gdLst/>
              <a:ahLst/>
              <a:cxnLst/>
              <a:rect l="l" t="t" r="r" b="b"/>
              <a:pathLst>
                <a:path w="1306" h="1193" extrusionOk="0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89"/>
            <p:cNvSpPr/>
            <p:nvPr/>
          </p:nvSpPr>
          <p:spPr>
            <a:xfrm>
              <a:off x="1141809" y="2763601"/>
              <a:ext cx="73668" cy="72801"/>
            </a:xfrm>
            <a:custGeom>
              <a:avLst/>
              <a:gdLst/>
              <a:ahLst/>
              <a:cxnLst/>
              <a:rect l="l" t="t" r="r" b="b"/>
              <a:pathLst>
                <a:path w="2804" h="2771" extrusionOk="0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89"/>
            <p:cNvSpPr/>
            <p:nvPr/>
          </p:nvSpPr>
          <p:spPr>
            <a:xfrm>
              <a:off x="1141809" y="2763601"/>
              <a:ext cx="73484" cy="31974"/>
            </a:xfrm>
            <a:custGeom>
              <a:avLst/>
              <a:gdLst/>
              <a:ahLst/>
              <a:cxnLst/>
              <a:rect l="l" t="t" r="r" b="b"/>
              <a:pathLst>
                <a:path w="2797" h="1217" extrusionOk="0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89"/>
            <p:cNvSpPr/>
            <p:nvPr/>
          </p:nvSpPr>
          <p:spPr>
            <a:xfrm>
              <a:off x="919491" y="2924099"/>
              <a:ext cx="135435" cy="133780"/>
            </a:xfrm>
            <a:custGeom>
              <a:avLst/>
              <a:gdLst/>
              <a:ahLst/>
              <a:cxnLst/>
              <a:rect l="l" t="t" r="r" b="b"/>
              <a:pathLst>
                <a:path w="5155" h="5092" extrusionOk="0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89"/>
            <p:cNvSpPr/>
            <p:nvPr/>
          </p:nvSpPr>
          <p:spPr>
            <a:xfrm>
              <a:off x="919491" y="2924099"/>
              <a:ext cx="135435" cy="133780"/>
            </a:xfrm>
            <a:custGeom>
              <a:avLst/>
              <a:gdLst/>
              <a:ahLst/>
              <a:cxnLst/>
              <a:rect l="l" t="t" r="r" b="b"/>
              <a:pathLst>
                <a:path w="5155" h="5092" extrusionOk="0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89"/>
            <p:cNvSpPr/>
            <p:nvPr/>
          </p:nvSpPr>
          <p:spPr>
            <a:xfrm>
              <a:off x="919491" y="2924152"/>
              <a:ext cx="133254" cy="133648"/>
            </a:xfrm>
            <a:custGeom>
              <a:avLst/>
              <a:gdLst/>
              <a:ahLst/>
              <a:cxnLst/>
              <a:rect l="l" t="t" r="r" b="b"/>
              <a:pathLst>
                <a:path w="5072" h="5087" extrusionOk="0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63" name="Google Shape;7263;p89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7264" name="Google Shape;7264;p89"/>
            <p:cNvSpPr/>
            <p:nvPr/>
          </p:nvSpPr>
          <p:spPr>
            <a:xfrm>
              <a:off x="3046302" y="4196792"/>
              <a:ext cx="53622" cy="53465"/>
            </a:xfrm>
            <a:custGeom>
              <a:avLst/>
              <a:gdLst/>
              <a:ahLst/>
              <a:cxnLst/>
              <a:rect l="l" t="t" r="r" b="b"/>
              <a:pathLst>
                <a:path w="2041" h="2035" extrusionOk="0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89"/>
            <p:cNvSpPr/>
            <p:nvPr/>
          </p:nvSpPr>
          <p:spPr>
            <a:xfrm>
              <a:off x="3007498" y="4244292"/>
              <a:ext cx="50680" cy="42483"/>
            </a:xfrm>
            <a:custGeom>
              <a:avLst/>
              <a:gdLst/>
              <a:ahLst/>
              <a:cxnLst/>
              <a:rect l="l" t="t" r="r" b="b"/>
              <a:pathLst>
                <a:path w="1929" h="1617" extrusionOk="0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89"/>
            <p:cNvSpPr/>
            <p:nvPr/>
          </p:nvSpPr>
          <p:spPr>
            <a:xfrm>
              <a:off x="3169126" y="4210112"/>
              <a:ext cx="43218" cy="47763"/>
            </a:xfrm>
            <a:custGeom>
              <a:avLst/>
              <a:gdLst/>
              <a:ahLst/>
              <a:cxnLst/>
              <a:rect l="l" t="t" r="r" b="b"/>
              <a:pathLst>
                <a:path w="1645" h="1818" extrusionOk="0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89"/>
            <p:cNvSpPr/>
            <p:nvPr/>
          </p:nvSpPr>
          <p:spPr>
            <a:xfrm>
              <a:off x="3056338" y="4262263"/>
              <a:ext cx="135592" cy="89195"/>
            </a:xfrm>
            <a:custGeom>
              <a:avLst/>
              <a:gdLst/>
              <a:ahLst/>
              <a:cxnLst/>
              <a:rect l="l" t="t" r="r" b="b"/>
              <a:pathLst>
                <a:path w="5161" h="3395" extrusionOk="0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89"/>
            <p:cNvSpPr/>
            <p:nvPr/>
          </p:nvSpPr>
          <p:spPr>
            <a:xfrm>
              <a:off x="3111563" y="4183419"/>
              <a:ext cx="46292" cy="57589"/>
            </a:xfrm>
            <a:custGeom>
              <a:avLst/>
              <a:gdLst/>
              <a:ahLst/>
              <a:cxnLst/>
              <a:rect l="l" t="t" r="r" b="b"/>
              <a:pathLst>
                <a:path w="1762" h="2192" extrusionOk="0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89"/>
            <p:cNvSpPr/>
            <p:nvPr/>
          </p:nvSpPr>
          <p:spPr>
            <a:xfrm>
              <a:off x="3056706" y="4265415"/>
              <a:ext cx="50496" cy="86069"/>
            </a:xfrm>
            <a:custGeom>
              <a:avLst/>
              <a:gdLst/>
              <a:ahLst/>
              <a:cxnLst/>
              <a:rect l="l" t="t" r="r" b="b"/>
              <a:pathLst>
                <a:path w="1922" h="3276" extrusionOk="0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89"/>
            <p:cNvSpPr/>
            <p:nvPr/>
          </p:nvSpPr>
          <p:spPr>
            <a:xfrm>
              <a:off x="3007498" y="4248286"/>
              <a:ext cx="46502" cy="38489"/>
            </a:xfrm>
            <a:custGeom>
              <a:avLst/>
              <a:gdLst/>
              <a:ahLst/>
              <a:cxnLst/>
              <a:rect l="l" t="t" r="r" b="b"/>
              <a:pathLst>
                <a:path w="1770" h="1465" extrusionOk="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89"/>
            <p:cNvSpPr/>
            <p:nvPr/>
          </p:nvSpPr>
          <p:spPr>
            <a:xfrm>
              <a:off x="3046302" y="4197448"/>
              <a:ext cx="44506" cy="52887"/>
            </a:xfrm>
            <a:custGeom>
              <a:avLst/>
              <a:gdLst/>
              <a:ahLst/>
              <a:cxnLst/>
              <a:rect l="l" t="t" r="r" b="b"/>
              <a:pathLst>
                <a:path w="1694" h="2013" extrusionOk="0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89"/>
            <p:cNvSpPr/>
            <p:nvPr/>
          </p:nvSpPr>
          <p:spPr>
            <a:xfrm>
              <a:off x="3111905" y="4183419"/>
              <a:ext cx="34837" cy="55593"/>
            </a:xfrm>
            <a:custGeom>
              <a:avLst/>
              <a:gdLst/>
              <a:ahLst/>
              <a:cxnLst/>
              <a:rect l="l" t="t" r="r" b="b"/>
              <a:pathLst>
                <a:path w="1326" h="2116" extrusionOk="0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89"/>
            <p:cNvSpPr/>
            <p:nvPr/>
          </p:nvSpPr>
          <p:spPr>
            <a:xfrm>
              <a:off x="3169678" y="4210086"/>
              <a:ext cx="37937" cy="42982"/>
            </a:xfrm>
            <a:custGeom>
              <a:avLst/>
              <a:gdLst/>
              <a:ahLst/>
              <a:cxnLst/>
              <a:rect l="l" t="t" r="r" b="b"/>
              <a:pathLst>
                <a:path w="1444" h="1636" extrusionOk="0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89"/>
            <p:cNvSpPr/>
            <p:nvPr/>
          </p:nvSpPr>
          <p:spPr>
            <a:xfrm>
              <a:off x="3245316" y="4339740"/>
              <a:ext cx="43034" cy="57826"/>
            </a:xfrm>
            <a:custGeom>
              <a:avLst/>
              <a:gdLst/>
              <a:ahLst/>
              <a:cxnLst/>
              <a:rect l="l" t="t" r="r" b="b"/>
              <a:pathLst>
                <a:path w="1638" h="2201" extrusionOk="0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89"/>
            <p:cNvSpPr/>
            <p:nvPr/>
          </p:nvSpPr>
          <p:spPr>
            <a:xfrm>
              <a:off x="3187175" y="4355793"/>
              <a:ext cx="41038" cy="49366"/>
            </a:xfrm>
            <a:custGeom>
              <a:avLst/>
              <a:gdLst/>
              <a:ahLst/>
              <a:cxnLst/>
              <a:rect l="l" t="t" r="r" b="b"/>
              <a:pathLst>
                <a:path w="1562" h="1879" extrusionOk="0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89"/>
            <p:cNvSpPr/>
            <p:nvPr/>
          </p:nvSpPr>
          <p:spPr>
            <a:xfrm>
              <a:off x="3329861" y="4419977"/>
              <a:ext cx="53070" cy="39671"/>
            </a:xfrm>
            <a:custGeom>
              <a:avLst/>
              <a:gdLst/>
              <a:ahLst/>
              <a:cxnLst/>
              <a:rect l="l" t="t" r="r" b="b"/>
              <a:pathLst>
                <a:path w="2020" h="1510" extrusionOk="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89"/>
            <p:cNvSpPr/>
            <p:nvPr/>
          </p:nvSpPr>
          <p:spPr>
            <a:xfrm>
              <a:off x="3187911" y="4418111"/>
              <a:ext cx="136328" cy="94975"/>
            </a:xfrm>
            <a:custGeom>
              <a:avLst/>
              <a:gdLst/>
              <a:ahLst/>
              <a:cxnLst/>
              <a:rect l="l" t="t" r="r" b="b"/>
              <a:pathLst>
                <a:path w="5189" h="3615" extrusionOk="0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89"/>
            <p:cNvSpPr/>
            <p:nvPr/>
          </p:nvSpPr>
          <p:spPr>
            <a:xfrm>
              <a:off x="3294682" y="4365277"/>
              <a:ext cx="56171" cy="51336"/>
            </a:xfrm>
            <a:custGeom>
              <a:avLst/>
              <a:gdLst/>
              <a:ahLst/>
              <a:cxnLst/>
              <a:rect l="l" t="t" r="r" b="b"/>
              <a:pathLst>
                <a:path w="2138" h="1954" extrusionOk="0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89"/>
            <p:cNvSpPr/>
            <p:nvPr/>
          </p:nvSpPr>
          <p:spPr>
            <a:xfrm>
              <a:off x="3191011" y="4418111"/>
              <a:ext cx="80026" cy="70384"/>
            </a:xfrm>
            <a:custGeom>
              <a:avLst/>
              <a:gdLst/>
              <a:ahLst/>
              <a:cxnLst/>
              <a:rect l="l" t="t" r="r" b="b"/>
              <a:pathLst>
                <a:path w="3046" h="2679" extrusionOk="0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89"/>
            <p:cNvSpPr/>
            <p:nvPr/>
          </p:nvSpPr>
          <p:spPr>
            <a:xfrm>
              <a:off x="3187175" y="4355977"/>
              <a:ext cx="33182" cy="49182"/>
            </a:xfrm>
            <a:custGeom>
              <a:avLst/>
              <a:gdLst/>
              <a:ahLst/>
              <a:cxnLst/>
              <a:rect l="l" t="t" r="r" b="b"/>
              <a:pathLst>
                <a:path w="1263" h="1872" extrusionOk="0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89"/>
            <p:cNvSpPr/>
            <p:nvPr/>
          </p:nvSpPr>
          <p:spPr>
            <a:xfrm>
              <a:off x="3245316" y="4339740"/>
              <a:ext cx="28453" cy="57826"/>
            </a:xfrm>
            <a:custGeom>
              <a:avLst/>
              <a:gdLst/>
              <a:ahLst/>
              <a:cxnLst/>
              <a:rect l="l" t="t" r="r" b="b"/>
              <a:pathLst>
                <a:path w="1083" h="2201" extrusionOk="0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89"/>
            <p:cNvSpPr/>
            <p:nvPr/>
          </p:nvSpPr>
          <p:spPr>
            <a:xfrm>
              <a:off x="3296338" y="4365198"/>
              <a:ext cx="51047" cy="44033"/>
            </a:xfrm>
            <a:custGeom>
              <a:avLst/>
              <a:gdLst/>
              <a:ahLst/>
              <a:cxnLst/>
              <a:rect l="l" t="t" r="r" b="b"/>
              <a:pathLst>
                <a:path w="1943" h="1676" extrusionOk="0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89"/>
            <p:cNvSpPr/>
            <p:nvPr/>
          </p:nvSpPr>
          <p:spPr>
            <a:xfrm>
              <a:off x="3333697" y="4419898"/>
              <a:ext cx="46844" cy="28138"/>
            </a:xfrm>
            <a:custGeom>
              <a:avLst/>
              <a:gdLst/>
              <a:ahLst/>
              <a:cxnLst/>
              <a:rect l="l" t="t" r="r" b="b"/>
              <a:pathLst>
                <a:path w="1783" h="1071" extrusionOk="0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84" name="Google Shape;7284;p89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7285" name="Google Shape;7285;p89"/>
            <p:cNvSpPr/>
            <p:nvPr/>
          </p:nvSpPr>
          <p:spPr>
            <a:xfrm>
              <a:off x="7606826" y="2619370"/>
              <a:ext cx="274550" cy="154649"/>
            </a:xfrm>
            <a:custGeom>
              <a:avLst/>
              <a:gdLst/>
              <a:ahLst/>
              <a:cxnLst/>
              <a:rect l="l" t="t" r="r" b="b"/>
              <a:pathLst>
                <a:path w="10485" h="5906" extrusionOk="0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89"/>
            <p:cNvSpPr/>
            <p:nvPr/>
          </p:nvSpPr>
          <p:spPr>
            <a:xfrm>
              <a:off x="7606826" y="2667576"/>
              <a:ext cx="274550" cy="106442"/>
            </a:xfrm>
            <a:custGeom>
              <a:avLst/>
              <a:gdLst/>
              <a:ahLst/>
              <a:cxnLst/>
              <a:rect l="l" t="t" r="r" b="b"/>
              <a:pathLst>
                <a:path w="10485" h="4065" extrusionOk="0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89"/>
            <p:cNvSpPr/>
            <p:nvPr/>
          </p:nvSpPr>
          <p:spPr>
            <a:xfrm>
              <a:off x="7703998" y="2619370"/>
              <a:ext cx="79943" cy="22886"/>
            </a:xfrm>
            <a:custGeom>
              <a:avLst/>
              <a:gdLst/>
              <a:ahLst/>
              <a:cxnLst/>
              <a:rect l="l" t="t" r="r" b="b"/>
              <a:pathLst>
                <a:path w="3053" h="874" extrusionOk="0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89"/>
            <p:cNvSpPr/>
            <p:nvPr/>
          </p:nvSpPr>
          <p:spPr>
            <a:xfrm>
              <a:off x="7647543" y="2470744"/>
              <a:ext cx="192617" cy="160147"/>
            </a:xfrm>
            <a:custGeom>
              <a:avLst/>
              <a:gdLst/>
              <a:ahLst/>
              <a:cxnLst/>
              <a:rect l="l" t="t" r="r" b="b"/>
              <a:pathLst>
                <a:path w="7356" h="6116" extrusionOk="0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89"/>
            <p:cNvSpPr/>
            <p:nvPr/>
          </p:nvSpPr>
          <p:spPr>
            <a:xfrm>
              <a:off x="7651785" y="2470744"/>
              <a:ext cx="166379" cy="160121"/>
            </a:xfrm>
            <a:custGeom>
              <a:avLst/>
              <a:gdLst/>
              <a:ahLst/>
              <a:cxnLst/>
              <a:rect l="l" t="t" r="r" b="b"/>
              <a:pathLst>
                <a:path w="6354" h="6115" extrusionOk="0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89"/>
            <p:cNvSpPr/>
            <p:nvPr/>
          </p:nvSpPr>
          <p:spPr>
            <a:xfrm>
              <a:off x="7654770" y="2419290"/>
              <a:ext cx="174156" cy="114428"/>
            </a:xfrm>
            <a:custGeom>
              <a:avLst/>
              <a:gdLst/>
              <a:ahLst/>
              <a:cxnLst/>
              <a:rect l="l" t="t" r="r" b="b"/>
              <a:pathLst>
                <a:path w="6651" h="4370" extrusionOk="0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89"/>
            <p:cNvSpPr/>
            <p:nvPr/>
          </p:nvSpPr>
          <p:spPr>
            <a:xfrm>
              <a:off x="7654770" y="2419290"/>
              <a:ext cx="71983" cy="114428"/>
            </a:xfrm>
            <a:custGeom>
              <a:avLst/>
              <a:gdLst/>
              <a:ahLst/>
              <a:cxnLst/>
              <a:rect l="l" t="t" r="r" b="b"/>
              <a:pathLst>
                <a:path w="2749" h="4370" extrusionOk="0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89"/>
            <p:cNvSpPr/>
            <p:nvPr/>
          </p:nvSpPr>
          <p:spPr>
            <a:xfrm>
              <a:off x="7703998" y="2533640"/>
              <a:ext cx="11495" cy="17308"/>
            </a:xfrm>
            <a:custGeom>
              <a:avLst/>
              <a:gdLst/>
              <a:ahLst/>
              <a:cxnLst/>
              <a:rect l="l" t="t" r="r" b="b"/>
              <a:pathLst>
                <a:path w="439" h="661" extrusionOk="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89"/>
            <p:cNvSpPr/>
            <p:nvPr/>
          </p:nvSpPr>
          <p:spPr>
            <a:xfrm>
              <a:off x="7772681" y="2533640"/>
              <a:ext cx="11260" cy="17308"/>
            </a:xfrm>
            <a:custGeom>
              <a:avLst/>
              <a:gdLst/>
              <a:ahLst/>
              <a:cxnLst/>
              <a:rect l="l" t="t" r="r" b="b"/>
              <a:pathLst>
                <a:path w="430" h="661" extrusionOk="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89"/>
            <p:cNvSpPr/>
            <p:nvPr/>
          </p:nvSpPr>
          <p:spPr>
            <a:xfrm>
              <a:off x="7718714" y="2573598"/>
              <a:ext cx="50720" cy="17334"/>
            </a:xfrm>
            <a:custGeom>
              <a:avLst/>
              <a:gdLst/>
              <a:ahLst/>
              <a:cxnLst/>
              <a:rect l="l" t="t" r="r" b="b"/>
              <a:pathLst>
                <a:path w="1937" h="662" extrusionOk="0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89"/>
            <p:cNvSpPr/>
            <p:nvPr/>
          </p:nvSpPr>
          <p:spPr>
            <a:xfrm>
              <a:off x="7696483" y="2516463"/>
              <a:ext cx="26525" cy="11521"/>
            </a:xfrm>
            <a:custGeom>
              <a:avLst/>
              <a:gdLst/>
              <a:ahLst/>
              <a:cxnLst/>
              <a:rect l="l" t="t" r="r" b="b"/>
              <a:pathLst>
                <a:path w="1013" h="440" extrusionOk="0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89"/>
            <p:cNvSpPr/>
            <p:nvPr/>
          </p:nvSpPr>
          <p:spPr>
            <a:xfrm>
              <a:off x="7764931" y="2516463"/>
              <a:ext cx="26761" cy="11521"/>
            </a:xfrm>
            <a:custGeom>
              <a:avLst/>
              <a:gdLst/>
              <a:ahLst/>
              <a:cxnLst/>
              <a:rect l="l" t="t" r="r" b="b"/>
              <a:pathLst>
                <a:path w="1022" h="440" extrusionOk="0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89"/>
            <p:cNvSpPr/>
            <p:nvPr/>
          </p:nvSpPr>
          <p:spPr>
            <a:xfrm>
              <a:off x="7772681" y="2419290"/>
              <a:ext cx="68474" cy="68709"/>
            </a:xfrm>
            <a:custGeom>
              <a:avLst/>
              <a:gdLst/>
              <a:ahLst/>
              <a:cxnLst/>
              <a:rect l="l" t="t" r="r" b="b"/>
              <a:pathLst>
                <a:path w="2615" h="2624" extrusionOk="0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89"/>
            <p:cNvSpPr/>
            <p:nvPr/>
          </p:nvSpPr>
          <p:spPr>
            <a:xfrm>
              <a:off x="7749717" y="2447753"/>
              <a:ext cx="34224" cy="34512"/>
            </a:xfrm>
            <a:custGeom>
              <a:avLst/>
              <a:gdLst/>
              <a:ahLst/>
              <a:cxnLst/>
              <a:rect l="l" t="t" r="r" b="b"/>
              <a:pathLst>
                <a:path w="1307" h="1318" extrusionOk="0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89"/>
            <p:cNvSpPr/>
            <p:nvPr/>
          </p:nvSpPr>
          <p:spPr>
            <a:xfrm>
              <a:off x="7654770" y="2667576"/>
              <a:ext cx="178398" cy="77717"/>
            </a:xfrm>
            <a:custGeom>
              <a:avLst/>
              <a:gdLst/>
              <a:ahLst/>
              <a:cxnLst/>
              <a:rect l="l" t="t" r="r" b="b"/>
              <a:pathLst>
                <a:path w="6813" h="2968" extrusionOk="0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00" name="Google Shape;7300;p89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7301" name="Google Shape;7301;p89"/>
            <p:cNvSpPr/>
            <p:nvPr/>
          </p:nvSpPr>
          <p:spPr>
            <a:xfrm>
              <a:off x="8080198" y="2436520"/>
              <a:ext cx="97434" cy="257320"/>
            </a:xfrm>
            <a:custGeom>
              <a:avLst/>
              <a:gdLst/>
              <a:ahLst/>
              <a:cxnLst/>
              <a:rect l="l" t="t" r="r" b="b"/>
              <a:pathLst>
                <a:path w="3721" h="9827" extrusionOk="0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89"/>
            <p:cNvSpPr/>
            <p:nvPr/>
          </p:nvSpPr>
          <p:spPr>
            <a:xfrm>
              <a:off x="8131652" y="2419290"/>
              <a:ext cx="183138" cy="268815"/>
            </a:xfrm>
            <a:custGeom>
              <a:avLst/>
              <a:gdLst/>
              <a:ahLst/>
              <a:cxnLst/>
              <a:rect l="l" t="t" r="r" b="b"/>
              <a:pathLst>
                <a:path w="6994" h="10266" extrusionOk="0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89"/>
            <p:cNvSpPr/>
            <p:nvPr/>
          </p:nvSpPr>
          <p:spPr>
            <a:xfrm>
              <a:off x="8103188" y="2562182"/>
              <a:ext cx="22755" cy="45928"/>
            </a:xfrm>
            <a:custGeom>
              <a:avLst/>
              <a:gdLst/>
              <a:ahLst/>
              <a:cxnLst/>
              <a:rect l="l" t="t" r="r" b="b"/>
              <a:pathLst>
                <a:path w="869" h="1754" extrusionOk="0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89"/>
            <p:cNvSpPr/>
            <p:nvPr/>
          </p:nvSpPr>
          <p:spPr>
            <a:xfrm>
              <a:off x="8103188" y="2562182"/>
              <a:ext cx="11495" cy="45981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89"/>
            <p:cNvSpPr/>
            <p:nvPr/>
          </p:nvSpPr>
          <p:spPr>
            <a:xfrm>
              <a:off x="8263310" y="2562182"/>
              <a:ext cx="22755" cy="45928"/>
            </a:xfrm>
            <a:custGeom>
              <a:avLst/>
              <a:gdLst/>
              <a:ahLst/>
              <a:cxnLst/>
              <a:rect l="l" t="t" r="r" b="b"/>
              <a:pathLst>
                <a:path w="869" h="1754" extrusionOk="0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89"/>
            <p:cNvSpPr/>
            <p:nvPr/>
          </p:nvSpPr>
          <p:spPr>
            <a:xfrm>
              <a:off x="8263310" y="2562182"/>
              <a:ext cx="11495" cy="45981"/>
            </a:xfrm>
            <a:custGeom>
              <a:avLst/>
              <a:gdLst/>
              <a:ahLst/>
              <a:cxnLst/>
              <a:rect l="l" t="t" r="r" b="b"/>
              <a:pathLst>
                <a:path w="439" h="1756" extrusionOk="0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89"/>
            <p:cNvSpPr/>
            <p:nvPr/>
          </p:nvSpPr>
          <p:spPr>
            <a:xfrm>
              <a:off x="8062968" y="2625131"/>
              <a:ext cx="263316" cy="148888"/>
            </a:xfrm>
            <a:custGeom>
              <a:avLst/>
              <a:gdLst/>
              <a:ahLst/>
              <a:cxnLst/>
              <a:rect l="l" t="t" r="r" b="b"/>
              <a:pathLst>
                <a:path w="10056" h="5686" extrusionOk="0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89"/>
            <p:cNvSpPr/>
            <p:nvPr/>
          </p:nvSpPr>
          <p:spPr>
            <a:xfrm>
              <a:off x="8160376" y="2625131"/>
              <a:ext cx="68736" cy="22990"/>
            </a:xfrm>
            <a:custGeom>
              <a:avLst/>
              <a:gdLst/>
              <a:ahLst/>
              <a:cxnLst/>
              <a:rect l="l" t="t" r="r" b="b"/>
              <a:pathLst>
                <a:path w="2625" h="878" extrusionOk="0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89"/>
            <p:cNvSpPr/>
            <p:nvPr/>
          </p:nvSpPr>
          <p:spPr>
            <a:xfrm>
              <a:off x="8098187" y="2482239"/>
              <a:ext cx="192617" cy="154387"/>
            </a:xfrm>
            <a:custGeom>
              <a:avLst/>
              <a:gdLst/>
              <a:ahLst/>
              <a:cxnLst/>
              <a:rect l="l" t="t" r="r" b="b"/>
              <a:pathLst>
                <a:path w="7356" h="5896" extrusionOk="0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89"/>
            <p:cNvSpPr/>
            <p:nvPr/>
          </p:nvSpPr>
          <p:spPr>
            <a:xfrm>
              <a:off x="8154642" y="2539872"/>
              <a:ext cx="11521" cy="17334"/>
            </a:xfrm>
            <a:custGeom>
              <a:avLst/>
              <a:gdLst/>
              <a:ahLst/>
              <a:cxnLst/>
              <a:rect l="l" t="t" r="r" b="b"/>
              <a:pathLst>
                <a:path w="440" h="662" extrusionOk="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89"/>
            <p:cNvSpPr/>
            <p:nvPr/>
          </p:nvSpPr>
          <p:spPr>
            <a:xfrm>
              <a:off x="8223325" y="2539872"/>
              <a:ext cx="11286" cy="17334"/>
            </a:xfrm>
            <a:custGeom>
              <a:avLst/>
              <a:gdLst/>
              <a:ahLst/>
              <a:cxnLst/>
              <a:rect l="l" t="t" r="r" b="b"/>
              <a:pathLst>
                <a:path w="431" h="662" extrusionOk="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89"/>
            <p:cNvSpPr/>
            <p:nvPr/>
          </p:nvSpPr>
          <p:spPr>
            <a:xfrm>
              <a:off x="8169358" y="2585094"/>
              <a:ext cx="50720" cy="17334"/>
            </a:xfrm>
            <a:custGeom>
              <a:avLst/>
              <a:gdLst/>
              <a:ahLst/>
              <a:cxnLst/>
              <a:rect l="l" t="t" r="r" b="b"/>
              <a:pathLst>
                <a:path w="1937" h="662" extrusionOk="0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89"/>
            <p:cNvSpPr/>
            <p:nvPr/>
          </p:nvSpPr>
          <p:spPr>
            <a:xfrm>
              <a:off x="8146734" y="2519317"/>
              <a:ext cx="23017" cy="14664"/>
            </a:xfrm>
            <a:custGeom>
              <a:avLst/>
              <a:gdLst/>
              <a:ahLst/>
              <a:cxnLst/>
              <a:rect l="l" t="t" r="r" b="b"/>
              <a:pathLst>
                <a:path w="879" h="560" extrusionOk="0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89"/>
            <p:cNvSpPr/>
            <p:nvPr/>
          </p:nvSpPr>
          <p:spPr>
            <a:xfrm>
              <a:off x="8219476" y="2519317"/>
              <a:ext cx="23278" cy="14664"/>
            </a:xfrm>
            <a:custGeom>
              <a:avLst/>
              <a:gdLst/>
              <a:ahLst/>
              <a:cxnLst/>
              <a:rect l="l" t="t" r="r" b="b"/>
              <a:pathLst>
                <a:path w="889" h="560" extrusionOk="0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89"/>
            <p:cNvSpPr/>
            <p:nvPr/>
          </p:nvSpPr>
          <p:spPr>
            <a:xfrm>
              <a:off x="8062968" y="2692321"/>
              <a:ext cx="263316" cy="81697"/>
            </a:xfrm>
            <a:custGeom>
              <a:avLst/>
              <a:gdLst/>
              <a:ahLst/>
              <a:cxnLst/>
              <a:rect l="l" t="t" r="r" b="b"/>
              <a:pathLst>
                <a:path w="10056" h="3120" extrusionOk="0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89"/>
            <p:cNvSpPr/>
            <p:nvPr/>
          </p:nvSpPr>
          <p:spPr>
            <a:xfrm>
              <a:off x="8087949" y="2692557"/>
              <a:ext cx="213355" cy="58550"/>
            </a:xfrm>
            <a:custGeom>
              <a:avLst/>
              <a:gdLst/>
              <a:ahLst/>
              <a:cxnLst/>
              <a:rect l="l" t="t" r="r" b="b"/>
              <a:pathLst>
                <a:path w="8148" h="2236" extrusionOk="0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89"/>
            <p:cNvSpPr/>
            <p:nvPr/>
          </p:nvSpPr>
          <p:spPr>
            <a:xfrm>
              <a:off x="8102429" y="2482239"/>
              <a:ext cx="138152" cy="154387"/>
            </a:xfrm>
            <a:custGeom>
              <a:avLst/>
              <a:gdLst/>
              <a:ahLst/>
              <a:cxnLst/>
              <a:rect l="l" t="t" r="r" b="b"/>
              <a:pathLst>
                <a:path w="5276" h="5896" extrusionOk="0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18" name="Google Shape;7318;p89"/>
          <p:cNvSpPr txBox="1"/>
          <p:nvPr/>
        </p:nvSpPr>
        <p:spPr>
          <a:xfrm>
            <a:off x="828875" y="1176707"/>
            <a:ext cx="7525800" cy="76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</a:rPr>
              <a:t>You can</a:t>
            </a:r>
            <a:r>
              <a:rPr lang="en" sz="1100">
                <a:solidFill>
                  <a:srgbClr val="435D74"/>
                </a:solidFill>
              </a:rPr>
              <a:t> </a:t>
            </a:r>
            <a:r>
              <a:rPr lang="en" sz="1100">
                <a:solidFill>
                  <a:srgbClr val="869FB2"/>
                </a:solidFill>
              </a:rPr>
              <a:t>resize</a:t>
            </a:r>
            <a:r>
              <a:rPr lang="en" sz="1100">
                <a:solidFill>
                  <a:srgbClr val="435D74"/>
                </a:solidFill>
              </a:rPr>
              <a:t> </a:t>
            </a:r>
            <a:r>
              <a:rPr lang="en" sz="1100">
                <a:solidFill>
                  <a:srgbClr val="FFFFFF"/>
                </a:solidFill>
              </a:rPr>
              <a:t>these icons without losing quality.</a:t>
            </a:r>
            <a:endParaRPr sz="1100">
              <a:solidFill>
                <a:srgbClr val="FFFFFF"/>
              </a:solidFill>
            </a:endParaRP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</a:rPr>
              <a:t>You can </a:t>
            </a:r>
            <a:r>
              <a:rPr lang="en" sz="1100">
                <a:solidFill>
                  <a:srgbClr val="869FB2"/>
                </a:solidFill>
              </a:rPr>
              <a:t>change the stroke and fill color</a:t>
            </a:r>
            <a:r>
              <a:rPr lang="en" sz="1100">
                <a:solidFill>
                  <a:srgbClr val="FFFFFF"/>
                </a:solidFill>
              </a:rPr>
              <a:t>; just select the icon and click on the</a:t>
            </a:r>
            <a:r>
              <a:rPr lang="en" sz="1100">
                <a:solidFill>
                  <a:srgbClr val="435D74"/>
                </a:solidFill>
              </a:rPr>
              <a:t> </a:t>
            </a:r>
            <a:r>
              <a:rPr lang="en" sz="1100">
                <a:solidFill>
                  <a:srgbClr val="869FB2"/>
                </a:solidFill>
              </a:rPr>
              <a:t>paint bucket/pen</a:t>
            </a:r>
            <a:r>
              <a:rPr lang="en" sz="1100">
                <a:solidFill>
                  <a:srgbClr val="FFFFFF"/>
                </a:solidFill>
              </a:rPr>
              <a:t>.</a:t>
            </a:r>
            <a:endParaRPr sz="1100">
              <a:solidFill>
                <a:srgbClr val="FFFFFF"/>
              </a:solidFill>
            </a:endParaRP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</a:rPr>
              <a:t>In Google Slides, you can also use </a:t>
            </a:r>
            <a:r>
              <a:rPr lang="en" sz="1100">
                <a:solidFill>
                  <a:srgbClr val="869FB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Flaticon’s extension</a:t>
            </a:r>
            <a:r>
              <a:rPr lang="en" sz="1100">
                <a:solidFill>
                  <a:srgbClr val="FFFFFF"/>
                </a:solidFill>
              </a:rPr>
              <a:t>, allowing you to customize and add even more icons.</a:t>
            </a:r>
            <a:r>
              <a:rPr lang="en" sz="1100">
                <a:solidFill>
                  <a:srgbClr val="435D74"/>
                </a:solidFill>
              </a:rPr>
              <a:t/>
            </a:r>
            <a:br>
              <a:rPr lang="en" sz="1100">
                <a:solidFill>
                  <a:srgbClr val="435D74"/>
                </a:solidFill>
              </a:rPr>
            </a:br>
            <a:endParaRPr sz="1100">
              <a:solidFill>
                <a:srgbClr val="435D74"/>
              </a:solidFill>
            </a:endParaRPr>
          </a:p>
        </p:txBody>
      </p:sp>
      <p:sp>
        <p:nvSpPr>
          <p:cNvPr id="7319" name="Google Shape;7319;p89"/>
          <p:cNvSpPr txBox="1">
            <a:spLocks noGrp="1"/>
          </p:cNvSpPr>
          <p:nvPr>
            <p:ph type="title"/>
          </p:nvPr>
        </p:nvSpPr>
        <p:spPr>
          <a:xfrm>
            <a:off x="1048350" y="3238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...and our sets of editable icons</a:t>
            </a:r>
            <a:endParaRPr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24" name="Google Shape;7324;p90"/>
          <p:cNvGrpSpPr/>
          <p:nvPr/>
        </p:nvGrpSpPr>
        <p:grpSpPr>
          <a:xfrm>
            <a:off x="7075663" y="2261129"/>
            <a:ext cx="362163" cy="347098"/>
            <a:chOff x="7075663" y="2444129"/>
            <a:chExt cx="362163" cy="347098"/>
          </a:xfrm>
        </p:grpSpPr>
        <p:sp>
          <p:nvSpPr>
            <p:cNvPr id="7325" name="Google Shape;7325;p90"/>
            <p:cNvSpPr/>
            <p:nvPr/>
          </p:nvSpPr>
          <p:spPr>
            <a:xfrm>
              <a:off x="7165817" y="2444129"/>
              <a:ext cx="181854" cy="100713"/>
            </a:xfrm>
            <a:custGeom>
              <a:avLst/>
              <a:gdLst/>
              <a:ahLst/>
              <a:cxnLst/>
              <a:rect l="l" t="t" r="r" b="b"/>
              <a:pathLst>
                <a:path w="6941" h="3844" extrusionOk="0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90"/>
            <p:cNvSpPr/>
            <p:nvPr/>
          </p:nvSpPr>
          <p:spPr>
            <a:xfrm>
              <a:off x="7166053" y="2517201"/>
              <a:ext cx="27405" cy="27405"/>
            </a:xfrm>
            <a:custGeom>
              <a:avLst/>
              <a:gdLst/>
              <a:ahLst/>
              <a:cxnLst/>
              <a:rect l="l" t="t" r="r" b="b"/>
              <a:pathLst>
                <a:path w="1046" h="1046" extrusionOk="0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90"/>
            <p:cNvSpPr/>
            <p:nvPr/>
          </p:nvSpPr>
          <p:spPr>
            <a:xfrm>
              <a:off x="7320266" y="2517201"/>
              <a:ext cx="27405" cy="27641"/>
            </a:xfrm>
            <a:custGeom>
              <a:avLst/>
              <a:gdLst/>
              <a:ahLst/>
              <a:cxnLst/>
              <a:rect l="l" t="t" r="r" b="b"/>
              <a:pathLst>
                <a:path w="1046" h="1055" extrusionOk="0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90"/>
            <p:cNvSpPr/>
            <p:nvPr/>
          </p:nvSpPr>
          <p:spPr>
            <a:xfrm>
              <a:off x="7075899" y="2544580"/>
              <a:ext cx="361927" cy="246647"/>
            </a:xfrm>
            <a:custGeom>
              <a:avLst/>
              <a:gdLst/>
              <a:ahLst/>
              <a:cxnLst/>
              <a:rect l="l" t="t" r="r" b="b"/>
              <a:pathLst>
                <a:path w="13814" h="9414" extrusionOk="0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90"/>
            <p:cNvSpPr/>
            <p:nvPr/>
          </p:nvSpPr>
          <p:spPr>
            <a:xfrm>
              <a:off x="7298153" y="2544580"/>
              <a:ext cx="139672" cy="246647"/>
            </a:xfrm>
            <a:custGeom>
              <a:avLst/>
              <a:gdLst/>
              <a:ahLst/>
              <a:cxnLst/>
              <a:rect l="l" t="t" r="r" b="b"/>
              <a:pathLst>
                <a:path w="5331" h="9414" extrusionOk="0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90"/>
            <p:cNvSpPr/>
            <p:nvPr/>
          </p:nvSpPr>
          <p:spPr>
            <a:xfrm>
              <a:off x="7075663" y="2743229"/>
              <a:ext cx="362163" cy="47998"/>
            </a:xfrm>
            <a:custGeom>
              <a:avLst/>
              <a:gdLst/>
              <a:ahLst/>
              <a:cxnLst/>
              <a:rect l="l" t="t" r="r" b="b"/>
              <a:pathLst>
                <a:path w="13823" h="1832" extrusionOk="0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90"/>
            <p:cNvSpPr/>
            <p:nvPr/>
          </p:nvSpPr>
          <p:spPr>
            <a:xfrm>
              <a:off x="7374002" y="2743464"/>
              <a:ext cx="63823" cy="47763"/>
            </a:xfrm>
            <a:custGeom>
              <a:avLst/>
              <a:gdLst/>
              <a:ahLst/>
              <a:cxnLst/>
              <a:rect l="l" t="t" r="r" b="b"/>
              <a:pathLst>
                <a:path w="2436" h="1823" extrusionOk="0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90"/>
            <p:cNvSpPr/>
            <p:nvPr/>
          </p:nvSpPr>
          <p:spPr>
            <a:xfrm>
              <a:off x="7198960" y="2593286"/>
              <a:ext cx="115542" cy="115306"/>
            </a:xfrm>
            <a:custGeom>
              <a:avLst/>
              <a:gdLst/>
              <a:ahLst/>
              <a:cxnLst/>
              <a:rect l="l" t="t" r="r" b="b"/>
              <a:pathLst>
                <a:path w="4410" h="4401" extrusionOk="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3" name="Google Shape;7333;p90"/>
          <p:cNvGrpSpPr/>
          <p:nvPr/>
        </p:nvGrpSpPr>
        <p:grpSpPr>
          <a:xfrm>
            <a:off x="6638175" y="2253584"/>
            <a:ext cx="372197" cy="362163"/>
            <a:chOff x="6638175" y="2436584"/>
            <a:chExt cx="372197" cy="362163"/>
          </a:xfrm>
        </p:grpSpPr>
        <p:sp>
          <p:nvSpPr>
            <p:cNvPr id="7334" name="Google Shape;7334;p90"/>
            <p:cNvSpPr/>
            <p:nvPr/>
          </p:nvSpPr>
          <p:spPr>
            <a:xfrm>
              <a:off x="6638175" y="2436584"/>
              <a:ext cx="182090" cy="362163"/>
            </a:xfrm>
            <a:custGeom>
              <a:avLst/>
              <a:gdLst/>
              <a:ahLst/>
              <a:cxnLst/>
              <a:rect l="l" t="t" r="r" b="b"/>
              <a:pathLst>
                <a:path w="6950" h="13823" extrusionOk="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90"/>
            <p:cNvSpPr/>
            <p:nvPr/>
          </p:nvSpPr>
          <p:spPr>
            <a:xfrm>
              <a:off x="6662017" y="2441850"/>
              <a:ext cx="158248" cy="356792"/>
            </a:xfrm>
            <a:custGeom>
              <a:avLst/>
              <a:gdLst/>
              <a:ahLst/>
              <a:cxnLst/>
              <a:rect l="l" t="t" r="r" b="b"/>
              <a:pathLst>
                <a:path w="6040" h="13618" extrusionOk="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90"/>
            <p:cNvSpPr/>
            <p:nvPr/>
          </p:nvSpPr>
          <p:spPr>
            <a:xfrm>
              <a:off x="6638175" y="2617652"/>
              <a:ext cx="182090" cy="181094"/>
            </a:xfrm>
            <a:custGeom>
              <a:avLst/>
              <a:gdLst/>
              <a:ahLst/>
              <a:cxnLst/>
              <a:rect l="l" t="t" r="r" b="b"/>
              <a:pathLst>
                <a:path w="6950" h="6912" extrusionOk="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90"/>
            <p:cNvSpPr/>
            <p:nvPr/>
          </p:nvSpPr>
          <p:spPr>
            <a:xfrm>
              <a:off x="6662017" y="2617652"/>
              <a:ext cx="158248" cy="180990"/>
            </a:xfrm>
            <a:custGeom>
              <a:avLst/>
              <a:gdLst/>
              <a:ahLst/>
              <a:cxnLst/>
              <a:rect l="l" t="t" r="r" b="b"/>
              <a:pathLst>
                <a:path w="6040" h="6908" extrusionOk="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90"/>
            <p:cNvSpPr/>
            <p:nvPr/>
          </p:nvSpPr>
          <p:spPr>
            <a:xfrm>
              <a:off x="6846623" y="2467762"/>
              <a:ext cx="160999" cy="153899"/>
            </a:xfrm>
            <a:custGeom>
              <a:avLst/>
              <a:gdLst/>
              <a:ahLst/>
              <a:cxnLst/>
              <a:rect l="l" t="t" r="r" b="b"/>
              <a:pathLst>
                <a:path w="6145" h="5874" extrusionOk="0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90"/>
            <p:cNvSpPr/>
            <p:nvPr/>
          </p:nvSpPr>
          <p:spPr>
            <a:xfrm>
              <a:off x="6857155" y="2478530"/>
              <a:ext cx="151462" cy="143576"/>
            </a:xfrm>
            <a:custGeom>
              <a:avLst/>
              <a:gdLst/>
              <a:ahLst/>
              <a:cxnLst/>
              <a:rect l="l" t="t" r="r" b="b"/>
              <a:pathLst>
                <a:path w="5781" h="5480" extrusionOk="0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90"/>
            <p:cNvSpPr/>
            <p:nvPr/>
          </p:nvSpPr>
          <p:spPr>
            <a:xfrm>
              <a:off x="6846623" y="2636621"/>
              <a:ext cx="160999" cy="153794"/>
            </a:xfrm>
            <a:custGeom>
              <a:avLst/>
              <a:gdLst/>
              <a:ahLst/>
              <a:cxnLst/>
              <a:rect l="l" t="t" r="r" b="b"/>
              <a:pathLst>
                <a:path w="6145" h="5870" extrusionOk="0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90"/>
            <p:cNvSpPr/>
            <p:nvPr/>
          </p:nvSpPr>
          <p:spPr>
            <a:xfrm>
              <a:off x="6857155" y="2647546"/>
              <a:ext cx="153218" cy="142790"/>
            </a:xfrm>
            <a:custGeom>
              <a:avLst/>
              <a:gdLst/>
              <a:ahLst/>
              <a:cxnLst/>
              <a:rect l="l" t="t" r="r" b="b"/>
              <a:pathLst>
                <a:path w="5848" h="5450" extrusionOk="0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90"/>
            <p:cNvSpPr/>
            <p:nvPr/>
          </p:nvSpPr>
          <p:spPr>
            <a:xfrm>
              <a:off x="6863941" y="2485552"/>
              <a:ext cx="118555" cy="118581"/>
            </a:xfrm>
            <a:custGeom>
              <a:avLst/>
              <a:gdLst/>
              <a:ahLst/>
              <a:cxnLst/>
              <a:rect l="l" t="t" r="r" b="b"/>
              <a:pathLst>
                <a:path w="4525" h="4526" extrusionOk="0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90"/>
            <p:cNvSpPr/>
            <p:nvPr/>
          </p:nvSpPr>
          <p:spPr>
            <a:xfrm>
              <a:off x="6863941" y="2654332"/>
              <a:ext cx="118555" cy="118555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90"/>
            <p:cNvSpPr/>
            <p:nvPr/>
          </p:nvSpPr>
          <p:spPr>
            <a:xfrm>
              <a:off x="6863941" y="2758294"/>
              <a:ext cx="20881" cy="14593"/>
            </a:xfrm>
            <a:custGeom>
              <a:avLst/>
              <a:gdLst/>
              <a:ahLst/>
              <a:cxnLst/>
              <a:rect l="l" t="t" r="r" b="b"/>
              <a:pathLst>
                <a:path w="797" h="557" extrusionOk="0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90"/>
            <p:cNvSpPr/>
            <p:nvPr/>
          </p:nvSpPr>
          <p:spPr>
            <a:xfrm>
              <a:off x="6967902" y="2654332"/>
              <a:ext cx="14593" cy="20619"/>
            </a:xfrm>
            <a:custGeom>
              <a:avLst/>
              <a:gdLst/>
              <a:ahLst/>
              <a:cxnLst/>
              <a:rect l="l" t="t" r="r" b="b"/>
              <a:pathLst>
                <a:path w="557" h="787" extrusionOk="0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90"/>
            <p:cNvSpPr/>
            <p:nvPr/>
          </p:nvSpPr>
          <p:spPr>
            <a:xfrm>
              <a:off x="6944820" y="2566169"/>
              <a:ext cx="37676" cy="37702"/>
            </a:xfrm>
            <a:custGeom>
              <a:avLst/>
              <a:gdLst/>
              <a:ahLst/>
              <a:cxnLst/>
              <a:rect l="l" t="t" r="r" b="b"/>
              <a:pathLst>
                <a:path w="1438" h="1439" extrusionOk="0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47" name="Google Shape;7347;p90"/>
          <p:cNvGrpSpPr/>
          <p:nvPr/>
        </p:nvGrpSpPr>
        <p:grpSpPr>
          <a:xfrm>
            <a:off x="6192906" y="2256440"/>
            <a:ext cx="371699" cy="356084"/>
            <a:chOff x="6192906" y="2439440"/>
            <a:chExt cx="371699" cy="356084"/>
          </a:xfrm>
        </p:grpSpPr>
        <p:sp>
          <p:nvSpPr>
            <p:cNvPr id="7348" name="Google Shape;7348;p90"/>
            <p:cNvSpPr/>
            <p:nvPr/>
          </p:nvSpPr>
          <p:spPr>
            <a:xfrm>
              <a:off x="6227805" y="2461710"/>
              <a:ext cx="247904" cy="110381"/>
            </a:xfrm>
            <a:custGeom>
              <a:avLst/>
              <a:gdLst/>
              <a:ahLst/>
              <a:cxnLst/>
              <a:rect l="l" t="t" r="r" b="b"/>
              <a:pathLst>
                <a:path w="9462" h="4213" extrusionOk="0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90"/>
            <p:cNvSpPr/>
            <p:nvPr/>
          </p:nvSpPr>
          <p:spPr>
            <a:xfrm>
              <a:off x="6483962" y="2670078"/>
              <a:ext cx="14593" cy="54575"/>
            </a:xfrm>
            <a:custGeom>
              <a:avLst/>
              <a:gdLst/>
              <a:ahLst/>
              <a:cxnLst/>
              <a:rect l="l" t="t" r="r" b="b"/>
              <a:pathLst>
                <a:path w="557" h="2083" extrusionOk="0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90"/>
            <p:cNvSpPr/>
            <p:nvPr/>
          </p:nvSpPr>
          <p:spPr>
            <a:xfrm>
              <a:off x="6246905" y="2554117"/>
              <a:ext cx="251651" cy="128118"/>
            </a:xfrm>
            <a:custGeom>
              <a:avLst/>
              <a:gdLst/>
              <a:ahLst/>
              <a:cxnLst/>
              <a:rect l="l" t="t" r="r" b="b"/>
              <a:pathLst>
                <a:path w="9605" h="4890" extrusionOk="0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90"/>
            <p:cNvSpPr/>
            <p:nvPr/>
          </p:nvSpPr>
          <p:spPr>
            <a:xfrm>
              <a:off x="6246905" y="2584142"/>
              <a:ext cx="167287" cy="97831"/>
            </a:xfrm>
            <a:custGeom>
              <a:avLst/>
              <a:gdLst/>
              <a:ahLst/>
              <a:cxnLst/>
              <a:rect l="l" t="t" r="r" b="b"/>
              <a:pathLst>
                <a:path w="6385" h="3734" extrusionOk="0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90"/>
            <p:cNvSpPr/>
            <p:nvPr/>
          </p:nvSpPr>
          <p:spPr>
            <a:xfrm>
              <a:off x="6192906" y="2605102"/>
              <a:ext cx="197915" cy="190369"/>
            </a:xfrm>
            <a:custGeom>
              <a:avLst/>
              <a:gdLst/>
              <a:ahLst/>
              <a:cxnLst/>
              <a:rect l="l" t="t" r="r" b="b"/>
              <a:pathLst>
                <a:path w="7554" h="7266" extrusionOk="0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90"/>
            <p:cNvSpPr/>
            <p:nvPr/>
          </p:nvSpPr>
          <p:spPr>
            <a:xfrm>
              <a:off x="6280807" y="2605102"/>
              <a:ext cx="113787" cy="190291"/>
            </a:xfrm>
            <a:custGeom>
              <a:avLst/>
              <a:gdLst/>
              <a:ahLst/>
              <a:cxnLst/>
              <a:rect l="l" t="t" r="r" b="b"/>
              <a:pathLst>
                <a:path w="4343" h="7263" extrusionOk="0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90"/>
            <p:cNvSpPr/>
            <p:nvPr/>
          </p:nvSpPr>
          <p:spPr>
            <a:xfrm>
              <a:off x="6499787" y="2747735"/>
              <a:ext cx="64819" cy="14593"/>
            </a:xfrm>
            <a:custGeom>
              <a:avLst/>
              <a:gdLst/>
              <a:ahLst/>
              <a:cxnLst/>
              <a:rect l="l" t="t" r="r" b="b"/>
              <a:pathLst>
                <a:path w="2474" h="557" extrusionOk="0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90"/>
            <p:cNvSpPr/>
            <p:nvPr/>
          </p:nvSpPr>
          <p:spPr>
            <a:xfrm>
              <a:off x="6437274" y="2714592"/>
              <a:ext cx="94189" cy="80932"/>
            </a:xfrm>
            <a:custGeom>
              <a:avLst/>
              <a:gdLst/>
              <a:ahLst/>
              <a:cxnLst/>
              <a:rect l="l" t="t" r="r" b="b"/>
              <a:pathLst>
                <a:path w="3595" h="3089" extrusionOk="0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90"/>
            <p:cNvSpPr/>
            <p:nvPr/>
          </p:nvSpPr>
          <p:spPr>
            <a:xfrm>
              <a:off x="6477438" y="2714854"/>
              <a:ext cx="54024" cy="80644"/>
            </a:xfrm>
            <a:custGeom>
              <a:avLst/>
              <a:gdLst/>
              <a:ahLst/>
              <a:cxnLst/>
              <a:rect l="l" t="t" r="r" b="b"/>
              <a:pathLst>
                <a:path w="2062" h="3078" extrusionOk="0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90"/>
            <p:cNvSpPr/>
            <p:nvPr/>
          </p:nvSpPr>
          <p:spPr>
            <a:xfrm>
              <a:off x="6193902" y="2439440"/>
              <a:ext cx="47003" cy="37466"/>
            </a:xfrm>
            <a:custGeom>
              <a:avLst/>
              <a:gdLst/>
              <a:ahLst/>
              <a:cxnLst/>
              <a:rect l="l" t="t" r="r" b="b"/>
              <a:pathLst>
                <a:path w="1794" h="1430" extrusionOk="0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90"/>
            <p:cNvSpPr/>
            <p:nvPr/>
          </p:nvSpPr>
          <p:spPr>
            <a:xfrm>
              <a:off x="6241376" y="2659598"/>
              <a:ext cx="94949" cy="81351"/>
            </a:xfrm>
            <a:custGeom>
              <a:avLst/>
              <a:gdLst/>
              <a:ahLst/>
              <a:cxnLst/>
              <a:rect l="l" t="t" r="r" b="b"/>
              <a:pathLst>
                <a:path w="3624" h="3105" extrusionOk="0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90"/>
            <p:cNvSpPr/>
            <p:nvPr/>
          </p:nvSpPr>
          <p:spPr>
            <a:xfrm>
              <a:off x="6282065" y="2659598"/>
              <a:ext cx="54024" cy="81403"/>
            </a:xfrm>
            <a:custGeom>
              <a:avLst/>
              <a:gdLst/>
              <a:ahLst/>
              <a:cxnLst/>
              <a:rect l="l" t="t" r="r" b="b"/>
              <a:pathLst>
                <a:path w="2062" h="3107" extrusionOk="0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90"/>
            <p:cNvSpPr/>
            <p:nvPr/>
          </p:nvSpPr>
          <p:spPr>
            <a:xfrm>
              <a:off x="6439265" y="2510180"/>
              <a:ext cx="65317" cy="28899"/>
            </a:xfrm>
            <a:custGeom>
              <a:avLst/>
              <a:gdLst/>
              <a:ahLst/>
              <a:cxnLst/>
              <a:rect l="l" t="t" r="r" b="b"/>
              <a:pathLst>
                <a:path w="2493" h="1103" extrusionOk="0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61" name="Google Shape;7361;p90"/>
          <p:cNvGrpSpPr/>
          <p:nvPr/>
        </p:nvGrpSpPr>
        <p:grpSpPr>
          <a:xfrm>
            <a:off x="5762467" y="2253584"/>
            <a:ext cx="362163" cy="362163"/>
            <a:chOff x="5762467" y="2436584"/>
            <a:chExt cx="362163" cy="362163"/>
          </a:xfrm>
        </p:grpSpPr>
        <p:sp>
          <p:nvSpPr>
            <p:cNvPr id="7362" name="Google Shape;7362;p90"/>
            <p:cNvSpPr/>
            <p:nvPr/>
          </p:nvSpPr>
          <p:spPr>
            <a:xfrm>
              <a:off x="5762467" y="2778127"/>
              <a:ext cx="362163" cy="20619"/>
            </a:xfrm>
            <a:custGeom>
              <a:avLst/>
              <a:gdLst/>
              <a:ahLst/>
              <a:cxnLst/>
              <a:rect l="l" t="t" r="r" b="b"/>
              <a:pathLst>
                <a:path w="13823" h="787" extrusionOk="0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90"/>
            <p:cNvSpPr/>
            <p:nvPr/>
          </p:nvSpPr>
          <p:spPr>
            <a:xfrm>
              <a:off x="5762702" y="2777891"/>
              <a:ext cx="361927" cy="9301"/>
            </a:xfrm>
            <a:custGeom>
              <a:avLst/>
              <a:gdLst/>
              <a:ahLst/>
              <a:cxnLst/>
              <a:rect l="l" t="t" r="r" b="b"/>
              <a:pathLst>
                <a:path w="13814" h="355" extrusionOk="0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90"/>
            <p:cNvSpPr/>
            <p:nvPr/>
          </p:nvSpPr>
          <p:spPr>
            <a:xfrm>
              <a:off x="5852359" y="2528493"/>
              <a:ext cx="182352" cy="249660"/>
            </a:xfrm>
            <a:custGeom>
              <a:avLst/>
              <a:gdLst/>
              <a:ahLst/>
              <a:cxnLst/>
              <a:rect l="l" t="t" r="r" b="b"/>
              <a:pathLst>
                <a:path w="6960" h="9529" extrusionOk="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90"/>
            <p:cNvSpPr/>
            <p:nvPr/>
          </p:nvSpPr>
          <p:spPr>
            <a:xfrm>
              <a:off x="5838551" y="2508922"/>
              <a:ext cx="209967" cy="19860"/>
            </a:xfrm>
            <a:custGeom>
              <a:avLst/>
              <a:gdLst/>
              <a:ahLst/>
              <a:cxnLst/>
              <a:rect l="l" t="t" r="r" b="b"/>
              <a:pathLst>
                <a:path w="8014" h="758" extrusionOk="0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90"/>
            <p:cNvSpPr/>
            <p:nvPr/>
          </p:nvSpPr>
          <p:spPr>
            <a:xfrm>
              <a:off x="6014589" y="2508922"/>
              <a:ext cx="33929" cy="19598"/>
            </a:xfrm>
            <a:custGeom>
              <a:avLst/>
              <a:gdLst/>
              <a:ahLst/>
              <a:cxnLst/>
              <a:rect l="l" t="t" r="r" b="b"/>
              <a:pathLst>
                <a:path w="1295" h="748" extrusionOk="0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90"/>
            <p:cNvSpPr/>
            <p:nvPr/>
          </p:nvSpPr>
          <p:spPr>
            <a:xfrm>
              <a:off x="5762467" y="2565173"/>
              <a:ext cx="89918" cy="19598"/>
            </a:xfrm>
            <a:custGeom>
              <a:avLst/>
              <a:gdLst/>
              <a:ahLst/>
              <a:cxnLst/>
              <a:rect l="l" t="t" r="r" b="b"/>
              <a:pathLst>
                <a:path w="3432" h="748" extrusionOk="0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90"/>
            <p:cNvSpPr/>
            <p:nvPr/>
          </p:nvSpPr>
          <p:spPr>
            <a:xfrm>
              <a:off x="5835041" y="2565173"/>
              <a:ext cx="17344" cy="19598"/>
            </a:xfrm>
            <a:custGeom>
              <a:avLst/>
              <a:gdLst/>
              <a:ahLst/>
              <a:cxnLst/>
              <a:rect l="l" t="t" r="r" b="b"/>
              <a:pathLst>
                <a:path w="662" h="748" extrusionOk="0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90"/>
            <p:cNvSpPr/>
            <p:nvPr/>
          </p:nvSpPr>
          <p:spPr>
            <a:xfrm>
              <a:off x="5835041" y="2565173"/>
              <a:ext cx="17344" cy="19598"/>
            </a:xfrm>
            <a:custGeom>
              <a:avLst/>
              <a:gdLst/>
              <a:ahLst/>
              <a:cxnLst/>
              <a:rect l="l" t="t" r="r" b="b"/>
              <a:pathLst>
                <a:path w="662" h="748" extrusionOk="0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90"/>
            <p:cNvSpPr/>
            <p:nvPr/>
          </p:nvSpPr>
          <p:spPr>
            <a:xfrm>
              <a:off x="5894803" y="2686217"/>
              <a:ext cx="97726" cy="91936"/>
            </a:xfrm>
            <a:custGeom>
              <a:avLst/>
              <a:gdLst/>
              <a:ahLst/>
              <a:cxnLst/>
              <a:rect l="l" t="t" r="r" b="b"/>
              <a:pathLst>
                <a:path w="3730" h="3509" extrusionOk="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90"/>
            <p:cNvSpPr/>
            <p:nvPr/>
          </p:nvSpPr>
          <p:spPr>
            <a:xfrm>
              <a:off x="5930959" y="2686217"/>
              <a:ext cx="25152" cy="91700"/>
            </a:xfrm>
            <a:custGeom>
              <a:avLst/>
              <a:gdLst/>
              <a:ahLst/>
              <a:cxnLst/>
              <a:rect l="l" t="t" r="r" b="b"/>
              <a:pathLst>
                <a:path w="960" h="3500" extrusionOk="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90"/>
            <p:cNvSpPr/>
            <p:nvPr/>
          </p:nvSpPr>
          <p:spPr>
            <a:xfrm>
              <a:off x="5770484" y="2584745"/>
              <a:ext cx="81901" cy="193173"/>
            </a:xfrm>
            <a:custGeom>
              <a:avLst/>
              <a:gdLst/>
              <a:ahLst/>
              <a:cxnLst/>
              <a:rect l="l" t="t" r="r" b="b"/>
              <a:pathLst>
                <a:path w="3126" h="7373" extrusionOk="0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90"/>
            <p:cNvSpPr/>
            <p:nvPr/>
          </p:nvSpPr>
          <p:spPr>
            <a:xfrm>
              <a:off x="5835041" y="2584745"/>
              <a:ext cx="17344" cy="193173"/>
            </a:xfrm>
            <a:custGeom>
              <a:avLst/>
              <a:gdLst/>
              <a:ahLst/>
              <a:cxnLst/>
              <a:rect l="l" t="t" r="r" b="b"/>
              <a:pathLst>
                <a:path w="662" h="7373" extrusionOk="0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90"/>
            <p:cNvSpPr/>
            <p:nvPr/>
          </p:nvSpPr>
          <p:spPr>
            <a:xfrm>
              <a:off x="5835041" y="2584745"/>
              <a:ext cx="17344" cy="193173"/>
            </a:xfrm>
            <a:custGeom>
              <a:avLst/>
              <a:gdLst/>
              <a:ahLst/>
              <a:cxnLst/>
              <a:rect l="l" t="t" r="r" b="b"/>
              <a:pathLst>
                <a:path w="662" h="7373" extrusionOk="0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90"/>
            <p:cNvSpPr/>
            <p:nvPr/>
          </p:nvSpPr>
          <p:spPr>
            <a:xfrm>
              <a:off x="6034685" y="2584745"/>
              <a:ext cx="81901" cy="193408"/>
            </a:xfrm>
            <a:custGeom>
              <a:avLst/>
              <a:gdLst/>
              <a:ahLst/>
              <a:cxnLst/>
              <a:rect l="l" t="t" r="r" b="b"/>
              <a:pathLst>
                <a:path w="3126" h="7382" extrusionOk="0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90"/>
            <p:cNvSpPr/>
            <p:nvPr/>
          </p:nvSpPr>
          <p:spPr>
            <a:xfrm>
              <a:off x="6034685" y="2584745"/>
              <a:ext cx="17371" cy="193173"/>
            </a:xfrm>
            <a:custGeom>
              <a:avLst/>
              <a:gdLst/>
              <a:ahLst/>
              <a:cxnLst/>
              <a:rect l="l" t="t" r="r" b="b"/>
              <a:pathLst>
                <a:path w="663" h="7373" extrusionOk="0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90"/>
            <p:cNvSpPr/>
            <p:nvPr/>
          </p:nvSpPr>
          <p:spPr>
            <a:xfrm>
              <a:off x="5872192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90"/>
            <p:cNvSpPr/>
            <p:nvPr/>
          </p:nvSpPr>
          <p:spPr>
            <a:xfrm>
              <a:off x="5928706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90"/>
            <p:cNvSpPr/>
            <p:nvPr/>
          </p:nvSpPr>
          <p:spPr>
            <a:xfrm>
              <a:off x="5984957" y="2567400"/>
              <a:ext cx="29920" cy="58819"/>
            </a:xfrm>
            <a:custGeom>
              <a:avLst/>
              <a:gdLst/>
              <a:ahLst/>
              <a:cxnLst/>
              <a:rect l="l" t="t" r="r" b="b"/>
              <a:pathLst>
                <a:path w="1142" h="2245" extrusionOk="0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90"/>
            <p:cNvSpPr/>
            <p:nvPr/>
          </p:nvSpPr>
          <p:spPr>
            <a:xfrm>
              <a:off x="5796369" y="2651817"/>
              <a:ext cx="29894" cy="59029"/>
            </a:xfrm>
            <a:custGeom>
              <a:avLst/>
              <a:gdLst/>
              <a:ahLst/>
              <a:cxnLst/>
              <a:rect l="l" t="t" r="r" b="b"/>
              <a:pathLst>
                <a:path w="1141" h="2253" extrusionOk="0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90"/>
            <p:cNvSpPr/>
            <p:nvPr/>
          </p:nvSpPr>
          <p:spPr>
            <a:xfrm>
              <a:off x="6060806" y="2651817"/>
              <a:ext cx="29658" cy="59029"/>
            </a:xfrm>
            <a:custGeom>
              <a:avLst/>
              <a:gdLst/>
              <a:ahLst/>
              <a:cxnLst/>
              <a:rect l="l" t="t" r="r" b="b"/>
              <a:pathLst>
                <a:path w="1132" h="2253" extrusionOk="0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90"/>
            <p:cNvSpPr/>
            <p:nvPr/>
          </p:nvSpPr>
          <p:spPr>
            <a:xfrm>
              <a:off x="6034685" y="2565173"/>
              <a:ext cx="89945" cy="19860"/>
            </a:xfrm>
            <a:custGeom>
              <a:avLst/>
              <a:gdLst/>
              <a:ahLst/>
              <a:cxnLst/>
              <a:rect l="l" t="t" r="r" b="b"/>
              <a:pathLst>
                <a:path w="3433" h="758" extrusionOk="0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90"/>
            <p:cNvSpPr/>
            <p:nvPr/>
          </p:nvSpPr>
          <p:spPr>
            <a:xfrm>
              <a:off x="6034685" y="2565173"/>
              <a:ext cx="17371" cy="19598"/>
            </a:xfrm>
            <a:custGeom>
              <a:avLst/>
              <a:gdLst/>
              <a:ahLst/>
              <a:cxnLst/>
              <a:rect l="l" t="t" r="r" b="b"/>
              <a:pathLst>
                <a:path w="663" h="748" extrusionOk="0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90"/>
            <p:cNvSpPr/>
            <p:nvPr/>
          </p:nvSpPr>
          <p:spPr>
            <a:xfrm>
              <a:off x="5892550" y="2436584"/>
              <a:ext cx="101735" cy="72364"/>
            </a:xfrm>
            <a:custGeom>
              <a:avLst/>
              <a:gdLst/>
              <a:ahLst/>
              <a:cxnLst/>
              <a:rect l="l" t="t" r="r" b="b"/>
              <a:pathLst>
                <a:path w="3883" h="2762" extrusionOk="0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90"/>
            <p:cNvSpPr/>
            <p:nvPr/>
          </p:nvSpPr>
          <p:spPr>
            <a:xfrm>
              <a:off x="5976416" y="2436584"/>
              <a:ext cx="18130" cy="72364"/>
            </a:xfrm>
            <a:custGeom>
              <a:avLst/>
              <a:gdLst/>
              <a:ahLst/>
              <a:cxnLst/>
              <a:rect l="l" t="t" r="r" b="b"/>
              <a:pathLst>
                <a:path w="692" h="2762" extrusionOk="0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90"/>
            <p:cNvSpPr/>
            <p:nvPr/>
          </p:nvSpPr>
          <p:spPr>
            <a:xfrm>
              <a:off x="5919405" y="2450706"/>
              <a:ext cx="48260" cy="44619"/>
            </a:xfrm>
            <a:custGeom>
              <a:avLst/>
              <a:gdLst/>
              <a:ahLst/>
              <a:cxnLst/>
              <a:rect l="l" t="t" r="r" b="b"/>
              <a:pathLst>
                <a:path w="1842" h="1703" extrusionOk="0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87" name="Google Shape;7387;p90"/>
          <p:cNvGrpSpPr/>
          <p:nvPr/>
        </p:nvGrpSpPr>
        <p:grpSpPr>
          <a:xfrm>
            <a:off x="5323721" y="2254029"/>
            <a:ext cx="362922" cy="361219"/>
            <a:chOff x="5323721" y="2437029"/>
            <a:chExt cx="362922" cy="361219"/>
          </a:xfrm>
        </p:grpSpPr>
        <p:sp>
          <p:nvSpPr>
            <p:cNvPr id="7388" name="Google Shape;7388;p90"/>
            <p:cNvSpPr/>
            <p:nvPr/>
          </p:nvSpPr>
          <p:spPr>
            <a:xfrm>
              <a:off x="5611528" y="2437029"/>
              <a:ext cx="75115" cy="73989"/>
            </a:xfrm>
            <a:custGeom>
              <a:avLst/>
              <a:gdLst/>
              <a:ahLst/>
              <a:cxnLst/>
              <a:rect l="l" t="t" r="r" b="b"/>
              <a:pathLst>
                <a:path w="2867" h="2824" extrusionOk="0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90"/>
            <p:cNvSpPr/>
            <p:nvPr/>
          </p:nvSpPr>
          <p:spPr>
            <a:xfrm>
              <a:off x="5323721" y="2714042"/>
              <a:ext cx="88346" cy="84207"/>
            </a:xfrm>
            <a:custGeom>
              <a:avLst/>
              <a:gdLst/>
              <a:ahLst/>
              <a:cxnLst/>
              <a:rect l="l" t="t" r="r" b="b"/>
              <a:pathLst>
                <a:path w="3372" h="3214" extrusionOk="0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90"/>
            <p:cNvSpPr/>
            <p:nvPr/>
          </p:nvSpPr>
          <p:spPr>
            <a:xfrm>
              <a:off x="5395536" y="2683702"/>
              <a:ext cx="43728" cy="42601"/>
            </a:xfrm>
            <a:custGeom>
              <a:avLst/>
              <a:gdLst/>
              <a:ahLst/>
              <a:cxnLst/>
              <a:rect l="l" t="t" r="r" b="b"/>
              <a:pathLst>
                <a:path w="1669" h="1626" extrusionOk="0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90"/>
            <p:cNvSpPr/>
            <p:nvPr/>
          </p:nvSpPr>
          <p:spPr>
            <a:xfrm>
              <a:off x="5413640" y="2504651"/>
              <a:ext cx="204936" cy="203155"/>
            </a:xfrm>
            <a:custGeom>
              <a:avLst/>
              <a:gdLst/>
              <a:ahLst/>
              <a:cxnLst/>
              <a:rect l="l" t="t" r="r" b="b"/>
              <a:pathLst>
                <a:path w="7822" h="7754" extrusionOk="0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90"/>
            <p:cNvSpPr/>
            <p:nvPr/>
          </p:nvSpPr>
          <p:spPr>
            <a:xfrm>
              <a:off x="5417386" y="2554877"/>
              <a:ext cx="201190" cy="153191"/>
            </a:xfrm>
            <a:custGeom>
              <a:avLst/>
              <a:gdLst/>
              <a:ahLst/>
              <a:cxnLst/>
              <a:rect l="l" t="t" r="r" b="b"/>
              <a:pathLst>
                <a:path w="7679" h="5847" extrusionOk="0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90"/>
            <p:cNvSpPr/>
            <p:nvPr/>
          </p:nvSpPr>
          <p:spPr>
            <a:xfrm>
              <a:off x="5413640" y="2579243"/>
              <a:ext cx="132362" cy="128563"/>
            </a:xfrm>
            <a:custGeom>
              <a:avLst/>
              <a:gdLst/>
              <a:ahLst/>
              <a:cxnLst/>
              <a:rect l="l" t="t" r="r" b="b"/>
              <a:pathLst>
                <a:path w="5052" h="4907" extrusionOk="0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90"/>
            <p:cNvSpPr/>
            <p:nvPr/>
          </p:nvSpPr>
          <p:spPr>
            <a:xfrm>
              <a:off x="5417386" y="2632481"/>
              <a:ext cx="128616" cy="75325"/>
            </a:xfrm>
            <a:custGeom>
              <a:avLst/>
              <a:gdLst/>
              <a:ahLst/>
              <a:cxnLst/>
              <a:rect l="l" t="t" r="r" b="b"/>
              <a:pathLst>
                <a:path w="4909" h="2875" extrusionOk="0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90"/>
            <p:cNvSpPr/>
            <p:nvPr/>
          </p:nvSpPr>
          <p:spPr>
            <a:xfrm>
              <a:off x="5540710" y="2480102"/>
              <a:ext cx="103228" cy="101342"/>
            </a:xfrm>
            <a:custGeom>
              <a:avLst/>
              <a:gdLst/>
              <a:ahLst/>
              <a:cxnLst/>
              <a:rect l="l" t="t" r="r" b="b"/>
              <a:pathLst>
                <a:path w="3940" h="3868" extrusionOk="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90"/>
            <p:cNvSpPr/>
            <p:nvPr/>
          </p:nvSpPr>
          <p:spPr>
            <a:xfrm>
              <a:off x="5619310" y="2557890"/>
              <a:ext cx="26750" cy="23213"/>
            </a:xfrm>
            <a:custGeom>
              <a:avLst/>
              <a:gdLst/>
              <a:ahLst/>
              <a:cxnLst/>
              <a:rect l="l" t="t" r="r" b="b"/>
              <a:pathLst>
                <a:path w="1021" h="886" extrusionOk="0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90"/>
            <p:cNvSpPr/>
            <p:nvPr/>
          </p:nvSpPr>
          <p:spPr>
            <a:xfrm>
              <a:off x="5575608" y="2456181"/>
              <a:ext cx="91202" cy="91176"/>
            </a:xfrm>
            <a:custGeom>
              <a:avLst/>
              <a:gdLst/>
              <a:ahLst/>
              <a:cxnLst/>
              <a:rect l="l" t="t" r="r" b="b"/>
              <a:pathLst>
                <a:path w="3481" h="3480" extrusionOk="0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90"/>
            <p:cNvSpPr/>
            <p:nvPr/>
          </p:nvSpPr>
          <p:spPr>
            <a:xfrm>
              <a:off x="5575608" y="2456181"/>
              <a:ext cx="91438" cy="91176"/>
            </a:xfrm>
            <a:custGeom>
              <a:avLst/>
              <a:gdLst/>
              <a:ahLst/>
              <a:cxnLst/>
              <a:rect l="l" t="t" r="r" b="b"/>
              <a:pathLst>
                <a:path w="3490" h="3480" extrusionOk="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90"/>
            <p:cNvSpPr/>
            <p:nvPr/>
          </p:nvSpPr>
          <p:spPr>
            <a:xfrm>
              <a:off x="5523680" y="2521865"/>
              <a:ext cx="29868" cy="27012"/>
            </a:xfrm>
            <a:custGeom>
              <a:avLst/>
              <a:gdLst/>
              <a:ahLst/>
              <a:cxnLst/>
              <a:rect l="l" t="t" r="r" b="b"/>
              <a:pathLst>
                <a:path w="1140" h="1031" extrusionOk="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90"/>
            <p:cNvSpPr/>
            <p:nvPr/>
          </p:nvSpPr>
          <p:spPr>
            <a:xfrm>
              <a:off x="5505366" y="2541358"/>
              <a:ext cx="29344" cy="26593"/>
            </a:xfrm>
            <a:custGeom>
              <a:avLst/>
              <a:gdLst/>
              <a:ahLst/>
              <a:cxnLst/>
              <a:rect l="l" t="t" r="r" b="b"/>
              <a:pathLst>
                <a:path w="1120" h="1015" extrusionOk="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90"/>
            <p:cNvSpPr/>
            <p:nvPr/>
          </p:nvSpPr>
          <p:spPr>
            <a:xfrm>
              <a:off x="5486266" y="2560222"/>
              <a:ext cx="43675" cy="40898"/>
            </a:xfrm>
            <a:custGeom>
              <a:avLst/>
              <a:gdLst/>
              <a:ahLst/>
              <a:cxnLst/>
              <a:rect l="l" t="t" r="r" b="b"/>
              <a:pathLst>
                <a:path w="1667" h="1561" extrusionOk="0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90"/>
            <p:cNvSpPr/>
            <p:nvPr/>
          </p:nvSpPr>
          <p:spPr>
            <a:xfrm>
              <a:off x="5467376" y="2579295"/>
              <a:ext cx="29161" cy="26593"/>
            </a:xfrm>
            <a:custGeom>
              <a:avLst/>
              <a:gdLst/>
              <a:ahLst/>
              <a:cxnLst/>
              <a:rect l="l" t="t" r="r" b="b"/>
              <a:pathLst>
                <a:path w="1113" h="1015" extrusionOk="0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90"/>
            <p:cNvSpPr/>
            <p:nvPr/>
          </p:nvSpPr>
          <p:spPr>
            <a:xfrm>
              <a:off x="5448381" y="2598264"/>
              <a:ext cx="29318" cy="26698"/>
            </a:xfrm>
            <a:custGeom>
              <a:avLst/>
              <a:gdLst/>
              <a:ahLst/>
              <a:cxnLst/>
              <a:rect l="l" t="t" r="r" b="b"/>
              <a:pathLst>
                <a:path w="1119" h="1019" extrusionOk="0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90"/>
            <p:cNvSpPr/>
            <p:nvPr/>
          </p:nvSpPr>
          <p:spPr>
            <a:xfrm>
              <a:off x="5429491" y="2617364"/>
              <a:ext cx="43440" cy="40741"/>
            </a:xfrm>
            <a:custGeom>
              <a:avLst/>
              <a:gdLst/>
              <a:ahLst/>
              <a:cxnLst/>
              <a:rect l="l" t="t" r="r" b="b"/>
              <a:pathLst>
                <a:path w="1658" h="1555" extrusionOk="0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05" name="Google Shape;7405;p90"/>
          <p:cNvGrpSpPr/>
          <p:nvPr/>
        </p:nvGrpSpPr>
        <p:grpSpPr>
          <a:xfrm>
            <a:off x="4875937" y="2285731"/>
            <a:ext cx="407122" cy="315448"/>
            <a:chOff x="4875937" y="2468731"/>
            <a:chExt cx="407122" cy="315448"/>
          </a:xfrm>
        </p:grpSpPr>
        <p:sp>
          <p:nvSpPr>
            <p:cNvPr id="7406" name="Google Shape;7406;p90"/>
            <p:cNvSpPr/>
            <p:nvPr/>
          </p:nvSpPr>
          <p:spPr>
            <a:xfrm>
              <a:off x="4876199" y="2482801"/>
              <a:ext cx="223041" cy="247380"/>
            </a:xfrm>
            <a:custGeom>
              <a:avLst/>
              <a:gdLst/>
              <a:ahLst/>
              <a:cxnLst/>
              <a:rect l="l" t="t" r="r" b="b"/>
              <a:pathLst>
                <a:path w="8513" h="9442" extrusionOk="0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90"/>
            <p:cNvSpPr/>
            <p:nvPr/>
          </p:nvSpPr>
          <p:spPr>
            <a:xfrm>
              <a:off x="5044456" y="2482801"/>
              <a:ext cx="54784" cy="247642"/>
            </a:xfrm>
            <a:custGeom>
              <a:avLst/>
              <a:gdLst/>
              <a:ahLst/>
              <a:cxnLst/>
              <a:rect l="l" t="t" r="r" b="b"/>
              <a:pathLst>
                <a:path w="2091" h="9452" extrusionOk="0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90"/>
            <p:cNvSpPr/>
            <p:nvPr/>
          </p:nvSpPr>
          <p:spPr>
            <a:xfrm>
              <a:off x="5099214" y="2530249"/>
              <a:ext cx="183845" cy="200194"/>
            </a:xfrm>
            <a:custGeom>
              <a:avLst/>
              <a:gdLst/>
              <a:ahLst/>
              <a:cxnLst/>
              <a:rect l="l" t="t" r="r" b="b"/>
              <a:pathLst>
                <a:path w="7017" h="7641" extrusionOk="0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90"/>
            <p:cNvSpPr/>
            <p:nvPr/>
          </p:nvSpPr>
          <p:spPr>
            <a:xfrm>
              <a:off x="5169770" y="2530249"/>
              <a:ext cx="113289" cy="200194"/>
            </a:xfrm>
            <a:custGeom>
              <a:avLst/>
              <a:gdLst/>
              <a:ahLst/>
              <a:cxnLst/>
              <a:rect l="l" t="t" r="r" b="b"/>
              <a:pathLst>
                <a:path w="4324" h="7641" extrusionOk="0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90"/>
            <p:cNvSpPr/>
            <p:nvPr/>
          </p:nvSpPr>
          <p:spPr>
            <a:xfrm>
              <a:off x="5141396" y="2560405"/>
              <a:ext cx="75115" cy="69849"/>
            </a:xfrm>
            <a:custGeom>
              <a:avLst/>
              <a:gdLst/>
              <a:ahLst/>
              <a:cxnLst/>
              <a:rect l="l" t="t" r="r" b="b"/>
              <a:pathLst>
                <a:path w="2867" h="2666" extrusionOk="0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90"/>
            <p:cNvSpPr/>
            <p:nvPr/>
          </p:nvSpPr>
          <p:spPr>
            <a:xfrm>
              <a:off x="5128846" y="2512669"/>
              <a:ext cx="62042" cy="17606"/>
            </a:xfrm>
            <a:custGeom>
              <a:avLst/>
              <a:gdLst/>
              <a:ahLst/>
              <a:cxnLst/>
              <a:rect l="l" t="t" r="r" b="b"/>
              <a:pathLst>
                <a:path w="2368" h="672" extrusionOk="0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90"/>
            <p:cNvSpPr/>
            <p:nvPr/>
          </p:nvSpPr>
          <p:spPr>
            <a:xfrm>
              <a:off x="5135867" y="2468731"/>
              <a:ext cx="47998" cy="43728"/>
            </a:xfrm>
            <a:custGeom>
              <a:avLst/>
              <a:gdLst/>
              <a:ahLst/>
              <a:cxnLst/>
              <a:rect l="l" t="t" r="r" b="b"/>
              <a:pathLst>
                <a:path w="1832" h="1669" extrusionOk="0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90"/>
            <p:cNvSpPr/>
            <p:nvPr/>
          </p:nvSpPr>
          <p:spPr>
            <a:xfrm>
              <a:off x="5150697" y="2468731"/>
              <a:ext cx="33405" cy="43728"/>
            </a:xfrm>
            <a:custGeom>
              <a:avLst/>
              <a:gdLst/>
              <a:ahLst/>
              <a:cxnLst/>
              <a:rect l="l" t="t" r="r" b="b"/>
              <a:pathLst>
                <a:path w="1275" h="1669" extrusionOk="0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90"/>
            <p:cNvSpPr/>
            <p:nvPr/>
          </p:nvSpPr>
          <p:spPr>
            <a:xfrm>
              <a:off x="4924905" y="2690488"/>
              <a:ext cx="109778" cy="93691"/>
            </a:xfrm>
            <a:custGeom>
              <a:avLst/>
              <a:gdLst/>
              <a:ahLst/>
              <a:cxnLst/>
              <a:rect l="l" t="t" r="r" b="b"/>
              <a:pathLst>
                <a:path w="4190" h="3576" extrusionOk="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90"/>
            <p:cNvSpPr/>
            <p:nvPr/>
          </p:nvSpPr>
          <p:spPr>
            <a:xfrm>
              <a:off x="4949533" y="2697772"/>
              <a:ext cx="93691" cy="86303"/>
            </a:xfrm>
            <a:custGeom>
              <a:avLst/>
              <a:gdLst/>
              <a:ahLst/>
              <a:cxnLst/>
              <a:rect l="l" t="t" r="r" b="b"/>
              <a:pathLst>
                <a:path w="3576" h="3294" extrusionOk="0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90"/>
            <p:cNvSpPr/>
            <p:nvPr/>
          </p:nvSpPr>
          <p:spPr>
            <a:xfrm>
              <a:off x="4961087" y="2717605"/>
              <a:ext cx="46479" cy="39824"/>
            </a:xfrm>
            <a:custGeom>
              <a:avLst/>
              <a:gdLst/>
              <a:ahLst/>
              <a:cxnLst/>
              <a:rect l="l" t="t" r="r" b="b"/>
              <a:pathLst>
                <a:path w="1774" h="1520" extrusionOk="0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90"/>
            <p:cNvSpPr/>
            <p:nvPr/>
          </p:nvSpPr>
          <p:spPr>
            <a:xfrm>
              <a:off x="5121300" y="2690488"/>
              <a:ext cx="109516" cy="93691"/>
            </a:xfrm>
            <a:custGeom>
              <a:avLst/>
              <a:gdLst/>
              <a:ahLst/>
              <a:cxnLst/>
              <a:rect l="l" t="t" r="r" b="b"/>
              <a:pathLst>
                <a:path w="4180" h="3576" extrusionOk="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90"/>
            <p:cNvSpPr/>
            <p:nvPr/>
          </p:nvSpPr>
          <p:spPr>
            <a:xfrm>
              <a:off x="5144409" y="2697772"/>
              <a:ext cx="93691" cy="86303"/>
            </a:xfrm>
            <a:custGeom>
              <a:avLst/>
              <a:gdLst/>
              <a:ahLst/>
              <a:cxnLst/>
              <a:rect l="l" t="t" r="r" b="b"/>
              <a:pathLst>
                <a:path w="3576" h="3294" extrusionOk="0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90"/>
            <p:cNvSpPr/>
            <p:nvPr/>
          </p:nvSpPr>
          <p:spPr>
            <a:xfrm>
              <a:off x="5157220" y="2717605"/>
              <a:ext cx="46741" cy="39824"/>
            </a:xfrm>
            <a:custGeom>
              <a:avLst/>
              <a:gdLst/>
              <a:ahLst/>
              <a:cxnLst/>
              <a:rect l="l" t="t" r="r" b="b"/>
              <a:pathLst>
                <a:path w="1784" h="1520" extrusionOk="0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90"/>
            <p:cNvSpPr/>
            <p:nvPr/>
          </p:nvSpPr>
          <p:spPr>
            <a:xfrm>
              <a:off x="4936223" y="2525245"/>
              <a:ext cx="102730" cy="102494"/>
            </a:xfrm>
            <a:custGeom>
              <a:avLst/>
              <a:gdLst/>
              <a:ahLst/>
              <a:cxnLst/>
              <a:rect l="l" t="t" r="r" b="b"/>
              <a:pathLst>
                <a:path w="3921" h="3912" extrusionOk="0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90"/>
            <p:cNvSpPr/>
            <p:nvPr/>
          </p:nvSpPr>
          <p:spPr>
            <a:xfrm>
              <a:off x="5098952" y="2670890"/>
              <a:ext cx="183872" cy="59815"/>
            </a:xfrm>
            <a:custGeom>
              <a:avLst/>
              <a:gdLst/>
              <a:ahLst/>
              <a:cxnLst/>
              <a:rect l="l" t="t" r="r" b="b"/>
              <a:pathLst>
                <a:path w="7018" h="2283" extrusionOk="0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90"/>
            <p:cNvSpPr/>
            <p:nvPr/>
          </p:nvSpPr>
          <p:spPr>
            <a:xfrm>
              <a:off x="5233069" y="2670890"/>
              <a:ext cx="49990" cy="59553"/>
            </a:xfrm>
            <a:custGeom>
              <a:avLst/>
              <a:gdLst/>
              <a:ahLst/>
              <a:cxnLst/>
              <a:rect l="l" t="t" r="r" b="b"/>
              <a:pathLst>
                <a:path w="1908" h="2273" extrusionOk="0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90"/>
            <p:cNvSpPr/>
            <p:nvPr/>
          </p:nvSpPr>
          <p:spPr>
            <a:xfrm>
              <a:off x="4875937" y="2670655"/>
              <a:ext cx="223303" cy="59788"/>
            </a:xfrm>
            <a:custGeom>
              <a:avLst/>
              <a:gdLst/>
              <a:ahLst/>
              <a:cxnLst/>
              <a:rect l="l" t="t" r="r" b="b"/>
              <a:pathLst>
                <a:path w="8523" h="2282" extrusionOk="0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90"/>
            <p:cNvSpPr/>
            <p:nvPr/>
          </p:nvSpPr>
          <p:spPr>
            <a:xfrm>
              <a:off x="5063529" y="2670890"/>
              <a:ext cx="35711" cy="59815"/>
            </a:xfrm>
            <a:custGeom>
              <a:avLst/>
              <a:gdLst/>
              <a:ahLst/>
              <a:cxnLst/>
              <a:rect l="l" t="t" r="r" b="b"/>
              <a:pathLst>
                <a:path w="1363" h="2283" extrusionOk="0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5" name="Google Shape;7425;p90"/>
          <p:cNvGrpSpPr/>
          <p:nvPr/>
        </p:nvGrpSpPr>
        <p:grpSpPr>
          <a:xfrm>
            <a:off x="4893282" y="3621774"/>
            <a:ext cx="242114" cy="362163"/>
            <a:chOff x="4893282" y="3804774"/>
            <a:chExt cx="242114" cy="362163"/>
          </a:xfrm>
        </p:grpSpPr>
        <p:sp>
          <p:nvSpPr>
            <p:cNvPr id="7426" name="Google Shape;7426;p90"/>
            <p:cNvSpPr/>
            <p:nvPr/>
          </p:nvSpPr>
          <p:spPr>
            <a:xfrm>
              <a:off x="4893517" y="3804774"/>
              <a:ext cx="241878" cy="361927"/>
            </a:xfrm>
            <a:custGeom>
              <a:avLst/>
              <a:gdLst/>
              <a:ahLst/>
              <a:cxnLst/>
              <a:rect l="l" t="t" r="r" b="b"/>
              <a:pathLst>
                <a:path w="9232" h="13814" extrusionOk="0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90"/>
            <p:cNvSpPr/>
            <p:nvPr/>
          </p:nvSpPr>
          <p:spPr>
            <a:xfrm>
              <a:off x="4893282" y="3804774"/>
              <a:ext cx="242114" cy="362163"/>
            </a:xfrm>
            <a:custGeom>
              <a:avLst/>
              <a:gdLst/>
              <a:ahLst/>
              <a:cxnLst/>
              <a:rect l="l" t="t" r="r" b="b"/>
              <a:pathLst>
                <a:path w="9241" h="13823" extrusionOk="0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90"/>
            <p:cNvSpPr/>
            <p:nvPr/>
          </p:nvSpPr>
          <p:spPr>
            <a:xfrm>
              <a:off x="4917124" y="3834668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90"/>
            <p:cNvSpPr/>
            <p:nvPr/>
          </p:nvSpPr>
          <p:spPr>
            <a:xfrm>
              <a:off x="4957812" y="3834668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90"/>
            <p:cNvSpPr/>
            <p:nvPr/>
          </p:nvSpPr>
          <p:spPr>
            <a:xfrm>
              <a:off x="4935961" y="3841454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90"/>
            <p:cNvSpPr/>
            <p:nvPr/>
          </p:nvSpPr>
          <p:spPr>
            <a:xfrm>
              <a:off x="4979401" y="3841690"/>
              <a:ext cx="14358" cy="16611"/>
            </a:xfrm>
            <a:custGeom>
              <a:avLst/>
              <a:gdLst/>
              <a:ahLst/>
              <a:cxnLst/>
              <a:rect l="l" t="t" r="r" b="b"/>
              <a:pathLst>
                <a:path w="548" h="634" extrusionOk="0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90"/>
            <p:cNvSpPr/>
            <p:nvPr/>
          </p:nvSpPr>
          <p:spPr>
            <a:xfrm>
              <a:off x="5016317" y="3834668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90"/>
            <p:cNvSpPr/>
            <p:nvPr/>
          </p:nvSpPr>
          <p:spPr>
            <a:xfrm>
              <a:off x="5057267" y="3834668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90"/>
            <p:cNvSpPr/>
            <p:nvPr/>
          </p:nvSpPr>
          <p:spPr>
            <a:xfrm>
              <a:off x="5035155" y="3841454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90"/>
            <p:cNvSpPr/>
            <p:nvPr/>
          </p:nvSpPr>
          <p:spPr>
            <a:xfrm>
              <a:off x="5078620" y="3841690"/>
              <a:ext cx="14593" cy="16611"/>
            </a:xfrm>
            <a:custGeom>
              <a:avLst/>
              <a:gdLst/>
              <a:ahLst/>
              <a:cxnLst/>
              <a:rect l="l" t="t" r="r" b="b"/>
              <a:pathLst>
                <a:path w="557" h="634" extrusionOk="0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90"/>
            <p:cNvSpPr/>
            <p:nvPr/>
          </p:nvSpPr>
          <p:spPr>
            <a:xfrm>
              <a:off x="4917124" y="3947669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90"/>
            <p:cNvSpPr/>
            <p:nvPr/>
          </p:nvSpPr>
          <p:spPr>
            <a:xfrm>
              <a:off x="4957812" y="3947433"/>
              <a:ext cx="42470" cy="71578"/>
            </a:xfrm>
            <a:custGeom>
              <a:avLst/>
              <a:gdLst/>
              <a:ahLst/>
              <a:cxnLst/>
              <a:rect l="l" t="t" r="r" b="b"/>
              <a:pathLst>
                <a:path w="1621" h="2732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90"/>
            <p:cNvSpPr/>
            <p:nvPr/>
          </p:nvSpPr>
          <p:spPr>
            <a:xfrm>
              <a:off x="4935961" y="3954455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90"/>
            <p:cNvSpPr/>
            <p:nvPr/>
          </p:nvSpPr>
          <p:spPr>
            <a:xfrm>
              <a:off x="4979401" y="3954717"/>
              <a:ext cx="14358" cy="16585"/>
            </a:xfrm>
            <a:custGeom>
              <a:avLst/>
              <a:gdLst/>
              <a:ahLst/>
              <a:cxnLst/>
              <a:rect l="l" t="t" r="r" b="b"/>
              <a:pathLst>
                <a:path w="548" h="633" extrusionOk="0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90"/>
            <p:cNvSpPr/>
            <p:nvPr/>
          </p:nvSpPr>
          <p:spPr>
            <a:xfrm>
              <a:off x="5016317" y="3947669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90"/>
            <p:cNvSpPr/>
            <p:nvPr/>
          </p:nvSpPr>
          <p:spPr>
            <a:xfrm>
              <a:off x="5057267" y="3947433"/>
              <a:ext cx="42470" cy="71578"/>
            </a:xfrm>
            <a:custGeom>
              <a:avLst/>
              <a:gdLst/>
              <a:ahLst/>
              <a:cxnLst/>
              <a:rect l="l" t="t" r="r" b="b"/>
              <a:pathLst>
                <a:path w="1621" h="2732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90"/>
            <p:cNvSpPr/>
            <p:nvPr/>
          </p:nvSpPr>
          <p:spPr>
            <a:xfrm>
              <a:off x="5035155" y="3954455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90"/>
            <p:cNvSpPr/>
            <p:nvPr/>
          </p:nvSpPr>
          <p:spPr>
            <a:xfrm>
              <a:off x="5078620" y="3954717"/>
              <a:ext cx="14593" cy="16585"/>
            </a:xfrm>
            <a:custGeom>
              <a:avLst/>
              <a:gdLst/>
              <a:ahLst/>
              <a:cxnLst/>
              <a:rect l="l" t="t" r="r" b="b"/>
              <a:pathLst>
                <a:path w="557" h="633" extrusionOk="0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90"/>
            <p:cNvSpPr/>
            <p:nvPr/>
          </p:nvSpPr>
          <p:spPr>
            <a:xfrm>
              <a:off x="4917124" y="4060434"/>
              <a:ext cx="83159" cy="71264"/>
            </a:xfrm>
            <a:custGeom>
              <a:avLst/>
              <a:gdLst/>
              <a:ahLst/>
              <a:cxnLst/>
              <a:rect l="l" t="t" r="r" b="b"/>
              <a:pathLst>
                <a:path w="3174" h="2720" extrusionOk="0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90"/>
            <p:cNvSpPr/>
            <p:nvPr/>
          </p:nvSpPr>
          <p:spPr>
            <a:xfrm>
              <a:off x="4957812" y="4060434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90"/>
            <p:cNvSpPr/>
            <p:nvPr/>
          </p:nvSpPr>
          <p:spPr>
            <a:xfrm>
              <a:off x="4935961" y="4067219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90"/>
            <p:cNvSpPr/>
            <p:nvPr/>
          </p:nvSpPr>
          <p:spPr>
            <a:xfrm>
              <a:off x="4979401" y="4067455"/>
              <a:ext cx="14358" cy="16611"/>
            </a:xfrm>
            <a:custGeom>
              <a:avLst/>
              <a:gdLst/>
              <a:ahLst/>
              <a:cxnLst/>
              <a:rect l="l" t="t" r="r" b="b"/>
              <a:pathLst>
                <a:path w="548" h="634" extrusionOk="0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90"/>
            <p:cNvSpPr/>
            <p:nvPr/>
          </p:nvSpPr>
          <p:spPr>
            <a:xfrm>
              <a:off x="5016317" y="4060434"/>
              <a:ext cx="83421" cy="71264"/>
            </a:xfrm>
            <a:custGeom>
              <a:avLst/>
              <a:gdLst/>
              <a:ahLst/>
              <a:cxnLst/>
              <a:rect l="l" t="t" r="r" b="b"/>
              <a:pathLst>
                <a:path w="3184" h="2720" extrusionOk="0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90"/>
            <p:cNvSpPr/>
            <p:nvPr/>
          </p:nvSpPr>
          <p:spPr>
            <a:xfrm>
              <a:off x="5057267" y="4060434"/>
              <a:ext cx="42470" cy="71343"/>
            </a:xfrm>
            <a:custGeom>
              <a:avLst/>
              <a:gdLst/>
              <a:ahLst/>
              <a:cxnLst/>
              <a:rect l="l" t="t" r="r" b="b"/>
              <a:pathLst>
                <a:path w="1621" h="2723" extrusionOk="0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90"/>
            <p:cNvSpPr/>
            <p:nvPr/>
          </p:nvSpPr>
          <p:spPr>
            <a:xfrm>
              <a:off x="5035155" y="4067219"/>
              <a:ext cx="57535" cy="57535"/>
            </a:xfrm>
            <a:custGeom>
              <a:avLst/>
              <a:gdLst/>
              <a:ahLst/>
              <a:cxnLst/>
              <a:rect l="l" t="t" r="r" b="b"/>
              <a:pathLst>
                <a:path w="2196" h="2196" extrusionOk="0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90"/>
            <p:cNvSpPr/>
            <p:nvPr/>
          </p:nvSpPr>
          <p:spPr>
            <a:xfrm>
              <a:off x="5078620" y="4067455"/>
              <a:ext cx="14593" cy="16611"/>
            </a:xfrm>
            <a:custGeom>
              <a:avLst/>
              <a:gdLst/>
              <a:ahLst/>
              <a:cxnLst/>
              <a:rect l="l" t="t" r="r" b="b"/>
              <a:pathLst>
                <a:path w="557" h="634" extrusionOk="0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2" name="Google Shape;7452;p90"/>
          <p:cNvGrpSpPr/>
          <p:nvPr/>
        </p:nvGrpSpPr>
        <p:grpSpPr>
          <a:xfrm>
            <a:off x="6248162" y="3621774"/>
            <a:ext cx="231058" cy="362425"/>
            <a:chOff x="6248162" y="3804774"/>
            <a:chExt cx="231058" cy="362425"/>
          </a:xfrm>
        </p:grpSpPr>
        <p:sp>
          <p:nvSpPr>
            <p:cNvPr id="7453" name="Google Shape;7453;p90"/>
            <p:cNvSpPr/>
            <p:nvPr/>
          </p:nvSpPr>
          <p:spPr>
            <a:xfrm>
              <a:off x="6248162" y="3845646"/>
              <a:ext cx="231058" cy="321553"/>
            </a:xfrm>
            <a:custGeom>
              <a:avLst/>
              <a:gdLst/>
              <a:ahLst/>
              <a:cxnLst/>
              <a:rect l="l" t="t" r="r" b="b"/>
              <a:pathLst>
                <a:path w="8819" h="12273" extrusionOk="0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90"/>
            <p:cNvSpPr/>
            <p:nvPr/>
          </p:nvSpPr>
          <p:spPr>
            <a:xfrm>
              <a:off x="6316963" y="3845463"/>
              <a:ext cx="162257" cy="256157"/>
            </a:xfrm>
            <a:custGeom>
              <a:avLst/>
              <a:gdLst/>
              <a:ahLst/>
              <a:cxnLst/>
              <a:rect l="l" t="t" r="r" b="b"/>
              <a:pathLst>
                <a:path w="6193" h="9777" extrusionOk="0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90"/>
            <p:cNvSpPr/>
            <p:nvPr/>
          </p:nvSpPr>
          <p:spPr>
            <a:xfrm>
              <a:off x="6256939" y="3804774"/>
              <a:ext cx="61046" cy="102232"/>
            </a:xfrm>
            <a:custGeom>
              <a:avLst/>
              <a:gdLst/>
              <a:ahLst/>
              <a:cxnLst/>
              <a:rect l="l" t="t" r="r" b="b"/>
              <a:pathLst>
                <a:path w="2330" h="3902" extrusionOk="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90"/>
            <p:cNvSpPr/>
            <p:nvPr/>
          </p:nvSpPr>
          <p:spPr>
            <a:xfrm>
              <a:off x="6288589" y="3870562"/>
              <a:ext cx="29396" cy="36706"/>
            </a:xfrm>
            <a:custGeom>
              <a:avLst/>
              <a:gdLst/>
              <a:ahLst/>
              <a:cxnLst/>
              <a:rect l="l" t="t" r="r" b="b"/>
              <a:pathLst>
                <a:path w="1122" h="1401" extrusionOk="0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7" name="Google Shape;7457;p90"/>
          <p:cNvGrpSpPr/>
          <p:nvPr/>
        </p:nvGrpSpPr>
        <p:grpSpPr>
          <a:xfrm>
            <a:off x="5346568" y="3621774"/>
            <a:ext cx="233337" cy="362163"/>
            <a:chOff x="5346568" y="3804774"/>
            <a:chExt cx="233337" cy="362163"/>
          </a:xfrm>
        </p:grpSpPr>
        <p:sp>
          <p:nvSpPr>
            <p:cNvPr id="7458" name="Google Shape;7458;p90"/>
            <p:cNvSpPr/>
            <p:nvPr/>
          </p:nvSpPr>
          <p:spPr>
            <a:xfrm>
              <a:off x="5346568" y="3804774"/>
              <a:ext cx="233337" cy="264463"/>
            </a:xfrm>
            <a:custGeom>
              <a:avLst/>
              <a:gdLst/>
              <a:ahLst/>
              <a:cxnLst/>
              <a:rect l="l" t="t" r="r" b="b"/>
              <a:pathLst>
                <a:path w="8906" h="10094" extrusionOk="0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90"/>
            <p:cNvSpPr/>
            <p:nvPr/>
          </p:nvSpPr>
          <p:spPr>
            <a:xfrm>
              <a:off x="5494231" y="3804774"/>
              <a:ext cx="85674" cy="264463"/>
            </a:xfrm>
            <a:custGeom>
              <a:avLst/>
              <a:gdLst/>
              <a:ahLst/>
              <a:cxnLst/>
              <a:rect l="l" t="t" r="r" b="b"/>
              <a:pathLst>
                <a:path w="3270" h="10094" extrusionOk="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90"/>
            <p:cNvSpPr/>
            <p:nvPr/>
          </p:nvSpPr>
          <p:spPr>
            <a:xfrm>
              <a:off x="5398811" y="3829900"/>
              <a:ext cx="129114" cy="110014"/>
            </a:xfrm>
            <a:custGeom>
              <a:avLst/>
              <a:gdLst/>
              <a:ahLst/>
              <a:cxnLst/>
              <a:rect l="l" t="t" r="r" b="b"/>
              <a:pathLst>
                <a:path w="4928" h="4199" extrusionOk="0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90"/>
            <p:cNvSpPr/>
            <p:nvPr/>
          </p:nvSpPr>
          <p:spPr>
            <a:xfrm>
              <a:off x="5398811" y="3840930"/>
              <a:ext cx="129114" cy="98984"/>
            </a:xfrm>
            <a:custGeom>
              <a:avLst/>
              <a:gdLst/>
              <a:ahLst/>
              <a:cxnLst/>
              <a:rect l="l" t="t" r="r" b="b"/>
              <a:pathLst>
                <a:path w="4928" h="3778" extrusionOk="0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90"/>
            <p:cNvSpPr/>
            <p:nvPr/>
          </p:nvSpPr>
          <p:spPr>
            <a:xfrm>
              <a:off x="5438477" y="4034076"/>
              <a:ext cx="50016" cy="132860"/>
            </a:xfrm>
            <a:custGeom>
              <a:avLst/>
              <a:gdLst/>
              <a:ahLst/>
              <a:cxnLst/>
              <a:rect l="l" t="t" r="r" b="b"/>
              <a:pathLst>
                <a:path w="1909" h="5071" extrusionOk="0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90"/>
            <p:cNvSpPr/>
            <p:nvPr/>
          </p:nvSpPr>
          <p:spPr>
            <a:xfrm>
              <a:off x="5471647" y="4034076"/>
              <a:ext cx="16847" cy="132860"/>
            </a:xfrm>
            <a:custGeom>
              <a:avLst/>
              <a:gdLst/>
              <a:ahLst/>
              <a:cxnLst/>
              <a:rect l="l" t="t" r="r" b="b"/>
              <a:pathLst>
                <a:path w="643" h="5071" extrusionOk="0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90"/>
            <p:cNvSpPr/>
            <p:nvPr/>
          </p:nvSpPr>
          <p:spPr>
            <a:xfrm>
              <a:off x="5369938" y="3977799"/>
              <a:ext cx="35920" cy="27667"/>
            </a:xfrm>
            <a:custGeom>
              <a:avLst/>
              <a:gdLst/>
              <a:ahLst/>
              <a:cxnLst/>
              <a:rect l="l" t="t" r="r" b="b"/>
              <a:pathLst>
                <a:path w="1371" h="1056" extrusionOk="0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90"/>
            <p:cNvSpPr/>
            <p:nvPr/>
          </p:nvSpPr>
          <p:spPr>
            <a:xfrm>
              <a:off x="5370174" y="3985344"/>
              <a:ext cx="36208" cy="20122"/>
            </a:xfrm>
            <a:custGeom>
              <a:avLst/>
              <a:gdLst/>
              <a:ahLst/>
              <a:cxnLst/>
              <a:rect l="l" t="t" r="r" b="b"/>
              <a:pathLst>
                <a:path w="1382" h="768" extrusionOk="0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90"/>
            <p:cNvSpPr/>
            <p:nvPr/>
          </p:nvSpPr>
          <p:spPr>
            <a:xfrm>
              <a:off x="5438477" y="3977799"/>
              <a:ext cx="49754" cy="27667"/>
            </a:xfrm>
            <a:custGeom>
              <a:avLst/>
              <a:gdLst/>
              <a:ahLst/>
              <a:cxnLst/>
              <a:rect l="l" t="t" r="r" b="b"/>
              <a:pathLst>
                <a:path w="1899" h="1056" extrusionOk="0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90"/>
            <p:cNvSpPr/>
            <p:nvPr/>
          </p:nvSpPr>
          <p:spPr>
            <a:xfrm>
              <a:off x="5438739" y="3985344"/>
              <a:ext cx="50016" cy="20122"/>
            </a:xfrm>
            <a:custGeom>
              <a:avLst/>
              <a:gdLst/>
              <a:ahLst/>
              <a:cxnLst/>
              <a:rect l="l" t="t" r="r" b="b"/>
              <a:pathLst>
                <a:path w="1909" h="768" extrusionOk="0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90"/>
            <p:cNvSpPr/>
            <p:nvPr/>
          </p:nvSpPr>
          <p:spPr>
            <a:xfrm>
              <a:off x="5520850" y="3977799"/>
              <a:ext cx="35946" cy="27667"/>
            </a:xfrm>
            <a:custGeom>
              <a:avLst/>
              <a:gdLst/>
              <a:ahLst/>
              <a:cxnLst/>
              <a:rect l="l" t="t" r="r" b="b"/>
              <a:pathLst>
                <a:path w="1372" h="1056" extrusionOk="0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90"/>
            <p:cNvSpPr/>
            <p:nvPr/>
          </p:nvSpPr>
          <p:spPr>
            <a:xfrm>
              <a:off x="5520850" y="3985842"/>
              <a:ext cx="36208" cy="19624"/>
            </a:xfrm>
            <a:custGeom>
              <a:avLst/>
              <a:gdLst/>
              <a:ahLst/>
              <a:cxnLst/>
              <a:rect l="l" t="t" r="r" b="b"/>
              <a:pathLst>
                <a:path w="1382" h="749" extrusionOk="0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90"/>
            <p:cNvSpPr/>
            <p:nvPr/>
          </p:nvSpPr>
          <p:spPr>
            <a:xfrm>
              <a:off x="5438477" y="4113410"/>
              <a:ext cx="49754" cy="53527"/>
            </a:xfrm>
            <a:custGeom>
              <a:avLst/>
              <a:gdLst/>
              <a:ahLst/>
              <a:cxnLst/>
              <a:rect l="l" t="t" r="r" b="b"/>
              <a:pathLst>
                <a:path w="1899" h="2043" extrusionOk="0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90"/>
            <p:cNvSpPr/>
            <p:nvPr/>
          </p:nvSpPr>
          <p:spPr>
            <a:xfrm>
              <a:off x="5471647" y="4113174"/>
              <a:ext cx="16847" cy="53762"/>
            </a:xfrm>
            <a:custGeom>
              <a:avLst/>
              <a:gdLst/>
              <a:ahLst/>
              <a:cxnLst/>
              <a:rect l="l" t="t" r="r" b="b"/>
              <a:pathLst>
                <a:path w="643" h="2052" extrusionOk="0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90"/>
            <p:cNvSpPr/>
            <p:nvPr/>
          </p:nvSpPr>
          <p:spPr>
            <a:xfrm>
              <a:off x="5452311" y="4132772"/>
              <a:ext cx="19362" cy="16427"/>
            </a:xfrm>
            <a:custGeom>
              <a:avLst/>
              <a:gdLst/>
              <a:ahLst/>
              <a:cxnLst/>
              <a:rect l="l" t="t" r="r" b="b"/>
              <a:pathLst>
                <a:path w="739" h="627" extrusionOk="0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90"/>
            <p:cNvSpPr/>
            <p:nvPr/>
          </p:nvSpPr>
          <p:spPr>
            <a:xfrm>
              <a:off x="5419902" y="3867811"/>
              <a:ext cx="30916" cy="51011"/>
            </a:xfrm>
            <a:custGeom>
              <a:avLst/>
              <a:gdLst/>
              <a:ahLst/>
              <a:cxnLst/>
              <a:rect l="l" t="t" r="r" b="b"/>
              <a:pathLst>
                <a:path w="1180" h="1947" extrusionOk="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90"/>
            <p:cNvSpPr/>
            <p:nvPr/>
          </p:nvSpPr>
          <p:spPr>
            <a:xfrm>
              <a:off x="5475917" y="3867811"/>
              <a:ext cx="32671" cy="51011"/>
            </a:xfrm>
            <a:custGeom>
              <a:avLst/>
              <a:gdLst/>
              <a:ahLst/>
              <a:cxnLst/>
              <a:rect l="l" t="t" r="r" b="b"/>
              <a:pathLst>
                <a:path w="1247" h="1947" extrusionOk="0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90"/>
            <p:cNvSpPr/>
            <p:nvPr/>
          </p:nvSpPr>
          <p:spPr>
            <a:xfrm>
              <a:off x="5456817" y="3905696"/>
              <a:ext cx="16349" cy="18890"/>
            </a:xfrm>
            <a:custGeom>
              <a:avLst/>
              <a:gdLst/>
              <a:ahLst/>
              <a:cxnLst/>
              <a:rect l="l" t="t" r="r" b="b"/>
              <a:pathLst>
                <a:path w="624" h="721" extrusionOk="0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90"/>
            <p:cNvSpPr/>
            <p:nvPr/>
          </p:nvSpPr>
          <p:spPr>
            <a:xfrm>
              <a:off x="5419142" y="4028548"/>
              <a:ext cx="88425" cy="11056"/>
            </a:xfrm>
            <a:custGeom>
              <a:avLst/>
              <a:gdLst/>
              <a:ahLst/>
              <a:cxnLst/>
              <a:rect l="l" t="t" r="r" b="b"/>
              <a:pathLst>
                <a:path w="3375" h="422" extrusionOk="0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77" name="Google Shape;7477;p90"/>
          <p:cNvGrpSpPr/>
          <p:nvPr/>
        </p:nvGrpSpPr>
        <p:grpSpPr>
          <a:xfrm>
            <a:off x="6704985" y="3622141"/>
            <a:ext cx="209967" cy="361639"/>
            <a:chOff x="6704985" y="3805141"/>
            <a:chExt cx="209967" cy="361639"/>
          </a:xfrm>
        </p:grpSpPr>
        <p:sp>
          <p:nvSpPr>
            <p:cNvPr id="7478" name="Google Shape;7478;p90"/>
            <p:cNvSpPr/>
            <p:nvPr/>
          </p:nvSpPr>
          <p:spPr>
            <a:xfrm>
              <a:off x="6704985" y="3965013"/>
              <a:ext cx="209967" cy="201426"/>
            </a:xfrm>
            <a:custGeom>
              <a:avLst/>
              <a:gdLst/>
              <a:ahLst/>
              <a:cxnLst/>
              <a:rect l="l" t="t" r="r" b="b"/>
              <a:pathLst>
                <a:path w="8014" h="7688" extrusionOk="0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90"/>
            <p:cNvSpPr/>
            <p:nvPr/>
          </p:nvSpPr>
          <p:spPr>
            <a:xfrm>
              <a:off x="6796895" y="3965013"/>
              <a:ext cx="118057" cy="201766"/>
            </a:xfrm>
            <a:custGeom>
              <a:avLst/>
              <a:gdLst/>
              <a:ahLst/>
              <a:cxnLst/>
              <a:rect l="l" t="t" r="r" b="b"/>
              <a:pathLst>
                <a:path w="4506" h="7701" extrusionOk="0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90"/>
            <p:cNvSpPr/>
            <p:nvPr/>
          </p:nvSpPr>
          <p:spPr>
            <a:xfrm>
              <a:off x="6789847" y="3965013"/>
              <a:ext cx="7074" cy="7808"/>
            </a:xfrm>
            <a:custGeom>
              <a:avLst/>
              <a:gdLst/>
              <a:ahLst/>
              <a:cxnLst/>
              <a:rect l="l" t="t" r="r" b="b"/>
              <a:pathLst>
                <a:path w="270" h="298" extrusionOk="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90"/>
            <p:cNvSpPr/>
            <p:nvPr/>
          </p:nvSpPr>
          <p:spPr>
            <a:xfrm>
              <a:off x="6744495" y="3965013"/>
              <a:ext cx="132939" cy="201426"/>
            </a:xfrm>
            <a:custGeom>
              <a:avLst/>
              <a:gdLst/>
              <a:ahLst/>
              <a:cxnLst/>
              <a:rect l="l" t="t" r="r" b="b"/>
              <a:pathLst>
                <a:path w="5074" h="7688" extrusionOk="0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90"/>
            <p:cNvSpPr/>
            <p:nvPr/>
          </p:nvSpPr>
          <p:spPr>
            <a:xfrm>
              <a:off x="6772791" y="3965013"/>
              <a:ext cx="73858" cy="135873"/>
            </a:xfrm>
            <a:custGeom>
              <a:avLst/>
              <a:gdLst/>
              <a:ahLst/>
              <a:cxnLst/>
              <a:rect l="l" t="t" r="r" b="b"/>
              <a:pathLst>
                <a:path w="2819" h="5186" extrusionOk="0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90"/>
            <p:cNvSpPr/>
            <p:nvPr/>
          </p:nvSpPr>
          <p:spPr>
            <a:xfrm>
              <a:off x="6772791" y="3978323"/>
              <a:ext cx="74094" cy="49492"/>
            </a:xfrm>
            <a:custGeom>
              <a:avLst/>
              <a:gdLst/>
              <a:ahLst/>
              <a:cxnLst/>
              <a:rect l="l" t="t" r="r" b="b"/>
              <a:pathLst>
                <a:path w="2828" h="1889" extrusionOk="0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90"/>
            <p:cNvSpPr/>
            <p:nvPr/>
          </p:nvSpPr>
          <p:spPr>
            <a:xfrm>
              <a:off x="6727570" y="3805141"/>
              <a:ext cx="162021" cy="136528"/>
            </a:xfrm>
            <a:custGeom>
              <a:avLst/>
              <a:gdLst/>
              <a:ahLst/>
              <a:cxnLst/>
              <a:rect l="l" t="t" r="r" b="b"/>
              <a:pathLst>
                <a:path w="6184" h="5211" extrusionOk="0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90"/>
            <p:cNvSpPr/>
            <p:nvPr/>
          </p:nvSpPr>
          <p:spPr>
            <a:xfrm>
              <a:off x="6728330" y="3805219"/>
              <a:ext cx="161261" cy="131681"/>
            </a:xfrm>
            <a:custGeom>
              <a:avLst/>
              <a:gdLst/>
              <a:ahLst/>
              <a:cxnLst/>
              <a:rect l="l" t="t" r="r" b="b"/>
              <a:pathLst>
                <a:path w="6155" h="5026" extrusionOk="0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90"/>
            <p:cNvSpPr/>
            <p:nvPr/>
          </p:nvSpPr>
          <p:spPr>
            <a:xfrm>
              <a:off x="6789847" y="3965013"/>
              <a:ext cx="40217" cy="35999"/>
            </a:xfrm>
            <a:custGeom>
              <a:avLst/>
              <a:gdLst/>
              <a:ahLst/>
              <a:cxnLst/>
              <a:rect l="l" t="t" r="r" b="b"/>
              <a:pathLst>
                <a:path w="1535" h="1374" extrusionOk="0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90"/>
            <p:cNvSpPr/>
            <p:nvPr/>
          </p:nvSpPr>
          <p:spPr>
            <a:xfrm>
              <a:off x="6789847" y="3969782"/>
              <a:ext cx="40217" cy="19598"/>
            </a:xfrm>
            <a:custGeom>
              <a:avLst/>
              <a:gdLst/>
              <a:ahLst/>
              <a:cxnLst/>
              <a:rect l="l" t="t" r="r" b="b"/>
              <a:pathLst>
                <a:path w="1535" h="748" extrusionOk="0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90"/>
            <p:cNvSpPr/>
            <p:nvPr/>
          </p:nvSpPr>
          <p:spPr>
            <a:xfrm>
              <a:off x="6760477" y="3866318"/>
              <a:ext cx="99219" cy="113525"/>
            </a:xfrm>
            <a:custGeom>
              <a:avLst/>
              <a:gdLst/>
              <a:ahLst/>
              <a:cxnLst/>
              <a:rect l="l" t="t" r="r" b="b"/>
              <a:pathLst>
                <a:path w="3787" h="4333" extrusionOk="0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90"/>
            <p:cNvSpPr/>
            <p:nvPr/>
          </p:nvSpPr>
          <p:spPr>
            <a:xfrm>
              <a:off x="6777297" y="3866318"/>
              <a:ext cx="82163" cy="109752"/>
            </a:xfrm>
            <a:custGeom>
              <a:avLst/>
              <a:gdLst/>
              <a:ahLst/>
              <a:cxnLst/>
              <a:rect l="l" t="t" r="r" b="b"/>
              <a:pathLst>
                <a:path w="3136" h="4189" extrusionOk="0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90" name="Google Shape;7490;p90"/>
          <p:cNvGrpSpPr/>
          <p:nvPr/>
        </p:nvGrpSpPr>
        <p:grpSpPr>
          <a:xfrm>
            <a:off x="7513884" y="2265269"/>
            <a:ext cx="363184" cy="338792"/>
            <a:chOff x="7513884" y="2448269"/>
            <a:chExt cx="363184" cy="338792"/>
          </a:xfrm>
        </p:grpSpPr>
        <p:sp>
          <p:nvSpPr>
            <p:cNvPr id="7491" name="Google Shape;7491;p90"/>
            <p:cNvSpPr/>
            <p:nvPr/>
          </p:nvSpPr>
          <p:spPr>
            <a:xfrm>
              <a:off x="7666316" y="2448269"/>
              <a:ext cx="210753" cy="206954"/>
            </a:xfrm>
            <a:custGeom>
              <a:avLst/>
              <a:gdLst/>
              <a:ahLst/>
              <a:cxnLst/>
              <a:rect l="l" t="t" r="r" b="b"/>
              <a:pathLst>
                <a:path w="8044" h="7899" extrusionOk="0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90"/>
            <p:cNvSpPr/>
            <p:nvPr/>
          </p:nvSpPr>
          <p:spPr>
            <a:xfrm>
              <a:off x="7691442" y="2471482"/>
              <a:ext cx="185627" cy="183741"/>
            </a:xfrm>
            <a:custGeom>
              <a:avLst/>
              <a:gdLst/>
              <a:ahLst/>
              <a:cxnLst/>
              <a:rect l="l" t="t" r="r" b="b"/>
              <a:pathLst>
                <a:path w="7085" h="7013" extrusionOk="0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90"/>
            <p:cNvSpPr/>
            <p:nvPr/>
          </p:nvSpPr>
          <p:spPr>
            <a:xfrm>
              <a:off x="7755972" y="2483298"/>
              <a:ext cx="84416" cy="84154"/>
            </a:xfrm>
            <a:custGeom>
              <a:avLst/>
              <a:gdLst/>
              <a:ahLst/>
              <a:cxnLst/>
              <a:rect l="l" t="t" r="r" b="b"/>
              <a:pathLst>
                <a:path w="3222" h="3212" extrusionOk="0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90"/>
            <p:cNvSpPr/>
            <p:nvPr/>
          </p:nvSpPr>
          <p:spPr>
            <a:xfrm>
              <a:off x="7800931" y="2528258"/>
              <a:ext cx="39457" cy="39195"/>
            </a:xfrm>
            <a:custGeom>
              <a:avLst/>
              <a:gdLst/>
              <a:ahLst/>
              <a:cxnLst/>
              <a:rect l="l" t="t" r="r" b="b"/>
              <a:pathLst>
                <a:path w="1506" h="1496" extrusionOk="0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90"/>
            <p:cNvSpPr/>
            <p:nvPr/>
          </p:nvSpPr>
          <p:spPr>
            <a:xfrm>
              <a:off x="7513884" y="2611888"/>
              <a:ext cx="195662" cy="175068"/>
            </a:xfrm>
            <a:custGeom>
              <a:avLst/>
              <a:gdLst/>
              <a:ahLst/>
              <a:cxnLst/>
              <a:rect l="l" t="t" r="r" b="b"/>
              <a:pathLst>
                <a:path w="7468" h="6682" extrusionOk="0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90"/>
            <p:cNvSpPr/>
            <p:nvPr/>
          </p:nvSpPr>
          <p:spPr>
            <a:xfrm>
              <a:off x="7513884" y="2626691"/>
              <a:ext cx="195426" cy="160370"/>
            </a:xfrm>
            <a:custGeom>
              <a:avLst/>
              <a:gdLst/>
              <a:ahLst/>
              <a:cxnLst/>
              <a:rect l="l" t="t" r="r" b="b"/>
              <a:pathLst>
                <a:path w="7459" h="6121" extrusionOk="0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97" name="Google Shape;7497;p90"/>
          <p:cNvGrpSpPr/>
          <p:nvPr/>
        </p:nvGrpSpPr>
        <p:grpSpPr>
          <a:xfrm>
            <a:off x="5777767" y="3621826"/>
            <a:ext cx="258699" cy="362136"/>
            <a:chOff x="5777767" y="3804826"/>
            <a:chExt cx="258699" cy="362136"/>
          </a:xfrm>
        </p:grpSpPr>
        <p:sp>
          <p:nvSpPr>
            <p:cNvPr id="7498" name="Google Shape;7498;p90"/>
            <p:cNvSpPr/>
            <p:nvPr/>
          </p:nvSpPr>
          <p:spPr>
            <a:xfrm>
              <a:off x="5777767" y="3804826"/>
              <a:ext cx="258699" cy="362136"/>
            </a:xfrm>
            <a:custGeom>
              <a:avLst/>
              <a:gdLst/>
              <a:ahLst/>
              <a:cxnLst/>
              <a:rect l="l" t="t" r="r" b="b"/>
              <a:pathLst>
                <a:path w="9874" h="13822" extrusionOk="0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90"/>
            <p:cNvSpPr/>
            <p:nvPr/>
          </p:nvSpPr>
          <p:spPr>
            <a:xfrm>
              <a:off x="5820211" y="3822852"/>
              <a:ext cx="216255" cy="344085"/>
            </a:xfrm>
            <a:custGeom>
              <a:avLst/>
              <a:gdLst/>
              <a:ahLst/>
              <a:cxnLst/>
              <a:rect l="l" t="t" r="r" b="b"/>
              <a:pathLst>
                <a:path w="8254" h="13133" extrusionOk="0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90"/>
            <p:cNvSpPr/>
            <p:nvPr/>
          </p:nvSpPr>
          <p:spPr>
            <a:xfrm>
              <a:off x="5841067" y="3853427"/>
              <a:ext cx="154973" cy="205775"/>
            </a:xfrm>
            <a:custGeom>
              <a:avLst/>
              <a:gdLst/>
              <a:ahLst/>
              <a:cxnLst/>
              <a:rect l="l" t="t" r="r" b="b"/>
              <a:pathLst>
                <a:path w="5915" h="7854" extrusionOk="0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1" name="Google Shape;7501;p90"/>
          <p:cNvGrpSpPr/>
          <p:nvPr/>
        </p:nvGrpSpPr>
        <p:grpSpPr>
          <a:xfrm>
            <a:off x="7953101" y="2253584"/>
            <a:ext cx="361691" cy="362163"/>
            <a:chOff x="7953101" y="2436584"/>
            <a:chExt cx="361691" cy="362163"/>
          </a:xfrm>
        </p:grpSpPr>
        <p:sp>
          <p:nvSpPr>
            <p:cNvPr id="7502" name="Google Shape;7502;p90"/>
            <p:cNvSpPr/>
            <p:nvPr/>
          </p:nvSpPr>
          <p:spPr>
            <a:xfrm>
              <a:off x="7960673" y="2452906"/>
              <a:ext cx="304392" cy="345840"/>
            </a:xfrm>
            <a:custGeom>
              <a:avLst/>
              <a:gdLst/>
              <a:ahLst/>
              <a:cxnLst/>
              <a:rect l="l" t="t" r="r" b="b"/>
              <a:pathLst>
                <a:path w="11618" h="13200" extrusionOk="0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90"/>
            <p:cNvSpPr/>
            <p:nvPr/>
          </p:nvSpPr>
          <p:spPr>
            <a:xfrm>
              <a:off x="8012156" y="2436846"/>
              <a:ext cx="40453" cy="46977"/>
            </a:xfrm>
            <a:custGeom>
              <a:avLst/>
              <a:gdLst/>
              <a:ahLst/>
              <a:cxnLst/>
              <a:rect l="l" t="t" r="r" b="b"/>
              <a:pathLst>
                <a:path w="1544" h="1793" extrusionOk="0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90"/>
            <p:cNvSpPr/>
            <p:nvPr/>
          </p:nvSpPr>
          <p:spPr>
            <a:xfrm>
              <a:off x="8012156" y="2436584"/>
              <a:ext cx="23108" cy="47239"/>
            </a:xfrm>
            <a:custGeom>
              <a:avLst/>
              <a:gdLst/>
              <a:ahLst/>
              <a:cxnLst/>
              <a:rect l="l" t="t" r="r" b="b"/>
              <a:pathLst>
                <a:path w="882" h="1803" extrusionOk="0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90"/>
            <p:cNvSpPr/>
            <p:nvPr/>
          </p:nvSpPr>
          <p:spPr>
            <a:xfrm>
              <a:off x="8098773" y="2436846"/>
              <a:ext cx="40479" cy="46977"/>
            </a:xfrm>
            <a:custGeom>
              <a:avLst/>
              <a:gdLst/>
              <a:ahLst/>
              <a:cxnLst/>
              <a:rect l="l" t="t" r="r" b="b"/>
              <a:pathLst>
                <a:path w="1545" h="1793" extrusionOk="0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90"/>
            <p:cNvSpPr/>
            <p:nvPr/>
          </p:nvSpPr>
          <p:spPr>
            <a:xfrm>
              <a:off x="8116117" y="2436584"/>
              <a:ext cx="23135" cy="47239"/>
            </a:xfrm>
            <a:custGeom>
              <a:avLst/>
              <a:gdLst/>
              <a:ahLst/>
              <a:cxnLst/>
              <a:rect l="l" t="t" r="r" b="b"/>
              <a:pathLst>
                <a:path w="883" h="1803" extrusionOk="0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90"/>
            <p:cNvSpPr/>
            <p:nvPr/>
          </p:nvSpPr>
          <p:spPr>
            <a:xfrm>
              <a:off x="8204254" y="2591085"/>
              <a:ext cx="108023" cy="102940"/>
            </a:xfrm>
            <a:custGeom>
              <a:avLst/>
              <a:gdLst/>
              <a:ahLst/>
              <a:cxnLst/>
              <a:rect l="l" t="t" r="r" b="b"/>
              <a:pathLst>
                <a:path w="4123" h="3929" extrusionOk="0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90"/>
            <p:cNvSpPr/>
            <p:nvPr/>
          </p:nvSpPr>
          <p:spPr>
            <a:xfrm>
              <a:off x="8244183" y="2591085"/>
              <a:ext cx="70609" cy="102992"/>
            </a:xfrm>
            <a:custGeom>
              <a:avLst/>
              <a:gdLst/>
              <a:ahLst/>
              <a:cxnLst/>
              <a:rect l="l" t="t" r="r" b="b"/>
              <a:pathLst>
                <a:path w="2695" h="3931" extrusionOk="0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90"/>
            <p:cNvSpPr/>
            <p:nvPr/>
          </p:nvSpPr>
          <p:spPr>
            <a:xfrm>
              <a:off x="8234646" y="2624936"/>
              <a:ext cx="40977" cy="35291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90"/>
            <p:cNvSpPr/>
            <p:nvPr/>
          </p:nvSpPr>
          <p:spPr>
            <a:xfrm>
              <a:off x="7953101" y="2520214"/>
              <a:ext cx="244446" cy="184867"/>
            </a:xfrm>
            <a:custGeom>
              <a:avLst/>
              <a:gdLst/>
              <a:ahLst/>
              <a:cxnLst/>
              <a:rect l="l" t="t" r="r" b="b"/>
              <a:pathLst>
                <a:path w="9330" h="7056" extrusionOk="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1" name="Google Shape;7511;p90"/>
          <p:cNvGrpSpPr/>
          <p:nvPr/>
        </p:nvGrpSpPr>
        <p:grpSpPr>
          <a:xfrm>
            <a:off x="4859353" y="3172130"/>
            <a:ext cx="373481" cy="362267"/>
            <a:chOff x="4859353" y="3355130"/>
            <a:chExt cx="373481" cy="362267"/>
          </a:xfrm>
        </p:grpSpPr>
        <p:sp>
          <p:nvSpPr>
            <p:cNvPr id="7512" name="Google Shape;7512;p90"/>
            <p:cNvSpPr/>
            <p:nvPr/>
          </p:nvSpPr>
          <p:spPr>
            <a:xfrm>
              <a:off x="4859353" y="3355130"/>
              <a:ext cx="373219" cy="362005"/>
            </a:xfrm>
            <a:custGeom>
              <a:avLst/>
              <a:gdLst/>
              <a:ahLst/>
              <a:cxnLst/>
              <a:rect l="l" t="t" r="r" b="b"/>
              <a:pathLst>
                <a:path w="14245" h="13817" extrusionOk="0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90"/>
            <p:cNvSpPr/>
            <p:nvPr/>
          </p:nvSpPr>
          <p:spPr>
            <a:xfrm>
              <a:off x="4868418" y="3388142"/>
              <a:ext cx="364154" cy="329255"/>
            </a:xfrm>
            <a:custGeom>
              <a:avLst/>
              <a:gdLst/>
              <a:ahLst/>
              <a:cxnLst/>
              <a:rect l="l" t="t" r="r" b="b"/>
              <a:pathLst>
                <a:path w="13899" h="12567" extrusionOk="0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90"/>
            <p:cNvSpPr/>
            <p:nvPr/>
          </p:nvSpPr>
          <p:spPr>
            <a:xfrm>
              <a:off x="4969497" y="3355627"/>
              <a:ext cx="263336" cy="251415"/>
            </a:xfrm>
            <a:custGeom>
              <a:avLst/>
              <a:gdLst/>
              <a:ahLst/>
              <a:cxnLst/>
              <a:rect l="l" t="t" r="r" b="b"/>
              <a:pathLst>
                <a:path w="10051" h="9596" extrusionOk="0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90"/>
            <p:cNvSpPr/>
            <p:nvPr/>
          </p:nvSpPr>
          <p:spPr>
            <a:xfrm>
              <a:off x="5178809" y="3364038"/>
              <a:ext cx="12078" cy="12078"/>
            </a:xfrm>
            <a:custGeom>
              <a:avLst/>
              <a:gdLst/>
              <a:ahLst/>
              <a:cxnLst/>
              <a:rect l="l" t="t" r="r" b="b"/>
              <a:pathLst>
                <a:path w="461" h="461" extrusionOk="0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90"/>
            <p:cNvSpPr/>
            <p:nvPr/>
          </p:nvSpPr>
          <p:spPr>
            <a:xfrm>
              <a:off x="4983934" y="3388142"/>
              <a:ext cx="248900" cy="218849"/>
            </a:xfrm>
            <a:custGeom>
              <a:avLst/>
              <a:gdLst/>
              <a:ahLst/>
              <a:cxnLst/>
              <a:rect l="l" t="t" r="r" b="b"/>
              <a:pathLst>
                <a:path w="9500" h="8353" extrusionOk="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90"/>
            <p:cNvSpPr/>
            <p:nvPr/>
          </p:nvSpPr>
          <p:spPr>
            <a:xfrm>
              <a:off x="4865641" y="3654098"/>
              <a:ext cx="65579" cy="63299"/>
            </a:xfrm>
            <a:custGeom>
              <a:avLst/>
              <a:gdLst/>
              <a:ahLst/>
              <a:cxnLst/>
              <a:rect l="l" t="t" r="r" b="b"/>
              <a:pathLst>
                <a:path w="2503" h="2416" extrusionOk="0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90"/>
            <p:cNvSpPr/>
            <p:nvPr/>
          </p:nvSpPr>
          <p:spPr>
            <a:xfrm>
              <a:off x="4868156" y="3668665"/>
              <a:ext cx="63063" cy="48732"/>
            </a:xfrm>
            <a:custGeom>
              <a:avLst/>
              <a:gdLst/>
              <a:ahLst/>
              <a:cxnLst/>
              <a:rect l="l" t="t" r="r" b="b"/>
              <a:pathLst>
                <a:path w="2407" h="1860" extrusionOk="0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90"/>
            <p:cNvSpPr/>
            <p:nvPr/>
          </p:nvSpPr>
          <p:spPr>
            <a:xfrm>
              <a:off x="5010160" y="3403076"/>
              <a:ext cx="178527" cy="165689"/>
            </a:xfrm>
            <a:custGeom>
              <a:avLst/>
              <a:gdLst/>
              <a:ahLst/>
              <a:cxnLst/>
              <a:rect l="l" t="t" r="r" b="b"/>
              <a:pathLst>
                <a:path w="6814" h="6324" extrusionOk="0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90"/>
            <p:cNvSpPr/>
            <p:nvPr/>
          </p:nvSpPr>
          <p:spPr>
            <a:xfrm>
              <a:off x="5115274" y="3375592"/>
              <a:ext cx="27143" cy="26200"/>
            </a:xfrm>
            <a:custGeom>
              <a:avLst/>
              <a:gdLst/>
              <a:ahLst/>
              <a:cxnLst/>
              <a:rect l="l" t="t" r="r" b="b"/>
              <a:pathLst>
                <a:path w="1036" h="1000" extrusionOk="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90"/>
            <p:cNvSpPr/>
            <p:nvPr/>
          </p:nvSpPr>
          <p:spPr>
            <a:xfrm>
              <a:off x="5094681" y="3396185"/>
              <a:ext cx="27143" cy="26200"/>
            </a:xfrm>
            <a:custGeom>
              <a:avLst/>
              <a:gdLst/>
              <a:ahLst/>
              <a:cxnLst/>
              <a:rect l="l" t="t" r="r" b="b"/>
              <a:pathLst>
                <a:path w="1036" h="1000" extrusionOk="0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90"/>
            <p:cNvSpPr/>
            <p:nvPr/>
          </p:nvSpPr>
          <p:spPr>
            <a:xfrm>
              <a:off x="5074088" y="3416778"/>
              <a:ext cx="29344" cy="26357"/>
            </a:xfrm>
            <a:custGeom>
              <a:avLst/>
              <a:gdLst/>
              <a:ahLst/>
              <a:cxnLst/>
              <a:rect l="l" t="t" r="r" b="b"/>
              <a:pathLst>
                <a:path w="1120" h="1006" extrusionOk="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90"/>
            <p:cNvSpPr/>
            <p:nvPr/>
          </p:nvSpPr>
          <p:spPr>
            <a:xfrm>
              <a:off x="5053495" y="3437371"/>
              <a:ext cx="26907" cy="26200"/>
            </a:xfrm>
            <a:custGeom>
              <a:avLst/>
              <a:gdLst/>
              <a:ahLst/>
              <a:cxnLst/>
              <a:rect l="l" t="t" r="r" b="b"/>
              <a:pathLst>
                <a:path w="1027" h="1000" extrusionOk="0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90"/>
            <p:cNvSpPr/>
            <p:nvPr/>
          </p:nvSpPr>
          <p:spPr>
            <a:xfrm>
              <a:off x="5032901" y="3457965"/>
              <a:ext cx="26907" cy="26200"/>
            </a:xfrm>
            <a:custGeom>
              <a:avLst/>
              <a:gdLst/>
              <a:ahLst/>
              <a:cxnLst/>
              <a:rect l="l" t="t" r="r" b="b"/>
              <a:pathLst>
                <a:path w="1027" h="1000" extrusionOk="0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90"/>
            <p:cNvSpPr/>
            <p:nvPr/>
          </p:nvSpPr>
          <p:spPr>
            <a:xfrm>
              <a:off x="5013304" y="3478794"/>
              <a:ext cx="25912" cy="26148"/>
            </a:xfrm>
            <a:custGeom>
              <a:avLst/>
              <a:gdLst/>
              <a:ahLst/>
              <a:cxnLst/>
              <a:rect l="l" t="t" r="r" b="b"/>
              <a:pathLst>
                <a:path w="989" h="998" extrusionOk="0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6" name="Google Shape;7526;p90"/>
          <p:cNvGrpSpPr/>
          <p:nvPr/>
        </p:nvGrpSpPr>
        <p:grpSpPr>
          <a:xfrm>
            <a:off x="6637678" y="1317982"/>
            <a:ext cx="378721" cy="362005"/>
            <a:chOff x="6637678" y="1500982"/>
            <a:chExt cx="378721" cy="362005"/>
          </a:xfrm>
        </p:grpSpPr>
        <p:sp>
          <p:nvSpPr>
            <p:cNvPr id="7527" name="Google Shape;7527;p90"/>
            <p:cNvSpPr/>
            <p:nvPr/>
          </p:nvSpPr>
          <p:spPr>
            <a:xfrm>
              <a:off x="6637678" y="1500982"/>
              <a:ext cx="377725" cy="361717"/>
            </a:xfrm>
            <a:custGeom>
              <a:avLst/>
              <a:gdLst/>
              <a:ahLst/>
              <a:cxnLst/>
              <a:rect l="l" t="t" r="r" b="b"/>
              <a:pathLst>
                <a:path w="14417" h="13806" extrusionOk="0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90"/>
            <p:cNvSpPr/>
            <p:nvPr/>
          </p:nvSpPr>
          <p:spPr>
            <a:xfrm>
              <a:off x="6696680" y="1551338"/>
              <a:ext cx="260218" cy="260454"/>
            </a:xfrm>
            <a:custGeom>
              <a:avLst/>
              <a:gdLst/>
              <a:ahLst/>
              <a:cxnLst/>
              <a:rect l="l" t="t" r="r" b="b"/>
              <a:pathLst>
                <a:path w="9932" h="9941" extrusionOk="0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90"/>
            <p:cNvSpPr/>
            <p:nvPr/>
          </p:nvSpPr>
          <p:spPr>
            <a:xfrm>
              <a:off x="6638175" y="1500982"/>
              <a:ext cx="377725" cy="361717"/>
            </a:xfrm>
            <a:custGeom>
              <a:avLst/>
              <a:gdLst/>
              <a:ahLst/>
              <a:cxnLst/>
              <a:rect l="l" t="t" r="r" b="b"/>
              <a:pathLst>
                <a:path w="14417" h="13806" extrusionOk="0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90"/>
            <p:cNvSpPr/>
            <p:nvPr/>
          </p:nvSpPr>
          <p:spPr>
            <a:xfrm>
              <a:off x="6842090" y="1696748"/>
              <a:ext cx="174309" cy="166239"/>
            </a:xfrm>
            <a:custGeom>
              <a:avLst/>
              <a:gdLst/>
              <a:ahLst/>
              <a:cxnLst/>
              <a:rect l="l" t="t" r="r" b="b"/>
              <a:pathLst>
                <a:path w="6653" h="6345" extrusionOk="0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90"/>
            <p:cNvSpPr/>
            <p:nvPr/>
          </p:nvSpPr>
          <p:spPr>
            <a:xfrm>
              <a:off x="6752931" y="1608847"/>
              <a:ext cx="146458" cy="144179"/>
            </a:xfrm>
            <a:custGeom>
              <a:avLst/>
              <a:gdLst/>
              <a:ahLst/>
              <a:cxnLst/>
              <a:rect l="l" t="t" r="r" b="b"/>
              <a:pathLst>
                <a:path w="5590" h="5503" extrusionOk="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90"/>
            <p:cNvSpPr/>
            <p:nvPr/>
          </p:nvSpPr>
          <p:spPr>
            <a:xfrm>
              <a:off x="6797393" y="1608847"/>
              <a:ext cx="101735" cy="144414"/>
            </a:xfrm>
            <a:custGeom>
              <a:avLst/>
              <a:gdLst/>
              <a:ahLst/>
              <a:cxnLst/>
              <a:rect l="l" t="t" r="r" b="b"/>
              <a:pathLst>
                <a:path w="3883" h="5512" extrusionOk="0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90"/>
            <p:cNvSpPr/>
            <p:nvPr/>
          </p:nvSpPr>
          <p:spPr>
            <a:xfrm>
              <a:off x="6697309" y="1620087"/>
              <a:ext cx="22270" cy="18654"/>
            </a:xfrm>
            <a:custGeom>
              <a:avLst/>
              <a:gdLst/>
              <a:ahLst/>
              <a:cxnLst/>
              <a:rect l="l" t="t" r="r" b="b"/>
              <a:pathLst>
                <a:path w="850" h="712" extrusionOk="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90"/>
            <p:cNvSpPr/>
            <p:nvPr/>
          </p:nvSpPr>
          <p:spPr>
            <a:xfrm>
              <a:off x="6690995" y="1582123"/>
              <a:ext cx="22296" cy="18707"/>
            </a:xfrm>
            <a:custGeom>
              <a:avLst/>
              <a:gdLst/>
              <a:ahLst/>
              <a:cxnLst/>
              <a:rect l="l" t="t" r="r" b="b"/>
              <a:pathLst>
                <a:path w="851" h="714" extrusionOk="0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90"/>
            <p:cNvSpPr/>
            <p:nvPr/>
          </p:nvSpPr>
          <p:spPr>
            <a:xfrm>
              <a:off x="6724190" y="1548771"/>
              <a:ext cx="22244" cy="18654"/>
            </a:xfrm>
            <a:custGeom>
              <a:avLst/>
              <a:gdLst/>
              <a:ahLst/>
              <a:cxnLst/>
              <a:rect l="l" t="t" r="r" b="b"/>
              <a:pathLst>
                <a:path w="849" h="712" extrusionOk="0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90"/>
            <p:cNvSpPr/>
            <p:nvPr/>
          </p:nvSpPr>
          <p:spPr>
            <a:xfrm>
              <a:off x="6729902" y="1587782"/>
              <a:ext cx="22322" cy="18576"/>
            </a:xfrm>
            <a:custGeom>
              <a:avLst/>
              <a:gdLst/>
              <a:ahLst/>
              <a:cxnLst/>
              <a:rect l="l" t="t" r="r" b="b"/>
              <a:pathLst>
                <a:path w="852" h="709" extrusionOk="0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90"/>
            <p:cNvSpPr/>
            <p:nvPr/>
          </p:nvSpPr>
          <p:spPr>
            <a:xfrm>
              <a:off x="6762285" y="1555137"/>
              <a:ext cx="22322" cy="18812"/>
            </a:xfrm>
            <a:custGeom>
              <a:avLst/>
              <a:gdLst/>
              <a:ahLst/>
              <a:cxnLst/>
              <a:rect l="l" t="t" r="r" b="b"/>
              <a:pathLst>
                <a:path w="852" h="718" extrusionOk="0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90"/>
            <p:cNvSpPr/>
            <p:nvPr/>
          </p:nvSpPr>
          <p:spPr>
            <a:xfrm>
              <a:off x="6866508" y="1789208"/>
              <a:ext cx="22322" cy="18812"/>
            </a:xfrm>
            <a:custGeom>
              <a:avLst/>
              <a:gdLst/>
              <a:ahLst/>
              <a:cxnLst/>
              <a:rect l="l" t="t" r="r" b="b"/>
              <a:pathLst>
                <a:path w="852" h="718" extrusionOk="0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90"/>
            <p:cNvSpPr/>
            <p:nvPr/>
          </p:nvSpPr>
          <p:spPr>
            <a:xfrm>
              <a:off x="6903450" y="1794998"/>
              <a:ext cx="23554" cy="19309"/>
            </a:xfrm>
            <a:custGeom>
              <a:avLst/>
              <a:gdLst/>
              <a:ahLst/>
              <a:cxnLst/>
              <a:rect l="l" t="t" r="r" b="b"/>
              <a:pathLst>
                <a:path w="899" h="737" extrusionOk="0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90"/>
            <p:cNvSpPr/>
            <p:nvPr/>
          </p:nvSpPr>
          <p:spPr>
            <a:xfrm>
              <a:off x="6937877" y="1762432"/>
              <a:ext cx="22270" cy="18707"/>
            </a:xfrm>
            <a:custGeom>
              <a:avLst/>
              <a:gdLst/>
              <a:ahLst/>
              <a:cxnLst/>
              <a:rect l="l" t="t" r="r" b="b"/>
              <a:pathLst>
                <a:path w="850" h="714" extrusionOk="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90"/>
            <p:cNvSpPr/>
            <p:nvPr/>
          </p:nvSpPr>
          <p:spPr>
            <a:xfrm>
              <a:off x="6898970" y="1756799"/>
              <a:ext cx="22270" cy="18812"/>
            </a:xfrm>
            <a:custGeom>
              <a:avLst/>
              <a:gdLst/>
              <a:ahLst/>
              <a:cxnLst/>
              <a:rect l="l" t="t" r="r" b="b"/>
              <a:pathLst>
                <a:path w="850" h="718" extrusionOk="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90"/>
            <p:cNvSpPr/>
            <p:nvPr/>
          </p:nvSpPr>
          <p:spPr>
            <a:xfrm>
              <a:off x="6931380" y="1724311"/>
              <a:ext cx="22506" cy="18654"/>
            </a:xfrm>
            <a:custGeom>
              <a:avLst/>
              <a:gdLst/>
              <a:ahLst/>
              <a:cxnLst/>
              <a:rect l="l" t="t" r="r" b="b"/>
              <a:pathLst>
                <a:path w="859" h="712" extrusionOk="0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3" name="Google Shape;7543;p90"/>
          <p:cNvGrpSpPr/>
          <p:nvPr/>
        </p:nvGrpSpPr>
        <p:grpSpPr>
          <a:xfrm>
            <a:off x="5827993" y="3172496"/>
            <a:ext cx="223041" cy="362163"/>
            <a:chOff x="5827993" y="3355496"/>
            <a:chExt cx="223041" cy="362163"/>
          </a:xfrm>
        </p:grpSpPr>
        <p:sp>
          <p:nvSpPr>
            <p:cNvPr id="7544" name="Google Shape;7544;p90"/>
            <p:cNvSpPr/>
            <p:nvPr/>
          </p:nvSpPr>
          <p:spPr>
            <a:xfrm>
              <a:off x="5827993" y="3448664"/>
              <a:ext cx="223041" cy="268995"/>
            </a:xfrm>
            <a:custGeom>
              <a:avLst/>
              <a:gdLst/>
              <a:ahLst/>
              <a:cxnLst/>
              <a:rect l="l" t="t" r="r" b="b"/>
              <a:pathLst>
                <a:path w="8513" h="10267" extrusionOk="0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90"/>
            <p:cNvSpPr/>
            <p:nvPr/>
          </p:nvSpPr>
          <p:spPr>
            <a:xfrm>
              <a:off x="5989987" y="3448664"/>
              <a:ext cx="60810" cy="268733"/>
            </a:xfrm>
            <a:custGeom>
              <a:avLst/>
              <a:gdLst/>
              <a:ahLst/>
              <a:cxnLst/>
              <a:rect l="l" t="t" r="r" b="b"/>
              <a:pathLst>
                <a:path w="2321" h="10257" extrusionOk="0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90"/>
            <p:cNvSpPr/>
            <p:nvPr/>
          </p:nvSpPr>
          <p:spPr>
            <a:xfrm>
              <a:off x="5878218" y="3424560"/>
              <a:ext cx="122354" cy="24130"/>
            </a:xfrm>
            <a:custGeom>
              <a:avLst/>
              <a:gdLst/>
              <a:ahLst/>
              <a:cxnLst/>
              <a:rect l="l" t="t" r="r" b="b"/>
              <a:pathLst>
                <a:path w="4670" h="921" extrusionOk="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90"/>
            <p:cNvSpPr/>
            <p:nvPr/>
          </p:nvSpPr>
          <p:spPr>
            <a:xfrm>
              <a:off x="5878218" y="3424560"/>
              <a:ext cx="122354" cy="24130"/>
            </a:xfrm>
            <a:custGeom>
              <a:avLst/>
              <a:gdLst/>
              <a:ahLst/>
              <a:cxnLst/>
              <a:rect l="l" t="t" r="r" b="b"/>
              <a:pathLst>
                <a:path w="4670" h="921" extrusionOk="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90"/>
            <p:cNvSpPr/>
            <p:nvPr/>
          </p:nvSpPr>
          <p:spPr>
            <a:xfrm>
              <a:off x="5963630" y="3424560"/>
              <a:ext cx="36942" cy="24130"/>
            </a:xfrm>
            <a:custGeom>
              <a:avLst/>
              <a:gdLst/>
              <a:ahLst/>
              <a:cxnLst/>
              <a:rect l="l" t="t" r="r" b="b"/>
              <a:pathLst>
                <a:path w="1410" h="921" extrusionOk="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90"/>
            <p:cNvSpPr/>
            <p:nvPr/>
          </p:nvSpPr>
          <p:spPr>
            <a:xfrm>
              <a:off x="5852857" y="3355496"/>
              <a:ext cx="172815" cy="69089"/>
            </a:xfrm>
            <a:custGeom>
              <a:avLst/>
              <a:gdLst/>
              <a:ahLst/>
              <a:cxnLst/>
              <a:rect l="l" t="t" r="r" b="b"/>
              <a:pathLst>
                <a:path w="6596" h="2637" extrusionOk="0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90"/>
            <p:cNvSpPr/>
            <p:nvPr/>
          </p:nvSpPr>
          <p:spPr>
            <a:xfrm>
              <a:off x="5981708" y="3355496"/>
              <a:ext cx="43964" cy="69089"/>
            </a:xfrm>
            <a:custGeom>
              <a:avLst/>
              <a:gdLst/>
              <a:ahLst/>
              <a:cxnLst/>
              <a:rect l="l" t="t" r="r" b="b"/>
              <a:pathLst>
                <a:path w="1678" h="2637" extrusionOk="0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90"/>
            <p:cNvSpPr/>
            <p:nvPr/>
          </p:nvSpPr>
          <p:spPr>
            <a:xfrm>
              <a:off x="5862917" y="3488854"/>
              <a:ext cx="152720" cy="188378"/>
            </a:xfrm>
            <a:custGeom>
              <a:avLst/>
              <a:gdLst/>
              <a:ahLst/>
              <a:cxnLst/>
              <a:rect l="l" t="t" r="r" b="b"/>
              <a:pathLst>
                <a:path w="5829" h="7190" extrusionOk="0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90"/>
            <p:cNvSpPr/>
            <p:nvPr/>
          </p:nvSpPr>
          <p:spPr>
            <a:xfrm>
              <a:off x="5971412" y="3488854"/>
              <a:ext cx="44226" cy="188614"/>
            </a:xfrm>
            <a:custGeom>
              <a:avLst/>
              <a:gdLst/>
              <a:ahLst/>
              <a:cxnLst/>
              <a:rect l="l" t="t" r="r" b="b"/>
              <a:pathLst>
                <a:path w="1688" h="7199" extrusionOk="0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90"/>
            <p:cNvSpPr/>
            <p:nvPr/>
          </p:nvSpPr>
          <p:spPr>
            <a:xfrm>
              <a:off x="5869939" y="3531036"/>
              <a:ext cx="121568" cy="104197"/>
            </a:xfrm>
            <a:custGeom>
              <a:avLst/>
              <a:gdLst/>
              <a:ahLst/>
              <a:cxnLst/>
              <a:rect l="l" t="t" r="r" b="b"/>
              <a:pathLst>
                <a:path w="4640" h="3977" extrusionOk="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90"/>
            <p:cNvSpPr/>
            <p:nvPr/>
          </p:nvSpPr>
          <p:spPr>
            <a:xfrm>
              <a:off x="5894043" y="3538058"/>
              <a:ext cx="106529" cy="97202"/>
            </a:xfrm>
            <a:custGeom>
              <a:avLst/>
              <a:gdLst/>
              <a:ahLst/>
              <a:cxnLst/>
              <a:rect l="l" t="t" r="r" b="b"/>
              <a:pathLst>
                <a:path w="4066" h="3710" extrusionOk="0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90"/>
            <p:cNvSpPr/>
            <p:nvPr/>
          </p:nvSpPr>
          <p:spPr>
            <a:xfrm>
              <a:off x="5905597" y="3551813"/>
              <a:ext cx="67334" cy="62513"/>
            </a:xfrm>
            <a:custGeom>
              <a:avLst/>
              <a:gdLst/>
              <a:ahLst/>
              <a:cxnLst/>
              <a:rect l="l" t="t" r="r" b="b"/>
              <a:pathLst>
                <a:path w="2570" h="2386" extrusionOk="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90"/>
            <p:cNvSpPr/>
            <p:nvPr/>
          </p:nvSpPr>
          <p:spPr>
            <a:xfrm>
              <a:off x="5887781" y="3355496"/>
              <a:ext cx="14593" cy="69089"/>
            </a:xfrm>
            <a:custGeom>
              <a:avLst/>
              <a:gdLst/>
              <a:ahLst/>
              <a:cxnLst/>
              <a:rect l="l" t="t" r="r" b="b"/>
              <a:pathLst>
                <a:path w="557" h="2637" extrusionOk="0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90"/>
            <p:cNvSpPr/>
            <p:nvPr/>
          </p:nvSpPr>
          <p:spPr>
            <a:xfrm>
              <a:off x="5931719" y="3355496"/>
              <a:ext cx="14855" cy="69089"/>
            </a:xfrm>
            <a:custGeom>
              <a:avLst/>
              <a:gdLst/>
              <a:ahLst/>
              <a:cxnLst/>
              <a:rect l="l" t="t" r="r" b="b"/>
              <a:pathLst>
                <a:path w="567" h="2637" extrusionOk="0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90"/>
            <p:cNvSpPr/>
            <p:nvPr/>
          </p:nvSpPr>
          <p:spPr>
            <a:xfrm>
              <a:off x="5976416" y="3355496"/>
              <a:ext cx="14593" cy="69089"/>
            </a:xfrm>
            <a:custGeom>
              <a:avLst/>
              <a:gdLst/>
              <a:ahLst/>
              <a:cxnLst/>
              <a:rect l="l" t="t" r="r" b="b"/>
              <a:pathLst>
                <a:path w="557" h="2637" extrusionOk="0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9" name="Google Shape;7559;p90"/>
          <p:cNvGrpSpPr/>
          <p:nvPr/>
        </p:nvGrpSpPr>
        <p:grpSpPr>
          <a:xfrm>
            <a:off x="7528713" y="1317641"/>
            <a:ext cx="370520" cy="361586"/>
            <a:chOff x="7528713" y="1500641"/>
            <a:chExt cx="370520" cy="361586"/>
          </a:xfrm>
        </p:grpSpPr>
        <p:sp>
          <p:nvSpPr>
            <p:cNvPr id="7560" name="Google Shape;7560;p90"/>
            <p:cNvSpPr/>
            <p:nvPr/>
          </p:nvSpPr>
          <p:spPr>
            <a:xfrm>
              <a:off x="7684158" y="1587809"/>
              <a:ext cx="121070" cy="119603"/>
            </a:xfrm>
            <a:custGeom>
              <a:avLst/>
              <a:gdLst/>
              <a:ahLst/>
              <a:cxnLst/>
              <a:rect l="l" t="t" r="r" b="b"/>
              <a:pathLst>
                <a:path w="4621" h="4565" extrusionOk="0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90"/>
            <p:cNvSpPr/>
            <p:nvPr/>
          </p:nvSpPr>
          <p:spPr>
            <a:xfrm>
              <a:off x="7750208" y="1653282"/>
              <a:ext cx="54784" cy="53972"/>
            </a:xfrm>
            <a:custGeom>
              <a:avLst/>
              <a:gdLst/>
              <a:ahLst/>
              <a:cxnLst/>
              <a:rect l="l" t="t" r="r" b="b"/>
              <a:pathLst>
                <a:path w="2091" h="2060" extrusionOk="0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90"/>
            <p:cNvSpPr/>
            <p:nvPr/>
          </p:nvSpPr>
          <p:spPr>
            <a:xfrm>
              <a:off x="7735143" y="1500641"/>
              <a:ext cx="164091" cy="156702"/>
            </a:xfrm>
            <a:custGeom>
              <a:avLst/>
              <a:gdLst/>
              <a:ahLst/>
              <a:cxnLst/>
              <a:rect l="l" t="t" r="r" b="b"/>
              <a:pathLst>
                <a:path w="6263" h="5981" extrusionOk="0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90"/>
            <p:cNvSpPr/>
            <p:nvPr/>
          </p:nvSpPr>
          <p:spPr>
            <a:xfrm>
              <a:off x="7735143" y="1500641"/>
              <a:ext cx="164091" cy="156702"/>
            </a:xfrm>
            <a:custGeom>
              <a:avLst/>
              <a:gdLst/>
              <a:ahLst/>
              <a:cxnLst/>
              <a:rect l="l" t="t" r="r" b="b"/>
              <a:pathLst>
                <a:path w="6263" h="5981" extrusionOk="0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90"/>
            <p:cNvSpPr/>
            <p:nvPr/>
          </p:nvSpPr>
          <p:spPr>
            <a:xfrm>
              <a:off x="7764775" y="1501846"/>
              <a:ext cx="128616" cy="155497"/>
            </a:xfrm>
            <a:custGeom>
              <a:avLst/>
              <a:gdLst/>
              <a:ahLst/>
              <a:cxnLst/>
              <a:rect l="l" t="t" r="r" b="b"/>
              <a:pathLst>
                <a:path w="4909" h="5935" extrusionOk="0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90"/>
            <p:cNvSpPr/>
            <p:nvPr/>
          </p:nvSpPr>
          <p:spPr>
            <a:xfrm>
              <a:off x="7528713" y="1618279"/>
              <a:ext cx="252673" cy="243948"/>
            </a:xfrm>
            <a:custGeom>
              <a:avLst/>
              <a:gdLst/>
              <a:ahLst/>
              <a:cxnLst/>
              <a:rect l="l" t="t" r="r" b="b"/>
              <a:pathLst>
                <a:path w="9644" h="9311" extrusionOk="0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90"/>
            <p:cNvSpPr/>
            <p:nvPr/>
          </p:nvSpPr>
          <p:spPr>
            <a:xfrm>
              <a:off x="7570136" y="1670627"/>
              <a:ext cx="211251" cy="191574"/>
            </a:xfrm>
            <a:custGeom>
              <a:avLst/>
              <a:gdLst/>
              <a:ahLst/>
              <a:cxnLst/>
              <a:rect l="l" t="t" r="r" b="b"/>
              <a:pathLst>
                <a:path w="8063" h="7312" extrusionOk="0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67" name="Google Shape;7567;p90"/>
          <p:cNvGrpSpPr/>
          <p:nvPr/>
        </p:nvGrpSpPr>
        <p:grpSpPr>
          <a:xfrm>
            <a:off x="5317198" y="3172496"/>
            <a:ext cx="367429" cy="362163"/>
            <a:chOff x="5317198" y="3355496"/>
            <a:chExt cx="367429" cy="362163"/>
          </a:xfrm>
        </p:grpSpPr>
        <p:sp>
          <p:nvSpPr>
            <p:cNvPr id="7568" name="Google Shape;7568;p90"/>
            <p:cNvSpPr/>
            <p:nvPr/>
          </p:nvSpPr>
          <p:spPr>
            <a:xfrm>
              <a:off x="5378715" y="3535883"/>
              <a:ext cx="256184" cy="181776"/>
            </a:xfrm>
            <a:custGeom>
              <a:avLst/>
              <a:gdLst/>
              <a:ahLst/>
              <a:cxnLst/>
              <a:rect l="l" t="t" r="r" b="b"/>
              <a:pathLst>
                <a:path w="9778" h="6938" extrusionOk="0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90"/>
            <p:cNvSpPr/>
            <p:nvPr/>
          </p:nvSpPr>
          <p:spPr>
            <a:xfrm>
              <a:off x="5455822" y="3438419"/>
              <a:ext cx="112031" cy="218220"/>
            </a:xfrm>
            <a:custGeom>
              <a:avLst/>
              <a:gdLst/>
              <a:ahLst/>
              <a:cxnLst/>
              <a:rect l="l" t="t" r="r" b="b"/>
              <a:pathLst>
                <a:path w="4276" h="8329" extrusionOk="0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90"/>
            <p:cNvSpPr/>
            <p:nvPr/>
          </p:nvSpPr>
          <p:spPr>
            <a:xfrm>
              <a:off x="5448276" y="3359505"/>
              <a:ext cx="59815" cy="185129"/>
            </a:xfrm>
            <a:custGeom>
              <a:avLst/>
              <a:gdLst/>
              <a:ahLst/>
              <a:cxnLst/>
              <a:rect l="l" t="t" r="r" b="b"/>
              <a:pathLst>
                <a:path w="2283" h="7066" extrusionOk="0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90"/>
            <p:cNvSpPr/>
            <p:nvPr/>
          </p:nvSpPr>
          <p:spPr>
            <a:xfrm>
              <a:off x="5448276" y="3359505"/>
              <a:ext cx="21877" cy="185129"/>
            </a:xfrm>
            <a:custGeom>
              <a:avLst/>
              <a:gdLst/>
              <a:ahLst/>
              <a:cxnLst/>
              <a:rect l="l" t="t" r="r" b="b"/>
              <a:pathLst>
                <a:path w="835" h="7066" extrusionOk="0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90"/>
            <p:cNvSpPr/>
            <p:nvPr/>
          </p:nvSpPr>
          <p:spPr>
            <a:xfrm>
              <a:off x="5529653" y="3432839"/>
              <a:ext cx="67570" cy="21379"/>
            </a:xfrm>
            <a:custGeom>
              <a:avLst/>
              <a:gdLst/>
              <a:ahLst/>
              <a:cxnLst/>
              <a:rect l="l" t="t" r="r" b="b"/>
              <a:pathLst>
                <a:path w="2579" h="816" extrusionOk="0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90"/>
            <p:cNvSpPr/>
            <p:nvPr/>
          </p:nvSpPr>
          <p:spPr>
            <a:xfrm>
              <a:off x="5571102" y="3432839"/>
              <a:ext cx="26383" cy="21877"/>
            </a:xfrm>
            <a:custGeom>
              <a:avLst/>
              <a:gdLst/>
              <a:ahLst/>
              <a:cxnLst/>
              <a:rect l="l" t="t" r="r" b="b"/>
              <a:pathLst>
                <a:path w="1007" h="835" extrusionOk="0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90"/>
            <p:cNvSpPr/>
            <p:nvPr/>
          </p:nvSpPr>
          <p:spPr>
            <a:xfrm>
              <a:off x="5596699" y="3538058"/>
              <a:ext cx="67832" cy="21405"/>
            </a:xfrm>
            <a:custGeom>
              <a:avLst/>
              <a:gdLst/>
              <a:ahLst/>
              <a:cxnLst/>
              <a:rect l="l" t="t" r="r" b="b"/>
              <a:pathLst>
                <a:path w="2589" h="817" extrusionOk="0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90"/>
            <p:cNvSpPr/>
            <p:nvPr/>
          </p:nvSpPr>
          <p:spPr>
            <a:xfrm>
              <a:off x="5639903" y="3538058"/>
              <a:ext cx="24628" cy="21641"/>
            </a:xfrm>
            <a:custGeom>
              <a:avLst/>
              <a:gdLst/>
              <a:ahLst/>
              <a:cxnLst/>
              <a:rect l="l" t="t" r="r" b="b"/>
              <a:pathLst>
                <a:path w="940" h="826" extrusionOk="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90"/>
            <p:cNvSpPr/>
            <p:nvPr/>
          </p:nvSpPr>
          <p:spPr>
            <a:xfrm>
              <a:off x="5576604" y="3470514"/>
              <a:ext cx="108023" cy="68592"/>
            </a:xfrm>
            <a:custGeom>
              <a:avLst/>
              <a:gdLst/>
              <a:ahLst/>
              <a:cxnLst/>
              <a:rect l="l" t="t" r="r" b="b"/>
              <a:pathLst>
                <a:path w="4123" h="2618" extrusionOk="0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90"/>
            <p:cNvSpPr/>
            <p:nvPr/>
          </p:nvSpPr>
          <p:spPr>
            <a:xfrm>
              <a:off x="5600734" y="3538058"/>
              <a:ext cx="5528" cy="1284"/>
            </a:xfrm>
            <a:custGeom>
              <a:avLst/>
              <a:gdLst/>
              <a:ahLst/>
              <a:cxnLst/>
              <a:rect l="l" t="t" r="r" b="b"/>
              <a:pathLst>
                <a:path w="211" h="49" extrusionOk="0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90"/>
            <p:cNvSpPr/>
            <p:nvPr/>
          </p:nvSpPr>
          <p:spPr>
            <a:xfrm>
              <a:off x="5621327" y="3470776"/>
              <a:ext cx="63299" cy="68565"/>
            </a:xfrm>
            <a:custGeom>
              <a:avLst/>
              <a:gdLst/>
              <a:ahLst/>
              <a:cxnLst/>
              <a:rect l="l" t="t" r="r" b="b"/>
              <a:pathLst>
                <a:path w="2416" h="2617" extrusionOk="0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90"/>
            <p:cNvSpPr/>
            <p:nvPr/>
          </p:nvSpPr>
          <p:spPr>
            <a:xfrm>
              <a:off x="5528396" y="3355496"/>
              <a:ext cx="70085" cy="77369"/>
            </a:xfrm>
            <a:custGeom>
              <a:avLst/>
              <a:gdLst/>
              <a:ahLst/>
              <a:cxnLst/>
              <a:rect l="l" t="t" r="r" b="b"/>
              <a:pathLst>
                <a:path w="2675" h="2953" extrusionOk="0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90"/>
            <p:cNvSpPr/>
            <p:nvPr/>
          </p:nvSpPr>
          <p:spPr>
            <a:xfrm>
              <a:off x="5554779" y="3355496"/>
              <a:ext cx="43964" cy="77369"/>
            </a:xfrm>
            <a:custGeom>
              <a:avLst/>
              <a:gdLst/>
              <a:ahLst/>
              <a:cxnLst/>
              <a:rect l="l" t="t" r="r" b="b"/>
              <a:pathLst>
                <a:path w="1678" h="2953" extrusionOk="0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90"/>
            <p:cNvSpPr/>
            <p:nvPr/>
          </p:nvSpPr>
          <p:spPr>
            <a:xfrm>
              <a:off x="5317433" y="3355496"/>
              <a:ext cx="135637" cy="193146"/>
            </a:xfrm>
            <a:custGeom>
              <a:avLst/>
              <a:gdLst/>
              <a:ahLst/>
              <a:cxnLst/>
              <a:rect l="l" t="t" r="r" b="b"/>
              <a:pathLst>
                <a:path w="5177" h="7372" extrusionOk="0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90"/>
            <p:cNvSpPr/>
            <p:nvPr/>
          </p:nvSpPr>
          <p:spPr>
            <a:xfrm>
              <a:off x="5317198" y="3357514"/>
              <a:ext cx="135873" cy="191129"/>
            </a:xfrm>
            <a:custGeom>
              <a:avLst/>
              <a:gdLst/>
              <a:ahLst/>
              <a:cxnLst/>
              <a:rect l="l" t="t" r="r" b="b"/>
              <a:pathLst>
                <a:path w="5186" h="7295" extrusionOk="0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90"/>
            <p:cNvSpPr/>
            <p:nvPr/>
          </p:nvSpPr>
          <p:spPr>
            <a:xfrm>
              <a:off x="5625336" y="3485579"/>
              <a:ext cx="10821" cy="27641"/>
            </a:xfrm>
            <a:custGeom>
              <a:avLst/>
              <a:gdLst/>
              <a:ahLst/>
              <a:cxnLst/>
              <a:rect l="l" t="t" r="r" b="b"/>
              <a:pathLst>
                <a:path w="413" h="1055" extrusionOk="0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84" name="Google Shape;7584;p90"/>
          <p:cNvGrpSpPr/>
          <p:nvPr/>
        </p:nvGrpSpPr>
        <p:grpSpPr>
          <a:xfrm>
            <a:off x="5302971" y="1317563"/>
            <a:ext cx="383175" cy="362241"/>
            <a:chOff x="5302971" y="1500563"/>
            <a:chExt cx="383175" cy="362241"/>
          </a:xfrm>
        </p:grpSpPr>
        <p:sp>
          <p:nvSpPr>
            <p:cNvPr id="7585" name="Google Shape;7585;p90"/>
            <p:cNvSpPr/>
            <p:nvPr/>
          </p:nvSpPr>
          <p:spPr>
            <a:xfrm>
              <a:off x="5302971" y="1500563"/>
              <a:ext cx="383175" cy="362241"/>
            </a:xfrm>
            <a:custGeom>
              <a:avLst/>
              <a:gdLst/>
              <a:ahLst/>
              <a:cxnLst/>
              <a:rect l="l" t="t" r="r" b="b"/>
              <a:pathLst>
                <a:path w="14625" h="13826" extrusionOk="0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90"/>
            <p:cNvSpPr/>
            <p:nvPr/>
          </p:nvSpPr>
          <p:spPr>
            <a:xfrm>
              <a:off x="5375964" y="1557102"/>
              <a:ext cx="309920" cy="305675"/>
            </a:xfrm>
            <a:custGeom>
              <a:avLst/>
              <a:gdLst/>
              <a:ahLst/>
              <a:cxnLst/>
              <a:rect l="l" t="t" r="r" b="b"/>
              <a:pathLst>
                <a:path w="11829" h="11667" extrusionOk="0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87" name="Google Shape;7587;p90"/>
          <p:cNvGrpSpPr/>
          <p:nvPr/>
        </p:nvGrpSpPr>
        <p:grpSpPr>
          <a:xfrm>
            <a:off x="6202705" y="1342453"/>
            <a:ext cx="364180" cy="312461"/>
            <a:chOff x="6202705" y="1525453"/>
            <a:chExt cx="364180" cy="312461"/>
          </a:xfrm>
        </p:grpSpPr>
        <p:sp>
          <p:nvSpPr>
            <p:cNvPr id="7588" name="Google Shape;7588;p90"/>
            <p:cNvSpPr/>
            <p:nvPr/>
          </p:nvSpPr>
          <p:spPr>
            <a:xfrm>
              <a:off x="6407615" y="1616891"/>
              <a:ext cx="159270" cy="221023"/>
            </a:xfrm>
            <a:custGeom>
              <a:avLst/>
              <a:gdLst/>
              <a:ahLst/>
              <a:cxnLst/>
              <a:rect l="l" t="t" r="r" b="b"/>
              <a:pathLst>
                <a:path w="6079" h="8436" extrusionOk="0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90"/>
            <p:cNvSpPr/>
            <p:nvPr/>
          </p:nvSpPr>
          <p:spPr>
            <a:xfrm>
              <a:off x="6454592" y="1616891"/>
              <a:ext cx="112031" cy="221023"/>
            </a:xfrm>
            <a:custGeom>
              <a:avLst/>
              <a:gdLst/>
              <a:ahLst/>
              <a:cxnLst/>
              <a:rect l="l" t="t" r="r" b="b"/>
              <a:pathLst>
                <a:path w="4276" h="8436" extrusionOk="0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90"/>
            <p:cNvSpPr/>
            <p:nvPr/>
          </p:nvSpPr>
          <p:spPr>
            <a:xfrm>
              <a:off x="6202705" y="1616891"/>
              <a:ext cx="158982" cy="221023"/>
            </a:xfrm>
            <a:custGeom>
              <a:avLst/>
              <a:gdLst/>
              <a:ahLst/>
              <a:cxnLst/>
              <a:rect l="l" t="t" r="r" b="b"/>
              <a:pathLst>
                <a:path w="6068" h="8436" extrusionOk="0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90"/>
            <p:cNvSpPr/>
            <p:nvPr/>
          </p:nvSpPr>
          <p:spPr>
            <a:xfrm>
              <a:off x="6202705" y="1616891"/>
              <a:ext cx="112031" cy="221023"/>
            </a:xfrm>
            <a:custGeom>
              <a:avLst/>
              <a:gdLst/>
              <a:ahLst/>
              <a:cxnLst/>
              <a:rect l="l" t="t" r="r" b="b"/>
              <a:pathLst>
                <a:path w="4276" h="8436" extrusionOk="0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90"/>
            <p:cNvSpPr/>
            <p:nvPr/>
          </p:nvSpPr>
          <p:spPr>
            <a:xfrm>
              <a:off x="6288327" y="1690958"/>
              <a:ext cx="28165" cy="64321"/>
            </a:xfrm>
            <a:custGeom>
              <a:avLst/>
              <a:gdLst/>
              <a:ahLst/>
              <a:cxnLst/>
              <a:rect l="l" t="t" r="r" b="b"/>
              <a:pathLst>
                <a:path w="1075" h="2455" extrusionOk="0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90"/>
            <p:cNvSpPr/>
            <p:nvPr/>
          </p:nvSpPr>
          <p:spPr>
            <a:xfrm>
              <a:off x="6453072" y="1690958"/>
              <a:ext cx="28165" cy="64321"/>
            </a:xfrm>
            <a:custGeom>
              <a:avLst/>
              <a:gdLst/>
              <a:ahLst/>
              <a:cxnLst/>
              <a:rect l="l" t="t" r="r" b="b"/>
              <a:pathLst>
                <a:path w="1075" h="2455" extrusionOk="0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90"/>
            <p:cNvSpPr/>
            <p:nvPr/>
          </p:nvSpPr>
          <p:spPr>
            <a:xfrm>
              <a:off x="6295086" y="1525453"/>
              <a:ext cx="177924" cy="246411"/>
            </a:xfrm>
            <a:custGeom>
              <a:avLst/>
              <a:gdLst/>
              <a:ahLst/>
              <a:cxnLst/>
              <a:rect l="l" t="t" r="r" b="b"/>
              <a:pathLst>
                <a:path w="6791" h="9405" extrusionOk="0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5" name="Google Shape;7595;p90"/>
          <p:cNvGrpSpPr/>
          <p:nvPr/>
        </p:nvGrpSpPr>
        <p:grpSpPr>
          <a:xfrm>
            <a:off x="7087217" y="1320602"/>
            <a:ext cx="362398" cy="356163"/>
            <a:chOff x="7087217" y="1503602"/>
            <a:chExt cx="362398" cy="356163"/>
          </a:xfrm>
        </p:grpSpPr>
        <p:sp>
          <p:nvSpPr>
            <p:cNvPr id="7596" name="Google Shape;7596;p90"/>
            <p:cNvSpPr/>
            <p:nvPr/>
          </p:nvSpPr>
          <p:spPr>
            <a:xfrm>
              <a:off x="7087217" y="1503602"/>
              <a:ext cx="362398" cy="356163"/>
            </a:xfrm>
            <a:custGeom>
              <a:avLst/>
              <a:gdLst/>
              <a:ahLst/>
              <a:cxnLst/>
              <a:rect l="l" t="t" r="r" b="b"/>
              <a:pathLst>
                <a:path w="13832" h="13594" extrusionOk="0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90"/>
            <p:cNvSpPr/>
            <p:nvPr/>
          </p:nvSpPr>
          <p:spPr>
            <a:xfrm>
              <a:off x="7140953" y="1772833"/>
              <a:ext cx="23135" cy="19781"/>
            </a:xfrm>
            <a:custGeom>
              <a:avLst/>
              <a:gdLst/>
              <a:ahLst/>
              <a:cxnLst/>
              <a:rect l="l" t="t" r="r" b="b"/>
              <a:pathLst>
                <a:path w="883" h="755" extrusionOk="0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90"/>
            <p:cNvSpPr/>
            <p:nvPr/>
          </p:nvSpPr>
          <p:spPr>
            <a:xfrm>
              <a:off x="7278818" y="1541277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90"/>
            <p:cNvSpPr/>
            <p:nvPr/>
          </p:nvSpPr>
          <p:spPr>
            <a:xfrm>
              <a:off x="7322781" y="1635204"/>
              <a:ext cx="23108" cy="19781"/>
            </a:xfrm>
            <a:custGeom>
              <a:avLst/>
              <a:gdLst/>
              <a:ahLst/>
              <a:cxnLst/>
              <a:rect l="l" t="t" r="r" b="b"/>
              <a:pathLst>
                <a:path w="882" h="755" extrusionOk="0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90"/>
            <p:cNvSpPr/>
            <p:nvPr/>
          </p:nvSpPr>
          <p:spPr>
            <a:xfrm>
              <a:off x="7258722" y="1616367"/>
              <a:ext cx="23397" cy="19781"/>
            </a:xfrm>
            <a:custGeom>
              <a:avLst/>
              <a:gdLst/>
              <a:ahLst/>
              <a:cxnLst/>
              <a:rect l="l" t="t" r="r" b="b"/>
              <a:pathLst>
                <a:path w="893" h="755" extrusionOk="0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90"/>
            <p:cNvSpPr/>
            <p:nvPr/>
          </p:nvSpPr>
          <p:spPr>
            <a:xfrm>
              <a:off x="7231370" y="1692713"/>
              <a:ext cx="23108" cy="19912"/>
            </a:xfrm>
            <a:custGeom>
              <a:avLst/>
              <a:gdLst/>
              <a:ahLst/>
              <a:cxnLst/>
              <a:rect l="l" t="t" r="r" b="b"/>
              <a:pathLst>
                <a:path w="882" h="760" extrusionOk="0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90"/>
            <p:cNvSpPr/>
            <p:nvPr/>
          </p:nvSpPr>
          <p:spPr>
            <a:xfrm>
              <a:off x="7399626" y="1590009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90"/>
            <p:cNvSpPr/>
            <p:nvPr/>
          </p:nvSpPr>
          <p:spPr>
            <a:xfrm>
              <a:off x="7108806" y="1792431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90"/>
            <p:cNvSpPr/>
            <p:nvPr/>
          </p:nvSpPr>
          <p:spPr>
            <a:xfrm>
              <a:off x="7128639" y="1823320"/>
              <a:ext cx="23135" cy="19755"/>
            </a:xfrm>
            <a:custGeom>
              <a:avLst/>
              <a:gdLst/>
              <a:ahLst/>
              <a:cxnLst/>
              <a:rect l="l" t="t" r="r" b="b"/>
              <a:pathLst>
                <a:path w="883" h="754" extrusionOk="0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90"/>
            <p:cNvSpPr/>
            <p:nvPr/>
          </p:nvSpPr>
          <p:spPr>
            <a:xfrm>
              <a:off x="7129635" y="1561137"/>
              <a:ext cx="319981" cy="298628"/>
            </a:xfrm>
            <a:custGeom>
              <a:avLst/>
              <a:gdLst/>
              <a:ahLst/>
              <a:cxnLst/>
              <a:rect l="l" t="t" r="r" b="b"/>
              <a:pathLst>
                <a:path w="12213" h="11398" extrusionOk="0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90"/>
            <p:cNvSpPr/>
            <p:nvPr/>
          </p:nvSpPr>
          <p:spPr>
            <a:xfrm>
              <a:off x="7117583" y="1646523"/>
              <a:ext cx="107027" cy="112162"/>
            </a:xfrm>
            <a:custGeom>
              <a:avLst/>
              <a:gdLst/>
              <a:ahLst/>
              <a:cxnLst/>
              <a:rect l="l" t="t" r="r" b="b"/>
              <a:pathLst>
                <a:path w="4085" h="4281" extrusionOk="0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90"/>
            <p:cNvSpPr/>
            <p:nvPr/>
          </p:nvSpPr>
          <p:spPr>
            <a:xfrm>
              <a:off x="7117347" y="1646523"/>
              <a:ext cx="107499" cy="112057"/>
            </a:xfrm>
            <a:custGeom>
              <a:avLst/>
              <a:gdLst/>
              <a:ahLst/>
              <a:cxnLst/>
              <a:rect l="l" t="t" r="r" b="b"/>
              <a:pathLst>
                <a:path w="4103" h="4277" extrusionOk="0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90"/>
            <p:cNvSpPr/>
            <p:nvPr/>
          </p:nvSpPr>
          <p:spPr>
            <a:xfrm>
              <a:off x="7136421" y="1769322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90"/>
            <p:cNvSpPr/>
            <p:nvPr/>
          </p:nvSpPr>
          <p:spPr>
            <a:xfrm>
              <a:off x="7274311" y="1538029"/>
              <a:ext cx="23108" cy="19833"/>
            </a:xfrm>
            <a:custGeom>
              <a:avLst/>
              <a:gdLst/>
              <a:ahLst/>
              <a:cxnLst/>
              <a:rect l="l" t="t" r="r" b="b"/>
              <a:pathLst>
                <a:path w="882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90"/>
            <p:cNvSpPr/>
            <p:nvPr/>
          </p:nvSpPr>
          <p:spPr>
            <a:xfrm>
              <a:off x="7318249" y="1631956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90"/>
            <p:cNvSpPr/>
            <p:nvPr/>
          </p:nvSpPr>
          <p:spPr>
            <a:xfrm>
              <a:off x="7254216" y="1613118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90"/>
            <p:cNvSpPr/>
            <p:nvPr/>
          </p:nvSpPr>
          <p:spPr>
            <a:xfrm>
              <a:off x="7226575" y="1689465"/>
              <a:ext cx="23397" cy="19833"/>
            </a:xfrm>
            <a:custGeom>
              <a:avLst/>
              <a:gdLst/>
              <a:ahLst/>
              <a:cxnLst/>
              <a:rect l="l" t="t" r="r" b="b"/>
              <a:pathLst>
                <a:path w="893" h="757" extrusionOk="0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90"/>
            <p:cNvSpPr/>
            <p:nvPr/>
          </p:nvSpPr>
          <p:spPr>
            <a:xfrm>
              <a:off x="7395093" y="1586734"/>
              <a:ext cx="23135" cy="19833"/>
            </a:xfrm>
            <a:custGeom>
              <a:avLst/>
              <a:gdLst/>
              <a:ahLst/>
              <a:cxnLst/>
              <a:rect l="l" t="t" r="r" b="b"/>
              <a:pathLst>
                <a:path w="883" h="757" extrusionOk="0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90"/>
            <p:cNvSpPr/>
            <p:nvPr/>
          </p:nvSpPr>
          <p:spPr>
            <a:xfrm>
              <a:off x="7104273" y="1789156"/>
              <a:ext cx="23135" cy="19912"/>
            </a:xfrm>
            <a:custGeom>
              <a:avLst/>
              <a:gdLst/>
              <a:ahLst/>
              <a:cxnLst/>
              <a:rect l="l" t="t" r="r" b="b"/>
              <a:pathLst>
                <a:path w="883" h="760" extrusionOk="0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90"/>
            <p:cNvSpPr/>
            <p:nvPr/>
          </p:nvSpPr>
          <p:spPr>
            <a:xfrm>
              <a:off x="7124133" y="1820045"/>
              <a:ext cx="23108" cy="19781"/>
            </a:xfrm>
            <a:custGeom>
              <a:avLst/>
              <a:gdLst/>
              <a:ahLst/>
              <a:cxnLst/>
              <a:rect l="l" t="t" r="r" b="b"/>
              <a:pathLst>
                <a:path w="882" h="755" extrusionOk="0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90"/>
            <p:cNvSpPr/>
            <p:nvPr/>
          </p:nvSpPr>
          <p:spPr>
            <a:xfrm>
              <a:off x="7159529" y="1730677"/>
              <a:ext cx="86670" cy="97438"/>
            </a:xfrm>
            <a:custGeom>
              <a:avLst/>
              <a:gdLst/>
              <a:ahLst/>
              <a:cxnLst/>
              <a:rect l="l" t="t" r="r" b="b"/>
              <a:pathLst>
                <a:path w="3308" h="3719" extrusionOk="0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7" name="Google Shape;7617;p90"/>
          <p:cNvGrpSpPr/>
          <p:nvPr/>
        </p:nvGrpSpPr>
        <p:grpSpPr>
          <a:xfrm>
            <a:off x="7968952" y="1317877"/>
            <a:ext cx="378747" cy="361455"/>
            <a:chOff x="7968952" y="1500877"/>
            <a:chExt cx="378747" cy="361455"/>
          </a:xfrm>
        </p:grpSpPr>
        <p:sp>
          <p:nvSpPr>
            <p:cNvPr id="7618" name="Google Shape;7618;p90"/>
            <p:cNvSpPr/>
            <p:nvPr/>
          </p:nvSpPr>
          <p:spPr>
            <a:xfrm>
              <a:off x="8160579" y="1622393"/>
              <a:ext cx="52505" cy="51771"/>
            </a:xfrm>
            <a:custGeom>
              <a:avLst/>
              <a:gdLst/>
              <a:ahLst/>
              <a:cxnLst/>
              <a:rect l="l" t="t" r="r" b="b"/>
              <a:pathLst>
                <a:path w="2004" h="1976" extrusionOk="0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90"/>
            <p:cNvSpPr/>
            <p:nvPr/>
          </p:nvSpPr>
          <p:spPr>
            <a:xfrm>
              <a:off x="8163592" y="1642750"/>
              <a:ext cx="49728" cy="31230"/>
            </a:xfrm>
            <a:custGeom>
              <a:avLst/>
              <a:gdLst/>
              <a:ahLst/>
              <a:cxnLst/>
              <a:rect l="l" t="t" r="r" b="b"/>
              <a:pathLst>
                <a:path w="1898" h="1192" extrusionOk="0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90"/>
            <p:cNvSpPr/>
            <p:nvPr/>
          </p:nvSpPr>
          <p:spPr>
            <a:xfrm>
              <a:off x="7968952" y="1652549"/>
              <a:ext cx="215233" cy="209364"/>
            </a:xfrm>
            <a:custGeom>
              <a:avLst/>
              <a:gdLst/>
              <a:ahLst/>
              <a:cxnLst/>
              <a:rect l="l" t="t" r="r" b="b"/>
              <a:pathLst>
                <a:path w="8215" h="7991" extrusionOk="0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90"/>
            <p:cNvSpPr/>
            <p:nvPr/>
          </p:nvSpPr>
          <p:spPr>
            <a:xfrm>
              <a:off x="8164587" y="1652287"/>
              <a:ext cx="9825" cy="10061"/>
            </a:xfrm>
            <a:custGeom>
              <a:avLst/>
              <a:gdLst/>
              <a:ahLst/>
              <a:cxnLst/>
              <a:rect l="l" t="t" r="r" b="b"/>
              <a:pathLst>
                <a:path w="375" h="384" extrusionOk="0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90"/>
            <p:cNvSpPr/>
            <p:nvPr/>
          </p:nvSpPr>
          <p:spPr>
            <a:xfrm>
              <a:off x="7972463" y="1662583"/>
              <a:ext cx="211722" cy="199565"/>
            </a:xfrm>
            <a:custGeom>
              <a:avLst/>
              <a:gdLst/>
              <a:ahLst/>
              <a:cxnLst/>
              <a:rect l="l" t="t" r="r" b="b"/>
              <a:pathLst>
                <a:path w="8081" h="7617" extrusionOk="0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90"/>
            <p:cNvSpPr/>
            <p:nvPr/>
          </p:nvSpPr>
          <p:spPr>
            <a:xfrm>
              <a:off x="8167103" y="1502554"/>
              <a:ext cx="180597" cy="157750"/>
            </a:xfrm>
            <a:custGeom>
              <a:avLst/>
              <a:gdLst/>
              <a:ahLst/>
              <a:cxnLst/>
              <a:rect l="l" t="t" r="r" b="b"/>
              <a:pathLst>
                <a:path w="6893" h="6021" extrusionOk="0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90"/>
            <p:cNvSpPr/>
            <p:nvPr/>
          </p:nvSpPr>
          <p:spPr>
            <a:xfrm>
              <a:off x="8187198" y="1506877"/>
              <a:ext cx="160501" cy="153427"/>
            </a:xfrm>
            <a:custGeom>
              <a:avLst/>
              <a:gdLst/>
              <a:ahLst/>
              <a:cxnLst/>
              <a:rect l="l" t="t" r="r" b="b"/>
              <a:pathLst>
                <a:path w="6126" h="5856" extrusionOk="0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90"/>
            <p:cNvSpPr/>
            <p:nvPr/>
          </p:nvSpPr>
          <p:spPr>
            <a:xfrm>
              <a:off x="8073176" y="1500877"/>
              <a:ext cx="93193" cy="81430"/>
            </a:xfrm>
            <a:custGeom>
              <a:avLst/>
              <a:gdLst/>
              <a:ahLst/>
              <a:cxnLst/>
              <a:rect l="l" t="t" r="r" b="b"/>
              <a:pathLst>
                <a:path w="3557" h="3108" extrusionOk="0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90"/>
            <p:cNvSpPr/>
            <p:nvPr/>
          </p:nvSpPr>
          <p:spPr>
            <a:xfrm>
              <a:off x="8081455" y="1501846"/>
              <a:ext cx="85176" cy="80696"/>
            </a:xfrm>
            <a:custGeom>
              <a:avLst/>
              <a:gdLst/>
              <a:ahLst/>
              <a:cxnLst/>
              <a:rect l="l" t="t" r="r" b="b"/>
              <a:pathLst>
                <a:path w="3251" h="3080" extrusionOk="0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90"/>
            <p:cNvSpPr/>
            <p:nvPr/>
          </p:nvSpPr>
          <p:spPr>
            <a:xfrm>
              <a:off x="8069901" y="1562630"/>
              <a:ext cx="26907" cy="26593"/>
            </a:xfrm>
            <a:custGeom>
              <a:avLst/>
              <a:gdLst/>
              <a:ahLst/>
              <a:cxnLst/>
              <a:rect l="l" t="t" r="r" b="b"/>
              <a:pathLst>
                <a:path w="1027" h="1015" extrusionOk="0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90"/>
            <p:cNvSpPr/>
            <p:nvPr/>
          </p:nvSpPr>
          <p:spPr>
            <a:xfrm>
              <a:off x="7970969" y="1578193"/>
              <a:ext cx="111009" cy="108337"/>
            </a:xfrm>
            <a:custGeom>
              <a:avLst/>
              <a:gdLst/>
              <a:ahLst/>
              <a:cxnLst/>
              <a:rect l="l" t="t" r="r" b="b"/>
              <a:pathLst>
                <a:path w="4237" h="4135" extrusionOk="0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90"/>
            <p:cNvSpPr/>
            <p:nvPr/>
          </p:nvSpPr>
          <p:spPr>
            <a:xfrm>
              <a:off x="8247458" y="1676758"/>
              <a:ext cx="92958" cy="81534"/>
            </a:xfrm>
            <a:custGeom>
              <a:avLst/>
              <a:gdLst/>
              <a:ahLst/>
              <a:cxnLst/>
              <a:rect l="l" t="t" r="r" b="b"/>
              <a:pathLst>
                <a:path w="3548" h="3112" extrusionOk="0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90"/>
            <p:cNvSpPr/>
            <p:nvPr/>
          </p:nvSpPr>
          <p:spPr>
            <a:xfrm>
              <a:off x="8255501" y="1677648"/>
              <a:ext cx="85150" cy="80460"/>
            </a:xfrm>
            <a:custGeom>
              <a:avLst/>
              <a:gdLst/>
              <a:ahLst/>
              <a:cxnLst/>
              <a:rect l="l" t="t" r="r" b="b"/>
              <a:pathLst>
                <a:path w="3250" h="3071" extrusionOk="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90"/>
            <p:cNvSpPr/>
            <p:nvPr/>
          </p:nvSpPr>
          <p:spPr>
            <a:xfrm>
              <a:off x="8244183" y="1738432"/>
              <a:ext cx="27169" cy="26776"/>
            </a:xfrm>
            <a:custGeom>
              <a:avLst/>
              <a:gdLst/>
              <a:ahLst/>
              <a:cxnLst/>
              <a:rect l="l" t="t" r="r" b="b"/>
              <a:pathLst>
                <a:path w="1037" h="1022" extrusionOk="0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90"/>
            <p:cNvSpPr/>
            <p:nvPr/>
          </p:nvSpPr>
          <p:spPr>
            <a:xfrm>
              <a:off x="8145252" y="1753995"/>
              <a:ext cx="111036" cy="108337"/>
            </a:xfrm>
            <a:custGeom>
              <a:avLst/>
              <a:gdLst/>
              <a:ahLst/>
              <a:cxnLst/>
              <a:rect l="l" t="t" r="r" b="b"/>
              <a:pathLst>
                <a:path w="4238" h="4135" extrusionOk="0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33" name="Google Shape;7633;p90"/>
          <p:cNvGrpSpPr/>
          <p:nvPr/>
        </p:nvGrpSpPr>
        <p:grpSpPr>
          <a:xfrm>
            <a:off x="5761445" y="1358723"/>
            <a:ext cx="362163" cy="279737"/>
            <a:chOff x="5761445" y="1541723"/>
            <a:chExt cx="362163" cy="279737"/>
          </a:xfrm>
        </p:grpSpPr>
        <p:sp>
          <p:nvSpPr>
            <p:cNvPr id="7634" name="Google Shape;7634;p90"/>
            <p:cNvSpPr/>
            <p:nvPr/>
          </p:nvSpPr>
          <p:spPr>
            <a:xfrm>
              <a:off x="5870699" y="1603371"/>
              <a:ext cx="64059" cy="218089"/>
            </a:xfrm>
            <a:custGeom>
              <a:avLst/>
              <a:gdLst/>
              <a:ahLst/>
              <a:cxnLst/>
              <a:rect l="l" t="t" r="r" b="b"/>
              <a:pathLst>
                <a:path w="2445" h="8324" extrusionOk="0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90"/>
            <p:cNvSpPr/>
            <p:nvPr/>
          </p:nvSpPr>
          <p:spPr>
            <a:xfrm>
              <a:off x="5761445" y="1541723"/>
              <a:ext cx="139567" cy="223198"/>
            </a:xfrm>
            <a:custGeom>
              <a:avLst/>
              <a:gdLst/>
              <a:ahLst/>
              <a:cxnLst/>
              <a:rect l="l" t="t" r="r" b="b"/>
              <a:pathLst>
                <a:path w="5327" h="8519" extrusionOk="0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90"/>
            <p:cNvSpPr/>
            <p:nvPr/>
          </p:nvSpPr>
          <p:spPr>
            <a:xfrm>
              <a:off x="5761707" y="1541854"/>
              <a:ext cx="83159" cy="222962"/>
            </a:xfrm>
            <a:custGeom>
              <a:avLst/>
              <a:gdLst/>
              <a:ahLst/>
              <a:cxnLst/>
              <a:rect l="l" t="t" r="r" b="b"/>
              <a:pathLst>
                <a:path w="3174" h="8510" extrusionOk="0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90"/>
            <p:cNvSpPr/>
            <p:nvPr/>
          </p:nvSpPr>
          <p:spPr>
            <a:xfrm>
              <a:off x="5950059" y="1603371"/>
              <a:ext cx="64059" cy="218089"/>
            </a:xfrm>
            <a:custGeom>
              <a:avLst/>
              <a:gdLst/>
              <a:ahLst/>
              <a:cxnLst/>
              <a:rect l="l" t="t" r="r" b="b"/>
              <a:pathLst>
                <a:path w="2445" h="8324" extrusionOk="0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90"/>
            <p:cNvSpPr/>
            <p:nvPr/>
          </p:nvSpPr>
          <p:spPr>
            <a:xfrm>
              <a:off x="5984040" y="1541723"/>
              <a:ext cx="139567" cy="223250"/>
            </a:xfrm>
            <a:custGeom>
              <a:avLst/>
              <a:gdLst/>
              <a:ahLst/>
              <a:cxnLst/>
              <a:rect l="l" t="t" r="r" b="b"/>
              <a:pathLst>
                <a:path w="5327" h="8521" extrusionOk="0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90"/>
            <p:cNvSpPr/>
            <p:nvPr/>
          </p:nvSpPr>
          <p:spPr>
            <a:xfrm>
              <a:off x="6038955" y="1541959"/>
              <a:ext cx="84652" cy="223119"/>
            </a:xfrm>
            <a:custGeom>
              <a:avLst/>
              <a:gdLst/>
              <a:ahLst/>
              <a:cxnLst/>
              <a:rect l="l" t="t" r="r" b="b"/>
              <a:pathLst>
                <a:path w="3231" h="8516" extrusionOk="0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0" name="Google Shape;7640;p90"/>
          <p:cNvGrpSpPr/>
          <p:nvPr/>
        </p:nvGrpSpPr>
        <p:grpSpPr>
          <a:xfrm>
            <a:off x="6204958" y="3172575"/>
            <a:ext cx="358390" cy="362320"/>
            <a:chOff x="6204958" y="3355575"/>
            <a:chExt cx="358390" cy="362320"/>
          </a:xfrm>
        </p:grpSpPr>
        <p:sp>
          <p:nvSpPr>
            <p:cNvPr id="7641" name="Google Shape;7641;p90"/>
            <p:cNvSpPr/>
            <p:nvPr/>
          </p:nvSpPr>
          <p:spPr>
            <a:xfrm>
              <a:off x="6204958" y="3355706"/>
              <a:ext cx="358154" cy="362189"/>
            </a:xfrm>
            <a:custGeom>
              <a:avLst/>
              <a:gdLst/>
              <a:ahLst/>
              <a:cxnLst/>
              <a:rect l="l" t="t" r="r" b="b"/>
              <a:pathLst>
                <a:path w="13670" h="13824" extrusionOk="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90"/>
            <p:cNvSpPr/>
            <p:nvPr/>
          </p:nvSpPr>
          <p:spPr>
            <a:xfrm>
              <a:off x="6253428" y="3355575"/>
              <a:ext cx="309920" cy="221442"/>
            </a:xfrm>
            <a:custGeom>
              <a:avLst/>
              <a:gdLst/>
              <a:ahLst/>
              <a:cxnLst/>
              <a:rect l="l" t="t" r="r" b="b"/>
              <a:pathLst>
                <a:path w="11829" h="8452" extrusionOk="0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90"/>
            <p:cNvSpPr/>
            <p:nvPr/>
          </p:nvSpPr>
          <p:spPr>
            <a:xfrm>
              <a:off x="6225814" y="3425057"/>
              <a:ext cx="3537" cy="6550"/>
            </a:xfrm>
            <a:custGeom>
              <a:avLst/>
              <a:gdLst/>
              <a:ahLst/>
              <a:cxnLst/>
              <a:rect l="l" t="t" r="r" b="b"/>
              <a:pathLst>
                <a:path w="135" h="250" extrusionOk="0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90"/>
            <p:cNvSpPr/>
            <p:nvPr/>
          </p:nvSpPr>
          <p:spPr>
            <a:xfrm>
              <a:off x="6367451" y="3577751"/>
              <a:ext cx="139148" cy="140144"/>
            </a:xfrm>
            <a:custGeom>
              <a:avLst/>
              <a:gdLst/>
              <a:ahLst/>
              <a:cxnLst/>
              <a:rect l="l" t="t" r="r" b="b"/>
              <a:pathLst>
                <a:path w="5311" h="5349" extrusionOk="0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90"/>
            <p:cNvSpPr/>
            <p:nvPr/>
          </p:nvSpPr>
          <p:spPr>
            <a:xfrm>
              <a:off x="6460120" y="3595069"/>
              <a:ext cx="46479" cy="122328"/>
            </a:xfrm>
            <a:custGeom>
              <a:avLst/>
              <a:gdLst/>
              <a:ahLst/>
              <a:cxnLst/>
              <a:rect l="l" t="t" r="r" b="b"/>
              <a:pathLst>
                <a:path w="1774" h="4669" extrusionOk="0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90"/>
            <p:cNvSpPr/>
            <p:nvPr/>
          </p:nvSpPr>
          <p:spPr>
            <a:xfrm>
              <a:off x="6419929" y="3572485"/>
              <a:ext cx="101997" cy="56513"/>
            </a:xfrm>
            <a:custGeom>
              <a:avLst/>
              <a:gdLst/>
              <a:ahLst/>
              <a:cxnLst/>
              <a:rect l="l" t="t" r="r" b="b"/>
              <a:pathLst>
                <a:path w="3893" h="2157" extrusionOk="0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90"/>
            <p:cNvSpPr/>
            <p:nvPr/>
          </p:nvSpPr>
          <p:spPr>
            <a:xfrm>
              <a:off x="6426453" y="3572485"/>
              <a:ext cx="95211" cy="56513"/>
            </a:xfrm>
            <a:custGeom>
              <a:avLst/>
              <a:gdLst/>
              <a:ahLst/>
              <a:cxnLst/>
              <a:rect l="l" t="t" r="r" b="b"/>
              <a:pathLst>
                <a:path w="3634" h="2157" extrusionOk="0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90"/>
            <p:cNvSpPr/>
            <p:nvPr/>
          </p:nvSpPr>
          <p:spPr>
            <a:xfrm>
              <a:off x="6381232" y="3407006"/>
              <a:ext cx="100503" cy="62277"/>
            </a:xfrm>
            <a:custGeom>
              <a:avLst/>
              <a:gdLst/>
              <a:ahLst/>
              <a:cxnLst/>
              <a:rect l="l" t="t" r="r" b="b"/>
              <a:pathLst>
                <a:path w="3836" h="2377" extrusionOk="0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90"/>
            <p:cNvSpPr/>
            <p:nvPr/>
          </p:nvSpPr>
          <p:spPr>
            <a:xfrm>
              <a:off x="6255865" y="3454873"/>
              <a:ext cx="84259" cy="48811"/>
            </a:xfrm>
            <a:custGeom>
              <a:avLst/>
              <a:gdLst/>
              <a:ahLst/>
              <a:cxnLst/>
              <a:rect l="l" t="t" r="r" b="b"/>
              <a:pathLst>
                <a:path w="3216" h="1863" extrusionOk="0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90"/>
            <p:cNvSpPr/>
            <p:nvPr/>
          </p:nvSpPr>
          <p:spPr>
            <a:xfrm>
              <a:off x="6422183" y="3506932"/>
              <a:ext cx="51273" cy="22637"/>
            </a:xfrm>
            <a:custGeom>
              <a:avLst/>
              <a:gdLst/>
              <a:ahLst/>
              <a:cxnLst/>
              <a:rect l="l" t="t" r="r" b="b"/>
              <a:pathLst>
                <a:path w="1957" h="864" extrusionOk="0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90"/>
            <p:cNvSpPr/>
            <p:nvPr/>
          </p:nvSpPr>
          <p:spPr>
            <a:xfrm>
              <a:off x="6358621" y="3569236"/>
              <a:ext cx="52793" cy="23292"/>
            </a:xfrm>
            <a:custGeom>
              <a:avLst/>
              <a:gdLst/>
              <a:ahLst/>
              <a:cxnLst/>
              <a:rect l="l" t="t" r="r" b="b"/>
              <a:pathLst>
                <a:path w="2015" h="889" extrusionOk="0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90"/>
            <p:cNvSpPr/>
            <p:nvPr/>
          </p:nvSpPr>
          <p:spPr>
            <a:xfrm>
              <a:off x="6345076" y="3480470"/>
              <a:ext cx="45509" cy="34532"/>
            </a:xfrm>
            <a:custGeom>
              <a:avLst/>
              <a:gdLst/>
              <a:ahLst/>
              <a:cxnLst/>
              <a:rect l="l" t="t" r="r" b="b"/>
              <a:pathLst>
                <a:path w="1737" h="1318" extrusionOk="0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90"/>
            <p:cNvSpPr/>
            <p:nvPr/>
          </p:nvSpPr>
          <p:spPr>
            <a:xfrm>
              <a:off x="6278030" y="3534285"/>
              <a:ext cx="15353" cy="32933"/>
            </a:xfrm>
            <a:custGeom>
              <a:avLst/>
              <a:gdLst/>
              <a:ahLst/>
              <a:cxnLst/>
              <a:rect l="l" t="t" r="r" b="b"/>
              <a:pathLst>
                <a:path w="586" h="1257" extrusionOk="0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90"/>
            <p:cNvSpPr/>
            <p:nvPr/>
          </p:nvSpPr>
          <p:spPr>
            <a:xfrm>
              <a:off x="6325767" y="3362911"/>
              <a:ext cx="20672" cy="25519"/>
            </a:xfrm>
            <a:custGeom>
              <a:avLst/>
              <a:gdLst/>
              <a:ahLst/>
              <a:cxnLst/>
              <a:rect l="l" t="t" r="r" b="b"/>
              <a:pathLst>
                <a:path w="789" h="974" extrusionOk="0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90"/>
            <p:cNvSpPr/>
            <p:nvPr/>
          </p:nvSpPr>
          <p:spPr>
            <a:xfrm>
              <a:off x="6305042" y="3381146"/>
              <a:ext cx="50880" cy="19205"/>
            </a:xfrm>
            <a:custGeom>
              <a:avLst/>
              <a:gdLst/>
              <a:ahLst/>
              <a:cxnLst/>
              <a:rect l="l" t="t" r="r" b="b"/>
              <a:pathLst>
                <a:path w="1942" h="733" extrusionOk="0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90"/>
            <p:cNvSpPr/>
            <p:nvPr/>
          </p:nvSpPr>
          <p:spPr>
            <a:xfrm>
              <a:off x="6526275" y="3501037"/>
              <a:ext cx="29056" cy="37309"/>
            </a:xfrm>
            <a:custGeom>
              <a:avLst/>
              <a:gdLst/>
              <a:ahLst/>
              <a:cxnLst/>
              <a:rect l="l" t="t" r="r" b="b"/>
              <a:pathLst>
                <a:path w="1109" h="1424" extrusionOk="0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7" name="Google Shape;7657;p90"/>
          <p:cNvGrpSpPr/>
          <p:nvPr/>
        </p:nvGrpSpPr>
        <p:grpSpPr>
          <a:xfrm>
            <a:off x="4939970" y="1316855"/>
            <a:ext cx="242979" cy="362660"/>
            <a:chOff x="4939970" y="1499855"/>
            <a:chExt cx="242979" cy="362660"/>
          </a:xfrm>
        </p:grpSpPr>
        <p:sp>
          <p:nvSpPr>
            <p:cNvPr id="7658" name="Google Shape;7658;p90"/>
            <p:cNvSpPr/>
            <p:nvPr/>
          </p:nvSpPr>
          <p:spPr>
            <a:xfrm>
              <a:off x="4992973" y="1499855"/>
              <a:ext cx="43728" cy="120075"/>
            </a:xfrm>
            <a:custGeom>
              <a:avLst/>
              <a:gdLst/>
              <a:ahLst/>
              <a:cxnLst/>
              <a:rect l="l" t="t" r="r" b="b"/>
              <a:pathLst>
                <a:path w="1669" h="4583" extrusionOk="0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90"/>
            <p:cNvSpPr/>
            <p:nvPr/>
          </p:nvSpPr>
          <p:spPr>
            <a:xfrm>
              <a:off x="4993470" y="1584979"/>
              <a:ext cx="42732" cy="34951"/>
            </a:xfrm>
            <a:custGeom>
              <a:avLst/>
              <a:gdLst/>
              <a:ahLst/>
              <a:cxnLst/>
              <a:rect l="l" t="t" r="r" b="b"/>
              <a:pathLst>
                <a:path w="1631" h="1334" extrusionOk="0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90"/>
            <p:cNvSpPr/>
            <p:nvPr/>
          </p:nvSpPr>
          <p:spPr>
            <a:xfrm>
              <a:off x="4939970" y="1536588"/>
              <a:ext cx="203207" cy="325928"/>
            </a:xfrm>
            <a:custGeom>
              <a:avLst/>
              <a:gdLst/>
              <a:ahLst/>
              <a:cxnLst/>
              <a:rect l="l" t="t" r="r" b="b"/>
              <a:pathLst>
                <a:path w="7756" h="12440" extrusionOk="0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90"/>
            <p:cNvSpPr/>
            <p:nvPr/>
          </p:nvSpPr>
          <p:spPr>
            <a:xfrm>
              <a:off x="5033163" y="1662321"/>
              <a:ext cx="149785" cy="191155"/>
            </a:xfrm>
            <a:custGeom>
              <a:avLst/>
              <a:gdLst/>
              <a:ahLst/>
              <a:cxnLst/>
              <a:rect l="l" t="t" r="r" b="b"/>
              <a:pathLst>
                <a:path w="5717" h="7296" extrusionOk="0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90"/>
            <p:cNvSpPr/>
            <p:nvPr/>
          </p:nvSpPr>
          <p:spPr>
            <a:xfrm>
              <a:off x="5033399" y="1662321"/>
              <a:ext cx="25388" cy="27667"/>
            </a:xfrm>
            <a:custGeom>
              <a:avLst/>
              <a:gdLst/>
              <a:ahLst/>
              <a:cxnLst/>
              <a:rect l="l" t="t" r="r" b="b"/>
              <a:pathLst>
                <a:path w="969" h="1056" extrusionOk="0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90"/>
            <p:cNvSpPr/>
            <p:nvPr/>
          </p:nvSpPr>
          <p:spPr>
            <a:xfrm>
              <a:off x="5006780" y="1626427"/>
              <a:ext cx="30680" cy="26279"/>
            </a:xfrm>
            <a:custGeom>
              <a:avLst/>
              <a:gdLst/>
              <a:ahLst/>
              <a:cxnLst/>
              <a:rect l="l" t="t" r="r" b="b"/>
              <a:pathLst>
                <a:path w="1171" h="1003" extrusionOk="0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4" name="Google Shape;7664;p90"/>
          <p:cNvGrpSpPr/>
          <p:nvPr/>
        </p:nvGrpSpPr>
        <p:grpSpPr>
          <a:xfrm>
            <a:off x="8023448" y="3172496"/>
            <a:ext cx="284322" cy="362163"/>
            <a:chOff x="8023448" y="3355496"/>
            <a:chExt cx="284322" cy="362163"/>
          </a:xfrm>
        </p:grpSpPr>
        <p:sp>
          <p:nvSpPr>
            <p:cNvPr id="7665" name="Google Shape;7665;p90"/>
            <p:cNvSpPr/>
            <p:nvPr/>
          </p:nvSpPr>
          <p:spPr>
            <a:xfrm>
              <a:off x="8023448" y="3372815"/>
              <a:ext cx="284322" cy="344844"/>
            </a:xfrm>
            <a:custGeom>
              <a:avLst/>
              <a:gdLst/>
              <a:ahLst/>
              <a:cxnLst/>
              <a:rect l="l" t="t" r="r" b="b"/>
              <a:pathLst>
                <a:path w="10852" h="13162" extrusionOk="0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90"/>
            <p:cNvSpPr/>
            <p:nvPr/>
          </p:nvSpPr>
          <p:spPr>
            <a:xfrm>
              <a:off x="8241930" y="3373077"/>
              <a:ext cx="65841" cy="344582"/>
            </a:xfrm>
            <a:custGeom>
              <a:avLst/>
              <a:gdLst/>
              <a:ahLst/>
              <a:cxnLst/>
              <a:rect l="l" t="t" r="r" b="b"/>
              <a:pathLst>
                <a:path w="2513" h="13152" extrusionOk="0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90"/>
            <p:cNvSpPr/>
            <p:nvPr/>
          </p:nvSpPr>
          <p:spPr>
            <a:xfrm>
              <a:off x="8058111" y="3373077"/>
              <a:ext cx="214997" cy="312435"/>
            </a:xfrm>
            <a:custGeom>
              <a:avLst/>
              <a:gdLst/>
              <a:ahLst/>
              <a:cxnLst/>
              <a:rect l="l" t="t" r="r" b="b"/>
              <a:pathLst>
                <a:path w="8206" h="11925" extrusionOk="0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90"/>
            <p:cNvSpPr/>
            <p:nvPr/>
          </p:nvSpPr>
          <p:spPr>
            <a:xfrm>
              <a:off x="8058346" y="3373077"/>
              <a:ext cx="214761" cy="312435"/>
            </a:xfrm>
            <a:custGeom>
              <a:avLst/>
              <a:gdLst/>
              <a:ahLst/>
              <a:cxnLst/>
              <a:rect l="l" t="t" r="r" b="b"/>
              <a:pathLst>
                <a:path w="8197" h="11925" extrusionOk="0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90"/>
            <p:cNvSpPr/>
            <p:nvPr/>
          </p:nvSpPr>
          <p:spPr>
            <a:xfrm>
              <a:off x="8092013" y="3355496"/>
              <a:ext cx="147427" cy="72338"/>
            </a:xfrm>
            <a:custGeom>
              <a:avLst/>
              <a:gdLst/>
              <a:ahLst/>
              <a:cxnLst/>
              <a:rect l="l" t="t" r="r" b="b"/>
              <a:pathLst>
                <a:path w="5627" h="2761" extrusionOk="0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90"/>
            <p:cNvSpPr/>
            <p:nvPr/>
          </p:nvSpPr>
          <p:spPr>
            <a:xfrm>
              <a:off x="8162570" y="3355496"/>
              <a:ext cx="76871" cy="72102"/>
            </a:xfrm>
            <a:custGeom>
              <a:avLst/>
              <a:gdLst/>
              <a:ahLst/>
              <a:cxnLst/>
              <a:rect l="l" t="t" r="r" b="b"/>
              <a:pathLst>
                <a:path w="2934" h="2752" extrusionOk="0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90"/>
            <p:cNvSpPr/>
            <p:nvPr/>
          </p:nvSpPr>
          <p:spPr>
            <a:xfrm>
              <a:off x="8090992" y="3448402"/>
              <a:ext cx="147454" cy="103516"/>
            </a:xfrm>
            <a:custGeom>
              <a:avLst/>
              <a:gdLst/>
              <a:ahLst/>
              <a:cxnLst/>
              <a:rect l="l" t="t" r="r" b="b"/>
              <a:pathLst>
                <a:path w="5628" h="3951" extrusionOk="0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90"/>
            <p:cNvSpPr/>
            <p:nvPr/>
          </p:nvSpPr>
          <p:spPr>
            <a:xfrm>
              <a:off x="8091254" y="3588310"/>
              <a:ext cx="148947" cy="10559"/>
            </a:xfrm>
            <a:custGeom>
              <a:avLst/>
              <a:gdLst/>
              <a:ahLst/>
              <a:cxnLst/>
              <a:rect l="l" t="t" r="r" b="b"/>
              <a:pathLst>
                <a:path w="5685" h="403" extrusionOk="0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90"/>
            <p:cNvSpPr/>
            <p:nvPr/>
          </p:nvSpPr>
          <p:spPr>
            <a:xfrm>
              <a:off x="8091254" y="3634998"/>
              <a:ext cx="148947" cy="10585"/>
            </a:xfrm>
            <a:custGeom>
              <a:avLst/>
              <a:gdLst/>
              <a:ahLst/>
              <a:cxnLst/>
              <a:rect l="l" t="t" r="r" b="b"/>
              <a:pathLst>
                <a:path w="5685" h="404" extrusionOk="0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74" name="Google Shape;7674;p90"/>
          <p:cNvGrpSpPr/>
          <p:nvPr/>
        </p:nvGrpSpPr>
        <p:grpSpPr>
          <a:xfrm>
            <a:off x="6644201" y="3172496"/>
            <a:ext cx="366695" cy="361979"/>
            <a:chOff x="6644201" y="3355496"/>
            <a:chExt cx="366695" cy="361979"/>
          </a:xfrm>
        </p:grpSpPr>
        <p:sp>
          <p:nvSpPr>
            <p:cNvPr id="7675" name="Google Shape;7675;p90"/>
            <p:cNvSpPr/>
            <p:nvPr/>
          </p:nvSpPr>
          <p:spPr>
            <a:xfrm>
              <a:off x="6824274" y="3378421"/>
              <a:ext cx="11056" cy="52190"/>
            </a:xfrm>
            <a:custGeom>
              <a:avLst/>
              <a:gdLst/>
              <a:ahLst/>
              <a:cxnLst/>
              <a:rect l="l" t="t" r="r" b="b"/>
              <a:pathLst>
                <a:path w="422" h="1992" extrusionOk="0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90"/>
            <p:cNvSpPr/>
            <p:nvPr/>
          </p:nvSpPr>
          <p:spPr>
            <a:xfrm>
              <a:off x="6904944" y="3402709"/>
              <a:ext cx="60994" cy="56802"/>
            </a:xfrm>
            <a:custGeom>
              <a:avLst/>
              <a:gdLst/>
              <a:ahLst/>
              <a:cxnLst/>
              <a:rect l="l" t="t" r="r" b="b"/>
              <a:pathLst>
                <a:path w="2328" h="2168" extrusionOk="0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90"/>
            <p:cNvSpPr/>
            <p:nvPr/>
          </p:nvSpPr>
          <p:spPr>
            <a:xfrm>
              <a:off x="6942541" y="3531036"/>
              <a:ext cx="47239" cy="10821"/>
            </a:xfrm>
            <a:custGeom>
              <a:avLst/>
              <a:gdLst/>
              <a:ahLst/>
              <a:cxnLst/>
              <a:rect l="l" t="t" r="r" b="b"/>
              <a:pathLst>
                <a:path w="1803" h="413" extrusionOk="0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90"/>
            <p:cNvSpPr/>
            <p:nvPr/>
          </p:nvSpPr>
          <p:spPr>
            <a:xfrm>
              <a:off x="6927397" y="3636518"/>
              <a:ext cx="30759" cy="26645"/>
            </a:xfrm>
            <a:custGeom>
              <a:avLst/>
              <a:gdLst/>
              <a:ahLst/>
              <a:cxnLst/>
              <a:rect l="l" t="t" r="r" b="b"/>
              <a:pathLst>
                <a:path w="1174" h="1017" extrusionOk="0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90"/>
            <p:cNvSpPr/>
            <p:nvPr/>
          </p:nvSpPr>
          <p:spPr>
            <a:xfrm>
              <a:off x="6905049" y="3614169"/>
              <a:ext cx="23973" cy="21117"/>
            </a:xfrm>
            <a:custGeom>
              <a:avLst/>
              <a:gdLst/>
              <a:ahLst/>
              <a:cxnLst/>
              <a:rect l="l" t="t" r="r" b="b"/>
              <a:pathLst>
                <a:path w="915" h="806" extrusionOk="0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90"/>
            <p:cNvSpPr/>
            <p:nvPr/>
          </p:nvSpPr>
          <p:spPr>
            <a:xfrm>
              <a:off x="6824274" y="3642360"/>
              <a:ext cx="11056" cy="52190"/>
            </a:xfrm>
            <a:custGeom>
              <a:avLst/>
              <a:gdLst/>
              <a:ahLst/>
              <a:cxnLst/>
              <a:rect l="l" t="t" r="r" b="b"/>
              <a:pathLst>
                <a:path w="422" h="1992" extrusionOk="0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90"/>
            <p:cNvSpPr/>
            <p:nvPr/>
          </p:nvSpPr>
          <p:spPr>
            <a:xfrm>
              <a:off x="6715780" y="3612754"/>
              <a:ext cx="40034" cy="37099"/>
            </a:xfrm>
            <a:custGeom>
              <a:avLst/>
              <a:gdLst/>
              <a:ahLst/>
              <a:cxnLst/>
              <a:rect l="l" t="t" r="r" b="b"/>
              <a:pathLst>
                <a:path w="1528" h="1416" extrusionOk="0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90"/>
            <p:cNvSpPr/>
            <p:nvPr/>
          </p:nvSpPr>
          <p:spPr>
            <a:xfrm>
              <a:off x="6669825" y="3531036"/>
              <a:ext cx="47239" cy="10821"/>
            </a:xfrm>
            <a:custGeom>
              <a:avLst/>
              <a:gdLst/>
              <a:ahLst/>
              <a:cxnLst/>
              <a:rect l="l" t="t" r="r" b="b"/>
              <a:pathLst>
                <a:path w="1803" h="413" extrusionOk="0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90"/>
            <p:cNvSpPr/>
            <p:nvPr/>
          </p:nvSpPr>
          <p:spPr>
            <a:xfrm>
              <a:off x="6700924" y="3410097"/>
              <a:ext cx="54548" cy="50409"/>
            </a:xfrm>
            <a:custGeom>
              <a:avLst/>
              <a:gdLst/>
              <a:ahLst/>
              <a:cxnLst/>
              <a:rect l="l" t="t" r="r" b="b"/>
              <a:pathLst>
                <a:path w="2082" h="1924" extrusionOk="0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90"/>
            <p:cNvSpPr/>
            <p:nvPr/>
          </p:nvSpPr>
          <p:spPr>
            <a:xfrm>
              <a:off x="6709492" y="3418953"/>
              <a:ext cx="240621" cy="234988"/>
            </a:xfrm>
            <a:custGeom>
              <a:avLst/>
              <a:gdLst/>
              <a:ahLst/>
              <a:cxnLst/>
              <a:rect l="l" t="t" r="r" b="b"/>
              <a:pathLst>
                <a:path w="9184" h="8969" extrusionOk="0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90"/>
            <p:cNvSpPr/>
            <p:nvPr/>
          </p:nvSpPr>
          <p:spPr>
            <a:xfrm>
              <a:off x="6749683" y="3436114"/>
              <a:ext cx="200430" cy="218010"/>
            </a:xfrm>
            <a:custGeom>
              <a:avLst/>
              <a:gdLst/>
              <a:ahLst/>
              <a:cxnLst/>
              <a:rect l="l" t="t" r="r" b="b"/>
              <a:pathLst>
                <a:path w="7650" h="8321" extrusionOk="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90"/>
            <p:cNvSpPr/>
            <p:nvPr/>
          </p:nvSpPr>
          <p:spPr>
            <a:xfrm>
              <a:off x="6774049" y="3464226"/>
              <a:ext cx="33169" cy="28244"/>
            </a:xfrm>
            <a:custGeom>
              <a:avLst/>
              <a:gdLst/>
              <a:ahLst/>
              <a:cxnLst/>
              <a:rect l="l" t="t" r="r" b="b"/>
              <a:pathLst>
                <a:path w="1266" h="1078" extrusionOk="0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90"/>
            <p:cNvSpPr/>
            <p:nvPr/>
          </p:nvSpPr>
          <p:spPr>
            <a:xfrm>
              <a:off x="6810964" y="3355496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90"/>
            <p:cNvSpPr/>
            <p:nvPr/>
          </p:nvSpPr>
          <p:spPr>
            <a:xfrm>
              <a:off x="6866194" y="3511203"/>
              <a:ext cx="33195" cy="28401"/>
            </a:xfrm>
            <a:custGeom>
              <a:avLst/>
              <a:gdLst/>
              <a:ahLst/>
              <a:cxnLst/>
              <a:rect l="l" t="t" r="r" b="b"/>
              <a:pathLst>
                <a:path w="1267" h="1084" extrusionOk="0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90"/>
            <p:cNvSpPr/>
            <p:nvPr/>
          </p:nvSpPr>
          <p:spPr>
            <a:xfrm>
              <a:off x="6762992" y="3556896"/>
              <a:ext cx="52505" cy="44828"/>
            </a:xfrm>
            <a:custGeom>
              <a:avLst/>
              <a:gdLst/>
              <a:ahLst/>
              <a:cxnLst/>
              <a:rect l="l" t="t" r="r" b="b"/>
              <a:pathLst>
                <a:path w="2004" h="1711" extrusionOk="0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90"/>
            <p:cNvSpPr/>
            <p:nvPr/>
          </p:nvSpPr>
          <p:spPr>
            <a:xfrm>
              <a:off x="6953859" y="3377426"/>
              <a:ext cx="36680" cy="35003"/>
            </a:xfrm>
            <a:custGeom>
              <a:avLst/>
              <a:gdLst/>
              <a:ahLst/>
              <a:cxnLst/>
              <a:rect l="l" t="t" r="r" b="b"/>
              <a:pathLst>
                <a:path w="1400" h="1336" extrusionOk="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90"/>
            <p:cNvSpPr/>
            <p:nvPr/>
          </p:nvSpPr>
          <p:spPr>
            <a:xfrm>
              <a:off x="6977701" y="3522259"/>
              <a:ext cx="33195" cy="28479"/>
            </a:xfrm>
            <a:custGeom>
              <a:avLst/>
              <a:gdLst/>
              <a:ahLst/>
              <a:cxnLst/>
              <a:rect l="l" t="t" r="r" b="b"/>
              <a:pathLst>
                <a:path w="1267" h="1087" extrusionOk="0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90"/>
            <p:cNvSpPr/>
            <p:nvPr/>
          </p:nvSpPr>
          <p:spPr>
            <a:xfrm>
              <a:off x="6945816" y="3652473"/>
              <a:ext cx="38462" cy="36680"/>
            </a:xfrm>
            <a:custGeom>
              <a:avLst/>
              <a:gdLst/>
              <a:ahLst/>
              <a:cxnLst/>
              <a:rect l="l" t="t" r="r" b="b"/>
              <a:pathLst>
                <a:path w="1468" h="1400" extrusionOk="0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90"/>
            <p:cNvSpPr/>
            <p:nvPr/>
          </p:nvSpPr>
          <p:spPr>
            <a:xfrm>
              <a:off x="6810964" y="3688996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90"/>
            <p:cNvSpPr/>
            <p:nvPr/>
          </p:nvSpPr>
          <p:spPr>
            <a:xfrm>
              <a:off x="6697702" y="3640212"/>
              <a:ext cx="29894" cy="28479"/>
            </a:xfrm>
            <a:custGeom>
              <a:avLst/>
              <a:gdLst/>
              <a:ahLst/>
              <a:cxnLst/>
              <a:rect l="l" t="t" r="r" b="b"/>
              <a:pathLst>
                <a:path w="1141" h="1087" extrusionOk="0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90"/>
            <p:cNvSpPr/>
            <p:nvPr/>
          </p:nvSpPr>
          <p:spPr>
            <a:xfrm>
              <a:off x="6644201" y="3522259"/>
              <a:ext cx="33169" cy="28479"/>
            </a:xfrm>
            <a:custGeom>
              <a:avLst/>
              <a:gdLst/>
              <a:ahLst/>
              <a:cxnLst/>
              <a:rect l="l" t="t" r="r" b="b"/>
              <a:pathLst>
                <a:path w="1266" h="1087" extrusionOk="0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90"/>
            <p:cNvSpPr/>
            <p:nvPr/>
          </p:nvSpPr>
          <p:spPr>
            <a:xfrm>
              <a:off x="6676349" y="3383242"/>
              <a:ext cx="39457" cy="37754"/>
            </a:xfrm>
            <a:custGeom>
              <a:avLst/>
              <a:gdLst/>
              <a:ahLst/>
              <a:cxnLst/>
              <a:rect l="l" t="t" r="r" b="b"/>
              <a:pathLst>
                <a:path w="1506" h="1441" extrusionOk="0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7" name="Google Shape;7697;p90"/>
          <p:cNvGrpSpPr/>
          <p:nvPr/>
        </p:nvGrpSpPr>
        <p:grpSpPr>
          <a:xfrm>
            <a:off x="7955145" y="1836192"/>
            <a:ext cx="365176" cy="271013"/>
            <a:chOff x="7955145" y="2019192"/>
            <a:chExt cx="365176" cy="271013"/>
          </a:xfrm>
        </p:grpSpPr>
        <p:sp>
          <p:nvSpPr>
            <p:cNvPr id="7698" name="Google Shape;7698;p90"/>
            <p:cNvSpPr/>
            <p:nvPr/>
          </p:nvSpPr>
          <p:spPr>
            <a:xfrm>
              <a:off x="7977729" y="2019192"/>
              <a:ext cx="320243" cy="271013"/>
            </a:xfrm>
            <a:custGeom>
              <a:avLst/>
              <a:gdLst/>
              <a:ahLst/>
              <a:cxnLst/>
              <a:rect l="l" t="t" r="r" b="b"/>
              <a:pathLst>
                <a:path w="12223" h="10344" extrusionOk="0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90"/>
            <p:cNvSpPr/>
            <p:nvPr/>
          </p:nvSpPr>
          <p:spPr>
            <a:xfrm>
              <a:off x="8084468" y="2023226"/>
              <a:ext cx="213504" cy="266978"/>
            </a:xfrm>
            <a:custGeom>
              <a:avLst/>
              <a:gdLst/>
              <a:ahLst/>
              <a:cxnLst/>
              <a:rect l="l" t="t" r="r" b="b"/>
              <a:pathLst>
                <a:path w="8149" h="10190" extrusionOk="0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90"/>
            <p:cNvSpPr/>
            <p:nvPr/>
          </p:nvSpPr>
          <p:spPr>
            <a:xfrm>
              <a:off x="8182377" y="2136437"/>
              <a:ext cx="95735" cy="76163"/>
            </a:xfrm>
            <a:custGeom>
              <a:avLst/>
              <a:gdLst/>
              <a:ahLst/>
              <a:cxnLst/>
              <a:rect l="l" t="t" r="r" b="b"/>
              <a:pathLst>
                <a:path w="3654" h="2907" extrusionOk="0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90"/>
            <p:cNvSpPr/>
            <p:nvPr/>
          </p:nvSpPr>
          <p:spPr>
            <a:xfrm>
              <a:off x="7997327" y="2098866"/>
              <a:ext cx="191601" cy="125026"/>
            </a:xfrm>
            <a:custGeom>
              <a:avLst/>
              <a:gdLst/>
              <a:ahLst/>
              <a:cxnLst/>
              <a:rect l="l" t="t" r="r" b="b"/>
              <a:pathLst>
                <a:path w="7313" h="4772" extrusionOk="0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90"/>
            <p:cNvSpPr/>
            <p:nvPr/>
          </p:nvSpPr>
          <p:spPr>
            <a:xfrm>
              <a:off x="8182220" y="2122917"/>
              <a:ext cx="138100" cy="76373"/>
            </a:xfrm>
            <a:custGeom>
              <a:avLst/>
              <a:gdLst/>
              <a:ahLst/>
              <a:cxnLst/>
              <a:rect l="l" t="t" r="r" b="b"/>
              <a:pathLst>
                <a:path w="5271" h="2915" extrusionOk="0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90"/>
            <p:cNvSpPr/>
            <p:nvPr/>
          </p:nvSpPr>
          <p:spPr>
            <a:xfrm>
              <a:off x="7955145" y="2085504"/>
              <a:ext cx="234123" cy="125341"/>
            </a:xfrm>
            <a:custGeom>
              <a:avLst/>
              <a:gdLst/>
              <a:ahLst/>
              <a:cxnLst/>
              <a:rect l="l" t="t" r="r" b="b"/>
              <a:pathLst>
                <a:path w="8936" h="4784" extrusionOk="0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4" name="Google Shape;7704;p90"/>
          <p:cNvGrpSpPr/>
          <p:nvPr/>
        </p:nvGrpSpPr>
        <p:grpSpPr>
          <a:xfrm>
            <a:off x="7518155" y="1826471"/>
            <a:ext cx="361927" cy="290270"/>
            <a:chOff x="7518155" y="2009471"/>
            <a:chExt cx="361927" cy="290270"/>
          </a:xfrm>
        </p:grpSpPr>
        <p:sp>
          <p:nvSpPr>
            <p:cNvPr id="7705" name="Google Shape;7705;p90"/>
            <p:cNvSpPr/>
            <p:nvPr/>
          </p:nvSpPr>
          <p:spPr>
            <a:xfrm>
              <a:off x="7518155" y="2133712"/>
              <a:ext cx="361403" cy="166029"/>
            </a:xfrm>
            <a:custGeom>
              <a:avLst/>
              <a:gdLst/>
              <a:ahLst/>
              <a:cxnLst/>
              <a:rect l="l" t="t" r="r" b="b"/>
              <a:pathLst>
                <a:path w="13794" h="6337" extrusionOk="0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90"/>
            <p:cNvSpPr/>
            <p:nvPr/>
          </p:nvSpPr>
          <p:spPr>
            <a:xfrm>
              <a:off x="7765037" y="2147781"/>
              <a:ext cx="114782" cy="40217"/>
            </a:xfrm>
            <a:custGeom>
              <a:avLst/>
              <a:gdLst/>
              <a:ahLst/>
              <a:cxnLst/>
              <a:rect l="l" t="t" r="r" b="b"/>
              <a:pathLst>
                <a:path w="4381" h="1535" extrusionOk="0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90"/>
            <p:cNvSpPr/>
            <p:nvPr/>
          </p:nvSpPr>
          <p:spPr>
            <a:xfrm>
              <a:off x="7518417" y="2147781"/>
              <a:ext cx="114782" cy="40217"/>
            </a:xfrm>
            <a:custGeom>
              <a:avLst/>
              <a:gdLst/>
              <a:ahLst/>
              <a:cxnLst/>
              <a:rect l="l" t="t" r="r" b="b"/>
              <a:pathLst>
                <a:path w="4381" h="1535" extrusionOk="0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90"/>
            <p:cNvSpPr/>
            <p:nvPr/>
          </p:nvSpPr>
          <p:spPr>
            <a:xfrm>
              <a:off x="7518417" y="2133712"/>
              <a:ext cx="117533" cy="39955"/>
            </a:xfrm>
            <a:custGeom>
              <a:avLst/>
              <a:gdLst/>
              <a:ahLst/>
              <a:cxnLst/>
              <a:rect l="l" t="t" r="r" b="b"/>
              <a:pathLst>
                <a:path w="4486" h="1525" extrusionOk="0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90"/>
            <p:cNvSpPr/>
            <p:nvPr/>
          </p:nvSpPr>
          <p:spPr>
            <a:xfrm>
              <a:off x="7762548" y="2133712"/>
              <a:ext cx="117533" cy="39955"/>
            </a:xfrm>
            <a:custGeom>
              <a:avLst/>
              <a:gdLst/>
              <a:ahLst/>
              <a:cxnLst/>
              <a:rect l="l" t="t" r="r" b="b"/>
              <a:pathLst>
                <a:path w="4486" h="1525" extrusionOk="0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90"/>
            <p:cNvSpPr/>
            <p:nvPr/>
          </p:nvSpPr>
          <p:spPr>
            <a:xfrm>
              <a:off x="7604536" y="2228896"/>
              <a:ext cx="22139" cy="18916"/>
            </a:xfrm>
            <a:custGeom>
              <a:avLst/>
              <a:gdLst/>
              <a:ahLst/>
              <a:cxnLst/>
              <a:rect l="l" t="t" r="r" b="b"/>
              <a:pathLst>
                <a:path w="845" h="722" extrusionOk="0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90"/>
            <p:cNvSpPr/>
            <p:nvPr/>
          </p:nvSpPr>
          <p:spPr>
            <a:xfrm>
              <a:off x="7526696" y="2253000"/>
              <a:ext cx="22113" cy="18916"/>
            </a:xfrm>
            <a:custGeom>
              <a:avLst/>
              <a:gdLst/>
              <a:ahLst/>
              <a:cxnLst/>
              <a:rect l="l" t="t" r="r" b="b"/>
              <a:pathLst>
                <a:path w="844" h="722" extrusionOk="0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90"/>
            <p:cNvSpPr/>
            <p:nvPr/>
          </p:nvSpPr>
          <p:spPr>
            <a:xfrm>
              <a:off x="7550564" y="2206286"/>
              <a:ext cx="22113" cy="18943"/>
            </a:xfrm>
            <a:custGeom>
              <a:avLst/>
              <a:gdLst/>
              <a:ahLst/>
              <a:cxnLst/>
              <a:rect l="l" t="t" r="r" b="b"/>
              <a:pathLst>
                <a:path w="844" h="723" extrusionOk="0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90"/>
            <p:cNvSpPr/>
            <p:nvPr/>
          </p:nvSpPr>
          <p:spPr>
            <a:xfrm>
              <a:off x="7768286" y="2228896"/>
              <a:ext cx="21877" cy="18916"/>
            </a:xfrm>
            <a:custGeom>
              <a:avLst/>
              <a:gdLst/>
              <a:ahLst/>
              <a:cxnLst/>
              <a:rect l="l" t="t" r="r" b="b"/>
              <a:pathLst>
                <a:path w="835" h="722" extrusionOk="0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90"/>
            <p:cNvSpPr/>
            <p:nvPr/>
          </p:nvSpPr>
          <p:spPr>
            <a:xfrm>
              <a:off x="7845891" y="2253000"/>
              <a:ext cx="22113" cy="18916"/>
            </a:xfrm>
            <a:custGeom>
              <a:avLst/>
              <a:gdLst/>
              <a:ahLst/>
              <a:cxnLst/>
              <a:rect l="l" t="t" r="r" b="b"/>
              <a:pathLst>
                <a:path w="844" h="722" extrusionOk="0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90"/>
            <p:cNvSpPr/>
            <p:nvPr/>
          </p:nvSpPr>
          <p:spPr>
            <a:xfrm>
              <a:off x="7822022" y="2206286"/>
              <a:ext cx="22139" cy="18943"/>
            </a:xfrm>
            <a:custGeom>
              <a:avLst/>
              <a:gdLst/>
              <a:ahLst/>
              <a:cxnLst/>
              <a:rect l="l" t="t" r="r" b="b"/>
              <a:pathLst>
                <a:path w="845" h="723" extrusionOk="0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90"/>
            <p:cNvSpPr/>
            <p:nvPr/>
          </p:nvSpPr>
          <p:spPr>
            <a:xfrm>
              <a:off x="7636500" y="2009471"/>
              <a:ext cx="125026" cy="206901"/>
            </a:xfrm>
            <a:custGeom>
              <a:avLst/>
              <a:gdLst/>
              <a:ahLst/>
              <a:cxnLst/>
              <a:rect l="l" t="t" r="r" b="b"/>
              <a:pathLst>
                <a:path w="4772" h="7897" extrusionOk="0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90"/>
            <p:cNvSpPr/>
            <p:nvPr/>
          </p:nvSpPr>
          <p:spPr>
            <a:xfrm>
              <a:off x="7688167" y="2009471"/>
              <a:ext cx="73412" cy="206639"/>
            </a:xfrm>
            <a:custGeom>
              <a:avLst/>
              <a:gdLst/>
              <a:ahLst/>
              <a:cxnLst/>
              <a:rect l="l" t="t" r="r" b="b"/>
              <a:pathLst>
                <a:path w="2802" h="7887" extrusionOk="0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8" name="Google Shape;7718;p90"/>
          <p:cNvGrpSpPr/>
          <p:nvPr/>
        </p:nvGrpSpPr>
        <p:grpSpPr>
          <a:xfrm>
            <a:off x="7079672" y="1808053"/>
            <a:ext cx="362163" cy="327264"/>
            <a:chOff x="7079672" y="1991053"/>
            <a:chExt cx="362163" cy="327264"/>
          </a:xfrm>
        </p:grpSpPr>
        <p:sp>
          <p:nvSpPr>
            <p:cNvPr id="7719" name="Google Shape;7719;p90"/>
            <p:cNvSpPr/>
            <p:nvPr/>
          </p:nvSpPr>
          <p:spPr>
            <a:xfrm>
              <a:off x="7418202" y="2117651"/>
              <a:ext cx="23632" cy="200666"/>
            </a:xfrm>
            <a:custGeom>
              <a:avLst/>
              <a:gdLst/>
              <a:ahLst/>
              <a:cxnLst/>
              <a:rect l="l" t="t" r="r" b="b"/>
              <a:pathLst>
                <a:path w="902" h="7659" extrusionOk="0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90"/>
            <p:cNvSpPr/>
            <p:nvPr/>
          </p:nvSpPr>
          <p:spPr>
            <a:xfrm>
              <a:off x="7423992" y="2117651"/>
              <a:ext cx="17842" cy="200666"/>
            </a:xfrm>
            <a:custGeom>
              <a:avLst/>
              <a:gdLst/>
              <a:ahLst/>
              <a:cxnLst/>
              <a:rect l="l" t="t" r="r" b="b"/>
              <a:pathLst>
                <a:path w="681" h="7659" extrusionOk="0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90"/>
            <p:cNvSpPr/>
            <p:nvPr/>
          </p:nvSpPr>
          <p:spPr>
            <a:xfrm>
              <a:off x="7103540" y="2161353"/>
              <a:ext cx="104748" cy="94687"/>
            </a:xfrm>
            <a:custGeom>
              <a:avLst/>
              <a:gdLst/>
              <a:ahLst/>
              <a:cxnLst/>
              <a:rect l="l" t="t" r="r" b="b"/>
              <a:pathLst>
                <a:path w="3998" h="3614" extrusionOk="0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90"/>
            <p:cNvSpPr/>
            <p:nvPr/>
          </p:nvSpPr>
          <p:spPr>
            <a:xfrm>
              <a:off x="7190419" y="2161353"/>
              <a:ext cx="17868" cy="94687"/>
            </a:xfrm>
            <a:custGeom>
              <a:avLst/>
              <a:gdLst/>
              <a:ahLst/>
              <a:cxnLst/>
              <a:rect l="l" t="t" r="r" b="b"/>
              <a:pathLst>
                <a:path w="682" h="3614" extrusionOk="0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90"/>
            <p:cNvSpPr/>
            <p:nvPr/>
          </p:nvSpPr>
          <p:spPr>
            <a:xfrm>
              <a:off x="7103540" y="2090010"/>
              <a:ext cx="71343" cy="71369"/>
            </a:xfrm>
            <a:custGeom>
              <a:avLst/>
              <a:gdLst/>
              <a:ahLst/>
              <a:cxnLst/>
              <a:rect l="l" t="t" r="r" b="b"/>
              <a:pathLst>
                <a:path w="2723" h="2724" extrusionOk="0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90"/>
            <p:cNvSpPr/>
            <p:nvPr/>
          </p:nvSpPr>
          <p:spPr>
            <a:xfrm>
              <a:off x="7103540" y="2090010"/>
              <a:ext cx="71343" cy="71369"/>
            </a:xfrm>
            <a:custGeom>
              <a:avLst/>
              <a:gdLst/>
              <a:ahLst/>
              <a:cxnLst/>
              <a:rect l="l" t="t" r="r" b="b"/>
              <a:pathLst>
                <a:path w="2723" h="2724" extrusionOk="0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90"/>
            <p:cNvSpPr/>
            <p:nvPr/>
          </p:nvSpPr>
          <p:spPr>
            <a:xfrm>
              <a:off x="7139198" y="2256013"/>
              <a:ext cx="16847" cy="62304"/>
            </a:xfrm>
            <a:custGeom>
              <a:avLst/>
              <a:gdLst/>
              <a:ahLst/>
              <a:cxnLst/>
              <a:rect l="l" t="t" r="r" b="b"/>
              <a:pathLst>
                <a:path w="643" h="2378" extrusionOk="0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90"/>
            <p:cNvSpPr/>
            <p:nvPr/>
          </p:nvSpPr>
          <p:spPr>
            <a:xfrm>
              <a:off x="7193930" y="2002424"/>
              <a:ext cx="11083" cy="38147"/>
            </a:xfrm>
            <a:custGeom>
              <a:avLst/>
              <a:gdLst/>
              <a:ahLst/>
              <a:cxnLst/>
              <a:rect l="l" t="t" r="r" b="b"/>
              <a:pathLst>
                <a:path w="423" h="1456" extrusionOk="0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90"/>
            <p:cNvSpPr/>
            <p:nvPr/>
          </p:nvSpPr>
          <p:spPr>
            <a:xfrm>
              <a:off x="7193930" y="2072063"/>
              <a:ext cx="11083" cy="47108"/>
            </a:xfrm>
            <a:custGeom>
              <a:avLst/>
              <a:gdLst/>
              <a:ahLst/>
              <a:cxnLst/>
              <a:rect l="l" t="t" r="r" b="b"/>
              <a:pathLst>
                <a:path w="423" h="1798" extrusionOk="0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90"/>
            <p:cNvSpPr/>
            <p:nvPr/>
          </p:nvSpPr>
          <p:spPr>
            <a:xfrm>
              <a:off x="7177371" y="2029488"/>
              <a:ext cx="43964" cy="47998"/>
            </a:xfrm>
            <a:custGeom>
              <a:avLst/>
              <a:gdLst/>
              <a:ahLst/>
              <a:cxnLst/>
              <a:rect l="l" t="t" r="r" b="b"/>
              <a:pathLst>
                <a:path w="1678" h="1832" extrusionOk="0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90"/>
            <p:cNvSpPr/>
            <p:nvPr/>
          </p:nvSpPr>
          <p:spPr>
            <a:xfrm>
              <a:off x="7197205" y="2029488"/>
              <a:ext cx="24130" cy="47998"/>
            </a:xfrm>
            <a:custGeom>
              <a:avLst/>
              <a:gdLst/>
              <a:ahLst/>
              <a:cxnLst/>
              <a:rect l="l" t="t" r="r" b="b"/>
              <a:pathLst>
                <a:path w="921" h="1832" extrusionOk="0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90"/>
            <p:cNvSpPr/>
            <p:nvPr/>
          </p:nvSpPr>
          <p:spPr>
            <a:xfrm>
              <a:off x="7208261" y="2145528"/>
              <a:ext cx="209705" cy="129611"/>
            </a:xfrm>
            <a:custGeom>
              <a:avLst/>
              <a:gdLst/>
              <a:ahLst/>
              <a:cxnLst/>
              <a:rect l="l" t="t" r="r" b="b"/>
              <a:pathLst>
                <a:path w="8004" h="4947" extrusionOk="0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90"/>
            <p:cNvSpPr/>
            <p:nvPr/>
          </p:nvSpPr>
          <p:spPr>
            <a:xfrm>
              <a:off x="7391321" y="2145528"/>
              <a:ext cx="26645" cy="129611"/>
            </a:xfrm>
            <a:custGeom>
              <a:avLst/>
              <a:gdLst/>
              <a:ahLst/>
              <a:cxnLst/>
              <a:rect l="l" t="t" r="r" b="b"/>
              <a:pathLst>
                <a:path w="1017" h="4947" extrusionOk="0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90"/>
            <p:cNvSpPr/>
            <p:nvPr/>
          </p:nvSpPr>
          <p:spPr>
            <a:xfrm>
              <a:off x="7139198" y="1991053"/>
              <a:ext cx="88189" cy="122092"/>
            </a:xfrm>
            <a:custGeom>
              <a:avLst/>
              <a:gdLst/>
              <a:ahLst/>
              <a:cxnLst/>
              <a:rect l="l" t="t" r="r" b="b"/>
              <a:pathLst>
                <a:path w="3366" h="4660" extrusionOk="0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90"/>
            <p:cNvSpPr/>
            <p:nvPr/>
          </p:nvSpPr>
          <p:spPr>
            <a:xfrm>
              <a:off x="7079672" y="2018406"/>
              <a:ext cx="23894" cy="299911"/>
            </a:xfrm>
            <a:custGeom>
              <a:avLst/>
              <a:gdLst/>
              <a:ahLst/>
              <a:cxnLst/>
              <a:rect l="l" t="t" r="r" b="b"/>
              <a:pathLst>
                <a:path w="912" h="11447" extrusionOk="0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90"/>
            <p:cNvSpPr/>
            <p:nvPr/>
          </p:nvSpPr>
          <p:spPr>
            <a:xfrm>
              <a:off x="7085698" y="2018379"/>
              <a:ext cx="17868" cy="299938"/>
            </a:xfrm>
            <a:custGeom>
              <a:avLst/>
              <a:gdLst/>
              <a:ahLst/>
              <a:cxnLst/>
              <a:rect l="l" t="t" r="r" b="b"/>
              <a:pathLst>
                <a:path w="682" h="11448" extrusionOk="0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35" name="Google Shape;7735;p90"/>
          <p:cNvGrpSpPr/>
          <p:nvPr/>
        </p:nvGrpSpPr>
        <p:grpSpPr>
          <a:xfrm>
            <a:off x="6641188" y="1852514"/>
            <a:ext cx="361901" cy="238132"/>
            <a:chOff x="6641188" y="2035514"/>
            <a:chExt cx="361901" cy="238132"/>
          </a:xfrm>
        </p:grpSpPr>
        <p:sp>
          <p:nvSpPr>
            <p:cNvPr id="7736" name="Google Shape;7736;p90"/>
            <p:cNvSpPr/>
            <p:nvPr/>
          </p:nvSpPr>
          <p:spPr>
            <a:xfrm>
              <a:off x="6641188" y="2035514"/>
              <a:ext cx="361901" cy="220787"/>
            </a:xfrm>
            <a:custGeom>
              <a:avLst/>
              <a:gdLst/>
              <a:ahLst/>
              <a:cxnLst/>
              <a:rect l="l" t="t" r="r" b="b"/>
              <a:pathLst>
                <a:path w="13813" h="8427" extrusionOk="0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90"/>
            <p:cNvSpPr/>
            <p:nvPr/>
          </p:nvSpPr>
          <p:spPr>
            <a:xfrm>
              <a:off x="6641188" y="2035514"/>
              <a:ext cx="361901" cy="220787"/>
            </a:xfrm>
            <a:custGeom>
              <a:avLst/>
              <a:gdLst/>
              <a:ahLst/>
              <a:cxnLst/>
              <a:rect l="l" t="t" r="r" b="b"/>
              <a:pathLst>
                <a:path w="13813" h="8427" extrusionOk="0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90"/>
            <p:cNvSpPr/>
            <p:nvPr/>
          </p:nvSpPr>
          <p:spPr>
            <a:xfrm>
              <a:off x="6681615" y="2256275"/>
              <a:ext cx="65579" cy="17371"/>
            </a:xfrm>
            <a:custGeom>
              <a:avLst/>
              <a:gdLst/>
              <a:ahLst/>
              <a:cxnLst/>
              <a:rect l="l" t="t" r="r" b="b"/>
              <a:pathLst>
                <a:path w="2503" h="663" extrusionOk="0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90"/>
            <p:cNvSpPr/>
            <p:nvPr/>
          </p:nvSpPr>
          <p:spPr>
            <a:xfrm>
              <a:off x="6897084" y="2256275"/>
              <a:ext cx="65579" cy="17371"/>
            </a:xfrm>
            <a:custGeom>
              <a:avLst/>
              <a:gdLst/>
              <a:ahLst/>
              <a:cxnLst/>
              <a:rect l="l" t="t" r="r" b="b"/>
              <a:pathLst>
                <a:path w="2503" h="663" extrusionOk="0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90"/>
            <p:cNvSpPr/>
            <p:nvPr/>
          </p:nvSpPr>
          <p:spPr>
            <a:xfrm>
              <a:off x="6666288" y="2064151"/>
              <a:ext cx="191653" cy="163776"/>
            </a:xfrm>
            <a:custGeom>
              <a:avLst/>
              <a:gdLst/>
              <a:ahLst/>
              <a:cxnLst/>
              <a:rect l="l" t="t" r="r" b="b"/>
              <a:pathLst>
                <a:path w="7315" h="6251" extrusionOk="0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90"/>
            <p:cNvSpPr/>
            <p:nvPr/>
          </p:nvSpPr>
          <p:spPr>
            <a:xfrm>
              <a:off x="6666288" y="2063653"/>
              <a:ext cx="191915" cy="164274"/>
            </a:xfrm>
            <a:custGeom>
              <a:avLst/>
              <a:gdLst/>
              <a:ahLst/>
              <a:cxnLst/>
              <a:rect l="l" t="t" r="r" b="b"/>
              <a:pathLst>
                <a:path w="7325" h="6270" extrusionOk="0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90"/>
            <p:cNvSpPr/>
            <p:nvPr/>
          </p:nvSpPr>
          <p:spPr>
            <a:xfrm>
              <a:off x="6892315" y="2171387"/>
              <a:ext cx="75115" cy="64321"/>
            </a:xfrm>
            <a:custGeom>
              <a:avLst/>
              <a:gdLst/>
              <a:ahLst/>
              <a:cxnLst/>
              <a:rect l="l" t="t" r="r" b="b"/>
              <a:pathLst>
                <a:path w="2867" h="2455" extrusionOk="0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90"/>
            <p:cNvSpPr/>
            <p:nvPr/>
          </p:nvSpPr>
          <p:spPr>
            <a:xfrm>
              <a:off x="6925485" y="2171387"/>
              <a:ext cx="44461" cy="64111"/>
            </a:xfrm>
            <a:custGeom>
              <a:avLst/>
              <a:gdLst/>
              <a:ahLst/>
              <a:cxnLst/>
              <a:rect l="l" t="t" r="r" b="b"/>
              <a:pathLst>
                <a:path w="1697" h="2447" extrusionOk="0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90"/>
            <p:cNvSpPr/>
            <p:nvPr/>
          </p:nvSpPr>
          <p:spPr>
            <a:xfrm>
              <a:off x="6889302" y="2064151"/>
              <a:ext cx="40715" cy="19624"/>
            </a:xfrm>
            <a:custGeom>
              <a:avLst/>
              <a:gdLst/>
              <a:ahLst/>
              <a:cxnLst/>
              <a:rect l="l" t="t" r="r" b="b"/>
              <a:pathLst>
                <a:path w="1554" h="749" extrusionOk="0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90"/>
            <p:cNvSpPr/>
            <p:nvPr/>
          </p:nvSpPr>
          <p:spPr>
            <a:xfrm>
              <a:off x="6908402" y="2063889"/>
              <a:ext cx="21615" cy="19886"/>
            </a:xfrm>
            <a:custGeom>
              <a:avLst/>
              <a:gdLst/>
              <a:ahLst/>
              <a:cxnLst/>
              <a:rect l="l" t="t" r="r" b="b"/>
              <a:pathLst>
                <a:path w="825" h="759" extrusionOk="0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90"/>
            <p:cNvSpPr/>
            <p:nvPr/>
          </p:nvSpPr>
          <p:spPr>
            <a:xfrm>
              <a:off x="6889302" y="2099049"/>
              <a:ext cx="40715" cy="19624"/>
            </a:xfrm>
            <a:custGeom>
              <a:avLst/>
              <a:gdLst/>
              <a:ahLst/>
              <a:cxnLst/>
              <a:rect l="l" t="t" r="r" b="b"/>
              <a:pathLst>
                <a:path w="1554" h="749" extrusionOk="0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90"/>
            <p:cNvSpPr/>
            <p:nvPr/>
          </p:nvSpPr>
          <p:spPr>
            <a:xfrm>
              <a:off x="6889302" y="2133974"/>
              <a:ext cx="40715" cy="19598"/>
            </a:xfrm>
            <a:custGeom>
              <a:avLst/>
              <a:gdLst/>
              <a:ahLst/>
              <a:cxnLst/>
              <a:rect l="l" t="t" r="r" b="b"/>
              <a:pathLst>
                <a:path w="1554" h="748" extrusionOk="0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90"/>
            <p:cNvSpPr/>
            <p:nvPr/>
          </p:nvSpPr>
          <p:spPr>
            <a:xfrm>
              <a:off x="6908402" y="2099049"/>
              <a:ext cx="21615" cy="19624"/>
            </a:xfrm>
            <a:custGeom>
              <a:avLst/>
              <a:gdLst/>
              <a:ahLst/>
              <a:cxnLst/>
              <a:rect l="l" t="t" r="r" b="b"/>
              <a:pathLst>
                <a:path w="825" h="749" extrusionOk="0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90"/>
            <p:cNvSpPr/>
            <p:nvPr/>
          </p:nvSpPr>
          <p:spPr>
            <a:xfrm>
              <a:off x="6908402" y="2133974"/>
              <a:ext cx="21615" cy="19598"/>
            </a:xfrm>
            <a:custGeom>
              <a:avLst/>
              <a:gdLst/>
              <a:ahLst/>
              <a:cxnLst/>
              <a:rect l="l" t="t" r="r" b="b"/>
              <a:pathLst>
                <a:path w="825" h="748" extrusionOk="0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90"/>
            <p:cNvSpPr/>
            <p:nvPr/>
          </p:nvSpPr>
          <p:spPr>
            <a:xfrm>
              <a:off x="6947833" y="2064151"/>
              <a:ext cx="33405" cy="89421"/>
            </a:xfrm>
            <a:custGeom>
              <a:avLst/>
              <a:gdLst/>
              <a:ahLst/>
              <a:cxnLst/>
              <a:rect l="l" t="t" r="r" b="b"/>
              <a:pathLst>
                <a:path w="1275" h="3413" extrusionOk="0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90"/>
            <p:cNvSpPr/>
            <p:nvPr/>
          </p:nvSpPr>
          <p:spPr>
            <a:xfrm>
              <a:off x="6960645" y="2063889"/>
              <a:ext cx="20593" cy="89683"/>
            </a:xfrm>
            <a:custGeom>
              <a:avLst/>
              <a:gdLst/>
              <a:ahLst/>
              <a:cxnLst/>
              <a:rect l="l" t="t" r="r" b="b"/>
              <a:pathLst>
                <a:path w="786" h="3423" extrusionOk="0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90"/>
            <p:cNvSpPr/>
            <p:nvPr/>
          </p:nvSpPr>
          <p:spPr>
            <a:xfrm>
              <a:off x="6816728" y="2076203"/>
              <a:ext cx="31676" cy="11083"/>
            </a:xfrm>
            <a:custGeom>
              <a:avLst/>
              <a:gdLst/>
              <a:ahLst/>
              <a:cxnLst/>
              <a:rect l="l" t="t" r="r" b="b"/>
              <a:pathLst>
                <a:path w="1209" h="423" extrusionOk="0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90"/>
            <p:cNvSpPr/>
            <p:nvPr/>
          </p:nvSpPr>
          <p:spPr>
            <a:xfrm>
              <a:off x="6677842" y="2076203"/>
              <a:ext cx="15353" cy="11083"/>
            </a:xfrm>
            <a:custGeom>
              <a:avLst/>
              <a:gdLst/>
              <a:ahLst/>
              <a:cxnLst/>
              <a:rect l="l" t="t" r="r" b="b"/>
              <a:pathLst>
                <a:path w="586" h="423" extrusionOk="0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90"/>
            <p:cNvSpPr/>
            <p:nvPr/>
          </p:nvSpPr>
          <p:spPr>
            <a:xfrm>
              <a:off x="6685126" y="2100569"/>
              <a:ext cx="155995" cy="90678"/>
            </a:xfrm>
            <a:custGeom>
              <a:avLst/>
              <a:gdLst/>
              <a:ahLst/>
              <a:cxnLst/>
              <a:rect l="l" t="t" r="r" b="b"/>
              <a:pathLst>
                <a:path w="5954" h="3461" extrusionOk="0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5" name="Google Shape;7755;p90"/>
          <p:cNvGrpSpPr/>
          <p:nvPr/>
        </p:nvGrpSpPr>
        <p:grpSpPr>
          <a:xfrm>
            <a:off x="6202443" y="1803677"/>
            <a:ext cx="362425" cy="335884"/>
            <a:chOff x="6202443" y="1986677"/>
            <a:chExt cx="362425" cy="335884"/>
          </a:xfrm>
        </p:grpSpPr>
        <p:sp>
          <p:nvSpPr>
            <p:cNvPr id="7756" name="Google Shape;7756;p90"/>
            <p:cNvSpPr/>
            <p:nvPr/>
          </p:nvSpPr>
          <p:spPr>
            <a:xfrm>
              <a:off x="6202705" y="2077460"/>
              <a:ext cx="202945" cy="244891"/>
            </a:xfrm>
            <a:custGeom>
              <a:avLst/>
              <a:gdLst/>
              <a:ahLst/>
              <a:cxnLst/>
              <a:rect l="l" t="t" r="r" b="b"/>
              <a:pathLst>
                <a:path w="7746" h="9347" extrusionOk="0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90"/>
            <p:cNvSpPr/>
            <p:nvPr/>
          </p:nvSpPr>
          <p:spPr>
            <a:xfrm>
              <a:off x="6202443" y="2077460"/>
              <a:ext cx="202185" cy="244891"/>
            </a:xfrm>
            <a:custGeom>
              <a:avLst/>
              <a:gdLst/>
              <a:ahLst/>
              <a:cxnLst/>
              <a:rect l="l" t="t" r="r" b="b"/>
              <a:pathLst>
                <a:path w="7717" h="9347" extrusionOk="0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90"/>
            <p:cNvSpPr/>
            <p:nvPr/>
          </p:nvSpPr>
          <p:spPr>
            <a:xfrm>
              <a:off x="6248398" y="2055610"/>
              <a:ext cx="111298" cy="22139"/>
            </a:xfrm>
            <a:custGeom>
              <a:avLst/>
              <a:gdLst/>
              <a:ahLst/>
              <a:cxnLst/>
              <a:rect l="l" t="t" r="r" b="b"/>
              <a:pathLst>
                <a:path w="4248" h="845" extrusionOk="0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90"/>
            <p:cNvSpPr/>
            <p:nvPr/>
          </p:nvSpPr>
          <p:spPr>
            <a:xfrm>
              <a:off x="6331295" y="2055610"/>
              <a:ext cx="28401" cy="22139"/>
            </a:xfrm>
            <a:custGeom>
              <a:avLst/>
              <a:gdLst/>
              <a:ahLst/>
              <a:cxnLst/>
              <a:rect l="l" t="t" r="r" b="b"/>
              <a:pathLst>
                <a:path w="1084" h="845" extrusionOk="0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90"/>
            <p:cNvSpPr/>
            <p:nvPr/>
          </p:nvSpPr>
          <p:spPr>
            <a:xfrm>
              <a:off x="6225290" y="1992834"/>
              <a:ext cx="157514" cy="62801"/>
            </a:xfrm>
            <a:custGeom>
              <a:avLst/>
              <a:gdLst/>
              <a:ahLst/>
              <a:cxnLst/>
              <a:rect l="l" t="t" r="r" b="b"/>
              <a:pathLst>
                <a:path w="6012" h="2397" extrusionOk="0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90"/>
            <p:cNvSpPr/>
            <p:nvPr/>
          </p:nvSpPr>
          <p:spPr>
            <a:xfrm>
              <a:off x="6343085" y="1992572"/>
              <a:ext cx="39719" cy="63063"/>
            </a:xfrm>
            <a:custGeom>
              <a:avLst/>
              <a:gdLst/>
              <a:ahLst/>
              <a:cxnLst/>
              <a:rect l="l" t="t" r="r" b="b"/>
              <a:pathLst>
                <a:path w="1516" h="2407" extrusionOk="0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90"/>
            <p:cNvSpPr/>
            <p:nvPr/>
          </p:nvSpPr>
          <p:spPr>
            <a:xfrm>
              <a:off x="6222539" y="2138978"/>
              <a:ext cx="142685" cy="122223"/>
            </a:xfrm>
            <a:custGeom>
              <a:avLst/>
              <a:gdLst/>
              <a:ahLst/>
              <a:cxnLst/>
              <a:rect l="l" t="t" r="r" b="b"/>
              <a:pathLst>
                <a:path w="5446" h="4665" extrusionOk="0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90"/>
            <p:cNvSpPr/>
            <p:nvPr/>
          </p:nvSpPr>
          <p:spPr>
            <a:xfrm>
              <a:off x="6253926" y="2149799"/>
              <a:ext cx="121070" cy="111586"/>
            </a:xfrm>
            <a:custGeom>
              <a:avLst/>
              <a:gdLst/>
              <a:ahLst/>
              <a:cxnLst/>
              <a:rect l="l" t="t" r="r" b="b"/>
              <a:pathLst>
                <a:path w="4621" h="4259" extrusionOk="0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90"/>
            <p:cNvSpPr/>
            <p:nvPr/>
          </p:nvSpPr>
          <p:spPr>
            <a:xfrm>
              <a:off x="6355137" y="2176654"/>
              <a:ext cx="170562" cy="145908"/>
            </a:xfrm>
            <a:custGeom>
              <a:avLst/>
              <a:gdLst/>
              <a:ahLst/>
              <a:cxnLst/>
              <a:rect l="l" t="t" r="r" b="b"/>
              <a:pathLst>
                <a:path w="6510" h="5569" extrusionOk="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90"/>
            <p:cNvSpPr/>
            <p:nvPr/>
          </p:nvSpPr>
          <p:spPr>
            <a:xfrm>
              <a:off x="6394568" y="2191483"/>
              <a:ext cx="141166" cy="131026"/>
            </a:xfrm>
            <a:custGeom>
              <a:avLst/>
              <a:gdLst/>
              <a:ahLst/>
              <a:cxnLst/>
              <a:rect l="l" t="t" r="r" b="b"/>
              <a:pathLst>
                <a:path w="5388" h="5001" extrusionOk="0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90"/>
            <p:cNvSpPr/>
            <p:nvPr/>
          </p:nvSpPr>
          <p:spPr>
            <a:xfrm>
              <a:off x="6402611" y="2199002"/>
              <a:ext cx="109516" cy="109542"/>
            </a:xfrm>
            <a:custGeom>
              <a:avLst/>
              <a:gdLst/>
              <a:ahLst/>
              <a:cxnLst/>
              <a:rect l="l" t="t" r="r" b="b"/>
              <a:pathLst>
                <a:path w="4180" h="4181" extrusionOk="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90"/>
            <p:cNvSpPr/>
            <p:nvPr/>
          </p:nvSpPr>
          <p:spPr>
            <a:xfrm>
              <a:off x="6451841" y="2085320"/>
              <a:ext cx="113027" cy="215181"/>
            </a:xfrm>
            <a:custGeom>
              <a:avLst/>
              <a:gdLst/>
              <a:ahLst/>
              <a:cxnLst/>
              <a:rect l="l" t="t" r="r" b="b"/>
              <a:pathLst>
                <a:path w="4314" h="8213" extrusionOk="0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90"/>
            <p:cNvSpPr/>
            <p:nvPr/>
          </p:nvSpPr>
          <p:spPr>
            <a:xfrm>
              <a:off x="6497796" y="2085242"/>
              <a:ext cx="66810" cy="215259"/>
            </a:xfrm>
            <a:custGeom>
              <a:avLst/>
              <a:gdLst/>
              <a:ahLst/>
              <a:cxnLst/>
              <a:rect l="l" t="t" r="r" b="b"/>
              <a:pathLst>
                <a:path w="2550" h="8216" extrusionOk="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90"/>
            <p:cNvSpPr/>
            <p:nvPr/>
          </p:nvSpPr>
          <p:spPr>
            <a:xfrm>
              <a:off x="6498791" y="2192740"/>
              <a:ext cx="66076" cy="107761"/>
            </a:xfrm>
            <a:custGeom>
              <a:avLst/>
              <a:gdLst/>
              <a:ahLst/>
              <a:cxnLst/>
              <a:rect l="l" t="t" r="r" b="b"/>
              <a:pathLst>
                <a:path w="2522" h="4113" extrusionOk="0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90"/>
            <p:cNvSpPr/>
            <p:nvPr/>
          </p:nvSpPr>
          <p:spPr>
            <a:xfrm>
              <a:off x="6504555" y="2192740"/>
              <a:ext cx="60050" cy="107761"/>
            </a:xfrm>
            <a:custGeom>
              <a:avLst/>
              <a:gdLst/>
              <a:ahLst/>
              <a:cxnLst/>
              <a:rect l="l" t="t" r="r" b="b"/>
              <a:pathLst>
                <a:path w="2292" h="4113" extrusionOk="0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90"/>
            <p:cNvSpPr/>
            <p:nvPr/>
          </p:nvSpPr>
          <p:spPr>
            <a:xfrm>
              <a:off x="6268493" y="2166226"/>
              <a:ext cx="71343" cy="67596"/>
            </a:xfrm>
            <a:custGeom>
              <a:avLst/>
              <a:gdLst/>
              <a:ahLst/>
              <a:cxnLst/>
              <a:rect l="l" t="t" r="r" b="b"/>
              <a:pathLst>
                <a:path w="2723" h="2580" extrusionOk="0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90"/>
            <p:cNvSpPr/>
            <p:nvPr/>
          </p:nvSpPr>
          <p:spPr>
            <a:xfrm>
              <a:off x="6258459" y="1986677"/>
              <a:ext cx="11318" cy="74487"/>
            </a:xfrm>
            <a:custGeom>
              <a:avLst/>
              <a:gdLst/>
              <a:ahLst/>
              <a:cxnLst/>
              <a:rect l="l" t="t" r="r" b="b"/>
              <a:pathLst>
                <a:path w="432" h="2843" extrusionOk="0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90"/>
            <p:cNvSpPr/>
            <p:nvPr/>
          </p:nvSpPr>
          <p:spPr>
            <a:xfrm>
              <a:off x="6298623" y="1986677"/>
              <a:ext cx="11345" cy="74487"/>
            </a:xfrm>
            <a:custGeom>
              <a:avLst/>
              <a:gdLst/>
              <a:ahLst/>
              <a:cxnLst/>
              <a:rect l="l" t="t" r="r" b="b"/>
              <a:pathLst>
                <a:path w="433" h="2843" extrusionOk="0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90"/>
            <p:cNvSpPr/>
            <p:nvPr/>
          </p:nvSpPr>
          <p:spPr>
            <a:xfrm>
              <a:off x="6338814" y="1986677"/>
              <a:ext cx="11318" cy="74487"/>
            </a:xfrm>
            <a:custGeom>
              <a:avLst/>
              <a:gdLst/>
              <a:ahLst/>
              <a:cxnLst/>
              <a:rect l="l" t="t" r="r" b="b"/>
              <a:pathLst>
                <a:path w="432" h="2843" extrusionOk="0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90"/>
            <p:cNvSpPr/>
            <p:nvPr/>
          </p:nvSpPr>
          <p:spPr>
            <a:xfrm>
              <a:off x="6394306" y="2194286"/>
              <a:ext cx="116118" cy="111979"/>
            </a:xfrm>
            <a:custGeom>
              <a:avLst/>
              <a:gdLst/>
              <a:ahLst/>
              <a:cxnLst/>
              <a:rect l="l" t="t" r="r" b="b"/>
              <a:pathLst>
                <a:path w="4432" h="4274" extrusionOk="0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76" name="Google Shape;7776;p90"/>
          <p:cNvGrpSpPr/>
          <p:nvPr/>
        </p:nvGrpSpPr>
        <p:grpSpPr>
          <a:xfrm>
            <a:off x="5764222" y="1833598"/>
            <a:ext cx="374293" cy="276069"/>
            <a:chOff x="5764222" y="2016598"/>
            <a:chExt cx="374293" cy="276069"/>
          </a:xfrm>
        </p:grpSpPr>
        <p:sp>
          <p:nvSpPr>
            <p:cNvPr id="7777" name="Google Shape;7777;p90"/>
            <p:cNvSpPr/>
            <p:nvPr/>
          </p:nvSpPr>
          <p:spPr>
            <a:xfrm>
              <a:off x="5925693" y="2209823"/>
              <a:ext cx="37440" cy="82844"/>
            </a:xfrm>
            <a:custGeom>
              <a:avLst/>
              <a:gdLst/>
              <a:ahLst/>
              <a:cxnLst/>
              <a:rect l="l" t="t" r="r" b="b"/>
              <a:pathLst>
                <a:path w="1429" h="3162" extrusionOk="0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90"/>
            <p:cNvSpPr/>
            <p:nvPr/>
          </p:nvSpPr>
          <p:spPr>
            <a:xfrm>
              <a:off x="5932478" y="2209823"/>
              <a:ext cx="29973" cy="29396"/>
            </a:xfrm>
            <a:custGeom>
              <a:avLst/>
              <a:gdLst/>
              <a:ahLst/>
              <a:cxnLst/>
              <a:rect l="l" t="t" r="r" b="b"/>
              <a:pathLst>
                <a:path w="1144" h="1122" extrusionOk="0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90"/>
            <p:cNvSpPr/>
            <p:nvPr/>
          </p:nvSpPr>
          <p:spPr>
            <a:xfrm>
              <a:off x="5913824" y="2016598"/>
              <a:ext cx="39772" cy="54103"/>
            </a:xfrm>
            <a:custGeom>
              <a:avLst/>
              <a:gdLst/>
              <a:ahLst/>
              <a:cxnLst/>
              <a:rect l="l" t="t" r="r" b="b"/>
              <a:pathLst>
                <a:path w="1518" h="2065" extrusionOk="0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90"/>
            <p:cNvSpPr/>
            <p:nvPr/>
          </p:nvSpPr>
          <p:spPr>
            <a:xfrm>
              <a:off x="5919667" y="2050081"/>
              <a:ext cx="34191" cy="20619"/>
            </a:xfrm>
            <a:custGeom>
              <a:avLst/>
              <a:gdLst/>
              <a:ahLst/>
              <a:cxnLst/>
              <a:rect l="l" t="t" r="r" b="b"/>
              <a:pathLst>
                <a:path w="1305" h="787" extrusionOk="0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90"/>
            <p:cNvSpPr/>
            <p:nvPr/>
          </p:nvSpPr>
          <p:spPr>
            <a:xfrm>
              <a:off x="6013096" y="2018301"/>
              <a:ext cx="39510" cy="52898"/>
            </a:xfrm>
            <a:custGeom>
              <a:avLst/>
              <a:gdLst/>
              <a:ahLst/>
              <a:cxnLst/>
              <a:rect l="l" t="t" r="r" b="b"/>
              <a:pathLst>
                <a:path w="1508" h="2019" extrusionOk="0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90"/>
            <p:cNvSpPr/>
            <p:nvPr/>
          </p:nvSpPr>
          <p:spPr>
            <a:xfrm>
              <a:off x="6012834" y="2050841"/>
              <a:ext cx="34191" cy="20619"/>
            </a:xfrm>
            <a:custGeom>
              <a:avLst/>
              <a:gdLst/>
              <a:ahLst/>
              <a:cxnLst/>
              <a:rect l="l" t="t" r="r" b="b"/>
              <a:pathLst>
                <a:path w="1305" h="787" extrusionOk="0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90"/>
            <p:cNvSpPr/>
            <p:nvPr/>
          </p:nvSpPr>
          <p:spPr>
            <a:xfrm>
              <a:off x="5764222" y="2069679"/>
              <a:ext cx="201190" cy="176798"/>
            </a:xfrm>
            <a:custGeom>
              <a:avLst/>
              <a:gdLst/>
              <a:ahLst/>
              <a:cxnLst/>
              <a:rect l="l" t="t" r="r" b="b"/>
              <a:pathLst>
                <a:path w="7679" h="6748" extrusionOk="0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90"/>
            <p:cNvSpPr/>
            <p:nvPr/>
          </p:nvSpPr>
          <p:spPr>
            <a:xfrm>
              <a:off x="5769750" y="2069679"/>
              <a:ext cx="195662" cy="176562"/>
            </a:xfrm>
            <a:custGeom>
              <a:avLst/>
              <a:gdLst/>
              <a:ahLst/>
              <a:cxnLst/>
              <a:rect l="l" t="t" r="r" b="b"/>
              <a:pathLst>
                <a:path w="7468" h="6739" extrusionOk="0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90"/>
            <p:cNvSpPr/>
            <p:nvPr/>
          </p:nvSpPr>
          <p:spPr>
            <a:xfrm>
              <a:off x="5987236" y="2069679"/>
              <a:ext cx="151279" cy="119289"/>
            </a:xfrm>
            <a:custGeom>
              <a:avLst/>
              <a:gdLst/>
              <a:ahLst/>
              <a:cxnLst/>
              <a:rect l="l" t="t" r="r" b="b"/>
              <a:pathLst>
                <a:path w="5774" h="4553" extrusionOk="0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90"/>
            <p:cNvSpPr/>
            <p:nvPr/>
          </p:nvSpPr>
          <p:spPr>
            <a:xfrm>
              <a:off x="5986974" y="2071434"/>
              <a:ext cx="146930" cy="117533"/>
            </a:xfrm>
            <a:custGeom>
              <a:avLst/>
              <a:gdLst/>
              <a:ahLst/>
              <a:cxnLst/>
              <a:rect l="l" t="t" r="r" b="b"/>
              <a:pathLst>
                <a:path w="5608" h="4486" extrusionOk="0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90"/>
            <p:cNvSpPr/>
            <p:nvPr/>
          </p:nvSpPr>
          <p:spPr>
            <a:xfrm>
              <a:off x="5958836" y="2073452"/>
              <a:ext cx="44985" cy="133122"/>
            </a:xfrm>
            <a:custGeom>
              <a:avLst/>
              <a:gdLst/>
              <a:ahLst/>
              <a:cxnLst/>
              <a:rect l="l" t="t" r="r" b="b"/>
              <a:pathLst>
                <a:path w="1717" h="5081" extrusionOk="0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8" name="Google Shape;7788;p90"/>
          <p:cNvGrpSpPr/>
          <p:nvPr/>
        </p:nvGrpSpPr>
        <p:grpSpPr>
          <a:xfrm>
            <a:off x="5325477" y="1833441"/>
            <a:ext cx="361927" cy="276515"/>
            <a:chOff x="5325477" y="2016441"/>
            <a:chExt cx="361927" cy="276515"/>
          </a:xfrm>
        </p:grpSpPr>
        <p:sp>
          <p:nvSpPr>
            <p:cNvPr id="7789" name="Google Shape;7789;p90"/>
            <p:cNvSpPr/>
            <p:nvPr/>
          </p:nvSpPr>
          <p:spPr>
            <a:xfrm>
              <a:off x="5514091" y="2232853"/>
              <a:ext cx="35449" cy="60103"/>
            </a:xfrm>
            <a:custGeom>
              <a:avLst/>
              <a:gdLst/>
              <a:ahLst/>
              <a:cxnLst/>
              <a:rect l="l" t="t" r="r" b="b"/>
              <a:pathLst>
                <a:path w="1353" h="2294" extrusionOk="0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90"/>
            <p:cNvSpPr/>
            <p:nvPr/>
          </p:nvSpPr>
          <p:spPr>
            <a:xfrm>
              <a:off x="5605633" y="2232879"/>
              <a:ext cx="35291" cy="60077"/>
            </a:xfrm>
            <a:custGeom>
              <a:avLst/>
              <a:gdLst/>
              <a:ahLst/>
              <a:cxnLst/>
              <a:rect l="l" t="t" r="r" b="b"/>
              <a:pathLst>
                <a:path w="1347" h="2293" extrusionOk="0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90"/>
            <p:cNvSpPr/>
            <p:nvPr/>
          </p:nvSpPr>
          <p:spPr>
            <a:xfrm>
              <a:off x="5466852" y="2264476"/>
              <a:ext cx="219530" cy="28479"/>
            </a:xfrm>
            <a:custGeom>
              <a:avLst/>
              <a:gdLst/>
              <a:ahLst/>
              <a:cxnLst/>
              <a:rect l="l" t="t" r="r" b="b"/>
              <a:pathLst>
                <a:path w="8379" h="1087" extrusionOk="0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90"/>
            <p:cNvSpPr/>
            <p:nvPr/>
          </p:nvSpPr>
          <p:spPr>
            <a:xfrm>
              <a:off x="5325477" y="2064413"/>
              <a:ext cx="361665" cy="177060"/>
            </a:xfrm>
            <a:custGeom>
              <a:avLst/>
              <a:gdLst/>
              <a:ahLst/>
              <a:cxnLst/>
              <a:rect l="l" t="t" r="r" b="b"/>
              <a:pathLst>
                <a:path w="13804" h="6758" extrusionOk="0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90"/>
            <p:cNvSpPr/>
            <p:nvPr/>
          </p:nvSpPr>
          <p:spPr>
            <a:xfrm>
              <a:off x="5325477" y="2064413"/>
              <a:ext cx="361927" cy="171793"/>
            </a:xfrm>
            <a:custGeom>
              <a:avLst/>
              <a:gdLst/>
              <a:ahLst/>
              <a:cxnLst/>
              <a:rect l="l" t="t" r="r" b="b"/>
              <a:pathLst>
                <a:path w="13814" h="6557" extrusionOk="0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90"/>
            <p:cNvSpPr/>
            <p:nvPr/>
          </p:nvSpPr>
          <p:spPr>
            <a:xfrm>
              <a:off x="5567329" y="2102062"/>
              <a:ext cx="111036" cy="101735"/>
            </a:xfrm>
            <a:custGeom>
              <a:avLst/>
              <a:gdLst/>
              <a:ahLst/>
              <a:cxnLst/>
              <a:rect l="l" t="t" r="r" b="b"/>
              <a:pathLst>
                <a:path w="4238" h="3883" extrusionOk="0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90"/>
            <p:cNvSpPr/>
            <p:nvPr/>
          </p:nvSpPr>
          <p:spPr>
            <a:xfrm>
              <a:off x="5567329" y="2102062"/>
              <a:ext cx="111036" cy="101735"/>
            </a:xfrm>
            <a:custGeom>
              <a:avLst/>
              <a:gdLst/>
              <a:ahLst/>
              <a:cxnLst/>
              <a:rect l="l" t="t" r="r" b="b"/>
              <a:pathLst>
                <a:path w="4238" h="3883" extrusionOk="0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90"/>
            <p:cNvSpPr/>
            <p:nvPr/>
          </p:nvSpPr>
          <p:spPr>
            <a:xfrm>
              <a:off x="5506309" y="2128943"/>
              <a:ext cx="37676" cy="63587"/>
            </a:xfrm>
            <a:custGeom>
              <a:avLst/>
              <a:gdLst/>
              <a:ahLst/>
              <a:cxnLst/>
              <a:rect l="l" t="t" r="r" b="b"/>
              <a:pathLst>
                <a:path w="1438" h="2427" extrusionOk="0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90"/>
            <p:cNvSpPr/>
            <p:nvPr/>
          </p:nvSpPr>
          <p:spPr>
            <a:xfrm>
              <a:off x="5530413" y="2128681"/>
              <a:ext cx="13572" cy="63823"/>
            </a:xfrm>
            <a:custGeom>
              <a:avLst/>
              <a:gdLst/>
              <a:ahLst/>
              <a:cxnLst/>
              <a:rect l="l" t="t" r="r" b="b"/>
              <a:pathLst>
                <a:path w="518" h="2436" extrusionOk="0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90"/>
            <p:cNvSpPr/>
            <p:nvPr/>
          </p:nvSpPr>
          <p:spPr>
            <a:xfrm>
              <a:off x="5503532" y="2078718"/>
              <a:ext cx="17606" cy="17868"/>
            </a:xfrm>
            <a:custGeom>
              <a:avLst/>
              <a:gdLst/>
              <a:ahLst/>
              <a:cxnLst/>
              <a:rect l="l" t="t" r="r" b="b"/>
              <a:pathLst>
                <a:path w="672" h="682" extrusionOk="0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90"/>
            <p:cNvSpPr/>
            <p:nvPr/>
          </p:nvSpPr>
          <p:spPr>
            <a:xfrm>
              <a:off x="5489960" y="2060876"/>
              <a:ext cx="44226" cy="17868"/>
            </a:xfrm>
            <a:custGeom>
              <a:avLst/>
              <a:gdLst/>
              <a:ahLst/>
              <a:cxnLst/>
              <a:rect l="l" t="t" r="r" b="b"/>
              <a:pathLst>
                <a:path w="1688" h="682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90"/>
            <p:cNvSpPr/>
            <p:nvPr/>
          </p:nvSpPr>
          <p:spPr>
            <a:xfrm>
              <a:off x="5518859" y="2060640"/>
              <a:ext cx="15589" cy="18104"/>
            </a:xfrm>
            <a:custGeom>
              <a:avLst/>
              <a:gdLst/>
              <a:ahLst/>
              <a:cxnLst/>
              <a:rect l="l" t="t" r="r" b="b"/>
              <a:pathLst>
                <a:path w="595" h="691" extrusionOk="0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90"/>
            <p:cNvSpPr/>
            <p:nvPr/>
          </p:nvSpPr>
          <p:spPr>
            <a:xfrm>
              <a:off x="5496746" y="2016441"/>
              <a:ext cx="31178" cy="44461"/>
            </a:xfrm>
            <a:custGeom>
              <a:avLst/>
              <a:gdLst/>
              <a:ahLst/>
              <a:cxnLst/>
              <a:rect l="l" t="t" r="r" b="b"/>
              <a:pathLst>
                <a:path w="1190" h="1697" extrusionOk="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90"/>
            <p:cNvSpPr/>
            <p:nvPr/>
          </p:nvSpPr>
          <p:spPr>
            <a:xfrm>
              <a:off x="5502039" y="2016441"/>
              <a:ext cx="25886" cy="44226"/>
            </a:xfrm>
            <a:custGeom>
              <a:avLst/>
              <a:gdLst/>
              <a:ahLst/>
              <a:cxnLst/>
              <a:rect l="l" t="t" r="r" b="b"/>
              <a:pathLst>
                <a:path w="988" h="1688" extrusionOk="0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90"/>
            <p:cNvSpPr/>
            <p:nvPr/>
          </p:nvSpPr>
          <p:spPr>
            <a:xfrm>
              <a:off x="5363676" y="2019165"/>
              <a:ext cx="133096" cy="34741"/>
            </a:xfrm>
            <a:custGeom>
              <a:avLst/>
              <a:gdLst/>
              <a:ahLst/>
              <a:cxnLst/>
              <a:rect l="l" t="t" r="r" b="b"/>
              <a:pathLst>
                <a:path w="5080" h="1326" extrusionOk="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90"/>
            <p:cNvSpPr/>
            <p:nvPr/>
          </p:nvSpPr>
          <p:spPr>
            <a:xfrm>
              <a:off x="5482939" y="2025977"/>
              <a:ext cx="14331" cy="21379"/>
            </a:xfrm>
            <a:custGeom>
              <a:avLst/>
              <a:gdLst/>
              <a:ahLst/>
              <a:cxnLst/>
              <a:rect l="l" t="t" r="r" b="b"/>
              <a:pathLst>
                <a:path w="547" h="816" extrusionOk="0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90"/>
            <p:cNvSpPr/>
            <p:nvPr/>
          </p:nvSpPr>
          <p:spPr>
            <a:xfrm>
              <a:off x="5584647" y="2123179"/>
              <a:ext cx="26645" cy="52007"/>
            </a:xfrm>
            <a:custGeom>
              <a:avLst/>
              <a:gdLst/>
              <a:ahLst/>
              <a:cxnLst/>
              <a:rect l="l" t="t" r="r" b="b"/>
              <a:pathLst>
                <a:path w="1017" h="1985" extrusionOk="0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90"/>
            <p:cNvSpPr/>
            <p:nvPr/>
          </p:nvSpPr>
          <p:spPr>
            <a:xfrm>
              <a:off x="5592429" y="2123913"/>
              <a:ext cx="18366" cy="51011"/>
            </a:xfrm>
            <a:custGeom>
              <a:avLst/>
              <a:gdLst/>
              <a:ahLst/>
              <a:cxnLst/>
              <a:rect l="l" t="t" r="r" b="b"/>
              <a:pathLst>
                <a:path w="701" h="1947" extrusionOk="0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90"/>
            <p:cNvSpPr/>
            <p:nvPr/>
          </p:nvSpPr>
          <p:spPr>
            <a:xfrm>
              <a:off x="5526378" y="2019165"/>
              <a:ext cx="133096" cy="34558"/>
            </a:xfrm>
            <a:custGeom>
              <a:avLst/>
              <a:gdLst/>
              <a:ahLst/>
              <a:cxnLst/>
              <a:rect l="l" t="t" r="r" b="b"/>
              <a:pathLst>
                <a:path w="5080" h="1319" extrusionOk="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90"/>
            <p:cNvSpPr/>
            <p:nvPr/>
          </p:nvSpPr>
          <p:spPr>
            <a:xfrm>
              <a:off x="5526143" y="2025977"/>
              <a:ext cx="14593" cy="21379"/>
            </a:xfrm>
            <a:custGeom>
              <a:avLst/>
              <a:gdLst/>
              <a:ahLst/>
              <a:cxnLst/>
              <a:rect l="l" t="t" r="r" b="b"/>
              <a:pathLst>
                <a:path w="557" h="816" extrusionOk="0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9" name="Google Shape;7809;p90"/>
          <p:cNvGrpSpPr/>
          <p:nvPr/>
        </p:nvGrpSpPr>
        <p:grpSpPr>
          <a:xfrm>
            <a:off x="4870671" y="1834200"/>
            <a:ext cx="364180" cy="274812"/>
            <a:chOff x="4870671" y="2017200"/>
            <a:chExt cx="364180" cy="274812"/>
          </a:xfrm>
        </p:grpSpPr>
        <p:sp>
          <p:nvSpPr>
            <p:cNvPr id="7810" name="Google Shape;7810;p90"/>
            <p:cNvSpPr/>
            <p:nvPr/>
          </p:nvSpPr>
          <p:spPr>
            <a:xfrm>
              <a:off x="5143151" y="2097294"/>
              <a:ext cx="91700" cy="115044"/>
            </a:xfrm>
            <a:custGeom>
              <a:avLst/>
              <a:gdLst/>
              <a:ahLst/>
              <a:cxnLst/>
              <a:rect l="l" t="t" r="r" b="b"/>
              <a:pathLst>
                <a:path w="3500" h="4391" extrusionOk="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90"/>
            <p:cNvSpPr/>
            <p:nvPr/>
          </p:nvSpPr>
          <p:spPr>
            <a:xfrm>
              <a:off x="5143151" y="2097058"/>
              <a:ext cx="33667" cy="115280"/>
            </a:xfrm>
            <a:custGeom>
              <a:avLst/>
              <a:gdLst/>
              <a:ahLst/>
              <a:cxnLst/>
              <a:rect l="l" t="t" r="r" b="b"/>
              <a:pathLst>
                <a:path w="1285" h="4400" extrusionOk="0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90"/>
            <p:cNvSpPr/>
            <p:nvPr/>
          </p:nvSpPr>
          <p:spPr>
            <a:xfrm>
              <a:off x="4870671" y="2017200"/>
              <a:ext cx="290584" cy="274471"/>
            </a:xfrm>
            <a:custGeom>
              <a:avLst/>
              <a:gdLst/>
              <a:ahLst/>
              <a:cxnLst/>
              <a:rect l="l" t="t" r="r" b="b"/>
              <a:pathLst>
                <a:path w="11091" h="10476" extrusionOk="0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90"/>
            <p:cNvSpPr/>
            <p:nvPr/>
          </p:nvSpPr>
          <p:spPr>
            <a:xfrm>
              <a:off x="4911595" y="2046309"/>
              <a:ext cx="263729" cy="245704"/>
            </a:xfrm>
            <a:custGeom>
              <a:avLst/>
              <a:gdLst/>
              <a:ahLst/>
              <a:cxnLst/>
              <a:rect l="l" t="t" r="r" b="b"/>
              <a:pathLst>
                <a:path w="10066" h="9378" extrusionOk="0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90"/>
            <p:cNvSpPr/>
            <p:nvPr/>
          </p:nvSpPr>
          <p:spPr>
            <a:xfrm>
              <a:off x="4872688" y="2101774"/>
              <a:ext cx="28899" cy="103045"/>
            </a:xfrm>
            <a:custGeom>
              <a:avLst/>
              <a:gdLst/>
              <a:ahLst/>
              <a:cxnLst/>
              <a:rect l="l" t="t" r="r" b="b"/>
              <a:pathLst>
                <a:path w="1103" h="3933" extrusionOk="0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90"/>
            <p:cNvSpPr/>
            <p:nvPr/>
          </p:nvSpPr>
          <p:spPr>
            <a:xfrm>
              <a:off x="4873946" y="2075024"/>
              <a:ext cx="73858" cy="159427"/>
            </a:xfrm>
            <a:custGeom>
              <a:avLst/>
              <a:gdLst/>
              <a:ahLst/>
              <a:cxnLst/>
              <a:rect l="l" t="t" r="r" b="b"/>
              <a:pathLst>
                <a:path w="2819" h="6085" extrusionOk="0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90"/>
            <p:cNvSpPr/>
            <p:nvPr/>
          </p:nvSpPr>
          <p:spPr>
            <a:xfrm>
              <a:off x="4904312" y="2074945"/>
              <a:ext cx="43492" cy="159244"/>
            </a:xfrm>
            <a:custGeom>
              <a:avLst/>
              <a:gdLst/>
              <a:ahLst/>
              <a:cxnLst/>
              <a:rect l="l" t="t" r="r" b="b"/>
              <a:pathLst>
                <a:path w="1660" h="6078" extrusionOk="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90"/>
            <p:cNvSpPr/>
            <p:nvPr/>
          </p:nvSpPr>
          <p:spPr>
            <a:xfrm>
              <a:off x="4877693" y="2119407"/>
              <a:ext cx="36706" cy="70583"/>
            </a:xfrm>
            <a:custGeom>
              <a:avLst/>
              <a:gdLst/>
              <a:ahLst/>
              <a:cxnLst/>
              <a:rect l="l" t="t" r="r" b="b"/>
              <a:pathLst>
                <a:path w="1401" h="2694" extrusionOk="0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90"/>
            <p:cNvSpPr/>
            <p:nvPr/>
          </p:nvSpPr>
          <p:spPr>
            <a:xfrm>
              <a:off x="5047888" y="2085504"/>
              <a:ext cx="106346" cy="54024"/>
            </a:xfrm>
            <a:custGeom>
              <a:avLst/>
              <a:gdLst/>
              <a:ahLst/>
              <a:cxnLst/>
              <a:rect l="l" t="t" r="r" b="b"/>
              <a:pathLst>
                <a:path w="4059" h="2062" extrusionOk="0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90"/>
            <p:cNvSpPr/>
            <p:nvPr/>
          </p:nvSpPr>
          <p:spPr>
            <a:xfrm>
              <a:off x="5056508" y="2170313"/>
              <a:ext cx="99717" cy="68644"/>
            </a:xfrm>
            <a:custGeom>
              <a:avLst/>
              <a:gdLst/>
              <a:ahLst/>
              <a:cxnLst/>
              <a:rect l="l" t="t" r="r" b="b"/>
              <a:pathLst>
                <a:path w="3806" h="2620" extrusionOk="0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90"/>
            <p:cNvSpPr/>
            <p:nvPr/>
          </p:nvSpPr>
          <p:spPr>
            <a:xfrm>
              <a:off x="5064368" y="2140995"/>
              <a:ext cx="45405" cy="20567"/>
            </a:xfrm>
            <a:custGeom>
              <a:avLst/>
              <a:gdLst/>
              <a:ahLst/>
              <a:cxnLst/>
              <a:rect l="l" t="t" r="r" b="b"/>
              <a:pathLst>
                <a:path w="1733" h="785" extrusionOk="0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90"/>
            <p:cNvSpPr/>
            <p:nvPr/>
          </p:nvSpPr>
          <p:spPr>
            <a:xfrm>
              <a:off x="5039556" y="2037479"/>
              <a:ext cx="75482" cy="44016"/>
            </a:xfrm>
            <a:custGeom>
              <a:avLst/>
              <a:gdLst/>
              <a:ahLst/>
              <a:cxnLst/>
              <a:rect l="l" t="t" r="r" b="b"/>
              <a:pathLst>
                <a:path w="2881" h="1680" extrusionOk="0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90"/>
            <p:cNvSpPr/>
            <p:nvPr/>
          </p:nvSpPr>
          <p:spPr>
            <a:xfrm>
              <a:off x="5016002" y="2240634"/>
              <a:ext cx="61884" cy="30995"/>
            </a:xfrm>
            <a:custGeom>
              <a:avLst/>
              <a:gdLst/>
              <a:ahLst/>
              <a:cxnLst/>
              <a:rect l="l" t="t" r="r" b="b"/>
              <a:pathLst>
                <a:path w="2362" h="1183" extrusionOk="0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3" name="Google Shape;7823;p90"/>
          <p:cNvGrpSpPr/>
          <p:nvPr/>
        </p:nvGrpSpPr>
        <p:grpSpPr>
          <a:xfrm>
            <a:off x="7144726" y="3172496"/>
            <a:ext cx="260690" cy="362032"/>
            <a:chOff x="7144726" y="3355496"/>
            <a:chExt cx="260690" cy="362032"/>
          </a:xfrm>
        </p:grpSpPr>
        <p:sp>
          <p:nvSpPr>
            <p:cNvPr id="7824" name="Google Shape;7824;p90"/>
            <p:cNvSpPr/>
            <p:nvPr/>
          </p:nvSpPr>
          <p:spPr>
            <a:xfrm>
              <a:off x="7144726" y="3355496"/>
              <a:ext cx="260690" cy="362032"/>
            </a:xfrm>
            <a:custGeom>
              <a:avLst/>
              <a:gdLst/>
              <a:ahLst/>
              <a:cxnLst/>
              <a:rect l="l" t="t" r="r" b="b"/>
              <a:pathLst>
                <a:path w="9950" h="13818" extrusionOk="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90"/>
            <p:cNvSpPr/>
            <p:nvPr/>
          </p:nvSpPr>
          <p:spPr>
            <a:xfrm>
              <a:off x="7232601" y="3355496"/>
              <a:ext cx="172579" cy="330277"/>
            </a:xfrm>
            <a:custGeom>
              <a:avLst/>
              <a:gdLst/>
              <a:ahLst/>
              <a:cxnLst/>
              <a:rect l="l" t="t" r="r" b="b"/>
              <a:pathLst>
                <a:path w="6587" h="12606" extrusionOk="0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90"/>
            <p:cNvSpPr/>
            <p:nvPr/>
          </p:nvSpPr>
          <p:spPr>
            <a:xfrm>
              <a:off x="7302424" y="3660936"/>
              <a:ext cx="85910" cy="52950"/>
            </a:xfrm>
            <a:custGeom>
              <a:avLst/>
              <a:gdLst/>
              <a:ahLst/>
              <a:cxnLst/>
              <a:rect l="l" t="t" r="r" b="b"/>
              <a:pathLst>
                <a:path w="3279" h="2021" extrusionOk="0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90"/>
            <p:cNvSpPr/>
            <p:nvPr/>
          </p:nvSpPr>
          <p:spPr>
            <a:xfrm>
              <a:off x="7161285" y="3661198"/>
              <a:ext cx="84652" cy="52452"/>
            </a:xfrm>
            <a:custGeom>
              <a:avLst/>
              <a:gdLst/>
              <a:ahLst/>
              <a:cxnLst/>
              <a:rect l="l" t="t" r="r" b="b"/>
              <a:pathLst>
                <a:path w="3231" h="2002" extrusionOk="0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90"/>
            <p:cNvSpPr/>
            <p:nvPr/>
          </p:nvSpPr>
          <p:spPr>
            <a:xfrm>
              <a:off x="7175066" y="3655617"/>
              <a:ext cx="71631" cy="39195"/>
            </a:xfrm>
            <a:custGeom>
              <a:avLst/>
              <a:gdLst/>
              <a:ahLst/>
              <a:cxnLst/>
              <a:rect l="l" t="t" r="r" b="b"/>
              <a:pathLst>
                <a:path w="2734" h="1496" extrusionOk="0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90"/>
            <p:cNvSpPr/>
            <p:nvPr/>
          </p:nvSpPr>
          <p:spPr>
            <a:xfrm>
              <a:off x="7302686" y="3655670"/>
              <a:ext cx="72784" cy="39143"/>
            </a:xfrm>
            <a:custGeom>
              <a:avLst/>
              <a:gdLst/>
              <a:ahLst/>
              <a:cxnLst/>
              <a:rect l="l" t="t" r="r" b="b"/>
              <a:pathLst>
                <a:path w="2778" h="1494" extrusionOk="0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30" name="Google Shape;7830;p90"/>
          <p:cNvGrpSpPr/>
          <p:nvPr/>
        </p:nvGrpSpPr>
        <p:grpSpPr>
          <a:xfrm>
            <a:off x="6705719" y="4095051"/>
            <a:ext cx="261712" cy="361770"/>
            <a:chOff x="6705719" y="4278051"/>
            <a:chExt cx="261712" cy="361770"/>
          </a:xfrm>
        </p:grpSpPr>
        <p:sp>
          <p:nvSpPr>
            <p:cNvPr id="7831" name="Google Shape;7831;p90"/>
            <p:cNvSpPr/>
            <p:nvPr/>
          </p:nvSpPr>
          <p:spPr>
            <a:xfrm>
              <a:off x="6863443" y="4340328"/>
              <a:ext cx="14331" cy="32802"/>
            </a:xfrm>
            <a:custGeom>
              <a:avLst/>
              <a:gdLst/>
              <a:ahLst/>
              <a:cxnLst/>
              <a:rect l="l" t="t" r="r" b="b"/>
              <a:pathLst>
                <a:path w="547" h="1252" extrusionOk="0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90"/>
            <p:cNvSpPr/>
            <p:nvPr/>
          </p:nvSpPr>
          <p:spPr>
            <a:xfrm>
              <a:off x="6863443" y="4573875"/>
              <a:ext cx="14331" cy="65945"/>
            </a:xfrm>
            <a:custGeom>
              <a:avLst/>
              <a:gdLst/>
              <a:ahLst/>
              <a:cxnLst/>
              <a:rect l="l" t="t" r="r" b="b"/>
              <a:pathLst>
                <a:path w="547" h="2517" extrusionOk="0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90"/>
            <p:cNvSpPr/>
            <p:nvPr/>
          </p:nvSpPr>
          <p:spPr>
            <a:xfrm>
              <a:off x="6773787" y="4364563"/>
              <a:ext cx="193644" cy="190133"/>
            </a:xfrm>
            <a:custGeom>
              <a:avLst/>
              <a:gdLst/>
              <a:ahLst/>
              <a:cxnLst/>
              <a:rect l="l" t="t" r="r" b="b"/>
              <a:pathLst>
                <a:path w="7391" h="7257" extrusionOk="0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90"/>
            <p:cNvSpPr/>
            <p:nvPr/>
          </p:nvSpPr>
          <p:spPr>
            <a:xfrm>
              <a:off x="6877512" y="4364563"/>
              <a:ext cx="89918" cy="190133"/>
            </a:xfrm>
            <a:custGeom>
              <a:avLst/>
              <a:gdLst/>
              <a:ahLst/>
              <a:cxnLst/>
              <a:rect l="l" t="t" r="r" b="b"/>
              <a:pathLst>
                <a:path w="3432" h="7257" extrusionOk="0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90"/>
            <p:cNvSpPr/>
            <p:nvPr/>
          </p:nvSpPr>
          <p:spPr>
            <a:xfrm>
              <a:off x="6779315" y="4427600"/>
              <a:ext cx="182850" cy="127096"/>
            </a:xfrm>
            <a:custGeom>
              <a:avLst/>
              <a:gdLst/>
              <a:ahLst/>
              <a:cxnLst/>
              <a:rect l="l" t="t" r="r" b="b"/>
              <a:pathLst>
                <a:path w="6979" h="4851" extrusionOk="0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90"/>
            <p:cNvSpPr/>
            <p:nvPr/>
          </p:nvSpPr>
          <p:spPr>
            <a:xfrm>
              <a:off x="6877512" y="4427600"/>
              <a:ext cx="84652" cy="127096"/>
            </a:xfrm>
            <a:custGeom>
              <a:avLst/>
              <a:gdLst/>
              <a:ahLst/>
              <a:cxnLst/>
              <a:rect l="l" t="t" r="r" b="b"/>
              <a:pathLst>
                <a:path w="3231" h="4851" extrusionOk="0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90"/>
            <p:cNvSpPr/>
            <p:nvPr/>
          </p:nvSpPr>
          <p:spPr>
            <a:xfrm>
              <a:off x="6826029" y="4554670"/>
              <a:ext cx="89421" cy="29396"/>
            </a:xfrm>
            <a:custGeom>
              <a:avLst/>
              <a:gdLst/>
              <a:ahLst/>
              <a:cxnLst/>
              <a:rect l="l" t="t" r="r" b="b"/>
              <a:pathLst>
                <a:path w="3413" h="1122" extrusionOk="0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90"/>
            <p:cNvSpPr/>
            <p:nvPr/>
          </p:nvSpPr>
          <p:spPr>
            <a:xfrm>
              <a:off x="6871722" y="4554670"/>
              <a:ext cx="43728" cy="29396"/>
            </a:xfrm>
            <a:custGeom>
              <a:avLst/>
              <a:gdLst/>
              <a:ahLst/>
              <a:cxnLst/>
              <a:rect l="l" t="t" r="r" b="b"/>
              <a:pathLst>
                <a:path w="1669" h="1122" extrusionOk="0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90"/>
            <p:cNvSpPr/>
            <p:nvPr/>
          </p:nvSpPr>
          <p:spPr>
            <a:xfrm>
              <a:off x="6863443" y="4278051"/>
              <a:ext cx="14331" cy="32540"/>
            </a:xfrm>
            <a:custGeom>
              <a:avLst/>
              <a:gdLst/>
              <a:ahLst/>
              <a:cxnLst/>
              <a:rect l="l" t="t" r="r" b="b"/>
              <a:pathLst>
                <a:path w="547" h="1242" extrusionOk="0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90"/>
            <p:cNvSpPr/>
            <p:nvPr/>
          </p:nvSpPr>
          <p:spPr>
            <a:xfrm>
              <a:off x="6705719" y="4296312"/>
              <a:ext cx="200430" cy="343508"/>
            </a:xfrm>
            <a:custGeom>
              <a:avLst/>
              <a:gdLst/>
              <a:ahLst/>
              <a:cxnLst/>
              <a:rect l="l" t="t" r="r" b="b"/>
              <a:pathLst>
                <a:path w="7650" h="13111" extrusionOk="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90"/>
            <p:cNvSpPr/>
            <p:nvPr/>
          </p:nvSpPr>
          <p:spPr>
            <a:xfrm>
              <a:off x="6922367" y="4395689"/>
              <a:ext cx="42811" cy="14358"/>
            </a:xfrm>
            <a:custGeom>
              <a:avLst/>
              <a:gdLst/>
              <a:ahLst/>
              <a:cxnLst/>
              <a:rect l="l" t="t" r="r" b="b"/>
              <a:pathLst>
                <a:path w="1634" h="548" extrusionOk="0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90"/>
            <p:cNvSpPr/>
            <p:nvPr/>
          </p:nvSpPr>
          <p:spPr>
            <a:xfrm>
              <a:off x="6901092" y="4445390"/>
              <a:ext cx="59317" cy="14148"/>
            </a:xfrm>
            <a:custGeom>
              <a:avLst/>
              <a:gdLst/>
              <a:ahLst/>
              <a:cxnLst/>
              <a:rect l="l" t="t" r="r" b="b"/>
              <a:pathLst>
                <a:path w="2264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90"/>
            <p:cNvSpPr/>
            <p:nvPr/>
          </p:nvSpPr>
          <p:spPr>
            <a:xfrm>
              <a:off x="6922445" y="4420526"/>
              <a:ext cx="40217" cy="14148"/>
            </a:xfrm>
            <a:custGeom>
              <a:avLst/>
              <a:gdLst/>
              <a:ahLst/>
              <a:cxnLst/>
              <a:rect l="l" t="t" r="r" b="b"/>
              <a:pathLst>
                <a:path w="1535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90"/>
            <p:cNvSpPr/>
            <p:nvPr/>
          </p:nvSpPr>
          <p:spPr>
            <a:xfrm>
              <a:off x="6922445" y="4470254"/>
              <a:ext cx="35449" cy="14148"/>
            </a:xfrm>
            <a:custGeom>
              <a:avLst/>
              <a:gdLst/>
              <a:ahLst/>
              <a:cxnLst/>
              <a:rect l="l" t="t" r="r" b="b"/>
              <a:pathLst>
                <a:path w="1353" h="540" extrusionOk="0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90"/>
            <p:cNvSpPr/>
            <p:nvPr/>
          </p:nvSpPr>
          <p:spPr>
            <a:xfrm>
              <a:off x="6901014" y="4494882"/>
              <a:ext cx="54365" cy="14358"/>
            </a:xfrm>
            <a:custGeom>
              <a:avLst/>
              <a:gdLst/>
              <a:ahLst/>
              <a:cxnLst/>
              <a:rect l="l" t="t" r="r" b="b"/>
              <a:pathLst>
                <a:path w="2075" h="548" extrusionOk="0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6" name="Google Shape;7846;p90"/>
          <p:cNvGrpSpPr/>
          <p:nvPr/>
        </p:nvGrpSpPr>
        <p:grpSpPr>
          <a:xfrm>
            <a:off x="5750650" y="2708652"/>
            <a:ext cx="320216" cy="361403"/>
            <a:chOff x="5750650" y="2891652"/>
            <a:chExt cx="320216" cy="361403"/>
          </a:xfrm>
        </p:grpSpPr>
        <p:sp>
          <p:nvSpPr>
            <p:cNvPr id="7847" name="Google Shape;7847;p90"/>
            <p:cNvSpPr/>
            <p:nvPr/>
          </p:nvSpPr>
          <p:spPr>
            <a:xfrm>
              <a:off x="5750650" y="2891652"/>
              <a:ext cx="196919" cy="193644"/>
            </a:xfrm>
            <a:custGeom>
              <a:avLst/>
              <a:gdLst/>
              <a:ahLst/>
              <a:cxnLst/>
              <a:rect l="l" t="t" r="r" b="b"/>
              <a:pathLst>
                <a:path w="7516" h="7391" extrusionOk="0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90"/>
            <p:cNvSpPr/>
            <p:nvPr/>
          </p:nvSpPr>
          <p:spPr>
            <a:xfrm>
              <a:off x="5847590" y="2891652"/>
              <a:ext cx="99979" cy="193644"/>
            </a:xfrm>
            <a:custGeom>
              <a:avLst/>
              <a:gdLst/>
              <a:ahLst/>
              <a:cxnLst/>
              <a:rect l="l" t="t" r="r" b="b"/>
              <a:pathLst>
                <a:path w="3816" h="7391" extrusionOk="0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90"/>
            <p:cNvSpPr/>
            <p:nvPr/>
          </p:nvSpPr>
          <p:spPr>
            <a:xfrm>
              <a:off x="5753428" y="2930821"/>
              <a:ext cx="191129" cy="154475"/>
            </a:xfrm>
            <a:custGeom>
              <a:avLst/>
              <a:gdLst/>
              <a:ahLst/>
              <a:cxnLst/>
              <a:rect l="l" t="t" r="r" b="b"/>
              <a:pathLst>
                <a:path w="7295" h="5896" extrusionOk="0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90"/>
            <p:cNvSpPr/>
            <p:nvPr/>
          </p:nvSpPr>
          <p:spPr>
            <a:xfrm>
              <a:off x="5847852" y="2930821"/>
              <a:ext cx="96966" cy="154475"/>
            </a:xfrm>
            <a:custGeom>
              <a:avLst/>
              <a:gdLst/>
              <a:ahLst/>
              <a:cxnLst/>
              <a:rect l="l" t="t" r="r" b="b"/>
              <a:pathLst>
                <a:path w="3701" h="5896" extrusionOk="0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90"/>
            <p:cNvSpPr/>
            <p:nvPr/>
          </p:nvSpPr>
          <p:spPr>
            <a:xfrm>
              <a:off x="5803653" y="3085270"/>
              <a:ext cx="90940" cy="29920"/>
            </a:xfrm>
            <a:custGeom>
              <a:avLst/>
              <a:gdLst/>
              <a:ahLst/>
              <a:cxnLst/>
              <a:rect l="l" t="t" r="r" b="b"/>
              <a:pathLst>
                <a:path w="3471" h="1142" extrusionOk="0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90"/>
            <p:cNvSpPr/>
            <p:nvPr/>
          </p:nvSpPr>
          <p:spPr>
            <a:xfrm>
              <a:off x="5847093" y="3085270"/>
              <a:ext cx="47501" cy="29920"/>
            </a:xfrm>
            <a:custGeom>
              <a:avLst/>
              <a:gdLst/>
              <a:ahLst/>
              <a:cxnLst/>
              <a:rect l="l" t="t" r="r" b="b"/>
              <a:pathLst>
                <a:path w="1813" h="1142" extrusionOk="0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90"/>
            <p:cNvSpPr/>
            <p:nvPr/>
          </p:nvSpPr>
          <p:spPr>
            <a:xfrm>
              <a:off x="6041470" y="2936611"/>
              <a:ext cx="14331" cy="56016"/>
            </a:xfrm>
            <a:custGeom>
              <a:avLst/>
              <a:gdLst/>
              <a:ahLst/>
              <a:cxnLst/>
              <a:rect l="l" t="t" r="r" b="b"/>
              <a:pathLst>
                <a:path w="547" h="2138" extrusionOk="0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90"/>
            <p:cNvSpPr/>
            <p:nvPr/>
          </p:nvSpPr>
          <p:spPr>
            <a:xfrm>
              <a:off x="6026405" y="2971247"/>
              <a:ext cx="44226" cy="94451"/>
            </a:xfrm>
            <a:custGeom>
              <a:avLst/>
              <a:gdLst/>
              <a:ahLst/>
              <a:cxnLst/>
              <a:rect l="l" t="t" r="r" b="b"/>
              <a:pathLst>
                <a:path w="1688" h="3605" extrusionOk="0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90"/>
            <p:cNvSpPr/>
            <p:nvPr/>
          </p:nvSpPr>
          <p:spPr>
            <a:xfrm>
              <a:off x="6038955" y="2971247"/>
              <a:ext cx="31912" cy="94215"/>
            </a:xfrm>
            <a:custGeom>
              <a:avLst/>
              <a:gdLst/>
              <a:ahLst/>
              <a:cxnLst/>
              <a:rect l="l" t="t" r="r" b="b"/>
              <a:pathLst>
                <a:path w="1218" h="3596" extrusionOk="0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90"/>
            <p:cNvSpPr/>
            <p:nvPr/>
          </p:nvSpPr>
          <p:spPr>
            <a:xfrm>
              <a:off x="5841826" y="3065934"/>
              <a:ext cx="212718" cy="187120"/>
            </a:xfrm>
            <a:custGeom>
              <a:avLst/>
              <a:gdLst/>
              <a:ahLst/>
              <a:cxnLst/>
              <a:rect l="l" t="t" r="r" b="b"/>
              <a:pathLst>
                <a:path w="8119" h="7142" extrusionOk="0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90"/>
            <p:cNvSpPr/>
            <p:nvPr/>
          </p:nvSpPr>
          <p:spPr>
            <a:xfrm>
              <a:off x="5908610" y="2923511"/>
              <a:ext cx="36706" cy="14384"/>
            </a:xfrm>
            <a:custGeom>
              <a:avLst/>
              <a:gdLst/>
              <a:ahLst/>
              <a:cxnLst/>
              <a:rect l="l" t="t" r="r" b="b"/>
              <a:pathLst>
                <a:path w="1401" h="549" extrusionOk="0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90"/>
            <p:cNvSpPr/>
            <p:nvPr/>
          </p:nvSpPr>
          <p:spPr>
            <a:xfrm>
              <a:off x="5886917" y="2973998"/>
              <a:ext cx="53369" cy="14620"/>
            </a:xfrm>
            <a:custGeom>
              <a:avLst/>
              <a:gdLst/>
              <a:ahLst/>
              <a:cxnLst/>
              <a:rect l="l" t="t" r="r" b="b"/>
              <a:pathLst>
                <a:path w="2037" h="558" extrusionOk="0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90"/>
            <p:cNvSpPr/>
            <p:nvPr/>
          </p:nvSpPr>
          <p:spPr>
            <a:xfrm>
              <a:off x="5908532" y="2948637"/>
              <a:ext cx="34270" cy="14646"/>
            </a:xfrm>
            <a:custGeom>
              <a:avLst/>
              <a:gdLst/>
              <a:ahLst/>
              <a:cxnLst/>
              <a:rect l="l" t="t" r="r" b="b"/>
              <a:pathLst>
                <a:path w="1308" h="559" extrusionOk="0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90"/>
            <p:cNvSpPr/>
            <p:nvPr/>
          </p:nvSpPr>
          <p:spPr>
            <a:xfrm>
              <a:off x="5908532" y="2999124"/>
              <a:ext cx="29501" cy="14620"/>
            </a:xfrm>
            <a:custGeom>
              <a:avLst/>
              <a:gdLst/>
              <a:ahLst/>
              <a:cxnLst/>
              <a:rect l="l" t="t" r="r" b="b"/>
              <a:pathLst>
                <a:path w="1126" h="558" extrusionOk="0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90"/>
            <p:cNvSpPr/>
            <p:nvPr/>
          </p:nvSpPr>
          <p:spPr>
            <a:xfrm>
              <a:off x="5886995" y="3024459"/>
              <a:ext cx="48522" cy="14410"/>
            </a:xfrm>
            <a:custGeom>
              <a:avLst/>
              <a:gdLst/>
              <a:ahLst/>
              <a:cxnLst/>
              <a:rect l="l" t="t" r="r" b="b"/>
              <a:pathLst>
                <a:path w="1852" h="550" extrusionOk="0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62" name="Google Shape;7862;p90"/>
          <p:cNvGrpSpPr/>
          <p:nvPr/>
        </p:nvGrpSpPr>
        <p:grpSpPr>
          <a:xfrm>
            <a:off x="6658009" y="2708390"/>
            <a:ext cx="315972" cy="361927"/>
            <a:chOff x="6658009" y="2891390"/>
            <a:chExt cx="315972" cy="361927"/>
          </a:xfrm>
        </p:grpSpPr>
        <p:sp>
          <p:nvSpPr>
            <p:cNvPr id="7863" name="Google Shape;7863;p90"/>
            <p:cNvSpPr/>
            <p:nvPr/>
          </p:nvSpPr>
          <p:spPr>
            <a:xfrm>
              <a:off x="6658009" y="2891390"/>
              <a:ext cx="315972" cy="361927"/>
            </a:xfrm>
            <a:custGeom>
              <a:avLst/>
              <a:gdLst/>
              <a:ahLst/>
              <a:cxnLst/>
              <a:rect l="l" t="t" r="r" b="b"/>
              <a:pathLst>
                <a:path w="12060" h="13814" extrusionOk="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90"/>
            <p:cNvSpPr/>
            <p:nvPr/>
          </p:nvSpPr>
          <p:spPr>
            <a:xfrm>
              <a:off x="6658507" y="2921284"/>
              <a:ext cx="315474" cy="332033"/>
            </a:xfrm>
            <a:custGeom>
              <a:avLst/>
              <a:gdLst/>
              <a:ahLst/>
              <a:cxnLst/>
              <a:rect l="l" t="t" r="r" b="b"/>
              <a:pathLst>
                <a:path w="12041" h="12673" extrusionOk="0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90"/>
            <p:cNvSpPr/>
            <p:nvPr/>
          </p:nvSpPr>
          <p:spPr>
            <a:xfrm>
              <a:off x="6742897" y="2928567"/>
              <a:ext cx="146432" cy="55780"/>
            </a:xfrm>
            <a:custGeom>
              <a:avLst/>
              <a:gdLst/>
              <a:ahLst/>
              <a:cxnLst/>
              <a:rect l="l" t="t" r="r" b="b"/>
              <a:pathLst>
                <a:path w="5589" h="2129" extrusionOk="0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90"/>
            <p:cNvSpPr/>
            <p:nvPr/>
          </p:nvSpPr>
          <p:spPr>
            <a:xfrm>
              <a:off x="6836562" y="2928567"/>
              <a:ext cx="52767" cy="55780"/>
            </a:xfrm>
            <a:custGeom>
              <a:avLst/>
              <a:gdLst/>
              <a:ahLst/>
              <a:cxnLst/>
              <a:rect l="l" t="t" r="r" b="b"/>
              <a:pathLst>
                <a:path w="2014" h="2129" extrusionOk="0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90"/>
            <p:cNvSpPr/>
            <p:nvPr/>
          </p:nvSpPr>
          <p:spPr>
            <a:xfrm>
              <a:off x="6810702" y="3035856"/>
              <a:ext cx="11083" cy="162702"/>
            </a:xfrm>
            <a:custGeom>
              <a:avLst/>
              <a:gdLst/>
              <a:ahLst/>
              <a:cxnLst/>
              <a:rect l="l" t="t" r="r" b="b"/>
              <a:pathLst>
                <a:path w="423" h="6210" extrusionOk="0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90"/>
            <p:cNvSpPr/>
            <p:nvPr/>
          </p:nvSpPr>
          <p:spPr>
            <a:xfrm>
              <a:off x="6724059" y="3209091"/>
              <a:ext cx="11083" cy="44226"/>
            </a:xfrm>
            <a:custGeom>
              <a:avLst/>
              <a:gdLst/>
              <a:ahLst/>
              <a:cxnLst/>
              <a:rect l="l" t="t" r="r" b="b"/>
              <a:pathLst>
                <a:path w="423" h="1688" extrusionOk="0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90"/>
            <p:cNvSpPr/>
            <p:nvPr/>
          </p:nvSpPr>
          <p:spPr>
            <a:xfrm>
              <a:off x="6897346" y="3209091"/>
              <a:ext cx="11083" cy="44226"/>
            </a:xfrm>
            <a:custGeom>
              <a:avLst/>
              <a:gdLst/>
              <a:ahLst/>
              <a:cxnLst/>
              <a:rect l="l" t="t" r="r" b="b"/>
              <a:pathLst>
                <a:path w="423" h="1688" extrusionOk="0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0" name="Google Shape;7870;p90"/>
          <p:cNvGrpSpPr/>
          <p:nvPr/>
        </p:nvGrpSpPr>
        <p:grpSpPr>
          <a:xfrm>
            <a:off x="6203465" y="2708206"/>
            <a:ext cx="320478" cy="362110"/>
            <a:chOff x="6203465" y="2891206"/>
            <a:chExt cx="320478" cy="362110"/>
          </a:xfrm>
        </p:grpSpPr>
        <p:sp>
          <p:nvSpPr>
            <p:cNvPr id="7871" name="Google Shape;7871;p90"/>
            <p:cNvSpPr/>
            <p:nvPr/>
          </p:nvSpPr>
          <p:spPr>
            <a:xfrm>
              <a:off x="6203465" y="2902158"/>
              <a:ext cx="320478" cy="351159"/>
            </a:xfrm>
            <a:custGeom>
              <a:avLst/>
              <a:gdLst/>
              <a:ahLst/>
              <a:cxnLst/>
              <a:rect l="l" t="t" r="r" b="b"/>
              <a:pathLst>
                <a:path w="12232" h="13403" extrusionOk="0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90"/>
            <p:cNvSpPr/>
            <p:nvPr/>
          </p:nvSpPr>
          <p:spPr>
            <a:xfrm>
              <a:off x="6286833" y="2902132"/>
              <a:ext cx="184867" cy="71159"/>
            </a:xfrm>
            <a:custGeom>
              <a:avLst/>
              <a:gdLst/>
              <a:ahLst/>
              <a:cxnLst/>
              <a:rect l="l" t="t" r="r" b="b"/>
              <a:pathLst>
                <a:path w="7056" h="2716" extrusionOk="0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90"/>
            <p:cNvSpPr/>
            <p:nvPr/>
          </p:nvSpPr>
          <p:spPr>
            <a:xfrm>
              <a:off x="6457107" y="2973265"/>
              <a:ext cx="57771" cy="131865"/>
            </a:xfrm>
            <a:custGeom>
              <a:avLst/>
              <a:gdLst/>
              <a:ahLst/>
              <a:cxnLst/>
              <a:rect l="l" t="t" r="r" b="b"/>
              <a:pathLst>
                <a:path w="2205" h="5033" extrusionOk="0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90"/>
            <p:cNvSpPr/>
            <p:nvPr/>
          </p:nvSpPr>
          <p:spPr>
            <a:xfrm>
              <a:off x="6423807" y="2891206"/>
              <a:ext cx="97988" cy="103752"/>
            </a:xfrm>
            <a:custGeom>
              <a:avLst/>
              <a:gdLst/>
              <a:ahLst/>
              <a:cxnLst/>
              <a:rect l="l" t="t" r="r" b="b"/>
              <a:pathLst>
                <a:path w="3740" h="3960" extrusionOk="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90"/>
            <p:cNvSpPr/>
            <p:nvPr/>
          </p:nvSpPr>
          <p:spPr>
            <a:xfrm>
              <a:off x="6396087" y="2978085"/>
              <a:ext cx="33405" cy="38907"/>
            </a:xfrm>
            <a:custGeom>
              <a:avLst/>
              <a:gdLst/>
              <a:ahLst/>
              <a:cxnLst/>
              <a:rect l="l" t="t" r="r" b="b"/>
              <a:pathLst>
                <a:path w="1275" h="1485" extrusionOk="0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6" name="Google Shape;7876;p90"/>
          <p:cNvGrpSpPr/>
          <p:nvPr/>
        </p:nvGrpSpPr>
        <p:grpSpPr>
          <a:xfrm>
            <a:off x="7567280" y="2708259"/>
            <a:ext cx="307116" cy="362294"/>
            <a:chOff x="7567280" y="2891259"/>
            <a:chExt cx="307116" cy="362294"/>
          </a:xfrm>
        </p:grpSpPr>
        <p:sp>
          <p:nvSpPr>
            <p:cNvPr id="7877" name="Google Shape;7877;p90"/>
            <p:cNvSpPr/>
            <p:nvPr/>
          </p:nvSpPr>
          <p:spPr>
            <a:xfrm>
              <a:off x="7612082" y="2891337"/>
              <a:ext cx="217250" cy="207006"/>
            </a:xfrm>
            <a:custGeom>
              <a:avLst/>
              <a:gdLst/>
              <a:ahLst/>
              <a:cxnLst/>
              <a:rect l="l" t="t" r="r" b="b"/>
              <a:pathLst>
                <a:path w="8292" h="7901" extrusionOk="0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90"/>
            <p:cNvSpPr/>
            <p:nvPr/>
          </p:nvSpPr>
          <p:spPr>
            <a:xfrm>
              <a:off x="7677870" y="3190698"/>
              <a:ext cx="85936" cy="62618"/>
            </a:xfrm>
            <a:custGeom>
              <a:avLst/>
              <a:gdLst/>
              <a:ahLst/>
              <a:cxnLst/>
              <a:rect l="l" t="t" r="r" b="b"/>
              <a:pathLst>
                <a:path w="3280" h="2390" extrusionOk="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90"/>
            <p:cNvSpPr/>
            <p:nvPr/>
          </p:nvSpPr>
          <p:spPr>
            <a:xfrm>
              <a:off x="7644229" y="2891285"/>
              <a:ext cx="63299" cy="21091"/>
            </a:xfrm>
            <a:custGeom>
              <a:avLst/>
              <a:gdLst/>
              <a:ahLst/>
              <a:cxnLst/>
              <a:rect l="l" t="t" r="r" b="b"/>
              <a:pathLst>
                <a:path w="2416" h="805" extrusionOk="0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90"/>
            <p:cNvSpPr/>
            <p:nvPr/>
          </p:nvSpPr>
          <p:spPr>
            <a:xfrm>
              <a:off x="7707502" y="2891259"/>
              <a:ext cx="121830" cy="207268"/>
            </a:xfrm>
            <a:custGeom>
              <a:avLst/>
              <a:gdLst/>
              <a:ahLst/>
              <a:cxnLst/>
              <a:rect l="l" t="t" r="r" b="b"/>
              <a:pathLst>
                <a:path w="4650" h="7911" extrusionOk="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90"/>
            <p:cNvSpPr/>
            <p:nvPr/>
          </p:nvSpPr>
          <p:spPr>
            <a:xfrm>
              <a:off x="7707502" y="3190751"/>
              <a:ext cx="56304" cy="62801"/>
            </a:xfrm>
            <a:custGeom>
              <a:avLst/>
              <a:gdLst/>
              <a:ahLst/>
              <a:cxnLst/>
              <a:rect l="l" t="t" r="r" b="b"/>
              <a:pathLst>
                <a:path w="2149" h="2397" extrusionOk="0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90"/>
            <p:cNvSpPr/>
            <p:nvPr/>
          </p:nvSpPr>
          <p:spPr>
            <a:xfrm>
              <a:off x="7677870" y="3190698"/>
              <a:ext cx="85936" cy="28191"/>
            </a:xfrm>
            <a:custGeom>
              <a:avLst/>
              <a:gdLst/>
              <a:ahLst/>
              <a:cxnLst/>
              <a:rect l="l" t="t" r="r" b="b"/>
              <a:pathLst>
                <a:path w="3280" h="1076" extrusionOk="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90"/>
            <p:cNvSpPr/>
            <p:nvPr/>
          </p:nvSpPr>
          <p:spPr>
            <a:xfrm>
              <a:off x="7669958" y="3221588"/>
              <a:ext cx="99874" cy="17397"/>
            </a:xfrm>
            <a:custGeom>
              <a:avLst/>
              <a:gdLst/>
              <a:ahLst/>
              <a:cxnLst/>
              <a:rect l="l" t="t" r="r" b="b"/>
              <a:pathLst>
                <a:path w="3812" h="664" extrusionOk="0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90"/>
            <p:cNvSpPr/>
            <p:nvPr/>
          </p:nvSpPr>
          <p:spPr>
            <a:xfrm>
              <a:off x="7669958" y="3012879"/>
              <a:ext cx="99874" cy="17423"/>
            </a:xfrm>
            <a:custGeom>
              <a:avLst/>
              <a:gdLst/>
              <a:ahLst/>
              <a:cxnLst/>
              <a:rect l="l" t="t" r="r" b="b"/>
              <a:pathLst>
                <a:path w="3812" h="665" extrusionOk="0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90"/>
            <p:cNvSpPr/>
            <p:nvPr/>
          </p:nvSpPr>
          <p:spPr>
            <a:xfrm>
              <a:off x="7670010" y="3041070"/>
              <a:ext cx="99822" cy="17423"/>
            </a:xfrm>
            <a:custGeom>
              <a:avLst/>
              <a:gdLst/>
              <a:ahLst/>
              <a:cxnLst/>
              <a:rect l="l" t="t" r="r" b="b"/>
              <a:pathLst>
                <a:path w="3810" h="665" extrusionOk="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90"/>
            <p:cNvSpPr/>
            <p:nvPr/>
          </p:nvSpPr>
          <p:spPr>
            <a:xfrm>
              <a:off x="7669958" y="3066615"/>
              <a:ext cx="99874" cy="17423"/>
            </a:xfrm>
            <a:custGeom>
              <a:avLst/>
              <a:gdLst/>
              <a:ahLst/>
              <a:cxnLst/>
              <a:rect l="l" t="t" r="r" b="b"/>
              <a:pathLst>
                <a:path w="3812" h="665" extrusionOk="0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90"/>
            <p:cNvSpPr/>
            <p:nvPr/>
          </p:nvSpPr>
          <p:spPr>
            <a:xfrm>
              <a:off x="7567280" y="2994880"/>
              <a:ext cx="307116" cy="226368"/>
            </a:xfrm>
            <a:custGeom>
              <a:avLst/>
              <a:gdLst/>
              <a:ahLst/>
              <a:cxnLst/>
              <a:rect l="l" t="t" r="r" b="b"/>
              <a:pathLst>
                <a:path w="11722" h="8640" extrusionOk="0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90"/>
            <p:cNvSpPr/>
            <p:nvPr/>
          </p:nvSpPr>
          <p:spPr>
            <a:xfrm>
              <a:off x="7568144" y="3019717"/>
              <a:ext cx="305151" cy="201530"/>
            </a:xfrm>
            <a:custGeom>
              <a:avLst/>
              <a:gdLst/>
              <a:ahLst/>
              <a:cxnLst/>
              <a:rect l="l" t="t" r="r" b="b"/>
              <a:pathLst>
                <a:path w="11647" h="7692" extrusionOk="0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9" name="Google Shape;7889;p90"/>
          <p:cNvGrpSpPr/>
          <p:nvPr/>
        </p:nvGrpSpPr>
        <p:grpSpPr>
          <a:xfrm>
            <a:off x="7112579" y="2708521"/>
            <a:ext cx="338556" cy="361534"/>
            <a:chOff x="7112579" y="2891521"/>
            <a:chExt cx="338556" cy="361534"/>
          </a:xfrm>
        </p:grpSpPr>
        <p:sp>
          <p:nvSpPr>
            <p:cNvPr id="7890" name="Google Shape;7890;p90"/>
            <p:cNvSpPr/>
            <p:nvPr/>
          </p:nvSpPr>
          <p:spPr>
            <a:xfrm>
              <a:off x="7112579" y="2891521"/>
              <a:ext cx="312671" cy="361534"/>
            </a:xfrm>
            <a:custGeom>
              <a:avLst/>
              <a:gdLst/>
              <a:ahLst/>
              <a:cxnLst/>
              <a:rect l="l" t="t" r="r" b="b"/>
              <a:pathLst>
                <a:path w="11934" h="13799" extrusionOk="0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90"/>
            <p:cNvSpPr/>
            <p:nvPr/>
          </p:nvSpPr>
          <p:spPr>
            <a:xfrm>
              <a:off x="7302424" y="2891783"/>
              <a:ext cx="148711" cy="361272"/>
            </a:xfrm>
            <a:custGeom>
              <a:avLst/>
              <a:gdLst/>
              <a:ahLst/>
              <a:cxnLst/>
              <a:rect l="l" t="t" r="r" b="b"/>
              <a:pathLst>
                <a:path w="5676" h="13789" extrusionOk="0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92" name="Google Shape;7892;p90"/>
          <p:cNvGrpSpPr/>
          <p:nvPr/>
        </p:nvGrpSpPr>
        <p:grpSpPr>
          <a:xfrm>
            <a:off x="7155259" y="3622036"/>
            <a:ext cx="207478" cy="361272"/>
            <a:chOff x="7155259" y="3805036"/>
            <a:chExt cx="207478" cy="361272"/>
          </a:xfrm>
        </p:grpSpPr>
        <p:sp>
          <p:nvSpPr>
            <p:cNvPr id="7893" name="Google Shape;7893;p90"/>
            <p:cNvSpPr/>
            <p:nvPr/>
          </p:nvSpPr>
          <p:spPr>
            <a:xfrm>
              <a:off x="7178865" y="3839175"/>
              <a:ext cx="160265" cy="144179"/>
            </a:xfrm>
            <a:custGeom>
              <a:avLst/>
              <a:gdLst/>
              <a:ahLst/>
              <a:cxnLst/>
              <a:rect l="l" t="t" r="r" b="b"/>
              <a:pathLst>
                <a:path w="6117" h="5503" extrusionOk="0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90"/>
            <p:cNvSpPr/>
            <p:nvPr/>
          </p:nvSpPr>
          <p:spPr>
            <a:xfrm>
              <a:off x="7281071" y="3839175"/>
              <a:ext cx="58059" cy="144179"/>
            </a:xfrm>
            <a:custGeom>
              <a:avLst/>
              <a:gdLst/>
              <a:ahLst/>
              <a:cxnLst/>
              <a:rect l="l" t="t" r="r" b="b"/>
              <a:pathLst>
                <a:path w="2216" h="5503" extrusionOk="0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90"/>
            <p:cNvSpPr/>
            <p:nvPr/>
          </p:nvSpPr>
          <p:spPr>
            <a:xfrm>
              <a:off x="7204488" y="3805036"/>
              <a:ext cx="108756" cy="54417"/>
            </a:xfrm>
            <a:custGeom>
              <a:avLst/>
              <a:gdLst/>
              <a:ahLst/>
              <a:cxnLst/>
              <a:rect l="l" t="t" r="r" b="b"/>
              <a:pathLst>
                <a:path w="4151" h="2077" extrusionOk="0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90"/>
            <p:cNvSpPr/>
            <p:nvPr/>
          </p:nvSpPr>
          <p:spPr>
            <a:xfrm>
              <a:off x="7275805" y="3809307"/>
              <a:ext cx="37440" cy="50252"/>
            </a:xfrm>
            <a:custGeom>
              <a:avLst/>
              <a:gdLst/>
              <a:ahLst/>
              <a:cxnLst/>
              <a:rect l="l" t="t" r="r" b="b"/>
              <a:pathLst>
                <a:path w="1429" h="1918" extrusionOk="0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90"/>
            <p:cNvSpPr/>
            <p:nvPr/>
          </p:nvSpPr>
          <p:spPr>
            <a:xfrm>
              <a:off x="7243815" y="3815568"/>
              <a:ext cx="30104" cy="24707"/>
            </a:xfrm>
            <a:custGeom>
              <a:avLst/>
              <a:gdLst/>
              <a:ahLst/>
              <a:cxnLst/>
              <a:rect l="l" t="t" r="r" b="b"/>
              <a:pathLst>
                <a:path w="1149" h="943" extrusionOk="0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90"/>
            <p:cNvSpPr/>
            <p:nvPr/>
          </p:nvSpPr>
          <p:spPr>
            <a:xfrm>
              <a:off x="7155259" y="3970515"/>
              <a:ext cx="207216" cy="195793"/>
            </a:xfrm>
            <a:custGeom>
              <a:avLst/>
              <a:gdLst/>
              <a:ahLst/>
              <a:cxnLst/>
              <a:rect l="l" t="t" r="r" b="b"/>
              <a:pathLst>
                <a:path w="7909" h="7473" extrusionOk="0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90"/>
            <p:cNvSpPr/>
            <p:nvPr/>
          </p:nvSpPr>
          <p:spPr>
            <a:xfrm>
              <a:off x="7239151" y="3970515"/>
              <a:ext cx="6550" cy="4297"/>
            </a:xfrm>
            <a:custGeom>
              <a:avLst/>
              <a:gdLst/>
              <a:ahLst/>
              <a:cxnLst/>
              <a:rect l="l" t="t" r="r" b="b"/>
              <a:pathLst>
                <a:path w="250" h="164" extrusionOk="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90"/>
            <p:cNvSpPr/>
            <p:nvPr/>
          </p:nvSpPr>
          <p:spPr>
            <a:xfrm>
              <a:off x="7245675" y="3970515"/>
              <a:ext cx="117062" cy="195766"/>
            </a:xfrm>
            <a:custGeom>
              <a:avLst/>
              <a:gdLst/>
              <a:ahLst/>
              <a:cxnLst/>
              <a:rect l="l" t="t" r="r" b="b"/>
              <a:pathLst>
                <a:path w="4468" h="7472" extrusionOk="0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90"/>
            <p:cNvSpPr/>
            <p:nvPr/>
          </p:nvSpPr>
          <p:spPr>
            <a:xfrm>
              <a:off x="7221571" y="3970515"/>
              <a:ext cx="73098" cy="84285"/>
            </a:xfrm>
            <a:custGeom>
              <a:avLst/>
              <a:gdLst/>
              <a:ahLst/>
              <a:cxnLst/>
              <a:rect l="l" t="t" r="r" b="b"/>
              <a:pathLst>
                <a:path w="2790" h="3217" extrusionOk="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90"/>
            <p:cNvSpPr/>
            <p:nvPr/>
          </p:nvSpPr>
          <p:spPr>
            <a:xfrm>
              <a:off x="7239151" y="3970515"/>
              <a:ext cx="39693" cy="19362"/>
            </a:xfrm>
            <a:custGeom>
              <a:avLst/>
              <a:gdLst/>
              <a:ahLst/>
              <a:cxnLst/>
              <a:rect l="l" t="t" r="r" b="b"/>
              <a:pathLst>
                <a:path w="1515" h="739" extrusionOk="0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90"/>
            <p:cNvSpPr/>
            <p:nvPr/>
          </p:nvSpPr>
          <p:spPr>
            <a:xfrm>
              <a:off x="7210017" y="3869069"/>
              <a:ext cx="97962" cy="110774"/>
            </a:xfrm>
            <a:custGeom>
              <a:avLst/>
              <a:gdLst/>
              <a:ahLst/>
              <a:cxnLst/>
              <a:rect l="l" t="t" r="r" b="b"/>
              <a:pathLst>
                <a:path w="3739" h="4228" extrusionOk="0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90"/>
            <p:cNvSpPr/>
            <p:nvPr/>
          </p:nvSpPr>
          <p:spPr>
            <a:xfrm>
              <a:off x="7261735" y="3869069"/>
              <a:ext cx="46243" cy="112031"/>
            </a:xfrm>
            <a:custGeom>
              <a:avLst/>
              <a:gdLst/>
              <a:ahLst/>
              <a:cxnLst/>
              <a:rect l="l" t="t" r="r" b="b"/>
              <a:pathLst>
                <a:path w="1765" h="4276" extrusionOk="0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5" name="Google Shape;7905;p90"/>
          <p:cNvGrpSpPr/>
          <p:nvPr/>
        </p:nvGrpSpPr>
        <p:grpSpPr>
          <a:xfrm>
            <a:off x="4915368" y="2708390"/>
            <a:ext cx="182850" cy="361927"/>
            <a:chOff x="4915368" y="2891390"/>
            <a:chExt cx="182850" cy="361927"/>
          </a:xfrm>
        </p:grpSpPr>
        <p:sp>
          <p:nvSpPr>
            <p:cNvPr id="7906" name="Google Shape;7906;p90"/>
            <p:cNvSpPr/>
            <p:nvPr/>
          </p:nvSpPr>
          <p:spPr>
            <a:xfrm>
              <a:off x="4940992" y="2925292"/>
              <a:ext cx="131367" cy="326504"/>
            </a:xfrm>
            <a:custGeom>
              <a:avLst/>
              <a:gdLst/>
              <a:ahLst/>
              <a:cxnLst/>
              <a:rect l="l" t="t" r="r" b="b"/>
              <a:pathLst>
                <a:path w="5014" h="12462" extrusionOk="0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90"/>
            <p:cNvSpPr/>
            <p:nvPr/>
          </p:nvSpPr>
          <p:spPr>
            <a:xfrm>
              <a:off x="4991977" y="2925292"/>
              <a:ext cx="80644" cy="328024"/>
            </a:xfrm>
            <a:custGeom>
              <a:avLst/>
              <a:gdLst/>
              <a:ahLst/>
              <a:cxnLst/>
              <a:rect l="l" t="t" r="r" b="b"/>
              <a:pathLst>
                <a:path w="3078" h="12520" extrusionOk="0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90"/>
            <p:cNvSpPr/>
            <p:nvPr/>
          </p:nvSpPr>
          <p:spPr>
            <a:xfrm>
              <a:off x="4940992" y="3044345"/>
              <a:ext cx="131367" cy="208971"/>
            </a:xfrm>
            <a:custGeom>
              <a:avLst/>
              <a:gdLst/>
              <a:ahLst/>
              <a:cxnLst/>
              <a:rect l="l" t="t" r="r" b="b"/>
              <a:pathLst>
                <a:path w="5014" h="7976" extrusionOk="0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90"/>
            <p:cNvSpPr/>
            <p:nvPr/>
          </p:nvSpPr>
          <p:spPr>
            <a:xfrm>
              <a:off x="4991977" y="3048852"/>
              <a:ext cx="80382" cy="203443"/>
            </a:xfrm>
            <a:custGeom>
              <a:avLst/>
              <a:gdLst/>
              <a:ahLst/>
              <a:cxnLst/>
              <a:rect l="l" t="t" r="r" b="b"/>
              <a:pathLst>
                <a:path w="3068" h="7765" extrusionOk="0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90"/>
            <p:cNvSpPr/>
            <p:nvPr/>
          </p:nvSpPr>
          <p:spPr>
            <a:xfrm>
              <a:off x="4963838" y="3076493"/>
              <a:ext cx="19624" cy="16558"/>
            </a:xfrm>
            <a:custGeom>
              <a:avLst/>
              <a:gdLst/>
              <a:ahLst/>
              <a:cxnLst/>
              <a:rect l="l" t="t" r="r" b="b"/>
              <a:pathLst>
                <a:path w="749" h="632" extrusionOk="0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90"/>
            <p:cNvSpPr/>
            <p:nvPr/>
          </p:nvSpPr>
          <p:spPr>
            <a:xfrm>
              <a:off x="5030386" y="3100099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90"/>
            <p:cNvSpPr/>
            <p:nvPr/>
          </p:nvSpPr>
          <p:spPr>
            <a:xfrm>
              <a:off x="4980921" y="3202803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90"/>
            <p:cNvSpPr/>
            <p:nvPr/>
          </p:nvSpPr>
          <p:spPr>
            <a:xfrm>
              <a:off x="5030386" y="3171651"/>
              <a:ext cx="16847" cy="14698"/>
            </a:xfrm>
            <a:custGeom>
              <a:avLst/>
              <a:gdLst/>
              <a:ahLst/>
              <a:cxnLst/>
              <a:rect l="l" t="t" r="r" b="b"/>
              <a:pathLst>
                <a:path w="643" h="561" extrusionOk="0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90"/>
            <p:cNvSpPr/>
            <p:nvPr/>
          </p:nvSpPr>
          <p:spPr>
            <a:xfrm>
              <a:off x="4974135" y="3132246"/>
              <a:ext cx="20357" cy="17397"/>
            </a:xfrm>
            <a:custGeom>
              <a:avLst/>
              <a:gdLst/>
              <a:ahLst/>
              <a:cxnLst/>
              <a:rect l="l" t="t" r="r" b="b"/>
              <a:pathLst>
                <a:path w="777" h="664" extrusionOk="0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90"/>
            <p:cNvSpPr/>
            <p:nvPr/>
          </p:nvSpPr>
          <p:spPr>
            <a:xfrm>
              <a:off x="4915368" y="2891390"/>
              <a:ext cx="182850" cy="33693"/>
            </a:xfrm>
            <a:custGeom>
              <a:avLst/>
              <a:gdLst/>
              <a:ahLst/>
              <a:cxnLst/>
              <a:rect l="l" t="t" r="r" b="b"/>
              <a:pathLst>
                <a:path w="6979" h="1286" extrusionOk="0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90"/>
            <p:cNvSpPr/>
            <p:nvPr/>
          </p:nvSpPr>
          <p:spPr>
            <a:xfrm>
              <a:off x="5055250" y="2891390"/>
              <a:ext cx="42732" cy="33693"/>
            </a:xfrm>
            <a:custGeom>
              <a:avLst/>
              <a:gdLst/>
              <a:ahLst/>
              <a:cxnLst/>
              <a:rect l="l" t="t" r="r" b="b"/>
              <a:pathLst>
                <a:path w="1631" h="1286" extrusionOk="0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17" name="Google Shape;7917;p90"/>
          <p:cNvGrpSpPr/>
          <p:nvPr/>
        </p:nvGrpSpPr>
        <p:grpSpPr>
          <a:xfrm>
            <a:off x="8028714" y="2708652"/>
            <a:ext cx="289589" cy="361403"/>
            <a:chOff x="8028714" y="2891652"/>
            <a:chExt cx="289589" cy="361403"/>
          </a:xfrm>
        </p:grpSpPr>
        <p:sp>
          <p:nvSpPr>
            <p:cNvPr id="7918" name="Google Shape;7918;p90"/>
            <p:cNvSpPr/>
            <p:nvPr/>
          </p:nvSpPr>
          <p:spPr>
            <a:xfrm>
              <a:off x="8096520" y="3139006"/>
              <a:ext cx="167025" cy="83421"/>
            </a:xfrm>
            <a:custGeom>
              <a:avLst/>
              <a:gdLst/>
              <a:ahLst/>
              <a:cxnLst/>
              <a:rect l="l" t="t" r="r" b="b"/>
              <a:pathLst>
                <a:path w="6375" h="3184" extrusionOk="0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90"/>
            <p:cNvSpPr/>
            <p:nvPr/>
          </p:nvSpPr>
          <p:spPr>
            <a:xfrm>
              <a:off x="8168360" y="3139006"/>
              <a:ext cx="95185" cy="83421"/>
            </a:xfrm>
            <a:custGeom>
              <a:avLst/>
              <a:gdLst/>
              <a:ahLst/>
              <a:cxnLst/>
              <a:rect l="l" t="t" r="r" b="b"/>
              <a:pathLst>
                <a:path w="3633" h="3184" extrusionOk="0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90"/>
            <p:cNvSpPr/>
            <p:nvPr/>
          </p:nvSpPr>
          <p:spPr>
            <a:xfrm>
              <a:off x="8028714" y="3109871"/>
              <a:ext cx="104748" cy="24392"/>
            </a:xfrm>
            <a:custGeom>
              <a:avLst/>
              <a:gdLst/>
              <a:ahLst/>
              <a:cxnLst/>
              <a:rect l="l" t="t" r="r" b="b"/>
              <a:pathLst>
                <a:path w="3998" h="931" extrusionOk="0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90"/>
            <p:cNvSpPr/>
            <p:nvPr/>
          </p:nvSpPr>
          <p:spPr>
            <a:xfrm>
              <a:off x="8101812" y="3109871"/>
              <a:ext cx="31650" cy="24392"/>
            </a:xfrm>
            <a:custGeom>
              <a:avLst/>
              <a:gdLst/>
              <a:ahLst/>
              <a:cxnLst/>
              <a:rect l="l" t="t" r="r" b="b"/>
              <a:pathLst>
                <a:path w="1208" h="931" extrusionOk="0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90"/>
            <p:cNvSpPr/>
            <p:nvPr/>
          </p:nvSpPr>
          <p:spPr>
            <a:xfrm>
              <a:off x="8053342" y="3134237"/>
              <a:ext cx="67570" cy="53527"/>
            </a:xfrm>
            <a:custGeom>
              <a:avLst/>
              <a:gdLst/>
              <a:ahLst/>
              <a:cxnLst/>
              <a:rect l="l" t="t" r="r" b="b"/>
              <a:pathLst>
                <a:path w="2579" h="2043" extrusionOk="0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90"/>
            <p:cNvSpPr/>
            <p:nvPr/>
          </p:nvSpPr>
          <p:spPr>
            <a:xfrm>
              <a:off x="8159321" y="3165127"/>
              <a:ext cx="36182" cy="31099"/>
            </a:xfrm>
            <a:custGeom>
              <a:avLst/>
              <a:gdLst/>
              <a:ahLst/>
              <a:cxnLst/>
              <a:rect l="l" t="t" r="r" b="b"/>
              <a:pathLst>
                <a:path w="1381" h="1187" extrusionOk="0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90"/>
            <p:cNvSpPr/>
            <p:nvPr/>
          </p:nvSpPr>
          <p:spPr>
            <a:xfrm>
              <a:off x="8232655" y="2960453"/>
              <a:ext cx="74356" cy="219530"/>
            </a:xfrm>
            <a:custGeom>
              <a:avLst/>
              <a:gdLst/>
              <a:ahLst/>
              <a:cxnLst/>
              <a:rect l="l" t="t" r="r" b="b"/>
              <a:pathLst>
                <a:path w="2838" h="8379" extrusionOk="0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90"/>
            <p:cNvSpPr/>
            <p:nvPr/>
          </p:nvSpPr>
          <p:spPr>
            <a:xfrm>
              <a:off x="8243685" y="2960453"/>
              <a:ext cx="63063" cy="219766"/>
            </a:xfrm>
            <a:custGeom>
              <a:avLst/>
              <a:gdLst/>
              <a:ahLst/>
              <a:cxnLst/>
              <a:rect l="l" t="t" r="r" b="b"/>
              <a:pathLst>
                <a:path w="2407" h="8388" extrusionOk="0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90"/>
            <p:cNvSpPr/>
            <p:nvPr/>
          </p:nvSpPr>
          <p:spPr>
            <a:xfrm>
              <a:off x="8041788" y="3222400"/>
              <a:ext cx="276515" cy="30654"/>
            </a:xfrm>
            <a:custGeom>
              <a:avLst/>
              <a:gdLst/>
              <a:ahLst/>
              <a:cxnLst/>
              <a:rect l="l" t="t" r="r" b="b"/>
              <a:pathLst>
                <a:path w="10554" h="1170" extrusionOk="0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90"/>
            <p:cNvSpPr/>
            <p:nvPr/>
          </p:nvSpPr>
          <p:spPr>
            <a:xfrm>
              <a:off x="8286627" y="3222400"/>
              <a:ext cx="31676" cy="30654"/>
            </a:xfrm>
            <a:custGeom>
              <a:avLst/>
              <a:gdLst/>
              <a:ahLst/>
              <a:cxnLst/>
              <a:rect l="l" t="t" r="r" b="b"/>
              <a:pathLst>
                <a:path w="1209" h="1170" extrusionOk="0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90"/>
            <p:cNvSpPr/>
            <p:nvPr/>
          </p:nvSpPr>
          <p:spPr>
            <a:xfrm>
              <a:off x="8235668" y="2891652"/>
              <a:ext cx="58531" cy="57037"/>
            </a:xfrm>
            <a:custGeom>
              <a:avLst/>
              <a:gdLst/>
              <a:ahLst/>
              <a:cxnLst/>
              <a:rect l="l" t="t" r="r" b="b"/>
              <a:pathLst>
                <a:path w="2234" h="2177" extrusionOk="0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90"/>
            <p:cNvSpPr/>
            <p:nvPr/>
          </p:nvSpPr>
          <p:spPr>
            <a:xfrm>
              <a:off x="8240698" y="2912507"/>
              <a:ext cx="53500" cy="36182"/>
            </a:xfrm>
            <a:custGeom>
              <a:avLst/>
              <a:gdLst/>
              <a:ahLst/>
              <a:cxnLst/>
              <a:rect l="l" t="t" r="r" b="b"/>
              <a:pathLst>
                <a:path w="2042" h="1381" extrusionOk="0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90"/>
            <p:cNvSpPr/>
            <p:nvPr/>
          </p:nvSpPr>
          <p:spPr>
            <a:xfrm>
              <a:off x="8094005" y="3011490"/>
              <a:ext cx="80408" cy="79281"/>
            </a:xfrm>
            <a:custGeom>
              <a:avLst/>
              <a:gdLst/>
              <a:ahLst/>
              <a:cxnLst/>
              <a:rect l="l" t="t" r="r" b="b"/>
              <a:pathLst>
                <a:path w="3069" h="3026" extrusionOk="0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90"/>
            <p:cNvSpPr/>
            <p:nvPr/>
          </p:nvSpPr>
          <p:spPr>
            <a:xfrm>
              <a:off x="8140221" y="3057157"/>
              <a:ext cx="34427" cy="33536"/>
            </a:xfrm>
            <a:custGeom>
              <a:avLst/>
              <a:gdLst/>
              <a:ahLst/>
              <a:cxnLst/>
              <a:rect l="l" t="t" r="r" b="b"/>
              <a:pathLst>
                <a:path w="1314" h="1280" extrusionOk="0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90"/>
            <p:cNvSpPr/>
            <p:nvPr/>
          </p:nvSpPr>
          <p:spPr>
            <a:xfrm>
              <a:off x="8086485" y="3036564"/>
              <a:ext cx="32907" cy="31912"/>
            </a:xfrm>
            <a:custGeom>
              <a:avLst/>
              <a:gdLst/>
              <a:ahLst/>
              <a:cxnLst/>
              <a:rect l="l" t="t" r="r" b="b"/>
              <a:pathLst>
                <a:path w="1256" h="1218" extrusionOk="0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90"/>
            <p:cNvSpPr/>
            <p:nvPr/>
          </p:nvSpPr>
          <p:spPr>
            <a:xfrm>
              <a:off x="8115855" y="3065934"/>
              <a:ext cx="32933" cy="31912"/>
            </a:xfrm>
            <a:custGeom>
              <a:avLst/>
              <a:gdLst/>
              <a:ahLst/>
              <a:cxnLst/>
              <a:rect l="l" t="t" r="r" b="b"/>
              <a:pathLst>
                <a:path w="1257" h="1218" extrusionOk="0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90"/>
            <p:cNvSpPr/>
            <p:nvPr/>
          </p:nvSpPr>
          <p:spPr>
            <a:xfrm>
              <a:off x="8212062" y="2913738"/>
              <a:ext cx="61544" cy="61570"/>
            </a:xfrm>
            <a:custGeom>
              <a:avLst/>
              <a:gdLst/>
              <a:ahLst/>
              <a:cxnLst/>
              <a:rect l="l" t="t" r="r" b="b"/>
              <a:pathLst>
                <a:path w="2349" h="2350" extrusionOk="0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90"/>
            <p:cNvSpPr/>
            <p:nvPr/>
          </p:nvSpPr>
          <p:spPr>
            <a:xfrm>
              <a:off x="8212953" y="2932078"/>
              <a:ext cx="60653" cy="43466"/>
            </a:xfrm>
            <a:custGeom>
              <a:avLst/>
              <a:gdLst/>
              <a:ahLst/>
              <a:cxnLst/>
              <a:rect l="l" t="t" r="r" b="b"/>
              <a:pathLst>
                <a:path w="2315" h="1659" extrusionOk="0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90"/>
            <p:cNvSpPr/>
            <p:nvPr/>
          </p:nvSpPr>
          <p:spPr>
            <a:xfrm>
              <a:off x="8119890" y="2937423"/>
              <a:ext cx="128354" cy="128039"/>
            </a:xfrm>
            <a:custGeom>
              <a:avLst/>
              <a:gdLst/>
              <a:ahLst/>
              <a:cxnLst/>
              <a:rect l="l" t="t" r="r" b="b"/>
              <a:pathLst>
                <a:path w="4899" h="4887" extrusionOk="0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90"/>
            <p:cNvSpPr/>
            <p:nvPr/>
          </p:nvSpPr>
          <p:spPr>
            <a:xfrm>
              <a:off x="8153531" y="2968732"/>
              <a:ext cx="94713" cy="96730"/>
            </a:xfrm>
            <a:custGeom>
              <a:avLst/>
              <a:gdLst/>
              <a:ahLst/>
              <a:cxnLst/>
              <a:rect l="l" t="t" r="r" b="b"/>
              <a:pathLst>
                <a:path w="3615" h="3692" extrusionOk="0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38" name="Google Shape;7938;p90"/>
          <p:cNvGrpSpPr/>
          <p:nvPr/>
        </p:nvGrpSpPr>
        <p:grpSpPr>
          <a:xfrm>
            <a:off x="7551822" y="3621774"/>
            <a:ext cx="293335" cy="361927"/>
            <a:chOff x="7551822" y="3804774"/>
            <a:chExt cx="293335" cy="361927"/>
          </a:xfrm>
        </p:grpSpPr>
        <p:sp>
          <p:nvSpPr>
            <p:cNvPr id="7939" name="Google Shape;7939;p90"/>
            <p:cNvSpPr/>
            <p:nvPr/>
          </p:nvSpPr>
          <p:spPr>
            <a:xfrm>
              <a:off x="7647242" y="3804774"/>
              <a:ext cx="121070" cy="30916"/>
            </a:xfrm>
            <a:custGeom>
              <a:avLst/>
              <a:gdLst/>
              <a:ahLst/>
              <a:cxnLst/>
              <a:rect l="l" t="t" r="r" b="b"/>
              <a:pathLst>
                <a:path w="4621" h="1180" extrusionOk="0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90"/>
            <p:cNvSpPr/>
            <p:nvPr/>
          </p:nvSpPr>
          <p:spPr>
            <a:xfrm>
              <a:off x="7734148" y="3804774"/>
              <a:ext cx="34165" cy="31178"/>
            </a:xfrm>
            <a:custGeom>
              <a:avLst/>
              <a:gdLst/>
              <a:ahLst/>
              <a:cxnLst/>
              <a:rect l="l" t="t" r="r" b="b"/>
              <a:pathLst>
                <a:path w="1304" h="1190" extrusionOk="0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90"/>
            <p:cNvSpPr/>
            <p:nvPr/>
          </p:nvSpPr>
          <p:spPr>
            <a:xfrm>
              <a:off x="7551822" y="3835664"/>
              <a:ext cx="285056" cy="331037"/>
            </a:xfrm>
            <a:custGeom>
              <a:avLst/>
              <a:gdLst/>
              <a:ahLst/>
              <a:cxnLst/>
              <a:rect l="l" t="t" r="r" b="b"/>
              <a:pathLst>
                <a:path w="10880" h="12635" extrusionOk="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90"/>
            <p:cNvSpPr/>
            <p:nvPr/>
          </p:nvSpPr>
          <p:spPr>
            <a:xfrm>
              <a:off x="7669329" y="3835664"/>
              <a:ext cx="174833" cy="329020"/>
            </a:xfrm>
            <a:custGeom>
              <a:avLst/>
              <a:gdLst/>
              <a:ahLst/>
              <a:cxnLst/>
              <a:rect l="l" t="t" r="r" b="b"/>
              <a:pathLst>
                <a:path w="6673" h="12558" extrusionOk="0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90"/>
            <p:cNvSpPr/>
            <p:nvPr/>
          </p:nvSpPr>
          <p:spPr>
            <a:xfrm>
              <a:off x="7571655" y="4014007"/>
              <a:ext cx="273502" cy="152694"/>
            </a:xfrm>
            <a:custGeom>
              <a:avLst/>
              <a:gdLst/>
              <a:ahLst/>
              <a:cxnLst/>
              <a:rect l="l" t="t" r="r" b="b"/>
              <a:pathLst>
                <a:path w="10439" h="5828" extrusionOk="0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90"/>
            <p:cNvSpPr/>
            <p:nvPr/>
          </p:nvSpPr>
          <p:spPr>
            <a:xfrm>
              <a:off x="7785369" y="4022260"/>
              <a:ext cx="52269" cy="142423"/>
            </a:xfrm>
            <a:custGeom>
              <a:avLst/>
              <a:gdLst/>
              <a:ahLst/>
              <a:cxnLst/>
              <a:rect l="l" t="t" r="r" b="b"/>
              <a:pathLst>
                <a:path w="1995" h="5436" extrusionOk="0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90"/>
            <p:cNvSpPr/>
            <p:nvPr/>
          </p:nvSpPr>
          <p:spPr>
            <a:xfrm>
              <a:off x="7785107" y="4061927"/>
              <a:ext cx="19362" cy="16558"/>
            </a:xfrm>
            <a:custGeom>
              <a:avLst/>
              <a:gdLst/>
              <a:ahLst/>
              <a:cxnLst/>
              <a:rect l="l" t="t" r="r" b="b"/>
              <a:pathLst>
                <a:path w="739" h="632" extrusionOk="0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90"/>
            <p:cNvSpPr/>
            <p:nvPr/>
          </p:nvSpPr>
          <p:spPr>
            <a:xfrm>
              <a:off x="7744680" y="4122711"/>
              <a:ext cx="17109" cy="14436"/>
            </a:xfrm>
            <a:custGeom>
              <a:avLst/>
              <a:gdLst/>
              <a:ahLst/>
              <a:cxnLst/>
              <a:rect l="l" t="t" r="r" b="b"/>
              <a:pathLst>
                <a:path w="653" h="551" extrusionOk="0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90"/>
            <p:cNvSpPr/>
            <p:nvPr/>
          </p:nvSpPr>
          <p:spPr>
            <a:xfrm>
              <a:off x="7627645" y="4051892"/>
              <a:ext cx="17109" cy="14436"/>
            </a:xfrm>
            <a:custGeom>
              <a:avLst/>
              <a:gdLst/>
              <a:ahLst/>
              <a:cxnLst/>
              <a:rect l="l" t="t" r="r" b="b"/>
              <a:pathLst>
                <a:path w="653" h="551" extrusionOk="0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90"/>
            <p:cNvSpPr/>
            <p:nvPr/>
          </p:nvSpPr>
          <p:spPr>
            <a:xfrm>
              <a:off x="7651513" y="4122711"/>
              <a:ext cx="16847" cy="14436"/>
            </a:xfrm>
            <a:custGeom>
              <a:avLst/>
              <a:gdLst/>
              <a:ahLst/>
              <a:cxnLst/>
              <a:rect l="l" t="t" r="r" b="b"/>
              <a:pathLst>
                <a:path w="643" h="551" extrusionOk="0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90"/>
            <p:cNvSpPr/>
            <p:nvPr/>
          </p:nvSpPr>
          <p:spPr>
            <a:xfrm>
              <a:off x="7693459" y="4066957"/>
              <a:ext cx="20095" cy="17423"/>
            </a:xfrm>
            <a:custGeom>
              <a:avLst/>
              <a:gdLst/>
              <a:ahLst/>
              <a:cxnLst/>
              <a:rect l="l" t="t" r="r" b="b"/>
              <a:pathLst>
                <a:path w="767" h="665" extrusionOk="0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50" name="Google Shape;7950;p90"/>
          <p:cNvGrpSpPr/>
          <p:nvPr/>
        </p:nvGrpSpPr>
        <p:grpSpPr>
          <a:xfrm>
            <a:off x="6263725" y="4094658"/>
            <a:ext cx="210491" cy="362163"/>
            <a:chOff x="6263725" y="4277658"/>
            <a:chExt cx="210491" cy="362163"/>
          </a:xfrm>
        </p:grpSpPr>
        <p:sp>
          <p:nvSpPr>
            <p:cNvPr id="7951" name="Google Shape;7951;p90"/>
            <p:cNvSpPr/>
            <p:nvPr/>
          </p:nvSpPr>
          <p:spPr>
            <a:xfrm>
              <a:off x="6265480" y="4277658"/>
              <a:ext cx="88189" cy="362163"/>
            </a:xfrm>
            <a:custGeom>
              <a:avLst/>
              <a:gdLst/>
              <a:ahLst/>
              <a:cxnLst/>
              <a:rect l="l" t="t" r="r" b="b"/>
              <a:pathLst>
                <a:path w="3366" h="13823" extrusionOk="0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90"/>
            <p:cNvSpPr/>
            <p:nvPr/>
          </p:nvSpPr>
          <p:spPr>
            <a:xfrm>
              <a:off x="6265480" y="4277658"/>
              <a:ext cx="88189" cy="155497"/>
            </a:xfrm>
            <a:custGeom>
              <a:avLst/>
              <a:gdLst/>
              <a:ahLst/>
              <a:cxnLst/>
              <a:rect l="l" t="t" r="r" b="b"/>
              <a:pathLst>
                <a:path w="3366" h="5935" extrusionOk="0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90"/>
            <p:cNvSpPr/>
            <p:nvPr/>
          </p:nvSpPr>
          <p:spPr>
            <a:xfrm>
              <a:off x="6265480" y="4433600"/>
              <a:ext cx="88189" cy="206220"/>
            </a:xfrm>
            <a:custGeom>
              <a:avLst/>
              <a:gdLst/>
              <a:ahLst/>
              <a:cxnLst/>
              <a:rect l="l" t="t" r="r" b="b"/>
              <a:pathLst>
                <a:path w="3366" h="7871" extrusionOk="0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90"/>
            <p:cNvSpPr/>
            <p:nvPr/>
          </p:nvSpPr>
          <p:spPr>
            <a:xfrm>
              <a:off x="6267996" y="4349498"/>
              <a:ext cx="83159" cy="10559"/>
            </a:xfrm>
            <a:custGeom>
              <a:avLst/>
              <a:gdLst/>
              <a:ahLst/>
              <a:cxnLst/>
              <a:rect l="l" t="t" r="r" b="b"/>
              <a:pathLst>
                <a:path w="3174" h="403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90"/>
            <p:cNvSpPr/>
            <p:nvPr/>
          </p:nvSpPr>
          <p:spPr>
            <a:xfrm>
              <a:off x="6263725" y="4453460"/>
              <a:ext cx="89945" cy="10585"/>
            </a:xfrm>
            <a:custGeom>
              <a:avLst/>
              <a:gdLst/>
              <a:ahLst/>
              <a:cxnLst/>
              <a:rect l="l" t="t" r="r" b="b"/>
              <a:pathLst>
                <a:path w="3433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90"/>
            <p:cNvSpPr/>
            <p:nvPr/>
          </p:nvSpPr>
          <p:spPr>
            <a:xfrm>
              <a:off x="6267996" y="4381881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90"/>
            <p:cNvSpPr/>
            <p:nvPr/>
          </p:nvSpPr>
          <p:spPr>
            <a:xfrm>
              <a:off x="6267996" y="4525772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90"/>
            <p:cNvSpPr/>
            <p:nvPr/>
          </p:nvSpPr>
          <p:spPr>
            <a:xfrm>
              <a:off x="6267996" y="4557683"/>
              <a:ext cx="83159" cy="10585"/>
            </a:xfrm>
            <a:custGeom>
              <a:avLst/>
              <a:gdLst/>
              <a:ahLst/>
              <a:cxnLst/>
              <a:rect l="l" t="t" r="r" b="b"/>
              <a:pathLst>
                <a:path w="3174" h="404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90"/>
            <p:cNvSpPr/>
            <p:nvPr/>
          </p:nvSpPr>
          <p:spPr>
            <a:xfrm>
              <a:off x="6384271" y="4277658"/>
              <a:ext cx="88163" cy="362163"/>
            </a:xfrm>
            <a:custGeom>
              <a:avLst/>
              <a:gdLst/>
              <a:ahLst/>
              <a:cxnLst/>
              <a:rect l="l" t="t" r="r" b="b"/>
              <a:pathLst>
                <a:path w="3365" h="13823" extrusionOk="0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90"/>
            <p:cNvSpPr/>
            <p:nvPr/>
          </p:nvSpPr>
          <p:spPr>
            <a:xfrm>
              <a:off x="6403371" y="4277920"/>
              <a:ext cx="69063" cy="66076"/>
            </a:xfrm>
            <a:custGeom>
              <a:avLst/>
              <a:gdLst/>
              <a:ahLst/>
              <a:cxnLst/>
              <a:rect l="l" t="t" r="r" b="b"/>
              <a:pathLst>
                <a:path w="2636" h="2522" extrusionOk="0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90"/>
            <p:cNvSpPr/>
            <p:nvPr/>
          </p:nvSpPr>
          <p:spPr>
            <a:xfrm>
              <a:off x="6384271" y="4344835"/>
              <a:ext cx="88425" cy="294986"/>
            </a:xfrm>
            <a:custGeom>
              <a:avLst/>
              <a:gdLst/>
              <a:ahLst/>
              <a:cxnLst/>
              <a:rect l="l" t="t" r="r" b="b"/>
              <a:pathLst>
                <a:path w="3375" h="11259" extrusionOk="0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90"/>
            <p:cNvSpPr/>
            <p:nvPr/>
          </p:nvSpPr>
          <p:spPr>
            <a:xfrm>
              <a:off x="6382516" y="4364563"/>
              <a:ext cx="91700" cy="10559"/>
            </a:xfrm>
            <a:custGeom>
              <a:avLst/>
              <a:gdLst/>
              <a:ahLst/>
              <a:cxnLst/>
              <a:rect l="l" t="t" r="r" b="b"/>
              <a:pathLst>
                <a:path w="3500" h="403" extrusionOk="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90"/>
            <p:cNvSpPr/>
            <p:nvPr/>
          </p:nvSpPr>
          <p:spPr>
            <a:xfrm>
              <a:off x="6382516" y="4541361"/>
              <a:ext cx="91700" cy="10559"/>
            </a:xfrm>
            <a:custGeom>
              <a:avLst/>
              <a:gdLst/>
              <a:ahLst/>
              <a:cxnLst/>
              <a:rect l="l" t="t" r="r" b="b"/>
              <a:pathLst>
                <a:path w="3500" h="403" extrusionOk="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90"/>
            <p:cNvSpPr/>
            <p:nvPr/>
          </p:nvSpPr>
          <p:spPr>
            <a:xfrm>
              <a:off x="6386524" y="4437399"/>
              <a:ext cx="81665" cy="10585"/>
            </a:xfrm>
            <a:custGeom>
              <a:avLst/>
              <a:gdLst/>
              <a:ahLst/>
              <a:cxnLst/>
              <a:rect l="l" t="t" r="r" b="b"/>
              <a:pathLst>
                <a:path w="3117" h="404" extrusionOk="0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90"/>
            <p:cNvSpPr/>
            <p:nvPr/>
          </p:nvSpPr>
          <p:spPr>
            <a:xfrm>
              <a:off x="6386524" y="4469782"/>
              <a:ext cx="83421" cy="10585"/>
            </a:xfrm>
            <a:custGeom>
              <a:avLst/>
              <a:gdLst/>
              <a:ahLst/>
              <a:cxnLst/>
              <a:rect l="l" t="t" r="r" b="b"/>
              <a:pathLst>
                <a:path w="3184" h="404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66" name="Google Shape;7966;p90"/>
          <p:cNvGrpSpPr/>
          <p:nvPr/>
        </p:nvGrpSpPr>
        <p:grpSpPr>
          <a:xfrm>
            <a:off x="7987790" y="3621695"/>
            <a:ext cx="336303" cy="362005"/>
            <a:chOff x="7987790" y="3804695"/>
            <a:chExt cx="336303" cy="362005"/>
          </a:xfrm>
        </p:grpSpPr>
        <p:sp>
          <p:nvSpPr>
            <p:cNvPr id="7967" name="Google Shape;7967;p90"/>
            <p:cNvSpPr/>
            <p:nvPr/>
          </p:nvSpPr>
          <p:spPr>
            <a:xfrm>
              <a:off x="8053080" y="3851489"/>
              <a:ext cx="218010" cy="208080"/>
            </a:xfrm>
            <a:custGeom>
              <a:avLst/>
              <a:gdLst/>
              <a:ahLst/>
              <a:cxnLst/>
              <a:rect l="l" t="t" r="r" b="b"/>
              <a:pathLst>
                <a:path w="8321" h="7942" extrusionOk="0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90"/>
            <p:cNvSpPr/>
            <p:nvPr/>
          </p:nvSpPr>
          <p:spPr>
            <a:xfrm>
              <a:off x="8057534" y="3969939"/>
              <a:ext cx="179575" cy="21196"/>
            </a:xfrm>
            <a:custGeom>
              <a:avLst/>
              <a:gdLst/>
              <a:ahLst/>
              <a:cxnLst/>
              <a:rect l="l" t="t" r="r" b="b"/>
              <a:pathLst>
                <a:path w="6854" h="809" extrusionOk="0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90"/>
            <p:cNvSpPr/>
            <p:nvPr/>
          </p:nvSpPr>
          <p:spPr>
            <a:xfrm>
              <a:off x="8050329" y="3909312"/>
              <a:ext cx="187330" cy="27589"/>
            </a:xfrm>
            <a:custGeom>
              <a:avLst/>
              <a:gdLst/>
              <a:ahLst/>
              <a:cxnLst/>
              <a:rect l="l" t="t" r="r" b="b"/>
              <a:pathLst>
                <a:path w="7150" h="1053" extrusionOk="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90"/>
            <p:cNvSpPr/>
            <p:nvPr/>
          </p:nvSpPr>
          <p:spPr>
            <a:xfrm>
              <a:off x="8083367" y="3946568"/>
              <a:ext cx="178946" cy="18209"/>
            </a:xfrm>
            <a:custGeom>
              <a:avLst/>
              <a:gdLst/>
              <a:ahLst/>
              <a:cxnLst/>
              <a:rect l="l" t="t" r="r" b="b"/>
              <a:pathLst>
                <a:path w="6830" h="695" extrusionOk="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90"/>
            <p:cNvSpPr/>
            <p:nvPr/>
          </p:nvSpPr>
          <p:spPr>
            <a:xfrm>
              <a:off x="8082188" y="3881173"/>
              <a:ext cx="178867" cy="18052"/>
            </a:xfrm>
            <a:custGeom>
              <a:avLst/>
              <a:gdLst/>
              <a:ahLst/>
              <a:cxnLst/>
              <a:rect l="l" t="t" r="r" b="b"/>
              <a:pathLst>
                <a:path w="6827" h="689" extrusionOk="0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90"/>
            <p:cNvSpPr/>
            <p:nvPr/>
          </p:nvSpPr>
          <p:spPr>
            <a:xfrm>
              <a:off x="8083970" y="3999492"/>
              <a:ext cx="183610" cy="28322"/>
            </a:xfrm>
            <a:custGeom>
              <a:avLst/>
              <a:gdLst/>
              <a:ahLst/>
              <a:cxnLst/>
              <a:rect l="l" t="t" r="r" b="b"/>
              <a:pathLst>
                <a:path w="7008" h="1081" extrusionOk="0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90"/>
            <p:cNvSpPr/>
            <p:nvPr/>
          </p:nvSpPr>
          <p:spPr>
            <a:xfrm>
              <a:off x="8059106" y="3851489"/>
              <a:ext cx="129611" cy="29554"/>
            </a:xfrm>
            <a:custGeom>
              <a:avLst/>
              <a:gdLst/>
              <a:ahLst/>
              <a:cxnLst/>
              <a:rect l="l" t="t" r="r" b="b"/>
              <a:pathLst>
                <a:path w="4947" h="1128" extrusionOk="0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90"/>
            <p:cNvSpPr/>
            <p:nvPr/>
          </p:nvSpPr>
          <p:spPr>
            <a:xfrm>
              <a:off x="7987790" y="3804695"/>
              <a:ext cx="336041" cy="362005"/>
            </a:xfrm>
            <a:custGeom>
              <a:avLst/>
              <a:gdLst/>
              <a:ahLst/>
              <a:cxnLst/>
              <a:rect l="l" t="t" r="r" b="b"/>
              <a:pathLst>
                <a:path w="12826" h="13817" extrusionOk="0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90"/>
            <p:cNvSpPr/>
            <p:nvPr/>
          </p:nvSpPr>
          <p:spPr>
            <a:xfrm>
              <a:off x="8018680" y="3869331"/>
              <a:ext cx="51011" cy="251153"/>
            </a:xfrm>
            <a:custGeom>
              <a:avLst/>
              <a:gdLst/>
              <a:ahLst/>
              <a:cxnLst/>
              <a:rect l="l" t="t" r="r" b="b"/>
              <a:pathLst>
                <a:path w="1947" h="9586" extrusionOk="0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90"/>
            <p:cNvSpPr/>
            <p:nvPr/>
          </p:nvSpPr>
          <p:spPr>
            <a:xfrm>
              <a:off x="8006366" y="3804695"/>
              <a:ext cx="317727" cy="300724"/>
            </a:xfrm>
            <a:custGeom>
              <a:avLst/>
              <a:gdLst/>
              <a:ahLst/>
              <a:cxnLst/>
              <a:rect l="l" t="t" r="r" b="b"/>
              <a:pathLst>
                <a:path w="12127" h="11478" extrusionOk="0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7" name="Google Shape;7977;p90"/>
          <p:cNvGrpSpPr/>
          <p:nvPr/>
        </p:nvGrpSpPr>
        <p:grpSpPr>
          <a:xfrm>
            <a:off x="5273444" y="2708285"/>
            <a:ext cx="371123" cy="362267"/>
            <a:chOff x="5273444" y="2891285"/>
            <a:chExt cx="371123" cy="362267"/>
          </a:xfrm>
        </p:grpSpPr>
        <p:sp>
          <p:nvSpPr>
            <p:cNvPr id="7978" name="Google Shape;7978;p90"/>
            <p:cNvSpPr/>
            <p:nvPr/>
          </p:nvSpPr>
          <p:spPr>
            <a:xfrm>
              <a:off x="5301373" y="2914996"/>
              <a:ext cx="315186" cy="314452"/>
            </a:xfrm>
            <a:custGeom>
              <a:avLst/>
              <a:gdLst/>
              <a:ahLst/>
              <a:cxnLst/>
              <a:rect l="l" t="t" r="r" b="b"/>
              <a:pathLst>
                <a:path w="12030" h="12002" extrusionOk="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90"/>
            <p:cNvSpPr/>
            <p:nvPr/>
          </p:nvSpPr>
          <p:spPr>
            <a:xfrm>
              <a:off x="5427945" y="2958200"/>
              <a:ext cx="188614" cy="271249"/>
            </a:xfrm>
            <a:custGeom>
              <a:avLst/>
              <a:gdLst/>
              <a:ahLst/>
              <a:cxnLst/>
              <a:rect l="l" t="t" r="r" b="b"/>
              <a:pathLst>
                <a:path w="7199" h="10353" extrusionOk="0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90"/>
            <p:cNvSpPr/>
            <p:nvPr/>
          </p:nvSpPr>
          <p:spPr>
            <a:xfrm>
              <a:off x="5430539" y="3027210"/>
              <a:ext cx="131786" cy="142318"/>
            </a:xfrm>
            <a:custGeom>
              <a:avLst/>
              <a:gdLst/>
              <a:ahLst/>
              <a:cxnLst/>
              <a:rect l="l" t="t" r="r" b="b"/>
              <a:pathLst>
                <a:path w="5030" h="5432" extrusionOk="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90"/>
            <p:cNvSpPr/>
            <p:nvPr/>
          </p:nvSpPr>
          <p:spPr>
            <a:xfrm>
              <a:off x="5441752" y="3027761"/>
              <a:ext cx="120572" cy="141585"/>
            </a:xfrm>
            <a:custGeom>
              <a:avLst/>
              <a:gdLst/>
              <a:ahLst/>
              <a:cxnLst/>
              <a:rect l="l" t="t" r="r" b="b"/>
              <a:pathLst>
                <a:path w="4602" h="5404" extrusionOk="0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90"/>
            <p:cNvSpPr/>
            <p:nvPr/>
          </p:nvSpPr>
          <p:spPr>
            <a:xfrm>
              <a:off x="5382986" y="2999779"/>
              <a:ext cx="69640" cy="69587"/>
            </a:xfrm>
            <a:custGeom>
              <a:avLst/>
              <a:gdLst/>
              <a:ahLst/>
              <a:cxnLst/>
              <a:rect l="l" t="t" r="r" b="b"/>
              <a:pathLst>
                <a:path w="2658" h="2656" extrusionOk="0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90"/>
            <p:cNvSpPr/>
            <p:nvPr/>
          </p:nvSpPr>
          <p:spPr>
            <a:xfrm>
              <a:off x="5390767" y="3000644"/>
              <a:ext cx="61858" cy="68932"/>
            </a:xfrm>
            <a:custGeom>
              <a:avLst/>
              <a:gdLst/>
              <a:ahLst/>
              <a:cxnLst/>
              <a:rect l="l" t="t" r="r" b="b"/>
              <a:pathLst>
                <a:path w="2361" h="2631" extrusionOk="0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90"/>
            <p:cNvSpPr/>
            <p:nvPr/>
          </p:nvSpPr>
          <p:spPr>
            <a:xfrm>
              <a:off x="5510554" y="2894429"/>
              <a:ext cx="37571" cy="42706"/>
            </a:xfrm>
            <a:custGeom>
              <a:avLst/>
              <a:gdLst/>
              <a:ahLst/>
              <a:cxnLst/>
              <a:rect l="l" t="t" r="r" b="b"/>
              <a:pathLst>
                <a:path w="1434" h="1630" extrusionOk="0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90"/>
            <p:cNvSpPr/>
            <p:nvPr/>
          </p:nvSpPr>
          <p:spPr>
            <a:xfrm>
              <a:off x="5597721" y="2995928"/>
              <a:ext cx="46846" cy="32619"/>
            </a:xfrm>
            <a:custGeom>
              <a:avLst/>
              <a:gdLst/>
              <a:ahLst/>
              <a:cxnLst/>
              <a:rect l="l" t="t" r="r" b="b"/>
              <a:pathLst>
                <a:path w="1788" h="1245" extrusionOk="0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90"/>
            <p:cNvSpPr/>
            <p:nvPr/>
          </p:nvSpPr>
          <p:spPr>
            <a:xfrm>
              <a:off x="5594184" y="3123941"/>
              <a:ext cx="47448" cy="33824"/>
            </a:xfrm>
            <a:custGeom>
              <a:avLst/>
              <a:gdLst/>
              <a:ahLst/>
              <a:cxnLst/>
              <a:rect l="l" t="t" r="r" b="b"/>
              <a:pathLst>
                <a:path w="1811" h="1291" extrusionOk="0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90"/>
            <p:cNvSpPr/>
            <p:nvPr/>
          </p:nvSpPr>
          <p:spPr>
            <a:xfrm>
              <a:off x="5503034" y="3211082"/>
              <a:ext cx="35894" cy="42470"/>
            </a:xfrm>
            <a:custGeom>
              <a:avLst/>
              <a:gdLst/>
              <a:ahLst/>
              <a:cxnLst/>
              <a:rect l="l" t="t" r="r" b="b"/>
              <a:pathLst>
                <a:path w="1370" h="1621" extrusionOk="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90"/>
            <p:cNvSpPr/>
            <p:nvPr/>
          </p:nvSpPr>
          <p:spPr>
            <a:xfrm>
              <a:off x="5369912" y="3207571"/>
              <a:ext cx="37466" cy="42706"/>
            </a:xfrm>
            <a:custGeom>
              <a:avLst/>
              <a:gdLst/>
              <a:ahLst/>
              <a:cxnLst/>
              <a:rect l="l" t="t" r="r" b="b"/>
              <a:pathLst>
                <a:path w="1430" h="1630" extrusionOk="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90"/>
            <p:cNvSpPr/>
            <p:nvPr/>
          </p:nvSpPr>
          <p:spPr>
            <a:xfrm>
              <a:off x="5273444" y="3116159"/>
              <a:ext cx="47029" cy="32698"/>
            </a:xfrm>
            <a:custGeom>
              <a:avLst/>
              <a:gdLst/>
              <a:ahLst/>
              <a:cxnLst/>
              <a:rect l="l" t="t" r="r" b="b"/>
              <a:pathLst>
                <a:path w="1795" h="1248" extrusionOk="0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90"/>
            <p:cNvSpPr/>
            <p:nvPr/>
          </p:nvSpPr>
          <p:spPr>
            <a:xfrm>
              <a:off x="5277452" y="2987517"/>
              <a:ext cx="46295" cy="33248"/>
            </a:xfrm>
            <a:custGeom>
              <a:avLst/>
              <a:gdLst/>
              <a:ahLst/>
              <a:cxnLst/>
              <a:rect l="l" t="t" r="r" b="b"/>
              <a:pathLst>
                <a:path w="1767" h="1269" extrusionOk="0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90"/>
            <p:cNvSpPr/>
            <p:nvPr/>
          </p:nvSpPr>
          <p:spPr>
            <a:xfrm>
              <a:off x="5379265" y="2891285"/>
              <a:ext cx="35632" cy="42575"/>
            </a:xfrm>
            <a:custGeom>
              <a:avLst/>
              <a:gdLst/>
              <a:ahLst/>
              <a:cxnLst/>
              <a:rect l="l" t="t" r="r" b="b"/>
              <a:pathLst>
                <a:path w="1360" h="1625" extrusionOk="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92" name="Google Shape;7992;p90"/>
          <p:cNvGrpSpPr/>
          <p:nvPr/>
        </p:nvGrpSpPr>
        <p:grpSpPr>
          <a:xfrm>
            <a:off x="7630397" y="3175399"/>
            <a:ext cx="214759" cy="357030"/>
            <a:chOff x="2235125" y="238075"/>
            <a:chExt cx="3144350" cy="5227375"/>
          </a:xfrm>
        </p:grpSpPr>
        <p:sp>
          <p:nvSpPr>
            <p:cNvPr id="7993" name="Google Shape;7993;p90"/>
            <p:cNvSpPr/>
            <p:nvPr/>
          </p:nvSpPr>
          <p:spPr>
            <a:xfrm>
              <a:off x="2650075" y="593150"/>
              <a:ext cx="2312675" cy="2882350"/>
            </a:xfrm>
            <a:custGeom>
              <a:avLst/>
              <a:gdLst/>
              <a:ahLst/>
              <a:cxnLst/>
              <a:rect l="l" t="t" r="r" b="b"/>
              <a:pathLst>
                <a:path w="92507" h="115294" extrusionOk="0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90"/>
            <p:cNvSpPr/>
            <p:nvPr/>
          </p:nvSpPr>
          <p:spPr>
            <a:xfrm>
              <a:off x="3257850" y="3360975"/>
              <a:ext cx="269025" cy="1808275"/>
            </a:xfrm>
            <a:custGeom>
              <a:avLst/>
              <a:gdLst/>
              <a:ahLst/>
              <a:cxnLst/>
              <a:rect l="l" t="t" r="r" b="b"/>
              <a:pathLst>
                <a:path w="10761" h="72331" extrusionOk="0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90"/>
            <p:cNvSpPr/>
            <p:nvPr/>
          </p:nvSpPr>
          <p:spPr>
            <a:xfrm>
              <a:off x="3093300" y="5170300"/>
              <a:ext cx="596675" cy="295150"/>
            </a:xfrm>
            <a:custGeom>
              <a:avLst/>
              <a:gdLst/>
              <a:ahLst/>
              <a:cxnLst/>
              <a:rect l="l" t="t" r="r" b="b"/>
              <a:pathLst>
                <a:path w="23867" h="11806" extrusionOk="0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90"/>
            <p:cNvSpPr/>
            <p:nvPr/>
          </p:nvSpPr>
          <p:spPr>
            <a:xfrm>
              <a:off x="3921750" y="5170300"/>
              <a:ext cx="596700" cy="295150"/>
            </a:xfrm>
            <a:custGeom>
              <a:avLst/>
              <a:gdLst/>
              <a:ahLst/>
              <a:cxnLst/>
              <a:rect l="l" t="t" r="r" b="b"/>
              <a:pathLst>
                <a:path w="23868" h="11806" extrusionOk="0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90"/>
            <p:cNvSpPr/>
            <p:nvPr/>
          </p:nvSpPr>
          <p:spPr>
            <a:xfrm>
              <a:off x="2235125" y="238575"/>
              <a:ext cx="2312300" cy="451450"/>
            </a:xfrm>
            <a:custGeom>
              <a:avLst/>
              <a:gdLst/>
              <a:ahLst/>
              <a:cxnLst/>
              <a:rect l="l" t="t" r="r" b="b"/>
              <a:pathLst>
                <a:path w="92492" h="18058" extrusionOk="0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90"/>
            <p:cNvSpPr/>
            <p:nvPr/>
          </p:nvSpPr>
          <p:spPr>
            <a:xfrm>
              <a:off x="2251950" y="243125"/>
              <a:ext cx="2337325" cy="448250"/>
            </a:xfrm>
            <a:custGeom>
              <a:avLst/>
              <a:gdLst/>
              <a:ahLst/>
              <a:cxnLst/>
              <a:rect l="l" t="t" r="r" b="b"/>
              <a:pathLst>
                <a:path w="93493" h="17930" extrusionOk="0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90"/>
            <p:cNvSpPr/>
            <p:nvPr/>
          </p:nvSpPr>
          <p:spPr>
            <a:xfrm>
              <a:off x="3807650" y="238075"/>
              <a:ext cx="1571825" cy="453150"/>
            </a:xfrm>
            <a:custGeom>
              <a:avLst/>
              <a:gdLst/>
              <a:ahLst/>
              <a:cxnLst/>
              <a:rect l="l" t="t" r="r" b="b"/>
              <a:pathLst>
                <a:path w="62873" h="18126" extrusionOk="0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90"/>
            <p:cNvSpPr/>
            <p:nvPr/>
          </p:nvSpPr>
          <p:spPr>
            <a:xfrm>
              <a:off x="3805500" y="298575"/>
              <a:ext cx="1011300" cy="385275"/>
            </a:xfrm>
            <a:custGeom>
              <a:avLst/>
              <a:gdLst/>
              <a:ahLst/>
              <a:cxnLst/>
              <a:rect l="l" t="t" r="r" b="b"/>
              <a:pathLst>
                <a:path w="40452" h="15411" extrusionOk="0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90"/>
            <p:cNvSpPr/>
            <p:nvPr/>
          </p:nvSpPr>
          <p:spPr>
            <a:xfrm>
              <a:off x="4086300" y="3360975"/>
              <a:ext cx="269025" cy="1808275"/>
            </a:xfrm>
            <a:custGeom>
              <a:avLst/>
              <a:gdLst/>
              <a:ahLst/>
              <a:cxnLst/>
              <a:rect l="l" t="t" r="r" b="b"/>
              <a:pathLst>
                <a:path w="10761" h="72331" extrusionOk="0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2" name="Google Shape;8002;p90"/>
          <p:cNvGrpSpPr/>
          <p:nvPr/>
        </p:nvGrpSpPr>
        <p:grpSpPr>
          <a:xfrm>
            <a:off x="2810729" y="4084107"/>
            <a:ext cx="342496" cy="351944"/>
            <a:chOff x="2810729" y="4267107"/>
            <a:chExt cx="342496" cy="351944"/>
          </a:xfrm>
        </p:grpSpPr>
        <p:sp>
          <p:nvSpPr>
            <p:cNvPr id="8003" name="Google Shape;8003;p90"/>
            <p:cNvSpPr/>
            <p:nvPr/>
          </p:nvSpPr>
          <p:spPr>
            <a:xfrm>
              <a:off x="2890682" y="4267422"/>
              <a:ext cx="35575" cy="23627"/>
            </a:xfrm>
            <a:custGeom>
              <a:avLst/>
              <a:gdLst/>
              <a:ahLst/>
              <a:cxnLst/>
              <a:rect l="l" t="t" r="r" b="b"/>
              <a:pathLst>
                <a:path w="2376" h="1578" extrusionOk="0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90"/>
            <p:cNvSpPr/>
            <p:nvPr/>
          </p:nvSpPr>
          <p:spPr>
            <a:xfrm>
              <a:off x="2890996" y="4390181"/>
              <a:ext cx="34946" cy="36533"/>
            </a:xfrm>
            <a:custGeom>
              <a:avLst/>
              <a:gdLst/>
              <a:ahLst/>
              <a:cxnLst/>
              <a:rect l="l" t="t" r="r" b="b"/>
              <a:pathLst>
                <a:path w="2334" h="2440" extrusionOk="0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90"/>
            <p:cNvSpPr/>
            <p:nvPr/>
          </p:nvSpPr>
          <p:spPr>
            <a:xfrm>
              <a:off x="2886579" y="4287245"/>
              <a:ext cx="43780" cy="105466"/>
            </a:xfrm>
            <a:custGeom>
              <a:avLst/>
              <a:gdLst/>
              <a:ahLst/>
              <a:cxnLst/>
              <a:rect l="l" t="t" r="r" b="b"/>
              <a:pathLst>
                <a:path w="2924" h="7044" extrusionOk="0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90"/>
            <p:cNvSpPr/>
            <p:nvPr/>
          </p:nvSpPr>
          <p:spPr>
            <a:xfrm>
              <a:off x="2909248" y="4287245"/>
              <a:ext cx="20797" cy="105466"/>
            </a:xfrm>
            <a:custGeom>
              <a:avLst/>
              <a:gdLst/>
              <a:ahLst/>
              <a:cxnLst/>
              <a:rect l="l" t="t" r="r" b="b"/>
              <a:pathLst>
                <a:path w="1389" h="7044" extrusionOk="0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90"/>
            <p:cNvSpPr/>
            <p:nvPr/>
          </p:nvSpPr>
          <p:spPr>
            <a:xfrm>
              <a:off x="2819532" y="4267496"/>
              <a:ext cx="38419" cy="39917"/>
            </a:xfrm>
            <a:custGeom>
              <a:avLst/>
              <a:gdLst/>
              <a:ahLst/>
              <a:cxnLst/>
              <a:rect l="l" t="t" r="r" b="b"/>
              <a:pathLst>
                <a:path w="2566" h="2666" extrusionOk="0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90"/>
            <p:cNvSpPr/>
            <p:nvPr/>
          </p:nvSpPr>
          <p:spPr>
            <a:xfrm>
              <a:off x="2815130" y="4306140"/>
              <a:ext cx="46924" cy="230442"/>
            </a:xfrm>
            <a:custGeom>
              <a:avLst/>
              <a:gdLst/>
              <a:ahLst/>
              <a:cxnLst/>
              <a:rect l="l" t="t" r="r" b="b"/>
              <a:pathLst>
                <a:path w="3134" h="15391" extrusionOk="0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90"/>
            <p:cNvSpPr/>
            <p:nvPr/>
          </p:nvSpPr>
          <p:spPr>
            <a:xfrm>
              <a:off x="2838742" y="4306140"/>
              <a:ext cx="23312" cy="230442"/>
            </a:xfrm>
            <a:custGeom>
              <a:avLst/>
              <a:gdLst/>
              <a:ahLst/>
              <a:cxnLst/>
              <a:rect l="l" t="t" r="r" b="b"/>
              <a:pathLst>
                <a:path w="1557" h="15391" extrusionOk="0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90"/>
            <p:cNvSpPr/>
            <p:nvPr/>
          </p:nvSpPr>
          <p:spPr>
            <a:xfrm>
              <a:off x="2815130" y="4505080"/>
              <a:ext cx="46924" cy="31502"/>
            </a:xfrm>
            <a:custGeom>
              <a:avLst/>
              <a:gdLst/>
              <a:ahLst/>
              <a:cxnLst/>
              <a:rect l="l" t="t" r="r" b="b"/>
              <a:pathLst>
                <a:path w="3134" h="2104" extrusionOk="0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90"/>
            <p:cNvSpPr/>
            <p:nvPr/>
          </p:nvSpPr>
          <p:spPr>
            <a:xfrm>
              <a:off x="2888795" y="4455970"/>
              <a:ext cx="39677" cy="54799"/>
            </a:xfrm>
            <a:custGeom>
              <a:avLst/>
              <a:gdLst/>
              <a:ahLst/>
              <a:cxnLst/>
              <a:rect l="l" t="t" r="r" b="b"/>
              <a:pathLst>
                <a:path w="2650" h="3660" extrusionOk="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90"/>
            <p:cNvSpPr/>
            <p:nvPr/>
          </p:nvSpPr>
          <p:spPr>
            <a:xfrm>
              <a:off x="2883435" y="4475180"/>
              <a:ext cx="50068" cy="61402"/>
            </a:xfrm>
            <a:custGeom>
              <a:avLst/>
              <a:gdLst/>
              <a:ahLst/>
              <a:cxnLst/>
              <a:rect l="l" t="t" r="r" b="b"/>
              <a:pathLst>
                <a:path w="3344" h="4101" extrusionOk="0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90"/>
            <p:cNvSpPr/>
            <p:nvPr/>
          </p:nvSpPr>
          <p:spPr>
            <a:xfrm>
              <a:off x="2912077" y="4475180"/>
              <a:ext cx="21426" cy="61402"/>
            </a:xfrm>
            <a:custGeom>
              <a:avLst/>
              <a:gdLst/>
              <a:ahLst/>
              <a:cxnLst/>
              <a:rect l="l" t="t" r="r" b="b"/>
              <a:pathLst>
                <a:path w="1431" h="4101" extrusionOk="0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90"/>
            <p:cNvSpPr/>
            <p:nvPr/>
          </p:nvSpPr>
          <p:spPr>
            <a:xfrm>
              <a:off x="2955842" y="4272767"/>
              <a:ext cx="192666" cy="259399"/>
            </a:xfrm>
            <a:custGeom>
              <a:avLst/>
              <a:gdLst/>
              <a:ahLst/>
              <a:cxnLst/>
              <a:rect l="l" t="t" r="r" b="b"/>
              <a:pathLst>
                <a:path w="12868" h="17325" extrusionOk="0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90"/>
            <p:cNvSpPr/>
            <p:nvPr/>
          </p:nvSpPr>
          <p:spPr>
            <a:xfrm>
              <a:off x="3116063" y="4273081"/>
              <a:ext cx="32445" cy="259084"/>
            </a:xfrm>
            <a:custGeom>
              <a:avLst/>
              <a:gdLst/>
              <a:ahLst/>
              <a:cxnLst/>
              <a:rect l="l" t="t" r="r" b="b"/>
              <a:pathLst>
                <a:path w="2167" h="17304" extrusionOk="0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90"/>
            <p:cNvSpPr/>
            <p:nvPr/>
          </p:nvSpPr>
          <p:spPr>
            <a:xfrm>
              <a:off x="2984484" y="4267107"/>
              <a:ext cx="18266" cy="270733"/>
            </a:xfrm>
            <a:custGeom>
              <a:avLst/>
              <a:gdLst/>
              <a:ahLst/>
              <a:cxnLst/>
              <a:rect l="l" t="t" r="r" b="b"/>
              <a:pathLst>
                <a:path w="1220" h="18082" extrusionOk="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90"/>
            <p:cNvSpPr/>
            <p:nvPr/>
          </p:nvSpPr>
          <p:spPr>
            <a:xfrm>
              <a:off x="3091193" y="4499106"/>
              <a:ext cx="32445" cy="10705"/>
            </a:xfrm>
            <a:custGeom>
              <a:avLst/>
              <a:gdLst/>
              <a:ahLst/>
              <a:cxnLst/>
              <a:rect l="l" t="t" r="r" b="b"/>
              <a:pathLst>
                <a:path w="2167" h="715" extrusionOk="0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90"/>
            <p:cNvSpPr/>
            <p:nvPr/>
          </p:nvSpPr>
          <p:spPr>
            <a:xfrm>
              <a:off x="3110718" y="4485571"/>
              <a:ext cx="12292" cy="10705"/>
            </a:xfrm>
            <a:custGeom>
              <a:avLst/>
              <a:gdLst/>
              <a:ahLst/>
              <a:cxnLst/>
              <a:rect l="l" t="t" r="r" b="b"/>
              <a:pathLst>
                <a:path w="821" h="715" extrusionOk="0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90"/>
            <p:cNvSpPr/>
            <p:nvPr/>
          </p:nvSpPr>
          <p:spPr>
            <a:xfrm>
              <a:off x="2810729" y="4557334"/>
              <a:ext cx="342496" cy="61717"/>
            </a:xfrm>
            <a:custGeom>
              <a:avLst/>
              <a:gdLst/>
              <a:ahLst/>
              <a:cxnLst/>
              <a:rect l="l" t="t" r="r" b="b"/>
              <a:pathLst>
                <a:path w="22875" h="4122" extrusionOk="0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90"/>
            <p:cNvSpPr/>
            <p:nvPr/>
          </p:nvSpPr>
          <p:spPr>
            <a:xfrm>
              <a:off x="3129598" y="4557334"/>
              <a:ext cx="23627" cy="61717"/>
            </a:xfrm>
            <a:custGeom>
              <a:avLst/>
              <a:gdLst/>
              <a:ahLst/>
              <a:cxnLst/>
              <a:rect l="l" t="t" r="r" b="b"/>
              <a:pathLst>
                <a:path w="1578" h="4122" extrusionOk="0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90"/>
            <p:cNvSpPr/>
            <p:nvPr/>
          </p:nvSpPr>
          <p:spPr>
            <a:xfrm>
              <a:off x="2838428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90"/>
            <p:cNvSpPr/>
            <p:nvPr/>
          </p:nvSpPr>
          <p:spPr>
            <a:xfrm>
              <a:off x="2863611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90"/>
            <p:cNvSpPr/>
            <p:nvPr/>
          </p:nvSpPr>
          <p:spPr>
            <a:xfrm>
              <a:off x="2888795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90"/>
            <p:cNvSpPr/>
            <p:nvPr/>
          </p:nvSpPr>
          <p:spPr>
            <a:xfrm>
              <a:off x="2913664" y="4553711"/>
              <a:ext cx="10705" cy="22219"/>
            </a:xfrm>
            <a:custGeom>
              <a:avLst/>
              <a:gdLst/>
              <a:ahLst/>
              <a:cxnLst/>
              <a:rect l="l" t="t" r="r" b="b"/>
              <a:pathLst>
                <a:path w="715" h="1484" extrusionOk="0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90"/>
            <p:cNvSpPr/>
            <p:nvPr/>
          </p:nvSpPr>
          <p:spPr>
            <a:xfrm>
              <a:off x="2938833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90"/>
            <p:cNvSpPr/>
            <p:nvPr/>
          </p:nvSpPr>
          <p:spPr>
            <a:xfrm>
              <a:off x="2964017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90"/>
            <p:cNvSpPr/>
            <p:nvPr/>
          </p:nvSpPr>
          <p:spPr>
            <a:xfrm>
              <a:off x="2989201" y="4553711"/>
              <a:ext cx="10406" cy="22219"/>
            </a:xfrm>
            <a:custGeom>
              <a:avLst/>
              <a:gdLst/>
              <a:ahLst/>
              <a:cxnLst/>
              <a:rect l="l" t="t" r="r" b="b"/>
              <a:pathLst>
                <a:path w="695" h="1484" extrusionOk="0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90"/>
            <p:cNvSpPr/>
            <p:nvPr/>
          </p:nvSpPr>
          <p:spPr>
            <a:xfrm>
              <a:off x="3014070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90"/>
            <p:cNvSpPr/>
            <p:nvPr/>
          </p:nvSpPr>
          <p:spPr>
            <a:xfrm>
              <a:off x="3039254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90"/>
            <p:cNvSpPr/>
            <p:nvPr/>
          </p:nvSpPr>
          <p:spPr>
            <a:xfrm>
              <a:off x="3064438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90"/>
            <p:cNvSpPr/>
            <p:nvPr/>
          </p:nvSpPr>
          <p:spPr>
            <a:xfrm>
              <a:off x="3089472" y="4553711"/>
              <a:ext cx="10556" cy="22219"/>
            </a:xfrm>
            <a:custGeom>
              <a:avLst/>
              <a:gdLst/>
              <a:ahLst/>
              <a:cxnLst/>
              <a:rect l="l" t="t" r="r" b="b"/>
              <a:pathLst>
                <a:path w="705" h="1484" extrusionOk="0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90"/>
            <p:cNvSpPr/>
            <p:nvPr/>
          </p:nvSpPr>
          <p:spPr>
            <a:xfrm>
              <a:off x="3114491" y="4553711"/>
              <a:ext cx="10720" cy="22219"/>
            </a:xfrm>
            <a:custGeom>
              <a:avLst/>
              <a:gdLst/>
              <a:ahLst/>
              <a:cxnLst/>
              <a:rect l="l" t="t" r="r" b="b"/>
              <a:pathLst>
                <a:path w="716" h="1484" extrusionOk="0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33" name="Google Shape;8033;p90"/>
          <p:cNvGrpSpPr/>
          <p:nvPr/>
        </p:nvGrpSpPr>
        <p:grpSpPr>
          <a:xfrm>
            <a:off x="1779168" y="3622625"/>
            <a:ext cx="282381" cy="343454"/>
            <a:chOff x="1779168" y="3805625"/>
            <a:chExt cx="282381" cy="343454"/>
          </a:xfrm>
        </p:grpSpPr>
        <p:sp>
          <p:nvSpPr>
            <p:cNvPr id="8034" name="Google Shape;8034;p90"/>
            <p:cNvSpPr/>
            <p:nvPr/>
          </p:nvSpPr>
          <p:spPr>
            <a:xfrm>
              <a:off x="1798048" y="3814758"/>
              <a:ext cx="243662" cy="314797"/>
            </a:xfrm>
            <a:custGeom>
              <a:avLst/>
              <a:gdLst/>
              <a:ahLst/>
              <a:cxnLst/>
              <a:rect l="l" t="t" r="r" b="b"/>
              <a:pathLst>
                <a:path w="16274" h="21025" extrusionOk="0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90"/>
            <p:cNvSpPr/>
            <p:nvPr/>
          </p:nvSpPr>
          <p:spPr>
            <a:xfrm>
              <a:off x="1798048" y="3814758"/>
              <a:ext cx="54485" cy="314797"/>
            </a:xfrm>
            <a:custGeom>
              <a:avLst/>
              <a:gdLst/>
              <a:ahLst/>
              <a:cxnLst/>
              <a:rect l="l" t="t" r="r" b="b"/>
              <a:pathLst>
                <a:path w="3639" h="21025" extrusionOk="0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90"/>
            <p:cNvSpPr/>
            <p:nvPr/>
          </p:nvSpPr>
          <p:spPr>
            <a:xfrm>
              <a:off x="1779168" y="4116319"/>
              <a:ext cx="282381" cy="32760"/>
            </a:xfrm>
            <a:custGeom>
              <a:avLst/>
              <a:gdLst/>
              <a:ahLst/>
              <a:cxnLst/>
              <a:rect l="l" t="t" r="r" b="b"/>
              <a:pathLst>
                <a:path w="18860" h="2188" extrusionOk="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90"/>
            <p:cNvSpPr/>
            <p:nvPr/>
          </p:nvSpPr>
          <p:spPr>
            <a:xfrm>
              <a:off x="1930585" y="3847488"/>
              <a:ext cx="90359" cy="247750"/>
            </a:xfrm>
            <a:custGeom>
              <a:avLst/>
              <a:gdLst/>
              <a:ahLst/>
              <a:cxnLst/>
              <a:rect l="l" t="t" r="r" b="b"/>
              <a:pathLst>
                <a:path w="6035" h="16547" extrusionOk="0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90"/>
            <p:cNvSpPr/>
            <p:nvPr/>
          </p:nvSpPr>
          <p:spPr>
            <a:xfrm>
              <a:off x="1818830" y="3847488"/>
              <a:ext cx="90988" cy="147659"/>
            </a:xfrm>
            <a:custGeom>
              <a:avLst/>
              <a:gdLst/>
              <a:ahLst/>
              <a:cxnLst/>
              <a:rect l="l" t="t" r="r" b="b"/>
              <a:pathLst>
                <a:path w="6077" h="9862" extrusionOk="0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90"/>
            <p:cNvSpPr/>
            <p:nvPr/>
          </p:nvSpPr>
          <p:spPr>
            <a:xfrm>
              <a:off x="1818830" y="3847802"/>
              <a:ext cx="33703" cy="147344"/>
            </a:xfrm>
            <a:custGeom>
              <a:avLst/>
              <a:gdLst/>
              <a:ahLst/>
              <a:cxnLst/>
              <a:rect l="l" t="t" r="r" b="b"/>
              <a:pathLst>
                <a:path w="2251" h="9841" extrusionOk="0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90"/>
            <p:cNvSpPr/>
            <p:nvPr/>
          </p:nvSpPr>
          <p:spPr>
            <a:xfrm>
              <a:off x="1831737" y="3916107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90"/>
            <p:cNvSpPr/>
            <p:nvPr/>
          </p:nvSpPr>
          <p:spPr>
            <a:xfrm>
              <a:off x="1831737" y="3916107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90"/>
            <p:cNvSpPr/>
            <p:nvPr/>
          </p:nvSpPr>
          <p:spPr>
            <a:xfrm>
              <a:off x="1831737" y="3892510"/>
              <a:ext cx="63603" cy="10391"/>
            </a:xfrm>
            <a:custGeom>
              <a:avLst/>
              <a:gdLst/>
              <a:ahLst/>
              <a:cxnLst/>
              <a:rect l="l" t="t" r="r" b="b"/>
              <a:pathLst>
                <a:path w="4248" h="694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90"/>
            <p:cNvSpPr/>
            <p:nvPr/>
          </p:nvSpPr>
          <p:spPr>
            <a:xfrm>
              <a:off x="1831737" y="3892510"/>
              <a:ext cx="20797" cy="10391"/>
            </a:xfrm>
            <a:custGeom>
              <a:avLst/>
              <a:gdLst/>
              <a:ahLst/>
              <a:cxnLst/>
              <a:rect l="l" t="t" r="r" b="b"/>
              <a:pathLst>
                <a:path w="1389" h="694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90"/>
            <p:cNvSpPr/>
            <p:nvPr/>
          </p:nvSpPr>
          <p:spPr>
            <a:xfrm>
              <a:off x="1831737" y="3868584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90"/>
            <p:cNvSpPr/>
            <p:nvPr/>
          </p:nvSpPr>
          <p:spPr>
            <a:xfrm>
              <a:off x="1831737" y="3868584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90"/>
            <p:cNvSpPr/>
            <p:nvPr/>
          </p:nvSpPr>
          <p:spPr>
            <a:xfrm>
              <a:off x="1831737" y="3940033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90"/>
            <p:cNvSpPr/>
            <p:nvPr/>
          </p:nvSpPr>
          <p:spPr>
            <a:xfrm>
              <a:off x="1831737" y="3940033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90"/>
            <p:cNvSpPr/>
            <p:nvPr/>
          </p:nvSpPr>
          <p:spPr>
            <a:xfrm>
              <a:off x="1831737" y="3963644"/>
              <a:ext cx="63603" cy="10406"/>
            </a:xfrm>
            <a:custGeom>
              <a:avLst/>
              <a:gdLst/>
              <a:ahLst/>
              <a:cxnLst/>
              <a:rect l="l" t="t" r="r" b="b"/>
              <a:pathLst>
                <a:path w="4248" h="695" extrusionOk="0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90"/>
            <p:cNvSpPr/>
            <p:nvPr/>
          </p:nvSpPr>
          <p:spPr>
            <a:xfrm>
              <a:off x="1831737" y="3963644"/>
              <a:ext cx="20797" cy="10406"/>
            </a:xfrm>
            <a:custGeom>
              <a:avLst/>
              <a:gdLst/>
              <a:ahLst/>
              <a:cxnLst/>
              <a:rect l="l" t="t" r="r" b="b"/>
              <a:pathLst>
                <a:path w="1389" h="695" extrusionOk="0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90"/>
            <p:cNvSpPr/>
            <p:nvPr/>
          </p:nvSpPr>
          <p:spPr>
            <a:xfrm>
              <a:off x="1818830" y="4022202"/>
              <a:ext cx="22369" cy="58557"/>
            </a:xfrm>
            <a:custGeom>
              <a:avLst/>
              <a:gdLst/>
              <a:ahLst/>
              <a:cxnLst/>
              <a:rect l="l" t="t" r="r" b="b"/>
              <a:pathLst>
                <a:path w="1494" h="3911" extrusionOk="0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90"/>
            <p:cNvSpPr/>
            <p:nvPr/>
          </p:nvSpPr>
          <p:spPr>
            <a:xfrm>
              <a:off x="1865739" y="4039510"/>
              <a:ext cx="19839" cy="20168"/>
            </a:xfrm>
            <a:custGeom>
              <a:avLst/>
              <a:gdLst/>
              <a:ahLst/>
              <a:cxnLst/>
              <a:rect l="l" t="t" r="r" b="b"/>
              <a:pathLst>
                <a:path w="1325" h="1347" extrusionOk="0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90"/>
            <p:cNvSpPr/>
            <p:nvPr/>
          </p:nvSpPr>
          <p:spPr>
            <a:xfrm>
              <a:off x="1813800" y="4009760"/>
              <a:ext cx="10391" cy="83277"/>
            </a:xfrm>
            <a:custGeom>
              <a:avLst/>
              <a:gdLst/>
              <a:ahLst/>
              <a:cxnLst/>
              <a:rect l="l" t="t" r="r" b="b"/>
              <a:pathLst>
                <a:path w="694" h="5562" extrusionOk="0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90"/>
            <p:cNvSpPr/>
            <p:nvPr/>
          </p:nvSpPr>
          <p:spPr>
            <a:xfrm>
              <a:off x="1930585" y="3967732"/>
              <a:ext cx="90359" cy="20797"/>
            </a:xfrm>
            <a:custGeom>
              <a:avLst/>
              <a:gdLst/>
              <a:ahLst/>
              <a:cxnLst/>
              <a:rect l="l" t="t" r="r" b="b"/>
              <a:pathLst>
                <a:path w="6035" h="1389" extrusionOk="0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90"/>
            <p:cNvSpPr/>
            <p:nvPr/>
          </p:nvSpPr>
          <p:spPr>
            <a:xfrm>
              <a:off x="1992901" y="3889351"/>
              <a:ext cx="28043" cy="78396"/>
            </a:xfrm>
            <a:custGeom>
              <a:avLst/>
              <a:gdLst/>
              <a:ahLst/>
              <a:cxnLst/>
              <a:rect l="l" t="t" r="r" b="b"/>
              <a:pathLst>
                <a:path w="1873" h="5236" extrusionOk="0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90"/>
            <p:cNvSpPr/>
            <p:nvPr/>
          </p:nvSpPr>
          <p:spPr>
            <a:xfrm>
              <a:off x="1972134" y="3913591"/>
              <a:ext cx="20782" cy="54156"/>
            </a:xfrm>
            <a:custGeom>
              <a:avLst/>
              <a:gdLst/>
              <a:ahLst/>
              <a:cxnLst/>
              <a:rect l="l" t="t" r="r" b="b"/>
              <a:pathLst>
                <a:path w="1388" h="3617" extrusionOk="0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90"/>
            <p:cNvSpPr/>
            <p:nvPr/>
          </p:nvSpPr>
          <p:spPr>
            <a:xfrm>
              <a:off x="1930585" y="3889980"/>
              <a:ext cx="20782" cy="77767"/>
            </a:xfrm>
            <a:custGeom>
              <a:avLst/>
              <a:gdLst/>
              <a:ahLst/>
              <a:cxnLst/>
              <a:rect l="l" t="t" r="r" b="b"/>
              <a:pathLst>
                <a:path w="1388" h="5194" extrusionOk="0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90"/>
            <p:cNvSpPr/>
            <p:nvPr/>
          </p:nvSpPr>
          <p:spPr>
            <a:xfrm>
              <a:off x="1951352" y="3921467"/>
              <a:ext cx="20797" cy="46280"/>
            </a:xfrm>
            <a:custGeom>
              <a:avLst/>
              <a:gdLst/>
              <a:ahLst/>
              <a:cxnLst/>
              <a:rect l="l" t="t" r="r" b="b"/>
              <a:pathLst>
                <a:path w="1389" h="3091" extrusionOk="0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90"/>
            <p:cNvSpPr/>
            <p:nvPr/>
          </p:nvSpPr>
          <p:spPr>
            <a:xfrm>
              <a:off x="1974964" y="4026289"/>
              <a:ext cx="44393" cy="68948"/>
            </a:xfrm>
            <a:custGeom>
              <a:avLst/>
              <a:gdLst/>
              <a:ahLst/>
              <a:cxnLst/>
              <a:rect l="l" t="t" r="r" b="b"/>
              <a:pathLst>
                <a:path w="2965" h="4605" extrusionOk="0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90"/>
            <p:cNvSpPr/>
            <p:nvPr/>
          </p:nvSpPr>
          <p:spPr>
            <a:xfrm>
              <a:off x="1930585" y="4017770"/>
              <a:ext cx="20782" cy="77782"/>
            </a:xfrm>
            <a:custGeom>
              <a:avLst/>
              <a:gdLst/>
              <a:ahLst/>
              <a:cxnLst/>
              <a:rect l="l" t="t" r="r" b="b"/>
              <a:pathLst>
                <a:path w="1388" h="5195" extrusionOk="0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90"/>
            <p:cNvSpPr/>
            <p:nvPr/>
          </p:nvSpPr>
          <p:spPr>
            <a:xfrm>
              <a:off x="1951352" y="4044855"/>
              <a:ext cx="20797" cy="50697"/>
            </a:xfrm>
            <a:custGeom>
              <a:avLst/>
              <a:gdLst/>
              <a:ahLst/>
              <a:cxnLst/>
              <a:rect l="l" t="t" r="r" b="b"/>
              <a:pathLst>
                <a:path w="1389" h="3386" extrusionOk="0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90"/>
            <p:cNvSpPr/>
            <p:nvPr/>
          </p:nvSpPr>
          <p:spPr>
            <a:xfrm>
              <a:off x="1789245" y="3805625"/>
              <a:ext cx="261914" cy="21426"/>
            </a:xfrm>
            <a:custGeom>
              <a:avLst/>
              <a:gdLst/>
              <a:ahLst/>
              <a:cxnLst/>
              <a:rect l="l" t="t" r="r" b="b"/>
              <a:pathLst>
                <a:path w="17493" h="1431" extrusionOk="0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62" name="Google Shape;8062;p90"/>
          <p:cNvGrpSpPr/>
          <p:nvPr/>
        </p:nvGrpSpPr>
        <p:grpSpPr>
          <a:xfrm>
            <a:off x="2593522" y="2224029"/>
            <a:ext cx="391606" cy="364535"/>
            <a:chOff x="2593522" y="2407029"/>
            <a:chExt cx="391606" cy="364535"/>
          </a:xfrm>
        </p:grpSpPr>
        <p:sp>
          <p:nvSpPr>
            <p:cNvPr id="8063" name="Google Shape;8063;p90"/>
            <p:cNvSpPr/>
            <p:nvPr/>
          </p:nvSpPr>
          <p:spPr>
            <a:xfrm>
              <a:off x="2602641" y="2573867"/>
              <a:ext cx="97291" cy="197697"/>
            </a:xfrm>
            <a:custGeom>
              <a:avLst/>
              <a:gdLst/>
              <a:ahLst/>
              <a:cxnLst/>
              <a:rect l="l" t="t" r="r" b="b"/>
              <a:pathLst>
                <a:path w="6498" h="13204" extrusionOk="0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90"/>
            <p:cNvSpPr/>
            <p:nvPr/>
          </p:nvSpPr>
          <p:spPr>
            <a:xfrm>
              <a:off x="2680078" y="2573867"/>
              <a:ext cx="19854" cy="156148"/>
            </a:xfrm>
            <a:custGeom>
              <a:avLst/>
              <a:gdLst/>
              <a:ahLst/>
              <a:cxnLst/>
              <a:rect l="l" t="t" r="r" b="b"/>
              <a:pathLst>
                <a:path w="1326" h="10429" extrusionOk="0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90"/>
            <p:cNvSpPr/>
            <p:nvPr/>
          </p:nvSpPr>
          <p:spPr>
            <a:xfrm>
              <a:off x="2602641" y="2742907"/>
              <a:ext cx="57629" cy="28657"/>
            </a:xfrm>
            <a:custGeom>
              <a:avLst/>
              <a:gdLst/>
              <a:ahLst/>
              <a:cxnLst/>
              <a:rect l="l" t="t" r="r" b="b"/>
              <a:pathLst>
                <a:path w="3849" h="1914" extrusionOk="0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90"/>
            <p:cNvSpPr/>
            <p:nvPr/>
          </p:nvSpPr>
          <p:spPr>
            <a:xfrm>
              <a:off x="2593522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90"/>
            <p:cNvSpPr/>
            <p:nvPr/>
          </p:nvSpPr>
          <p:spPr>
            <a:xfrm>
              <a:off x="2593522" y="2516567"/>
              <a:ext cx="106410" cy="56985"/>
            </a:xfrm>
            <a:custGeom>
              <a:avLst/>
              <a:gdLst/>
              <a:ahLst/>
              <a:cxnLst/>
              <a:rect l="l" t="t" r="r" b="b"/>
              <a:pathLst>
                <a:path w="7107" h="3806" extrusionOk="0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90"/>
            <p:cNvSpPr/>
            <p:nvPr/>
          </p:nvSpPr>
          <p:spPr>
            <a:xfrm>
              <a:off x="2629726" y="2602794"/>
              <a:ext cx="43136" cy="61432"/>
            </a:xfrm>
            <a:custGeom>
              <a:avLst/>
              <a:gdLst/>
              <a:ahLst/>
              <a:cxnLst/>
              <a:rect l="l" t="t" r="r" b="b"/>
              <a:pathLst>
                <a:path w="2881" h="4103" extrusionOk="0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90"/>
            <p:cNvSpPr/>
            <p:nvPr/>
          </p:nvSpPr>
          <p:spPr>
            <a:xfrm>
              <a:off x="2646091" y="2602704"/>
              <a:ext cx="26771" cy="61522"/>
            </a:xfrm>
            <a:custGeom>
              <a:avLst/>
              <a:gdLst/>
              <a:ahLst/>
              <a:cxnLst/>
              <a:rect l="l" t="t" r="r" b="b"/>
              <a:pathLst>
                <a:path w="1788" h="4109" extrusionOk="0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90"/>
            <p:cNvSpPr/>
            <p:nvPr/>
          </p:nvSpPr>
          <p:spPr>
            <a:xfrm>
              <a:off x="2878719" y="2573867"/>
              <a:ext cx="97276" cy="197697"/>
            </a:xfrm>
            <a:custGeom>
              <a:avLst/>
              <a:gdLst/>
              <a:ahLst/>
              <a:cxnLst/>
              <a:rect l="l" t="t" r="r" b="b"/>
              <a:pathLst>
                <a:path w="6497" h="13204" extrusionOk="0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90"/>
            <p:cNvSpPr/>
            <p:nvPr/>
          </p:nvSpPr>
          <p:spPr>
            <a:xfrm>
              <a:off x="2959929" y="2573867"/>
              <a:ext cx="15751" cy="197697"/>
            </a:xfrm>
            <a:custGeom>
              <a:avLst/>
              <a:gdLst/>
              <a:ahLst/>
              <a:cxnLst/>
              <a:rect l="l" t="t" r="r" b="b"/>
              <a:pathLst>
                <a:path w="1052" h="13204" extrusionOk="0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90"/>
            <p:cNvSpPr/>
            <p:nvPr/>
          </p:nvSpPr>
          <p:spPr>
            <a:xfrm>
              <a:off x="2878719" y="2573867"/>
              <a:ext cx="20782" cy="156148"/>
            </a:xfrm>
            <a:custGeom>
              <a:avLst/>
              <a:gdLst/>
              <a:ahLst/>
              <a:cxnLst/>
              <a:rect l="l" t="t" r="r" b="b"/>
              <a:pathLst>
                <a:path w="1388" h="10429" extrusionOk="0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90"/>
            <p:cNvSpPr/>
            <p:nvPr/>
          </p:nvSpPr>
          <p:spPr>
            <a:xfrm>
              <a:off x="2918381" y="2742907"/>
              <a:ext cx="57614" cy="28657"/>
            </a:xfrm>
            <a:custGeom>
              <a:avLst/>
              <a:gdLst/>
              <a:ahLst/>
              <a:cxnLst/>
              <a:rect l="l" t="t" r="r" b="b"/>
              <a:pathLst>
                <a:path w="3848" h="1914" extrusionOk="0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90"/>
            <p:cNvSpPr/>
            <p:nvPr/>
          </p:nvSpPr>
          <p:spPr>
            <a:xfrm>
              <a:off x="2959929" y="2742907"/>
              <a:ext cx="15751" cy="28657"/>
            </a:xfrm>
            <a:custGeom>
              <a:avLst/>
              <a:gdLst/>
              <a:ahLst/>
              <a:cxnLst/>
              <a:rect l="l" t="t" r="r" b="b"/>
              <a:pathLst>
                <a:path w="1052" h="1914" extrusionOk="0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90"/>
            <p:cNvSpPr/>
            <p:nvPr/>
          </p:nvSpPr>
          <p:spPr>
            <a:xfrm>
              <a:off x="2878719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90"/>
            <p:cNvSpPr/>
            <p:nvPr/>
          </p:nvSpPr>
          <p:spPr>
            <a:xfrm>
              <a:off x="2878719" y="2516552"/>
              <a:ext cx="106410" cy="57330"/>
            </a:xfrm>
            <a:custGeom>
              <a:avLst/>
              <a:gdLst/>
              <a:ahLst/>
              <a:cxnLst/>
              <a:rect l="l" t="t" r="r" b="b"/>
              <a:pathLst>
                <a:path w="7107" h="3829" extrusionOk="0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90"/>
            <p:cNvSpPr/>
            <p:nvPr/>
          </p:nvSpPr>
          <p:spPr>
            <a:xfrm>
              <a:off x="2675991" y="2714249"/>
              <a:ext cx="226669" cy="28672"/>
            </a:xfrm>
            <a:custGeom>
              <a:avLst/>
              <a:gdLst/>
              <a:ahLst/>
              <a:cxnLst/>
              <a:rect l="l" t="t" r="r" b="b"/>
              <a:pathLst>
                <a:path w="15139" h="1915" extrusionOk="0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90"/>
            <p:cNvSpPr/>
            <p:nvPr/>
          </p:nvSpPr>
          <p:spPr>
            <a:xfrm>
              <a:off x="2676305" y="2714249"/>
              <a:ext cx="226354" cy="28672"/>
            </a:xfrm>
            <a:custGeom>
              <a:avLst/>
              <a:gdLst/>
              <a:ahLst/>
              <a:cxnLst/>
              <a:rect l="l" t="t" r="r" b="b"/>
              <a:pathLst>
                <a:path w="15118" h="1915" extrusionOk="0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90"/>
            <p:cNvSpPr/>
            <p:nvPr/>
          </p:nvSpPr>
          <p:spPr>
            <a:xfrm>
              <a:off x="2660255" y="2742907"/>
              <a:ext cx="258141" cy="28657"/>
            </a:xfrm>
            <a:custGeom>
              <a:avLst/>
              <a:gdLst/>
              <a:ahLst/>
              <a:cxnLst/>
              <a:rect l="l" t="t" r="r" b="b"/>
              <a:pathLst>
                <a:path w="17241" h="1914" extrusionOk="0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90"/>
            <p:cNvSpPr/>
            <p:nvPr/>
          </p:nvSpPr>
          <p:spPr>
            <a:xfrm>
              <a:off x="2660255" y="2742907"/>
              <a:ext cx="258141" cy="28657"/>
            </a:xfrm>
            <a:custGeom>
              <a:avLst/>
              <a:gdLst/>
              <a:ahLst/>
              <a:cxnLst/>
              <a:rect l="l" t="t" r="r" b="b"/>
              <a:pathLst>
                <a:path w="17241" h="1914" extrusionOk="0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90"/>
            <p:cNvSpPr/>
            <p:nvPr/>
          </p:nvSpPr>
          <p:spPr>
            <a:xfrm>
              <a:off x="2715968" y="2516567"/>
              <a:ext cx="147344" cy="197697"/>
            </a:xfrm>
            <a:custGeom>
              <a:avLst/>
              <a:gdLst/>
              <a:ahLst/>
              <a:cxnLst/>
              <a:rect l="l" t="t" r="r" b="b"/>
              <a:pathLst>
                <a:path w="9841" h="13204" extrusionOk="0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90"/>
            <p:cNvSpPr/>
            <p:nvPr/>
          </p:nvSpPr>
          <p:spPr>
            <a:xfrm>
              <a:off x="2763191" y="2618560"/>
              <a:ext cx="52583" cy="95704"/>
            </a:xfrm>
            <a:custGeom>
              <a:avLst/>
              <a:gdLst/>
              <a:ahLst/>
              <a:cxnLst/>
              <a:rect l="l" t="t" r="r" b="b"/>
              <a:pathLst>
                <a:path w="3512" h="6392" extrusionOk="0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90"/>
            <p:cNvSpPr/>
            <p:nvPr/>
          </p:nvSpPr>
          <p:spPr>
            <a:xfrm>
              <a:off x="2783329" y="2618515"/>
              <a:ext cx="32445" cy="95749"/>
            </a:xfrm>
            <a:custGeom>
              <a:avLst/>
              <a:gdLst/>
              <a:ahLst/>
              <a:cxnLst/>
              <a:rect l="l" t="t" r="r" b="b"/>
              <a:pathLst>
                <a:path w="2167" h="6395" extrusionOk="0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90"/>
            <p:cNvSpPr/>
            <p:nvPr/>
          </p:nvSpPr>
          <p:spPr>
            <a:xfrm>
              <a:off x="2692041" y="2516253"/>
              <a:ext cx="47867" cy="32131"/>
            </a:xfrm>
            <a:custGeom>
              <a:avLst/>
              <a:gdLst/>
              <a:ahLst/>
              <a:cxnLst/>
              <a:rect l="l" t="t" r="r" b="b"/>
              <a:pathLst>
                <a:path w="3197" h="2146" extrusionOk="0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90"/>
            <p:cNvSpPr/>
            <p:nvPr/>
          </p:nvSpPr>
          <p:spPr>
            <a:xfrm>
              <a:off x="2719112" y="2516253"/>
              <a:ext cx="20797" cy="31817"/>
            </a:xfrm>
            <a:custGeom>
              <a:avLst/>
              <a:gdLst/>
              <a:ahLst/>
              <a:cxnLst/>
              <a:rect l="l" t="t" r="r" b="b"/>
              <a:pathLst>
                <a:path w="1389" h="2125" extrusionOk="0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90"/>
            <p:cNvSpPr/>
            <p:nvPr/>
          </p:nvSpPr>
          <p:spPr>
            <a:xfrm>
              <a:off x="2692041" y="2682148"/>
              <a:ext cx="47867" cy="32116"/>
            </a:xfrm>
            <a:custGeom>
              <a:avLst/>
              <a:gdLst/>
              <a:ahLst/>
              <a:cxnLst/>
              <a:rect l="l" t="t" r="r" b="b"/>
              <a:pathLst>
                <a:path w="3197" h="2145" extrusionOk="0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90"/>
            <p:cNvSpPr/>
            <p:nvPr/>
          </p:nvSpPr>
          <p:spPr>
            <a:xfrm>
              <a:off x="2719112" y="2682148"/>
              <a:ext cx="20797" cy="31802"/>
            </a:xfrm>
            <a:custGeom>
              <a:avLst/>
              <a:gdLst/>
              <a:ahLst/>
              <a:cxnLst/>
              <a:rect l="l" t="t" r="r" b="b"/>
              <a:pathLst>
                <a:path w="1389" h="2124" extrusionOk="0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90"/>
            <p:cNvSpPr/>
            <p:nvPr/>
          </p:nvSpPr>
          <p:spPr>
            <a:xfrm>
              <a:off x="2699917" y="2548369"/>
              <a:ext cx="31802" cy="133794"/>
            </a:xfrm>
            <a:custGeom>
              <a:avLst/>
              <a:gdLst/>
              <a:ahLst/>
              <a:cxnLst/>
              <a:rect l="l" t="t" r="r" b="b"/>
              <a:pathLst>
                <a:path w="2124" h="8936" extrusionOk="0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90"/>
            <p:cNvSpPr/>
            <p:nvPr/>
          </p:nvSpPr>
          <p:spPr>
            <a:xfrm>
              <a:off x="2838742" y="2516253"/>
              <a:ext cx="47852" cy="32131"/>
            </a:xfrm>
            <a:custGeom>
              <a:avLst/>
              <a:gdLst/>
              <a:ahLst/>
              <a:cxnLst/>
              <a:rect l="l" t="t" r="r" b="b"/>
              <a:pathLst>
                <a:path w="3196" h="2146" extrusionOk="0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90"/>
            <p:cNvSpPr/>
            <p:nvPr/>
          </p:nvSpPr>
          <p:spPr>
            <a:xfrm>
              <a:off x="2838742" y="2682148"/>
              <a:ext cx="47852" cy="32116"/>
            </a:xfrm>
            <a:custGeom>
              <a:avLst/>
              <a:gdLst/>
              <a:ahLst/>
              <a:cxnLst/>
              <a:rect l="l" t="t" r="r" b="b"/>
              <a:pathLst>
                <a:path w="3196" h="2145" extrusionOk="0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90"/>
            <p:cNvSpPr/>
            <p:nvPr/>
          </p:nvSpPr>
          <p:spPr>
            <a:xfrm>
              <a:off x="2866127" y="2516253"/>
              <a:ext cx="20467" cy="31817"/>
            </a:xfrm>
            <a:custGeom>
              <a:avLst/>
              <a:gdLst/>
              <a:ahLst/>
              <a:cxnLst/>
              <a:rect l="l" t="t" r="r" b="b"/>
              <a:pathLst>
                <a:path w="1367" h="2125" extrusionOk="0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90"/>
            <p:cNvSpPr/>
            <p:nvPr/>
          </p:nvSpPr>
          <p:spPr>
            <a:xfrm>
              <a:off x="2865812" y="2682148"/>
              <a:ext cx="20782" cy="31802"/>
            </a:xfrm>
            <a:custGeom>
              <a:avLst/>
              <a:gdLst/>
              <a:ahLst/>
              <a:cxnLst/>
              <a:rect l="l" t="t" r="r" b="b"/>
              <a:pathLst>
                <a:path w="1388" h="2124" extrusionOk="0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90"/>
            <p:cNvSpPr/>
            <p:nvPr/>
          </p:nvSpPr>
          <p:spPr>
            <a:xfrm>
              <a:off x="2846603" y="2548369"/>
              <a:ext cx="32131" cy="133794"/>
            </a:xfrm>
            <a:custGeom>
              <a:avLst/>
              <a:gdLst/>
              <a:ahLst/>
              <a:cxnLst/>
              <a:rect l="l" t="t" r="r" b="b"/>
              <a:pathLst>
                <a:path w="2146" h="8936" extrusionOk="0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90"/>
            <p:cNvSpPr/>
            <p:nvPr/>
          </p:nvSpPr>
          <p:spPr>
            <a:xfrm>
              <a:off x="2683238" y="2407029"/>
              <a:ext cx="212175" cy="80597"/>
            </a:xfrm>
            <a:custGeom>
              <a:avLst/>
              <a:gdLst/>
              <a:ahLst/>
              <a:cxnLst/>
              <a:rect l="l" t="t" r="r" b="b"/>
              <a:pathLst>
                <a:path w="14171" h="5383" extrusionOk="0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90"/>
            <p:cNvSpPr/>
            <p:nvPr/>
          </p:nvSpPr>
          <p:spPr>
            <a:xfrm>
              <a:off x="2683238" y="2407029"/>
              <a:ext cx="212175" cy="80597"/>
            </a:xfrm>
            <a:custGeom>
              <a:avLst/>
              <a:gdLst/>
              <a:ahLst/>
              <a:cxnLst/>
              <a:rect l="l" t="t" r="r" b="b"/>
              <a:pathLst>
                <a:path w="14171" h="5383" extrusionOk="0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90"/>
            <p:cNvSpPr/>
            <p:nvPr/>
          </p:nvSpPr>
          <p:spPr>
            <a:xfrm>
              <a:off x="2668130" y="2487925"/>
              <a:ext cx="242390" cy="28657"/>
            </a:xfrm>
            <a:custGeom>
              <a:avLst/>
              <a:gdLst/>
              <a:ahLst/>
              <a:cxnLst/>
              <a:rect l="l" t="t" r="r" b="b"/>
              <a:pathLst>
                <a:path w="16189" h="1914" extrusionOk="0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90"/>
            <p:cNvSpPr/>
            <p:nvPr/>
          </p:nvSpPr>
          <p:spPr>
            <a:xfrm>
              <a:off x="2668130" y="2487611"/>
              <a:ext cx="242390" cy="28657"/>
            </a:xfrm>
            <a:custGeom>
              <a:avLst/>
              <a:gdLst/>
              <a:ahLst/>
              <a:cxnLst/>
              <a:rect l="l" t="t" r="r" b="b"/>
              <a:pathLst>
                <a:path w="16189" h="1914" extrusionOk="0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90"/>
            <p:cNvSpPr/>
            <p:nvPr/>
          </p:nvSpPr>
          <p:spPr>
            <a:xfrm>
              <a:off x="2905789" y="2602495"/>
              <a:ext cx="43136" cy="61432"/>
            </a:xfrm>
            <a:custGeom>
              <a:avLst/>
              <a:gdLst/>
              <a:ahLst/>
              <a:cxnLst/>
              <a:rect l="l" t="t" r="r" b="b"/>
              <a:pathLst>
                <a:path w="2881" h="4103" extrusionOk="0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90"/>
            <p:cNvSpPr/>
            <p:nvPr/>
          </p:nvSpPr>
          <p:spPr>
            <a:xfrm>
              <a:off x="2922154" y="2602704"/>
              <a:ext cx="26456" cy="61522"/>
            </a:xfrm>
            <a:custGeom>
              <a:avLst/>
              <a:gdLst/>
              <a:ahLst/>
              <a:cxnLst/>
              <a:rect l="l" t="t" r="r" b="b"/>
              <a:pathLst>
                <a:path w="1767" h="4109" extrusionOk="0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90"/>
            <p:cNvSpPr/>
            <p:nvPr/>
          </p:nvSpPr>
          <p:spPr>
            <a:xfrm>
              <a:off x="2758789" y="2542066"/>
              <a:ext cx="54156" cy="46115"/>
            </a:xfrm>
            <a:custGeom>
              <a:avLst/>
              <a:gdLst/>
              <a:ahLst/>
              <a:cxnLst/>
              <a:rect l="l" t="t" r="r" b="b"/>
              <a:pathLst>
                <a:path w="3617" h="3080" extrusionOk="0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90"/>
            <p:cNvSpPr/>
            <p:nvPr/>
          </p:nvSpPr>
          <p:spPr>
            <a:xfrm>
              <a:off x="2769794" y="2545210"/>
              <a:ext cx="46924" cy="43046"/>
            </a:xfrm>
            <a:custGeom>
              <a:avLst/>
              <a:gdLst/>
              <a:ahLst/>
              <a:cxnLst/>
              <a:rect l="l" t="t" r="r" b="b"/>
              <a:pathLst>
                <a:path w="3134" h="2875" extrusionOk="0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02" name="Google Shape;8102;p90"/>
          <p:cNvGrpSpPr/>
          <p:nvPr/>
        </p:nvGrpSpPr>
        <p:grpSpPr>
          <a:xfrm>
            <a:off x="3955047" y="2249242"/>
            <a:ext cx="322912" cy="334396"/>
            <a:chOff x="3955047" y="2432242"/>
            <a:chExt cx="322912" cy="334396"/>
          </a:xfrm>
        </p:grpSpPr>
        <p:sp>
          <p:nvSpPr>
            <p:cNvPr id="8103" name="Google Shape;8103;p90"/>
            <p:cNvSpPr/>
            <p:nvPr/>
          </p:nvSpPr>
          <p:spPr>
            <a:xfrm>
              <a:off x="3955047" y="2432242"/>
              <a:ext cx="322912" cy="334291"/>
            </a:xfrm>
            <a:custGeom>
              <a:avLst/>
              <a:gdLst/>
              <a:ahLst/>
              <a:cxnLst/>
              <a:rect l="l" t="t" r="r" b="b"/>
              <a:pathLst>
                <a:path w="21567" h="22327" extrusionOk="0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90"/>
            <p:cNvSpPr/>
            <p:nvPr/>
          </p:nvSpPr>
          <p:spPr>
            <a:xfrm>
              <a:off x="4009741" y="2515624"/>
              <a:ext cx="67361" cy="251014"/>
            </a:xfrm>
            <a:custGeom>
              <a:avLst/>
              <a:gdLst/>
              <a:ahLst/>
              <a:cxnLst/>
              <a:rect l="l" t="t" r="r" b="b"/>
              <a:pathLst>
                <a:path w="4499" h="16765" extrusionOk="0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90"/>
            <p:cNvSpPr/>
            <p:nvPr/>
          </p:nvSpPr>
          <p:spPr>
            <a:xfrm>
              <a:off x="4210582" y="2432317"/>
              <a:ext cx="67346" cy="293087"/>
            </a:xfrm>
            <a:custGeom>
              <a:avLst/>
              <a:gdLst/>
              <a:ahLst/>
              <a:cxnLst/>
              <a:rect l="l" t="t" r="r" b="b"/>
              <a:pathLst>
                <a:path w="4498" h="19575" extrusionOk="0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06" name="Google Shape;8106;p90"/>
          <p:cNvGrpSpPr/>
          <p:nvPr/>
        </p:nvGrpSpPr>
        <p:grpSpPr>
          <a:xfrm>
            <a:off x="1802465" y="1779854"/>
            <a:ext cx="265373" cy="351944"/>
            <a:chOff x="1802465" y="1962854"/>
            <a:chExt cx="265373" cy="351944"/>
          </a:xfrm>
        </p:grpSpPr>
        <p:sp>
          <p:nvSpPr>
            <p:cNvPr id="8107" name="Google Shape;8107;p90"/>
            <p:cNvSpPr/>
            <p:nvPr/>
          </p:nvSpPr>
          <p:spPr>
            <a:xfrm>
              <a:off x="1802465" y="2243020"/>
              <a:ext cx="265373" cy="71778"/>
            </a:xfrm>
            <a:custGeom>
              <a:avLst/>
              <a:gdLst/>
              <a:ahLst/>
              <a:cxnLst/>
              <a:rect l="l" t="t" r="r" b="b"/>
              <a:pathLst>
                <a:path w="17724" h="4794" extrusionOk="0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90"/>
            <p:cNvSpPr/>
            <p:nvPr/>
          </p:nvSpPr>
          <p:spPr>
            <a:xfrm>
              <a:off x="1802465" y="2208074"/>
              <a:ext cx="265373" cy="83442"/>
            </a:xfrm>
            <a:custGeom>
              <a:avLst/>
              <a:gdLst/>
              <a:ahLst/>
              <a:cxnLst/>
              <a:rect l="l" t="t" r="r" b="b"/>
              <a:pathLst>
                <a:path w="17724" h="5573" extrusionOk="0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90"/>
            <p:cNvSpPr/>
            <p:nvPr/>
          </p:nvSpPr>
          <p:spPr>
            <a:xfrm>
              <a:off x="1802465" y="1962854"/>
              <a:ext cx="35889" cy="316069"/>
            </a:xfrm>
            <a:custGeom>
              <a:avLst/>
              <a:gdLst/>
              <a:ahLst/>
              <a:cxnLst/>
              <a:rect l="l" t="t" r="r" b="b"/>
              <a:pathLst>
                <a:path w="2397" h="21110" extrusionOk="0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90"/>
            <p:cNvSpPr/>
            <p:nvPr/>
          </p:nvSpPr>
          <p:spPr>
            <a:xfrm>
              <a:off x="1837082" y="2286141"/>
              <a:ext cx="230756" cy="8834"/>
            </a:xfrm>
            <a:custGeom>
              <a:avLst/>
              <a:gdLst/>
              <a:ahLst/>
              <a:cxnLst/>
              <a:rect l="l" t="t" r="r" b="b"/>
              <a:pathLst>
                <a:path w="15412" h="590" extrusionOk="0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90"/>
            <p:cNvSpPr/>
            <p:nvPr/>
          </p:nvSpPr>
          <p:spPr>
            <a:xfrm>
              <a:off x="1900041" y="2262843"/>
              <a:ext cx="167797" cy="9148"/>
            </a:xfrm>
            <a:custGeom>
              <a:avLst/>
              <a:gdLst/>
              <a:ahLst/>
              <a:cxnLst/>
              <a:rect l="l" t="t" r="r" b="b"/>
              <a:pathLst>
                <a:path w="11207" h="611" extrusionOk="0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90"/>
            <p:cNvSpPr/>
            <p:nvPr/>
          </p:nvSpPr>
          <p:spPr>
            <a:xfrm>
              <a:off x="1838339" y="1962854"/>
              <a:ext cx="229498" cy="280180"/>
            </a:xfrm>
            <a:custGeom>
              <a:avLst/>
              <a:gdLst/>
              <a:ahLst/>
              <a:cxnLst/>
              <a:rect l="l" t="t" r="r" b="b"/>
              <a:pathLst>
                <a:path w="15328" h="18713" extrusionOk="0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90"/>
            <p:cNvSpPr/>
            <p:nvPr/>
          </p:nvSpPr>
          <p:spPr>
            <a:xfrm>
              <a:off x="1854091" y="1978905"/>
              <a:ext cx="197697" cy="248394"/>
            </a:xfrm>
            <a:custGeom>
              <a:avLst/>
              <a:gdLst/>
              <a:ahLst/>
              <a:cxnLst/>
              <a:rect l="l" t="t" r="r" b="b"/>
              <a:pathLst>
                <a:path w="13204" h="16590" extrusionOk="0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4" name="Google Shape;8114;p90"/>
          <p:cNvGrpSpPr/>
          <p:nvPr/>
        </p:nvGrpSpPr>
        <p:grpSpPr>
          <a:xfrm>
            <a:off x="3512070" y="1773222"/>
            <a:ext cx="373983" cy="363622"/>
            <a:chOff x="3512070" y="1956222"/>
            <a:chExt cx="373983" cy="363622"/>
          </a:xfrm>
        </p:grpSpPr>
        <p:sp>
          <p:nvSpPr>
            <p:cNvPr id="8115" name="Google Shape;8115;p90"/>
            <p:cNvSpPr/>
            <p:nvPr/>
          </p:nvSpPr>
          <p:spPr>
            <a:xfrm>
              <a:off x="3547316" y="2232314"/>
              <a:ext cx="316069" cy="53841"/>
            </a:xfrm>
            <a:custGeom>
              <a:avLst/>
              <a:gdLst/>
              <a:ahLst/>
              <a:cxnLst/>
              <a:rect l="l" t="t" r="r" b="b"/>
              <a:pathLst>
                <a:path w="21110" h="3596" extrusionOk="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90"/>
            <p:cNvSpPr/>
            <p:nvPr/>
          </p:nvSpPr>
          <p:spPr>
            <a:xfrm>
              <a:off x="3548903" y="2232314"/>
              <a:ext cx="314482" cy="53841"/>
            </a:xfrm>
            <a:custGeom>
              <a:avLst/>
              <a:gdLst/>
              <a:ahLst/>
              <a:cxnLst/>
              <a:rect l="l" t="t" r="r" b="b"/>
              <a:pathLst>
                <a:path w="21004" h="3596" extrusionOk="0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90"/>
            <p:cNvSpPr/>
            <p:nvPr/>
          </p:nvSpPr>
          <p:spPr>
            <a:xfrm>
              <a:off x="3515215" y="2198312"/>
              <a:ext cx="370524" cy="121217"/>
            </a:xfrm>
            <a:custGeom>
              <a:avLst/>
              <a:gdLst/>
              <a:ahLst/>
              <a:cxnLst/>
              <a:rect l="l" t="t" r="r" b="b"/>
              <a:pathLst>
                <a:path w="24747" h="8096" extrusionOk="0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90"/>
            <p:cNvSpPr/>
            <p:nvPr/>
          </p:nvSpPr>
          <p:spPr>
            <a:xfrm>
              <a:off x="3864628" y="2198626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90"/>
            <p:cNvSpPr/>
            <p:nvPr/>
          </p:nvSpPr>
          <p:spPr>
            <a:xfrm>
              <a:off x="3864628" y="2286141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90"/>
            <p:cNvSpPr/>
            <p:nvPr/>
          </p:nvSpPr>
          <p:spPr>
            <a:xfrm>
              <a:off x="3574401" y="2259070"/>
              <a:ext cx="52583" cy="52838"/>
            </a:xfrm>
            <a:custGeom>
              <a:avLst/>
              <a:gdLst/>
              <a:ahLst/>
              <a:cxnLst/>
              <a:rect l="l" t="t" r="r" b="b"/>
              <a:pathLst>
                <a:path w="3512" h="3529" extrusionOk="0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90"/>
            <p:cNvSpPr/>
            <p:nvPr/>
          </p:nvSpPr>
          <p:spPr>
            <a:xfrm>
              <a:off x="3547316" y="1990239"/>
              <a:ext cx="316069" cy="53841"/>
            </a:xfrm>
            <a:custGeom>
              <a:avLst/>
              <a:gdLst/>
              <a:ahLst/>
              <a:cxnLst/>
              <a:rect l="l" t="t" r="r" b="b"/>
              <a:pathLst>
                <a:path w="21110" h="3596" extrusionOk="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90"/>
            <p:cNvSpPr/>
            <p:nvPr/>
          </p:nvSpPr>
          <p:spPr>
            <a:xfrm>
              <a:off x="3548903" y="1990239"/>
              <a:ext cx="314482" cy="53841"/>
            </a:xfrm>
            <a:custGeom>
              <a:avLst/>
              <a:gdLst/>
              <a:ahLst/>
              <a:cxnLst/>
              <a:rect l="l" t="t" r="r" b="b"/>
              <a:pathLst>
                <a:path w="21004" h="3596" extrusionOk="0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90"/>
            <p:cNvSpPr/>
            <p:nvPr/>
          </p:nvSpPr>
          <p:spPr>
            <a:xfrm>
              <a:off x="3512070" y="1956222"/>
              <a:ext cx="373669" cy="121247"/>
            </a:xfrm>
            <a:custGeom>
              <a:avLst/>
              <a:gdLst/>
              <a:ahLst/>
              <a:cxnLst/>
              <a:rect l="l" t="t" r="r" b="b"/>
              <a:pathLst>
                <a:path w="24957" h="8098" extrusionOk="0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90"/>
            <p:cNvSpPr/>
            <p:nvPr/>
          </p:nvSpPr>
          <p:spPr>
            <a:xfrm>
              <a:off x="3864628" y="1956566"/>
              <a:ext cx="21426" cy="33688"/>
            </a:xfrm>
            <a:custGeom>
              <a:avLst/>
              <a:gdLst/>
              <a:ahLst/>
              <a:cxnLst/>
              <a:rect l="l" t="t" r="r" b="b"/>
              <a:pathLst>
                <a:path w="1431" h="2250" extrusionOk="0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90"/>
            <p:cNvSpPr/>
            <p:nvPr/>
          </p:nvSpPr>
          <p:spPr>
            <a:xfrm>
              <a:off x="3864628" y="2044065"/>
              <a:ext cx="21426" cy="33703"/>
            </a:xfrm>
            <a:custGeom>
              <a:avLst/>
              <a:gdLst/>
              <a:ahLst/>
              <a:cxnLst/>
              <a:rect l="l" t="t" r="r" b="b"/>
              <a:pathLst>
                <a:path w="1431" h="2251" extrusionOk="0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90"/>
            <p:cNvSpPr/>
            <p:nvPr/>
          </p:nvSpPr>
          <p:spPr>
            <a:xfrm>
              <a:off x="3574401" y="2016995"/>
              <a:ext cx="52583" cy="52733"/>
            </a:xfrm>
            <a:custGeom>
              <a:avLst/>
              <a:gdLst/>
              <a:ahLst/>
              <a:cxnLst/>
              <a:rect l="l" t="t" r="r" b="b"/>
              <a:pathLst>
                <a:path w="3512" h="3522" extrusionOk="0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90"/>
            <p:cNvSpPr/>
            <p:nvPr/>
          </p:nvSpPr>
          <p:spPr>
            <a:xfrm>
              <a:off x="3536311" y="2111127"/>
              <a:ext cx="315740" cy="53841"/>
            </a:xfrm>
            <a:custGeom>
              <a:avLst/>
              <a:gdLst/>
              <a:ahLst/>
              <a:cxnLst/>
              <a:rect l="l" t="t" r="r" b="b"/>
              <a:pathLst>
                <a:path w="21088" h="3596" extrusionOk="0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90"/>
            <p:cNvSpPr/>
            <p:nvPr/>
          </p:nvSpPr>
          <p:spPr>
            <a:xfrm>
              <a:off x="3536311" y="2111127"/>
              <a:ext cx="315740" cy="53841"/>
            </a:xfrm>
            <a:custGeom>
              <a:avLst/>
              <a:gdLst/>
              <a:ahLst/>
              <a:cxnLst/>
              <a:rect l="l" t="t" r="r" b="b"/>
              <a:pathLst>
                <a:path w="21088" h="3596" extrusionOk="0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90"/>
            <p:cNvSpPr/>
            <p:nvPr/>
          </p:nvSpPr>
          <p:spPr>
            <a:xfrm>
              <a:off x="3513642" y="2077439"/>
              <a:ext cx="370509" cy="120888"/>
            </a:xfrm>
            <a:custGeom>
              <a:avLst/>
              <a:gdLst/>
              <a:ahLst/>
              <a:cxnLst/>
              <a:rect l="l" t="t" r="r" b="b"/>
              <a:pathLst>
                <a:path w="24746" h="8074" extrusionOk="0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90"/>
            <p:cNvSpPr/>
            <p:nvPr/>
          </p:nvSpPr>
          <p:spPr>
            <a:xfrm>
              <a:off x="3806385" y="2077753"/>
              <a:ext cx="77767" cy="120888"/>
            </a:xfrm>
            <a:custGeom>
              <a:avLst/>
              <a:gdLst/>
              <a:ahLst/>
              <a:cxnLst/>
              <a:rect l="l" t="t" r="r" b="b"/>
              <a:pathLst>
                <a:path w="5194" h="8074" extrusionOk="0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90"/>
            <p:cNvSpPr/>
            <p:nvPr/>
          </p:nvSpPr>
          <p:spPr>
            <a:xfrm>
              <a:off x="3772397" y="2138182"/>
              <a:ext cx="52898" cy="52568"/>
            </a:xfrm>
            <a:custGeom>
              <a:avLst/>
              <a:gdLst/>
              <a:ahLst/>
              <a:cxnLst/>
              <a:rect l="l" t="t" r="r" b="b"/>
              <a:pathLst>
                <a:path w="3533" h="3511" extrusionOk="0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2" name="Google Shape;8132;p90"/>
          <p:cNvGrpSpPr/>
          <p:nvPr/>
        </p:nvGrpSpPr>
        <p:grpSpPr>
          <a:xfrm>
            <a:off x="842683" y="2211751"/>
            <a:ext cx="345640" cy="356660"/>
            <a:chOff x="842683" y="2394751"/>
            <a:chExt cx="345640" cy="356660"/>
          </a:xfrm>
        </p:grpSpPr>
        <p:sp>
          <p:nvSpPr>
            <p:cNvPr id="8133" name="Google Shape;8133;p90"/>
            <p:cNvSpPr/>
            <p:nvPr/>
          </p:nvSpPr>
          <p:spPr>
            <a:xfrm>
              <a:off x="1099042" y="2499888"/>
              <a:ext cx="89266" cy="107353"/>
            </a:xfrm>
            <a:custGeom>
              <a:avLst/>
              <a:gdLst/>
              <a:ahLst/>
              <a:cxnLst/>
              <a:rect l="l" t="t" r="r" b="b"/>
              <a:pathLst>
                <a:path w="5962" h="7170" extrusionOk="0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90"/>
            <p:cNvSpPr/>
            <p:nvPr/>
          </p:nvSpPr>
          <p:spPr>
            <a:xfrm>
              <a:off x="1098908" y="2603138"/>
              <a:ext cx="89416" cy="47852"/>
            </a:xfrm>
            <a:custGeom>
              <a:avLst/>
              <a:gdLst/>
              <a:ahLst/>
              <a:cxnLst/>
              <a:rect l="l" t="t" r="r" b="b"/>
              <a:pathLst>
                <a:path w="5972" h="3196" extrusionOk="0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90"/>
            <p:cNvSpPr/>
            <p:nvPr/>
          </p:nvSpPr>
          <p:spPr>
            <a:xfrm>
              <a:off x="1127236" y="2603138"/>
              <a:ext cx="61088" cy="48182"/>
            </a:xfrm>
            <a:custGeom>
              <a:avLst/>
              <a:gdLst/>
              <a:ahLst/>
              <a:cxnLst/>
              <a:rect l="l" t="t" r="r" b="b"/>
              <a:pathLst>
                <a:path w="4080" h="3218" extrusionOk="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90"/>
            <p:cNvSpPr/>
            <p:nvPr/>
          </p:nvSpPr>
          <p:spPr>
            <a:xfrm>
              <a:off x="842803" y="2499888"/>
              <a:ext cx="89281" cy="107353"/>
            </a:xfrm>
            <a:custGeom>
              <a:avLst/>
              <a:gdLst/>
              <a:ahLst/>
              <a:cxnLst/>
              <a:rect l="l" t="t" r="r" b="b"/>
              <a:pathLst>
                <a:path w="5963" h="7170" extrusionOk="0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90"/>
            <p:cNvSpPr/>
            <p:nvPr/>
          </p:nvSpPr>
          <p:spPr>
            <a:xfrm>
              <a:off x="842683" y="2603138"/>
              <a:ext cx="89715" cy="47867"/>
            </a:xfrm>
            <a:custGeom>
              <a:avLst/>
              <a:gdLst/>
              <a:ahLst/>
              <a:cxnLst/>
              <a:rect l="l" t="t" r="r" b="b"/>
              <a:pathLst>
                <a:path w="5992" h="3197" extrusionOk="0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90"/>
            <p:cNvSpPr/>
            <p:nvPr/>
          </p:nvSpPr>
          <p:spPr>
            <a:xfrm>
              <a:off x="871011" y="2603138"/>
              <a:ext cx="61073" cy="48182"/>
            </a:xfrm>
            <a:custGeom>
              <a:avLst/>
              <a:gdLst/>
              <a:ahLst/>
              <a:cxnLst/>
              <a:rect l="l" t="t" r="r" b="b"/>
              <a:pathLst>
                <a:path w="4079" h="3218" extrusionOk="0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90"/>
            <p:cNvSpPr/>
            <p:nvPr/>
          </p:nvSpPr>
          <p:spPr>
            <a:xfrm>
              <a:off x="1003533" y="2433470"/>
              <a:ext cx="23941" cy="274506"/>
            </a:xfrm>
            <a:custGeom>
              <a:avLst/>
              <a:gdLst/>
              <a:ahLst/>
              <a:cxnLst/>
              <a:rect l="l" t="t" r="r" b="b"/>
              <a:pathLst>
                <a:path w="1599" h="18334" extrusionOk="0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90"/>
            <p:cNvSpPr/>
            <p:nvPr/>
          </p:nvSpPr>
          <p:spPr>
            <a:xfrm>
              <a:off x="1015496" y="2433470"/>
              <a:ext cx="11978" cy="274506"/>
            </a:xfrm>
            <a:custGeom>
              <a:avLst/>
              <a:gdLst/>
              <a:ahLst/>
              <a:cxnLst/>
              <a:rect l="l" t="t" r="r" b="b"/>
              <a:pathLst>
                <a:path w="800" h="18334" extrusionOk="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90"/>
            <p:cNvSpPr/>
            <p:nvPr/>
          </p:nvSpPr>
          <p:spPr>
            <a:xfrm>
              <a:off x="932698" y="2697570"/>
              <a:ext cx="165910" cy="34646"/>
            </a:xfrm>
            <a:custGeom>
              <a:avLst/>
              <a:gdLst/>
              <a:ahLst/>
              <a:cxnLst/>
              <a:rect l="l" t="t" r="r" b="b"/>
              <a:pathLst>
                <a:path w="11081" h="2314" extrusionOk="0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90"/>
            <p:cNvSpPr/>
            <p:nvPr/>
          </p:nvSpPr>
          <p:spPr>
            <a:xfrm>
              <a:off x="993771" y="2394751"/>
              <a:ext cx="43465" cy="43450"/>
            </a:xfrm>
            <a:custGeom>
              <a:avLst/>
              <a:gdLst/>
              <a:ahLst/>
              <a:cxnLst/>
              <a:rect l="l" t="t" r="r" b="b"/>
              <a:pathLst>
                <a:path w="2903" h="2902" extrusionOk="0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90"/>
            <p:cNvSpPr/>
            <p:nvPr/>
          </p:nvSpPr>
          <p:spPr>
            <a:xfrm>
              <a:off x="996286" y="2397266"/>
              <a:ext cx="45037" cy="40950"/>
            </a:xfrm>
            <a:custGeom>
              <a:avLst/>
              <a:gdLst/>
              <a:ahLst/>
              <a:cxnLst/>
              <a:rect l="l" t="t" r="r" b="b"/>
              <a:pathLst>
                <a:path w="3008" h="2735" extrusionOk="0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90"/>
            <p:cNvSpPr/>
            <p:nvPr/>
          </p:nvSpPr>
          <p:spPr>
            <a:xfrm>
              <a:off x="844570" y="2454237"/>
              <a:ext cx="341867" cy="50068"/>
            </a:xfrm>
            <a:custGeom>
              <a:avLst/>
              <a:gdLst/>
              <a:ahLst/>
              <a:cxnLst/>
              <a:rect l="l" t="t" r="r" b="b"/>
              <a:pathLst>
                <a:path w="22833" h="3344" extrusionOk="0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90"/>
            <p:cNvSpPr/>
            <p:nvPr/>
          </p:nvSpPr>
          <p:spPr>
            <a:xfrm>
              <a:off x="844570" y="2466499"/>
              <a:ext cx="341867" cy="37821"/>
            </a:xfrm>
            <a:custGeom>
              <a:avLst/>
              <a:gdLst/>
              <a:ahLst/>
              <a:cxnLst/>
              <a:rect l="l" t="t" r="r" b="b"/>
              <a:pathLst>
                <a:path w="22833" h="2526" extrusionOk="0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90"/>
            <p:cNvSpPr/>
            <p:nvPr/>
          </p:nvSpPr>
          <p:spPr>
            <a:xfrm>
              <a:off x="932698" y="2697555"/>
              <a:ext cx="165910" cy="34661"/>
            </a:xfrm>
            <a:custGeom>
              <a:avLst/>
              <a:gdLst/>
              <a:ahLst/>
              <a:cxnLst/>
              <a:rect l="l" t="t" r="r" b="b"/>
              <a:pathLst>
                <a:path w="11081" h="2315" extrusionOk="0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90"/>
            <p:cNvSpPr/>
            <p:nvPr/>
          </p:nvSpPr>
          <p:spPr>
            <a:xfrm>
              <a:off x="906885" y="2723068"/>
              <a:ext cx="217221" cy="28343"/>
            </a:xfrm>
            <a:custGeom>
              <a:avLst/>
              <a:gdLst/>
              <a:ahLst/>
              <a:cxnLst/>
              <a:rect l="l" t="t" r="r" b="b"/>
              <a:pathLst>
                <a:path w="14508" h="1893" extrusionOk="0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90"/>
            <p:cNvSpPr/>
            <p:nvPr/>
          </p:nvSpPr>
          <p:spPr>
            <a:xfrm>
              <a:off x="907200" y="2723068"/>
              <a:ext cx="216907" cy="28029"/>
            </a:xfrm>
            <a:custGeom>
              <a:avLst/>
              <a:gdLst/>
              <a:ahLst/>
              <a:cxnLst/>
              <a:rect l="l" t="t" r="r" b="b"/>
              <a:pathLst>
                <a:path w="14487" h="1872" extrusionOk="0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49" name="Google Shape;8149;p90"/>
          <p:cNvGrpSpPr/>
          <p:nvPr/>
        </p:nvGrpSpPr>
        <p:grpSpPr>
          <a:xfrm>
            <a:off x="1290615" y="2216467"/>
            <a:ext cx="336836" cy="342511"/>
            <a:chOff x="1290615" y="2399467"/>
            <a:chExt cx="336836" cy="342511"/>
          </a:xfrm>
        </p:grpSpPr>
        <p:sp>
          <p:nvSpPr>
            <p:cNvPr id="8150" name="Google Shape;8150;p90"/>
            <p:cNvSpPr/>
            <p:nvPr/>
          </p:nvSpPr>
          <p:spPr>
            <a:xfrm>
              <a:off x="1399226" y="2683720"/>
              <a:ext cx="119316" cy="39363"/>
            </a:xfrm>
            <a:custGeom>
              <a:avLst/>
              <a:gdLst/>
              <a:ahLst/>
              <a:cxnLst/>
              <a:rect l="l" t="t" r="r" b="b"/>
              <a:pathLst>
                <a:path w="7969" h="2629" extrusionOk="0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90"/>
            <p:cNvSpPr/>
            <p:nvPr/>
          </p:nvSpPr>
          <p:spPr>
            <a:xfrm>
              <a:off x="1321788" y="2662624"/>
              <a:ext cx="58872" cy="79354"/>
            </a:xfrm>
            <a:custGeom>
              <a:avLst/>
              <a:gdLst/>
              <a:ahLst/>
              <a:cxnLst/>
              <a:rect l="l" t="t" r="r" b="b"/>
              <a:pathLst>
                <a:path w="3932" h="5300" extrusionOk="0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90"/>
            <p:cNvSpPr/>
            <p:nvPr/>
          </p:nvSpPr>
          <p:spPr>
            <a:xfrm>
              <a:off x="1540866" y="2676159"/>
              <a:ext cx="58887" cy="65819"/>
            </a:xfrm>
            <a:custGeom>
              <a:avLst/>
              <a:gdLst/>
              <a:ahLst/>
              <a:cxnLst/>
              <a:rect l="l" t="t" r="r" b="b"/>
              <a:pathLst>
                <a:path w="3933" h="4396" extrusionOk="0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90"/>
            <p:cNvSpPr/>
            <p:nvPr/>
          </p:nvSpPr>
          <p:spPr>
            <a:xfrm>
              <a:off x="1290615" y="2471560"/>
              <a:ext cx="115857" cy="80283"/>
            </a:xfrm>
            <a:custGeom>
              <a:avLst/>
              <a:gdLst/>
              <a:ahLst/>
              <a:cxnLst/>
              <a:rect l="l" t="t" r="r" b="b"/>
              <a:pathLst>
                <a:path w="7738" h="5362" extrusionOk="0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90"/>
            <p:cNvSpPr/>
            <p:nvPr/>
          </p:nvSpPr>
          <p:spPr>
            <a:xfrm>
              <a:off x="1555045" y="2471859"/>
              <a:ext cx="72407" cy="79983"/>
            </a:xfrm>
            <a:custGeom>
              <a:avLst/>
              <a:gdLst/>
              <a:ahLst/>
              <a:cxnLst/>
              <a:rect l="l" t="t" r="r" b="b"/>
              <a:pathLst>
                <a:path w="4836" h="5342" extrusionOk="0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90"/>
            <p:cNvSpPr/>
            <p:nvPr/>
          </p:nvSpPr>
          <p:spPr>
            <a:xfrm>
              <a:off x="1313598" y="2399467"/>
              <a:ext cx="290871" cy="263172"/>
            </a:xfrm>
            <a:custGeom>
              <a:avLst/>
              <a:gdLst/>
              <a:ahLst/>
              <a:cxnLst/>
              <a:rect l="l" t="t" r="r" b="b"/>
              <a:pathLst>
                <a:path w="19427" h="17577" extrusionOk="0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90"/>
            <p:cNvSpPr/>
            <p:nvPr/>
          </p:nvSpPr>
          <p:spPr>
            <a:xfrm>
              <a:off x="1313598" y="2399467"/>
              <a:ext cx="77138" cy="263172"/>
            </a:xfrm>
            <a:custGeom>
              <a:avLst/>
              <a:gdLst/>
              <a:ahLst/>
              <a:cxnLst/>
              <a:rect l="l" t="t" r="r" b="b"/>
              <a:pathLst>
                <a:path w="5152" h="17577" extrusionOk="0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90"/>
            <p:cNvSpPr/>
            <p:nvPr/>
          </p:nvSpPr>
          <p:spPr>
            <a:xfrm>
              <a:off x="1332793" y="2446376"/>
              <a:ext cx="252481" cy="129392"/>
            </a:xfrm>
            <a:custGeom>
              <a:avLst/>
              <a:gdLst/>
              <a:ahLst/>
              <a:cxnLst/>
              <a:rect l="l" t="t" r="r" b="b"/>
              <a:pathLst>
                <a:path w="16863" h="8642" extrusionOk="0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90"/>
            <p:cNvSpPr/>
            <p:nvPr/>
          </p:nvSpPr>
          <p:spPr>
            <a:xfrm>
              <a:off x="1332479" y="2446376"/>
              <a:ext cx="44094" cy="129392"/>
            </a:xfrm>
            <a:custGeom>
              <a:avLst/>
              <a:gdLst/>
              <a:ahLst/>
              <a:cxnLst/>
              <a:rect l="l" t="t" r="r" b="b"/>
              <a:pathLst>
                <a:path w="2945" h="8642" extrusionOk="0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90"/>
            <p:cNvSpPr/>
            <p:nvPr/>
          </p:nvSpPr>
          <p:spPr>
            <a:xfrm>
              <a:off x="1332479" y="2446376"/>
              <a:ext cx="252796" cy="38105"/>
            </a:xfrm>
            <a:custGeom>
              <a:avLst/>
              <a:gdLst/>
              <a:ahLst/>
              <a:cxnLst/>
              <a:rect l="l" t="t" r="r" b="b"/>
              <a:pathLst>
                <a:path w="16884" h="2545" extrusionOk="0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90"/>
            <p:cNvSpPr/>
            <p:nvPr/>
          </p:nvSpPr>
          <p:spPr>
            <a:xfrm>
              <a:off x="1335323" y="2597464"/>
              <a:ext cx="40935" cy="40620"/>
            </a:xfrm>
            <a:custGeom>
              <a:avLst/>
              <a:gdLst/>
              <a:ahLst/>
              <a:cxnLst/>
              <a:rect l="l" t="t" r="r" b="b"/>
              <a:pathLst>
                <a:path w="2734" h="2713" extrusionOk="0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90"/>
            <p:cNvSpPr/>
            <p:nvPr/>
          </p:nvSpPr>
          <p:spPr>
            <a:xfrm>
              <a:off x="1541824" y="2597464"/>
              <a:ext cx="40620" cy="40620"/>
            </a:xfrm>
            <a:custGeom>
              <a:avLst/>
              <a:gdLst/>
              <a:ahLst/>
              <a:cxnLst/>
              <a:rect l="l" t="t" r="r" b="b"/>
              <a:pathLst>
                <a:path w="2713" h="2713" extrusionOk="0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90"/>
            <p:cNvSpPr/>
            <p:nvPr/>
          </p:nvSpPr>
          <p:spPr>
            <a:xfrm>
              <a:off x="1327448" y="2441331"/>
              <a:ext cx="263172" cy="139783"/>
            </a:xfrm>
            <a:custGeom>
              <a:avLst/>
              <a:gdLst/>
              <a:ahLst/>
              <a:cxnLst/>
              <a:rect l="l" t="t" r="r" b="b"/>
              <a:pathLst>
                <a:path w="17577" h="9336" extrusionOk="0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90"/>
            <p:cNvSpPr/>
            <p:nvPr/>
          </p:nvSpPr>
          <p:spPr>
            <a:xfrm>
              <a:off x="1321459" y="2592149"/>
              <a:ext cx="59830" cy="51296"/>
            </a:xfrm>
            <a:custGeom>
              <a:avLst/>
              <a:gdLst/>
              <a:ahLst/>
              <a:cxnLst/>
              <a:rect l="l" t="t" r="r" b="b"/>
              <a:pathLst>
                <a:path w="3996" h="3426" extrusionOk="0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90"/>
            <p:cNvSpPr/>
            <p:nvPr/>
          </p:nvSpPr>
          <p:spPr>
            <a:xfrm>
              <a:off x="1527960" y="2592149"/>
              <a:ext cx="59830" cy="51296"/>
            </a:xfrm>
            <a:custGeom>
              <a:avLst/>
              <a:gdLst/>
              <a:ahLst/>
              <a:cxnLst/>
              <a:rect l="l" t="t" r="r" b="b"/>
              <a:pathLst>
                <a:path w="3996" h="3426" extrusionOk="0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90"/>
            <p:cNvSpPr/>
            <p:nvPr/>
          </p:nvSpPr>
          <p:spPr>
            <a:xfrm>
              <a:off x="1401427" y="2594005"/>
              <a:ext cx="115228" cy="84385"/>
            </a:xfrm>
            <a:custGeom>
              <a:avLst/>
              <a:gdLst/>
              <a:ahLst/>
              <a:cxnLst/>
              <a:rect l="l" t="t" r="r" b="b"/>
              <a:pathLst>
                <a:path w="7696" h="5636" extrusionOk="0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90"/>
            <p:cNvSpPr/>
            <p:nvPr/>
          </p:nvSpPr>
          <p:spPr>
            <a:xfrm>
              <a:off x="1396067" y="2588660"/>
              <a:ext cx="125619" cy="70520"/>
            </a:xfrm>
            <a:custGeom>
              <a:avLst/>
              <a:gdLst/>
              <a:ahLst/>
              <a:cxnLst/>
              <a:rect l="l" t="t" r="r" b="b"/>
              <a:pathLst>
                <a:path w="8390" h="4710" extrusionOk="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90"/>
            <p:cNvSpPr/>
            <p:nvPr/>
          </p:nvSpPr>
          <p:spPr>
            <a:xfrm>
              <a:off x="1301950" y="2659165"/>
              <a:ext cx="317956" cy="49125"/>
            </a:xfrm>
            <a:custGeom>
              <a:avLst/>
              <a:gdLst/>
              <a:ahLst/>
              <a:cxnLst/>
              <a:rect l="l" t="t" r="r" b="b"/>
              <a:pathLst>
                <a:path w="21236" h="3281" extrusionOk="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90"/>
            <p:cNvSpPr/>
            <p:nvPr/>
          </p:nvSpPr>
          <p:spPr>
            <a:xfrm>
              <a:off x="1301950" y="2659165"/>
              <a:ext cx="45666" cy="49125"/>
            </a:xfrm>
            <a:custGeom>
              <a:avLst/>
              <a:gdLst/>
              <a:ahLst/>
              <a:cxnLst/>
              <a:rect l="l" t="t" r="r" b="b"/>
              <a:pathLst>
                <a:path w="3050" h="3281" extrusionOk="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9" name="Google Shape;8169;p90"/>
          <p:cNvGrpSpPr/>
          <p:nvPr/>
        </p:nvGrpSpPr>
        <p:grpSpPr>
          <a:xfrm>
            <a:off x="1748310" y="2225601"/>
            <a:ext cx="308508" cy="333378"/>
            <a:chOff x="1748310" y="2408601"/>
            <a:chExt cx="308508" cy="333378"/>
          </a:xfrm>
        </p:grpSpPr>
        <p:sp>
          <p:nvSpPr>
            <p:cNvPr id="8170" name="Google Shape;8170;p90"/>
            <p:cNvSpPr/>
            <p:nvPr/>
          </p:nvSpPr>
          <p:spPr>
            <a:xfrm>
              <a:off x="1748310" y="2433470"/>
              <a:ext cx="308508" cy="308508"/>
            </a:xfrm>
            <a:custGeom>
              <a:avLst/>
              <a:gdLst/>
              <a:ahLst/>
              <a:cxnLst/>
              <a:rect l="l" t="t" r="r" b="b"/>
              <a:pathLst>
                <a:path w="20605" h="20605" extrusionOk="0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90"/>
            <p:cNvSpPr/>
            <p:nvPr/>
          </p:nvSpPr>
          <p:spPr>
            <a:xfrm>
              <a:off x="2022187" y="2433470"/>
              <a:ext cx="34631" cy="308508"/>
            </a:xfrm>
            <a:custGeom>
              <a:avLst/>
              <a:gdLst/>
              <a:ahLst/>
              <a:cxnLst/>
              <a:rect l="l" t="t" r="r" b="b"/>
              <a:pathLst>
                <a:path w="2313" h="20605" extrusionOk="0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90"/>
            <p:cNvSpPr/>
            <p:nvPr/>
          </p:nvSpPr>
          <p:spPr>
            <a:xfrm>
              <a:off x="1748310" y="2433470"/>
              <a:ext cx="308508" cy="55728"/>
            </a:xfrm>
            <a:custGeom>
              <a:avLst/>
              <a:gdLst/>
              <a:ahLst/>
              <a:cxnLst/>
              <a:rect l="l" t="t" r="r" b="b"/>
              <a:pathLst>
                <a:path w="20605" h="3722" extrusionOk="0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90"/>
            <p:cNvSpPr/>
            <p:nvPr/>
          </p:nvSpPr>
          <p:spPr>
            <a:xfrm>
              <a:off x="2022187" y="2433470"/>
              <a:ext cx="34631" cy="55728"/>
            </a:xfrm>
            <a:custGeom>
              <a:avLst/>
              <a:gdLst/>
              <a:ahLst/>
              <a:cxnLst/>
              <a:rect l="l" t="t" r="r" b="b"/>
              <a:pathLst>
                <a:path w="2313" h="3722" extrusionOk="0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90"/>
            <p:cNvSpPr/>
            <p:nvPr/>
          </p:nvSpPr>
          <p:spPr>
            <a:xfrm>
              <a:off x="1780111" y="2408601"/>
              <a:ext cx="28657" cy="49754"/>
            </a:xfrm>
            <a:custGeom>
              <a:avLst/>
              <a:gdLst/>
              <a:ahLst/>
              <a:cxnLst/>
              <a:rect l="l" t="t" r="r" b="b"/>
              <a:pathLst>
                <a:path w="1914" h="3323" extrusionOk="0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90"/>
            <p:cNvSpPr/>
            <p:nvPr/>
          </p:nvSpPr>
          <p:spPr>
            <a:xfrm>
              <a:off x="1852189" y="2408601"/>
              <a:ext cx="28358" cy="49754"/>
            </a:xfrm>
            <a:custGeom>
              <a:avLst/>
              <a:gdLst/>
              <a:ahLst/>
              <a:cxnLst/>
              <a:rect l="l" t="t" r="r" b="b"/>
              <a:pathLst>
                <a:path w="1894" h="3323" extrusionOk="0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90"/>
            <p:cNvSpPr/>
            <p:nvPr/>
          </p:nvSpPr>
          <p:spPr>
            <a:xfrm>
              <a:off x="1924282" y="2408601"/>
              <a:ext cx="28343" cy="49754"/>
            </a:xfrm>
            <a:custGeom>
              <a:avLst/>
              <a:gdLst/>
              <a:ahLst/>
              <a:cxnLst/>
              <a:rect l="l" t="t" r="r" b="b"/>
              <a:pathLst>
                <a:path w="1893" h="3323" extrusionOk="0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90"/>
            <p:cNvSpPr/>
            <p:nvPr/>
          </p:nvSpPr>
          <p:spPr>
            <a:xfrm>
              <a:off x="1996060" y="2408601"/>
              <a:ext cx="28657" cy="49754"/>
            </a:xfrm>
            <a:custGeom>
              <a:avLst/>
              <a:gdLst/>
              <a:ahLst/>
              <a:cxnLst/>
              <a:rect l="l" t="t" r="r" b="b"/>
              <a:pathLst>
                <a:path w="1914" h="3323" extrusionOk="0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8" name="Google Shape;8178;p90"/>
          <p:cNvGrpSpPr/>
          <p:nvPr/>
        </p:nvGrpSpPr>
        <p:grpSpPr>
          <a:xfrm>
            <a:off x="3044614" y="2235033"/>
            <a:ext cx="376184" cy="315141"/>
            <a:chOff x="3044614" y="2418033"/>
            <a:chExt cx="376184" cy="315141"/>
          </a:xfrm>
        </p:grpSpPr>
        <p:sp>
          <p:nvSpPr>
            <p:cNvPr id="8179" name="Google Shape;8179;p90"/>
            <p:cNvSpPr/>
            <p:nvPr/>
          </p:nvSpPr>
          <p:spPr>
            <a:xfrm>
              <a:off x="3326965" y="2418033"/>
              <a:ext cx="93833" cy="233601"/>
            </a:xfrm>
            <a:custGeom>
              <a:avLst/>
              <a:gdLst/>
              <a:ahLst/>
              <a:cxnLst/>
              <a:rect l="l" t="t" r="r" b="b"/>
              <a:pathLst>
                <a:path w="6267" h="15602" extrusionOk="0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90"/>
            <p:cNvSpPr/>
            <p:nvPr/>
          </p:nvSpPr>
          <p:spPr>
            <a:xfrm>
              <a:off x="3393398" y="2639656"/>
              <a:ext cx="27400" cy="29286"/>
            </a:xfrm>
            <a:custGeom>
              <a:avLst/>
              <a:gdLst/>
              <a:ahLst/>
              <a:cxnLst/>
              <a:rect l="l" t="t" r="r" b="b"/>
              <a:pathLst>
                <a:path w="1830" h="1956" extrusionOk="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90"/>
            <p:cNvSpPr/>
            <p:nvPr/>
          </p:nvSpPr>
          <p:spPr>
            <a:xfrm>
              <a:off x="3044928" y="2418033"/>
              <a:ext cx="93503" cy="233601"/>
            </a:xfrm>
            <a:custGeom>
              <a:avLst/>
              <a:gdLst/>
              <a:ahLst/>
              <a:cxnLst/>
              <a:rect l="l" t="t" r="r" b="b"/>
              <a:pathLst>
                <a:path w="6245" h="15602" extrusionOk="0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90"/>
            <p:cNvSpPr/>
            <p:nvPr/>
          </p:nvSpPr>
          <p:spPr>
            <a:xfrm>
              <a:off x="3044614" y="2639641"/>
              <a:ext cx="27400" cy="29301"/>
            </a:xfrm>
            <a:custGeom>
              <a:avLst/>
              <a:gdLst/>
              <a:ahLst/>
              <a:cxnLst/>
              <a:rect l="l" t="t" r="r" b="b"/>
              <a:pathLst>
                <a:path w="1830" h="1957" extrusionOk="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90"/>
            <p:cNvSpPr/>
            <p:nvPr/>
          </p:nvSpPr>
          <p:spPr>
            <a:xfrm>
              <a:off x="3061922" y="2599275"/>
              <a:ext cx="341238" cy="133899"/>
            </a:xfrm>
            <a:custGeom>
              <a:avLst/>
              <a:gdLst/>
              <a:ahLst/>
              <a:cxnLst/>
              <a:rect l="l" t="t" r="r" b="b"/>
              <a:pathLst>
                <a:path w="22791" h="8943" extrusionOk="0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90"/>
            <p:cNvSpPr/>
            <p:nvPr/>
          </p:nvSpPr>
          <p:spPr>
            <a:xfrm>
              <a:off x="3261176" y="2611628"/>
              <a:ext cx="129707" cy="108625"/>
            </a:xfrm>
            <a:custGeom>
              <a:avLst/>
              <a:gdLst/>
              <a:ahLst/>
              <a:cxnLst/>
              <a:rect l="l" t="t" r="r" b="b"/>
              <a:pathLst>
                <a:path w="8663" h="7255" extrusionOk="0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90"/>
            <p:cNvSpPr/>
            <p:nvPr/>
          </p:nvSpPr>
          <p:spPr>
            <a:xfrm>
              <a:off x="3074828" y="2611628"/>
              <a:ext cx="129707" cy="108625"/>
            </a:xfrm>
            <a:custGeom>
              <a:avLst/>
              <a:gdLst/>
              <a:ahLst/>
              <a:cxnLst/>
              <a:rect l="l" t="t" r="r" b="b"/>
              <a:pathLst>
                <a:path w="8663" h="7255" extrusionOk="0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90"/>
            <p:cNvSpPr/>
            <p:nvPr/>
          </p:nvSpPr>
          <p:spPr>
            <a:xfrm>
              <a:off x="3090250" y="2617302"/>
              <a:ext cx="102322" cy="95704"/>
            </a:xfrm>
            <a:custGeom>
              <a:avLst/>
              <a:gdLst/>
              <a:ahLst/>
              <a:cxnLst/>
              <a:rect l="l" t="t" r="r" b="b"/>
              <a:pathLst>
                <a:path w="6834" h="6392" extrusionOk="0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90"/>
            <p:cNvSpPr/>
            <p:nvPr/>
          </p:nvSpPr>
          <p:spPr>
            <a:xfrm>
              <a:off x="3276613" y="2617302"/>
              <a:ext cx="102307" cy="95704"/>
            </a:xfrm>
            <a:custGeom>
              <a:avLst/>
              <a:gdLst/>
              <a:ahLst/>
              <a:cxnLst/>
              <a:rect l="l" t="t" r="r" b="b"/>
              <a:pathLst>
                <a:path w="6833" h="6392" extrusionOk="0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88" name="Google Shape;8188;p90"/>
          <p:cNvGrpSpPr/>
          <p:nvPr/>
        </p:nvGrpSpPr>
        <p:grpSpPr>
          <a:xfrm>
            <a:off x="3943638" y="3632072"/>
            <a:ext cx="357933" cy="342676"/>
            <a:chOff x="3943638" y="3815072"/>
            <a:chExt cx="357933" cy="342676"/>
          </a:xfrm>
        </p:grpSpPr>
        <p:sp>
          <p:nvSpPr>
            <p:cNvPr id="8189" name="Google Shape;8189;p90"/>
            <p:cNvSpPr/>
            <p:nvPr/>
          </p:nvSpPr>
          <p:spPr>
            <a:xfrm>
              <a:off x="4136918" y="3996389"/>
              <a:ext cx="87215" cy="87514"/>
            </a:xfrm>
            <a:custGeom>
              <a:avLst/>
              <a:gdLst/>
              <a:ahLst/>
              <a:cxnLst/>
              <a:rect l="l" t="t" r="r" b="b"/>
              <a:pathLst>
                <a:path w="5825" h="5845" extrusionOk="0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90"/>
            <p:cNvSpPr/>
            <p:nvPr/>
          </p:nvSpPr>
          <p:spPr>
            <a:xfrm>
              <a:off x="4173750" y="4034240"/>
              <a:ext cx="127820" cy="123508"/>
            </a:xfrm>
            <a:custGeom>
              <a:avLst/>
              <a:gdLst/>
              <a:ahLst/>
              <a:cxnLst/>
              <a:rect l="l" t="t" r="r" b="b"/>
              <a:pathLst>
                <a:path w="8537" h="8249" extrusionOk="0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90"/>
            <p:cNvSpPr/>
            <p:nvPr/>
          </p:nvSpPr>
          <p:spPr>
            <a:xfrm>
              <a:off x="4173750" y="4042969"/>
              <a:ext cx="122460" cy="114779"/>
            </a:xfrm>
            <a:custGeom>
              <a:avLst/>
              <a:gdLst/>
              <a:ahLst/>
              <a:cxnLst/>
              <a:rect l="l" t="t" r="r" b="b"/>
              <a:pathLst>
                <a:path w="8179" h="7666" extrusionOk="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90"/>
            <p:cNvSpPr/>
            <p:nvPr/>
          </p:nvSpPr>
          <p:spPr>
            <a:xfrm>
              <a:off x="3943638" y="3815072"/>
              <a:ext cx="268846" cy="245235"/>
            </a:xfrm>
            <a:custGeom>
              <a:avLst/>
              <a:gdLst/>
              <a:ahLst/>
              <a:cxnLst/>
              <a:rect l="l" t="t" r="r" b="b"/>
              <a:pathLst>
                <a:path w="17956" h="16379" extrusionOk="0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90"/>
            <p:cNvSpPr/>
            <p:nvPr/>
          </p:nvSpPr>
          <p:spPr>
            <a:xfrm>
              <a:off x="3974795" y="3843715"/>
              <a:ext cx="206516" cy="187860"/>
            </a:xfrm>
            <a:custGeom>
              <a:avLst/>
              <a:gdLst/>
              <a:ahLst/>
              <a:cxnLst/>
              <a:rect l="l" t="t" r="r" b="b"/>
              <a:pathLst>
                <a:path w="13793" h="12547" extrusionOk="0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90"/>
            <p:cNvSpPr/>
            <p:nvPr/>
          </p:nvSpPr>
          <p:spPr>
            <a:xfrm>
              <a:off x="3973538" y="3863538"/>
              <a:ext cx="178817" cy="167857"/>
            </a:xfrm>
            <a:custGeom>
              <a:avLst/>
              <a:gdLst/>
              <a:ahLst/>
              <a:cxnLst/>
              <a:rect l="l" t="t" r="r" b="b"/>
              <a:pathLst>
                <a:path w="11943" h="11211" extrusionOk="0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90"/>
            <p:cNvSpPr/>
            <p:nvPr/>
          </p:nvSpPr>
          <p:spPr>
            <a:xfrm>
              <a:off x="4028008" y="3869842"/>
              <a:ext cx="102202" cy="29017"/>
            </a:xfrm>
            <a:custGeom>
              <a:avLst/>
              <a:gdLst/>
              <a:ahLst/>
              <a:cxnLst/>
              <a:rect l="l" t="t" r="r" b="b"/>
              <a:pathLst>
                <a:path w="6826" h="1938" extrusionOk="0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90"/>
            <p:cNvSpPr/>
            <p:nvPr/>
          </p:nvSpPr>
          <p:spPr>
            <a:xfrm>
              <a:off x="4173750" y="4034240"/>
              <a:ext cx="51640" cy="50936"/>
            </a:xfrm>
            <a:custGeom>
              <a:avLst/>
              <a:gdLst/>
              <a:ahLst/>
              <a:cxnLst/>
              <a:rect l="l" t="t" r="r" b="b"/>
              <a:pathLst>
                <a:path w="3449" h="3402" extrusionOk="0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90"/>
            <p:cNvSpPr/>
            <p:nvPr/>
          </p:nvSpPr>
          <p:spPr>
            <a:xfrm>
              <a:off x="4173750" y="4042969"/>
              <a:ext cx="36533" cy="42207"/>
            </a:xfrm>
            <a:custGeom>
              <a:avLst/>
              <a:gdLst/>
              <a:ahLst/>
              <a:cxnLst/>
              <a:rect l="l" t="t" r="r" b="b"/>
              <a:pathLst>
                <a:path w="2440" h="2819" extrusionOk="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98" name="Google Shape;8198;p90"/>
          <p:cNvGrpSpPr/>
          <p:nvPr/>
        </p:nvGrpSpPr>
        <p:grpSpPr>
          <a:xfrm>
            <a:off x="3508282" y="3627341"/>
            <a:ext cx="351644" cy="351959"/>
            <a:chOff x="3508282" y="3810341"/>
            <a:chExt cx="351644" cy="351959"/>
          </a:xfrm>
        </p:grpSpPr>
        <p:sp>
          <p:nvSpPr>
            <p:cNvPr id="8199" name="Google Shape;8199;p90"/>
            <p:cNvSpPr/>
            <p:nvPr/>
          </p:nvSpPr>
          <p:spPr>
            <a:xfrm>
              <a:off x="3508282" y="3810341"/>
              <a:ext cx="133180" cy="64232"/>
            </a:xfrm>
            <a:custGeom>
              <a:avLst/>
              <a:gdLst/>
              <a:ahLst/>
              <a:cxnLst/>
              <a:rect l="l" t="t" r="r" b="b"/>
              <a:pathLst>
                <a:path w="8895" h="4290" extrusionOk="0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90"/>
            <p:cNvSpPr/>
            <p:nvPr/>
          </p:nvSpPr>
          <p:spPr>
            <a:xfrm>
              <a:off x="3535053" y="3847802"/>
              <a:ext cx="58872" cy="26771"/>
            </a:xfrm>
            <a:custGeom>
              <a:avLst/>
              <a:gdLst/>
              <a:ahLst/>
              <a:cxnLst/>
              <a:rect l="l" t="t" r="r" b="b"/>
              <a:pathLst>
                <a:path w="3932" h="1788" extrusionOk="0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90"/>
            <p:cNvSpPr/>
            <p:nvPr/>
          </p:nvSpPr>
          <p:spPr>
            <a:xfrm>
              <a:off x="3545743" y="3810341"/>
              <a:ext cx="239261" cy="351959"/>
            </a:xfrm>
            <a:custGeom>
              <a:avLst/>
              <a:gdLst/>
              <a:ahLst/>
              <a:cxnLst/>
              <a:rect l="l" t="t" r="r" b="b"/>
              <a:pathLst>
                <a:path w="15980" h="23507" extrusionOk="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90"/>
            <p:cNvSpPr/>
            <p:nvPr/>
          </p:nvSpPr>
          <p:spPr>
            <a:xfrm>
              <a:off x="3583205" y="4082317"/>
              <a:ext cx="201799" cy="79983"/>
            </a:xfrm>
            <a:custGeom>
              <a:avLst/>
              <a:gdLst/>
              <a:ahLst/>
              <a:cxnLst/>
              <a:rect l="l" t="t" r="r" b="b"/>
              <a:pathLst>
                <a:path w="13478" h="5342" extrusionOk="0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90"/>
            <p:cNvSpPr/>
            <p:nvPr/>
          </p:nvSpPr>
          <p:spPr>
            <a:xfrm>
              <a:off x="3545429" y="3810341"/>
              <a:ext cx="232328" cy="15437"/>
            </a:xfrm>
            <a:custGeom>
              <a:avLst/>
              <a:gdLst/>
              <a:ahLst/>
              <a:cxnLst/>
              <a:rect l="l" t="t" r="r" b="b"/>
              <a:pathLst>
                <a:path w="15517" h="1031" extrusionOk="0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90"/>
            <p:cNvSpPr/>
            <p:nvPr/>
          </p:nvSpPr>
          <p:spPr>
            <a:xfrm>
              <a:off x="3620666" y="4097753"/>
              <a:ext cx="239261" cy="64546"/>
            </a:xfrm>
            <a:custGeom>
              <a:avLst/>
              <a:gdLst/>
              <a:ahLst/>
              <a:cxnLst/>
              <a:rect l="l" t="t" r="r" b="b"/>
              <a:pathLst>
                <a:path w="15980" h="4311" extrusionOk="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90"/>
            <p:cNvSpPr/>
            <p:nvPr/>
          </p:nvSpPr>
          <p:spPr>
            <a:xfrm>
              <a:off x="3620666" y="4147791"/>
              <a:ext cx="231385" cy="14508"/>
            </a:xfrm>
            <a:custGeom>
              <a:avLst/>
              <a:gdLst/>
              <a:ahLst/>
              <a:cxnLst/>
              <a:rect l="l" t="t" r="r" b="b"/>
              <a:pathLst>
                <a:path w="15454" h="969" extrusionOk="0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90"/>
            <p:cNvSpPr/>
            <p:nvPr/>
          </p:nvSpPr>
          <p:spPr>
            <a:xfrm>
              <a:off x="3604301" y="4097753"/>
              <a:ext cx="53841" cy="27085"/>
            </a:xfrm>
            <a:custGeom>
              <a:avLst/>
              <a:gdLst/>
              <a:ahLst/>
              <a:cxnLst/>
              <a:rect l="l" t="t" r="r" b="b"/>
              <a:pathLst>
                <a:path w="3596" h="1809" extrusionOk="0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90"/>
            <p:cNvSpPr/>
            <p:nvPr/>
          </p:nvSpPr>
          <p:spPr>
            <a:xfrm>
              <a:off x="3606187" y="3867401"/>
              <a:ext cx="159292" cy="25124"/>
            </a:xfrm>
            <a:custGeom>
              <a:avLst/>
              <a:gdLst/>
              <a:ahLst/>
              <a:cxnLst/>
              <a:rect l="l" t="t" r="r" b="b"/>
              <a:pathLst>
                <a:path w="10639" h="1678" extrusionOk="0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90"/>
            <p:cNvSpPr/>
            <p:nvPr/>
          </p:nvSpPr>
          <p:spPr>
            <a:xfrm>
              <a:off x="3606187" y="3904159"/>
              <a:ext cx="159292" cy="25184"/>
            </a:xfrm>
            <a:custGeom>
              <a:avLst/>
              <a:gdLst/>
              <a:ahLst/>
              <a:cxnLst/>
              <a:rect l="l" t="t" r="r" b="b"/>
              <a:pathLst>
                <a:path w="10639" h="1682" extrusionOk="0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90"/>
            <p:cNvSpPr/>
            <p:nvPr/>
          </p:nvSpPr>
          <p:spPr>
            <a:xfrm>
              <a:off x="3606187" y="3940976"/>
              <a:ext cx="159292" cy="25199"/>
            </a:xfrm>
            <a:custGeom>
              <a:avLst/>
              <a:gdLst/>
              <a:ahLst/>
              <a:cxnLst/>
              <a:rect l="l" t="t" r="r" b="b"/>
              <a:pathLst>
                <a:path w="10639" h="1683" extrusionOk="0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90"/>
            <p:cNvSpPr/>
            <p:nvPr/>
          </p:nvSpPr>
          <p:spPr>
            <a:xfrm>
              <a:off x="3711639" y="3882434"/>
              <a:ext cx="147030" cy="147015"/>
            </a:xfrm>
            <a:custGeom>
              <a:avLst/>
              <a:gdLst/>
              <a:ahLst/>
              <a:cxnLst/>
              <a:rect l="l" t="t" r="r" b="b"/>
              <a:pathLst>
                <a:path w="9820" h="9819" extrusionOk="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90"/>
            <p:cNvSpPr/>
            <p:nvPr/>
          </p:nvSpPr>
          <p:spPr>
            <a:xfrm>
              <a:off x="3682996" y="3930915"/>
              <a:ext cx="127191" cy="127176"/>
            </a:xfrm>
            <a:custGeom>
              <a:avLst/>
              <a:gdLst/>
              <a:ahLst/>
              <a:cxnLst/>
              <a:rect l="l" t="t" r="r" b="b"/>
              <a:pathLst>
                <a:path w="8495" h="8494" extrusionOk="0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12" name="Google Shape;8212;p90"/>
          <p:cNvGrpSpPr/>
          <p:nvPr/>
        </p:nvGrpSpPr>
        <p:grpSpPr>
          <a:xfrm>
            <a:off x="2224585" y="1779854"/>
            <a:ext cx="303163" cy="351809"/>
            <a:chOff x="2224585" y="1962854"/>
            <a:chExt cx="303163" cy="351809"/>
          </a:xfrm>
        </p:grpSpPr>
        <p:sp>
          <p:nvSpPr>
            <p:cNvPr id="8213" name="Google Shape;8213;p90"/>
            <p:cNvSpPr/>
            <p:nvPr/>
          </p:nvSpPr>
          <p:spPr>
            <a:xfrm>
              <a:off x="2283143" y="1962854"/>
              <a:ext cx="181018" cy="81870"/>
            </a:xfrm>
            <a:custGeom>
              <a:avLst/>
              <a:gdLst/>
              <a:ahLst/>
              <a:cxnLst/>
              <a:rect l="l" t="t" r="r" b="b"/>
              <a:pathLst>
                <a:path w="12090" h="5468" extrusionOk="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90"/>
            <p:cNvSpPr/>
            <p:nvPr/>
          </p:nvSpPr>
          <p:spPr>
            <a:xfrm>
              <a:off x="2224899" y="1962854"/>
              <a:ext cx="141355" cy="186378"/>
            </a:xfrm>
            <a:custGeom>
              <a:avLst/>
              <a:gdLst/>
              <a:ahLst/>
              <a:cxnLst/>
              <a:rect l="l" t="t" r="r" b="b"/>
              <a:pathLst>
                <a:path w="9441" h="12448" extrusionOk="0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90"/>
            <p:cNvSpPr/>
            <p:nvPr/>
          </p:nvSpPr>
          <p:spPr>
            <a:xfrm>
              <a:off x="2386393" y="1962854"/>
              <a:ext cx="141355" cy="186378"/>
            </a:xfrm>
            <a:custGeom>
              <a:avLst/>
              <a:gdLst/>
              <a:ahLst/>
              <a:cxnLst/>
              <a:rect l="l" t="t" r="r" b="b"/>
              <a:pathLst>
                <a:path w="9441" h="12448" extrusionOk="0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90"/>
            <p:cNvSpPr/>
            <p:nvPr/>
          </p:nvSpPr>
          <p:spPr>
            <a:xfrm>
              <a:off x="2279684" y="2074609"/>
              <a:ext cx="86571" cy="74623"/>
            </a:xfrm>
            <a:custGeom>
              <a:avLst/>
              <a:gdLst/>
              <a:ahLst/>
              <a:cxnLst/>
              <a:rect l="l" t="t" r="r" b="b"/>
              <a:pathLst>
                <a:path w="5782" h="4984" extrusionOk="0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90"/>
            <p:cNvSpPr/>
            <p:nvPr/>
          </p:nvSpPr>
          <p:spPr>
            <a:xfrm>
              <a:off x="2386393" y="2074609"/>
              <a:ext cx="86571" cy="74623"/>
            </a:xfrm>
            <a:custGeom>
              <a:avLst/>
              <a:gdLst/>
              <a:ahLst/>
              <a:cxnLst/>
              <a:rect l="l" t="t" r="r" b="b"/>
              <a:pathLst>
                <a:path w="5782" h="4984" extrusionOk="0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90"/>
            <p:cNvSpPr/>
            <p:nvPr/>
          </p:nvSpPr>
          <p:spPr>
            <a:xfrm>
              <a:off x="2224585" y="2087830"/>
              <a:ext cx="265073" cy="226833"/>
            </a:xfrm>
            <a:custGeom>
              <a:avLst/>
              <a:gdLst/>
              <a:ahLst/>
              <a:cxnLst/>
              <a:rect l="l" t="t" r="r" b="b"/>
              <a:pathLst>
                <a:path w="17704" h="15150" extrusionOk="0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90"/>
            <p:cNvSpPr/>
            <p:nvPr/>
          </p:nvSpPr>
          <p:spPr>
            <a:xfrm>
              <a:off x="2274953" y="2125605"/>
              <a:ext cx="177244" cy="151627"/>
            </a:xfrm>
            <a:custGeom>
              <a:avLst/>
              <a:gdLst/>
              <a:ahLst/>
              <a:cxnLst/>
              <a:rect l="l" t="t" r="r" b="b"/>
              <a:pathLst>
                <a:path w="11838" h="10127" extrusionOk="0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90"/>
            <p:cNvSpPr/>
            <p:nvPr/>
          </p:nvSpPr>
          <p:spPr>
            <a:xfrm>
              <a:off x="2326263" y="2154053"/>
              <a:ext cx="99492" cy="89191"/>
            </a:xfrm>
            <a:custGeom>
              <a:avLst/>
              <a:gdLst/>
              <a:ahLst/>
              <a:cxnLst/>
              <a:rect l="l" t="t" r="r" b="b"/>
              <a:pathLst>
                <a:path w="6645" h="5957" extrusionOk="0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1" name="Google Shape;8221;p90"/>
          <p:cNvGrpSpPr/>
          <p:nvPr/>
        </p:nvGrpSpPr>
        <p:grpSpPr>
          <a:xfrm>
            <a:off x="2622794" y="1807868"/>
            <a:ext cx="389090" cy="296231"/>
            <a:chOff x="2622794" y="1990868"/>
            <a:chExt cx="389090" cy="296231"/>
          </a:xfrm>
        </p:grpSpPr>
        <p:sp>
          <p:nvSpPr>
            <p:cNvPr id="8222" name="Google Shape;8222;p90"/>
            <p:cNvSpPr/>
            <p:nvPr/>
          </p:nvSpPr>
          <p:spPr>
            <a:xfrm>
              <a:off x="2654910" y="1990868"/>
              <a:ext cx="324873" cy="224468"/>
            </a:xfrm>
            <a:custGeom>
              <a:avLst/>
              <a:gdLst/>
              <a:ahLst/>
              <a:cxnLst/>
              <a:rect l="l" t="t" r="r" b="b"/>
              <a:pathLst>
                <a:path w="21698" h="14992" extrusionOk="0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90"/>
            <p:cNvSpPr/>
            <p:nvPr/>
          </p:nvSpPr>
          <p:spPr>
            <a:xfrm>
              <a:off x="2654910" y="1990868"/>
              <a:ext cx="324873" cy="224468"/>
            </a:xfrm>
            <a:custGeom>
              <a:avLst/>
              <a:gdLst/>
              <a:ahLst/>
              <a:cxnLst/>
              <a:rect l="l" t="t" r="r" b="b"/>
              <a:pathLst>
                <a:path w="21698" h="14992" extrusionOk="0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90"/>
            <p:cNvSpPr/>
            <p:nvPr/>
          </p:nvSpPr>
          <p:spPr>
            <a:xfrm>
              <a:off x="2679135" y="2015108"/>
              <a:ext cx="276407" cy="162137"/>
            </a:xfrm>
            <a:custGeom>
              <a:avLst/>
              <a:gdLst/>
              <a:ahLst/>
              <a:cxnLst/>
              <a:rect l="l" t="t" r="r" b="b"/>
              <a:pathLst>
                <a:path w="18461" h="10829" extrusionOk="0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90"/>
            <p:cNvSpPr/>
            <p:nvPr/>
          </p:nvSpPr>
          <p:spPr>
            <a:xfrm>
              <a:off x="2679135" y="2015108"/>
              <a:ext cx="276722" cy="162137"/>
            </a:xfrm>
            <a:custGeom>
              <a:avLst/>
              <a:gdLst/>
              <a:ahLst/>
              <a:cxnLst/>
              <a:rect l="l" t="t" r="r" b="b"/>
              <a:pathLst>
                <a:path w="18482" h="10829" extrusionOk="0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90"/>
            <p:cNvSpPr/>
            <p:nvPr/>
          </p:nvSpPr>
          <p:spPr>
            <a:xfrm>
              <a:off x="2622794" y="2264430"/>
              <a:ext cx="388776" cy="22668"/>
            </a:xfrm>
            <a:custGeom>
              <a:avLst/>
              <a:gdLst/>
              <a:ahLst/>
              <a:cxnLst/>
              <a:rect l="l" t="t" r="r" b="b"/>
              <a:pathLst>
                <a:path w="25966" h="1514" extrusionOk="0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90"/>
            <p:cNvSpPr/>
            <p:nvPr/>
          </p:nvSpPr>
          <p:spPr>
            <a:xfrm>
              <a:off x="2623108" y="2201471"/>
              <a:ext cx="388776" cy="62974"/>
            </a:xfrm>
            <a:custGeom>
              <a:avLst/>
              <a:gdLst/>
              <a:ahLst/>
              <a:cxnLst/>
              <a:rect l="l" t="t" r="r" b="b"/>
              <a:pathLst>
                <a:path w="25966" h="4206" extrusionOk="0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90"/>
            <p:cNvSpPr/>
            <p:nvPr/>
          </p:nvSpPr>
          <p:spPr>
            <a:xfrm>
              <a:off x="2623108" y="2201471"/>
              <a:ext cx="388776" cy="62974"/>
            </a:xfrm>
            <a:custGeom>
              <a:avLst/>
              <a:gdLst/>
              <a:ahLst/>
              <a:cxnLst/>
              <a:rect l="l" t="t" r="r" b="b"/>
              <a:pathLst>
                <a:path w="25966" h="4206" extrusionOk="0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90"/>
            <p:cNvSpPr/>
            <p:nvPr/>
          </p:nvSpPr>
          <p:spPr>
            <a:xfrm>
              <a:off x="2766021" y="2232943"/>
              <a:ext cx="102951" cy="31502"/>
            </a:xfrm>
            <a:custGeom>
              <a:avLst/>
              <a:gdLst/>
              <a:ahLst/>
              <a:cxnLst/>
              <a:rect l="l" t="t" r="r" b="b"/>
              <a:pathLst>
                <a:path w="6876" h="2104" extrusionOk="0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90"/>
            <p:cNvSpPr/>
            <p:nvPr/>
          </p:nvSpPr>
          <p:spPr>
            <a:xfrm>
              <a:off x="2766021" y="2253096"/>
              <a:ext cx="102951" cy="11349"/>
            </a:xfrm>
            <a:custGeom>
              <a:avLst/>
              <a:gdLst/>
              <a:ahLst/>
              <a:cxnLst/>
              <a:rect l="l" t="t" r="r" b="b"/>
              <a:pathLst>
                <a:path w="6876" h="758" extrusionOk="0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31" name="Google Shape;8231;p90"/>
          <p:cNvGrpSpPr/>
          <p:nvPr/>
        </p:nvGrpSpPr>
        <p:grpSpPr>
          <a:xfrm>
            <a:off x="3977326" y="1769149"/>
            <a:ext cx="327074" cy="375241"/>
            <a:chOff x="3977326" y="1952149"/>
            <a:chExt cx="327074" cy="375241"/>
          </a:xfrm>
        </p:grpSpPr>
        <p:sp>
          <p:nvSpPr>
            <p:cNvPr id="8232" name="Google Shape;8232;p90"/>
            <p:cNvSpPr/>
            <p:nvPr/>
          </p:nvSpPr>
          <p:spPr>
            <a:xfrm>
              <a:off x="4035868" y="2103566"/>
              <a:ext cx="209974" cy="49754"/>
            </a:xfrm>
            <a:custGeom>
              <a:avLst/>
              <a:gdLst/>
              <a:ahLst/>
              <a:cxnLst/>
              <a:rect l="l" t="t" r="r" b="b"/>
              <a:pathLst>
                <a:path w="14024" h="3323" extrusionOk="0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90"/>
            <p:cNvSpPr/>
            <p:nvPr/>
          </p:nvSpPr>
          <p:spPr>
            <a:xfrm>
              <a:off x="4035868" y="2142285"/>
              <a:ext cx="209974" cy="185105"/>
            </a:xfrm>
            <a:custGeom>
              <a:avLst/>
              <a:gdLst/>
              <a:ahLst/>
              <a:cxnLst/>
              <a:rect l="l" t="t" r="r" b="b"/>
              <a:pathLst>
                <a:path w="14024" h="12363" extrusionOk="0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90"/>
            <p:cNvSpPr/>
            <p:nvPr/>
          </p:nvSpPr>
          <p:spPr>
            <a:xfrm>
              <a:off x="4064825" y="2171242"/>
              <a:ext cx="41264" cy="156148"/>
            </a:xfrm>
            <a:custGeom>
              <a:avLst/>
              <a:gdLst/>
              <a:ahLst/>
              <a:cxnLst/>
              <a:rect l="l" t="t" r="r" b="b"/>
              <a:pathLst>
                <a:path w="2756" h="10429" extrusionOk="0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90"/>
            <p:cNvSpPr/>
            <p:nvPr/>
          </p:nvSpPr>
          <p:spPr>
            <a:xfrm>
              <a:off x="4120553" y="2171242"/>
              <a:ext cx="40935" cy="156148"/>
            </a:xfrm>
            <a:custGeom>
              <a:avLst/>
              <a:gdLst/>
              <a:ahLst/>
              <a:cxnLst/>
              <a:rect l="l" t="t" r="r" b="b"/>
              <a:pathLst>
                <a:path w="2734" h="10429" extrusionOk="0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90"/>
            <p:cNvSpPr/>
            <p:nvPr/>
          </p:nvSpPr>
          <p:spPr>
            <a:xfrm>
              <a:off x="4175951" y="2171242"/>
              <a:ext cx="41249" cy="156148"/>
            </a:xfrm>
            <a:custGeom>
              <a:avLst/>
              <a:gdLst/>
              <a:ahLst/>
              <a:cxnLst/>
              <a:rect l="l" t="t" r="r" b="b"/>
              <a:pathLst>
                <a:path w="2755" h="10429" extrusionOk="0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90"/>
            <p:cNvSpPr/>
            <p:nvPr/>
          </p:nvSpPr>
          <p:spPr>
            <a:xfrm>
              <a:off x="3977326" y="1952149"/>
              <a:ext cx="327074" cy="64232"/>
            </a:xfrm>
            <a:custGeom>
              <a:avLst/>
              <a:gdLst/>
              <a:ahLst/>
              <a:cxnLst/>
              <a:rect l="l" t="t" r="r" b="b"/>
              <a:pathLst>
                <a:path w="21845" h="4290" extrusionOk="0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90"/>
            <p:cNvSpPr/>
            <p:nvPr/>
          </p:nvSpPr>
          <p:spPr>
            <a:xfrm>
              <a:off x="4223489" y="2103566"/>
              <a:ext cx="22354" cy="49754"/>
            </a:xfrm>
            <a:custGeom>
              <a:avLst/>
              <a:gdLst/>
              <a:ahLst/>
              <a:cxnLst/>
              <a:rect l="l" t="t" r="r" b="b"/>
              <a:pathLst>
                <a:path w="1493" h="3323" extrusionOk="0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90"/>
            <p:cNvSpPr/>
            <p:nvPr/>
          </p:nvSpPr>
          <p:spPr>
            <a:xfrm>
              <a:off x="4223489" y="2142285"/>
              <a:ext cx="22354" cy="185105"/>
            </a:xfrm>
            <a:custGeom>
              <a:avLst/>
              <a:gdLst/>
              <a:ahLst/>
              <a:cxnLst/>
              <a:rect l="l" t="t" r="r" b="b"/>
              <a:pathLst>
                <a:path w="1493" h="12363" extrusionOk="0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90"/>
            <p:cNvSpPr/>
            <p:nvPr/>
          </p:nvSpPr>
          <p:spPr>
            <a:xfrm>
              <a:off x="4077103" y="2171242"/>
              <a:ext cx="28987" cy="156148"/>
            </a:xfrm>
            <a:custGeom>
              <a:avLst/>
              <a:gdLst/>
              <a:ahLst/>
              <a:cxnLst/>
              <a:rect l="l" t="t" r="r" b="b"/>
              <a:pathLst>
                <a:path w="1936" h="10429" extrusionOk="0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90"/>
            <p:cNvSpPr/>
            <p:nvPr/>
          </p:nvSpPr>
          <p:spPr>
            <a:xfrm>
              <a:off x="4132516" y="2171242"/>
              <a:ext cx="28972" cy="156148"/>
            </a:xfrm>
            <a:custGeom>
              <a:avLst/>
              <a:gdLst/>
              <a:ahLst/>
              <a:cxnLst/>
              <a:rect l="l" t="t" r="r" b="b"/>
              <a:pathLst>
                <a:path w="1935" h="10429" extrusionOk="0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90"/>
            <p:cNvSpPr/>
            <p:nvPr/>
          </p:nvSpPr>
          <p:spPr>
            <a:xfrm>
              <a:off x="4188228" y="2171242"/>
              <a:ext cx="28657" cy="156148"/>
            </a:xfrm>
            <a:custGeom>
              <a:avLst/>
              <a:gdLst/>
              <a:ahLst/>
              <a:cxnLst/>
              <a:rect l="l" t="t" r="r" b="b"/>
              <a:pathLst>
                <a:path w="1914" h="10429" extrusionOk="0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90"/>
            <p:cNvSpPr/>
            <p:nvPr/>
          </p:nvSpPr>
          <p:spPr>
            <a:xfrm>
              <a:off x="4255590" y="1952149"/>
              <a:ext cx="48810" cy="64232"/>
            </a:xfrm>
            <a:custGeom>
              <a:avLst/>
              <a:gdLst/>
              <a:ahLst/>
              <a:cxnLst/>
              <a:rect l="l" t="t" r="r" b="b"/>
              <a:pathLst>
                <a:path w="3260" h="4290" extrusionOk="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90"/>
            <p:cNvSpPr/>
            <p:nvPr/>
          </p:nvSpPr>
          <p:spPr>
            <a:xfrm>
              <a:off x="3988346" y="2010706"/>
              <a:ext cx="307865" cy="98235"/>
            </a:xfrm>
            <a:custGeom>
              <a:avLst/>
              <a:gdLst/>
              <a:ahLst/>
              <a:cxnLst/>
              <a:rect l="l" t="t" r="r" b="b"/>
              <a:pathLst>
                <a:path w="20562" h="6561" extrusionOk="0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90"/>
            <p:cNvSpPr/>
            <p:nvPr/>
          </p:nvSpPr>
          <p:spPr>
            <a:xfrm>
              <a:off x="4230092" y="2010706"/>
              <a:ext cx="66119" cy="98549"/>
            </a:xfrm>
            <a:custGeom>
              <a:avLst/>
              <a:gdLst/>
              <a:ahLst/>
              <a:cxnLst/>
              <a:rect l="l" t="t" r="r" b="b"/>
              <a:pathLst>
                <a:path w="4416" h="6582" extrusionOk="0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90"/>
            <p:cNvSpPr/>
            <p:nvPr/>
          </p:nvSpPr>
          <p:spPr>
            <a:xfrm>
              <a:off x="3982671" y="2005346"/>
              <a:ext cx="318899" cy="109254"/>
            </a:xfrm>
            <a:custGeom>
              <a:avLst/>
              <a:gdLst/>
              <a:ahLst/>
              <a:cxnLst/>
              <a:rect l="l" t="t" r="r" b="b"/>
              <a:pathLst>
                <a:path w="21299" h="7297" extrusionOk="0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90"/>
            <p:cNvSpPr/>
            <p:nvPr/>
          </p:nvSpPr>
          <p:spPr>
            <a:xfrm>
              <a:off x="4014158" y="2043871"/>
              <a:ext cx="65175" cy="71045"/>
            </a:xfrm>
            <a:custGeom>
              <a:avLst/>
              <a:gdLst/>
              <a:ahLst/>
              <a:cxnLst/>
              <a:rect l="l" t="t" r="r" b="b"/>
              <a:pathLst>
                <a:path w="4353" h="4745" extrusionOk="0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90"/>
            <p:cNvSpPr/>
            <p:nvPr/>
          </p:nvSpPr>
          <p:spPr>
            <a:xfrm>
              <a:off x="4204908" y="2043751"/>
              <a:ext cx="65490" cy="71164"/>
            </a:xfrm>
            <a:custGeom>
              <a:avLst/>
              <a:gdLst/>
              <a:ahLst/>
              <a:cxnLst/>
              <a:rect l="l" t="t" r="r" b="b"/>
              <a:pathLst>
                <a:path w="4374" h="4753" extrusionOk="0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9" name="Google Shape;8249;p90"/>
          <p:cNvGrpSpPr/>
          <p:nvPr/>
        </p:nvGrpSpPr>
        <p:grpSpPr>
          <a:xfrm>
            <a:off x="1341612" y="3157055"/>
            <a:ext cx="259399" cy="370524"/>
            <a:chOff x="1341612" y="3340055"/>
            <a:chExt cx="259399" cy="370524"/>
          </a:xfrm>
        </p:grpSpPr>
        <p:sp>
          <p:nvSpPr>
            <p:cNvPr id="8250" name="Google Shape;8250;p90"/>
            <p:cNvSpPr/>
            <p:nvPr/>
          </p:nvSpPr>
          <p:spPr>
            <a:xfrm>
              <a:off x="1383954" y="3340055"/>
              <a:ext cx="43615" cy="35664"/>
            </a:xfrm>
            <a:custGeom>
              <a:avLst/>
              <a:gdLst/>
              <a:ahLst/>
              <a:cxnLst/>
              <a:rect l="l" t="t" r="r" b="b"/>
              <a:pathLst>
                <a:path w="2913" h="2382" extrusionOk="0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90"/>
            <p:cNvSpPr/>
            <p:nvPr/>
          </p:nvSpPr>
          <p:spPr>
            <a:xfrm>
              <a:off x="1363966" y="3403329"/>
              <a:ext cx="237045" cy="307251"/>
            </a:xfrm>
            <a:custGeom>
              <a:avLst/>
              <a:gdLst/>
              <a:ahLst/>
              <a:cxnLst/>
              <a:rect l="l" t="t" r="r" b="b"/>
              <a:pathLst>
                <a:path w="15832" h="20521" extrusionOk="0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90"/>
            <p:cNvSpPr/>
            <p:nvPr/>
          </p:nvSpPr>
          <p:spPr>
            <a:xfrm>
              <a:off x="1341612" y="3371841"/>
              <a:ext cx="237045" cy="306936"/>
            </a:xfrm>
            <a:custGeom>
              <a:avLst/>
              <a:gdLst/>
              <a:ahLst/>
              <a:cxnLst/>
              <a:rect l="l" t="t" r="r" b="b"/>
              <a:pathLst>
                <a:path w="15832" h="20500" extrusionOk="0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90"/>
            <p:cNvSpPr/>
            <p:nvPr/>
          </p:nvSpPr>
          <p:spPr>
            <a:xfrm>
              <a:off x="1556303" y="3371841"/>
              <a:ext cx="22354" cy="306936"/>
            </a:xfrm>
            <a:custGeom>
              <a:avLst/>
              <a:gdLst/>
              <a:ahLst/>
              <a:cxnLst/>
              <a:rect l="l" t="t" r="r" b="b"/>
              <a:pathLst>
                <a:path w="1493" h="20500" extrusionOk="0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90"/>
            <p:cNvSpPr/>
            <p:nvPr/>
          </p:nvSpPr>
          <p:spPr>
            <a:xfrm>
              <a:off x="1379387" y="3455583"/>
              <a:ext cx="44708" cy="44708"/>
            </a:xfrm>
            <a:custGeom>
              <a:avLst/>
              <a:gdLst/>
              <a:ahLst/>
              <a:cxnLst/>
              <a:rect l="l" t="t" r="r" b="b"/>
              <a:pathLst>
                <a:path w="2986" h="2986" extrusionOk="0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90"/>
            <p:cNvSpPr/>
            <p:nvPr/>
          </p:nvSpPr>
          <p:spPr>
            <a:xfrm>
              <a:off x="1379387" y="3527975"/>
              <a:ext cx="44708" cy="44723"/>
            </a:xfrm>
            <a:custGeom>
              <a:avLst/>
              <a:gdLst/>
              <a:ahLst/>
              <a:cxnLst/>
              <a:rect l="l" t="t" r="r" b="b"/>
              <a:pathLst>
                <a:path w="2986" h="2987" extrusionOk="0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90"/>
            <p:cNvSpPr/>
            <p:nvPr/>
          </p:nvSpPr>
          <p:spPr>
            <a:xfrm>
              <a:off x="1379387" y="3600067"/>
              <a:ext cx="44708" cy="44708"/>
            </a:xfrm>
            <a:custGeom>
              <a:avLst/>
              <a:gdLst/>
              <a:ahLst/>
              <a:cxnLst/>
              <a:rect l="l" t="t" r="r" b="b"/>
              <a:pathLst>
                <a:path w="2986" h="2986" extrusionOk="0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90"/>
            <p:cNvSpPr/>
            <p:nvPr/>
          </p:nvSpPr>
          <p:spPr>
            <a:xfrm>
              <a:off x="1444233" y="3459041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90"/>
            <p:cNvSpPr/>
            <p:nvPr/>
          </p:nvSpPr>
          <p:spPr>
            <a:xfrm>
              <a:off x="1444233" y="3482967"/>
              <a:ext cx="103894" cy="10720"/>
            </a:xfrm>
            <a:custGeom>
              <a:avLst/>
              <a:gdLst/>
              <a:ahLst/>
              <a:cxnLst/>
              <a:rect l="l" t="t" r="r" b="b"/>
              <a:pathLst>
                <a:path w="6939" h="716" extrusionOk="0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90"/>
            <p:cNvSpPr/>
            <p:nvPr/>
          </p:nvSpPr>
          <p:spPr>
            <a:xfrm>
              <a:off x="1444233" y="3531433"/>
              <a:ext cx="103894" cy="10735"/>
            </a:xfrm>
            <a:custGeom>
              <a:avLst/>
              <a:gdLst/>
              <a:ahLst/>
              <a:cxnLst/>
              <a:rect l="l" t="t" r="r" b="b"/>
              <a:pathLst>
                <a:path w="6939" h="717" extrusionOk="0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90"/>
            <p:cNvSpPr/>
            <p:nvPr/>
          </p:nvSpPr>
          <p:spPr>
            <a:xfrm>
              <a:off x="1444233" y="3555359"/>
              <a:ext cx="103894" cy="10720"/>
            </a:xfrm>
            <a:custGeom>
              <a:avLst/>
              <a:gdLst/>
              <a:ahLst/>
              <a:cxnLst/>
              <a:rect l="l" t="t" r="r" b="b"/>
              <a:pathLst>
                <a:path w="6939" h="716" extrusionOk="0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90"/>
            <p:cNvSpPr/>
            <p:nvPr/>
          </p:nvSpPr>
          <p:spPr>
            <a:xfrm>
              <a:off x="1444233" y="3603526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90"/>
            <p:cNvSpPr/>
            <p:nvPr/>
          </p:nvSpPr>
          <p:spPr>
            <a:xfrm>
              <a:off x="1444233" y="3627452"/>
              <a:ext cx="103894" cy="11035"/>
            </a:xfrm>
            <a:custGeom>
              <a:avLst/>
              <a:gdLst/>
              <a:ahLst/>
              <a:cxnLst/>
              <a:rect l="l" t="t" r="r" b="b"/>
              <a:pathLst>
                <a:path w="6939" h="737" extrusionOk="0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90"/>
            <p:cNvSpPr/>
            <p:nvPr/>
          </p:nvSpPr>
          <p:spPr>
            <a:xfrm>
              <a:off x="1390183" y="3448845"/>
              <a:ext cx="55413" cy="37087"/>
            </a:xfrm>
            <a:custGeom>
              <a:avLst/>
              <a:gdLst/>
              <a:ahLst/>
              <a:cxnLst/>
              <a:rect l="l" t="t" r="r" b="b"/>
              <a:pathLst>
                <a:path w="3701" h="2477" extrusionOk="0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90"/>
            <p:cNvSpPr/>
            <p:nvPr/>
          </p:nvSpPr>
          <p:spPr>
            <a:xfrm>
              <a:off x="1390183" y="3521686"/>
              <a:ext cx="54874" cy="37147"/>
            </a:xfrm>
            <a:custGeom>
              <a:avLst/>
              <a:gdLst/>
              <a:ahLst/>
              <a:cxnLst/>
              <a:rect l="l" t="t" r="r" b="b"/>
              <a:pathLst>
                <a:path w="3665" h="2481" extrusionOk="0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90"/>
            <p:cNvSpPr/>
            <p:nvPr/>
          </p:nvSpPr>
          <p:spPr>
            <a:xfrm>
              <a:off x="1390183" y="3595216"/>
              <a:ext cx="55413" cy="37267"/>
            </a:xfrm>
            <a:custGeom>
              <a:avLst/>
              <a:gdLst/>
              <a:ahLst/>
              <a:cxnLst/>
              <a:rect l="l" t="t" r="r" b="b"/>
              <a:pathLst>
                <a:path w="3701" h="2489" extrusionOk="0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90"/>
            <p:cNvSpPr/>
            <p:nvPr/>
          </p:nvSpPr>
          <p:spPr>
            <a:xfrm>
              <a:off x="1368682" y="3362409"/>
              <a:ext cx="74309" cy="38734"/>
            </a:xfrm>
            <a:custGeom>
              <a:avLst/>
              <a:gdLst/>
              <a:ahLst/>
              <a:cxnLst/>
              <a:rect l="l" t="t" r="r" b="b"/>
              <a:pathLst>
                <a:path w="4963" h="2587" extrusionOk="0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90"/>
            <p:cNvSpPr/>
            <p:nvPr/>
          </p:nvSpPr>
          <p:spPr>
            <a:xfrm>
              <a:off x="1409602" y="3362409"/>
              <a:ext cx="33389" cy="38734"/>
            </a:xfrm>
            <a:custGeom>
              <a:avLst/>
              <a:gdLst/>
              <a:ahLst/>
              <a:cxnLst/>
              <a:rect l="l" t="t" r="r" b="b"/>
              <a:pathLst>
                <a:path w="2230" h="2587" extrusionOk="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68" name="Google Shape;8268;p90"/>
          <p:cNvGrpSpPr/>
          <p:nvPr/>
        </p:nvGrpSpPr>
        <p:grpSpPr>
          <a:xfrm>
            <a:off x="2179892" y="3661972"/>
            <a:ext cx="351629" cy="282381"/>
            <a:chOff x="2179892" y="3844972"/>
            <a:chExt cx="351629" cy="282381"/>
          </a:xfrm>
        </p:grpSpPr>
        <p:sp>
          <p:nvSpPr>
            <p:cNvPr id="8269" name="Google Shape;8269;p90"/>
            <p:cNvSpPr/>
            <p:nvPr/>
          </p:nvSpPr>
          <p:spPr>
            <a:xfrm>
              <a:off x="2179892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90"/>
            <p:cNvSpPr/>
            <p:nvPr/>
          </p:nvSpPr>
          <p:spPr>
            <a:xfrm>
              <a:off x="2179892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90"/>
            <p:cNvSpPr/>
            <p:nvPr/>
          </p:nvSpPr>
          <p:spPr>
            <a:xfrm>
              <a:off x="2250083" y="3844972"/>
              <a:ext cx="70535" cy="282381"/>
            </a:xfrm>
            <a:custGeom>
              <a:avLst/>
              <a:gdLst/>
              <a:ahLst/>
              <a:cxnLst/>
              <a:rect l="l" t="t" r="r" b="b"/>
              <a:pathLst>
                <a:path w="4711" h="18860" extrusionOk="0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90"/>
            <p:cNvSpPr/>
            <p:nvPr/>
          </p:nvSpPr>
          <p:spPr>
            <a:xfrm>
              <a:off x="2250083" y="3844972"/>
              <a:ext cx="16065" cy="282381"/>
            </a:xfrm>
            <a:custGeom>
              <a:avLst/>
              <a:gdLst/>
              <a:ahLst/>
              <a:cxnLst/>
              <a:rect l="l" t="t" r="r" b="b"/>
              <a:pathLst>
                <a:path w="1073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90"/>
            <p:cNvSpPr/>
            <p:nvPr/>
          </p:nvSpPr>
          <p:spPr>
            <a:xfrm>
              <a:off x="2320604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90"/>
            <p:cNvSpPr/>
            <p:nvPr/>
          </p:nvSpPr>
          <p:spPr>
            <a:xfrm>
              <a:off x="2390795" y="3844972"/>
              <a:ext cx="70535" cy="282381"/>
            </a:xfrm>
            <a:custGeom>
              <a:avLst/>
              <a:gdLst/>
              <a:ahLst/>
              <a:cxnLst/>
              <a:rect l="l" t="t" r="r" b="b"/>
              <a:pathLst>
                <a:path w="4711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90"/>
            <p:cNvSpPr/>
            <p:nvPr/>
          </p:nvSpPr>
          <p:spPr>
            <a:xfrm>
              <a:off x="2461315" y="3844972"/>
              <a:ext cx="70206" cy="282381"/>
            </a:xfrm>
            <a:custGeom>
              <a:avLst/>
              <a:gdLst/>
              <a:ahLst/>
              <a:cxnLst/>
              <a:rect l="l" t="t" r="r" b="b"/>
              <a:pathLst>
                <a:path w="4689" h="18860" extrusionOk="0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90"/>
            <p:cNvSpPr/>
            <p:nvPr/>
          </p:nvSpPr>
          <p:spPr>
            <a:xfrm>
              <a:off x="2320604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90"/>
            <p:cNvSpPr/>
            <p:nvPr/>
          </p:nvSpPr>
          <p:spPr>
            <a:xfrm>
              <a:off x="2390795" y="3844972"/>
              <a:ext cx="16065" cy="282381"/>
            </a:xfrm>
            <a:custGeom>
              <a:avLst/>
              <a:gdLst/>
              <a:ahLst/>
              <a:cxnLst/>
              <a:rect l="l" t="t" r="r" b="b"/>
              <a:pathLst>
                <a:path w="1073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90"/>
            <p:cNvSpPr/>
            <p:nvPr/>
          </p:nvSpPr>
          <p:spPr>
            <a:xfrm>
              <a:off x="2461315" y="3844972"/>
              <a:ext cx="15751" cy="282381"/>
            </a:xfrm>
            <a:custGeom>
              <a:avLst/>
              <a:gdLst/>
              <a:ahLst/>
              <a:cxnLst/>
              <a:rect l="l" t="t" r="r" b="b"/>
              <a:pathLst>
                <a:path w="1052" h="18860" extrusionOk="0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90"/>
            <p:cNvSpPr/>
            <p:nvPr/>
          </p:nvSpPr>
          <p:spPr>
            <a:xfrm>
              <a:off x="2229631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90"/>
            <p:cNvSpPr/>
            <p:nvPr/>
          </p:nvSpPr>
          <p:spPr>
            <a:xfrm>
              <a:off x="2229631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90"/>
            <p:cNvSpPr/>
            <p:nvPr/>
          </p:nvSpPr>
          <p:spPr>
            <a:xfrm>
              <a:off x="2370342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90"/>
            <p:cNvSpPr/>
            <p:nvPr/>
          </p:nvSpPr>
          <p:spPr>
            <a:xfrm>
              <a:off x="2370342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90"/>
            <p:cNvSpPr/>
            <p:nvPr/>
          </p:nvSpPr>
          <p:spPr>
            <a:xfrm>
              <a:off x="2440533" y="3844972"/>
              <a:ext cx="41249" cy="175672"/>
            </a:xfrm>
            <a:custGeom>
              <a:avLst/>
              <a:gdLst/>
              <a:ahLst/>
              <a:cxnLst/>
              <a:rect l="l" t="t" r="r" b="b"/>
              <a:pathLst>
                <a:path w="275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90"/>
            <p:cNvSpPr/>
            <p:nvPr/>
          </p:nvSpPr>
          <p:spPr>
            <a:xfrm>
              <a:off x="2440533" y="3844972"/>
              <a:ext cx="13550" cy="175672"/>
            </a:xfrm>
            <a:custGeom>
              <a:avLst/>
              <a:gdLst/>
              <a:ahLst/>
              <a:cxnLst/>
              <a:rect l="l" t="t" r="r" b="b"/>
              <a:pathLst>
                <a:path w="905" h="11733" extrusionOk="0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90"/>
            <p:cNvSpPr/>
            <p:nvPr/>
          </p:nvSpPr>
          <p:spPr>
            <a:xfrm>
              <a:off x="2244738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90"/>
            <p:cNvSpPr/>
            <p:nvPr/>
          </p:nvSpPr>
          <p:spPr>
            <a:xfrm>
              <a:off x="2315244" y="3844972"/>
              <a:ext cx="10720" cy="282381"/>
            </a:xfrm>
            <a:custGeom>
              <a:avLst/>
              <a:gdLst/>
              <a:ahLst/>
              <a:cxnLst/>
              <a:rect l="l" t="t" r="r" b="b"/>
              <a:pathLst>
                <a:path w="716" h="18860" extrusionOk="0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90"/>
            <p:cNvSpPr/>
            <p:nvPr/>
          </p:nvSpPr>
          <p:spPr>
            <a:xfrm>
              <a:off x="2385450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90"/>
            <p:cNvSpPr/>
            <p:nvPr/>
          </p:nvSpPr>
          <p:spPr>
            <a:xfrm>
              <a:off x="2455955" y="3985684"/>
              <a:ext cx="10720" cy="141670"/>
            </a:xfrm>
            <a:custGeom>
              <a:avLst/>
              <a:gdLst/>
              <a:ahLst/>
              <a:cxnLst/>
              <a:rect l="l" t="t" r="r" b="b"/>
              <a:pathLst>
                <a:path w="716" h="9462" extrusionOk="0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9" name="Google Shape;8289;p90"/>
          <p:cNvGrpSpPr/>
          <p:nvPr/>
        </p:nvGrpSpPr>
        <p:grpSpPr>
          <a:xfrm>
            <a:off x="3131170" y="3633884"/>
            <a:ext cx="220051" cy="338169"/>
            <a:chOff x="3131170" y="3816884"/>
            <a:chExt cx="220051" cy="338169"/>
          </a:xfrm>
        </p:grpSpPr>
        <p:sp>
          <p:nvSpPr>
            <p:cNvPr id="8290" name="Google Shape;8290;p90"/>
            <p:cNvSpPr/>
            <p:nvPr/>
          </p:nvSpPr>
          <p:spPr>
            <a:xfrm>
              <a:off x="3131170" y="3816884"/>
              <a:ext cx="220051" cy="258530"/>
            </a:xfrm>
            <a:custGeom>
              <a:avLst/>
              <a:gdLst/>
              <a:ahLst/>
              <a:cxnLst/>
              <a:rect l="l" t="t" r="r" b="b"/>
              <a:pathLst>
                <a:path w="14697" h="17267" extrusionOk="0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90"/>
            <p:cNvSpPr/>
            <p:nvPr/>
          </p:nvSpPr>
          <p:spPr>
            <a:xfrm>
              <a:off x="3131170" y="3816884"/>
              <a:ext cx="118373" cy="258530"/>
            </a:xfrm>
            <a:custGeom>
              <a:avLst/>
              <a:gdLst/>
              <a:ahLst/>
              <a:cxnLst/>
              <a:rect l="l" t="t" r="r" b="b"/>
              <a:pathLst>
                <a:path w="7906" h="17267" extrusionOk="0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90"/>
            <p:cNvSpPr/>
            <p:nvPr/>
          </p:nvSpPr>
          <p:spPr>
            <a:xfrm>
              <a:off x="3235049" y="3816884"/>
              <a:ext cx="12292" cy="179041"/>
            </a:xfrm>
            <a:custGeom>
              <a:avLst/>
              <a:gdLst/>
              <a:ahLst/>
              <a:cxnLst/>
              <a:rect l="l" t="t" r="r" b="b"/>
              <a:pathLst>
                <a:path w="821" h="11958" extrusionOk="0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90"/>
            <p:cNvSpPr/>
            <p:nvPr/>
          </p:nvSpPr>
          <p:spPr>
            <a:xfrm>
              <a:off x="3212396" y="3974350"/>
              <a:ext cx="57929" cy="30858"/>
            </a:xfrm>
            <a:custGeom>
              <a:avLst/>
              <a:gdLst/>
              <a:ahLst/>
              <a:cxnLst/>
              <a:rect l="l" t="t" r="r" b="b"/>
              <a:pathLst>
                <a:path w="3869" h="2061" extrusionOk="0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90"/>
            <p:cNvSpPr/>
            <p:nvPr/>
          </p:nvSpPr>
          <p:spPr>
            <a:xfrm>
              <a:off x="3213339" y="3981597"/>
              <a:ext cx="56042" cy="23612"/>
            </a:xfrm>
            <a:custGeom>
              <a:avLst/>
              <a:gdLst/>
              <a:ahLst/>
              <a:cxnLst/>
              <a:rect l="l" t="t" r="r" b="b"/>
              <a:pathLst>
                <a:path w="3743" h="1577" extrusionOk="0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90"/>
            <p:cNvSpPr/>
            <p:nvPr/>
          </p:nvSpPr>
          <p:spPr>
            <a:xfrm>
              <a:off x="3199804" y="4118834"/>
              <a:ext cx="83112" cy="36218"/>
            </a:xfrm>
            <a:custGeom>
              <a:avLst/>
              <a:gdLst/>
              <a:ahLst/>
              <a:cxnLst/>
              <a:rect l="l" t="t" r="r" b="b"/>
              <a:pathLst>
                <a:path w="5551" h="2419" extrusionOk="0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90"/>
            <p:cNvSpPr/>
            <p:nvPr/>
          </p:nvSpPr>
          <p:spPr>
            <a:xfrm>
              <a:off x="3199804" y="4118834"/>
              <a:ext cx="25199" cy="36218"/>
            </a:xfrm>
            <a:custGeom>
              <a:avLst/>
              <a:gdLst/>
              <a:ahLst/>
              <a:cxnLst/>
              <a:rect l="l" t="t" r="r" b="b"/>
              <a:pathLst>
                <a:path w="1683" h="2419" extrusionOk="0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90"/>
            <p:cNvSpPr/>
            <p:nvPr/>
          </p:nvSpPr>
          <p:spPr>
            <a:xfrm>
              <a:off x="3176192" y="4074770"/>
              <a:ext cx="130021" cy="44708"/>
            </a:xfrm>
            <a:custGeom>
              <a:avLst/>
              <a:gdLst/>
              <a:ahLst/>
              <a:cxnLst/>
              <a:rect l="l" t="t" r="r" b="b"/>
              <a:pathLst>
                <a:path w="8684" h="2986" extrusionOk="0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90"/>
            <p:cNvSpPr/>
            <p:nvPr/>
          </p:nvSpPr>
          <p:spPr>
            <a:xfrm>
              <a:off x="3176192" y="4093336"/>
              <a:ext cx="130021" cy="26142"/>
            </a:xfrm>
            <a:custGeom>
              <a:avLst/>
              <a:gdLst/>
              <a:ahLst/>
              <a:cxnLst/>
              <a:rect l="l" t="t" r="r" b="b"/>
              <a:pathLst>
                <a:path w="8684" h="1746" extrusionOk="0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99" name="Google Shape;8299;p90"/>
          <p:cNvGrpSpPr/>
          <p:nvPr/>
        </p:nvGrpSpPr>
        <p:grpSpPr>
          <a:xfrm>
            <a:off x="903502" y="3176564"/>
            <a:ext cx="247990" cy="333393"/>
            <a:chOff x="903502" y="3359564"/>
            <a:chExt cx="247990" cy="333393"/>
          </a:xfrm>
        </p:grpSpPr>
        <p:sp>
          <p:nvSpPr>
            <p:cNvPr id="8300" name="Google Shape;8300;p90"/>
            <p:cNvSpPr/>
            <p:nvPr/>
          </p:nvSpPr>
          <p:spPr>
            <a:xfrm>
              <a:off x="903502" y="3364610"/>
              <a:ext cx="247930" cy="328347"/>
            </a:xfrm>
            <a:custGeom>
              <a:avLst/>
              <a:gdLst/>
              <a:ahLst/>
              <a:cxnLst/>
              <a:rect l="l" t="t" r="r" b="b"/>
              <a:pathLst>
                <a:path w="16559" h="21930" extrusionOk="0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90"/>
            <p:cNvSpPr/>
            <p:nvPr/>
          </p:nvSpPr>
          <p:spPr>
            <a:xfrm>
              <a:off x="1032175" y="3364610"/>
              <a:ext cx="119316" cy="328347"/>
            </a:xfrm>
            <a:custGeom>
              <a:avLst/>
              <a:gdLst/>
              <a:ahLst/>
              <a:cxnLst/>
              <a:rect l="l" t="t" r="r" b="b"/>
              <a:pathLst>
                <a:path w="7969" h="21930" extrusionOk="0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90"/>
            <p:cNvSpPr/>
            <p:nvPr/>
          </p:nvSpPr>
          <p:spPr>
            <a:xfrm>
              <a:off x="953480" y="3587460"/>
              <a:ext cx="147958" cy="77782"/>
            </a:xfrm>
            <a:custGeom>
              <a:avLst/>
              <a:gdLst/>
              <a:ahLst/>
              <a:cxnLst/>
              <a:rect l="l" t="t" r="r" b="b"/>
              <a:pathLst>
                <a:path w="9882" h="5195" extrusionOk="0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90"/>
            <p:cNvSpPr/>
            <p:nvPr/>
          </p:nvSpPr>
          <p:spPr>
            <a:xfrm>
              <a:off x="1013295" y="3587490"/>
              <a:ext cx="88473" cy="77752"/>
            </a:xfrm>
            <a:custGeom>
              <a:avLst/>
              <a:gdLst/>
              <a:ahLst/>
              <a:cxnLst/>
              <a:rect l="l" t="t" r="r" b="b"/>
              <a:pathLst>
                <a:path w="5909" h="5193" extrusionOk="0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90"/>
            <p:cNvSpPr/>
            <p:nvPr/>
          </p:nvSpPr>
          <p:spPr>
            <a:xfrm>
              <a:off x="1048226" y="3630282"/>
              <a:ext cx="19854" cy="17323"/>
            </a:xfrm>
            <a:custGeom>
              <a:avLst/>
              <a:gdLst/>
              <a:ahLst/>
              <a:cxnLst/>
              <a:rect l="l" t="t" r="r" b="b"/>
              <a:pathLst>
                <a:path w="1326" h="1157" extrusionOk="0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90"/>
            <p:cNvSpPr/>
            <p:nvPr/>
          </p:nvSpPr>
          <p:spPr>
            <a:xfrm>
              <a:off x="1056101" y="3630282"/>
              <a:ext cx="12682" cy="17173"/>
            </a:xfrm>
            <a:custGeom>
              <a:avLst/>
              <a:gdLst/>
              <a:ahLst/>
              <a:cxnLst/>
              <a:rect l="l" t="t" r="r" b="b"/>
              <a:pathLst>
                <a:path w="847" h="1147" extrusionOk="0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90"/>
            <p:cNvSpPr/>
            <p:nvPr/>
          </p:nvSpPr>
          <p:spPr>
            <a:xfrm>
              <a:off x="981493" y="3635013"/>
              <a:ext cx="19854" cy="16994"/>
            </a:xfrm>
            <a:custGeom>
              <a:avLst/>
              <a:gdLst/>
              <a:ahLst/>
              <a:cxnLst/>
              <a:rect l="l" t="t" r="r" b="b"/>
              <a:pathLst>
                <a:path w="1326" h="1135" extrusionOk="0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90"/>
            <p:cNvSpPr/>
            <p:nvPr/>
          </p:nvSpPr>
          <p:spPr>
            <a:xfrm>
              <a:off x="989369" y="3635013"/>
              <a:ext cx="12682" cy="16844"/>
            </a:xfrm>
            <a:custGeom>
              <a:avLst/>
              <a:gdLst/>
              <a:ahLst/>
              <a:cxnLst/>
              <a:rect l="l" t="t" r="r" b="b"/>
              <a:pathLst>
                <a:path w="847" h="1125" extrusionOk="0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90"/>
            <p:cNvSpPr/>
            <p:nvPr/>
          </p:nvSpPr>
          <p:spPr>
            <a:xfrm>
              <a:off x="1008249" y="3606041"/>
              <a:ext cx="24255" cy="20602"/>
            </a:xfrm>
            <a:custGeom>
              <a:avLst/>
              <a:gdLst/>
              <a:ahLst/>
              <a:cxnLst/>
              <a:rect l="l" t="t" r="r" b="b"/>
              <a:pathLst>
                <a:path w="1620" h="1376" extrusionOk="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90"/>
            <p:cNvSpPr/>
            <p:nvPr/>
          </p:nvSpPr>
          <p:spPr>
            <a:xfrm>
              <a:off x="1018011" y="3606041"/>
              <a:ext cx="14179" cy="20662"/>
            </a:xfrm>
            <a:custGeom>
              <a:avLst/>
              <a:gdLst/>
              <a:ahLst/>
              <a:cxnLst/>
              <a:rect l="l" t="t" r="r" b="b"/>
              <a:pathLst>
                <a:path w="947" h="1380" extrusionOk="0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90"/>
            <p:cNvSpPr/>
            <p:nvPr/>
          </p:nvSpPr>
          <p:spPr>
            <a:xfrm>
              <a:off x="995657" y="3550329"/>
              <a:ext cx="24255" cy="20602"/>
            </a:xfrm>
            <a:custGeom>
              <a:avLst/>
              <a:gdLst/>
              <a:ahLst/>
              <a:cxnLst/>
              <a:rect l="l" t="t" r="r" b="b"/>
              <a:pathLst>
                <a:path w="1620" h="1376" extrusionOk="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90"/>
            <p:cNvSpPr/>
            <p:nvPr/>
          </p:nvSpPr>
          <p:spPr>
            <a:xfrm>
              <a:off x="1004790" y="3550329"/>
              <a:ext cx="15751" cy="20363"/>
            </a:xfrm>
            <a:custGeom>
              <a:avLst/>
              <a:gdLst/>
              <a:ahLst/>
              <a:cxnLst/>
              <a:rect l="l" t="t" r="r" b="b"/>
              <a:pathLst>
                <a:path w="1052" h="1360" extrusionOk="0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90"/>
            <p:cNvSpPr/>
            <p:nvPr/>
          </p:nvSpPr>
          <p:spPr>
            <a:xfrm>
              <a:off x="1026830" y="3523558"/>
              <a:ext cx="23941" cy="20437"/>
            </a:xfrm>
            <a:custGeom>
              <a:avLst/>
              <a:gdLst/>
              <a:ahLst/>
              <a:cxnLst/>
              <a:rect l="l" t="t" r="r" b="b"/>
              <a:pathLst>
                <a:path w="1599" h="1365" extrusionOk="0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90"/>
            <p:cNvSpPr/>
            <p:nvPr/>
          </p:nvSpPr>
          <p:spPr>
            <a:xfrm>
              <a:off x="1035948" y="3523258"/>
              <a:ext cx="15766" cy="20677"/>
            </a:xfrm>
            <a:custGeom>
              <a:avLst/>
              <a:gdLst/>
              <a:ahLst/>
              <a:cxnLst/>
              <a:rect l="l" t="t" r="r" b="b"/>
              <a:pathLst>
                <a:path w="1053" h="1381" extrusionOk="0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90"/>
            <p:cNvSpPr/>
            <p:nvPr/>
          </p:nvSpPr>
          <p:spPr>
            <a:xfrm>
              <a:off x="1012666" y="3484854"/>
              <a:ext cx="19839" cy="17144"/>
            </a:xfrm>
            <a:custGeom>
              <a:avLst/>
              <a:gdLst/>
              <a:ahLst/>
              <a:cxnLst/>
              <a:rect l="l" t="t" r="r" b="b"/>
              <a:pathLst>
                <a:path w="1325" h="1145" extrusionOk="0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90"/>
            <p:cNvSpPr/>
            <p:nvPr/>
          </p:nvSpPr>
          <p:spPr>
            <a:xfrm>
              <a:off x="1020527" y="3484854"/>
              <a:ext cx="12622" cy="16934"/>
            </a:xfrm>
            <a:custGeom>
              <a:avLst/>
              <a:gdLst/>
              <a:ahLst/>
              <a:cxnLst/>
              <a:rect l="l" t="t" r="r" b="b"/>
              <a:pathLst>
                <a:path w="843" h="1131" extrusionOk="0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90"/>
            <p:cNvSpPr/>
            <p:nvPr/>
          </p:nvSpPr>
          <p:spPr>
            <a:xfrm>
              <a:off x="918534" y="3642559"/>
              <a:ext cx="24884" cy="10091"/>
            </a:xfrm>
            <a:custGeom>
              <a:avLst/>
              <a:gdLst/>
              <a:ahLst/>
              <a:cxnLst/>
              <a:rect l="l" t="t" r="r" b="b"/>
              <a:pathLst>
                <a:path w="1662" h="674" extrusionOk="0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90"/>
            <p:cNvSpPr/>
            <p:nvPr/>
          </p:nvSpPr>
          <p:spPr>
            <a:xfrm>
              <a:off x="933342" y="3615175"/>
              <a:ext cx="24555" cy="10091"/>
            </a:xfrm>
            <a:custGeom>
              <a:avLst/>
              <a:gdLst/>
              <a:ahLst/>
              <a:cxnLst/>
              <a:rect l="l" t="t" r="r" b="b"/>
              <a:pathLst>
                <a:path w="1640" h="674" extrusionOk="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90"/>
            <p:cNvSpPr/>
            <p:nvPr/>
          </p:nvSpPr>
          <p:spPr>
            <a:xfrm>
              <a:off x="947820" y="3587790"/>
              <a:ext cx="24884" cy="10091"/>
            </a:xfrm>
            <a:custGeom>
              <a:avLst/>
              <a:gdLst/>
              <a:ahLst/>
              <a:cxnLst/>
              <a:rect l="l" t="t" r="r" b="b"/>
              <a:pathLst>
                <a:path w="1662" h="674" extrusionOk="0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90"/>
            <p:cNvSpPr/>
            <p:nvPr/>
          </p:nvSpPr>
          <p:spPr>
            <a:xfrm>
              <a:off x="962299" y="3560405"/>
              <a:ext cx="24884" cy="10406"/>
            </a:xfrm>
            <a:custGeom>
              <a:avLst/>
              <a:gdLst/>
              <a:ahLst/>
              <a:cxnLst/>
              <a:rect l="l" t="t" r="r" b="b"/>
              <a:pathLst>
                <a:path w="1662" h="695" extrusionOk="0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90"/>
            <p:cNvSpPr/>
            <p:nvPr/>
          </p:nvSpPr>
          <p:spPr>
            <a:xfrm>
              <a:off x="984637" y="3359564"/>
              <a:ext cx="85957" cy="26456"/>
            </a:xfrm>
            <a:custGeom>
              <a:avLst/>
              <a:gdLst/>
              <a:ahLst/>
              <a:cxnLst/>
              <a:rect l="l" t="t" r="r" b="b"/>
              <a:pathLst>
                <a:path w="5741" h="1767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90"/>
            <p:cNvSpPr/>
            <p:nvPr/>
          </p:nvSpPr>
          <p:spPr>
            <a:xfrm>
              <a:off x="1037535" y="3359564"/>
              <a:ext cx="33059" cy="26456"/>
            </a:xfrm>
            <a:custGeom>
              <a:avLst/>
              <a:gdLst/>
              <a:ahLst/>
              <a:cxnLst/>
              <a:rect l="l" t="t" r="r" b="b"/>
              <a:pathLst>
                <a:path w="2208" h="1767" extrusionOk="0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22" name="Google Shape;8322;p90"/>
          <p:cNvGrpSpPr/>
          <p:nvPr/>
        </p:nvGrpSpPr>
        <p:grpSpPr>
          <a:xfrm>
            <a:off x="2616191" y="2707461"/>
            <a:ext cx="365793" cy="361152"/>
            <a:chOff x="2616191" y="2890461"/>
            <a:chExt cx="365793" cy="361152"/>
          </a:xfrm>
        </p:grpSpPr>
        <p:sp>
          <p:nvSpPr>
            <p:cNvPr id="8323" name="Google Shape;8323;p90"/>
            <p:cNvSpPr/>
            <p:nvPr/>
          </p:nvSpPr>
          <p:spPr>
            <a:xfrm>
              <a:off x="2616191" y="3225545"/>
              <a:ext cx="30604" cy="26067"/>
            </a:xfrm>
            <a:custGeom>
              <a:avLst/>
              <a:gdLst/>
              <a:ahLst/>
              <a:cxnLst/>
              <a:rect l="l" t="t" r="r" b="b"/>
              <a:pathLst>
                <a:path w="2044" h="1741" extrusionOk="0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90"/>
            <p:cNvSpPr/>
            <p:nvPr/>
          </p:nvSpPr>
          <p:spPr>
            <a:xfrm>
              <a:off x="2627196" y="3189506"/>
              <a:ext cx="53527" cy="51326"/>
            </a:xfrm>
            <a:custGeom>
              <a:avLst/>
              <a:gdLst/>
              <a:ahLst/>
              <a:cxnLst/>
              <a:rect l="l" t="t" r="r" b="b"/>
              <a:pathLst>
                <a:path w="3575" h="3428" extrusionOk="0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90"/>
            <p:cNvSpPr/>
            <p:nvPr/>
          </p:nvSpPr>
          <p:spPr>
            <a:xfrm>
              <a:off x="2631298" y="3201544"/>
              <a:ext cx="49424" cy="39288"/>
            </a:xfrm>
            <a:custGeom>
              <a:avLst/>
              <a:gdLst/>
              <a:ahLst/>
              <a:cxnLst/>
              <a:rect l="l" t="t" r="r" b="b"/>
              <a:pathLst>
                <a:path w="3301" h="2624" extrusionOk="0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90"/>
            <p:cNvSpPr/>
            <p:nvPr/>
          </p:nvSpPr>
          <p:spPr>
            <a:xfrm>
              <a:off x="2643576" y="2890461"/>
              <a:ext cx="338094" cy="334007"/>
            </a:xfrm>
            <a:custGeom>
              <a:avLst/>
              <a:gdLst/>
              <a:ahLst/>
              <a:cxnLst/>
              <a:rect l="l" t="t" r="r" b="b"/>
              <a:pathLst>
                <a:path w="22581" h="22308" extrusionOk="0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90"/>
            <p:cNvSpPr/>
            <p:nvPr/>
          </p:nvSpPr>
          <p:spPr>
            <a:xfrm>
              <a:off x="2643576" y="2890461"/>
              <a:ext cx="338094" cy="334007"/>
            </a:xfrm>
            <a:custGeom>
              <a:avLst/>
              <a:gdLst/>
              <a:ahLst/>
              <a:cxnLst/>
              <a:rect l="l" t="t" r="r" b="b"/>
              <a:pathLst>
                <a:path w="22581" h="22308" extrusionOk="0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90"/>
            <p:cNvSpPr/>
            <p:nvPr/>
          </p:nvSpPr>
          <p:spPr>
            <a:xfrm>
              <a:off x="2663085" y="2897153"/>
              <a:ext cx="318899" cy="327314"/>
            </a:xfrm>
            <a:custGeom>
              <a:avLst/>
              <a:gdLst/>
              <a:ahLst/>
              <a:cxnLst/>
              <a:rect l="l" t="t" r="r" b="b"/>
              <a:pathLst>
                <a:path w="21299" h="21861" extrusionOk="0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90"/>
            <p:cNvSpPr/>
            <p:nvPr/>
          </p:nvSpPr>
          <p:spPr>
            <a:xfrm>
              <a:off x="2643576" y="3148033"/>
              <a:ext cx="78082" cy="76435"/>
            </a:xfrm>
            <a:custGeom>
              <a:avLst/>
              <a:gdLst/>
              <a:ahLst/>
              <a:cxnLst/>
              <a:rect l="l" t="t" r="r" b="b"/>
              <a:pathLst>
                <a:path w="5215" h="5105" extrusionOk="0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90"/>
            <p:cNvSpPr/>
            <p:nvPr/>
          </p:nvSpPr>
          <p:spPr>
            <a:xfrm>
              <a:off x="2815759" y="2931141"/>
              <a:ext cx="122774" cy="122789"/>
            </a:xfrm>
            <a:custGeom>
              <a:avLst/>
              <a:gdLst/>
              <a:ahLst/>
              <a:cxnLst/>
              <a:rect l="l" t="t" r="r" b="b"/>
              <a:pathLst>
                <a:path w="8200" h="8201" extrusionOk="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90"/>
            <p:cNvSpPr/>
            <p:nvPr/>
          </p:nvSpPr>
          <p:spPr>
            <a:xfrm>
              <a:off x="2663085" y="3185179"/>
              <a:ext cx="58572" cy="39288"/>
            </a:xfrm>
            <a:custGeom>
              <a:avLst/>
              <a:gdLst/>
              <a:ahLst/>
              <a:cxnLst/>
              <a:rect l="l" t="t" r="r" b="b"/>
              <a:pathLst>
                <a:path w="3912" h="2624" extrusionOk="0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90"/>
            <p:cNvSpPr/>
            <p:nvPr/>
          </p:nvSpPr>
          <p:spPr>
            <a:xfrm>
              <a:off x="2852906" y="2968288"/>
              <a:ext cx="85628" cy="85643"/>
            </a:xfrm>
            <a:custGeom>
              <a:avLst/>
              <a:gdLst/>
              <a:ahLst/>
              <a:cxnLst/>
              <a:rect l="l" t="t" r="r" b="b"/>
              <a:pathLst>
                <a:path w="5719" h="5720" extrusionOk="0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90"/>
            <p:cNvSpPr/>
            <p:nvPr/>
          </p:nvSpPr>
          <p:spPr>
            <a:xfrm>
              <a:off x="2874302" y="2921783"/>
              <a:ext cx="82813" cy="146311"/>
            </a:xfrm>
            <a:custGeom>
              <a:avLst/>
              <a:gdLst/>
              <a:ahLst/>
              <a:cxnLst/>
              <a:rect l="l" t="t" r="r" b="b"/>
              <a:pathLst>
                <a:path w="5531" h="9772" extrusionOk="0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4" name="Google Shape;8334;p90"/>
          <p:cNvGrpSpPr/>
          <p:nvPr/>
        </p:nvGrpSpPr>
        <p:grpSpPr>
          <a:xfrm>
            <a:off x="3049959" y="1762861"/>
            <a:ext cx="402940" cy="388536"/>
            <a:chOff x="3049959" y="1945861"/>
            <a:chExt cx="402940" cy="388536"/>
          </a:xfrm>
        </p:grpSpPr>
        <p:sp>
          <p:nvSpPr>
            <p:cNvPr id="8335" name="Google Shape;8335;p90"/>
            <p:cNvSpPr/>
            <p:nvPr/>
          </p:nvSpPr>
          <p:spPr>
            <a:xfrm>
              <a:off x="3049959" y="1993398"/>
              <a:ext cx="355402" cy="340999"/>
            </a:xfrm>
            <a:custGeom>
              <a:avLst/>
              <a:gdLst/>
              <a:ahLst/>
              <a:cxnLst/>
              <a:rect l="l" t="t" r="r" b="b"/>
              <a:pathLst>
                <a:path w="23737" h="22775" extrusionOk="0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90"/>
            <p:cNvSpPr/>
            <p:nvPr/>
          </p:nvSpPr>
          <p:spPr>
            <a:xfrm>
              <a:off x="3093080" y="2196350"/>
              <a:ext cx="12607" cy="11184"/>
            </a:xfrm>
            <a:custGeom>
              <a:avLst/>
              <a:gdLst/>
              <a:ahLst/>
              <a:cxnLst/>
              <a:rect l="l" t="t" r="r" b="b"/>
              <a:pathLst>
                <a:path w="842" h="747" extrusionOk="0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90"/>
            <p:cNvSpPr/>
            <p:nvPr/>
          </p:nvSpPr>
          <p:spPr>
            <a:xfrm>
              <a:off x="3093080" y="2164564"/>
              <a:ext cx="12607" cy="11184"/>
            </a:xfrm>
            <a:custGeom>
              <a:avLst/>
              <a:gdLst/>
              <a:ahLst/>
              <a:cxnLst/>
              <a:rect l="l" t="t" r="r" b="b"/>
              <a:pathLst>
                <a:path w="842" h="747" extrusionOk="0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90"/>
            <p:cNvSpPr/>
            <p:nvPr/>
          </p:nvSpPr>
          <p:spPr>
            <a:xfrm>
              <a:off x="3336413" y="2211458"/>
              <a:ext cx="12292" cy="11514"/>
            </a:xfrm>
            <a:custGeom>
              <a:avLst/>
              <a:gdLst/>
              <a:ahLst/>
              <a:cxnLst/>
              <a:rect l="l" t="t" r="r" b="b"/>
              <a:pathLst>
                <a:path w="821" h="769" extrusionOk="0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90"/>
            <p:cNvSpPr/>
            <p:nvPr/>
          </p:nvSpPr>
          <p:spPr>
            <a:xfrm>
              <a:off x="3196330" y="1945861"/>
              <a:ext cx="116172" cy="116486"/>
            </a:xfrm>
            <a:custGeom>
              <a:avLst/>
              <a:gdLst/>
              <a:ahLst/>
              <a:cxnLst/>
              <a:rect l="l" t="t" r="r" b="b"/>
              <a:pathLst>
                <a:path w="7759" h="7780" extrusionOk="0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90"/>
            <p:cNvSpPr/>
            <p:nvPr/>
          </p:nvSpPr>
          <p:spPr>
            <a:xfrm>
              <a:off x="3336413" y="2085943"/>
              <a:ext cx="116486" cy="116486"/>
            </a:xfrm>
            <a:custGeom>
              <a:avLst/>
              <a:gdLst/>
              <a:ahLst/>
              <a:cxnLst/>
              <a:rect l="l" t="t" r="r" b="b"/>
              <a:pathLst>
                <a:path w="7780" h="7780" extrusionOk="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1" name="Google Shape;8341;p90"/>
          <p:cNvGrpSpPr/>
          <p:nvPr/>
        </p:nvGrpSpPr>
        <p:grpSpPr>
          <a:xfrm>
            <a:off x="2483025" y="4085679"/>
            <a:ext cx="202428" cy="349114"/>
            <a:chOff x="2483025" y="4268679"/>
            <a:chExt cx="202428" cy="349114"/>
          </a:xfrm>
        </p:grpSpPr>
        <p:sp>
          <p:nvSpPr>
            <p:cNvPr id="8342" name="Google Shape;8342;p90"/>
            <p:cNvSpPr/>
            <p:nvPr/>
          </p:nvSpPr>
          <p:spPr>
            <a:xfrm>
              <a:off x="2497818" y="4274339"/>
              <a:ext cx="172528" cy="337780"/>
            </a:xfrm>
            <a:custGeom>
              <a:avLst/>
              <a:gdLst/>
              <a:ahLst/>
              <a:cxnLst/>
              <a:rect l="l" t="t" r="r" b="b"/>
              <a:pathLst>
                <a:path w="11523" h="22560" extrusionOk="0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90"/>
            <p:cNvSpPr/>
            <p:nvPr/>
          </p:nvSpPr>
          <p:spPr>
            <a:xfrm>
              <a:off x="2599811" y="4274339"/>
              <a:ext cx="76195" cy="337780"/>
            </a:xfrm>
            <a:custGeom>
              <a:avLst/>
              <a:gdLst/>
              <a:ahLst/>
              <a:cxnLst/>
              <a:rect l="l" t="t" r="r" b="b"/>
              <a:pathLst>
                <a:path w="5089" h="22560" extrusionOk="0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90"/>
            <p:cNvSpPr/>
            <p:nvPr/>
          </p:nvSpPr>
          <p:spPr>
            <a:xfrm>
              <a:off x="2492159" y="4274339"/>
              <a:ext cx="76195" cy="337780"/>
            </a:xfrm>
            <a:custGeom>
              <a:avLst/>
              <a:gdLst/>
              <a:ahLst/>
              <a:cxnLst/>
              <a:rect l="l" t="t" r="r" b="b"/>
              <a:pathLst>
                <a:path w="5089" h="22560" extrusionOk="0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90"/>
            <p:cNvSpPr/>
            <p:nvPr/>
          </p:nvSpPr>
          <p:spPr>
            <a:xfrm>
              <a:off x="2483025" y="4606444"/>
              <a:ext cx="202428" cy="11349"/>
            </a:xfrm>
            <a:custGeom>
              <a:avLst/>
              <a:gdLst/>
              <a:ahLst/>
              <a:cxnLst/>
              <a:rect l="l" t="t" r="r" b="b"/>
              <a:pathLst>
                <a:path w="13520" h="758" extrusionOk="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90"/>
            <p:cNvSpPr/>
            <p:nvPr/>
          </p:nvSpPr>
          <p:spPr>
            <a:xfrm>
              <a:off x="2483025" y="4268679"/>
              <a:ext cx="202428" cy="11349"/>
            </a:xfrm>
            <a:custGeom>
              <a:avLst/>
              <a:gdLst/>
              <a:ahLst/>
              <a:cxnLst/>
              <a:rect l="l" t="t" r="r" b="b"/>
              <a:pathLst>
                <a:path w="13520" h="758" extrusionOk="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90"/>
            <p:cNvSpPr/>
            <p:nvPr/>
          </p:nvSpPr>
          <p:spPr>
            <a:xfrm>
              <a:off x="2520487" y="4378847"/>
              <a:ext cx="127506" cy="210933"/>
            </a:xfrm>
            <a:custGeom>
              <a:avLst/>
              <a:gdLst/>
              <a:ahLst/>
              <a:cxnLst/>
              <a:rect l="l" t="t" r="r" b="b"/>
              <a:pathLst>
                <a:path w="8516" h="14088" extrusionOk="0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8" name="Google Shape;8348;p90"/>
          <p:cNvGrpSpPr/>
          <p:nvPr/>
        </p:nvGrpSpPr>
        <p:grpSpPr>
          <a:xfrm>
            <a:off x="862507" y="2702984"/>
            <a:ext cx="329590" cy="365000"/>
            <a:chOff x="862507" y="2885984"/>
            <a:chExt cx="329590" cy="365000"/>
          </a:xfrm>
        </p:grpSpPr>
        <p:sp>
          <p:nvSpPr>
            <p:cNvPr id="8349" name="Google Shape;8349;p90"/>
            <p:cNvSpPr/>
            <p:nvPr/>
          </p:nvSpPr>
          <p:spPr>
            <a:xfrm>
              <a:off x="862821" y="2975834"/>
              <a:ext cx="313854" cy="275150"/>
            </a:xfrm>
            <a:custGeom>
              <a:avLst/>
              <a:gdLst/>
              <a:ahLst/>
              <a:cxnLst/>
              <a:rect l="l" t="t" r="r" b="b"/>
              <a:pathLst>
                <a:path w="20962" h="18377" extrusionOk="0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90"/>
            <p:cNvSpPr/>
            <p:nvPr/>
          </p:nvSpPr>
          <p:spPr>
            <a:xfrm>
              <a:off x="862507" y="2975819"/>
              <a:ext cx="250894" cy="275165"/>
            </a:xfrm>
            <a:custGeom>
              <a:avLst/>
              <a:gdLst/>
              <a:ahLst/>
              <a:cxnLst/>
              <a:rect l="l" t="t" r="r" b="b"/>
              <a:pathLst>
                <a:path w="16757" h="18378" extrusionOk="0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90"/>
            <p:cNvSpPr/>
            <p:nvPr/>
          </p:nvSpPr>
          <p:spPr>
            <a:xfrm>
              <a:off x="1034691" y="2885984"/>
              <a:ext cx="157406" cy="87050"/>
            </a:xfrm>
            <a:custGeom>
              <a:avLst/>
              <a:gdLst/>
              <a:ahLst/>
              <a:cxnLst/>
              <a:rect l="l" t="t" r="r" b="b"/>
              <a:pathLst>
                <a:path w="10513" h="5814" extrusionOk="0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90"/>
            <p:cNvSpPr/>
            <p:nvPr/>
          </p:nvSpPr>
          <p:spPr>
            <a:xfrm>
              <a:off x="1034691" y="2885984"/>
              <a:ext cx="157406" cy="58707"/>
            </a:xfrm>
            <a:custGeom>
              <a:avLst/>
              <a:gdLst/>
              <a:ahLst/>
              <a:cxnLst/>
              <a:rect l="l" t="t" r="r" b="b"/>
              <a:pathLst>
                <a:path w="10513" h="3921" extrusionOk="0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90"/>
            <p:cNvSpPr/>
            <p:nvPr/>
          </p:nvSpPr>
          <p:spPr>
            <a:xfrm>
              <a:off x="1103639" y="3030843"/>
              <a:ext cx="44393" cy="63139"/>
            </a:xfrm>
            <a:custGeom>
              <a:avLst/>
              <a:gdLst/>
              <a:ahLst/>
              <a:cxnLst/>
              <a:rect l="l" t="t" r="r" b="b"/>
              <a:pathLst>
                <a:path w="2965" h="4217" extrusionOk="0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90"/>
            <p:cNvSpPr/>
            <p:nvPr/>
          </p:nvSpPr>
          <p:spPr>
            <a:xfrm>
              <a:off x="986853" y="3004491"/>
              <a:ext cx="65804" cy="14808"/>
            </a:xfrm>
            <a:custGeom>
              <a:avLst/>
              <a:gdLst/>
              <a:ahLst/>
              <a:cxnLst/>
              <a:rect l="l" t="t" r="r" b="b"/>
              <a:pathLst>
                <a:path w="4395" h="989" extrusionOk="0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90"/>
            <p:cNvSpPr/>
            <p:nvPr/>
          </p:nvSpPr>
          <p:spPr>
            <a:xfrm>
              <a:off x="991330" y="2933641"/>
              <a:ext cx="56356" cy="85972"/>
            </a:xfrm>
            <a:custGeom>
              <a:avLst/>
              <a:gdLst/>
              <a:ahLst/>
              <a:cxnLst/>
              <a:rect l="l" t="t" r="r" b="b"/>
              <a:pathLst>
                <a:path w="3764" h="5742" extrusionOk="0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56" name="Google Shape;8356;p90"/>
          <p:cNvGrpSpPr/>
          <p:nvPr/>
        </p:nvGrpSpPr>
        <p:grpSpPr>
          <a:xfrm>
            <a:off x="3082075" y="2688805"/>
            <a:ext cx="318884" cy="379807"/>
            <a:chOff x="3082075" y="2871805"/>
            <a:chExt cx="318884" cy="379807"/>
          </a:xfrm>
        </p:grpSpPr>
        <p:sp>
          <p:nvSpPr>
            <p:cNvPr id="8357" name="Google Shape;8357;p90"/>
            <p:cNvSpPr/>
            <p:nvPr/>
          </p:nvSpPr>
          <p:spPr>
            <a:xfrm>
              <a:off x="3105357" y="2915584"/>
              <a:ext cx="248708" cy="281887"/>
            </a:xfrm>
            <a:custGeom>
              <a:avLst/>
              <a:gdLst/>
              <a:ahLst/>
              <a:cxnLst/>
              <a:rect l="l" t="t" r="r" b="b"/>
              <a:pathLst>
                <a:path w="16611" h="18827" extrusionOk="0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90"/>
            <p:cNvSpPr/>
            <p:nvPr/>
          </p:nvSpPr>
          <p:spPr>
            <a:xfrm>
              <a:off x="3210180" y="2990956"/>
              <a:ext cx="62974" cy="68005"/>
            </a:xfrm>
            <a:custGeom>
              <a:avLst/>
              <a:gdLst/>
              <a:ahLst/>
              <a:cxnLst/>
              <a:rect l="l" t="t" r="r" b="b"/>
              <a:pathLst>
                <a:path w="4206" h="4542" extrusionOk="0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90"/>
            <p:cNvSpPr/>
            <p:nvPr/>
          </p:nvSpPr>
          <p:spPr>
            <a:xfrm>
              <a:off x="3241667" y="3020542"/>
              <a:ext cx="31487" cy="163709"/>
            </a:xfrm>
            <a:custGeom>
              <a:avLst/>
              <a:gdLst/>
              <a:ahLst/>
              <a:cxnLst/>
              <a:rect l="l" t="t" r="r" b="b"/>
              <a:pathLst>
                <a:path w="2103" h="10934" extrusionOk="0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90"/>
            <p:cNvSpPr/>
            <p:nvPr/>
          </p:nvSpPr>
          <p:spPr>
            <a:xfrm>
              <a:off x="3210180" y="3020542"/>
              <a:ext cx="31502" cy="163709"/>
            </a:xfrm>
            <a:custGeom>
              <a:avLst/>
              <a:gdLst/>
              <a:ahLst/>
              <a:cxnLst/>
              <a:rect l="l" t="t" r="r" b="b"/>
              <a:pathLst>
                <a:path w="2104" h="10934" extrusionOk="0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90"/>
            <p:cNvSpPr/>
            <p:nvPr/>
          </p:nvSpPr>
          <p:spPr>
            <a:xfrm>
              <a:off x="3236307" y="3026845"/>
              <a:ext cx="10720" cy="157406"/>
            </a:xfrm>
            <a:custGeom>
              <a:avLst/>
              <a:gdLst/>
              <a:ahLst/>
              <a:cxnLst/>
              <a:rect l="l" t="t" r="r" b="b"/>
              <a:pathLst>
                <a:path w="716" h="10513" extrusionOk="0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90"/>
            <p:cNvSpPr/>
            <p:nvPr/>
          </p:nvSpPr>
          <p:spPr>
            <a:xfrm>
              <a:off x="3224673" y="2973318"/>
              <a:ext cx="33688" cy="30080"/>
            </a:xfrm>
            <a:custGeom>
              <a:avLst/>
              <a:gdLst/>
              <a:ahLst/>
              <a:cxnLst/>
              <a:rect l="l" t="t" r="r" b="b"/>
              <a:pathLst>
                <a:path w="2250" h="2009" extrusionOk="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90"/>
            <p:cNvSpPr/>
            <p:nvPr/>
          </p:nvSpPr>
          <p:spPr>
            <a:xfrm>
              <a:off x="3255651" y="2935558"/>
              <a:ext cx="81720" cy="99477"/>
            </a:xfrm>
            <a:custGeom>
              <a:avLst/>
              <a:gdLst/>
              <a:ahLst/>
              <a:cxnLst/>
              <a:rect l="l" t="t" r="r" b="b"/>
              <a:pathLst>
                <a:path w="5458" h="6644" extrusionOk="0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90"/>
            <p:cNvSpPr/>
            <p:nvPr/>
          </p:nvSpPr>
          <p:spPr>
            <a:xfrm>
              <a:off x="3230752" y="2932399"/>
              <a:ext cx="25304" cy="13880"/>
            </a:xfrm>
            <a:custGeom>
              <a:avLst/>
              <a:gdLst/>
              <a:ahLst/>
              <a:cxnLst/>
              <a:rect l="l" t="t" r="r" b="b"/>
              <a:pathLst>
                <a:path w="1690" h="927" extrusionOk="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90"/>
            <p:cNvSpPr/>
            <p:nvPr/>
          </p:nvSpPr>
          <p:spPr>
            <a:xfrm>
              <a:off x="3374817" y="3024629"/>
              <a:ext cx="26142" cy="10091"/>
            </a:xfrm>
            <a:custGeom>
              <a:avLst/>
              <a:gdLst/>
              <a:ahLst/>
              <a:cxnLst/>
              <a:rect l="l" t="t" r="r" b="b"/>
              <a:pathLst>
                <a:path w="1746" h="674" extrusionOk="0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90"/>
            <p:cNvSpPr/>
            <p:nvPr/>
          </p:nvSpPr>
          <p:spPr>
            <a:xfrm>
              <a:off x="3082075" y="3024629"/>
              <a:ext cx="26142" cy="10091"/>
            </a:xfrm>
            <a:custGeom>
              <a:avLst/>
              <a:gdLst/>
              <a:ahLst/>
              <a:cxnLst/>
              <a:rect l="l" t="t" r="r" b="b"/>
              <a:pathLst>
                <a:path w="1746" h="674" extrusionOk="0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90"/>
            <p:cNvSpPr/>
            <p:nvPr/>
          </p:nvSpPr>
          <p:spPr>
            <a:xfrm>
              <a:off x="3355623" y="2948000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90"/>
            <p:cNvSpPr/>
            <p:nvPr/>
          </p:nvSpPr>
          <p:spPr>
            <a:xfrm>
              <a:off x="3102213" y="3094371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90"/>
            <p:cNvSpPr/>
            <p:nvPr/>
          </p:nvSpPr>
          <p:spPr>
            <a:xfrm>
              <a:off x="3305001" y="2892257"/>
              <a:ext cx="19629" cy="20976"/>
            </a:xfrm>
            <a:custGeom>
              <a:avLst/>
              <a:gdLst/>
              <a:ahLst/>
              <a:cxnLst/>
              <a:rect l="l" t="t" r="r" b="b"/>
              <a:pathLst>
                <a:path w="1311" h="1401" extrusionOk="0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90"/>
            <p:cNvSpPr/>
            <p:nvPr/>
          </p:nvSpPr>
          <p:spPr>
            <a:xfrm>
              <a:off x="3236307" y="2871805"/>
              <a:ext cx="10406" cy="22833"/>
            </a:xfrm>
            <a:custGeom>
              <a:avLst/>
              <a:gdLst/>
              <a:ahLst/>
              <a:cxnLst/>
              <a:rect l="l" t="t" r="r" b="b"/>
              <a:pathLst>
                <a:path w="695" h="1525" extrusionOk="0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90"/>
            <p:cNvSpPr/>
            <p:nvPr/>
          </p:nvSpPr>
          <p:spPr>
            <a:xfrm>
              <a:off x="3158405" y="2892257"/>
              <a:ext cx="19689" cy="21276"/>
            </a:xfrm>
            <a:custGeom>
              <a:avLst/>
              <a:gdLst/>
              <a:ahLst/>
              <a:cxnLst/>
              <a:rect l="l" t="t" r="r" b="b"/>
              <a:pathLst>
                <a:path w="1315" h="1421" extrusionOk="0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90"/>
            <p:cNvSpPr/>
            <p:nvPr/>
          </p:nvSpPr>
          <p:spPr>
            <a:xfrm>
              <a:off x="3101884" y="2948000"/>
              <a:ext cx="25528" cy="16844"/>
            </a:xfrm>
            <a:custGeom>
              <a:avLst/>
              <a:gdLst/>
              <a:ahLst/>
              <a:cxnLst/>
              <a:rect l="l" t="t" r="r" b="b"/>
              <a:pathLst>
                <a:path w="1705" h="1125" extrusionOk="0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90"/>
            <p:cNvSpPr/>
            <p:nvPr/>
          </p:nvSpPr>
          <p:spPr>
            <a:xfrm>
              <a:off x="3355278" y="3094371"/>
              <a:ext cx="25543" cy="16844"/>
            </a:xfrm>
            <a:custGeom>
              <a:avLst/>
              <a:gdLst/>
              <a:ahLst/>
              <a:cxnLst/>
              <a:rect l="l" t="t" r="r" b="b"/>
              <a:pathLst>
                <a:path w="1706" h="1125" extrusionOk="0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90"/>
            <p:cNvSpPr/>
            <p:nvPr/>
          </p:nvSpPr>
          <p:spPr>
            <a:xfrm>
              <a:off x="3223401" y="3230187"/>
              <a:ext cx="36533" cy="21426"/>
            </a:xfrm>
            <a:custGeom>
              <a:avLst/>
              <a:gdLst/>
              <a:ahLst/>
              <a:cxnLst/>
              <a:rect l="l" t="t" r="r" b="b"/>
              <a:pathLst>
                <a:path w="2440" h="1431" extrusionOk="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90"/>
            <p:cNvSpPr/>
            <p:nvPr/>
          </p:nvSpPr>
          <p:spPr>
            <a:xfrm>
              <a:off x="3188470" y="3173531"/>
              <a:ext cx="106095" cy="61088"/>
            </a:xfrm>
            <a:custGeom>
              <a:avLst/>
              <a:gdLst/>
              <a:ahLst/>
              <a:cxnLst/>
              <a:rect l="l" t="t" r="r" b="b"/>
              <a:pathLst>
                <a:path w="7086" h="4080" extrusionOk="0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90"/>
            <p:cNvSpPr/>
            <p:nvPr/>
          </p:nvSpPr>
          <p:spPr>
            <a:xfrm>
              <a:off x="3188470" y="3191153"/>
              <a:ext cx="106095" cy="13865"/>
            </a:xfrm>
            <a:custGeom>
              <a:avLst/>
              <a:gdLst/>
              <a:ahLst/>
              <a:cxnLst/>
              <a:rect l="l" t="t" r="r" b="b"/>
              <a:pathLst>
                <a:path w="7086" h="926" extrusionOk="0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7" name="Google Shape;8377;p90"/>
          <p:cNvGrpSpPr/>
          <p:nvPr/>
        </p:nvGrpSpPr>
        <p:grpSpPr>
          <a:xfrm>
            <a:off x="2594780" y="1333494"/>
            <a:ext cx="410187" cy="324244"/>
            <a:chOff x="2594780" y="1516494"/>
            <a:chExt cx="410187" cy="324244"/>
          </a:xfrm>
        </p:grpSpPr>
        <p:sp>
          <p:nvSpPr>
            <p:cNvPr id="8378" name="Google Shape;8378;p90"/>
            <p:cNvSpPr/>
            <p:nvPr/>
          </p:nvSpPr>
          <p:spPr>
            <a:xfrm>
              <a:off x="2594780" y="1641455"/>
              <a:ext cx="241776" cy="199284"/>
            </a:xfrm>
            <a:custGeom>
              <a:avLst/>
              <a:gdLst/>
              <a:ahLst/>
              <a:cxnLst/>
              <a:rect l="l" t="t" r="r" b="b"/>
              <a:pathLst>
                <a:path w="16148" h="13310" extrusionOk="0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90"/>
            <p:cNvSpPr/>
            <p:nvPr/>
          </p:nvSpPr>
          <p:spPr>
            <a:xfrm>
              <a:off x="2632556" y="1738731"/>
              <a:ext cx="204000" cy="102008"/>
            </a:xfrm>
            <a:custGeom>
              <a:avLst/>
              <a:gdLst/>
              <a:ahLst/>
              <a:cxnLst/>
              <a:rect l="l" t="t" r="r" b="b"/>
              <a:pathLst>
                <a:path w="13625" h="6813" extrusionOk="0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90"/>
            <p:cNvSpPr/>
            <p:nvPr/>
          </p:nvSpPr>
          <p:spPr>
            <a:xfrm>
              <a:off x="2721957" y="1516494"/>
              <a:ext cx="241132" cy="239560"/>
            </a:xfrm>
            <a:custGeom>
              <a:avLst/>
              <a:gdLst/>
              <a:ahLst/>
              <a:cxnLst/>
              <a:rect l="l" t="t" r="r" b="b"/>
              <a:pathLst>
                <a:path w="16105" h="16000" extrusionOk="0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90"/>
            <p:cNvSpPr/>
            <p:nvPr/>
          </p:nvSpPr>
          <p:spPr>
            <a:xfrm>
              <a:off x="2881234" y="1828446"/>
              <a:ext cx="40306" cy="12292"/>
            </a:xfrm>
            <a:custGeom>
              <a:avLst/>
              <a:gdLst/>
              <a:ahLst/>
              <a:cxnLst/>
              <a:rect l="l" t="t" r="r" b="b"/>
              <a:pathLst>
                <a:path w="2692" h="821" extrusionOk="0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90"/>
            <p:cNvSpPr/>
            <p:nvPr/>
          </p:nvSpPr>
          <p:spPr>
            <a:xfrm>
              <a:off x="2735177" y="1828446"/>
              <a:ext cx="89101" cy="12292"/>
            </a:xfrm>
            <a:custGeom>
              <a:avLst/>
              <a:gdLst/>
              <a:ahLst/>
              <a:cxnLst/>
              <a:rect l="l" t="t" r="r" b="b"/>
              <a:pathLst>
                <a:path w="5951" h="821" extrusionOk="0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90"/>
            <p:cNvSpPr/>
            <p:nvPr/>
          </p:nvSpPr>
          <p:spPr>
            <a:xfrm>
              <a:off x="2832439" y="1828446"/>
              <a:ext cx="14179" cy="12203"/>
            </a:xfrm>
            <a:custGeom>
              <a:avLst/>
              <a:gdLst/>
              <a:ahLst/>
              <a:cxnLst/>
              <a:rect l="l" t="t" r="r" b="b"/>
              <a:pathLst>
                <a:path w="947" h="815" extrusionOk="0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90"/>
            <p:cNvSpPr/>
            <p:nvPr/>
          </p:nvSpPr>
          <p:spPr>
            <a:xfrm>
              <a:off x="2990773" y="1828446"/>
              <a:ext cx="14194" cy="12203"/>
            </a:xfrm>
            <a:custGeom>
              <a:avLst/>
              <a:gdLst/>
              <a:ahLst/>
              <a:cxnLst/>
              <a:rect l="l" t="t" r="r" b="b"/>
              <a:pathLst>
                <a:path w="948" h="815" extrusionOk="0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90"/>
            <p:cNvSpPr/>
            <p:nvPr/>
          </p:nvSpPr>
          <p:spPr>
            <a:xfrm>
              <a:off x="2928143" y="1828446"/>
              <a:ext cx="45022" cy="12292"/>
            </a:xfrm>
            <a:custGeom>
              <a:avLst/>
              <a:gdLst/>
              <a:ahLst/>
              <a:cxnLst/>
              <a:rect l="l" t="t" r="r" b="b"/>
              <a:pathLst>
                <a:path w="3007" h="821" extrusionOk="0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86" name="Google Shape;8386;p90"/>
          <p:cNvGrpSpPr/>
          <p:nvPr/>
        </p:nvGrpSpPr>
        <p:grpSpPr>
          <a:xfrm>
            <a:off x="1742965" y="1319959"/>
            <a:ext cx="333692" cy="333363"/>
            <a:chOff x="1742965" y="1502959"/>
            <a:chExt cx="333692" cy="333363"/>
          </a:xfrm>
        </p:grpSpPr>
        <p:sp>
          <p:nvSpPr>
            <p:cNvPr id="8387" name="Google Shape;8387;p90"/>
            <p:cNvSpPr/>
            <p:nvPr/>
          </p:nvSpPr>
          <p:spPr>
            <a:xfrm>
              <a:off x="1742965" y="1502959"/>
              <a:ext cx="333692" cy="333363"/>
            </a:xfrm>
            <a:custGeom>
              <a:avLst/>
              <a:gdLst/>
              <a:ahLst/>
              <a:cxnLst/>
              <a:rect l="l" t="t" r="r" b="b"/>
              <a:pathLst>
                <a:path w="22287" h="22265" extrusionOk="0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90"/>
            <p:cNvSpPr/>
            <p:nvPr/>
          </p:nvSpPr>
          <p:spPr>
            <a:xfrm>
              <a:off x="1854719" y="1629492"/>
              <a:ext cx="22040" cy="21740"/>
            </a:xfrm>
            <a:custGeom>
              <a:avLst/>
              <a:gdLst/>
              <a:ahLst/>
              <a:cxnLst/>
              <a:rect l="l" t="t" r="r" b="b"/>
              <a:pathLst>
                <a:path w="1472" h="1452" extrusionOk="0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90"/>
            <p:cNvSpPr/>
            <p:nvPr/>
          </p:nvSpPr>
          <p:spPr>
            <a:xfrm>
              <a:off x="1898783" y="1629492"/>
              <a:ext cx="22054" cy="21740"/>
            </a:xfrm>
            <a:custGeom>
              <a:avLst/>
              <a:gdLst/>
              <a:ahLst/>
              <a:cxnLst/>
              <a:rect l="l" t="t" r="r" b="b"/>
              <a:pathLst>
                <a:path w="1473" h="1452" extrusionOk="0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90"/>
            <p:cNvSpPr/>
            <p:nvPr/>
          </p:nvSpPr>
          <p:spPr>
            <a:xfrm>
              <a:off x="1942863" y="1629492"/>
              <a:ext cx="21725" cy="21740"/>
            </a:xfrm>
            <a:custGeom>
              <a:avLst/>
              <a:gdLst/>
              <a:ahLst/>
              <a:cxnLst/>
              <a:rect l="l" t="t" r="r" b="b"/>
              <a:pathLst>
                <a:path w="1451" h="1452" extrusionOk="0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91" name="Google Shape;8391;p90"/>
          <p:cNvGrpSpPr/>
          <p:nvPr/>
        </p:nvGrpSpPr>
        <p:grpSpPr>
          <a:xfrm>
            <a:off x="3051531" y="1333809"/>
            <a:ext cx="390034" cy="296545"/>
            <a:chOff x="3051531" y="1516809"/>
            <a:chExt cx="390034" cy="296545"/>
          </a:xfrm>
        </p:grpSpPr>
        <p:sp>
          <p:nvSpPr>
            <p:cNvPr id="8392" name="Google Shape;8392;p90"/>
            <p:cNvSpPr/>
            <p:nvPr/>
          </p:nvSpPr>
          <p:spPr>
            <a:xfrm>
              <a:off x="3051531" y="1516809"/>
              <a:ext cx="389719" cy="296545"/>
            </a:xfrm>
            <a:custGeom>
              <a:avLst/>
              <a:gdLst/>
              <a:ahLst/>
              <a:cxnLst/>
              <a:rect l="l" t="t" r="r" b="b"/>
              <a:pathLst>
                <a:path w="26029" h="19806" extrusionOk="0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90"/>
            <p:cNvSpPr/>
            <p:nvPr/>
          </p:nvSpPr>
          <p:spPr>
            <a:xfrm>
              <a:off x="3051531" y="1744391"/>
              <a:ext cx="389719" cy="68963"/>
            </a:xfrm>
            <a:custGeom>
              <a:avLst/>
              <a:gdLst/>
              <a:ahLst/>
              <a:cxnLst/>
              <a:rect l="l" t="t" r="r" b="b"/>
              <a:pathLst>
                <a:path w="26029" h="4606" extrusionOk="0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90"/>
            <p:cNvSpPr/>
            <p:nvPr/>
          </p:nvSpPr>
          <p:spPr>
            <a:xfrm>
              <a:off x="3051531" y="1753838"/>
              <a:ext cx="389719" cy="59516"/>
            </a:xfrm>
            <a:custGeom>
              <a:avLst/>
              <a:gdLst/>
              <a:ahLst/>
              <a:cxnLst/>
              <a:rect l="l" t="t" r="r" b="b"/>
              <a:pathLst>
                <a:path w="26029" h="3975" extrusionOk="0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90"/>
            <p:cNvSpPr/>
            <p:nvPr/>
          </p:nvSpPr>
          <p:spPr>
            <a:xfrm>
              <a:off x="3051846" y="1516809"/>
              <a:ext cx="389405" cy="65804"/>
            </a:xfrm>
            <a:custGeom>
              <a:avLst/>
              <a:gdLst/>
              <a:ahLst/>
              <a:cxnLst/>
              <a:rect l="l" t="t" r="r" b="b"/>
              <a:pathLst>
                <a:path w="26008" h="4395" extrusionOk="0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90"/>
            <p:cNvSpPr/>
            <p:nvPr/>
          </p:nvSpPr>
          <p:spPr>
            <a:xfrm>
              <a:off x="3051846" y="1516809"/>
              <a:ext cx="389719" cy="56356"/>
            </a:xfrm>
            <a:custGeom>
              <a:avLst/>
              <a:gdLst/>
              <a:ahLst/>
              <a:cxnLst/>
              <a:rect l="l" t="t" r="r" b="b"/>
              <a:pathLst>
                <a:path w="26029" h="3764" extrusionOk="0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90"/>
            <p:cNvSpPr/>
            <p:nvPr/>
          </p:nvSpPr>
          <p:spPr>
            <a:xfrm>
              <a:off x="3077973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90"/>
            <p:cNvSpPr/>
            <p:nvPr/>
          </p:nvSpPr>
          <p:spPr>
            <a:xfrm>
              <a:off x="3100012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90"/>
            <p:cNvSpPr/>
            <p:nvPr/>
          </p:nvSpPr>
          <p:spPr>
            <a:xfrm>
              <a:off x="3121737" y="1539148"/>
              <a:ext cx="15751" cy="11978"/>
            </a:xfrm>
            <a:custGeom>
              <a:avLst/>
              <a:gdLst/>
              <a:ahLst/>
              <a:cxnLst/>
              <a:rect l="l" t="t" r="r" b="b"/>
              <a:pathLst>
                <a:path w="1052" h="800" extrusionOk="0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90"/>
            <p:cNvSpPr/>
            <p:nvPr/>
          </p:nvSpPr>
          <p:spPr>
            <a:xfrm>
              <a:off x="3336727" y="1539148"/>
              <a:ext cx="81226" cy="11978"/>
            </a:xfrm>
            <a:custGeom>
              <a:avLst/>
              <a:gdLst/>
              <a:ahLst/>
              <a:cxnLst/>
              <a:rect l="l" t="t" r="r" b="b"/>
              <a:pathLst>
                <a:path w="5425" h="800" extrusionOk="0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90"/>
            <p:cNvSpPr/>
            <p:nvPr/>
          </p:nvSpPr>
          <p:spPr>
            <a:xfrm>
              <a:off x="3301153" y="1539148"/>
              <a:ext cx="30244" cy="11978"/>
            </a:xfrm>
            <a:custGeom>
              <a:avLst/>
              <a:gdLst/>
              <a:ahLst/>
              <a:cxnLst/>
              <a:rect l="l" t="t" r="r" b="b"/>
              <a:pathLst>
                <a:path w="2020" h="800" extrusionOk="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90"/>
            <p:cNvSpPr/>
            <p:nvPr/>
          </p:nvSpPr>
          <p:spPr>
            <a:xfrm>
              <a:off x="3170832" y="1608096"/>
              <a:ext cx="151432" cy="107667"/>
            </a:xfrm>
            <a:custGeom>
              <a:avLst/>
              <a:gdLst/>
              <a:ahLst/>
              <a:cxnLst/>
              <a:rect l="l" t="t" r="r" b="b"/>
              <a:pathLst>
                <a:path w="10114" h="7191" extrusionOk="0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90"/>
            <p:cNvSpPr/>
            <p:nvPr/>
          </p:nvSpPr>
          <p:spPr>
            <a:xfrm>
              <a:off x="3170832" y="1608096"/>
              <a:ext cx="151432" cy="44079"/>
            </a:xfrm>
            <a:custGeom>
              <a:avLst/>
              <a:gdLst/>
              <a:ahLst/>
              <a:cxnLst/>
              <a:rect l="l" t="t" r="r" b="b"/>
              <a:pathLst>
                <a:path w="10114" h="2944" extrusionOk="0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90"/>
            <p:cNvSpPr/>
            <p:nvPr/>
          </p:nvSpPr>
          <p:spPr>
            <a:xfrm>
              <a:off x="3227503" y="1642084"/>
              <a:ext cx="41878" cy="40007"/>
            </a:xfrm>
            <a:custGeom>
              <a:avLst/>
              <a:gdLst/>
              <a:ahLst/>
              <a:cxnLst/>
              <a:rect l="l" t="t" r="r" b="b"/>
              <a:pathLst>
                <a:path w="2797" h="2672" extrusionOk="0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90"/>
            <p:cNvSpPr/>
            <p:nvPr/>
          </p:nvSpPr>
          <p:spPr>
            <a:xfrm>
              <a:off x="3087106" y="1776177"/>
              <a:ext cx="160865" cy="11679"/>
            </a:xfrm>
            <a:custGeom>
              <a:avLst/>
              <a:gdLst/>
              <a:ahLst/>
              <a:cxnLst/>
              <a:rect l="l" t="t" r="r" b="b"/>
              <a:pathLst>
                <a:path w="10744" h="780" extrusionOk="0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90"/>
            <p:cNvSpPr/>
            <p:nvPr/>
          </p:nvSpPr>
          <p:spPr>
            <a:xfrm>
              <a:off x="3362540" y="1775563"/>
              <a:ext cx="46295" cy="11978"/>
            </a:xfrm>
            <a:custGeom>
              <a:avLst/>
              <a:gdLst/>
              <a:ahLst/>
              <a:cxnLst/>
              <a:rect l="l" t="t" r="r" b="b"/>
              <a:pathLst>
                <a:path w="3092" h="800" extrusionOk="0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07" name="Google Shape;8407;p90"/>
          <p:cNvGrpSpPr/>
          <p:nvPr/>
        </p:nvGrpSpPr>
        <p:grpSpPr>
          <a:xfrm>
            <a:off x="3514900" y="1306020"/>
            <a:ext cx="354145" cy="351869"/>
            <a:chOff x="3514900" y="1489020"/>
            <a:chExt cx="354145" cy="351869"/>
          </a:xfrm>
        </p:grpSpPr>
        <p:sp>
          <p:nvSpPr>
            <p:cNvPr id="8408" name="Google Shape;8408;p90"/>
            <p:cNvSpPr/>
            <p:nvPr/>
          </p:nvSpPr>
          <p:spPr>
            <a:xfrm>
              <a:off x="3514900" y="1489020"/>
              <a:ext cx="354145" cy="351869"/>
            </a:xfrm>
            <a:custGeom>
              <a:avLst/>
              <a:gdLst/>
              <a:ahLst/>
              <a:cxnLst/>
              <a:rect l="l" t="t" r="r" b="b"/>
              <a:pathLst>
                <a:path w="23653" h="23501" extrusionOk="0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90"/>
            <p:cNvSpPr/>
            <p:nvPr/>
          </p:nvSpPr>
          <p:spPr>
            <a:xfrm>
              <a:off x="3619094" y="1759498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90"/>
            <p:cNvSpPr/>
            <p:nvPr/>
          </p:nvSpPr>
          <p:spPr>
            <a:xfrm>
              <a:off x="3623181" y="1722052"/>
              <a:ext cx="41249" cy="41249"/>
            </a:xfrm>
            <a:custGeom>
              <a:avLst/>
              <a:gdLst/>
              <a:ahLst/>
              <a:cxnLst/>
              <a:rect l="l" t="t" r="r" b="b"/>
              <a:pathLst>
                <a:path w="2755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90"/>
            <p:cNvSpPr/>
            <p:nvPr/>
          </p:nvSpPr>
          <p:spPr>
            <a:xfrm>
              <a:off x="3560536" y="1784682"/>
              <a:ext cx="41264" cy="41579"/>
            </a:xfrm>
            <a:custGeom>
              <a:avLst/>
              <a:gdLst/>
              <a:ahLst/>
              <a:cxnLst/>
              <a:rect l="l" t="t" r="r" b="b"/>
              <a:pathLst>
                <a:path w="2756" h="2777" extrusionOk="0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90"/>
            <p:cNvSpPr/>
            <p:nvPr/>
          </p:nvSpPr>
          <p:spPr>
            <a:xfrm>
              <a:off x="3660957" y="1717635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90"/>
            <p:cNvSpPr/>
            <p:nvPr/>
          </p:nvSpPr>
          <p:spPr>
            <a:xfrm>
              <a:off x="3681739" y="1696868"/>
              <a:ext cx="24570" cy="24555"/>
            </a:xfrm>
            <a:custGeom>
              <a:avLst/>
              <a:gdLst/>
              <a:ahLst/>
              <a:cxnLst/>
              <a:rect l="l" t="t" r="r" b="b"/>
              <a:pathLst>
                <a:path w="1641" h="1640" extrusionOk="0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90"/>
            <p:cNvSpPr/>
            <p:nvPr/>
          </p:nvSpPr>
          <p:spPr>
            <a:xfrm>
              <a:off x="3686141" y="1659092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90"/>
            <p:cNvSpPr/>
            <p:nvPr/>
          </p:nvSpPr>
          <p:spPr>
            <a:xfrm>
              <a:off x="3723602" y="1654990"/>
              <a:ext cx="24884" cy="24570"/>
            </a:xfrm>
            <a:custGeom>
              <a:avLst/>
              <a:gdLst/>
              <a:ahLst/>
              <a:cxnLst/>
              <a:rect l="l" t="t" r="r" b="b"/>
              <a:pathLst>
                <a:path w="1662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90"/>
            <p:cNvSpPr/>
            <p:nvPr/>
          </p:nvSpPr>
          <p:spPr>
            <a:xfrm>
              <a:off x="3744698" y="1633909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90"/>
            <p:cNvSpPr/>
            <p:nvPr/>
          </p:nvSpPr>
          <p:spPr>
            <a:xfrm>
              <a:off x="3748786" y="1596447"/>
              <a:ext cx="41564" cy="41249"/>
            </a:xfrm>
            <a:custGeom>
              <a:avLst/>
              <a:gdLst/>
              <a:ahLst/>
              <a:cxnLst/>
              <a:rect l="l" t="t" r="r" b="b"/>
              <a:pathLst>
                <a:path w="2776" h="2755" extrusionOk="0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90"/>
            <p:cNvSpPr/>
            <p:nvPr/>
          </p:nvSpPr>
          <p:spPr>
            <a:xfrm>
              <a:off x="3786561" y="1592030"/>
              <a:ext cx="24570" cy="24884"/>
            </a:xfrm>
            <a:custGeom>
              <a:avLst/>
              <a:gdLst/>
              <a:ahLst/>
              <a:cxnLst/>
              <a:rect l="l" t="t" r="r" b="b"/>
              <a:pathLst>
                <a:path w="1641" h="1662" extrusionOk="0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90"/>
            <p:cNvSpPr/>
            <p:nvPr/>
          </p:nvSpPr>
          <p:spPr>
            <a:xfrm>
              <a:off x="3807343" y="1571264"/>
              <a:ext cx="24869" cy="24570"/>
            </a:xfrm>
            <a:custGeom>
              <a:avLst/>
              <a:gdLst/>
              <a:ahLst/>
              <a:cxnLst/>
              <a:rect l="l" t="t" r="r" b="b"/>
              <a:pathLst>
                <a:path w="1661" h="1641" extrusionOk="0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90"/>
            <p:cNvSpPr/>
            <p:nvPr/>
          </p:nvSpPr>
          <p:spPr>
            <a:xfrm>
              <a:off x="3811745" y="1533488"/>
              <a:ext cx="41249" cy="41564"/>
            </a:xfrm>
            <a:custGeom>
              <a:avLst/>
              <a:gdLst/>
              <a:ahLst/>
              <a:cxnLst/>
              <a:rect l="l" t="t" r="r" b="b"/>
              <a:pathLst>
                <a:path w="2755" h="2776" extrusionOk="0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90"/>
            <p:cNvSpPr/>
            <p:nvPr/>
          </p:nvSpPr>
          <p:spPr>
            <a:xfrm>
              <a:off x="3597998" y="1780594"/>
              <a:ext cx="24570" cy="24570"/>
            </a:xfrm>
            <a:custGeom>
              <a:avLst/>
              <a:gdLst/>
              <a:ahLst/>
              <a:cxnLst/>
              <a:rect l="l" t="t" r="r" b="b"/>
              <a:pathLst>
                <a:path w="1641" h="1641" extrusionOk="0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90"/>
            <p:cNvSpPr/>
            <p:nvPr/>
          </p:nvSpPr>
          <p:spPr>
            <a:xfrm>
              <a:off x="3623181" y="1625090"/>
              <a:ext cx="108940" cy="108925"/>
            </a:xfrm>
            <a:custGeom>
              <a:avLst/>
              <a:gdLst/>
              <a:ahLst/>
              <a:cxnLst/>
              <a:rect l="l" t="t" r="r" b="b"/>
              <a:pathLst>
                <a:path w="7276" h="7275" extrusionOk="0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90"/>
            <p:cNvSpPr/>
            <p:nvPr/>
          </p:nvSpPr>
          <p:spPr>
            <a:xfrm>
              <a:off x="3517416" y="1493826"/>
              <a:ext cx="316698" cy="313225"/>
            </a:xfrm>
            <a:custGeom>
              <a:avLst/>
              <a:gdLst/>
              <a:ahLst/>
              <a:cxnLst/>
              <a:rect l="l" t="t" r="r" b="b"/>
              <a:pathLst>
                <a:path w="21152" h="20920" extrusionOk="0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90"/>
            <p:cNvSpPr/>
            <p:nvPr/>
          </p:nvSpPr>
          <p:spPr>
            <a:xfrm>
              <a:off x="3788133" y="1761399"/>
              <a:ext cx="73230" cy="72287"/>
            </a:xfrm>
            <a:custGeom>
              <a:avLst/>
              <a:gdLst/>
              <a:ahLst/>
              <a:cxnLst/>
              <a:rect l="l" t="t" r="r" b="b"/>
              <a:pathLst>
                <a:path w="4891" h="4828" extrusionOk="0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90"/>
            <p:cNvSpPr/>
            <p:nvPr/>
          </p:nvSpPr>
          <p:spPr>
            <a:xfrm>
              <a:off x="3822136" y="1761399"/>
              <a:ext cx="39198" cy="72407"/>
            </a:xfrm>
            <a:custGeom>
              <a:avLst/>
              <a:gdLst/>
              <a:ahLst/>
              <a:cxnLst/>
              <a:rect l="l" t="t" r="r" b="b"/>
              <a:pathLst>
                <a:path w="2618" h="4836" extrusionOk="0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90"/>
            <p:cNvSpPr/>
            <p:nvPr/>
          </p:nvSpPr>
          <p:spPr>
            <a:xfrm>
              <a:off x="3541656" y="1493781"/>
              <a:ext cx="292458" cy="313270"/>
            </a:xfrm>
            <a:custGeom>
              <a:avLst/>
              <a:gdLst/>
              <a:ahLst/>
              <a:cxnLst/>
              <a:rect l="l" t="t" r="r" b="b"/>
              <a:pathLst>
                <a:path w="19533" h="20923" extrusionOk="0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90"/>
            <p:cNvSpPr/>
            <p:nvPr/>
          </p:nvSpPr>
          <p:spPr>
            <a:xfrm>
              <a:off x="3834728" y="1807979"/>
              <a:ext cx="26636" cy="25708"/>
            </a:xfrm>
            <a:custGeom>
              <a:avLst/>
              <a:gdLst/>
              <a:ahLst/>
              <a:cxnLst/>
              <a:rect l="l" t="t" r="r" b="b"/>
              <a:pathLst>
                <a:path w="1779" h="1717" extrusionOk="0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90"/>
            <p:cNvSpPr/>
            <p:nvPr/>
          </p:nvSpPr>
          <p:spPr>
            <a:xfrm>
              <a:off x="3552047" y="1524984"/>
              <a:ext cx="68320" cy="68334"/>
            </a:xfrm>
            <a:custGeom>
              <a:avLst/>
              <a:gdLst/>
              <a:ahLst/>
              <a:cxnLst/>
              <a:rect l="l" t="t" r="r" b="b"/>
              <a:pathLst>
                <a:path w="4563" h="4564" extrusionOk="0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90"/>
            <p:cNvSpPr/>
            <p:nvPr/>
          </p:nvSpPr>
          <p:spPr>
            <a:xfrm>
              <a:off x="3593281" y="1566218"/>
              <a:ext cx="221623" cy="221952"/>
            </a:xfrm>
            <a:custGeom>
              <a:avLst/>
              <a:gdLst/>
              <a:ahLst/>
              <a:cxnLst/>
              <a:rect l="l" t="t" r="r" b="b"/>
              <a:pathLst>
                <a:path w="14802" h="14824" extrusionOk="0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0" name="Google Shape;8430;p90"/>
          <p:cNvGrpSpPr/>
          <p:nvPr/>
        </p:nvGrpSpPr>
        <p:grpSpPr>
          <a:xfrm>
            <a:off x="3066324" y="3167446"/>
            <a:ext cx="346598" cy="333183"/>
            <a:chOff x="3066324" y="3350446"/>
            <a:chExt cx="346598" cy="333183"/>
          </a:xfrm>
        </p:grpSpPr>
        <p:sp>
          <p:nvSpPr>
            <p:cNvPr id="8431" name="Google Shape;8431;p90"/>
            <p:cNvSpPr/>
            <p:nvPr/>
          </p:nvSpPr>
          <p:spPr>
            <a:xfrm>
              <a:off x="3077658" y="3672759"/>
              <a:ext cx="297174" cy="10735"/>
            </a:xfrm>
            <a:custGeom>
              <a:avLst/>
              <a:gdLst/>
              <a:ahLst/>
              <a:cxnLst/>
              <a:rect l="l" t="t" r="r" b="b"/>
              <a:pathLst>
                <a:path w="19848" h="717" extrusionOk="0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90"/>
            <p:cNvSpPr/>
            <p:nvPr/>
          </p:nvSpPr>
          <p:spPr>
            <a:xfrm>
              <a:off x="3066324" y="3350446"/>
              <a:ext cx="346598" cy="333183"/>
            </a:xfrm>
            <a:custGeom>
              <a:avLst/>
              <a:gdLst/>
              <a:ahLst/>
              <a:cxnLst/>
              <a:rect l="l" t="t" r="r" b="b"/>
              <a:pathLst>
                <a:path w="23149" h="22253" extrusionOk="0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90"/>
            <p:cNvSpPr/>
            <p:nvPr/>
          </p:nvSpPr>
          <p:spPr>
            <a:xfrm>
              <a:off x="3079545" y="3516970"/>
              <a:ext cx="333378" cy="166524"/>
            </a:xfrm>
            <a:custGeom>
              <a:avLst/>
              <a:gdLst/>
              <a:ahLst/>
              <a:cxnLst/>
              <a:rect l="l" t="t" r="r" b="b"/>
              <a:pathLst>
                <a:path w="22266" h="11122" extrusionOk="0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90"/>
            <p:cNvSpPr/>
            <p:nvPr/>
          </p:nvSpPr>
          <p:spPr>
            <a:xfrm>
              <a:off x="3079545" y="3371841"/>
              <a:ext cx="333378" cy="145143"/>
            </a:xfrm>
            <a:custGeom>
              <a:avLst/>
              <a:gdLst/>
              <a:ahLst/>
              <a:cxnLst/>
              <a:rect l="l" t="t" r="r" b="b"/>
              <a:pathLst>
                <a:path w="22266" h="9694" extrusionOk="0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90"/>
            <p:cNvSpPr/>
            <p:nvPr/>
          </p:nvSpPr>
          <p:spPr>
            <a:xfrm>
              <a:off x="3188784" y="3371841"/>
              <a:ext cx="224138" cy="145143"/>
            </a:xfrm>
            <a:custGeom>
              <a:avLst/>
              <a:gdLst/>
              <a:ahLst/>
              <a:cxnLst/>
              <a:rect l="l" t="t" r="r" b="b"/>
              <a:pathLst>
                <a:path w="14970" h="9694" extrusionOk="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90"/>
            <p:cNvSpPr/>
            <p:nvPr/>
          </p:nvSpPr>
          <p:spPr>
            <a:xfrm>
              <a:off x="3079545" y="3516970"/>
              <a:ext cx="333378" cy="144814"/>
            </a:xfrm>
            <a:custGeom>
              <a:avLst/>
              <a:gdLst/>
              <a:ahLst/>
              <a:cxnLst/>
              <a:rect l="l" t="t" r="r" b="b"/>
              <a:pathLst>
                <a:path w="22266" h="9672" extrusionOk="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90"/>
            <p:cNvSpPr/>
            <p:nvPr/>
          </p:nvSpPr>
          <p:spPr>
            <a:xfrm>
              <a:off x="3079545" y="3516970"/>
              <a:ext cx="181018" cy="136938"/>
            </a:xfrm>
            <a:custGeom>
              <a:avLst/>
              <a:gdLst/>
              <a:ahLst/>
              <a:cxnLst/>
              <a:rect l="l" t="t" r="r" b="b"/>
              <a:pathLst>
                <a:path w="12090" h="9146" extrusionOk="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90"/>
            <p:cNvSpPr/>
            <p:nvPr/>
          </p:nvSpPr>
          <p:spPr>
            <a:xfrm>
              <a:off x="3079545" y="3430084"/>
              <a:ext cx="333378" cy="173771"/>
            </a:xfrm>
            <a:custGeom>
              <a:avLst/>
              <a:gdLst/>
              <a:ahLst/>
              <a:cxnLst/>
              <a:rect l="l" t="t" r="r" b="b"/>
              <a:pathLst>
                <a:path w="22266" h="11606" extrusionOk="0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90"/>
            <p:cNvSpPr/>
            <p:nvPr/>
          </p:nvSpPr>
          <p:spPr>
            <a:xfrm>
              <a:off x="3079545" y="3444563"/>
              <a:ext cx="333378" cy="144814"/>
            </a:xfrm>
            <a:custGeom>
              <a:avLst/>
              <a:gdLst/>
              <a:ahLst/>
              <a:cxnLst/>
              <a:rect l="l" t="t" r="r" b="b"/>
              <a:pathLst>
                <a:path w="22266" h="9672" extrusionOk="0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90"/>
            <p:cNvSpPr/>
            <p:nvPr/>
          </p:nvSpPr>
          <p:spPr>
            <a:xfrm>
              <a:off x="3079545" y="3444563"/>
              <a:ext cx="186692" cy="144814"/>
            </a:xfrm>
            <a:custGeom>
              <a:avLst/>
              <a:gdLst/>
              <a:ahLst/>
              <a:cxnLst/>
              <a:rect l="l" t="t" r="r" b="b"/>
              <a:pathLst>
                <a:path w="12469" h="9672" extrusionOk="0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41" name="Google Shape;8441;p90"/>
          <p:cNvGrpSpPr/>
          <p:nvPr/>
        </p:nvGrpSpPr>
        <p:grpSpPr>
          <a:xfrm>
            <a:off x="1282755" y="1769089"/>
            <a:ext cx="363278" cy="363338"/>
            <a:chOff x="1282755" y="1952089"/>
            <a:chExt cx="363278" cy="363338"/>
          </a:xfrm>
        </p:grpSpPr>
        <p:sp>
          <p:nvSpPr>
            <p:cNvPr id="8442" name="Google Shape;8442;p90"/>
            <p:cNvSpPr/>
            <p:nvPr/>
          </p:nvSpPr>
          <p:spPr>
            <a:xfrm>
              <a:off x="1282755" y="1952089"/>
              <a:ext cx="359924" cy="363338"/>
            </a:xfrm>
            <a:custGeom>
              <a:avLst/>
              <a:gdLst/>
              <a:ahLst/>
              <a:cxnLst/>
              <a:rect l="l" t="t" r="r" b="b"/>
              <a:pathLst>
                <a:path w="24039" h="24267" extrusionOk="0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90"/>
            <p:cNvSpPr/>
            <p:nvPr/>
          </p:nvSpPr>
          <p:spPr>
            <a:xfrm>
              <a:off x="1437900" y="2104404"/>
              <a:ext cx="61118" cy="57644"/>
            </a:xfrm>
            <a:custGeom>
              <a:avLst/>
              <a:gdLst/>
              <a:ahLst/>
              <a:cxnLst/>
              <a:rect l="l" t="t" r="r" b="b"/>
              <a:pathLst>
                <a:path w="4082" h="3850" extrusionOk="0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90"/>
            <p:cNvSpPr/>
            <p:nvPr/>
          </p:nvSpPr>
          <p:spPr>
            <a:xfrm>
              <a:off x="1286214" y="2015019"/>
              <a:ext cx="61148" cy="47313"/>
            </a:xfrm>
            <a:custGeom>
              <a:avLst/>
              <a:gdLst/>
              <a:ahLst/>
              <a:cxnLst/>
              <a:rect l="l" t="t" r="r" b="b"/>
              <a:pathLst>
                <a:path w="4084" h="3160" extrusionOk="0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90"/>
            <p:cNvSpPr/>
            <p:nvPr/>
          </p:nvSpPr>
          <p:spPr>
            <a:xfrm>
              <a:off x="1595396" y="2201696"/>
              <a:ext cx="50637" cy="47253"/>
            </a:xfrm>
            <a:custGeom>
              <a:avLst/>
              <a:gdLst/>
              <a:ahLst/>
              <a:cxnLst/>
              <a:rect l="l" t="t" r="r" b="b"/>
              <a:pathLst>
                <a:path w="3382" h="3156" extrusionOk="0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90"/>
            <p:cNvSpPr/>
            <p:nvPr/>
          </p:nvSpPr>
          <p:spPr>
            <a:xfrm>
              <a:off x="1452034" y="2121653"/>
              <a:ext cx="46984" cy="40276"/>
            </a:xfrm>
            <a:custGeom>
              <a:avLst/>
              <a:gdLst/>
              <a:ahLst/>
              <a:cxnLst/>
              <a:rect l="l" t="t" r="r" b="b"/>
              <a:pathLst>
                <a:path w="3138" h="2690" extrusionOk="0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90"/>
            <p:cNvSpPr/>
            <p:nvPr/>
          </p:nvSpPr>
          <p:spPr>
            <a:xfrm>
              <a:off x="1307445" y="2032701"/>
              <a:ext cx="33868" cy="29631"/>
            </a:xfrm>
            <a:custGeom>
              <a:avLst/>
              <a:gdLst/>
              <a:ahLst/>
              <a:cxnLst/>
              <a:rect l="l" t="t" r="r" b="b"/>
              <a:pathLst>
                <a:path w="2262" h="1979" extrusionOk="0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90"/>
            <p:cNvSpPr/>
            <p:nvPr/>
          </p:nvSpPr>
          <p:spPr>
            <a:xfrm>
              <a:off x="1612464" y="2219064"/>
              <a:ext cx="33568" cy="29750"/>
            </a:xfrm>
            <a:custGeom>
              <a:avLst/>
              <a:gdLst/>
              <a:ahLst/>
              <a:cxnLst/>
              <a:rect l="l" t="t" r="r" b="b"/>
              <a:pathLst>
                <a:path w="2242" h="1987" extrusionOk="0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49" name="Google Shape;8449;p90"/>
          <p:cNvGrpSpPr/>
          <p:nvPr/>
        </p:nvGrpSpPr>
        <p:grpSpPr>
          <a:xfrm>
            <a:off x="3510094" y="2726281"/>
            <a:ext cx="355133" cy="343574"/>
            <a:chOff x="3510094" y="2909281"/>
            <a:chExt cx="355133" cy="343574"/>
          </a:xfrm>
        </p:grpSpPr>
        <p:sp>
          <p:nvSpPr>
            <p:cNvPr id="8450" name="Google Shape;8450;p90"/>
            <p:cNvSpPr/>
            <p:nvPr/>
          </p:nvSpPr>
          <p:spPr>
            <a:xfrm>
              <a:off x="3583205" y="3134527"/>
              <a:ext cx="50652" cy="47523"/>
            </a:xfrm>
            <a:custGeom>
              <a:avLst/>
              <a:gdLst/>
              <a:ahLst/>
              <a:cxnLst/>
              <a:rect l="l" t="t" r="r" b="b"/>
              <a:pathLst>
                <a:path w="3383" h="3174" extrusionOk="0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90"/>
            <p:cNvSpPr/>
            <p:nvPr/>
          </p:nvSpPr>
          <p:spPr>
            <a:xfrm>
              <a:off x="3655746" y="2909281"/>
              <a:ext cx="209480" cy="192127"/>
            </a:xfrm>
            <a:custGeom>
              <a:avLst/>
              <a:gdLst/>
              <a:ahLst/>
              <a:cxnLst/>
              <a:rect l="l" t="t" r="r" b="b"/>
              <a:pathLst>
                <a:path w="13991" h="12832" extrusionOk="0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90"/>
            <p:cNvSpPr/>
            <p:nvPr/>
          </p:nvSpPr>
          <p:spPr>
            <a:xfrm>
              <a:off x="3673863" y="2923430"/>
              <a:ext cx="184806" cy="179550"/>
            </a:xfrm>
            <a:custGeom>
              <a:avLst/>
              <a:gdLst/>
              <a:ahLst/>
              <a:cxnLst/>
              <a:rect l="l" t="t" r="r" b="b"/>
              <a:pathLst>
                <a:path w="12343" h="11992" extrusionOk="0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90"/>
            <p:cNvSpPr/>
            <p:nvPr/>
          </p:nvSpPr>
          <p:spPr>
            <a:xfrm>
              <a:off x="3541970" y="3007531"/>
              <a:ext cx="218793" cy="216383"/>
            </a:xfrm>
            <a:custGeom>
              <a:avLst/>
              <a:gdLst/>
              <a:ahLst/>
              <a:cxnLst/>
              <a:rect l="l" t="t" r="r" b="b"/>
              <a:pathLst>
                <a:path w="14613" h="14452" extrusionOk="0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90"/>
            <p:cNvSpPr/>
            <p:nvPr/>
          </p:nvSpPr>
          <p:spPr>
            <a:xfrm>
              <a:off x="3562123" y="3027504"/>
              <a:ext cx="198640" cy="196409"/>
            </a:xfrm>
            <a:custGeom>
              <a:avLst/>
              <a:gdLst/>
              <a:ahLst/>
              <a:cxnLst/>
              <a:rect l="l" t="t" r="r" b="b"/>
              <a:pathLst>
                <a:path w="13267" h="13118" extrusionOk="0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90"/>
            <p:cNvSpPr/>
            <p:nvPr/>
          </p:nvSpPr>
          <p:spPr>
            <a:xfrm>
              <a:off x="3516562" y="3033523"/>
              <a:ext cx="217446" cy="210304"/>
            </a:xfrm>
            <a:custGeom>
              <a:avLst/>
              <a:gdLst/>
              <a:ahLst/>
              <a:cxnLst/>
              <a:rect l="l" t="t" r="r" b="b"/>
              <a:pathLst>
                <a:path w="14523" h="14046" extrusionOk="0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90"/>
            <p:cNvSpPr/>
            <p:nvPr/>
          </p:nvSpPr>
          <p:spPr>
            <a:xfrm>
              <a:off x="3524033" y="3056041"/>
              <a:ext cx="202413" cy="188100"/>
            </a:xfrm>
            <a:custGeom>
              <a:avLst/>
              <a:gdLst/>
              <a:ahLst/>
              <a:cxnLst/>
              <a:rect l="l" t="t" r="r" b="b"/>
              <a:pathLst>
                <a:path w="13519" h="12563" extrusionOk="0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90"/>
            <p:cNvSpPr/>
            <p:nvPr/>
          </p:nvSpPr>
          <p:spPr>
            <a:xfrm>
              <a:off x="3556389" y="3171360"/>
              <a:ext cx="39108" cy="35620"/>
            </a:xfrm>
            <a:custGeom>
              <a:avLst/>
              <a:gdLst/>
              <a:ahLst/>
              <a:cxnLst/>
              <a:rect l="l" t="t" r="r" b="b"/>
              <a:pathLst>
                <a:path w="2612" h="2379" extrusionOk="0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90"/>
            <p:cNvSpPr/>
            <p:nvPr/>
          </p:nvSpPr>
          <p:spPr>
            <a:xfrm>
              <a:off x="3573413" y="3180268"/>
              <a:ext cx="22084" cy="21920"/>
            </a:xfrm>
            <a:custGeom>
              <a:avLst/>
              <a:gdLst/>
              <a:ahLst/>
              <a:cxnLst/>
              <a:rect l="l" t="t" r="r" b="b"/>
              <a:pathLst>
                <a:path w="1475" h="1464" extrusionOk="0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90"/>
            <p:cNvSpPr/>
            <p:nvPr/>
          </p:nvSpPr>
          <p:spPr>
            <a:xfrm>
              <a:off x="3510094" y="2969111"/>
              <a:ext cx="174534" cy="41549"/>
            </a:xfrm>
            <a:custGeom>
              <a:avLst/>
              <a:gdLst/>
              <a:ahLst/>
              <a:cxnLst/>
              <a:rect l="l" t="t" r="r" b="b"/>
              <a:pathLst>
                <a:path w="11657" h="2775" extrusionOk="0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90"/>
            <p:cNvSpPr/>
            <p:nvPr/>
          </p:nvSpPr>
          <p:spPr>
            <a:xfrm>
              <a:off x="3529948" y="2930572"/>
              <a:ext cx="133270" cy="33928"/>
            </a:xfrm>
            <a:custGeom>
              <a:avLst/>
              <a:gdLst/>
              <a:ahLst/>
              <a:cxnLst/>
              <a:rect l="l" t="t" r="r" b="b"/>
              <a:pathLst>
                <a:path w="8901" h="2266" extrusionOk="0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90"/>
            <p:cNvSpPr/>
            <p:nvPr/>
          </p:nvSpPr>
          <p:spPr>
            <a:xfrm>
              <a:off x="3753292" y="3083980"/>
              <a:ext cx="52793" cy="168875"/>
            </a:xfrm>
            <a:custGeom>
              <a:avLst/>
              <a:gdLst/>
              <a:ahLst/>
              <a:cxnLst/>
              <a:rect l="l" t="t" r="r" b="b"/>
              <a:pathLst>
                <a:path w="3526" h="11279" extrusionOk="0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90"/>
            <p:cNvSpPr/>
            <p:nvPr/>
          </p:nvSpPr>
          <p:spPr>
            <a:xfrm>
              <a:off x="3799243" y="3105481"/>
              <a:ext cx="43046" cy="127700"/>
            </a:xfrm>
            <a:custGeom>
              <a:avLst/>
              <a:gdLst/>
              <a:ahLst/>
              <a:cxnLst/>
              <a:rect l="l" t="t" r="r" b="b"/>
              <a:pathLst>
                <a:path w="2875" h="8529" extrusionOk="0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63" name="Google Shape;8463;p90"/>
          <p:cNvSpPr/>
          <p:nvPr/>
        </p:nvSpPr>
        <p:spPr>
          <a:xfrm>
            <a:off x="2513884" y="1629081"/>
            <a:ext cx="32745" cy="26456"/>
          </a:xfrm>
          <a:custGeom>
            <a:avLst/>
            <a:gdLst/>
            <a:ahLst/>
            <a:cxnLst/>
            <a:rect l="l" t="t" r="r" b="b"/>
            <a:pathLst>
              <a:path w="2187" h="1767" extrusionOk="0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64" name="Google Shape;8464;p90"/>
          <p:cNvGrpSpPr/>
          <p:nvPr/>
        </p:nvGrpSpPr>
        <p:grpSpPr>
          <a:xfrm>
            <a:off x="2163842" y="1323972"/>
            <a:ext cx="382787" cy="331566"/>
            <a:chOff x="2163842" y="1506972"/>
            <a:chExt cx="382787" cy="331566"/>
          </a:xfrm>
        </p:grpSpPr>
        <p:sp>
          <p:nvSpPr>
            <p:cNvPr id="8465" name="Google Shape;8465;p90"/>
            <p:cNvSpPr/>
            <p:nvPr/>
          </p:nvSpPr>
          <p:spPr>
            <a:xfrm>
              <a:off x="2247253" y="1506972"/>
              <a:ext cx="214152" cy="101768"/>
            </a:xfrm>
            <a:custGeom>
              <a:avLst/>
              <a:gdLst/>
              <a:ahLst/>
              <a:cxnLst/>
              <a:rect l="l" t="t" r="r" b="b"/>
              <a:pathLst>
                <a:path w="14303" h="6797" extrusionOk="0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90"/>
            <p:cNvSpPr/>
            <p:nvPr/>
          </p:nvSpPr>
          <p:spPr>
            <a:xfrm>
              <a:off x="2163842" y="1812081"/>
              <a:ext cx="382787" cy="26456"/>
            </a:xfrm>
            <a:custGeom>
              <a:avLst/>
              <a:gdLst/>
              <a:ahLst/>
              <a:cxnLst/>
              <a:rect l="l" t="t" r="r" b="b"/>
              <a:pathLst>
                <a:path w="25566" h="1767" extrusionOk="0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90"/>
            <p:cNvSpPr/>
            <p:nvPr/>
          </p:nvSpPr>
          <p:spPr>
            <a:xfrm>
              <a:off x="2178634" y="1592030"/>
              <a:ext cx="353201" cy="220066"/>
            </a:xfrm>
            <a:custGeom>
              <a:avLst/>
              <a:gdLst/>
              <a:ahLst/>
              <a:cxnLst/>
              <a:rect l="l" t="t" r="r" b="b"/>
              <a:pathLst>
                <a:path w="23590" h="14698" extrusionOk="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90"/>
            <p:cNvSpPr/>
            <p:nvPr/>
          </p:nvSpPr>
          <p:spPr>
            <a:xfrm>
              <a:off x="2178634" y="1592030"/>
              <a:ext cx="353201" cy="220066"/>
            </a:xfrm>
            <a:custGeom>
              <a:avLst/>
              <a:gdLst/>
              <a:ahLst/>
              <a:cxnLst/>
              <a:rect l="l" t="t" r="r" b="b"/>
              <a:pathLst>
                <a:path w="23590" h="14698" extrusionOk="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90"/>
            <p:cNvSpPr/>
            <p:nvPr/>
          </p:nvSpPr>
          <p:spPr>
            <a:xfrm>
              <a:off x="2201602" y="1615013"/>
              <a:ext cx="307251" cy="174100"/>
            </a:xfrm>
            <a:custGeom>
              <a:avLst/>
              <a:gdLst/>
              <a:ahLst/>
              <a:cxnLst/>
              <a:rect l="l" t="t" r="r" b="b"/>
              <a:pathLst>
                <a:path w="20521" h="11628" extrusionOk="0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90"/>
            <p:cNvSpPr/>
            <p:nvPr/>
          </p:nvSpPr>
          <p:spPr>
            <a:xfrm>
              <a:off x="2201932" y="1615013"/>
              <a:ext cx="306921" cy="173786"/>
            </a:xfrm>
            <a:custGeom>
              <a:avLst/>
              <a:gdLst/>
              <a:ahLst/>
              <a:cxnLst/>
              <a:rect l="l" t="t" r="r" b="b"/>
              <a:pathLst>
                <a:path w="20499" h="11607" extrusionOk="0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90"/>
            <p:cNvSpPr/>
            <p:nvPr/>
          </p:nvSpPr>
          <p:spPr>
            <a:xfrm>
              <a:off x="2254500" y="1777450"/>
              <a:ext cx="76824" cy="34646"/>
            </a:xfrm>
            <a:custGeom>
              <a:avLst/>
              <a:gdLst/>
              <a:ahLst/>
              <a:cxnLst/>
              <a:rect l="l" t="t" r="r" b="b"/>
              <a:pathLst>
                <a:path w="5131" h="2314" extrusionOk="0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90"/>
            <p:cNvSpPr/>
            <p:nvPr/>
          </p:nvSpPr>
          <p:spPr>
            <a:xfrm>
              <a:off x="2300765" y="1777450"/>
              <a:ext cx="30873" cy="34646"/>
            </a:xfrm>
            <a:custGeom>
              <a:avLst/>
              <a:gdLst/>
              <a:ahLst/>
              <a:cxnLst/>
              <a:rect l="l" t="t" r="r" b="b"/>
              <a:pathLst>
                <a:path w="2062" h="2314" extrusionOk="0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73" name="Google Shape;8473;p90"/>
          <p:cNvGrpSpPr/>
          <p:nvPr/>
        </p:nvGrpSpPr>
        <p:grpSpPr>
          <a:xfrm>
            <a:off x="1738877" y="3166652"/>
            <a:ext cx="357918" cy="350536"/>
            <a:chOff x="1738877" y="3349652"/>
            <a:chExt cx="357918" cy="350536"/>
          </a:xfrm>
        </p:grpSpPr>
        <p:sp>
          <p:nvSpPr>
            <p:cNvPr id="8474" name="Google Shape;8474;p90"/>
            <p:cNvSpPr/>
            <p:nvPr/>
          </p:nvSpPr>
          <p:spPr>
            <a:xfrm>
              <a:off x="1814114" y="3407461"/>
              <a:ext cx="154516" cy="282965"/>
            </a:xfrm>
            <a:custGeom>
              <a:avLst/>
              <a:gdLst/>
              <a:ahLst/>
              <a:cxnLst/>
              <a:rect l="l" t="t" r="r" b="b"/>
              <a:pathLst>
                <a:path w="10320" h="18899" extrusionOk="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90"/>
            <p:cNvSpPr/>
            <p:nvPr/>
          </p:nvSpPr>
          <p:spPr>
            <a:xfrm>
              <a:off x="1813800" y="3521057"/>
              <a:ext cx="47538" cy="80402"/>
            </a:xfrm>
            <a:custGeom>
              <a:avLst/>
              <a:gdLst/>
              <a:ahLst/>
              <a:cxnLst/>
              <a:rect l="l" t="t" r="r" b="b"/>
              <a:pathLst>
                <a:path w="3175" h="5370" extrusionOk="0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90"/>
            <p:cNvSpPr/>
            <p:nvPr/>
          </p:nvSpPr>
          <p:spPr>
            <a:xfrm>
              <a:off x="1900041" y="3407506"/>
              <a:ext cx="61402" cy="56896"/>
            </a:xfrm>
            <a:custGeom>
              <a:avLst/>
              <a:gdLst/>
              <a:ahLst/>
              <a:cxnLst/>
              <a:rect l="l" t="t" r="r" b="b"/>
              <a:pathLst>
                <a:path w="4101" h="3800" extrusionOk="0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90"/>
            <p:cNvSpPr/>
            <p:nvPr/>
          </p:nvSpPr>
          <p:spPr>
            <a:xfrm>
              <a:off x="1738877" y="3658310"/>
              <a:ext cx="215320" cy="41878"/>
            </a:xfrm>
            <a:custGeom>
              <a:avLst/>
              <a:gdLst/>
              <a:ahLst/>
              <a:cxnLst/>
              <a:rect l="l" t="t" r="r" b="b"/>
              <a:pathLst>
                <a:path w="14381" h="2797" extrusionOk="0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90"/>
            <p:cNvSpPr/>
            <p:nvPr/>
          </p:nvSpPr>
          <p:spPr>
            <a:xfrm>
              <a:off x="1901928" y="3658310"/>
              <a:ext cx="52269" cy="41878"/>
            </a:xfrm>
            <a:custGeom>
              <a:avLst/>
              <a:gdLst/>
              <a:ahLst/>
              <a:cxnLst/>
              <a:rect l="l" t="t" r="r" b="b"/>
              <a:pathLst>
                <a:path w="3491" h="2797" extrusionOk="0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90"/>
            <p:cNvSpPr/>
            <p:nvPr/>
          </p:nvSpPr>
          <p:spPr>
            <a:xfrm>
              <a:off x="1781369" y="3503749"/>
              <a:ext cx="93818" cy="80402"/>
            </a:xfrm>
            <a:custGeom>
              <a:avLst/>
              <a:gdLst/>
              <a:ahLst/>
              <a:cxnLst/>
              <a:rect l="l" t="t" r="r" b="b"/>
              <a:pathLst>
                <a:path w="6266" h="5370" extrusionOk="0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90"/>
            <p:cNvSpPr/>
            <p:nvPr/>
          </p:nvSpPr>
          <p:spPr>
            <a:xfrm>
              <a:off x="1829221" y="3503749"/>
              <a:ext cx="45966" cy="80283"/>
            </a:xfrm>
            <a:custGeom>
              <a:avLst/>
              <a:gdLst/>
              <a:ahLst/>
              <a:cxnLst/>
              <a:rect l="l" t="t" r="r" b="b"/>
              <a:pathLst>
                <a:path w="3070" h="5362" extrusionOk="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90"/>
            <p:cNvSpPr/>
            <p:nvPr/>
          </p:nvSpPr>
          <p:spPr>
            <a:xfrm>
              <a:off x="1813800" y="3528289"/>
              <a:ext cx="36832" cy="31337"/>
            </a:xfrm>
            <a:custGeom>
              <a:avLst/>
              <a:gdLst/>
              <a:ahLst/>
              <a:cxnLst/>
              <a:rect l="l" t="t" r="r" b="b"/>
              <a:pathLst>
                <a:path w="2460" h="2093" extrusionOk="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90"/>
            <p:cNvSpPr/>
            <p:nvPr/>
          </p:nvSpPr>
          <p:spPr>
            <a:xfrm>
              <a:off x="1881475" y="3351479"/>
              <a:ext cx="95075" cy="97186"/>
            </a:xfrm>
            <a:custGeom>
              <a:avLst/>
              <a:gdLst/>
              <a:ahLst/>
              <a:cxnLst/>
              <a:rect l="l" t="t" r="r" b="b"/>
              <a:pathLst>
                <a:path w="6350" h="6491" extrusionOk="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90"/>
            <p:cNvSpPr/>
            <p:nvPr/>
          </p:nvSpPr>
          <p:spPr>
            <a:xfrm>
              <a:off x="1914834" y="3370584"/>
              <a:ext cx="61717" cy="78082"/>
            </a:xfrm>
            <a:custGeom>
              <a:avLst/>
              <a:gdLst/>
              <a:ahLst/>
              <a:cxnLst/>
              <a:rect l="l" t="t" r="r" b="b"/>
              <a:pathLst>
                <a:path w="4122" h="5215" extrusionOk="0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90"/>
            <p:cNvSpPr/>
            <p:nvPr/>
          </p:nvSpPr>
          <p:spPr>
            <a:xfrm>
              <a:off x="1934987" y="3382861"/>
              <a:ext cx="140412" cy="147255"/>
            </a:xfrm>
            <a:custGeom>
              <a:avLst/>
              <a:gdLst/>
              <a:ahLst/>
              <a:cxnLst/>
              <a:rect l="l" t="t" r="r" b="b"/>
              <a:pathLst>
                <a:path w="9378" h="9835" extrusionOk="0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90"/>
            <p:cNvSpPr/>
            <p:nvPr/>
          </p:nvSpPr>
          <p:spPr>
            <a:xfrm>
              <a:off x="1974020" y="3389165"/>
              <a:ext cx="101379" cy="140801"/>
            </a:xfrm>
            <a:custGeom>
              <a:avLst/>
              <a:gdLst/>
              <a:ahLst/>
              <a:cxnLst/>
              <a:rect l="l" t="t" r="r" b="b"/>
              <a:pathLst>
                <a:path w="6771" h="9404" extrusionOk="0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90"/>
            <p:cNvSpPr/>
            <p:nvPr/>
          </p:nvSpPr>
          <p:spPr>
            <a:xfrm>
              <a:off x="2010538" y="3427884"/>
              <a:ext cx="86257" cy="88937"/>
            </a:xfrm>
            <a:custGeom>
              <a:avLst/>
              <a:gdLst/>
              <a:ahLst/>
              <a:cxnLst/>
              <a:rect l="l" t="t" r="r" b="b"/>
              <a:pathLst>
                <a:path w="5761" h="5940" extrusionOk="0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90"/>
            <p:cNvSpPr/>
            <p:nvPr/>
          </p:nvSpPr>
          <p:spPr>
            <a:xfrm>
              <a:off x="2020929" y="3432600"/>
              <a:ext cx="75866" cy="84370"/>
            </a:xfrm>
            <a:custGeom>
              <a:avLst/>
              <a:gdLst/>
              <a:ahLst/>
              <a:cxnLst/>
              <a:rect l="l" t="t" r="r" b="b"/>
              <a:pathLst>
                <a:path w="5067" h="5635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90"/>
            <p:cNvSpPr/>
            <p:nvPr/>
          </p:nvSpPr>
          <p:spPr>
            <a:xfrm>
              <a:off x="1861322" y="3349652"/>
              <a:ext cx="46924" cy="44873"/>
            </a:xfrm>
            <a:custGeom>
              <a:avLst/>
              <a:gdLst/>
              <a:ahLst/>
              <a:cxnLst/>
              <a:rect l="l" t="t" r="r" b="b"/>
              <a:pathLst>
                <a:path w="3134" h="2997" extrusionOk="0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90"/>
            <p:cNvSpPr/>
            <p:nvPr/>
          </p:nvSpPr>
          <p:spPr>
            <a:xfrm>
              <a:off x="1877687" y="3358306"/>
              <a:ext cx="30559" cy="36218"/>
            </a:xfrm>
            <a:custGeom>
              <a:avLst/>
              <a:gdLst/>
              <a:ahLst/>
              <a:cxnLst/>
              <a:rect l="l" t="t" r="r" b="b"/>
              <a:pathLst>
                <a:path w="2041" h="2419" extrusionOk="0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90"/>
            <p:cNvSpPr/>
            <p:nvPr/>
          </p:nvSpPr>
          <p:spPr>
            <a:xfrm>
              <a:off x="1872656" y="3625880"/>
              <a:ext cx="42193" cy="32430"/>
            </a:xfrm>
            <a:custGeom>
              <a:avLst/>
              <a:gdLst/>
              <a:ahLst/>
              <a:cxnLst/>
              <a:rect l="l" t="t" r="r" b="b"/>
              <a:pathLst>
                <a:path w="2818" h="2166" extrusionOk="0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90"/>
            <p:cNvSpPr/>
            <p:nvPr/>
          </p:nvSpPr>
          <p:spPr>
            <a:xfrm>
              <a:off x="1885563" y="3625745"/>
              <a:ext cx="28972" cy="32565"/>
            </a:xfrm>
            <a:custGeom>
              <a:avLst/>
              <a:gdLst/>
              <a:ahLst/>
              <a:cxnLst/>
              <a:rect l="l" t="t" r="r" b="b"/>
              <a:pathLst>
                <a:path w="1935" h="2175" extrusionOk="0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92" name="Google Shape;8492;p90"/>
          <p:cNvGrpSpPr/>
          <p:nvPr/>
        </p:nvGrpSpPr>
        <p:grpSpPr>
          <a:xfrm>
            <a:off x="1971819" y="4093854"/>
            <a:ext cx="383281" cy="333947"/>
            <a:chOff x="1971819" y="4276854"/>
            <a:chExt cx="383281" cy="333947"/>
          </a:xfrm>
        </p:grpSpPr>
        <p:sp>
          <p:nvSpPr>
            <p:cNvPr id="8493" name="Google Shape;8493;p90"/>
            <p:cNvSpPr/>
            <p:nvPr/>
          </p:nvSpPr>
          <p:spPr>
            <a:xfrm>
              <a:off x="1971819" y="4277094"/>
              <a:ext cx="383281" cy="333707"/>
            </a:xfrm>
            <a:custGeom>
              <a:avLst/>
              <a:gdLst/>
              <a:ahLst/>
              <a:cxnLst/>
              <a:rect l="l" t="t" r="r" b="b"/>
              <a:pathLst>
                <a:path w="25599" h="22288" extrusionOk="0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90"/>
            <p:cNvSpPr/>
            <p:nvPr/>
          </p:nvSpPr>
          <p:spPr>
            <a:xfrm>
              <a:off x="2071910" y="4276854"/>
              <a:ext cx="281124" cy="183233"/>
            </a:xfrm>
            <a:custGeom>
              <a:avLst/>
              <a:gdLst/>
              <a:ahLst/>
              <a:cxnLst/>
              <a:rect l="l" t="t" r="r" b="b"/>
              <a:pathLst>
                <a:path w="18776" h="12238" extrusionOk="0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90"/>
            <p:cNvSpPr/>
            <p:nvPr/>
          </p:nvSpPr>
          <p:spPr>
            <a:xfrm>
              <a:off x="2169187" y="4328644"/>
              <a:ext cx="141984" cy="106574"/>
            </a:xfrm>
            <a:custGeom>
              <a:avLst/>
              <a:gdLst/>
              <a:ahLst/>
              <a:cxnLst/>
              <a:rect l="l" t="t" r="r" b="b"/>
              <a:pathLst>
                <a:path w="9483" h="7118" extrusionOk="0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90"/>
            <p:cNvSpPr/>
            <p:nvPr/>
          </p:nvSpPr>
          <p:spPr>
            <a:xfrm>
              <a:off x="2194685" y="4328959"/>
              <a:ext cx="103894" cy="98699"/>
            </a:xfrm>
            <a:custGeom>
              <a:avLst/>
              <a:gdLst/>
              <a:ahLst/>
              <a:cxnLst/>
              <a:rect l="l" t="t" r="r" b="b"/>
              <a:pathLst>
                <a:path w="6939" h="6592" extrusionOk="0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90"/>
            <p:cNvSpPr/>
            <p:nvPr/>
          </p:nvSpPr>
          <p:spPr>
            <a:xfrm>
              <a:off x="2061849" y="4499810"/>
              <a:ext cx="81226" cy="60684"/>
            </a:xfrm>
            <a:custGeom>
              <a:avLst/>
              <a:gdLst/>
              <a:ahLst/>
              <a:cxnLst/>
              <a:rect l="l" t="t" r="r" b="b"/>
              <a:pathLst>
                <a:path w="5425" h="4053" extrusionOk="0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90"/>
            <p:cNvSpPr/>
            <p:nvPr/>
          </p:nvSpPr>
          <p:spPr>
            <a:xfrm>
              <a:off x="2075384" y="4499600"/>
              <a:ext cx="62660" cy="57435"/>
            </a:xfrm>
            <a:custGeom>
              <a:avLst/>
              <a:gdLst/>
              <a:ahLst/>
              <a:cxnLst/>
              <a:rect l="l" t="t" r="r" b="b"/>
              <a:pathLst>
                <a:path w="4185" h="3836" extrusionOk="0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90"/>
            <p:cNvSpPr/>
            <p:nvPr/>
          </p:nvSpPr>
          <p:spPr>
            <a:xfrm>
              <a:off x="2030047" y="4417027"/>
              <a:ext cx="81241" cy="60684"/>
            </a:xfrm>
            <a:custGeom>
              <a:avLst/>
              <a:gdLst/>
              <a:ahLst/>
              <a:cxnLst/>
              <a:rect l="l" t="t" r="r" b="b"/>
              <a:pathLst>
                <a:path w="5426" h="4053" extrusionOk="0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90"/>
            <p:cNvSpPr/>
            <p:nvPr/>
          </p:nvSpPr>
          <p:spPr>
            <a:xfrm>
              <a:off x="2043897" y="4416937"/>
              <a:ext cx="62345" cy="57315"/>
            </a:xfrm>
            <a:custGeom>
              <a:avLst/>
              <a:gdLst/>
              <a:ahLst/>
              <a:cxnLst/>
              <a:rect l="l" t="t" r="r" b="b"/>
              <a:pathLst>
                <a:path w="4164" h="3828" extrusionOk="0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90"/>
            <p:cNvSpPr/>
            <p:nvPr/>
          </p:nvSpPr>
          <p:spPr>
            <a:xfrm>
              <a:off x="2067194" y="4330845"/>
              <a:ext cx="80911" cy="60609"/>
            </a:xfrm>
            <a:custGeom>
              <a:avLst/>
              <a:gdLst/>
              <a:ahLst/>
              <a:cxnLst/>
              <a:rect l="l" t="t" r="r" b="b"/>
              <a:pathLst>
                <a:path w="5404" h="4048" extrusionOk="0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90"/>
            <p:cNvSpPr/>
            <p:nvPr/>
          </p:nvSpPr>
          <p:spPr>
            <a:xfrm>
              <a:off x="2080415" y="4330845"/>
              <a:ext cx="62974" cy="57464"/>
            </a:xfrm>
            <a:custGeom>
              <a:avLst/>
              <a:gdLst/>
              <a:ahLst/>
              <a:cxnLst/>
              <a:rect l="l" t="t" r="r" b="b"/>
              <a:pathLst>
                <a:path w="4206" h="3838" extrusionOk="0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3" name="Google Shape;8503;p90"/>
          <p:cNvGrpSpPr/>
          <p:nvPr/>
        </p:nvGrpSpPr>
        <p:grpSpPr>
          <a:xfrm>
            <a:off x="1825119" y="2702819"/>
            <a:ext cx="175987" cy="361391"/>
            <a:chOff x="1825119" y="2885819"/>
            <a:chExt cx="175987" cy="361391"/>
          </a:xfrm>
        </p:grpSpPr>
        <p:sp>
          <p:nvSpPr>
            <p:cNvPr id="8504" name="Google Shape;8504;p90"/>
            <p:cNvSpPr/>
            <p:nvPr/>
          </p:nvSpPr>
          <p:spPr>
            <a:xfrm>
              <a:off x="1825119" y="2885819"/>
              <a:ext cx="175987" cy="56356"/>
            </a:xfrm>
            <a:custGeom>
              <a:avLst/>
              <a:gdLst/>
              <a:ahLst/>
              <a:cxnLst/>
              <a:rect l="l" t="t" r="r" b="b"/>
              <a:pathLst>
                <a:path w="11754" h="3764" extrusionOk="0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90"/>
            <p:cNvSpPr/>
            <p:nvPr/>
          </p:nvSpPr>
          <p:spPr>
            <a:xfrm>
              <a:off x="1951666" y="2886119"/>
              <a:ext cx="49439" cy="56371"/>
            </a:xfrm>
            <a:custGeom>
              <a:avLst/>
              <a:gdLst/>
              <a:ahLst/>
              <a:cxnLst/>
              <a:rect l="l" t="t" r="r" b="b"/>
              <a:pathLst>
                <a:path w="3302" h="3765" extrusionOk="0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90"/>
            <p:cNvSpPr/>
            <p:nvPr/>
          </p:nvSpPr>
          <p:spPr>
            <a:xfrm>
              <a:off x="1853776" y="2942161"/>
              <a:ext cx="118058" cy="304735"/>
            </a:xfrm>
            <a:custGeom>
              <a:avLst/>
              <a:gdLst/>
              <a:ahLst/>
              <a:cxnLst/>
              <a:rect l="l" t="t" r="r" b="b"/>
              <a:pathLst>
                <a:path w="7885" h="20353" extrusionOk="0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90"/>
            <p:cNvSpPr/>
            <p:nvPr/>
          </p:nvSpPr>
          <p:spPr>
            <a:xfrm>
              <a:off x="1853776" y="2942161"/>
              <a:ext cx="118058" cy="305050"/>
            </a:xfrm>
            <a:custGeom>
              <a:avLst/>
              <a:gdLst/>
              <a:ahLst/>
              <a:cxnLst/>
              <a:rect l="l" t="t" r="r" b="b"/>
              <a:pathLst>
                <a:path w="7885" h="20374" extrusionOk="0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90"/>
            <p:cNvSpPr/>
            <p:nvPr/>
          </p:nvSpPr>
          <p:spPr>
            <a:xfrm>
              <a:off x="1933100" y="2963257"/>
              <a:ext cx="38419" cy="10705"/>
            </a:xfrm>
            <a:custGeom>
              <a:avLst/>
              <a:gdLst/>
              <a:ahLst/>
              <a:cxnLst/>
              <a:rect l="l" t="t" r="r" b="b"/>
              <a:pathLst>
                <a:path w="2566" h="715" extrusionOk="0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90"/>
            <p:cNvSpPr/>
            <p:nvPr/>
          </p:nvSpPr>
          <p:spPr>
            <a:xfrm>
              <a:off x="1933100" y="300134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90"/>
            <p:cNvSpPr/>
            <p:nvPr/>
          </p:nvSpPr>
          <p:spPr>
            <a:xfrm>
              <a:off x="1933100" y="303943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90"/>
            <p:cNvSpPr/>
            <p:nvPr/>
          </p:nvSpPr>
          <p:spPr>
            <a:xfrm>
              <a:off x="1933100" y="3077527"/>
              <a:ext cx="38419" cy="11020"/>
            </a:xfrm>
            <a:custGeom>
              <a:avLst/>
              <a:gdLst/>
              <a:ahLst/>
              <a:cxnLst/>
              <a:rect l="l" t="t" r="r" b="b"/>
              <a:pathLst>
                <a:path w="2566" h="736" extrusionOk="0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90"/>
            <p:cNvSpPr/>
            <p:nvPr/>
          </p:nvSpPr>
          <p:spPr>
            <a:xfrm>
              <a:off x="1933100" y="3115931"/>
              <a:ext cx="38419" cy="10705"/>
            </a:xfrm>
            <a:custGeom>
              <a:avLst/>
              <a:gdLst/>
              <a:ahLst/>
              <a:cxnLst/>
              <a:rect l="l" t="t" r="r" b="b"/>
              <a:pathLst>
                <a:path w="2566" h="715" extrusionOk="0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90"/>
            <p:cNvSpPr/>
            <p:nvPr/>
          </p:nvSpPr>
          <p:spPr>
            <a:xfrm>
              <a:off x="1933100" y="3154007"/>
              <a:ext cx="38419" cy="10720"/>
            </a:xfrm>
            <a:custGeom>
              <a:avLst/>
              <a:gdLst/>
              <a:ahLst/>
              <a:cxnLst/>
              <a:rect l="l" t="t" r="r" b="b"/>
              <a:pathLst>
                <a:path w="2566" h="716" extrusionOk="0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4" name="Google Shape;8514;p90"/>
          <p:cNvGrpSpPr/>
          <p:nvPr/>
        </p:nvGrpSpPr>
        <p:grpSpPr>
          <a:xfrm>
            <a:off x="3504824" y="3222844"/>
            <a:ext cx="369896" cy="226339"/>
            <a:chOff x="3504824" y="3405844"/>
            <a:chExt cx="369896" cy="226339"/>
          </a:xfrm>
        </p:grpSpPr>
        <p:sp>
          <p:nvSpPr>
            <p:cNvPr id="8515" name="Google Shape;8515;p90"/>
            <p:cNvSpPr/>
            <p:nvPr/>
          </p:nvSpPr>
          <p:spPr>
            <a:xfrm>
              <a:off x="3504824" y="3461871"/>
              <a:ext cx="369896" cy="141984"/>
            </a:xfrm>
            <a:custGeom>
              <a:avLst/>
              <a:gdLst/>
              <a:ahLst/>
              <a:cxnLst/>
              <a:rect l="l" t="t" r="r" b="b"/>
              <a:pathLst>
                <a:path w="24705" h="9483" extrusionOk="0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90"/>
            <p:cNvSpPr/>
            <p:nvPr/>
          </p:nvSpPr>
          <p:spPr>
            <a:xfrm>
              <a:off x="3835357" y="3461557"/>
              <a:ext cx="39363" cy="142299"/>
            </a:xfrm>
            <a:custGeom>
              <a:avLst/>
              <a:gdLst/>
              <a:ahLst/>
              <a:cxnLst/>
              <a:rect l="l" t="t" r="r" b="b"/>
              <a:pathLst>
                <a:path w="2629" h="9504" extrusionOk="0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90"/>
            <p:cNvSpPr/>
            <p:nvPr/>
          </p:nvSpPr>
          <p:spPr>
            <a:xfrm>
              <a:off x="3554877" y="3603840"/>
              <a:ext cx="73051" cy="28343"/>
            </a:xfrm>
            <a:custGeom>
              <a:avLst/>
              <a:gdLst/>
              <a:ahLst/>
              <a:cxnLst/>
              <a:rect l="l" t="t" r="r" b="b"/>
              <a:pathLst>
                <a:path w="4879" h="1893" extrusionOk="0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90"/>
            <p:cNvSpPr/>
            <p:nvPr/>
          </p:nvSpPr>
          <p:spPr>
            <a:xfrm>
              <a:off x="3595797" y="3603840"/>
              <a:ext cx="32131" cy="28343"/>
            </a:xfrm>
            <a:custGeom>
              <a:avLst/>
              <a:gdLst/>
              <a:ahLst/>
              <a:cxnLst/>
              <a:rect l="l" t="t" r="r" b="b"/>
              <a:pathLst>
                <a:path w="2146" h="1893" extrusionOk="0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90"/>
            <p:cNvSpPr/>
            <p:nvPr/>
          </p:nvSpPr>
          <p:spPr>
            <a:xfrm>
              <a:off x="3751930" y="3603840"/>
              <a:ext cx="73051" cy="28343"/>
            </a:xfrm>
            <a:custGeom>
              <a:avLst/>
              <a:gdLst/>
              <a:ahLst/>
              <a:cxnLst/>
              <a:rect l="l" t="t" r="r" b="b"/>
              <a:pathLst>
                <a:path w="4879" h="1893" extrusionOk="0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90"/>
            <p:cNvSpPr/>
            <p:nvPr/>
          </p:nvSpPr>
          <p:spPr>
            <a:xfrm>
              <a:off x="3796638" y="3603840"/>
              <a:ext cx="28343" cy="28343"/>
            </a:xfrm>
            <a:custGeom>
              <a:avLst/>
              <a:gdLst/>
              <a:ahLst/>
              <a:cxnLst/>
              <a:rect l="l" t="t" r="r" b="b"/>
              <a:pathLst>
                <a:path w="1893" h="1893" extrusionOk="0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90"/>
            <p:cNvSpPr/>
            <p:nvPr/>
          </p:nvSpPr>
          <p:spPr>
            <a:xfrm>
              <a:off x="3510813" y="3405844"/>
              <a:ext cx="184791" cy="158229"/>
            </a:xfrm>
            <a:custGeom>
              <a:avLst/>
              <a:gdLst/>
              <a:ahLst/>
              <a:cxnLst/>
              <a:rect l="l" t="t" r="r" b="b"/>
              <a:pathLst>
                <a:path w="12342" h="10568" extrusionOk="0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90"/>
            <p:cNvSpPr/>
            <p:nvPr/>
          </p:nvSpPr>
          <p:spPr>
            <a:xfrm>
              <a:off x="3600528" y="3405844"/>
              <a:ext cx="99792" cy="158110"/>
            </a:xfrm>
            <a:custGeom>
              <a:avLst/>
              <a:gdLst/>
              <a:ahLst/>
              <a:cxnLst/>
              <a:rect l="l" t="t" r="r" b="b"/>
              <a:pathLst>
                <a:path w="6665" h="10560" extrusionOk="0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90"/>
            <p:cNvSpPr/>
            <p:nvPr/>
          </p:nvSpPr>
          <p:spPr>
            <a:xfrm>
              <a:off x="3548274" y="3433543"/>
              <a:ext cx="119630" cy="102562"/>
            </a:xfrm>
            <a:custGeom>
              <a:avLst/>
              <a:gdLst/>
              <a:ahLst/>
              <a:cxnLst/>
              <a:rect l="l" t="t" r="r" b="b"/>
              <a:pathLst>
                <a:path w="7990" h="6850" extrusionOk="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90"/>
            <p:cNvSpPr/>
            <p:nvPr/>
          </p:nvSpPr>
          <p:spPr>
            <a:xfrm>
              <a:off x="3603987" y="3433543"/>
              <a:ext cx="65490" cy="102322"/>
            </a:xfrm>
            <a:custGeom>
              <a:avLst/>
              <a:gdLst/>
              <a:ahLst/>
              <a:cxnLst/>
              <a:rect l="l" t="t" r="r" b="b"/>
              <a:pathLst>
                <a:path w="4374" h="6834" extrusionOk="0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90"/>
            <p:cNvSpPr/>
            <p:nvPr/>
          </p:nvSpPr>
          <p:spPr>
            <a:xfrm>
              <a:off x="3705979" y="3507208"/>
              <a:ext cx="59815" cy="50981"/>
            </a:xfrm>
            <a:custGeom>
              <a:avLst/>
              <a:gdLst/>
              <a:ahLst/>
              <a:cxnLst/>
              <a:rect l="l" t="t" r="r" b="b"/>
              <a:pathLst>
                <a:path w="3995" h="3405" extrusionOk="0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90"/>
            <p:cNvSpPr/>
            <p:nvPr/>
          </p:nvSpPr>
          <p:spPr>
            <a:xfrm>
              <a:off x="3730849" y="3507208"/>
              <a:ext cx="37476" cy="50966"/>
            </a:xfrm>
            <a:custGeom>
              <a:avLst/>
              <a:gdLst/>
              <a:ahLst/>
              <a:cxnLst/>
              <a:rect l="l" t="t" r="r" b="b"/>
              <a:pathLst>
                <a:path w="2503" h="3404" extrusionOk="0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90"/>
            <p:cNvSpPr/>
            <p:nvPr/>
          </p:nvSpPr>
          <p:spPr>
            <a:xfrm>
              <a:off x="3779943" y="3507208"/>
              <a:ext cx="59516" cy="50981"/>
            </a:xfrm>
            <a:custGeom>
              <a:avLst/>
              <a:gdLst/>
              <a:ahLst/>
              <a:cxnLst/>
              <a:rect l="l" t="t" r="r" b="b"/>
              <a:pathLst>
                <a:path w="3975" h="3405" extrusionOk="0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90"/>
            <p:cNvSpPr/>
            <p:nvPr/>
          </p:nvSpPr>
          <p:spPr>
            <a:xfrm>
              <a:off x="3804498" y="3506893"/>
              <a:ext cx="37476" cy="51281"/>
            </a:xfrm>
            <a:custGeom>
              <a:avLst/>
              <a:gdLst/>
              <a:ahLst/>
              <a:cxnLst/>
              <a:rect l="l" t="t" r="r" b="b"/>
              <a:pathLst>
                <a:path w="2503" h="3425" extrusionOk="0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90"/>
            <p:cNvSpPr/>
            <p:nvPr/>
          </p:nvSpPr>
          <p:spPr>
            <a:xfrm>
              <a:off x="3751930" y="3436059"/>
              <a:ext cx="65175" cy="25513"/>
            </a:xfrm>
            <a:custGeom>
              <a:avLst/>
              <a:gdLst/>
              <a:ahLst/>
              <a:cxnLst/>
              <a:rect l="l" t="t" r="r" b="b"/>
              <a:pathLst>
                <a:path w="4353" h="1704" extrusionOk="0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90"/>
            <p:cNvSpPr/>
            <p:nvPr/>
          </p:nvSpPr>
          <p:spPr>
            <a:xfrm>
              <a:off x="3777428" y="3436059"/>
              <a:ext cx="39677" cy="25513"/>
            </a:xfrm>
            <a:custGeom>
              <a:avLst/>
              <a:gdLst/>
              <a:ahLst/>
              <a:cxnLst/>
              <a:rect l="l" t="t" r="r" b="b"/>
              <a:pathLst>
                <a:path w="2650" h="1704" extrusionOk="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31" name="Google Shape;8531;p90"/>
          <p:cNvGrpSpPr/>
          <p:nvPr/>
        </p:nvGrpSpPr>
        <p:grpSpPr>
          <a:xfrm>
            <a:off x="1295661" y="3636594"/>
            <a:ext cx="345640" cy="342900"/>
            <a:chOff x="1295661" y="3819594"/>
            <a:chExt cx="345640" cy="342900"/>
          </a:xfrm>
        </p:grpSpPr>
        <p:sp>
          <p:nvSpPr>
            <p:cNvPr id="8532" name="Google Shape;8532;p90"/>
            <p:cNvSpPr/>
            <p:nvPr/>
          </p:nvSpPr>
          <p:spPr>
            <a:xfrm>
              <a:off x="1465015" y="4073902"/>
              <a:ext cx="10391" cy="88233"/>
            </a:xfrm>
            <a:custGeom>
              <a:avLst/>
              <a:gdLst/>
              <a:ahLst/>
              <a:cxnLst/>
              <a:rect l="l" t="t" r="r" b="b"/>
              <a:pathLst>
                <a:path w="694" h="5893" extrusionOk="0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90"/>
            <p:cNvSpPr/>
            <p:nvPr/>
          </p:nvSpPr>
          <p:spPr>
            <a:xfrm>
              <a:off x="1465015" y="4011961"/>
              <a:ext cx="10391" cy="60773"/>
            </a:xfrm>
            <a:custGeom>
              <a:avLst/>
              <a:gdLst/>
              <a:ahLst/>
              <a:cxnLst/>
              <a:rect l="l" t="t" r="r" b="b"/>
              <a:pathLst>
                <a:path w="694" h="4059" extrusionOk="0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90"/>
            <p:cNvSpPr/>
            <p:nvPr/>
          </p:nvSpPr>
          <p:spPr>
            <a:xfrm>
              <a:off x="1497610" y="4073947"/>
              <a:ext cx="71434" cy="88547"/>
            </a:xfrm>
            <a:custGeom>
              <a:avLst/>
              <a:gdLst/>
              <a:ahLst/>
              <a:cxnLst/>
              <a:rect l="l" t="t" r="r" b="b"/>
              <a:pathLst>
                <a:path w="4771" h="5914" extrusionOk="0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90"/>
            <p:cNvSpPr/>
            <p:nvPr/>
          </p:nvSpPr>
          <p:spPr>
            <a:xfrm>
              <a:off x="1372455" y="4073797"/>
              <a:ext cx="70341" cy="88428"/>
            </a:xfrm>
            <a:custGeom>
              <a:avLst/>
              <a:gdLst/>
              <a:ahLst/>
              <a:cxnLst/>
              <a:rect l="l" t="t" r="r" b="b"/>
              <a:pathLst>
                <a:path w="4698" h="5906" extrusionOk="0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90"/>
            <p:cNvSpPr/>
            <p:nvPr/>
          </p:nvSpPr>
          <p:spPr>
            <a:xfrm>
              <a:off x="1431956" y="3957356"/>
              <a:ext cx="76509" cy="67376"/>
            </a:xfrm>
            <a:custGeom>
              <a:avLst/>
              <a:gdLst/>
              <a:ahLst/>
              <a:cxnLst/>
              <a:rect l="l" t="t" r="r" b="b"/>
              <a:pathLst>
                <a:path w="5110" h="4500" extrusionOk="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90"/>
            <p:cNvSpPr/>
            <p:nvPr/>
          </p:nvSpPr>
          <p:spPr>
            <a:xfrm>
              <a:off x="1431956" y="3957356"/>
              <a:ext cx="76509" cy="67376"/>
            </a:xfrm>
            <a:custGeom>
              <a:avLst/>
              <a:gdLst/>
              <a:ahLst/>
              <a:cxnLst/>
              <a:rect l="l" t="t" r="r" b="b"/>
              <a:pathLst>
                <a:path w="5110" h="4500" extrusionOk="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90"/>
            <p:cNvSpPr/>
            <p:nvPr/>
          </p:nvSpPr>
          <p:spPr>
            <a:xfrm>
              <a:off x="1359549" y="3850318"/>
              <a:ext cx="205572" cy="136639"/>
            </a:xfrm>
            <a:custGeom>
              <a:avLst/>
              <a:gdLst/>
              <a:ahLst/>
              <a:cxnLst/>
              <a:rect l="l" t="t" r="r" b="b"/>
              <a:pathLst>
                <a:path w="13730" h="9126" extrusionOk="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90"/>
            <p:cNvSpPr/>
            <p:nvPr/>
          </p:nvSpPr>
          <p:spPr>
            <a:xfrm>
              <a:off x="1359549" y="3850318"/>
              <a:ext cx="188893" cy="136639"/>
            </a:xfrm>
            <a:custGeom>
              <a:avLst/>
              <a:gdLst/>
              <a:ahLst/>
              <a:cxnLst/>
              <a:rect l="l" t="t" r="r" b="b"/>
              <a:pathLst>
                <a:path w="12616" h="9126" extrusionOk="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90"/>
            <p:cNvSpPr/>
            <p:nvPr/>
          </p:nvSpPr>
          <p:spPr>
            <a:xfrm>
              <a:off x="1323360" y="3819594"/>
              <a:ext cx="68005" cy="151507"/>
            </a:xfrm>
            <a:custGeom>
              <a:avLst/>
              <a:gdLst/>
              <a:ahLst/>
              <a:cxnLst/>
              <a:rect l="l" t="t" r="r" b="b"/>
              <a:pathLst>
                <a:path w="4542" h="10119" extrusionOk="0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90"/>
            <p:cNvSpPr/>
            <p:nvPr/>
          </p:nvSpPr>
          <p:spPr>
            <a:xfrm>
              <a:off x="1324304" y="3819774"/>
              <a:ext cx="55099" cy="151132"/>
            </a:xfrm>
            <a:custGeom>
              <a:avLst/>
              <a:gdLst/>
              <a:ahLst/>
              <a:cxnLst/>
              <a:rect l="l" t="t" r="r" b="b"/>
              <a:pathLst>
                <a:path w="3680" h="10094" extrusionOk="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90"/>
            <p:cNvSpPr/>
            <p:nvPr/>
          </p:nvSpPr>
          <p:spPr>
            <a:xfrm>
              <a:off x="1295976" y="3845482"/>
              <a:ext cx="57929" cy="89850"/>
            </a:xfrm>
            <a:custGeom>
              <a:avLst/>
              <a:gdLst/>
              <a:ahLst/>
              <a:cxnLst/>
              <a:rect l="l" t="t" r="r" b="b"/>
              <a:pathLst>
                <a:path w="3869" h="6001" extrusionOk="0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90"/>
            <p:cNvSpPr/>
            <p:nvPr/>
          </p:nvSpPr>
          <p:spPr>
            <a:xfrm>
              <a:off x="1295661" y="3845332"/>
              <a:ext cx="55728" cy="90000"/>
            </a:xfrm>
            <a:custGeom>
              <a:avLst/>
              <a:gdLst/>
              <a:ahLst/>
              <a:cxnLst/>
              <a:rect l="l" t="t" r="r" b="b"/>
              <a:pathLst>
                <a:path w="3722" h="6011" extrusionOk="0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90"/>
            <p:cNvSpPr/>
            <p:nvPr/>
          </p:nvSpPr>
          <p:spPr>
            <a:xfrm>
              <a:off x="1549999" y="3927755"/>
              <a:ext cx="65175" cy="56057"/>
            </a:xfrm>
            <a:custGeom>
              <a:avLst/>
              <a:gdLst/>
              <a:ahLst/>
              <a:cxnLst/>
              <a:rect l="l" t="t" r="r" b="b"/>
              <a:pathLst>
                <a:path w="4353" h="3744" extrusionOk="0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90"/>
            <p:cNvSpPr/>
            <p:nvPr/>
          </p:nvSpPr>
          <p:spPr>
            <a:xfrm>
              <a:off x="1549999" y="3927755"/>
              <a:ext cx="28972" cy="46295"/>
            </a:xfrm>
            <a:custGeom>
              <a:avLst/>
              <a:gdLst/>
              <a:ahLst/>
              <a:cxnLst/>
              <a:rect l="l" t="t" r="r" b="b"/>
              <a:pathLst>
                <a:path w="1935" h="3092" extrusionOk="0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90"/>
            <p:cNvSpPr/>
            <p:nvPr/>
          </p:nvSpPr>
          <p:spPr>
            <a:xfrm>
              <a:off x="1600995" y="3929477"/>
              <a:ext cx="40306" cy="73710"/>
            </a:xfrm>
            <a:custGeom>
              <a:avLst/>
              <a:gdLst/>
              <a:ahLst/>
              <a:cxnLst/>
              <a:rect l="l" t="t" r="r" b="b"/>
              <a:pathLst>
                <a:path w="2692" h="4923" extrusionOk="0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90"/>
            <p:cNvSpPr/>
            <p:nvPr/>
          </p:nvSpPr>
          <p:spPr>
            <a:xfrm>
              <a:off x="1403942" y="4059663"/>
              <a:ext cx="132537" cy="23926"/>
            </a:xfrm>
            <a:custGeom>
              <a:avLst/>
              <a:gdLst/>
              <a:ahLst/>
              <a:cxnLst/>
              <a:rect l="l" t="t" r="r" b="b"/>
              <a:pathLst>
                <a:path w="8852" h="1598" extrusionOk="0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90"/>
            <p:cNvSpPr/>
            <p:nvPr/>
          </p:nvSpPr>
          <p:spPr>
            <a:xfrm>
              <a:off x="1403942" y="4059663"/>
              <a:ext cx="33688" cy="24240"/>
            </a:xfrm>
            <a:custGeom>
              <a:avLst/>
              <a:gdLst/>
              <a:ahLst/>
              <a:cxnLst/>
              <a:rect l="l" t="t" r="r" b="b"/>
              <a:pathLst>
                <a:path w="2250" h="1619" extrusionOk="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49" name="Google Shape;8549;p90"/>
          <p:cNvGrpSpPr/>
          <p:nvPr/>
        </p:nvGrpSpPr>
        <p:grpSpPr>
          <a:xfrm>
            <a:off x="3486572" y="2250470"/>
            <a:ext cx="379328" cy="281738"/>
            <a:chOff x="3486572" y="2433470"/>
            <a:chExt cx="379328" cy="281738"/>
          </a:xfrm>
        </p:grpSpPr>
        <p:sp>
          <p:nvSpPr>
            <p:cNvPr id="8550" name="Google Shape;8550;p90"/>
            <p:cNvSpPr/>
            <p:nvPr/>
          </p:nvSpPr>
          <p:spPr>
            <a:xfrm>
              <a:off x="3549217" y="2556544"/>
              <a:ext cx="253724" cy="139858"/>
            </a:xfrm>
            <a:custGeom>
              <a:avLst/>
              <a:gdLst/>
              <a:ahLst/>
              <a:cxnLst/>
              <a:rect l="l" t="t" r="r" b="b"/>
              <a:pathLst>
                <a:path w="16946" h="9341" extrusionOk="0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90"/>
            <p:cNvSpPr/>
            <p:nvPr/>
          </p:nvSpPr>
          <p:spPr>
            <a:xfrm>
              <a:off x="3549532" y="2556544"/>
              <a:ext cx="62016" cy="129392"/>
            </a:xfrm>
            <a:custGeom>
              <a:avLst/>
              <a:gdLst/>
              <a:ahLst/>
              <a:cxnLst/>
              <a:rect l="l" t="t" r="r" b="b"/>
              <a:pathLst>
                <a:path w="4142" h="8642" extrusionOk="0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90"/>
            <p:cNvSpPr/>
            <p:nvPr/>
          </p:nvSpPr>
          <p:spPr>
            <a:xfrm>
              <a:off x="3746734" y="2570079"/>
              <a:ext cx="12921" cy="113342"/>
            </a:xfrm>
            <a:custGeom>
              <a:avLst/>
              <a:gdLst/>
              <a:ahLst/>
              <a:cxnLst/>
              <a:rect l="l" t="t" r="r" b="b"/>
              <a:pathLst>
                <a:path w="863" h="7570" extrusionOk="0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90"/>
            <p:cNvSpPr/>
            <p:nvPr/>
          </p:nvSpPr>
          <p:spPr>
            <a:xfrm>
              <a:off x="3549532" y="2556544"/>
              <a:ext cx="253410" cy="56057"/>
            </a:xfrm>
            <a:custGeom>
              <a:avLst/>
              <a:gdLst/>
              <a:ahLst/>
              <a:cxnLst/>
              <a:rect l="l" t="t" r="r" b="b"/>
              <a:pathLst>
                <a:path w="16925" h="3744" extrusionOk="0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90"/>
            <p:cNvSpPr/>
            <p:nvPr/>
          </p:nvSpPr>
          <p:spPr>
            <a:xfrm>
              <a:off x="3486572" y="2433470"/>
              <a:ext cx="379328" cy="171255"/>
            </a:xfrm>
            <a:custGeom>
              <a:avLst/>
              <a:gdLst/>
              <a:ahLst/>
              <a:cxnLst/>
              <a:rect l="l" t="t" r="r" b="b"/>
              <a:pathLst>
                <a:path w="25335" h="11438" extrusionOk="0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90"/>
            <p:cNvSpPr/>
            <p:nvPr/>
          </p:nvSpPr>
          <p:spPr>
            <a:xfrm>
              <a:off x="3486572" y="2505862"/>
              <a:ext cx="189507" cy="98863"/>
            </a:xfrm>
            <a:custGeom>
              <a:avLst/>
              <a:gdLst/>
              <a:ahLst/>
              <a:cxnLst/>
              <a:rect l="l" t="t" r="r" b="b"/>
              <a:pathLst>
                <a:path w="12657" h="6603" extrusionOk="0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90"/>
            <p:cNvSpPr/>
            <p:nvPr/>
          </p:nvSpPr>
          <p:spPr>
            <a:xfrm>
              <a:off x="3667994" y="2491294"/>
              <a:ext cx="111650" cy="223914"/>
            </a:xfrm>
            <a:custGeom>
              <a:avLst/>
              <a:gdLst/>
              <a:ahLst/>
              <a:cxnLst/>
              <a:rect l="l" t="t" r="r" b="b"/>
              <a:pathLst>
                <a:path w="7457" h="14955" extrusionOk="0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57" name="Google Shape;8557;p90"/>
          <p:cNvSpPr/>
          <p:nvPr/>
        </p:nvSpPr>
        <p:spPr>
          <a:xfrm>
            <a:off x="3751930" y="2526533"/>
            <a:ext cx="38105" cy="32535"/>
          </a:xfrm>
          <a:custGeom>
            <a:avLst/>
            <a:gdLst/>
            <a:ahLst/>
            <a:cxnLst/>
            <a:rect l="l" t="t" r="r" b="b"/>
            <a:pathLst>
              <a:path w="2545" h="2173" extrusionOk="0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58" name="Google Shape;8558;p90"/>
          <p:cNvGrpSpPr/>
          <p:nvPr/>
        </p:nvGrpSpPr>
        <p:grpSpPr>
          <a:xfrm>
            <a:off x="3997149" y="3146634"/>
            <a:ext cx="270733" cy="355762"/>
            <a:chOff x="3997149" y="3329634"/>
            <a:chExt cx="270733" cy="355762"/>
          </a:xfrm>
        </p:grpSpPr>
        <p:sp>
          <p:nvSpPr>
            <p:cNvPr id="8559" name="Google Shape;8559;p90"/>
            <p:cNvSpPr/>
            <p:nvPr/>
          </p:nvSpPr>
          <p:spPr>
            <a:xfrm>
              <a:off x="4161787" y="3488627"/>
              <a:ext cx="32430" cy="32445"/>
            </a:xfrm>
            <a:custGeom>
              <a:avLst/>
              <a:gdLst/>
              <a:ahLst/>
              <a:cxnLst/>
              <a:rect l="l" t="t" r="r" b="b"/>
              <a:pathLst>
                <a:path w="2166" h="2167" extrusionOk="0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90"/>
            <p:cNvSpPr/>
            <p:nvPr/>
          </p:nvSpPr>
          <p:spPr>
            <a:xfrm>
              <a:off x="4181925" y="3488627"/>
              <a:ext cx="20168" cy="55114"/>
            </a:xfrm>
            <a:custGeom>
              <a:avLst/>
              <a:gdLst/>
              <a:ahLst/>
              <a:cxnLst/>
              <a:rect l="l" t="t" r="r" b="b"/>
              <a:pathLst>
                <a:path w="1347" h="3681" extrusionOk="0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90"/>
            <p:cNvSpPr/>
            <p:nvPr/>
          </p:nvSpPr>
          <p:spPr>
            <a:xfrm>
              <a:off x="4181925" y="3488627"/>
              <a:ext cx="20168" cy="17338"/>
            </a:xfrm>
            <a:custGeom>
              <a:avLst/>
              <a:gdLst/>
              <a:ahLst/>
              <a:cxnLst/>
              <a:rect l="l" t="t" r="r" b="b"/>
              <a:pathLst>
                <a:path w="1347" h="1158" extrusionOk="0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90"/>
            <p:cNvSpPr/>
            <p:nvPr/>
          </p:nvSpPr>
          <p:spPr>
            <a:xfrm>
              <a:off x="4181925" y="3488627"/>
              <a:ext cx="7576" cy="55114"/>
            </a:xfrm>
            <a:custGeom>
              <a:avLst/>
              <a:gdLst/>
              <a:ahLst/>
              <a:cxnLst/>
              <a:rect l="l" t="t" r="r" b="b"/>
              <a:pathLst>
                <a:path w="506" h="3681" extrusionOk="0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90"/>
            <p:cNvSpPr/>
            <p:nvPr/>
          </p:nvSpPr>
          <p:spPr>
            <a:xfrm>
              <a:off x="4161787" y="3493673"/>
              <a:ext cx="20153" cy="8819"/>
            </a:xfrm>
            <a:custGeom>
              <a:avLst/>
              <a:gdLst/>
              <a:ahLst/>
              <a:cxnLst/>
              <a:rect l="l" t="t" r="r" b="b"/>
              <a:pathLst>
                <a:path w="1346" h="589" extrusionOk="0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90"/>
            <p:cNvSpPr/>
            <p:nvPr/>
          </p:nvSpPr>
          <p:spPr>
            <a:xfrm>
              <a:off x="4161787" y="3493673"/>
              <a:ext cx="7576" cy="27400"/>
            </a:xfrm>
            <a:custGeom>
              <a:avLst/>
              <a:gdLst/>
              <a:ahLst/>
              <a:cxnLst/>
              <a:rect l="l" t="t" r="r" b="b"/>
              <a:pathLst>
                <a:path w="506" h="1830" extrusionOk="0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90"/>
            <p:cNvSpPr/>
            <p:nvPr/>
          </p:nvSpPr>
          <p:spPr>
            <a:xfrm>
              <a:off x="4163988" y="3331550"/>
              <a:ext cx="35904" cy="33389"/>
            </a:xfrm>
            <a:custGeom>
              <a:avLst/>
              <a:gdLst/>
              <a:ahLst/>
              <a:cxnLst/>
              <a:rect l="l" t="t" r="r" b="b"/>
              <a:pathLst>
                <a:path w="2398" h="2230" extrusionOk="0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90"/>
            <p:cNvSpPr/>
            <p:nvPr/>
          </p:nvSpPr>
          <p:spPr>
            <a:xfrm>
              <a:off x="4163988" y="3331550"/>
              <a:ext cx="13550" cy="33389"/>
            </a:xfrm>
            <a:custGeom>
              <a:avLst/>
              <a:gdLst/>
              <a:ahLst/>
              <a:cxnLst/>
              <a:rect l="l" t="t" r="r" b="b"/>
              <a:pathLst>
                <a:path w="905" h="2230" extrusionOk="0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90"/>
            <p:cNvSpPr/>
            <p:nvPr/>
          </p:nvSpPr>
          <p:spPr>
            <a:xfrm>
              <a:off x="3997149" y="3374342"/>
              <a:ext cx="180074" cy="268577"/>
            </a:xfrm>
            <a:custGeom>
              <a:avLst/>
              <a:gdLst/>
              <a:ahLst/>
              <a:cxnLst/>
              <a:rect l="l" t="t" r="r" b="b"/>
              <a:pathLst>
                <a:path w="12027" h="17938" extrusionOk="0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90"/>
            <p:cNvSpPr/>
            <p:nvPr/>
          </p:nvSpPr>
          <p:spPr>
            <a:xfrm>
              <a:off x="4133459" y="3631539"/>
              <a:ext cx="52269" cy="42207"/>
            </a:xfrm>
            <a:custGeom>
              <a:avLst/>
              <a:gdLst/>
              <a:ahLst/>
              <a:cxnLst/>
              <a:rect l="l" t="t" r="r" b="b"/>
              <a:pathLst>
                <a:path w="3491" h="2819" extrusionOk="0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90"/>
            <p:cNvSpPr/>
            <p:nvPr/>
          </p:nvSpPr>
          <p:spPr>
            <a:xfrm>
              <a:off x="4152339" y="3354219"/>
              <a:ext cx="59201" cy="141355"/>
            </a:xfrm>
            <a:custGeom>
              <a:avLst/>
              <a:gdLst/>
              <a:ahLst/>
              <a:cxnLst/>
              <a:rect l="l" t="t" r="r" b="b"/>
              <a:pathLst>
                <a:path w="3954" h="9441" extrusionOk="0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90"/>
            <p:cNvSpPr/>
            <p:nvPr/>
          </p:nvSpPr>
          <p:spPr>
            <a:xfrm>
              <a:off x="4152339" y="3354219"/>
              <a:ext cx="21111" cy="141355"/>
            </a:xfrm>
            <a:custGeom>
              <a:avLst/>
              <a:gdLst/>
              <a:ahLst/>
              <a:cxnLst/>
              <a:rect l="l" t="t" r="r" b="b"/>
              <a:pathLst>
                <a:path w="1410" h="9441" extrusionOk="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90"/>
            <p:cNvSpPr/>
            <p:nvPr/>
          </p:nvSpPr>
          <p:spPr>
            <a:xfrm>
              <a:off x="4133459" y="3577713"/>
              <a:ext cx="99477" cy="36533"/>
            </a:xfrm>
            <a:custGeom>
              <a:avLst/>
              <a:gdLst/>
              <a:ahLst/>
              <a:cxnLst/>
              <a:rect l="l" t="t" r="r" b="b"/>
              <a:pathLst>
                <a:path w="6644" h="2440" extrusionOk="0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90"/>
            <p:cNvSpPr/>
            <p:nvPr/>
          </p:nvSpPr>
          <p:spPr>
            <a:xfrm>
              <a:off x="4133459" y="3577713"/>
              <a:ext cx="97276" cy="19225"/>
            </a:xfrm>
            <a:custGeom>
              <a:avLst/>
              <a:gdLst/>
              <a:ahLst/>
              <a:cxnLst/>
              <a:rect l="l" t="t" r="r" b="b"/>
              <a:pathLst>
                <a:path w="6497" h="1284" extrusionOk="0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90"/>
            <p:cNvSpPr/>
            <p:nvPr/>
          </p:nvSpPr>
          <p:spPr>
            <a:xfrm>
              <a:off x="4133459" y="3614231"/>
              <a:ext cx="73979" cy="28657"/>
            </a:xfrm>
            <a:custGeom>
              <a:avLst/>
              <a:gdLst/>
              <a:ahLst/>
              <a:cxnLst/>
              <a:rect l="l" t="t" r="r" b="b"/>
              <a:pathLst>
                <a:path w="4941" h="1914" extrusionOk="0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90"/>
            <p:cNvSpPr/>
            <p:nvPr/>
          </p:nvSpPr>
          <p:spPr>
            <a:xfrm>
              <a:off x="4145736" y="3329664"/>
              <a:ext cx="71149" cy="11035"/>
            </a:xfrm>
            <a:custGeom>
              <a:avLst/>
              <a:gdLst/>
              <a:ahLst/>
              <a:cxnLst/>
              <a:rect l="l" t="t" r="r" b="b"/>
              <a:pathLst>
                <a:path w="4752" h="737" extrusionOk="0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90"/>
            <p:cNvSpPr/>
            <p:nvPr/>
          </p:nvSpPr>
          <p:spPr>
            <a:xfrm>
              <a:off x="4161667" y="3329634"/>
              <a:ext cx="55219" cy="11080"/>
            </a:xfrm>
            <a:custGeom>
              <a:avLst/>
              <a:gdLst/>
              <a:ahLst/>
              <a:cxnLst/>
              <a:rect l="l" t="t" r="r" b="b"/>
              <a:pathLst>
                <a:path w="3688" h="740" extrusionOk="0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90"/>
            <p:cNvSpPr/>
            <p:nvPr/>
          </p:nvSpPr>
          <p:spPr>
            <a:xfrm>
              <a:off x="4043744" y="3662712"/>
              <a:ext cx="224138" cy="22683"/>
            </a:xfrm>
            <a:custGeom>
              <a:avLst/>
              <a:gdLst/>
              <a:ahLst/>
              <a:cxnLst/>
              <a:rect l="l" t="t" r="r" b="b"/>
              <a:pathLst>
                <a:path w="14970" h="1515" extrusionOk="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90"/>
            <p:cNvSpPr/>
            <p:nvPr/>
          </p:nvSpPr>
          <p:spPr>
            <a:xfrm>
              <a:off x="4084035" y="3662712"/>
              <a:ext cx="183847" cy="22683"/>
            </a:xfrm>
            <a:custGeom>
              <a:avLst/>
              <a:gdLst/>
              <a:ahLst/>
              <a:cxnLst/>
              <a:rect l="l" t="t" r="r" b="b"/>
              <a:pathLst>
                <a:path w="12279" h="1515" extrusionOk="0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90"/>
            <p:cNvSpPr/>
            <p:nvPr/>
          </p:nvSpPr>
          <p:spPr>
            <a:xfrm>
              <a:off x="4105131" y="3396396"/>
              <a:ext cx="30544" cy="25917"/>
            </a:xfrm>
            <a:custGeom>
              <a:avLst/>
              <a:gdLst/>
              <a:ahLst/>
              <a:cxnLst/>
              <a:rect l="l" t="t" r="r" b="b"/>
              <a:pathLst>
                <a:path w="2040" h="1731" extrusionOk="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90"/>
            <p:cNvSpPr/>
            <p:nvPr/>
          </p:nvSpPr>
          <p:spPr>
            <a:xfrm>
              <a:off x="4087179" y="3593135"/>
              <a:ext cx="30559" cy="25917"/>
            </a:xfrm>
            <a:custGeom>
              <a:avLst/>
              <a:gdLst/>
              <a:ahLst/>
              <a:cxnLst/>
              <a:rect l="l" t="t" r="r" b="b"/>
              <a:pathLst>
                <a:path w="2041" h="1731" extrusionOk="0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0" name="Google Shape;8580;p90"/>
          <p:cNvGrpSpPr/>
          <p:nvPr/>
        </p:nvGrpSpPr>
        <p:grpSpPr>
          <a:xfrm>
            <a:off x="3954343" y="2716354"/>
            <a:ext cx="345655" cy="343529"/>
            <a:chOff x="3954343" y="2899354"/>
            <a:chExt cx="345655" cy="343529"/>
          </a:xfrm>
        </p:grpSpPr>
        <p:sp>
          <p:nvSpPr>
            <p:cNvPr id="8581" name="Google Shape;8581;p90"/>
            <p:cNvSpPr/>
            <p:nvPr/>
          </p:nvSpPr>
          <p:spPr>
            <a:xfrm>
              <a:off x="3954343" y="2899354"/>
              <a:ext cx="345655" cy="343529"/>
            </a:xfrm>
            <a:custGeom>
              <a:avLst/>
              <a:gdLst/>
              <a:ahLst/>
              <a:cxnLst/>
              <a:rect l="l" t="t" r="r" b="b"/>
              <a:pathLst>
                <a:path w="23086" h="22944" extrusionOk="0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90"/>
            <p:cNvSpPr/>
            <p:nvPr/>
          </p:nvSpPr>
          <p:spPr>
            <a:xfrm>
              <a:off x="4210897" y="2911946"/>
              <a:ext cx="33434" cy="31502"/>
            </a:xfrm>
            <a:custGeom>
              <a:avLst/>
              <a:gdLst/>
              <a:ahLst/>
              <a:cxnLst/>
              <a:rect l="l" t="t" r="r" b="b"/>
              <a:pathLst>
                <a:path w="2233" h="2104" extrusionOk="0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90"/>
            <p:cNvSpPr/>
            <p:nvPr/>
          </p:nvSpPr>
          <p:spPr>
            <a:xfrm>
              <a:off x="4186656" y="2936501"/>
              <a:ext cx="27834" cy="25049"/>
            </a:xfrm>
            <a:custGeom>
              <a:avLst/>
              <a:gdLst/>
              <a:ahLst/>
              <a:cxnLst/>
              <a:rect l="l" t="t" r="r" b="b"/>
              <a:pathLst>
                <a:path w="1859" h="1673" extrusionOk="0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90"/>
            <p:cNvSpPr/>
            <p:nvPr/>
          </p:nvSpPr>
          <p:spPr>
            <a:xfrm>
              <a:off x="4162101" y="2960727"/>
              <a:ext cx="26501" cy="24600"/>
            </a:xfrm>
            <a:custGeom>
              <a:avLst/>
              <a:gdLst/>
              <a:ahLst/>
              <a:cxnLst/>
              <a:rect l="l" t="t" r="r" b="b"/>
              <a:pathLst>
                <a:path w="1770" h="1643" extrusionOk="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90"/>
            <p:cNvSpPr/>
            <p:nvPr/>
          </p:nvSpPr>
          <p:spPr>
            <a:xfrm>
              <a:off x="4137861" y="2985281"/>
              <a:ext cx="27834" cy="25064"/>
            </a:xfrm>
            <a:custGeom>
              <a:avLst/>
              <a:gdLst/>
              <a:ahLst/>
              <a:cxnLst/>
              <a:rect l="l" t="t" r="r" b="b"/>
              <a:pathLst>
                <a:path w="1859" h="1674" extrusionOk="0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90"/>
            <p:cNvSpPr/>
            <p:nvPr/>
          </p:nvSpPr>
          <p:spPr>
            <a:xfrm>
              <a:off x="4113306" y="3009522"/>
              <a:ext cx="33434" cy="31517"/>
            </a:xfrm>
            <a:custGeom>
              <a:avLst/>
              <a:gdLst/>
              <a:ahLst/>
              <a:cxnLst/>
              <a:rect l="l" t="t" r="r" b="b"/>
              <a:pathLst>
                <a:path w="2233" h="2105" extrusionOk="0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90"/>
            <p:cNvSpPr/>
            <p:nvPr/>
          </p:nvSpPr>
          <p:spPr>
            <a:xfrm>
              <a:off x="4089066" y="3034077"/>
              <a:ext cx="27504" cy="25184"/>
            </a:xfrm>
            <a:custGeom>
              <a:avLst/>
              <a:gdLst/>
              <a:ahLst/>
              <a:cxnLst/>
              <a:rect l="l" t="t" r="r" b="b"/>
              <a:pathLst>
                <a:path w="1837" h="1682" extrusionOk="0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90"/>
            <p:cNvSpPr/>
            <p:nvPr/>
          </p:nvSpPr>
          <p:spPr>
            <a:xfrm>
              <a:off x="4064511" y="3058317"/>
              <a:ext cx="26516" cy="24585"/>
            </a:xfrm>
            <a:custGeom>
              <a:avLst/>
              <a:gdLst/>
              <a:ahLst/>
              <a:cxnLst/>
              <a:rect l="l" t="t" r="r" b="b"/>
              <a:pathLst>
                <a:path w="1771" h="1642" extrusionOk="0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90"/>
            <p:cNvSpPr/>
            <p:nvPr/>
          </p:nvSpPr>
          <p:spPr>
            <a:xfrm>
              <a:off x="4040285" y="3082872"/>
              <a:ext cx="27729" cy="25184"/>
            </a:xfrm>
            <a:custGeom>
              <a:avLst/>
              <a:gdLst/>
              <a:ahLst/>
              <a:cxnLst/>
              <a:rect l="l" t="t" r="r" b="b"/>
              <a:pathLst>
                <a:path w="1852" h="1682" extrusionOk="0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90"/>
            <p:cNvSpPr/>
            <p:nvPr/>
          </p:nvSpPr>
          <p:spPr>
            <a:xfrm>
              <a:off x="4015730" y="3107113"/>
              <a:ext cx="34751" cy="32281"/>
            </a:xfrm>
            <a:custGeom>
              <a:avLst/>
              <a:gdLst/>
              <a:ahLst/>
              <a:cxnLst/>
              <a:rect l="l" t="t" r="r" b="b"/>
              <a:pathLst>
                <a:path w="2321" h="2156" extrusionOk="0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90"/>
            <p:cNvSpPr/>
            <p:nvPr/>
          </p:nvSpPr>
          <p:spPr>
            <a:xfrm>
              <a:off x="3991490" y="3131668"/>
              <a:ext cx="27789" cy="25318"/>
            </a:xfrm>
            <a:custGeom>
              <a:avLst/>
              <a:gdLst/>
              <a:ahLst/>
              <a:cxnLst/>
              <a:rect l="l" t="t" r="r" b="b"/>
              <a:pathLst>
                <a:path w="1856" h="1691" extrusionOk="0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90"/>
            <p:cNvSpPr/>
            <p:nvPr/>
          </p:nvSpPr>
          <p:spPr>
            <a:xfrm>
              <a:off x="3966935" y="3155908"/>
              <a:ext cx="27834" cy="25348"/>
            </a:xfrm>
            <a:custGeom>
              <a:avLst/>
              <a:gdLst/>
              <a:ahLst/>
              <a:cxnLst/>
              <a:rect l="l" t="t" r="r" b="b"/>
              <a:pathLst>
                <a:path w="1859" h="1693" extrusionOk="0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3" name="Google Shape;8593;p90"/>
          <p:cNvGrpSpPr/>
          <p:nvPr/>
        </p:nvGrpSpPr>
        <p:grpSpPr>
          <a:xfrm>
            <a:off x="2166043" y="3168344"/>
            <a:ext cx="369566" cy="349803"/>
            <a:chOff x="2166043" y="3351344"/>
            <a:chExt cx="369566" cy="349803"/>
          </a:xfrm>
        </p:grpSpPr>
        <p:sp>
          <p:nvSpPr>
            <p:cNvPr id="8594" name="Google Shape;8594;p90"/>
            <p:cNvSpPr/>
            <p:nvPr/>
          </p:nvSpPr>
          <p:spPr>
            <a:xfrm>
              <a:off x="2166357" y="3351344"/>
              <a:ext cx="369252" cy="349803"/>
            </a:xfrm>
            <a:custGeom>
              <a:avLst/>
              <a:gdLst/>
              <a:ahLst/>
              <a:cxnLst/>
              <a:rect l="l" t="t" r="r" b="b"/>
              <a:pathLst>
                <a:path w="24662" h="23363" extrusionOk="0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90"/>
            <p:cNvSpPr/>
            <p:nvPr/>
          </p:nvSpPr>
          <p:spPr>
            <a:xfrm>
              <a:off x="2166043" y="3351344"/>
              <a:ext cx="353516" cy="335624"/>
            </a:xfrm>
            <a:custGeom>
              <a:avLst/>
              <a:gdLst/>
              <a:ahLst/>
              <a:cxnLst/>
              <a:rect l="l" t="t" r="r" b="b"/>
              <a:pathLst>
                <a:path w="23611" h="22416" extrusionOk="0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90"/>
            <p:cNvSpPr/>
            <p:nvPr/>
          </p:nvSpPr>
          <p:spPr>
            <a:xfrm>
              <a:off x="2373487" y="3352332"/>
              <a:ext cx="159292" cy="158978"/>
            </a:xfrm>
            <a:custGeom>
              <a:avLst/>
              <a:gdLst/>
              <a:ahLst/>
              <a:cxnLst/>
              <a:rect l="l" t="t" r="r" b="b"/>
              <a:pathLst>
                <a:path w="10639" h="10618" extrusionOk="0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90"/>
            <p:cNvSpPr/>
            <p:nvPr/>
          </p:nvSpPr>
          <p:spPr>
            <a:xfrm>
              <a:off x="2373487" y="3352332"/>
              <a:ext cx="71149" cy="45337"/>
            </a:xfrm>
            <a:custGeom>
              <a:avLst/>
              <a:gdLst/>
              <a:ahLst/>
              <a:cxnLst/>
              <a:rect l="l" t="t" r="r" b="b"/>
              <a:pathLst>
                <a:path w="4752" h="3028" extrusionOk="0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90"/>
            <p:cNvSpPr/>
            <p:nvPr/>
          </p:nvSpPr>
          <p:spPr>
            <a:xfrm>
              <a:off x="2275596" y="3447587"/>
              <a:ext cx="166195" cy="157032"/>
            </a:xfrm>
            <a:custGeom>
              <a:avLst/>
              <a:gdLst/>
              <a:ahLst/>
              <a:cxnLst/>
              <a:rect l="l" t="t" r="r" b="b"/>
              <a:pathLst>
                <a:path w="11100" h="10488" extrusionOk="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90"/>
            <p:cNvSpPr/>
            <p:nvPr/>
          </p:nvSpPr>
          <p:spPr>
            <a:xfrm>
              <a:off x="2284191" y="3555853"/>
              <a:ext cx="46774" cy="42657"/>
            </a:xfrm>
            <a:custGeom>
              <a:avLst/>
              <a:gdLst/>
              <a:ahLst/>
              <a:cxnLst/>
              <a:rect l="l" t="t" r="r" b="b"/>
              <a:pathLst>
                <a:path w="3124" h="2849" extrusionOk="0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90"/>
            <p:cNvSpPr/>
            <p:nvPr/>
          </p:nvSpPr>
          <p:spPr>
            <a:xfrm>
              <a:off x="2317235" y="3521342"/>
              <a:ext cx="47418" cy="43166"/>
            </a:xfrm>
            <a:custGeom>
              <a:avLst/>
              <a:gdLst/>
              <a:ahLst/>
              <a:cxnLst/>
              <a:rect l="l" t="t" r="r" b="b"/>
              <a:pathLst>
                <a:path w="3167" h="2883" extrusionOk="0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90"/>
            <p:cNvSpPr/>
            <p:nvPr/>
          </p:nvSpPr>
          <p:spPr>
            <a:xfrm>
              <a:off x="2352121" y="3487863"/>
              <a:ext cx="46475" cy="42657"/>
            </a:xfrm>
            <a:custGeom>
              <a:avLst/>
              <a:gdLst/>
              <a:ahLst/>
              <a:cxnLst/>
              <a:rect l="l" t="t" r="r" b="b"/>
              <a:pathLst>
                <a:path w="3104" h="2849" extrusionOk="0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90"/>
            <p:cNvSpPr/>
            <p:nvPr/>
          </p:nvSpPr>
          <p:spPr>
            <a:xfrm>
              <a:off x="2386108" y="3453861"/>
              <a:ext cx="46475" cy="42732"/>
            </a:xfrm>
            <a:custGeom>
              <a:avLst/>
              <a:gdLst/>
              <a:ahLst/>
              <a:cxnLst/>
              <a:rect l="l" t="t" r="r" b="b"/>
              <a:pathLst>
                <a:path w="3104" h="2854" extrusionOk="0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3" name="Google Shape;8603;p90"/>
          <p:cNvGrpSpPr/>
          <p:nvPr/>
        </p:nvGrpSpPr>
        <p:grpSpPr>
          <a:xfrm>
            <a:off x="2619649" y="3169332"/>
            <a:ext cx="365793" cy="329275"/>
            <a:chOff x="2619649" y="3352332"/>
            <a:chExt cx="365793" cy="329275"/>
          </a:xfrm>
        </p:grpSpPr>
        <p:sp>
          <p:nvSpPr>
            <p:cNvPr id="8604" name="Google Shape;8604;p90"/>
            <p:cNvSpPr/>
            <p:nvPr/>
          </p:nvSpPr>
          <p:spPr>
            <a:xfrm>
              <a:off x="2707164" y="3352332"/>
              <a:ext cx="190765" cy="72437"/>
            </a:xfrm>
            <a:custGeom>
              <a:avLst/>
              <a:gdLst/>
              <a:ahLst/>
              <a:cxnLst/>
              <a:rect l="l" t="t" r="r" b="b"/>
              <a:pathLst>
                <a:path w="12741" h="4838" extrusionOk="0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90"/>
            <p:cNvSpPr/>
            <p:nvPr/>
          </p:nvSpPr>
          <p:spPr>
            <a:xfrm>
              <a:off x="2743038" y="3358306"/>
              <a:ext cx="118687" cy="29301"/>
            </a:xfrm>
            <a:custGeom>
              <a:avLst/>
              <a:gdLst/>
              <a:ahLst/>
              <a:cxnLst/>
              <a:rect l="l" t="t" r="r" b="b"/>
              <a:pathLst>
                <a:path w="7927" h="1957" extrusionOk="0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90"/>
            <p:cNvSpPr/>
            <p:nvPr/>
          </p:nvSpPr>
          <p:spPr>
            <a:xfrm>
              <a:off x="2632556" y="3552530"/>
              <a:ext cx="339666" cy="129078"/>
            </a:xfrm>
            <a:custGeom>
              <a:avLst/>
              <a:gdLst/>
              <a:ahLst/>
              <a:cxnLst/>
              <a:rect l="l" t="t" r="r" b="b"/>
              <a:pathLst>
                <a:path w="22686" h="8621" extrusionOk="0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90"/>
            <p:cNvSpPr/>
            <p:nvPr/>
          </p:nvSpPr>
          <p:spPr>
            <a:xfrm>
              <a:off x="2632556" y="3552530"/>
              <a:ext cx="48810" cy="129078"/>
            </a:xfrm>
            <a:custGeom>
              <a:avLst/>
              <a:gdLst/>
              <a:ahLst/>
              <a:cxnLst/>
              <a:rect l="l" t="t" r="r" b="b"/>
              <a:pathLst>
                <a:path w="3260" h="8621" extrusionOk="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90"/>
            <p:cNvSpPr/>
            <p:nvPr/>
          </p:nvSpPr>
          <p:spPr>
            <a:xfrm>
              <a:off x="2632870" y="3552530"/>
              <a:ext cx="339352" cy="69907"/>
            </a:xfrm>
            <a:custGeom>
              <a:avLst/>
              <a:gdLst/>
              <a:ahLst/>
              <a:cxnLst/>
              <a:rect l="l" t="t" r="r" b="b"/>
              <a:pathLst>
                <a:path w="22665" h="4669" extrusionOk="0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90"/>
            <p:cNvSpPr/>
            <p:nvPr/>
          </p:nvSpPr>
          <p:spPr>
            <a:xfrm>
              <a:off x="2619649" y="3415606"/>
              <a:ext cx="365793" cy="177544"/>
            </a:xfrm>
            <a:custGeom>
              <a:avLst/>
              <a:gdLst/>
              <a:ahLst/>
              <a:cxnLst/>
              <a:rect l="l" t="t" r="r" b="b"/>
              <a:pathLst>
                <a:path w="24431" h="11858" extrusionOk="0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90"/>
            <p:cNvSpPr/>
            <p:nvPr/>
          </p:nvSpPr>
          <p:spPr>
            <a:xfrm>
              <a:off x="2619649" y="3415591"/>
              <a:ext cx="48167" cy="140113"/>
            </a:xfrm>
            <a:custGeom>
              <a:avLst/>
              <a:gdLst/>
              <a:ahLst/>
              <a:cxnLst/>
              <a:rect l="l" t="t" r="r" b="b"/>
              <a:pathLst>
                <a:path w="3217" h="9358" extrusionOk="0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90"/>
            <p:cNvSpPr/>
            <p:nvPr/>
          </p:nvSpPr>
          <p:spPr>
            <a:xfrm>
              <a:off x="2726358" y="3508151"/>
              <a:ext cx="152061" cy="81540"/>
            </a:xfrm>
            <a:custGeom>
              <a:avLst/>
              <a:gdLst/>
              <a:ahLst/>
              <a:cxnLst/>
              <a:rect l="l" t="t" r="r" b="b"/>
              <a:pathLst>
                <a:path w="10156" h="5446" extrusionOk="0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90"/>
            <p:cNvSpPr/>
            <p:nvPr/>
          </p:nvSpPr>
          <p:spPr>
            <a:xfrm>
              <a:off x="2770108" y="3553473"/>
              <a:ext cx="64861" cy="80926"/>
            </a:xfrm>
            <a:custGeom>
              <a:avLst/>
              <a:gdLst/>
              <a:ahLst/>
              <a:cxnLst/>
              <a:rect l="l" t="t" r="r" b="b"/>
              <a:pathLst>
                <a:path w="4332" h="5405" extrusionOk="0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90"/>
            <p:cNvSpPr/>
            <p:nvPr/>
          </p:nvSpPr>
          <p:spPr>
            <a:xfrm>
              <a:off x="2787431" y="3572368"/>
              <a:ext cx="29915" cy="42821"/>
            </a:xfrm>
            <a:custGeom>
              <a:avLst/>
              <a:gdLst/>
              <a:ahLst/>
              <a:cxnLst/>
              <a:rect l="l" t="t" r="r" b="b"/>
              <a:pathLst>
                <a:path w="1998" h="2860" extrusionOk="0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14" name="Google Shape;8614;p90"/>
          <p:cNvGrpSpPr/>
          <p:nvPr/>
        </p:nvGrpSpPr>
        <p:grpSpPr>
          <a:xfrm>
            <a:off x="1296135" y="1332240"/>
            <a:ext cx="340624" cy="351944"/>
            <a:chOff x="1293760" y="1498228"/>
            <a:chExt cx="340624" cy="351944"/>
          </a:xfrm>
        </p:grpSpPr>
        <p:sp>
          <p:nvSpPr>
            <p:cNvPr id="8615" name="Google Shape;8615;p90"/>
            <p:cNvSpPr/>
            <p:nvPr/>
          </p:nvSpPr>
          <p:spPr>
            <a:xfrm>
              <a:off x="1331535" y="1498228"/>
              <a:ext cx="265388" cy="71164"/>
            </a:xfrm>
            <a:custGeom>
              <a:avLst/>
              <a:gdLst/>
              <a:ahLst/>
              <a:cxnLst/>
              <a:rect l="l" t="t" r="r" b="b"/>
              <a:pathLst>
                <a:path w="17725" h="4753" extrusionOk="0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90"/>
            <p:cNvSpPr/>
            <p:nvPr/>
          </p:nvSpPr>
          <p:spPr>
            <a:xfrm>
              <a:off x="1337839" y="1585353"/>
              <a:ext cx="69263" cy="67212"/>
            </a:xfrm>
            <a:custGeom>
              <a:avLst/>
              <a:gdLst/>
              <a:ahLst/>
              <a:cxnLst/>
              <a:rect l="l" t="t" r="r" b="b"/>
              <a:pathLst>
                <a:path w="4626" h="4489" extrusionOk="0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90"/>
            <p:cNvSpPr/>
            <p:nvPr/>
          </p:nvSpPr>
          <p:spPr>
            <a:xfrm>
              <a:off x="1521042" y="1585353"/>
              <a:ext cx="69577" cy="67212"/>
            </a:xfrm>
            <a:custGeom>
              <a:avLst/>
              <a:gdLst/>
              <a:ahLst/>
              <a:cxnLst/>
              <a:rect l="l" t="t" r="r" b="b"/>
              <a:pathLst>
                <a:path w="4647" h="4489" extrusionOk="0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90"/>
            <p:cNvSpPr/>
            <p:nvPr/>
          </p:nvSpPr>
          <p:spPr>
            <a:xfrm>
              <a:off x="1349173" y="1766505"/>
              <a:ext cx="87514" cy="83666"/>
            </a:xfrm>
            <a:custGeom>
              <a:avLst/>
              <a:gdLst/>
              <a:ahLst/>
              <a:cxnLst/>
              <a:rect l="l" t="t" r="r" b="b"/>
              <a:pathLst>
                <a:path w="5845" h="5588" extrusionOk="0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90"/>
            <p:cNvSpPr/>
            <p:nvPr/>
          </p:nvSpPr>
          <p:spPr>
            <a:xfrm>
              <a:off x="1491457" y="1766505"/>
              <a:ext cx="87829" cy="83666"/>
            </a:xfrm>
            <a:custGeom>
              <a:avLst/>
              <a:gdLst/>
              <a:ahLst/>
              <a:cxnLst/>
              <a:rect l="l" t="t" r="r" b="b"/>
              <a:pathLst>
                <a:path w="5866" h="5588" extrusionOk="0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90"/>
            <p:cNvSpPr/>
            <p:nvPr/>
          </p:nvSpPr>
          <p:spPr>
            <a:xfrm>
              <a:off x="1342870" y="1588257"/>
              <a:ext cx="242405" cy="242405"/>
            </a:xfrm>
            <a:custGeom>
              <a:avLst/>
              <a:gdLst/>
              <a:ahLst/>
              <a:cxnLst/>
              <a:rect l="l" t="t" r="r" b="b"/>
              <a:pathLst>
                <a:path w="16190" h="16190" extrusionOk="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90"/>
            <p:cNvSpPr/>
            <p:nvPr/>
          </p:nvSpPr>
          <p:spPr>
            <a:xfrm>
              <a:off x="1364205" y="1611420"/>
              <a:ext cx="208792" cy="196334"/>
            </a:xfrm>
            <a:custGeom>
              <a:avLst/>
              <a:gdLst/>
              <a:ahLst/>
              <a:cxnLst/>
              <a:rect l="l" t="t" r="r" b="b"/>
              <a:pathLst>
                <a:path w="13945" h="13113" extrusionOk="0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90"/>
            <p:cNvSpPr/>
            <p:nvPr/>
          </p:nvSpPr>
          <p:spPr>
            <a:xfrm>
              <a:off x="1402370" y="1612812"/>
              <a:ext cx="187620" cy="192981"/>
            </a:xfrm>
            <a:custGeom>
              <a:avLst/>
              <a:gdLst/>
              <a:ahLst/>
              <a:cxnLst/>
              <a:rect l="l" t="t" r="r" b="b"/>
              <a:pathLst>
                <a:path w="12531" h="12889" extrusionOk="0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90"/>
            <p:cNvSpPr/>
            <p:nvPr/>
          </p:nvSpPr>
          <p:spPr>
            <a:xfrm>
              <a:off x="1449893" y="1635795"/>
              <a:ext cx="26456" cy="94447"/>
            </a:xfrm>
            <a:custGeom>
              <a:avLst/>
              <a:gdLst/>
              <a:ahLst/>
              <a:cxnLst/>
              <a:rect l="l" t="t" r="r" b="b"/>
              <a:pathLst>
                <a:path w="1767" h="6308" extrusionOk="0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90"/>
            <p:cNvSpPr/>
            <p:nvPr/>
          </p:nvSpPr>
          <p:spPr>
            <a:xfrm>
              <a:off x="1448635" y="1704414"/>
              <a:ext cx="65175" cy="62660"/>
            </a:xfrm>
            <a:custGeom>
              <a:avLst/>
              <a:gdLst/>
              <a:ahLst/>
              <a:cxnLst/>
              <a:rect l="l" t="t" r="r" b="b"/>
              <a:pathLst>
                <a:path w="4353" h="4185" extrusionOk="0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90"/>
            <p:cNvSpPr/>
            <p:nvPr/>
          </p:nvSpPr>
          <p:spPr>
            <a:xfrm>
              <a:off x="1293760" y="1542382"/>
              <a:ext cx="95405" cy="89655"/>
            </a:xfrm>
            <a:custGeom>
              <a:avLst/>
              <a:gdLst/>
              <a:ahLst/>
              <a:cxnLst/>
              <a:rect l="l" t="t" r="r" b="b"/>
              <a:pathLst>
                <a:path w="6372" h="5988" extrusionOk="0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90"/>
            <p:cNvSpPr/>
            <p:nvPr/>
          </p:nvSpPr>
          <p:spPr>
            <a:xfrm>
              <a:off x="1309511" y="1542382"/>
              <a:ext cx="77453" cy="61552"/>
            </a:xfrm>
            <a:custGeom>
              <a:avLst/>
              <a:gdLst/>
              <a:ahLst/>
              <a:cxnLst/>
              <a:rect l="l" t="t" r="r" b="b"/>
              <a:pathLst>
                <a:path w="5173" h="4111" extrusionOk="0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90"/>
            <p:cNvSpPr/>
            <p:nvPr/>
          </p:nvSpPr>
          <p:spPr>
            <a:xfrm>
              <a:off x="1538350" y="1542546"/>
              <a:ext cx="96034" cy="89551"/>
            </a:xfrm>
            <a:custGeom>
              <a:avLst/>
              <a:gdLst/>
              <a:ahLst/>
              <a:cxnLst/>
              <a:rect l="l" t="t" r="r" b="b"/>
              <a:pathLst>
                <a:path w="6414" h="5981" extrusionOk="0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90"/>
            <p:cNvSpPr/>
            <p:nvPr/>
          </p:nvSpPr>
          <p:spPr>
            <a:xfrm>
              <a:off x="1565735" y="1550167"/>
              <a:ext cx="68649" cy="80283"/>
            </a:xfrm>
            <a:custGeom>
              <a:avLst/>
              <a:gdLst/>
              <a:ahLst/>
              <a:cxnLst/>
              <a:rect l="l" t="t" r="r" b="b"/>
              <a:pathLst>
                <a:path w="4585" h="5362" extrusionOk="0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29" name="Google Shape;8629;p90"/>
          <p:cNvGrpSpPr/>
          <p:nvPr/>
        </p:nvGrpSpPr>
        <p:grpSpPr>
          <a:xfrm>
            <a:off x="849601" y="1769074"/>
            <a:ext cx="406713" cy="383745"/>
            <a:chOff x="849601" y="1952074"/>
            <a:chExt cx="406713" cy="383745"/>
          </a:xfrm>
        </p:grpSpPr>
        <p:sp>
          <p:nvSpPr>
            <p:cNvPr id="8630" name="Google Shape;8630;p90"/>
            <p:cNvSpPr/>
            <p:nvPr/>
          </p:nvSpPr>
          <p:spPr>
            <a:xfrm>
              <a:off x="849601" y="2240819"/>
              <a:ext cx="130650" cy="95001"/>
            </a:xfrm>
            <a:custGeom>
              <a:avLst/>
              <a:gdLst/>
              <a:ahLst/>
              <a:cxnLst/>
              <a:rect l="l" t="t" r="r" b="b"/>
              <a:pathLst>
                <a:path w="8726" h="6345" extrusionOk="0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90"/>
            <p:cNvSpPr/>
            <p:nvPr/>
          </p:nvSpPr>
          <p:spPr>
            <a:xfrm>
              <a:off x="875728" y="2284494"/>
              <a:ext cx="75252" cy="51326"/>
            </a:xfrm>
            <a:custGeom>
              <a:avLst/>
              <a:gdLst/>
              <a:ahLst/>
              <a:cxnLst/>
              <a:rect l="l" t="t" r="r" b="b"/>
              <a:pathLst>
                <a:path w="5026" h="3428" extrusionOk="0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90"/>
            <p:cNvSpPr/>
            <p:nvPr/>
          </p:nvSpPr>
          <p:spPr>
            <a:xfrm>
              <a:off x="890520" y="2158335"/>
              <a:ext cx="156777" cy="155519"/>
            </a:xfrm>
            <a:custGeom>
              <a:avLst/>
              <a:gdLst/>
              <a:ahLst/>
              <a:cxnLst/>
              <a:rect l="l" t="t" r="r" b="b"/>
              <a:pathLst>
                <a:path w="10471" h="10387" extrusionOk="0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90"/>
            <p:cNvSpPr/>
            <p:nvPr/>
          </p:nvSpPr>
          <p:spPr>
            <a:xfrm>
              <a:off x="890206" y="2158335"/>
              <a:ext cx="157091" cy="138840"/>
            </a:xfrm>
            <a:custGeom>
              <a:avLst/>
              <a:gdLst/>
              <a:ahLst/>
              <a:cxnLst/>
              <a:rect l="l" t="t" r="r" b="b"/>
              <a:pathLst>
                <a:path w="10492" h="9273" extrusionOk="0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90"/>
            <p:cNvSpPr/>
            <p:nvPr/>
          </p:nvSpPr>
          <p:spPr>
            <a:xfrm>
              <a:off x="903741" y="1952074"/>
              <a:ext cx="352572" cy="349817"/>
            </a:xfrm>
            <a:custGeom>
              <a:avLst/>
              <a:gdLst/>
              <a:ahLst/>
              <a:cxnLst/>
              <a:rect l="l" t="t" r="r" b="b"/>
              <a:pathLst>
                <a:path w="23548" h="23364" extrusionOk="0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90"/>
            <p:cNvSpPr/>
            <p:nvPr/>
          </p:nvSpPr>
          <p:spPr>
            <a:xfrm>
              <a:off x="903741" y="1952074"/>
              <a:ext cx="258141" cy="227372"/>
            </a:xfrm>
            <a:custGeom>
              <a:avLst/>
              <a:gdLst/>
              <a:ahLst/>
              <a:cxnLst/>
              <a:rect l="l" t="t" r="r" b="b"/>
              <a:pathLst>
                <a:path w="17241" h="15186" extrusionOk="0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90"/>
            <p:cNvSpPr/>
            <p:nvPr/>
          </p:nvSpPr>
          <p:spPr>
            <a:xfrm>
              <a:off x="989054" y="2039274"/>
              <a:ext cx="178817" cy="175268"/>
            </a:xfrm>
            <a:custGeom>
              <a:avLst/>
              <a:gdLst/>
              <a:ahLst/>
              <a:cxnLst/>
              <a:rect l="l" t="t" r="r" b="b"/>
              <a:pathLst>
                <a:path w="11943" h="11706" extrusionOk="0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37" name="Google Shape;8637;p90"/>
          <p:cNvGrpSpPr/>
          <p:nvPr/>
        </p:nvGrpSpPr>
        <p:grpSpPr>
          <a:xfrm>
            <a:off x="2253871" y="2710365"/>
            <a:ext cx="203985" cy="355417"/>
            <a:chOff x="2253871" y="2893365"/>
            <a:chExt cx="203985" cy="355417"/>
          </a:xfrm>
        </p:grpSpPr>
        <p:sp>
          <p:nvSpPr>
            <p:cNvPr id="8638" name="Google Shape;8638;p90"/>
            <p:cNvSpPr/>
            <p:nvPr/>
          </p:nvSpPr>
          <p:spPr>
            <a:xfrm>
              <a:off x="2329722" y="3200915"/>
              <a:ext cx="51326" cy="47553"/>
            </a:xfrm>
            <a:custGeom>
              <a:avLst/>
              <a:gdLst/>
              <a:ahLst/>
              <a:cxnLst/>
              <a:rect l="l" t="t" r="r" b="b"/>
              <a:pathLst>
                <a:path w="3428" h="3176" extrusionOk="0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90"/>
            <p:cNvSpPr/>
            <p:nvPr/>
          </p:nvSpPr>
          <p:spPr>
            <a:xfrm>
              <a:off x="2342628" y="3200915"/>
              <a:ext cx="38419" cy="47867"/>
            </a:xfrm>
            <a:custGeom>
              <a:avLst/>
              <a:gdLst/>
              <a:ahLst/>
              <a:cxnLst/>
              <a:rect l="l" t="t" r="r" b="b"/>
              <a:pathLst>
                <a:path w="2566" h="3197" extrusionOk="0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90"/>
            <p:cNvSpPr/>
            <p:nvPr/>
          </p:nvSpPr>
          <p:spPr>
            <a:xfrm>
              <a:off x="2253871" y="2893365"/>
              <a:ext cx="203985" cy="326775"/>
            </a:xfrm>
            <a:custGeom>
              <a:avLst/>
              <a:gdLst/>
              <a:ahLst/>
              <a:cxnLst/>
              <a:rect l="l" t="t" r="r" b="b"/>
              <a:pathLst>
                <a:path w="13624" h="21825" extrusionOk="0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90"/>
            <p:cNvSpPr/>
            <p:nvPr/>
          </p:nvSpPr>
          <p:spPr>
            <a:xfrm>
              <a:off x="2326578" y="2893365"/>
              <a:ext cx="131279" cy="326775"/>
            </a:xfrm>
            <a:custGeom>
              <a:avLst/>
              <a:gdLst/>
              <a:ahLst/>
              <a:cxnLst/>
              <a:rect l="l" t="t" r="r" b="b"/>
              <a:pathLst>
                <a:path w="8768" h="21825" extrusionOk="0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90"/>
            <p:cNvSpPr/>
            <p:nvPr/>
          </p:nvSpPr>
          <p:spPr>
            <a:xfrm>
              <a:off x="2350504" y="2893365"/>
              <a:ext cx="10720" cy="58093"/>
            </a:xfrm>
            <a:custGeom>
              <a:avLst/>
              <a:gdLst/>
              <a:ahLst/>
              <a:cxnLst/>
              <a:rect l="l" t="t" r="r" b="b"/>
              <a:pathLst>
                <a:path w="716" h="3880" extrusionOk="0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90"/>
            <p:cNvSpPr/>
            <p:nvPr/>
          </p:nvSpPr>
          <p:spPr>
            <a:xfrm>
              <a:off x="2330036" y="2946248"/>
              <a:ext cx="51326" cy="50068"/>
            </a:xfrm>
            <a:custGeom>
              <a:avLst/>
              <a:gdLst/>
              <a:ahLst/>
              <a:cxnLst/>
              <a:rect l="l" t="t" r="r" b="b"/>
              <a:pathLst>
                <a:path w="3428" h="3344" extrusionOk="0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90"/>
            <p:cNvSpPr/>
            <p:nvPr/>
          </p:nvSpPr>
          <p:spPr>
            <a:xfrm>
              <a:off x="2342943" y="2946248"/>
              <a:ext cx="38419" cy="49754"/>
            </a:xfrm>
            <a:custGeom>
              <a:avLst/>
              <a:gdLst/>
              <a:ahLst/>
              <a:cxnLst/>
              <a:rect l="l" t="t" r="r" b="b"/>
              <a:pathLst>
                <a:path w="2566" h="3323" extrusionOk="0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90"/>
            <p:cNvSpPr/>
            <p:nvPr/>
          </p:nvSpPr>
          <p:spPr>
            <a:xfrm>
              <a:off x="2254186" y="3012037"/>
              <a:ext cx="32116" cy="118073"/>
            </a:xfrm>
            <a:custGeom>
              <a:avLst/>
              <a:gdLst/>
              <a:ahLst/>
              <a:cxnLst/>
              <a:rect l="l" t="t" r="r" b="b"/>
              <a:pathLst>
                <a:path w="2145" h="7886" extrusionOk="0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90"/>
            <p:cNvSpPr/>
            <p:nvPr/>
          </p:nvSpPr>
          <p:spPr>
            <a:xfrm>
              <a:off x="2255758" y="3012037"/>
              <a:ext cx="30544" cy="117759"/>
            </a:xfrm>
            <a:custGeom>
              <a:avLst/>
              <a:gdLst/>
              <a:ahLst/>
              <a:cxnLst/>
              <a:rect l="l" t="t" r="r" b="b"/>
              <a:pathLst>
                <a:path w="2040" h="7865" extrusionOk="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90"/>
            <p:cNvSpPr/>
            <p:nvPr/>
          </p:nvSpPr>
          <p:spPr>
            <a:xfrm>
              <a:off x="2425426" y="3012037"/>
              <a:ext cx="32430" cy="118073"/>
            </a:xfrm>
            <a:custGeom>
              <a:avLst/>
              <a:gdLst/>
              <a:ahLst/>
              <a:cxnLst/>
              <a:rect l="l" t="t" r="r" b="b"/>
              <a:pathLst>
                <a:path w="2166" h="7886" extrusionOk="0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90"/>
            <p:cNvSpPr/>
            <p:nvPr/>
          </p:nvSpPr>
          <p:spPr>
            <a:xfrm>
              <a:off x="2441791" y="3012037"/>
              <a:ext cx="16065" cy="118073"/>
            </a:xfrm>
            <a:custGeom>
              <a:avLst/>
              <a:gdLst/>
              <a:ahLst/>
              <a:cxnLst/>
              <a:rect l="l" t="t" r="r" b="b"/>
              <a:pathLst>
                <a:path w="1073" h="7886" extrusionOk="0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9" name="Google Shape;8649;p90"/>
          <p:cNvGrpSpPr/>
          <p:nvPr/>
        </p:nvGrpSpPr>
        <p:grpSpPr>
          <a:xfrm>
            <a:off x="2191541" y="2225601"/>
            <a:ext cx="308823" cy="342571"/>
            <a:chOff x="2191541" y="2408601"/>
            <a:chExt cx="308823" cy="342571"/>
          </a:xfrm>
        </p:grpSpPr>
        <p:sp>
          <p:nvSpPr>
            <p:cNvPr id="8650" name="Google Shape;8650;p90"/>
            <p:cNvSpPr/>
            <p:nvPr/>
          </p:nvSpPr>
          <p:spPr>
            <a:xfrm>
              <a:off x="2222384" y="2722754"/>
              <a:ext cx="22054" cy="28418"/>
            </a:xfrm>
            <a:custGeom>
              <a:avLst/>
              <a:gdLst/>
              <a:ahLst/>
              <a:cxnLst/>
              <a:rect l="l" t="t" r="r" b="b"/>
              <a:pathLst>
                <a:path w="1473" h="1898" extrusionOk="0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90"/>
            <p:cNvSpPr/>
            <p:nvPr/>
          </p:nvSpPr>
          <p:spPr>
            <a:xfrm>
              <a:off x="2447451" y="2724640"/>
              <a:ext cx="22054" cy="26456"/>
            </a:xfrm>
            <a:custGeom>
              <a:avLst/>
              <a:gdLst/>
              <a:ahLst/>
              <a:cxnLst/>
              <a:rect l="l" t="t" r="r" b="b"/>
              <a:pathLst>
                <a:path w="1473" h="1767" extrusionOk="0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90"/>
            <p:cNvSpPr/>
            <p:nvPr/>
          </p:nvSpPr>
          <p:spPr>
            <a:xfrm>
              <a:off x="2191541" y="2611313"/>
              <a:ext cx="308823" cy="16709"/>
            </a:xfrm>
            <a:custGeom>
              <a:avLst/>
              <a:gdLst/>
              <a:ahLst/>
              <a:cxnLst/>
              <a:rect l="l" t="t" r="r" b="b"/>
              <a:pathLst>
                <a:path w="20626" h="1116" extrusionOk="0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90"/>
            <p:cNvSpPr/>
            <p:nvPr/>
          </p:nvSpPr>
          <p:spPr>
            <a:xfrm>
              <a:off x="2211993" y="2470287"/>
              <a:ext cx="140412" cy="263052"/>
            </a:xfrm>
            <a:custGeom>
              <a:avLst/>
              <a:gdLst/>
              <a:ahLst/>
              <a:cxnLst/>
              <a:rect l="l" t="t" r="r" b="b"/>
              <a:pathLst>
                <a:path w="9378" h="17569" extrusionOk="0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90"/>
            <p:cNvSpPr/>
            <p:nvPr/>
          </p:nvSpPr>
          <p:spPr>
            <a:xfrm>
              <a:off x="2233718" y="2470287"/>
              <a:ext cx="118687" cy="262917"/>
            </a:xfrm>
            <a:custGeom>
              <a:avLst/>
              <a:gdLst/>
              <a:ahLst/>
              <a:cxnLst/>
              <a:rect l="l" t="t" r="r" b="b"/>
              <a:pathLst>
                <a:path w="7927" h="17560" extrusionOk="0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90"/>
            <p:cNvSpPr/>
            <p:nvPr/>
          </p:nvSpPr>
          <p:spPr>
            <a:xfrm>
              <a:off x="2339484" y="2470287"/>
              <a:ext cx="140098" cy="263052"/>
            </a:xfrm>
            <a:custGeom>
              <a:avLst/>
              <a:gdLst/>
              <a:ahLst/>
              <a:cxnLst/>
              <a:rect l="l" t="t" r="r" b="b"/>
              <a:pathLst>
                <a:path w="9357" h="17569" extrusionOk="0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90"/>
            <p:cNvSpPr/>
            <p:nvPr/>
          </p:nvSpPr>
          <p:spPr>
            <a:xfrm>
              <a:off x="2339484" y="2470287"/>
              <a:ext cx="140412" cy="257512"/>
            </a:xfrm>
            <a:custGeom>
              <a:avLst/>
              <a:gdLst/>
              <a:ahLst/>
              <a:cxnLst/>
              <a:rect l="l" t="t" r="r" b="b"/>
              <a:pathLst>
                <a:path w="9378" h="17199" extrusionOk="0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90"/>
            <p:cNvSpPr/>
            <p:nvPr/>
          </p:nvSpPr>
          <p:spPr>
            <a:xfrm>
              <a:off x="2328150" y="2408601"/>
              <a:ext cx="35275" cy="32116"/>
            </a:xfrm>
            <a:custGeom>
              <a:avLst/>
              <a:gdLst/>
              <a:ahLst/>
              <a:cxnLst/>
              <a:rect l="l" t="t" r="r" b="b"/>
              <a:pathLst>
                <a:path w="2356" h="2145" extrusionOk="0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90"/>
            <p:cNvSpPr/>
            <p:nvPr/>
          </p:nvSpPr>
          <p:spPr>
            <a:xfrm>
              <a:off x="2291632" y="2434728"/>
              <a:ext cx="94776" cy="80911"/>
            </a:xfrm>
            <a:custGeom>
              <a:avLst/>
              <a:gdLst/>
              <a:ahLst/>
              <a:cxnLst/>
              <a:rect l="l" t="t" r="r" b="b"/>
              <a:pathLst>
                <a:path w="6330" h="5404" extrusionOk="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90"/>
            <p:cNvSpPr/>
            <p:nvPr/>
          </p:nvSpPr>
          <p:spPr>
            <a:xfrm>
              <a:off x="2336025" y="2434728"/>
              <a:ext cx="53212" cy="80911"/>
            </a:xfrm>
            <a:custGeom>
              <a:avLst/>
              <a:gdLst/>
              <a:ahLst/>
              <a:cxnLst/>
              <a:rect l="l" t="t" r="r" b="b"/>
              <a:pathLst>
                <a:path w="3554" h="5404" extrusionOk="0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90"/>
            <p:cNvSpPr/>
            <p:nvPr/>
          </p:nvSpPr>
          <p:spPr>
            <a:xfrm>
              <a:off x="2324691" y="2459283"/>
              <a:ext cx="36847" cy="31637"/>
            </a:xfrm>
            <a:custGeom>
              <a:avLst/>
              <a:gdLst/>
              <a:ahLst/>
              <a:cxnLst/>
              <a:rect l="l" t="t" r="r" b="b"/>
              <a:pathLst>
                <a:path w="2461" h="2113" extrusionOk="0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90"/>
            <p:cNvSpPr/>
            <p:nvPr/>
          </p:nvSpPr>
          <p:spPr>
            <a:xfrm>
              <a:off x="2328464" y="2591804"/>
              <a:ext cx="34961" cy="56042"/>
            </a:xfrm>
            <a:custGeom>
              <a:avLst/>
              <a:gdLst/>
              <a:ahLst/>
              <a:cxnLst/>
              <a:rect l="l" t="t" r="r" b="b"/>
              <a:pathLst>
                <a:path w="2335" h="3743" extrusionOk="0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90"/>
            <p:cNvSpPr/>
            <p:nvPr/>
          </p:nvSpPr>
          <p:spPr>
            <a:xfrm>
              <a:off x="2339484" y="2591804"/>
              <a:ext cx="23941" cy="56042"/>
            </a:xfrm>
            <a:custGeom>
              <a:avLst/>
              <a:gdLst/>
              <a:ahLst/>
              <a:cxnLst/>
              <a:rect l="l" t="t" r="r" b="b"/>
              <a:pathLst>
                <a:path w="1599" h="3743" extrusionOk="0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3" name="Google Shape;8663;p90"/>
          <p:cNvGrpSpPr/>
          <p:nvPr/>
        </p:nvGrpSpPr>
        <p:grpSpPr>
          <a:xfrm>
            <a:off x="847400" y="1320588"/>
            <a:ext cx="342496" cy="341553"/>
            <a:chOff x="847400" y="1503588"/>
            <a:chExt cx="342496" cy="341553"/>
          </a:xfrm>
        </p:grpSpPr>
        <p:sp>
          <p:nvSpPr>
            <p:cNvPr id="8664" name="Google Shape;8664;p90"/>
            <p:cNvSpPr/>
            <p:nvPr/>
          </p:nvSpPr>
          <p:spPr>
            <a:xfrm>
              <a:off x="989998" y="1503588"/>
              <a:ext cx="57300" cy="31487"/>
            </a:xfrm>
            <a:custGeom>
              <a:avLst/>
              <a:gdLst/>
              <a:ahLst/>
              <a:cxnLst/>
              <a:rect l="l" t="t" r="r" b="b"/>
              <a:pathLst>
                <a:path w="3827" h="2103" extrusionOk="0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90"/>
            <p:cNvSpPr/>
            <p:nvPr/>
          </p:nvSpPr>
          <p:spPr>
            <a:xfrm>
              <a:off x="1025572" y="1503588"/>
              <a:ext cx="21725" cy="31487"/>
            </a:xfrm>
            <a:custGeom>
              <a:avLst/>
              <a:gdLst/>
              <a:ahLst/>
              <a:cxnLst/>
              <a:rect l="l" t="t" r="r" b="b"/>
              <a:pathLst>
                <a:path w="1451" h="2103" extrusionOk="0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90"/>
            <p:cNvSpPr/>
            <p:nvPr/>
          </p:nvSpPr>
          <p:spPr>
            <a:xfrm>
              <a:off x="867538" y="1552368"/>
              <a:ext cx="302220" cy="183233"/>
            </a:xfrm>
            <a:custGeom>
              <a:avLst/>
              <a:gdLst/>
              <a:ahLst/>
              <a:cxnLst/>
              <a:rect l="l" t="t" r="r" b="b"/>
              <a:pathLst>
                <a:path w="20185" h="12238" extrusionOk="0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90"/>
            <p:cNvSpPr/>
            <p:nvPr/>
          </p:nvSpPr>
          <p:spPr>
            <a:xfrm>
              <a:off x="1149275" y="1552368"/>
              <a:ext cx="20482" cy="183233"/>
            </a:xfrm>
            <a:custGeom>
              <a:avLst/>
              <a:gdLst/>
              <a:ahLst/>
              <a:cxnLst/>
              <a:rect l="l" t="t" r="r" b="b"/>
              <a:pathLst>
                <a:path w="1368" h="12238" extrusionOk="0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90"/>
            <p:cNvSpPr/>
            <p:nvPr/>
          </p:nvSpPr>
          <p:spPr>
            <a:xfrm>
              <a:off x="847400" y="1524984"/>
              <a:ext cx="342496" cy="37476"/>
            </a:xfrm>
            <a:custGeom>
              <a:avLst/>
              <a:gdLst/>
              <a:ahLst/>
              <a:cxnLst/>
              <a:rect l="l" t="t" r="r" b="b"/>
              <a:pathLst>
                <a:path w="22875" h="2503" extrusionOk="0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90"/>
            <p:cNvSpPr/>
            <p:nvPr/>
          </p:nvSpPr>
          <p:spPr>
            <a:xfrm>
              <a:off x="950964" y="1790042"/>
              <a:ext cx="135366" cy="31487"/>
            </a:xfrm>
            <a:custGeom>
              <a:avLst/>
              <a:gdLst/>
              <a:ahLst/>
              <a:cxnLst/>
              <a:rect l="l" t="t" r="r" b="b"/>
              <a:pathLst>
                <a:path w="9041" h="2103" extrusionOk="0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90"/>
            <p:cNvSpPr/>
            <p:nvPr/>
          </p:nvSpPr>
          <p:spPr>
            <a:xfrm>
              <a:off x="911931" y="1752581"/>
              <a:ext cx="82798" cy="92560"/>
            </a:xfrm>
            <a:custGeom>
              <a:avLst/>
              <a:gdLst/>
              <a:ahLst/>
              <a:cxnLst/>
              <a:rect l="l" t="t" r="r" b="b"/>
              <a:pathLst>
                <a:path w="5530" h="6182" extrusionOk="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90"/>
            <p:cNvSpPr/>
            <p:nvPr/>
          </p:nvSpPr>
          <p:spPr>
            <a:xfrm>
              <a:off x="1041623" y="1752850"/>
              <a:ext cx="83741" cy="92290"/>
            </a:xfrm>
            <a:custGeom>
              <a:avLst/>
              <a:gdLst/>
              <a:ahLst/>
              <a:cxnLst/>
              <a:rect l="l" t="t" r="r" b="b"/>
              <a:pathLst>
                <a:path w="5593" h="6164" extrusionOk="0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90"/>
            <p:cNvSpPr/>
            <p:nvPr/>
          </p:nvSpPr>
          <p:spPr>
            <a:xfrm>
              <a:off x="949392" y="1752850"/>
              <a:ext cx="46535" cy="20198"/>
            </a:xfrm>
            <a:custGeom>
              <a:avLst/>
              <a:gdLst/>
              <a:ahLst/>
              <a:cxnLst/>
              <a:rect l="l" t="t" r="r" b="b"/>
              <a:pathLst>
                <a:path w="3108" h="1349" extrusionOk="0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90"/>
            <p:cNvSpPr/>
            <p:nvPr/>
          </p:nvSpPr>
          <p:spPr>
            <a:xfrm>
              <a:off x="1041623" y="1752850"/>
              <a:ext cx="46280" cy="20198"/>
            </a:xfrm>
            <a:custGeom>
              <a:avLst/>
              <a:gdLst/>
              <a:ahLst/>
              <a:cxnLst/>
              <a:rect l="l" t="t" r="r" b="b"/>
              <a:pathLst>
                <a:path w="3091" h="1349" extrusionOk="0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90"/>
            <p:cNvSpPr/>
            <p:nvPr/>
          </p:nvSpPr>
          <p:spPr>
            <a:xfrm>
              <a:off x="847400" y="1725510"/>
              <a:ext cx="342496" cy="37162"/>
            </a:xfrm>
            <a:custGeom>
              <a:avLst/>
              <a:gdLst/>
              <a:ahLst/>
              <a:cxnLst/>
              <a:rect l="l" t="t" r="r" b="b"/>
              <a:pathLst>
                <a:path w="22875" h="2482" extrusionOk="0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90"/>
            <p:cNvSpPr/>
            <p:nvPr/>
          </p:nvSpPr>
          <p:spPr>
            <a:xfrm>
              <a:off x="1168799" y="1524984"/>
              <a:ext cx="21096" cy="37476"/>
            </a:xfrm>
            <a:custGeom>
              <a:avLst/>
              <a:gdLst/>
              <a:ahLst/>
              <a:cxnLst/>
              <a:rect l="l" t="t" r="r" b="b"/>
              <a:pathLst>
                <a:path w="1409" h="2503" extrusionOk="0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90"/>
            <p:cNvSpPr/>
            <p:nvPr/>
          </p:nvSpPr>
          <p:spPr>
            <a:xfrm>
              <a:off x="1168799" y="1725510"/>
              <a:ext cx="21096" cy="37162"/>
            </a:xfrm>
            <a:custGeom>
              <a:avLst/>
              <a:gdLst/>
              <a:ahLst/>
              <a:cxnLst/>
              <a:rect l="l" t="t" r="r" b="b"/>
              <a:pathLst>
                <a:path w="1409" h="2482" extrusionOk="0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90"/>
            <p:cNvSpPr/>
            <p:nvPr/>
          </p:nvSpPr>
          <p:spPr>
            <a:xfrm>
              <a:off x="1046339" y="1601703"/>
              <a:ext cx="47418" cy="50787"/>
            </a:xfrm>
            <a:custGeom>
              <a:avLst/>
              <a:gdLst/>
              <a:ahLst/>
              <a:cxnLst/>
              <a:rect l="l" t="t" r="r" b="b"/>
              <a:pathLst>
                <a:path w="3167" h="3392" extrusionOk="0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90"/>
            <p:cNvSpPr/>
            <p:nvPr/>
          </p:nvSpPr>
          <p:spPr>
            <a:xfrm>
              <a:off x="990567" y="1630091"/>
              <a:ext cx="48556" cy="29331"/>
            </a:xfrm>
            <a:custGeom>
              <a:avLst/>
              <a:gdLst/>
              <a:ahLst/>
              <a:cxnLst/>
              <a:rect l="l" t="t" r="r" b="b"/>
              <a:pathLst>
                <a:path w="3243" h="1959" extrusionOk="0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90"/>
            <p:cNvSpPr/>
            <p:nvPr/>
          </p:nvSpPr>
          <p:spPr>
            <a:xfrm>
              <a:off x="940573" y="1633983"/>
              <a:ext cx="44543" cy="51565"/>
            </a:xfrm>
            <a:custGeom>
              <a:avLst/>
              <a:gdLst/>
              <a:ahLst/>
              <a:cxnLst/>
              <a:rect l="l" t="t" r="r" b="b"/>
              <a:pathLst>
                <a:path w="2975" h="3444" extrusionOk="0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90"/>
            <p:cNvSpPr/>
            <p:nvPr/>
          </p:nvSpPr>
          <p:spPr>
            <a:xfrm>
              <a:off x="912560" y="1673256"/>
              <a:ext cx="45966" cy="39408"/>
            </a:xfrm>
            <a:custGeom>
              <a:avLst/>
              <a:gdLst/>
              <a:ahLst/>
              <a:cxnLst/>
              <a:rect l="l" t="t" r="r" b="b"/>
              <a:pathLst>
                <a:path w="3070" h="2632" extrusionOk="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90"/>
            <p:cNvSpPr/>
            <p:nvPr/>
          </p:nvSpPr>
          <p:spPr>
            <a:xfrm>
              <a:off x="960502" y="1606823"/>
              <a:ext cx="45876" cy="39318"/>
            </a:xfrm>
            <a:custGeom>
              <a:avLst/>
              <a:gdLst/>
              <a:ahLst/>
              <a:cxnLst/>
              <a:rect l="l" t="t" r="r" b="b"/>
              <a:pathLst>
                <a:path w="3064" h="2626" extrusionOk="0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90"/>
            <p:cNvSpPr/>
            <p:nvPr/>
          </p:nvSpPr>
          <p:spPr>
            <a:xfrm>
              <a:off x="1019269" y="1640197"/>
              <a:ext cx="45981" cy="39423"/>
            </a:xfrm>
            <a:custGeom>
              <a:avLst/>
              <a:gdLst/>
              <a:ahLst/>
              <a:cxnLst/>
              <a:rect l="l" t="t" r="r" b="b"/>
              <a:pathLst>
                <a:path w="3071" h="2633" extrusionOk="0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90"/>
            <p:cNvSpPr/>
            <p:nvPr/>
          </p:nvSpPr>
          <p:spPr>
            <a:xfrm>
              <a:off x="1067750" y="1575037"/>
              <a:ext cx="46280" cy="39318"/>
            </a:xfrm>
            <a:custGeom>
              <a:avLst/>
              <a:gdLst/>
              <a:ahLst/>
              <a:cxnLst/>
              <a:rect l="l" t="t" r="r" b="b"/>
              <a:pathLst>
                <a:path w="3091" h="2626" extrusionOk="0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84" name="Google Shape;8684;p90"/>
          <p:cNvGrpSpPr/>
          <p:nvPr/>
        </p:nvGrpSpPr>
        <p:grpSpPr>
          <a:xfrm>
            <a:off x="1329963" y="2716669"/>
            <a:ext cx="280495" cy="361077"/>
            <a:chOff x="1329963" y="2899669"/>
            <a:chExt cx="280495" cy="361077"/>
          </a:xfrm>
        </p:grpSpPr>
        <p:sp>
          <p:nvSpPr>
            <p:cNvPr id="8685" name="Google Shape;8685;p90"/>
            <p:cNvSpPr/>
            <p:nvPr/>
          </p:nvSpPr>
          <p:spPr>
            <a:xfrm>
              <a:off x="1329963" y="2899669"/>
              <a:ext cx="280495" cy="361077"/>
            </a:xfrm>
            <a:custGeom>
              <a:avLst/>
              <a:gdLst/>
              <a:ahLst/>
              <a:cxnLst/>
              <a:rect l="l" t="t" r="r" b="b"/>
              <a:pathLst>
                <a:path w="18734" h="24116" extrusionOk="0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90"/>
            <p:cNvSpPr/>
            <p:nvPr/>
          </p:nvSpPr>
          <p:spPr>
            <a:xfrm>
              <a:off x="1537722" y="2899669"/>
              <a:ext cx="72736" cy="361077"/>
            </a:xfrm>
            <a:custGeom>
              <a:avLst/>
              <a:gdLst/>
              <a:ahLst/>
              <a:cxnLst/>
              <a:rect l="l" t="t" r="r" b="b"/>
              <a:pathLst>
                <a:path w="4858" h="24116" extrusionOk="0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90"/>
            <p:cNvSpPr/>
            <p:nvPr/>
          </p:nvSpPr>
          <p:spPr>
            <a:xfrm>
              <a:off x="1402685" y="3004806"/>
              <a:ext cx="135052" cy="255940"/>
            </a:xfrm>
            <a:custGeom>
              <a:avLst/>
              <a:gdLst/>
              <a:ahLst/>
              <a:cxnLst/>
              <a:rect l="l" t="t" r="r" b="b"/>
              <a:pathLst>
                <a:path w="9020" h="17094" extrusionOk="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90"/>
            <p:cNvSpPr/>
            <p:nvPr/>
          </p:nvSpPr>
          <p:spPr>
            <a:xfrm>
              <a:off x="1459655" y="3004806"/>
              <a:ext cx="57315" cy="255940"/>
            </a:xfrm>
            <a:custGeom>
              <a:avLst/>
              <a:gdLst/>
              <a:ahLst/>
              <a:cxnLst/>
              <a:rect l="l" t="t" r="r" b="b"/>
              <a:pathLst>
                <a:path w="3828" h="17094" extrusionOk="0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90"/>
            <p:cNvSpPr/>
            <p:nvPr/>
          </p:nvSpPr>
          <p:spPr>
            <a:xfrm>
              <a:off x="1480437" y="3004806"/>
              <a:ext cx="57300" cy="255940"/>
            </a:xfrm>
            <a:custGeom>
              <a:avLst/>
              <a:gdLst/>
              <a:ahLst/>
              <a:cxnLst/>
              <a:rect l="l" t="t" r="r" b="b"/>
              <a:pathLst>
                <a:path w="3827" h="17094" extrusionOk="0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90"/>
            <p:cNvSpPr/>
            <p:nvPr/>
          </p:nvSpPr>
          <p:spPr>
            <a:xfrm>
              <a:off x="1480437" y="3004806"/>
              <a:ext cx="57300" cy="255940"/>
            </a:xfrm>
            <a:custGeom>
              <a:avLst/>
              <a:gdLst/>
              <a:ahLst/>
              <a:cxnLst/>
              <a:rect l="l" t="t" r="r" b="b"/>
              <a:pathLst>
                <a:path w="3827" h="17094" extrusionOk="0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90"/>
            <p:cNvSpPr/>
            <p:nvPr/>
          </p:nvSpPr>
          <p:spPr>
            <a:xfrm>
              <a:off x="1425024" y="3119390"/>
              <a:ext cx="31502" cy="26906"/>
            </a:xfrm>
            <a:custGeom>
              <a:avLst/>
              <a:gdLst/>
              <a:ahLst/>
              <a:cxnLst/>
              <a:rect l="l" t="t" r="r" b="b"/>
              <a:pathLst>
                <a:path w="2104" h="1797" extrusionOk="0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92" name="Google Shape;8692;p90"/>
          <p:cNvGrpSpPr/>
          <p:nvPr/>
        </p:nvGrpSpPr>
        <p:grpSpPr>
          <a:xfrm>
            <a:off x="937429" y="3617908"/>
            <a:ext cx="195496" cy="343439"/>
            <a:chOff x="937429" y="3800908"/>
            <a:chExt cx="195496" cy="343439"/>
          </a:xfrm>
        </p:grpSpPr>
        <p:sp>
          <p:nvSpPr>
            <p:cNvPr id="8693" name="Google Shape;8693;p90"/>
            <p:cNvSpPr/>
            <p:nvPr/>
          </p:nvSpPr>
          <p:spPr>
            <a:xfrm>
              <a:off x="1010450" y="3957356"/>
              <a:ext cx="49439" cy="88473"/>
            </a:xfrm>
            <a:custGeom>
              <a:avLst/>
              <a:gdLst/>
              <a:ahLst/>
              <a:cxnLst/>
              <a:rect l="l" t="t" r="r" b="b"/>
              <a:pathLst>
                <a:path w="3302" h="5909" extrusionOk="0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90"/>
            <p:cNvSpPr/>
            <p:nvPr/>
          </p:nvSpPr>
          <p:spPr>
            <a:xfrm>
              <a:off x="1035005" y="3957356"/>
              <a:ext cx="24570" cy="88473"/>
            </a:xfrm>
            <a:custGeom>
              <a:avLst/>
              <a:gdLst/>
              <a:ahLst/>
              <a:cxnLst/>
              <a:rect l="l" t="t" r="r" b="b"/>
              <a:pathLst>
                <a:path w="1641" h="5909" extrusionOk="0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90"/>
            <p:cNvSpPr/>
            <p:nvPr/>
          </p:nvSpPr>
          <p:spPr>
            <a:xfrm>
              <a:off x="967015" y="3818845"/>
              <a:ext cx="136325" cy="164653"/>
            </a:xfrm>
            <a:custGeom>
              <a:avLst/>
              <a:gdLst/>
              <a:ahLst/>
              <a:cxnLst/>
              <a:rect l="l" t="t" r="r" b="b"/>
              <a:pathLst>
                <a:path w="9105" h="10997" extrusionOk="0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90"/>
            <p:cNvSpPr/>
            <p:nvPr/>
          </p:nvSpPr>
          <p:spPr>
            <a:xfrm>
              <a:off x="986225" y="3818845"/>
              <a:ext cx="117115" cy="146925"/>
            </a:xfrm>
            <a:custGeom>
              <a:avLst/>
              <a:gdLst/>
              <a:ahLst/>
              <a:cxnLst/>
              <a:rect l="l" t="t" r="r" b="b"/>
              <a:pathLst>
                <a:path w="7822" h="9813" extrusionOk="0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90"/>
            <p:cNvSpPr/>
            <p:nvPr/>
          </p:nvSpPr>
          <p:spPr>
            <a:xfrm>
              <a:off x="937429" y="3800908"/>
              <a:ext cx="195496" cy="37776"/>
            </a:xfrm>
            <a:custGeom>
              <a:avLst/>
              <a:gdLst/>
              <a:ahLst/>
              <a:cxnLst/>
              <a:rect l="l" t="t" r="r" b="b"/>
              <a:pathLst>
                <a:path w="13057" h="2523" extrusionOk="0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90"/>
            <p:cNvSpPr/>
            <p:nvPr/>
          </p:nvSpPr>
          <p:spPr>
            <a:xfrm>
              <a:off x="961984" y="3800908"/>
              <a:ext cx="170941" cy="37776"/>
            </a:xfrm>
            <a:custGeom>
              <a:avLst/>
              <a:gdLst/>
              <a:ahLst/>
              <a:cxnLst/>
              <a:rect l="l" t="t" r="r" b="b"/>
              <a:pathLst>
                <a:path w="11417" h="2523" extrusionOk="0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90"/>
            <p:cNvSpPr/>
            <p:nvPr/>
          </p:nvSpPr>
          <p:spPr>
            <a:xfrm>
              <a:off x="988740" y="3858987"/>
              <a:ext cx="92560" cy="85493"/>
            </a:xfrm>
            <a:custGeom>
              <a:avLst/>
              <a:gdLst/>
              <a:ahLst/>
              <a:cxnLst/>
              <a:rect l="l" t="t" r="r" b="b"/>
              <a:pathLst>
                <a:path w="6182" h="5710" extrusionOk="0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90"/>
            <p:cNvSpPr/>
            <p:nvPr/>
          </p:nvSpPr>
          <p:spPr>
            <a:xfrm>
              <a:off x="988426" y="4031320"/>
              <a:ext cx="93818" cy="37162"/>
            </a:xfrm>
            <a:custGeom>
              <a:avLst/>
              <a:gdLst/>
              <a:ahLst/>
              <a:cxnLst/>
              <a:rect l="l" t="t" r="r" b="b"/>
              <a:pathLst>
                <a:path w="6266" h="2482" extrusionOk="0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90"/>
            <p:cNvSpPr/>
            <p:nvPr/>
          </p:nvSpPr>
          <p:spPr>
            <a:xfrm>
              <a:off x="967015" y="4057762"/>
              <a:ext cx="136325" cy="38734"/>
            </a:xfrm>
            <a:custGeom>
              <a:avLst/>
              <a:gdLst/>
              <a:ahLst/>
              <a:cxnLst/>
              <a:rect l="l" t="t" r="r" b="b"/>
              <a:pathLst>
                <a:path w="9105" h="2587" extrusionOk="0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90"/>
            <p:cNvSpPr/>
            <p:nvPr/>
          </p:nvSpPr>
          <p:spPr>
            <a:xfrm>
              <a:off x="937429" y="4076971"/>
              <a:ext cx="195496" cy="67376"/>
            </a:xfrm>
            <a:custGeom>
              <a:avLst/>
              <a:gdLst/>
              <a:ahLst/>
              <a:cxnLst/>
              <a:rect l="l" t="t" r="r" b="b"/>
              <a:pathLst>
                <a:path w="13057" h="4500" extrusionOk="0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90"/>
            <p:cNvSpPr/>
            <p:nvPr/>
          </p:nvSpPr>
          <p:spPr>
            <a:xfrm>
              <a:off x="961984" y="4076971"/>
              <a:ext cx="170941" cy="67376"/>
            </a:xfrm>
            <a:custGeom>
              <a:avLst/>
              <a:gdLst/>
              <a:ahLst/>
              <a:cxnLst/>
              <a:rect l="l" t="t" r="r" b="b"/>
              <a:pathLst>
                <a:path w="11417" h="4500" extrusionOk="0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90"/>
            <p:cNvSpPr/>
            <p:nvPr/>
          </p:nvSpPr>
          <p:spPr>
            <a:xfrm>
              <a:off x="992513" y="4093336"/>
              <a:ext cx="85328" cy="10406"/>
            </a:xfrm>
            <a:custGeom>
              <a:avLst/>
              <a:gdLst/>
              <a:ahLst/>
              <a:cxnLst/>
              <a:rect l="l" t="t" r="r" b="b"/>
              <a:pathLst>
                <a:path w="5699" h="695" extrusionOk="0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90"/>
            <p:cNvSpPr/>
            <p:nvPr/>
          </p:nvSpPr>
          <p:spPr>
            <a:xfrm>
              <a:off x="992513" y="4116319"/>
              <a:ext cx="85328" cy="10406"/>
            </a:xfrm>
            <a:custGeom>
              <a:avLst/>
              <a:gdLst/>
              <a:ahLst/>
              <a:cxnLst/>
              <a:rect l="l" t="t" r="r" b="b"/>
              <a:pathLst>
                <a:path w="5699" h="695" extrusionOk="0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06" name="Google Shape;8706;p90"/>
          <p:cNvGrpSpPr/>
          <p:nvPr/>
        </p:nvGrpSpPr>
        <p:grpSpPr>
          <a:xfrm>
            <a:off x="2687659" y="3627655"/>
            <a:ext cx="365164" cy="342511"/>
            <a:chOff x="2611459" y="3810655"/>
            <a:chExt cx="365164" cy="342511"/>
          </a:xfrm>
        </p:grpSpPr>
        <p:sp>
          <p:nvSpPr>
            <p:cNvPr id="8707" name="Google Shape;8707;p90"/>
            <p:cNvSpPr/>
            <p:nvPr/>
          </p:nvSpPr>
          <p:spPr>
            <a:xfrm>
              <a:off x="2901073" y="3962941"/>
              <a:ext cx="56042" cy="160640"/>
            </a:xfrm>
            <a:custGeom>
              <a:avLst/>
              <a:gdLst/>
              <a:ahLst/>
              <a:cxnLst/>
              <a:rect l="l" t="t" r="r" b="b"/>
              <a:pathLst>
                <a:path w="3743" h="10729" extrusionOk="0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90"/>
            <p:cNvSpPr/>
            <p:nvPr/>
          </p:nvSpPr>
          <p:spPr>
            <a:xfrm>
              <a:off x="2879976" y="4089249"/>
              <a:ext cx="39677" cy="54470"/>
            </a:xfrm>
            <a:custGeom>
              <a:avLst/>
              <a:gdLst/>
              <a:ahLst/>
              <a:cxnLst/>
              <a:rect l="l" t="t" r="r" b="b"/>
              <a:pathLst>
                <a:path w="2650" h="3638" extrusionOk="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90"/>
            <p:cNvSpPr/>
            <p:nvPr/>
          </p:nvSpPr>
          <p:spPr>
            <a:xfrm>
              <a:off x="2901073" y="4089249"/>
              <a:ext cx="18581" cy="54470"/>
            </a:xfrm>
            <a:custGeom>
              <a:avLst/>
              <a:gdLst/>
              <a:ahLst/>
              <a:cxnLst/>
              <a:rect l="l" t="t" r="r" b="b"/>
              <a:pathLst>
                <a:path w="1241" h="3638" extrusionOk="0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90"/>
            <p:cNvSpPr/>
            <p:nvPr/>
          </p:nvSpPr>
          <p:spPr>
            <a:xfrm>
              <a:off x="2622479" y="4021573"/>
              <a:ext cx="269475" cy="131593"/>
            </a:xfrm>
            <a:custGeom>
              <a:avLst/>
              <a:gdLst/>
              <a:ahLst/>
              <a:cxnLst/>
              <a:rect l="l" t="t" r="r" b="b"/>
              <a:pathLst>
                <a:path w="17998" h="8789" extrusionOk="0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90"/>
            <p:cNvSpPr/>
            <p:nvPr/>
          </p:nvSpPr>
          <p:spPr>
            <a:xfrm>
              <a:off x="2642947" y="4021573"/>
              <a:ext cx="248693" cy="131279"/>
            </a:xfrm>
            <a:custGeom>
              <a:avLst/>
              <a:gdLst/>
              <a:ahLst/>
              <a:cxnLst/>
              <a:rect l="l" t="t" r="r" b="b"/>
              <a:pathLst>
                <a:path w="16610" h="8768" extrusionOk="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90"/>
            <p:cNvSpPr/>
            <p:nvPr/>
          </p:nvSpPr>
          <p:spPr>
            <a:xfrm>
              <a:off x="2921525" y="3936889"/>
              <a:ext cx="52898" cy="45352"/>
            </a:xfrm>
            <a:custGeom>
              <a:avLst/>
              <a:gdLst/>
              <a:ahLst/>
              <a:cxnLst/>
              <a:rect l="l" t="t" r="r" b="b"/>
              <a:pathLst>
                <a:path w="3533" h="3029" extrusionOk="0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90"/>
            <p:cNvSpPr/>
            <p:nvPr/>
          </p:nvSpPr>
          <p:spPr>
            <a:xfrm>
              <a:off x="2942621" y="3936889"/>
              <a:ext cx="34003" cy="45307"/>
            </a:xfrm>
            <a:custGeom>
              <a:avLst/>
              <a:gdLst/>
              <a:ahLst/>
              <a:cxnLst/>
              <a:rect l="l" t="t" r="r" b="b"/>
              <a:pathLst>
                <a:path w="2271" h="3026" extrusionOk="0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90"/>
            <p:cNvSpPr/>
            <p:nvPr/>
          </p:nvSpPr>
          <p:spPr>
            <a:xfrm>
              <a:off x="2611459" y="3810655"/>
              <a:ext cx="295288" cy="284163"/>
            </a:xfrm>
            <a:custGeom>
              <a:avLst/>
              <a:gdLst/>
              <a:ahLst/>
              <a:cxnLst/>
              <a:rect l="l" t="t" r="r" b="b"/>
              <a:pathLst>
                <a:path w="19722" h="18979" extrusionOk="0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90"/>
            <p:cNvSpPr/>
            <p:nvPr/>
          </p:nvSpPr>
          <p:spPr>
            <a:xfrm>
              <a:off x="2744924" y="3810655"/>
              <a:ext cx="166854" cy="284313"/>
            </a:xfrm>
            <a:custGeom>
              <a:avLst/>
              <a:gdLst/>
              <a:ahLst/>
              <a:cxnLst/>
              <a:rect l="l" t="t" r="r" b="b"/>
              <a:pathLst>
                <a:path w="11144" h="18989" extrusionOk="0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90"/>
            <p:cNvSpPr/>
            <p:nvPr/>
          </p:nvSpPr>
          <p:spPr>
            <a:xfrm>
              <a:off x="2722900" y="3921467"/>
              <a:ext cx="73036" cy="62540"/>
            </a:xfrm>
            <a:custGeom>
              <a:avLst/>
              <a:gdLst/>
              <a:ahLst/>
              <a:cxnLst/>
              <a:rect l="l" t="t" r="r" b="b"/>
              <a:pathLst>
                <a:path w="4878" h="4177" extrusionOk="0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90"/>
            <p:cNvSpPr/>
            <p:nvPr/>
          </p:nvSpPr>
          <p:spPr>
            <a:xfrm>
              <a:off x="2752800" y="3921467"/>
              <a:ext cx="46295" cy="62540"/>
            </a:xfrm>
            <a:custGeom>
              <a:avLst/>
              <a:gdLst/>
              <a:ahLst/>
              <a:cxnLst/>
              <a:rect l="l" t="t" r="r" b="b"/>
              <a:pathLst>
                <a:path w="3092" h="4177" extrusionOk="0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18" name="Google Shape;8718;p90"/>
          <p:cNvGrpSpPr/>
          <p:nvPr/>
        </p:nvGrpSpPr>
        <p:grpSpPr>
          <a:xfrm>
            <a:off x="3952456" y="1341280"/>
            <a:ext cx="370195" cy="300154"/>
            <a:chOff x="3952456" y="1524280"/>
            <a:chExt cx="370195" cy="300154"/>
          </a:xfrm>
        </p:grpSpPr>
        <p:sp>
          <p:nvSpPr>
            <p:cNvPr id="8719" name="Google Shape;8719;p90"/>
            <p:cNvSpPr/>
            <p:nvPr/>
          </p:nvSpPr>
          <p:spPr>
            <a:xfrm>
              <a:off x="3952456" y="1550482"/>
              <a:ext cx="370195" cy="248064"/>
            </a:xfrm>
            <a:custGeom>
              <a:avLst/>
              <a:gdLst/>
              <a:ahLst/>
              <a:cxnLst/>
              <a:rect l="l" t="t" r="r" b="b"/>
              <a:pathLst>
                <a:path w="24725" h="16568" extrusionOk="0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90"/>
            <p:cNvSpPr/>
            <p:nvPr/>
          </p:nvSpPr>
          <p:spPr>
            <a:xfrm>
              <a:off x="3977955" y="1550482"/>
              <a:ext cx="344697" cy="226669"/>
            </a:xfrm>
            <a:custGeom>
              <a:avLst/>
              <a:gdLst/>
              <a:ahLst/>
              <a:cxnLst/>
              <a:rect l="l" t="t" r="r" b="b"/>
              <a:pathLst>
                <a:path w="23022" h="15139" extrusionOk="0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90"/>
            <p:cNvSpPr/>
            <p:nvPr/>
          </p:nvSpPr>
          <p:spPr>
            <a:xfrm>
              <a:off x="3990232" y="1524280"/>
              <a:ext cx="294644" cy="251613"/>
            </a:xfrm>
            <a:custGeom>
              <a:avLst/>
              <a:gdLst/>
              <a:ahLst/>
              <a:cxnLst/>
              <a:rect l="l" t="t" r="r" b="b"/>
              <a:pathLst>
                <a:path w="19679" h="16805" extrusionOk="0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90"/>
            <p:cNvSpPr/>
            <p:nvPr/>
          </p:nvSpPr>
          <p:spPr>
            <a:xfrm>
              <a:off x="4003138" y="1524430"/>
              <a:ext cx="281738" cy="230367"/>
            </a:xfrm>
            <a:custGeom>
              <a:avLst/>
              <a:gdLst/>
              <a:ahLst/>
              <a:cxnLst/>
              <a:rect l="l" t="t" r="r" b="b"/>
              <a:pathLst>
                <a:path w="18817" h="15386" extrusionOk="0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90"/>
            <p:cNvSpPr/>
            <p:nvPr/>
          </p:nvSpPr>
          <p:spPr>
            <a:xfrm>
              <a:off x="4137547" y="1524280"/>
              <a:ext cx="147329" cy="230517"/>
            </a:xfrm>
            <a:custGeom>
              <a:avLst/>
              <a:gdLst/>
              <a:ahLst/>
              <a:cxnLst/>
              <a:rect l="l" t="t" r="r" b="b"/>
              <a:pathLst>
                <a:path w="9840" h="15396" extrusionOk="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90"/>
            <p:cNvSpPr/>
            <p:nvPr/>
          </p:nvSpPr>
          <p:spPr>
            <a:xfrm>
              <a:off x="4137547" y="1766430"/>
              <a:ext cx="25828" cy="58003"/>
            </a:xfrm>
            <a:custGeom>
              <a:avLst/>
              <a:gdLst/>
              <a:ahLst/>
              <a:cxnLst/>
              <a:rect l="l" t="t" r="r" b="b"/>
              <a:pathLst>
                <a:path w="1725" h="3874" extrusionOk="0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25" name="Google Shape;8725;p90"/>
          <p:cNvSpPr txBox="1"/>
          <p:nvPr/>
        </p:nvSpPr>
        <p:spPr>
          <a:xfrm>
            <a:off x="849675" y="722092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Educational Icons</a:t>
            </a:r>
            <a:endParaRPr sz="2400">
              <a:solidFill>
                <a:srgbClr val="FFFFFF"/>
              </a:solidFill>
            </a:endParaRPr>
          </a:p>
        </p:txBody>
      </p:sp>
      <p:sp>
        <p:nvSpPr>
          <p:cNvPr id="8726" name="Google Shape;8726;p90"/>
          <p:cNvSpPr txBox="1"/>
          <p:nvPr/>
        </p:nvSpPr>
        <p:spPr>
          <a:xfrm>
            <a:off x="4858400" y="722092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Medical Icons</a:t>
            </a:r>
            <a:endParaRPr sz="2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42"/>
          <p:cNvSpPr txBox="1">
            <a:spLocks noGrp="1"/>
          </p:cNvSpPr>
          <p:nvPr>
            <p:ph type="title"/>
          </p:nvPr>
        </p:nvSpPr>
        <p:spPr>
          <a:xfrm>
            <a:off x="713225" y="539500"/>
            <a:ext cx="66504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CONTENTS OF THIS TEMPLATE</a:t>
            </a:r>
            <a:endParaRPr dirty="0"/>
          </a:p>
        </p:txBody>
      </p:sp>
      <p:pic>
        <p:nvPicPr>
          <p:cNvPr id="246" name="Google Shape;246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25" y="3215911"/>
            <a:ext cx="2887225" cy="1772674"/>
          </a:xfrm>
          <a:prstGeom prst="rect">
            <a:avLst/>
          </a:prstGeom>
          <a:noFill/>
          <a:ln>
            <a:noFill/>
          </a:ln>
        </p:spPr>
      </p:pic>
      <p:sp>
        <p:nvSpPr>
          <p:cNvPr id="247" name="Google Shape;247;p42"/>
          <p:cNvSpPr/>
          <p:nvPr/>
        </p:nvSpPr>
        <p:spPr>
          <a:xfrm>
            <a:off x="8050951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lt2"/>
                </a:solidFill>
                <a:latin typeface="Kosugi Maru"/>
              </a:rPr>
              <a:t>I</a:t>
            </a:r>
          </a:p>
        </p:txBody>
      </p:sp>
      <p:sp>
        <p:nvSpPr>
          <p:cNvPr id="6" name="Google Shape;665;p36"/>
          <p:cNvSpPr txBox="1">
            <a:spLocks/>
          </p:cNvSpPr>
          <p:nvPr/>
        </p:nvSpPr>
        <p:spPr>
          <a:xfrm>
            <a:off x="713225" y="1290203"/>
            <a:ext cx="3387600" cy="841800"/>
          </a:xfrm>
          <a:prstGeom prst="rect">
            <a:avLst/>
          </a:prstGeom>
          <a:noFill/>
          <a:ln>
            <a:noFill/>
          </a:ln>
          <a:effectLst>
            <a:outerShdw dist="38100" dir="1440000" algn="bl" rotWithShape="0">
              <a:schemeClr val="dk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Denk One"/>
              <a:buNone/>
              <a:defRPr sz="4000" b="0" i="0" u="none" strike="noStrike" cap="none">
                <a:solidFill>
                  <a:schemeClr val="accent2"/>
                </a:solidFill>
                <a:latin typeface="Denk One"/>
                <a:ea typeface="Denk One"/>
                <a:cs typeface="Denk One"/>
                <a:sym typeface="Denk On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ssion One"/>
              <a:buNone/>
              <a:defRPr sz="4000" b="0" i="0" u="none" strike="noStrike" cap="none">
                <a:solidFill>
                  <a:schemeClr val="dk1"/>
                </a:solidFill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r>
              <a:rPr lang="es-PE" dirty="0" smtClean="0">
                <a:solidFill>
                  <a:srgbClr val="00B0F0"/>
                </a:solidFill>
              </a:rPr>
              <a:t>No new medication</a:t>
            </a:r>
            <a:endParaRPr lang="es-PE" dirty="0">
              <a:solidFill>
                <a:srgbClr val="00B0F0"/>
              </a:solidFill>
            </a:endParaRPr>
          </a:p>
        </p:txBody>
      </p:sp>
      <p:sp>
        <p:nvSpPr>
          <p:cNvPr id="7" name="Google Shape;667;p36"/>
          <p:cNvSpPr txBox="1">
            <a:spLocks/>
          </p:cNvSpPr>
          <p:nvPr/>
        </p:nvSpPr>
        <p:spPr>
          <a:xfrm>
            <a:off x="713225" y="2317806"/>
            <a:ext cx="3387600" cy="713400"/>
          </a:xfrm>
          <a:prstGeom prst="rect">
            <a:avLst/>
          </a:prstGeom>
          <a:gradFill>
            <a:gsLst>
              <a:gs pos="0">
                <a:srgbClr val="F1E5E9"/>
              </a:gs>
              <a:gs pos="100000">
                <a:srgbClr val="FFFFFF"/>
              </a:gs>
            </a:gsLst>
            <a:lin ang="5400700" scaled="0"/>
          </a:gra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Didact Gothic"/>
              <a:buAutoNum type="arabicPeriod"/>
              <a:defRPr sz="12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alphaL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romanL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arabi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alphaL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romanL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arabi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alphaL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/>
              <a:buAutoNum type="romanLcPeriod"/>
              <a:defRPr sz="1400" b="0" i="0" u="none" strike="noStrike" cap="none">
                <a:solidFill>
                  <a:schemeClr val="dk1"/>
                </a:solidFill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pPr marL="0" indent="0">
              <a:spcAft>
                <a:spcPts val="1200"/>
              </a:spcAft>
              <a:buFont typeface="Didact Gothic"/>
              <a:buNone/>
            </a:pPr>
            <a:r>
              <a:rPr lang="en-US" dirty="0" smtClean="0"/>
              <a:t>You can enter a subtitle here if you need it</a:t>
            </a:r>
            <a:endParaRPr lang="en-US" dirty="0"/>
          </a:p>
        </p:txBody>
      </p:sp>
      <p:sp>
        <p:nvSpPr>
          <p:cNvPr id="3" name="Rectángulo 2"/>
          <p:cNvSpPr/>
          <p:nvPr/>
        </p:nvSpPr>
        <p:spPr>
          <a:xfrm>
            <a:off x="713225" y="2590164"/>
            <a:ext cx="3047574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spcBef>
                <a:spcPts val="1600"/>
              </a:spcBef>
            </a:pPr>
            <a:r>
              <a:rPr lang="en-US" dirty="0">
                <a:solidFill>
                  <a:srgbClr val="4B2B72"/>
                </a:solidFill>
              </a:rPr>
              <a:t>And the most important thing: the audience won’t miss the point of your presentation</a:t>
            </a:r>
            <a:endParaRPr lang="en-US" dirty="0">
              <a:solidFill>
                <a:srgbClr val="4B2B72"/>
              </a:solidFill>
            </a:endParaRP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85263" y="1300671"/>
            <a:ext cx="2981250" cy="3746250"/>
          </a:xfrm>
          <a:prstGeom prst="rect">
            <a:avLst/>
          </a:prstGeom>
        </p:spPr>
      </p:pic>
      <p:pic>
        <p:nvPicPr>
          <p:cNvPr id="10" name="Google Shape;246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353286" y="3976731"/>
            <a:ext cx="1764471" cy="108333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" name="Google Shape;246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992285" y="975675"/>
            <a:ext cx="1058666" cy="64999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" name="Google Shape;665;p36"/>
          <p:cNvSpPr txBox="1">
            <a:spLocks noGrp="1"/>
          </p:cNvSpPr>
          <p:nvPr>
            <p:ph type="title"/>
          </p:nvPr>
        </p:nvSpPr>
        <p:spPr>
          <a:xfrm>
            <a:off x="4883900" y="2418300"/>
            <a:ext cx="33876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/>
              <a:t>No new medication</a:t>
            </a:r>
            <a:endParaRPr sz="4800" dirty="0"/>
          </a:p>
        </p:txBody>
      </p:sp>
      <p:sp>
        <p:nvSpPr>
          <p:cNvPr id="666" name="Google Shape;666;p36"/>
          <p:cNvSpPr txBox="1">
            <a:spLocks noGrp="1"/>
          </p:cNvSpPr>
          <p:nvPr>
            <p:ph type="title" idx="2"/>
          </p:nvPr>
        </p:nvSpPr>
        <p:spPr>
          <a:xfrm>
            <a:off x="6343900" y="1180025"/>
            <a:ext cx="1441800" cy="66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667" name="Google Shape;667;p36"/>
          <p:cNvSpPr txBox="1">
            <a:spLocks noGrp="1"/>
          </p:cNvSpPr>
          <p:nvPr>
            <p:ph type="subTitle" idx="1"/>
          </p:nvPr>
        </p:nvSpPr>
        <p:spPr>
          <a:xfrm>
            <a:off x="4333700" y="3609175"/>
            <a:ext cx="39378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800" dirty="0"/>
              <a:t>You can enter a subtitle here if you need it</a:t>
            </a:r>
            <a:endParaRPr sz="2800" dirty="0"/>
          </a:p>
        </p:txBody>
      </p:sp>
      <p:sp>
        <p:nvSpPr>
          <p:cNvPr id="670" name="Google Shape;670;p36"/>
          <p:cNvSpPr/>
          <p:nvPr/>
        </p:nvSpPr>
        <p:spPr>
          <a:xfrm>
            <a:off x="1080250" y="807825"/>
            <a:ext cx="312819" cy="289153"/>
          </a:xfrm>
          <a:custGeom>
            <a:avLst/>
            <a:gdLst/>
            <a:ahLst/>
            <a:cxnLst/>
            <a:rect l="l" t="t" r="r" b="b"/>
            <a:pathLst>
              <a:path w="36759" h="33978" extrusionOk="0">
                <a:moveTo>
                  <a:pt x="18380" y="0"/>
                </a:moveTo>
                <a:cubicBezTo>
                  <a:pt x="17607" y="0"/>
                  <a:pt x="16835" y="403"/>
                  <a:pt x="16438" y="1207"/>
                </a:cubicBezTo>
                <a:lnTo>
                  <a:pt x="12631" y="8924"/>
                </a:lnTo>
                <a:cubicBezTo>
                  <a:pt x="12315" y="9563"/>
                  <a:pt x="11705" y="10006"/>
                  <a:pt x="11000" y="10108"/>
                </a:cubicBezTo>
                <a:lnTo>
                  <a:pt x="2484" y="11345"/>
                </a:lnTo>
                <a:cubicBezTo>
                  <a:pt x="709" y="11604"/>
                  <a:pt x="0" y="13786"/>
                  <a:pt x="1285" y="15038"/>
                </a:cubicBezTo>
                <a:lnTo>
                  <a:pt x="7446" y="21045"/>
                </a:lnTo>
                <a:cubicBezTo>
                  <a:pt x="7956" y="21541"/>
                  <a:pt x="8190" y="22258"/>
                  <a:pt x="8069" y="22960"/>
                </a:cubicBezTo>
                <a:lnTo>
                  <a:pt x="6615" y="31442"/>
                </a:lnTo>
                <a:cubicBezTo>
                  <a:pt x="6375" y="32841"/>
                  <a:pt x="7486" y="33977"/>
                  <a:pt x="8747" y="33977"/>
                </a:cubicBezTo>
                <a:cubicBezTo>
                  <a:pt x="9080" y="33977"/>
                  <a:pt x="9424" y="33898"/>
                  <a:pt x="9755" y="33723"/>
                </a:cubicBezTo>
                <a:lnTo>
                  <a:pt x="17373" y="29719"/>
                </a:lnTo>
                <a:cubicBezTo>
                  <a:pt x="17688" y="29554"/>
                  <a:pt x="18034" y="29471"/>
                  <a:pt x="18380" y="29471"/>
                </a:cubicBezTo>
                <a:cubicBezTo>
                  <a:pt x="18726" y="29471"/>
                  <a:pt x="19072" y="29554"/>
                  <a:pt x="19387" y="29719"/>
                </a:cubicBezTo>
                <a:lnTo>
                  <a:pt x="27004" y="33723"/>
                </a:lnTo>
                <a:cubicBezTo>
                  <a:pt x="27336" y="33898"/>
                  <a:pt x="27679" y="33977"/>
                  <a:pt x="28012" y="33977"/>
                </a:cubicBezTo>
                <a:cubicBezTo>
                  <a:pt x="29273" y="33977"/>
                  <a:pt x="30385" y="32841"/>
                  <a:pt x="30144" y="31442"/>
                </a:cubicBezTo>
                <a:lnTo>
                  <a:pt x="28690" y="22960"/>
                </a:lnTo>
                <a:cubicBezTo>
                  <a:pt x="28569" y="22258"/>
                  <a:pt x="28803" y="21541"/>
                  <a:pt x="29313" y="21045"/>
                </a:cubicBezTo>
                <a:lnTo>
                  <a:pt x="35474" y="15038"/>
                </a:lnTo>
                <a:cubicBezTo>
                  <a:pt x="36759" y="13786"/>
                  <a:pt x="36050" y="11604"/>
                  <a:pt x="34275" y="11345"/>
                </a:cubicBezTo>
                <a:lnTo>
                  <a:pt x="25759" y="10108"/>
                </a:lnTo>
                <a:cubicBezTo>
                  <a:pt x="25054" y="10006"/>
                  <a:pt x="24445" y="9563"/>
                  <a:pt x="24130" y="8924"/>
                </a:cubicBezTo>
                <a:lnTo>
                  <a:pt x="20321" y="1207"/>
                </a:lnTo>
                <a:cubicBezTo>
                  <a:pt x="19924" y="403"/>
                  <a:pt x="19152" y="0"/>
                  <a:pt x="1838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0250" y="565057"/>
            <a:ext cx="3321150" cy="4578443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44"/>
          <p:cNvSpPr txBox="1">
            <a:spLocks noGrp="1"/>
          </p:cNvSpPr>
          <p:nvPr>
            <p:ph type="subTitle" idx="5"/>
          </p:nvPr>
        </p:nvSpPr>
        <p:spPr>
          <a:xfrm>
            <a:off x="1591700" y="3361071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62" name="Google Shape;262;p44"/>
          <p:cNvSpPr txBox="1">
            <a:spLocks noGrp="1"/>
          </p:cNvSpPr>
          <p:nvPr>
            <p:ph type="title" idx="4"/>
          </p:nvPr>
        </p:nvSpPr>
        <p:spPr>
          <a:xfrm>
            <a:off x="1591854" y="3030171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FANS</a:t>
            </a:r>
            <a:endParaRPr/>
          </a:p>
        </p:txBody>
      </p:sp>
      <p:sp>
        <p:nvSpPr>
          <p:cNvPr id="263" name="Google Shape;263;p44"/>
          <p:cNvSpPr txBox="1">
            <a:spLocks noGrp="1"/>
          </p:cNvSpPr>
          <p:nvPr>
            <p:ph type="title" idx="7"/>
          </p:nvPr>
        </p:nvSpPr>
        <p:spPr>
          <a:xfrm>
            <a:off x="1591854" y="2221754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TOKYO</a:t>
            </a:r>
            <a:endParaRPr/>
          </a:p>
        </p:txBody>
      </p:sp>
      <p:sp>
        <p:nvSpPr>
          <p:cNvPr id="264" name="Google Shape;264;p44"/>
          <p:cNvSpPr txBox="1">
            <a:spLocks noGrp="1"/>
          </p:cNvSpPr>
          <p:nvPr>
            <p:ph type="title" idx="6"/>
          </p:nvPr>
        </p:nvSpPr>
        <p:spPr>
          <a:xfrm>
            <a:off x="713225" y="3030171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65" name="Google Shape;265;p44"/>
          <p:cNvSpPr txBox="1">
            <a:spLocks noGrp="1"/>
          </p:cNvSpPr>
          <p:nvPr>
            <p:ph type="subTitle" idx="8"/>
          </p:nvPr>
        </p:nvSpPr>
        <p:spPr>
          <a:xfrm>
            <a:off x="1591700" y="2552654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66" name="Google Shape;266;p44"/>
          <p:cNvSpPr txBox="1">
            <a:spLocks noGrp="1"/>
          </p:cNvSpPr>
          <p:nvPr>
            <p:ph type="title" idx="9"/>
          </p:nvPr>
        </p:nvSpPr>
        <p:spPr>
          <a:xfrm>
            <a:off x="713225" y="2221754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67" name="Google Shape;267;p44"/>
          <p:cNvSpPr txBox="1">
            <a:spLocks noGrp="1"/>
          </p:cNvSpPr>
          <p:nvPr>
            <p:ph type="title"/>
          </p:nvPr>
        </p:nvSpPr>
        <p:spPr>
          <a:xfrm>
            <a:off x="1591854" y="3838588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GET READY TO GO</a:t>
            </a:r>
            <a:endParaRPr/>
          </a:p>
        </p:txBody>
      </p:sp>
      <p:sp>
        <p:nvSpPr>
          <p:cNvPr id="268" name="Google Shape;268;p44"/>
          <p:cNvSpPr txBox="1">
            <a:spLocks noGrp="1"/>
          </p:cNvSpPr>
          <p:nvPr>
            <p:ph type="subTitle" idx="1"/>
          </p:nvPr>
        </p:nvSpPr>
        <p:spPr>
          <a:xfrm>
            <a:off x="1591700" y="4169488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sp>
        <p:nvSpPr>
          <p:cNvPr id="269" name="Google Shape;269;p44"/>
          <p:cNvSpPr txBox="1">
            <a:spLocks noGrp="1"/>
          </p:cNvSpPr>
          <p:nvPr>
            <p:ph type="title" idx="2"/>
          </p:nvPr>
        </p:nvSpPr>
        <p:spPr>
          <a:xfrm>
            <a:off x="713225" y="3838588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270" name="Google Shape;270;p44"/>
          <p:cNvSpPr txBox="1">
            <a:spLocks noGrp="1"/>
          </p:cNvSpPr>
          <p:nvPr>
            <p:ph type="title" idx="15"/>
          </p:nvPr>
        </p:nvSpPr>
        <p:spPr>
          <a:xfrm>
            <a:off x="713225" y="1413338"/>
            <a:ext cx="767100" cy="647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71" name="Google Shape;271;p44"/>
          <p:cNvSpPr txBox="1">
            <a:spLocks noGrp="1"/>
          </p:cNvSpPr>
          <p:nvPr>
            <p:ph type="title" idx="3"/>
          </p:nvPr>
        </p:nvSpPr>
        <p:spPr>
          <a:xfrm>
            <a:off x="713338" y="539500"/>
            <a:ext cx="43791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272" name="Google Shape;272;p44"/>
          <p:cNvSpPr txBox="1">
            <a:spLocks noGrp="1"/>
          </p:cNvSpPr>
          <p:nvPr>
            <p:ph type="title" idx="13"/>
          </p:nvPr>
        </p:nvSpPr>
        <p:spPr>
          <a:xfrm>
            <a:off x="1591854" y="1413338"/>
            <a:ext cx="3500700" cy="330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WHAT’S TOKYO COMIC CON?</a:t>
            </a:r>
            <a:endParaRPr/>
          </a:p>
        </p:txBody>
      </p:sp>
      <p:sp>
        <p:nvSpPr>
          <p:cNvPr id="273" name="Google Shape;273;p44"/>
          <p:cNvSpPr txBox="1">
            <a:spLocks noGrp="1"/>
          </p:cNvSpPr>
          <p:nvPr>
            <p:ph type="subTitle" idx="14"/>
          </p:nvPr>
        </p:nvSpPr>
        <p:spPr>
          <a:xfrm>
            <a:off x="1591700" y="1744238"/>
            <a:ext cx="3500700" cy="3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describe the topic of the section here</a:t>
            </a:r>
            <a:endParaRPr/>
          </a:p>
        </p:txBody>
      </p:sp>
      <p:pic>
        <p:nvPicPr>
          <p:cNvPr id="275" name="Google Shape;275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5024897" y="342462"/>
            <a:ext cx="1965774" cy="1236326"/>
          </a:xfrm>
          <a:prstGeom prst="rect">
            <a:avLst/>
          </a:prstGeom>
          <a:noFill/>
          <a:ln>
            <a:noFill/>
          </a:ln>
        </p:spPr>
      </p:pic>
      <p:sp>
        <p:nvSpPr>
          <p:cNvPr id="276" name="Google Shape;276;p44"/>
          <p:cNvSpPr txBox="1">
            <a:spLocks noGrp="1"/>
          </p:cNvSpPr>
          <p:nvPr>
            <p:ph type="title" idx="13"/>
          </p:nvPr>
        </p:nvSpPr>
        <p:spPr>
          <a:xfrm>
            <a:off x="5293299" y="722512"/>
            <a:ext cx="1262100" cy="393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 dirty="0"/>
              <a:t>I LOVE IT!</a:t>
            </a:r>
            <a:endParaRPr sz="2500" dirty="0"/>
          </a:p>
        </p:txBody>
      </p:sp>
      <p:sp>
        <p:nvSpPr>
          <p:cNvPr id="277" name="Google Shape;277;p44"/>
          <p:cNvSpPr/>
          <p:nvPr/>
        </p:nvSpPr>
        <p:spPr>
          <a:xfrm>
            <a:off x="5851155" y="3223373"/>
            <a:ext cx="356018" cy="133129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フ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ァ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2"/>
                </a:solidFill>
                <a:latin typeface="Kosugi Maru"/>
              </a:rPr>
              <a:t>ン</a:t>
            </a:r>
          </a:p>
        </p:txBody>
      </p:sp>
      <p:pic>
        <p:nvPicPr>
          <p:cNvPr id="19" name="Imagen 1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40168" y="898634"/>
            <a:ext cx="2104870" cy="4224920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45"/>
          <p:cNvSpPr txBox="1">
            <a:spLocks noGrp="1"/>
          </p:cNvSpPr>
          <p:nvPr>
            <p:ph type="title"/>
          </p:nvPr>
        </p:nvSpPr>
        <p:spPr>
          <a:xfrm>
            <a:off x="1637100" y="1063031"/>
            <a:ext cx="5869800" cy="2332800"/>
          </a:xfrm>
          <a:prstGeom prst="rect">
            <a:avLst/>
          </a:prstGeom>
        </p:spPr>
        <p:txBody>
          <a:bodyPr spcFirstLastPara="1" wrap="square" lIns="365750" tIns="91425" rIns="36575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  <p:sp>
        <p:nvSpPr>
          <p:cNvPr id="283" name="Google Shape;283;p45"/>
          <p:cNvSpPr txBox="1">
            <a:spLocks noGrp="1"/>
          </p:cNvSpPr>
          <p:nvPr>
            <p:ph type="title" idx="2"/>
          </p:nvPr>
        </p:nvSpPr>
        <p:spPr>
          <a:xfrm>
            <a:off x="1637100" y="3667975"/>
            <a:ext cx="5869800" cy="564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pic>
        <p:nvPicPr>
          <p:cNvPr id="284" name="Google Shape;2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00007">
            <a:off x="574162" y="555974"/>
            <a:ext cx="1734126" cy="1064701"/>
          </a:xfrm>
          <a:prstGeom prst="rect">
            <a:avLst/>
          </a:prstGeom>
          <a:noFill/>
          <a:ln>
            <a:noFill/>
          </a:ln>
        </p:spPr>
      </p:pic>
      <p:sp>
        <p:nvSpPr>
          <p:cNvPr id="285" name="Google Shape;285;p45"/>
          <p:cNvSpPr/>
          <p:nvPr/>
        </p:nvSpPr>
        <p:spPr>
          <a:xfrm>
            <a:off x="8050951" y="539507"/>
            <a:ext cx="369143" cy="3612207"/>
          </a:xfrm>
          <a:prstGeom prst="rect">
            <a:avLst/>
          </a:prstGeom>
        </p:spPr>
        <p:txBody>
          <a:bodyPr>
            <a:prstTxWarp prst="textPlain">
              <a:avLst/>
            </a:prstTxWarp>
          </a:bodyPr>
          <a:lstStyle/>
          <a:p>
            <a:pPr lvl="0" algn="ctr"/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ポ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ッ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プ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ル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チ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ャ</a:t>
            </a:r>
            <a:b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</a:br>
            <a:r>
              <a:rPr b="1" i="0">
                <a:ln w="19050" cap="flat" cmpd="sng">
                  <a:solidFill>
                    <a:schemeClr val="dk1"/>
                  </a:solidFill>
                  <a:prstDash val="solid"/>
                  <a:round/>
                  <a:headEnd type="none" w="sm" len="sm"/>
                  <a:tailEnd type="none" w="sm" len="sm"/>
                </a:ln>
                <a:solidFill>
                  <a:schemeClr val="accent6"/>
                </a:solidFill>
                <a:latin typeface="Kosugi Maru"/>
              </a:rPr>
              <a:t>I</a:t>
            </a:r>
          </a:p>
        </p:txBody>
      </p:sp>
      <p:pic>
        <p:nvPicPr>
          <p:cNvPr id="6" name="Google Shape;2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00007">
            <a:off x="767723" y="4251202"/>
            <a:ext cx="813986" cy="499763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2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778364">
            <a:off x="578594" y="2537415"/>
            <a:ext cx="1304167" cy="800719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2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778364">
            <a:off x="6852862" y="624655"/>
            <a:ext cx="852420" cy="523360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Google Shape;2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778364">
            <a:off x="7189684" y="3810173"/>
            <a:ext cx="1555822" cy="955228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Google Shape;28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00007">
            <a:off x="7146118" y="2470147"/>
            <a:ext cx="813986" cy="4997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okyo Comic Convention by Slidesgo">
  <a:themeElements>
    <a:clrScheme name="Simple Light">
      <a:dk1>
        <a:srgbClr val="4B2B72"/>
      </a:dk1>
      <a:lt1>
        <a:srgbClr val="E3E4DF"/>
      </a:lt1>
      <a:dk2>
        <a:srgbClr val="216399"/>
      </a:dk2>
      <a:lt2>
        <a:srgbClr val="40A6B7"/>
      </a:lt2>
      <a:accent1>
        <a:srgbClr val="289448"/>
      </a:accent1>
      <a:accent2>
        <a:srgbClr val="A6C569"/>
      </a:accent2>
      <a:accent3>
        <a:srgbClr val="5C2749"/>
      </a:accent3>
      <a:accent4>
        <a:srgbClr val="D374A5"/>
      </a:accent4>
      <a:accent5>
        <a:srgbClr val="CB4F41"/>
      </a:accent5>
      <a:accent6>
        <a:srgbClr val="E5A92A"/>
      </a:accent6>
      <a:hlink>
        <a:srgbClr val="4B2B7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869FB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102</TotalTime>
  <Words>1799</Words>
  <Application>Microsoft Office PowerPoint</Application>
  <PresentationFormat>Presentación en pantalla (16:9)</PresentationFormat>
  <Paragraphs>341</Paragraphs>
  <Slides>52</Slides>
  <Notes>49</Notes>
  <HiddenSlides>0</HiddenSlides>
  <MMClips>0</MMClips>
  <ScaleCrop>false</ScaleCrop>
  <HeadingPairs>
    <vt:vector size="6" baseType="variant">
      <vt:variant>
        <vt:lpstr>Fuentes usadas</vt:lpstr>
      </vt:variant>
      <vt:variant>
        <vt:i4>9</vt:i4>
      </vt:variant>
      <vt:variant>
        <vt:lpstr>Tema</vt:lpstr>
      </vt:variant>
      <vt:variant>
        <vt:i4>2</vt:i4>
      </vt:variant>
      <vt:variant>
        <vt:lpstr>Títulos de diapositiva</vt:lpstr>
      </vt:variant>
      <vt:variant>
        <vt:i4>52</vt:i4>
      </vt:variant>
    </vt:vector>
  </HeadingPairs>
  <TitlesOfParts>
    <vt:vector size="63" baseType="lpstr">
      <vt:lpstr>Arial</vt:lpstr>
      <vt:lpstr>Wingdings</vt:lpstr>
      <vt:lpstr>Kosugi Maru</vt:lpstr>
      <vt:lpstr>Arial Unicode MS</vt:lpstr>
      <vt:lpstr>Denk One</vt:lpstr>
      <vt:lpstr>Passion One</vt:lpstr>
      <vt:lpstr>Chivo Black</vt:lpstr>
      <vt:lpstr>Didact Gothic</vt:lpstr>
      <vt:lpstr>Proxima Nova</vt:lpstr>
      <vt:lpstr>Tokyo Comic Convention by Slidesgo</vt:lpstr>
      <vt:lpstr>Slidesgo Final Pages</vt:lpstr>
      <vt:lpstr>Free Template</vt:lpstr>
      <vt:lpstr>Presentación de PowerPoint</vt:lpstr>
      <vt:lpstr>Whoa!</vt:lpstr>
      <vt:lpstr>Presentación de PowerPoint</vt:lpstr>
      <vt:lpstr>Presentación de PowerPoint</vt:lpstr>
      <vt:lpstr>CONTENTS OF THIS TEMPLATE</vt:lpstr>
      <vt:lpstr>No new medication</vt:lpstr>
      <vt:lpstr>THE FANS</vt:lpstr>
      <vt:lpstr>“This is a quote, words full of wisdom that someone important said and can make the reader get inspired.”</vt:lpstr>
      <vt:lpstr>Presentación de PowerPoint</vt:lpstr>
      <vt:lpstr>WHAT’S TOKYO COMIC CON?</vt:lpstr>
      <vt:lpstr>WHAT’S TOKYO COMIC CON?</vt:lpstr>
      <vt:lpstr>Presentación de PowerPoint</vt:lpstr>
      <vt:lpstr>WHAT DOES THE EVENT COVER?</vt:lpstr>
      <vt:lpstr>THE ORIGINS</vt:lpstr>
      <vt:lpstr>Presentación de PowerPoint</vt:lpstr>
      <vt:lpstr>ALL GENRES ARE INCLUDED</vt:lpstr>
      <vt:lpstr>MERCURY</vt:lpstr>
      <vt:lpstr>Why so sad?</vt:lpstr>
      <vt:lpstr>IMPORTANT DATES</vt:lpstr>
      <vt:lpstr>—Someone famous </vt:lpstr>
      <vt:lpstr>ABOUT TOKYO</vt:lpstr>
      <vt:lpstr>A PICTURE IS WORTH A THOUSAND WORDS</vt:lpstr>
      <vt:lpstr>MERCURY</vt:lpstr>
      <vt:lpstr>MERCURY</vt:lpstr>
      <vt:lpstr>Keep play gentle </vt:lpstr>
      <vt:lpstr>Presentación de PowerPoint</vt:lpstr>
      <vt:lpstr>JAPANESE FOOD</vt:lpstr>
      <vt:lpstr>A picture always reinforces the concept</vt:lpstr>
      <vt:lpstr>THE FANS</vt:lpstr>
      <vt:lpstr>9h 55m 23s</vt:lpstr>
      <vt:lpstr>Presentación de PowerPoint</vt:lpstr>
      <vt:lpstr>MERCURY</vt:lpstr>
      <vt:lpstr>A picture is worth a thousand words</vt:lpstr>
      <vt:lpstr>GET READY TO GO</vt:lpstr>
      <vt:lpstr>ARE YOU A REAL FAN?</vt:lpstr>
      <vt:lpstr>CHECK YOUR RESULTS</vt:lpstr>
      <vt:lpstr>WHAT DO YOU HAVE TO PREPARE?</vt:lpstr>
      <vt:lpstr>AND DRESS UP!</vt:lpstr>
      <vt:lpstr>DESKTOP SOFTWARE</vt:lpstr>
      <vt:lpstr>TABLET APP</vt:lpstr>
      <vt:lpstr>JENNA DOE</vt:lpstr>
      <vt:lpstr>Presentación de PowerPoint</vt:lpstr>
      <vt:lpstr>ALTERNATIVE RESOURCES</vt:lpstr>
      <vt:lpstr>SUPERHERO FLAT ICON PACK</vt:lpstr>
      <vt:lpstr>RESOURCES</vt:lpstr>
      <vt:lpstr>RESOURCES</vt:lpstr>
      <vt:lpstr>RESOURCES</vt:lpstr>
      <vt:lpstr>RESOURCES</vt:lpstr>
      <vt:lpstr>RESOURCES</vt:lpstr>
      <vt:lpstr>...and our sets of editable icons</vt:lpstr>
      <vt:lpstr>Presentación de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CONVENTION</dc:title>
  <dc:creator>Sr GRYM</dc:creator>
  <cp:lastModifiedBy>ADMIN</cp:lastModifiedBy>
  <cp:revision>19</cp:revision>
  <dcterms:modified xsi:type="dcterms:W3CDTF">2021-12-22T22:09:44Z</dcterms:modified>
</cp:coreProperties>
</file>