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Play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BjBH2MwhaDzrWikPBxIDJ4RSo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31877" y="216213"/>
            <a:ext cx="777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rgbClr val="143C64"/>
                </a:solidFill>
              </a:rPr>
              <a:t>Título do Trabalho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231882" y="804028"/>
            <a:ext cx="7584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Autores e Afiliação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231871" y="1508975"/>
            <a:ext cx="269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accent1"/>
                </a:solidFill>
              </a:rPr>
              <a:t>Introdução</a:t>
            </a:r>
            <a:endParaRPr sz="2000"/>
          </a:p>
        </p:txBody>
      </p:sp>
      <p:sp>
        <p:nvSpPr>
          <p:cNvPr id="87" name="Google Shape;87;p1"/>
          <p:cNvSpPr txBox="1"/>
          <p:nvPr/>
        </p:nvSpPr>
        <p:spPr>
          <a:xfrm>
            <a:off x="6458600" y="1508975"/>
            <a:ext cx="220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accent1"/>
                </a:solidFill>
              </a:rPr>
              <a:t>Objetivos</a:t>
            </a:r>
            <a:endParaRPr sz="2000"/>
          </a:p>
        </p:txBody>
      </p:sp>
      <p:sp>
        <p:nvSpPr>
          <p:cNvPr id="88" name="Google Shape;88;p1"/>
          <p:cNvSpPr txBox="1"/>
          <p:nvPr/>
        </p:nvSpPr>
        <p:spPr>
          <a:xfrm>
            <a:off x="231874" y="2030598"/>
            <a:ext cx="2541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Inserir </a:t>
            </a:r>
            <a:r>
              <a:rPr lang="pt-BR" sz="1600">
                <a:solidFill>
                  <a:schemeClr val="dk1"/>
                </a:solidFill>
              </a:rPr>
              <a:t>texto/imagem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231875" y="3598650"/>
            <a:ext cx="184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accent1"/>
                </a:solidFill>
              </a:rPr>
              <a:t>Métodos</a:t>
            </a:r>
            <a:endParaRPr sz="2000"/>
          </a:p>
        </p:txBody>
      </p:sp>
      <p:sp>
        <p:nvSpPr>
          <p:cNvPr id="90" name="Google Shape;90;p1"/>
          <p:cNvSpPr txBox="1"/>
          <p:nvPr/>
        </p:nvSpPr>
        <p:spPr>
          <a:xfrm>
            <a:off x="6458600" y="3654950"/>
            <a:ext cx="437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accent1"/>
                </a:solidFill>
              </a:rPr>
              <a:t>Resultados e Conclusões</a:t>
            </a:r>
            <a:endParaRPr sz="2000"/>
          </a:p>
        </p:txBody>
      </p:sp>
      <p:sp>
        <p:nvSpPr>
          <p:cNvPr id="91" name="Google Shape;91;p1"/>
          <p:cNvSpPr txBox="1"/>
          <p:nvPr/>
        </p:nvSpPr>
        <p:spPr>
          <a:xfrm>
            <a:off x="135500" y="6454775"/>
            <a:ext cx="3417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rPr>
              <a:t>Área Temática do Trabalho</a:t>
            </a:r>
            <a:endParaRPr sz="1200">
              <a:solidFill>
                <a:srgbClr val="757575"/>
              </a:solidFill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31875" y="4242699"/>
            <a:ext cx="2541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Inserir </a:t>
            </a:r>
            <a:r>
              <a:rPr lang="pt-BR" sz="1600">
                <a:solidFill>
                  <a:schemeClr val="dk1"/>
                </a:solidFill>
              </a:rPr>
              <a:t>texto/imagem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6458599" y="2030598"/>
            <a:ext cx="2541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Inserir </a:t>
            </a:r>
            <a:r>
              <a:rPr lang="pt-BR" sz="1600">
                <a:solidFill>
                  <a:schemeClr val="dk1"/>
                </a:solidFill>
              </a:rPr>
              <a:t>texto/imagem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6458600" y="4242699"/>
            <a:ext cx="2541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Inserir </a:t>
            </a:r>
            <a:r>
              <a:rPr lang="pt-BR" sz="1600">
                <a:solidFill>
                  <a:schemeClr val="dk1"/>
                </a:solidFill>
              </a:rPr>
              <a:t>texto/imagem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2026-05-22T16:47:35Z</dcterms:created>
  <dc:creator>Cintia Ramari Ferreira</dc:creator>
</cp:coreProperties>
</file>