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8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84" r:id="rId14"/>
    <p:sldId id="267" r:id="rId15"/>
    <p:sldId id="283" r:id="rId16"/>
    <p:sldId id="271" r:id="rId17"/>
    <p:sldId id="272" r:id="rId18"/>
    <p:sldId id="273" r:id="rId19"/>
    <p:sldId id="274" r:id="rId20"/>
    <p:sldId id="275" r:id="rId21"/>
    <p:sldId id="282" r:id="rId22"/>
    <p:sldId id="270" r:id="rId23"/>
    <p:sldId id="308" r:id="rId24"/>
    <p:sldId id="309" r:id="rId25"/>
    <p:sldId id="310" r:id="rId26"/>
    <p:sldId id="311" r:id="rId27"/>
    <p:sldId id="312" r:id="rId28"/>
    <p:sldId id="313" r:id="rId29"/>
    <p:sldId id="314" r:id="rId30"/>
    <p:sldId id="315" r:id="rId31"/>
    <p:sldId id="316" r:id="rId32"/>
    <p:sldId id="317" r:id="rId33"/>
    <p:sldId id="318" r:id="rId34"/>
    <p:sldId id="319" r:id="rId35"/>
    <p:sldId id="320" r:id="rId36"/>
    <p:sldId id="321" r:id="rId37"/>
    <p:sldId id="322" r:id="rId38"/>
    <p:sldId id="323" r:id="rId39"/>
    <p:sldId id="324" r:id="rId40"/>
    <p:sldId id="325" r:id="rId41"/>
    <p:sldId id="326" r:id="rId42"/>
    <p:sldId id="281" r:id="rId43"/>
  </p:sldIdLst>
  <p:sldSz cx="12188825" cy="6858000"/>
  <p:notesSz cx="6858000" cy="9144000"/>
  <p:embeddedFontLst>
    <p:embeddedFont>
      <p:font typeface="Grandstander" pitchFamily="2" charset="0"/>
      <p:regular r:id="rId45"/>
      <p:bold r:id="rId46"/>
      <p:italic r:id="rId47"/>
      <p:boldItalic r:id="rId48"/>
    </p:embeddedFont>
    <p:embeddedFont>
      <p:font typeface="Grandstander Medium" pitchFamily="2" charset="0"/>
      <p:regular r:id="rId49"/>
      <p:italic r:id="rId50"/>
    </p:embeddedFont>
    <p:embeddedFont>
      <p:font typeface="Grandstander SemiBold" pitchFamily="2" charset="0"/>
      <p:bold r:id="rId51"/>
      <p:boldItalic r:id="rId52"/>
    </p:embeddedFont>
    <p:embeddedFont>
      <p:font typeface="Lato" panose="020F0502020204030203" pitchFamily="34" charset="0"/>
      <p:regular r:id="rId53"/>
      <p:bold r:id="rId54"/>
      <p:italic r:id="rId55"/>
      <p:boldItalic r:id="rId56"/>
    </p:embeddedFont>
    <p:embeddedFont>
      <p:font typeface="Verdana" panose="020B0604030504040204" pitchFamily="34" charset="0"/>
      <p:regular r:id="rId57"/>
      <p:bold r:id="rId58"/>
      <p:italic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945" userDrawn="1">
          <p15:clr>
            <a:srgbClr val="A4A3A4"/>
          </p15:clr>
        </p15:guide>
        <p15:guide id="2" orient="horz" pos="867" userDrawn="1">
          <p15:clr>
            <a:srgbClr val="A4A3A4"/>
          </p15:clr>
        </p15:guide>
        <p15:guide id="3" orient="horz" pos="2191" userDrawn="1">
          <p15:clr>
            <a:srgbClr val="A4A3A4"/>
          </p15:clr>
        </p15:guide>
        <p15:guide id="4" pos="7231" userDrawn="1">
          <p15:clr>
            <a:srgbClr val="A4A3A4"/>
          </p15:clr>
        </p15:guide>
        <p15:guide id="5" pos="501" userDrawn="1">
          <p15:clr>
            <a:srgbClr val="A4A3A4"/>
          </p15:clr>
        </p15:guide>
        <p15:guide id="6" pos="3839" userDrawn="1">
          <p15:clr>
            <a:srgbClr val="A4A3A4"/>
          </p15:clr>
        </p15:guide>
        <p15:guide id="7" orient="horz" pos="2954" userDrawn="1">
          <p15:clr>
            <a:srgbClr val="A4A3A4"/>
          </p15:clr>
        </p15:guide>
        <p15:guide id="8" orient="horz" pos="30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1620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1" roundtripDataSignature="AMtx7miO96rpMRKCEwM8bDWum8kTraS0r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77F9F43-F97E-BEEE-D134-95009BC0D53D}" name="Gabriele Sousa" initials="GS" userId="ac9abd09ee50b2ea" providerId="Windows Live"/>
  <p188:author id="{8707A45E-4514-CAE5-3C40-E2CD3DAFA70C}" name="Isabel Cruz do amaral Pupo" initials="IC" userId="S::isabel_pupo@vanzolini-ead.org.br::8f4c32d8-231f-4630-ae3e-1dca2f05616d" providerId="AD"/>
  <p188:author id="{DA3980BC-AD63-A3A1-F67D-EFFA18318BD5}" name="Camile Tesche" initials="CT" userId="799ba2906e76fbb9" providerId="Windows Live"/>
  <p188:author id="{244416BD-00F9-6105-1504-7F37D6FEE1BE}" name="Núbia Tropéia" initials="NT" userId="c0cc2a7b7336194b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DDFF142-9F40-41D4-9A8F-068902A47CDA}">
  <a:tblStyle styleId="{1DDFF142-9F40-41D4-9A8F-068902A47CD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EEF"/>
          </a:solidFill>
        </a:fill>
      </a:tcStyle>
    </a:wholeTbl>
    <a:band1H>
      <a:tcTxStyle/>
      <a:tcStyle>
        <a:tcBdr/>
        <a:fill>
          <a:solidFill>
            <a:srgbClr val="D5DBD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5DBD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93" autoAdjust="0"/>
    <p:restoredTop sz="89138" autoAdjust="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>
        <p:guide orient="horz" pos="3945"/>
        <p:guide orient="horz" pos="867"/>
        <p:guide orient="horz" pos="2191"/>
        <p:guide pos="7231"/>
        <p:guide pos="501"/>
        <p:guide pos="3839"/>
        <p:guide orient="horz" pos="2954"/>
        <p:guide orient="horz" pos="306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162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76" Type="http://schemas.microsoft.com/office/2018/10/relationships/authors" Target="authors.xml"/><Relationship Id="rId7" Type="http://schemas.openxmlformats.org/officeDocument/2006/relationships/slide" Target="slides/slide6.xml"/><Relationship Id="rId71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font" Target="fonts/font16.fntdata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black-and-white-kids-high-five-ilustra%C3%A7%C3%A3o-royalty-free/1365579461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kids-high-five-ilustra%C3%A7%C3%A3o-royalty-free/1365579516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smiling-girl-with-speech-bubble-ilustra%C3%A7%C3%A3o-royalty-free/1382267442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ilustra%C3%A7%C3%A3o/cute-woodland-animals-wild-animal-forest-flora-ilustra%C3%A7%C3%A3o-royalty-free/1142641828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smiling-girl-with-speech-bubble-ilustra%C3%A7%C3%A3o-royalty-free/1382267442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ilustra%C3%A7%C3%A3o/cute-woodland-animals-wild-animal-forest-flora-ilustra%C3%A7%C3%A3o-royalty-free/1142641828" TargetMode="External"/></Relationships>
</file>

<file path=ppt/notesSlides/_rels/notes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ilustra%C3%A7%C3%A3o/growing-grass-and-cultivated-lawn-silhouettes-ilustra%C3%A7%C3%A3o-royalty-free/1141750333" TargetMode="External"/><Relationship Id="rId3" Type="http://schemas.openxmlformats.org/officeDocument/2006/relationships/hyperlink" Target="https://www.youtube.com/watch?v=1FuoEh4g5k0" TargetMode="External"/><Relationship Id="rId7" Type="http://schemas.openxmlformats.org/officeDocument/2006/relationships/hyperlink" Target="https://www.gettyimages.com.br/detail/ilustra%C3%A7%C3%A3o/cute-flat-sun-icon-ilustra%C3%A7%C3%A3o-royalty-free/1124567572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cute-woodland-animals-wild-animal-forest-flora-ilustra%C3%A7%C3%A3o-royalty-free/1142641828" TargetMode="External"/><Relationship Id="rId5" Type="http://schemas.openxmlformats.org/officeDocument/2006/relationships/hyperlink" Target="https://www.gettyimages.com.br/detail/ilustra%C3%A7%C3%A3o/dog-loves-the-boy-ilustra%C3%A7%C3%A3o-royalty-free/625037036" TargetMode="External"/><Relationship Id="rId4" Type="http://schemas.openxmlformats.org/officeDocument/2006/relationships/hyperlink" Target="https://www.gettyimages.com.br/detail/ilustra%C3%A7%C3%A3o/cat-poses-collection-cute-pet-sitting-or-lie-ilustra%C3%A7%C3%A3o-royalty-free/1400095285" TargetMode="Externa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at-poses-collection-cute-pet-sitting-or-lie-ilustra%C3%A7%C3%A3o-royalty-free/1400095285" TargetMode="External"/><Relationship Id="rId7" Type="http://schemas.openxmlformats.org/officeDocument/2006/relationships/hyperlink" Target="https://www.gettyimages.com.br/detail/ilustra%C3%A7%C3%A3o/growing-grass-and-cultivated-lawn-silhouettes-ilustra%C3%A7%C3%A3o-royalty-free/1141750333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cute-flat-sun-icon-ilustra%C3%A7%C3%A3o-royalty-free/1124567572" TargetMode="External"/><Relationship Id="rId5" Type="http://schemas.openxmlformats.org/officeDocument/2006/relationships/hyperlink" Target="https://www.gettyimages.com.br/detail/ilustra%C3%A7%C3%A3o/cute-woodland-animals-wild-animal-forest-flora-ilustra%C3%A7%C3%A3o-royalty-free/1142641828" TargetMode="External"/><Relationship Id="rId4" Type="http://schemas.openxmlformats.org/officeDocument/2006/relationships/hyperlink" Target="https://www.gettyimages.com.br/detail/ilustra%C3%A7%C3%A3o/dog-loves-the-boy-ilustra%C3%A7%C3%A3o-royalty-free/625037036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at-poses-collection-cute-pet-sitting-or-lie-ilustra%C3%A7%C3%A3o-royalty-free/1400095285" TargetMode="External"/><Relationship Id="rId7" Type="http://schemas.openxmlformats.org/officeDocument/2006/relationships/hyperlink" Target="https://www.gettyimages.com.br/detail/ilustra%C3%A7%C3%A3o/growing-grass-and-cultivated-lawn-silhouettes-ilustra%C3%A7%C3%A3o-royalty-free/1141750333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cute-flat-sun-icon-ilustra%C3%A7%C3%A3o-royalty-free/1124567572" TargetMode="External"/><Relationship Id="rId5" Type="http://schemas.openxmlformats.org/officeDocument/2006/relationships/hyperlink" Target="https://www.gettyimages.com.br/detail/ilustra%C3%A7%C3%A3o/cute-woodland-animals-wild-animal-forest-flora-ilustra%C3%A7%C3%A3o-royalty-free/1142641828" TargetMode="External"/><Relationship Id="rId4" Type="http://schemas.openxmlformats.org/officeDocument/2006/relationships/hyperlink" Target="https://www.gettyimages.com.br/detail/ilustra%C3%A7%C3%A3o/dog-loves-the-boy-ilustra%C3%A7%C3%A3o-royalty-free/625037036" TargetMode="Externa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ilustra%C3%A7%C3%A3o/african-cute-girl-with-speech-bubble-ilustra%C3%A7%C3%A3o-royalty-free/1382267070?adppopup=true" TargetMode="External"/><Relationship Id="rId13" Type="http://schemas.openxmlformats.org/officeDocument/2006/relationships/hyperlink" Target="https://www.youtube.com/watch?v=1FuoEh4g5k0" TargetMode="External"/><Relationship Id="rId18" Type="http://schemas.openxmlformats.org/officeDocument/2006/relationships/hyperlink" Target="http://www.freetts.com" TargetMode="External"/><Relationship Id="rId3" Type="http://schemas.openxmlformats.org/officeDocument/2006/relationships/hyperlink" Target="https://www.gettyimages.com.br/detail/foto/preschool-students-and-parents-first-day-of-school-imagem-royalty-free/1092435242" TargetMode="External"/><Relationship Id="rId7" Type="http://schemas.openxmlformats.org/officeDocument/2006/relationships/hyperlink" Target="https://www.gettyimages.com.br/detail/ilustra%C3%A7%C3%A3o/smiling-girl-with-speech-bubble-ilustra%C3%A7%C3%A3o-royalty-free/1382267442" TargetMode="External"/><Relationship Id="rId12" Type="http://schemas.openxmlformats.org/officeDocument/2006/relationships/hyperlink" Target="https://www.gettyimages.com.br/detail/ilustra%C3%A7%C3%A3o/cute-woodland-animals-wild-animal-forest-flora-ilustra%C3%A7%C3%A3o-royalty-free/1142641828" TargetMode="External"/><Relationship Id="rId17" Type="http://schemas.openxmlformats.org/officeDocument/2006/relationships/hyperlink" Target="https://www.gettyimages.com.br/detail/ilustra%C3%A7%C3%A3o/growing-grass-and-cultivated-lawn-silhouettes-ilustra%C3%A7%C3%A3o-royalty-free/1141750333" TargetMode="External"/><Relationship Id="rId2" Type="http://schemas.openxmlformats.org/officeDocument/2006/relationships/slide" Target="../slides/slide21.xml"/><Relationship Id="rId16" Type="http://schemas.openxmlformats.org/officeDocument/2006/relationships/hyperlink" Target="https://www.gettyimages.com.br/detail/ilustra%C3%A7%C3%A3o/cute-flat-sun-icon-ilustra%C3%A7%C3%A3o-royalty-free/1124567572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child-and-suitcase-ilustra%C3%A7%C3%A3o-royalty-free/513470646" TargetMode="External"/><Relationship Id="rId11" Type="http://schemas.openxmlformats.org/officeDocument/2006/relationships/hyperlink" Target="https://www.gettyimages.com.br/detail/ilustra%C3%A7%C3%A3o/smiling-girl-with-speech-bubble-ilustra%C3%A7%C3%A3o-royalty-free/1382267442?adppopup=true" TargetMode="External"/><Relationship Id="rId5" Type="http://schemas.openxmlformats.org/officeDocument/2006/relationships/hyperlink" Target="https://www.gettyimages.com.br/detail/ilustra%C3%A7%C3%A3o/handshake-kids-ilustra%C3%A7%C3%A3o-royalty-free/623525610" TargetMode="External"/><Relationship Id="rId15" Type="http://schemas.openxmlformats.org/officeDocument/2006/relationships/hyperlink" Target="https://www.gettyimages.com.br/detail/ilustra%C3%A7%C3%A3o/dog-loves-the-boy-ilustra%C3%A7%C3%A3o-royalty-free/625037036" TargetMode="External"/><Relationship Id="rId10" Type="http://schemas.openxmlformats.org/officeDocument/2006/relationships/hyperlink" Target="https://www.gettyimages.com.br/detail/ilustra%C3%A7%C3%A3o/black-and-white-kids-high-five-ilustra%C3%A7%C3%A3o-royalty-free/1365579461" TargetMode="External"/><Relationship Id="rId4" Type="http://schemas.openxmlformats.org/officeDocument/2006/relationships/hyperlink" Target="https://www.gettyimages.com.br/detail/ilustra%C3%A7%C3%A3o/kids-high-five-ilustra%C3%A7%C3%A3o-royalty-free/1365579516" TargetMode="External"/><Relationship Id="rId9" Type="http://schemas.openxmlformats.org/officeDocument/2006/relationships/hyperlink" Target="https://www.gettyimages.com.br/detail/ilustra%C3%A7%C3%A3o/smiling-boy-with-speech-bubble-ilustra%C3%A7%C3%A3o-royalty-free/1382267410?adppopup=true" TargetMode="External"/><Relationship Id="rId14" Type="http://schemas.openxmlformats.org/officeDocument/2006/relationships/hyperlink" Target="https://www.gettyimages.com.br/detail/ilustra%C3%A7%C3%A3o/cat-poses-collection-cute-pet-sitting-or-lie-ilustra%C3%A7%C3%A3o-royalty-free/1400095285" TargetMode="Externa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preschool-students-and-parents-first-day-of-school-imagem-royalty-free/1092435242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kids-high-five-ilustra%C3%A7%C3%A3o-royalty-free/1365579516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handshake-kids-ilustra%C3%A7%C3%A3o-royalty-free/623525610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hild-and-suitcase-ilustra%C3%A7%C3%A3o-royalty-free/513470646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kids-high-five-ilustra%C3%A7%C3%A3o-royalty-free/1365579516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child-and-suitcase-ilustra%C3%A7%C3%A3o-royalty-free/513470646" TargetMode="External"/><Relationship Id="rId4" Type="http://schemas.openxmlformats.org/officeDocument/2006/relationships/hyperlink" Target="https://www.gettyimages.com.br/detail/ilustra%C3%A7%C3%A3o/handshake-kids-ilustra%C3%A7%C3%A3o-royalty-free/623525610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smiling-girl-with-speech-bubble-ilustra%C3%A7%C3%A3o-royalty-free/1382267442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smiling-boy-with-speech-bubble-ilustra%C3%A7%C3%A3o-royalty-free/1382267410" TargetMode="External"/><Relationship Id="rId4" Type="http://schemas.openxmlformats.org/officeDocument/2006/relationships/hyperlink" Target="https://www.gettyimages.com.br/detail/ilustra%C3%A7%C3%A3o/african-cute-girl-with-speech-bubble-ilustra%C3%A7%C3%A3o-royalty-free/1382267070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smiling-girl-with-speech-bubble-ilustra%C3%A7%C3%A3o-royalty-free/1382267442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smiling-boy-with-speech-bubble-ilustra%C3%A7%C3%A3o-royalty-free/1382267410" TargetMode="External"/><Relationship Id="rId4" Type="http://schemas.openxmlformats.org/officeDocument/2006/relationships/hyperlink" Target="https://www.gettyimages.com.br/detail/ilustra%C3%A7%C3%A3o/african-cute-girl-with-speech-bubble-ilustra%C3%A7%C3%A3o-royalty-free/1382267070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 b="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1e3f887e06e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g1e3f887e06e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/>
              <a:t>Girl/Boy BW: </a:t>
            </a:r>
            <a:r>
              <a:rPr lang="pt-BR" sz="800" u="sng" dirty="0">
                <a:solidFill>
                  <a:schemeClr val="hlink"/>
                </a:solidFill>
                <a:hlinkClick r:id="rId3"/>
              </a:rPr>
              <a:t>https://www.gettyimages.com.br/detail/ilustra%C3%A7%C3%A3o/black-and-white-kids-high-five-ilustra%C3%A7%C3%A3o-royalty-free/1365579461</a:t>
            </a:r>
            <a:r>
              <a:rPr lang="pt-BR" sz="800" dirty="0"/>
              <a:t> </a:t>
            </a:r>
            <a:endParaRPr sz="700" b="1" dirty="0">
              <a:solidFill>
                <a:srgbClr val="38761D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e3f887e06e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g1e3f887e06e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Girl/Boy COLOR: </a:t>
            </a:r>
            <a:r>
              <a:rPr lang="pt-BR" sz="800" u="sng" dirty="0">
                <a:solidFill>
                  <a:schemeClr val="hlink"/>
                </a:solidFill>
                <a:hlinkClick r:id="rId3"/>
              </a:rPr>
              <a:t>https://www.gettyimages.com.br/detail/ilustra%C3%A7%C3%A3o/kids-high-five-ilustra%C3%A7%C3%A3o-royalty-free/1365579516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1e3f887e06e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0" name="Google Shape;340;g1e3f887e06e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sz="1000" b="0" dirty="0">
              <a:solidFill>
                <a:srgbClr val="38761D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1e3f887e06e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0" name="Google Shape;340;g1e3f887e06e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sz="1000" b="0" dirty="0">
              <a:solidFill>
                <a:srgbClr val="3876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4202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e3f887e06e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g1e3f887e06e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Holly: </a:t>
            </a:r>
            <a:r>
              <a:rPr lang="pt-BR" sz="800" u="sng" dirty="0">
                <a:solidFill>
                  <a:schemeClr val="hlink"/>
                </a:solidFill>
                <a:hlinkClick r:id="rId3"/>
              </a:rPr>
              <a:t>https://www.gettyimages.com.br/detail/ilustra%C3%A7%C3%A3o/smiling-girl-with-speech-bubble-ilustra%C3%A7%C3%A3o-royalty-free/1382267442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 err="1">
                <a:solidFill>
                  <a:schemeClr val="dk1"/>
                </a:solidFill>
              </a:rPr>
              <a:t>Bunny</a:t>
            </a:r>
            <a:r>
              <a:rPr lang="pt-BR" sz="800" dirty="0">
                <a:solidFill>
                  <a:schemeClr val="dk1"/>
                </a:solidFill>
              </a:rPr>
              <a:t>/</a:t>
            </a:r>
            <a:r>
              <a:rPr lang="pt-BR" sz="800" dirty="0" err="1">
                <a:solidFill>
                  <a:schemeClr val="dk1"/>
                </a:solidFill>
              </a:rPr>
              <a:t>Bear</a:t>
            </a:r>
            <a:r>
              <a:rPr lang="pt-BR" sz="800" dirty="0">
                <a:solidFill>
                  <a:schemeClr val="dk1"/>
                </a:solidFill>
              </a:rPr>
              <a:t>: </a:t>
            </a:r>
            <a:r>
              <a:rPr lang="pt-BR" sz="800" u="sng" dirty="0">
                <a:solidFill>
                  <a:schemeClr val="hlink"/>
                </a:solidFill>
                <a:hlinkClick r:id="rId4"/>
              </a:rPr>
              <a:t>https://www.gettyimages.com.br/detail/ilustra%C3%A7%C3%A3o/cute-woodland-animals-wild-animal-forest-flora-ilustra%C3%A7%C3%A3o-royalty-free/1142641828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Hot dog: </a:t>
            </a:r>
            <a:r>
              <a:rPr lang="pt-BR" sz="800" u="sng" dirty="0">
                <a:solidFill>
                  <a:schemeClr val="hlink"/>
                </a:solidFill>
              </a:rPr>
              <a:t>https://www.gettyimages.com.br/detail/ilustra%C3%A7%C3%A3o/fast-food-meal-american-hot-dog-with-mustard-ilustra%C3%A7%C3%A3o-royalty-free/1309574979 </a:t>
            </a:r>
            <a:endParaRPr sz="8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e3f887e06e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g1e3f887e06e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Holly: </a:t>
            </a:r>
            <a:r>
              <a:rPr lang="pt-BR" sz="800" u="sng" dirty="0">
                <a:solidFill>
                  <a:schemeClr val="hlink"/>
                </a:solidFill>
                <a:hlinkClick r:id="rId3"/>
              </a:rPr>
              <a:t>https://www.gettyimages.com.br/detail/ilustra%C3%A7%C3%A3o/smiling-girl-with-speech-bubble-ilustra%C3%A7%C3%A3o-royalty-free/1382267442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 err="1">
                <a:solidFill>
                  <a:schemeClr val="dk1"/>
                </a:solidFill>
              </a:rPr>
              <a:t>Bunny</a:t>
            </a:r>
            <a:r>
              <a:rPr lang="pt-BR" sz="800" dirty="0">
                <a:solidFill>
                  <a:schemeClr val="dk1"/>
                </a:solidFill>
              </a:rPr>
              <a:t>/</a:t>
            </a:r>
            <a:r>
              <a:rPr lang="pt-BR" sz="800" dirty="0" err="1">
                <a:solidFill>
                  <a:schemeClr val="dk1"/>
                </a:solidFill>
              </a:rPr>
              <a:t>Bear</a:t>
            </a:r>
            <a:r>
              <a:rPr lang="pt-BR" sz="800" dirty="0">
                <a:solidFill>
                  <a:schemeClr val="dk1"/>
                </a:solidFill>
              </a:rPr>
              <a:t>: </a:t>
            </a:r>
            <a:r>
              <a:rPr lang="pt-BR" sz="800" u="sng" dirty="0">
                <a:solidFill>
                  <a:schemeClr val="hlink"/>
                </a:solidFill>
                <a:hlinkClick r:id="rId4"/>
              </a:rPr>
              <a:t>https://www.gettyimages.com.br/detail/ilustra%C3%A7%C3%A3o/cute-woodland-animals-wild-animal-forest-flora-ilustra%C3%A7%C3%A3o-royalty-free/1142641828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Hot dog: </a:t>
            </a:r>
            <a:r>
              <a:rPr lang="pt-BR" sz="800" u="sng" dirty="0">
                <a:solidFill>
                  <a:schemeClr val="hlink"/>
                </a:solidFill>
              </a:rPr>
              <a:t>https://www.gettyimages.com.br/detail/ilustra%C3%A7%C3%A3o/fast-food-meal-american-hot-dog-with-mustard-ilustra%C3%A7%C3%A3o-royalty-free/1309574979 </a:t>
            </a:r>
            <a:endParaRPr sz="8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6159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2" name="Google Shape;37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Vídeo: BEST KIDS CHANNEL. </a:t>
            </a:r>
            <a:r>
              <a:rPr lang="pt-BR" sz="800" dirty="0" err="1">
                <a:solidFill>
                  <a:schemeClr val="dk1"/>
                </a:solidFill>
              </a:rPr>
              <a:t>Hello</a:t>
            </a:r>
            <a:r>
              <a:rPr lang="pt-BR" sz="800" dirty="0">
                <a:solidFill>
                  <a:schemeClr val="dk1"/>
                </a:solidFill>
              </a:rPr>
              <a:t> Song Super </a:t>
            </a:r>
            <a:r>
              <a:rPr lang="pt-BR" sz="800" dirty="0" err="1">
                <a:solidFill>
                  <a:schemeClr val="dk1"/>
                </a:solidFill>
              </a:rPr>
              <a:t>JoJo</a:t>
            </a:r>
            <a:r>
              <a:rPr lang="pt-BR" sz="800" dirty="0">
                <a:solidFill>
                  <a:schemeClr val="dk1"/>
                </a:solidFill>
              </a:rPr>
              <a:t> Nursery </a:t>
            </a:r>
            <a:r>
              <a:rPr lang="pt-BR" sz="800" dirty="0" err="1">
                <a:solidFill>
                  <a:schemeClr val="dk1"/>
                </a:solidFill>
              </a:rPr>
              <a:t>Rhymes</a:t>
            </a:r>
            <a:r>
              <a:rPr lang="pt-BR" sz="800" dirty="0">
                <a:solidFill>
                  <a:schemeClr val="dk1"/>
                </a:solidFill>
              </a:rPr>
              <a:t> &amp; Kids Songs. Disponível em: &lt;</a:t>
            </a:r>
            <a:r>
              <a:rPr lang="pt-BR" sz="800" u="sng" dirty="0">
                <a:solidFill>
                  <a:schemeClr val="hlink"/>
                </a:solidFill>
                <a:hlinkClick r:id="rId3"/>
              </a:rPr>
              <a:t>https://www.youtube.com/watch?v=1FuoEh4g5k0</a:t>
            </a:r>
            <a:r>
              <a:rPr lang="pt-BR" sz="800" dirty="0">
                <a:solidFill>
                  <a:schemeClr val="dk1"/>
                </a:solidFill>
              </a:rPr>
              <a:t>&gt;. Acesso em: 25 jul. 2025.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 err="1">
                <a:solidFill>
                  <a:schemeClr val="dk1"/>
                </a:solidFill>
              </a:rPr>
              <a:t>Cat</a:t>
            </a:r>
            <a:r>
              <a:rPr lang="pt-BR" sz="800" dirty="0">
                <a:solidFill>
                  <a:schemeClr val="dk1"/>
                </a:solidFill>
              </a:rPr>
              <a:t>: </a:t>
            </a:r>
            <a:r>
              <a:rPr lang="pt-BR" sz="800" u="sng" dirty="0">
                <a:solidFill>
                  <a:schemeClr val="hlink"/>
                </a:solidFill>
                <a:hlinkClick r:id="rId4"/>
              </a:rPr>
              <a:t>https://www.gettyimages.com.br/detail/ilustra%C3%A7%C3%A3o/cat-poses-collection-cute-pet-sitting-or-lie-ilustra%C3%A7%C3%A3o-royalty-free/1400095285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Boy/Dog: </a:t>
            </a:r>
            <a:r>
              <a:rPr lang="pt-BR" sz="800" u="sng" dirty="0">
                <a:solidFill>
                  <a:schemeClr val="hlink"/>
                </a:solidFill>
                <a:hlinkClick r:id="rId5"/>
              </a:rPr>
              <a:t>https://www.gettyimages.com.br/detail/ilustra%C3%A7%C3%A3o/dog-loves-the-boy-ilustra%C3%A7%C3%A3o-royalty-free/625037036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 err="1">
                <a:solidFill>
                  <a:schemeClr val="dk1"/>
                </a:solidFill>
              </a:rPr>
              <a:t>Bunny</a:t>
            </a:r>
            <a:r>
              <a:rPr lang="pt-BR" sz="800" dirty="0">
                <a:solidFill>
                  <a:schemeClr val="dk1"/>
                </a:solidFill>
              </a:rPr>
              <a:t>/</a:t>
            </a:r>
            <a:r>
              <a:rPr lang="pt-BR" sz="800" dirty="0" err="1">
                <a:solidFill>
                  <a:schemeClr val="dk1"/>
                </a:solidFill>
              </a:rPr>
              <a:t>Bear</a:t>
            </a:r>
            <a:r>
              <a:rPr lang="pt-BR" sz="800" dirty="0">
                <a:solidFill>
                  <a:schemeClr val="dk1"/>
                </a:solidFill>
              </a:rPr>
              <a:t>: </a:t>
            </a:r>
            <a:r>
              <a:rPr lang="pt-BR" sz="800" u="sng" dirty="0">
                <a:solidFill>
                  <a:schemeClr val="hlink"/>
                </a:solidFill>
                <a:hlinkClick r:id="rId6"/>
              </a:rPr>
              <a:t>https://www.gettyimages.com.br/detail/ilustra%C3%A7%C3%A3o/cute-woodland-animals-wild-animal-forest-flora-ilustra%C3%A7%C3%A3o-royalty-free/1142641828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Sun: </a:t>
            </a:r>
            <a:r>
              <a:rPr lang="pt-BR" sz="800" u="sng" dirty="0">
                <a:solidFill>
                  <a:schemeClr val="hlink"/>
                </a:solidFill>
                <a:hlinkClick r:id="rId7"/>
              </a:rPr>
              <a:t>https://www.gettyimages.com.br/detail/ilustra%C3%A7%C3%A3o/cute-flat-sun-icon-ilustra%C3%A7%C3%A3o-royalty-free/1124567572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Grass: </a:t>
            </a:r>
            <a:r>
              <a:rPr lang="pt-BR" sz="800" u="sng" dirty="0">
                <a:solidFill>
                  <a:schemeClr val="hlink"/>
                </a:solidFill>
                <a:hlinkClick r:id="rId8"/>
              </a:rPr>
              <a:t>https://www.gettyimages.com.br/detail/ilustra%C3%A7%C3%A3o/growing-grass-and-cultivated-lawn-silhouettes-ilustra%C3%A7%C3%A3o-royalty-free/1141750333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1000" b="1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1b9d7200af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3" name="Google Shape;393;g21b9d7200af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 err="1"/>
              <a:t>Cat</a:t>
            </a:r>
            <a:r>
              <a:rPr lang="pt-BR" sz="800" dirty="0"/>
              <a:t>: </a:t>
            </a:r>
            <a:r>
              <a:rPr lang="pt-BR" sz="800" u="sng" dirty="0">
                <a:solidFill>
                  <a:schemeClr val="hlink"/>
                </a:solidFill>
                <a:hlinkClick r:id="rId3"/>
              </a:rPr>
              <a:t>https://www.gettyimages.com.br/detail/ilustra%C3%A7%C3%A3o/cat-poses-collection-cute-pet-sitting-or-lie-ilustra%C3%A7%C3%A3o-royalty-free/1400095285</a:t>
            </a:r>
            <a:r>
              <a:rPr lang="pt-BR" sz="800" dirty="0"/>
              <a:t> </a:t>
            </a:r>
            <a:endParaRPr sz="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/>
              <a:t>Boy/</a:t>
            </a:r>
            <a:r>
              <a:rPr lang="pt-BR" sz="800" dirty="0" err="1"/>
              <a:t>Dog</a:t>
            </a:r>
            <a:r>
              <a:rPr lang="pt-BR" sz="800" dirty="0"/>
              <a:t>: </a:t>
            </a:r>
            <a:r>
              <a:rPr lang="pt-BR" sz="800" u="sng" dirty="0">
                <a:solidFill>
                  <a:schemeClr val="hlink"/>
                </a:solidFill>
                <a:hlinkClick r:id="rId4"/>
              </a:rPr>
              <a:t>https://www.gettyimages.com.br/detail/ilustra%C3%A7%C3%A3o/dog-loves-the-boy-ilustra%C3%A7%C3%A3o-royalty-free/625037036</a:t>
            </a:r>
            <a:r>
              <a:rPr lang="pt-BR" sz="800" dirty="0"/>
              <a:t> </a:t>
            </a:r>
            <a:endParaRPr sz="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 err="1"/>
              <a:t>Bunny</a:t>
            </a:r>
            <a:r>
              <a:rPr lang="pt-BR" sz="800" dirty="0"/>
              <a:t>/</a:t>
            </a:r>
            <a:r>
              <a:rPr lang="pt-BR" sz="800" dirty="0" err="1"/>
              <a:t>Bear</a:t>
            </a:r>
            <a:r>
              <a:rPr lang="pt-BR" sz="800" dirty="0"/>
              <a:t>: </a:t>
            </a:r>
            <a:r>
              <a:rPr lang="pt-BR" sz="800" u="sng" dirty="0">
                <a:solidFill>
                  <a:schemeClr val="hlink"/>
                </a:solidFill>
                <a:hlinkClick r:id="rId5"/>
              </a:rPr>
              <a:t>https://www.gettyimages.com.br/detail/ilustra%C3%A7%C3%A3o/cute-woodland-animals-wild-animal-forest-flora-ilustra%C3%A7%C3%A3o-royalty-free/1142641828</a:t>
            </a:r>
            <a:r>
              <a:rPr lang="pt-BR" sz="800" dirty="0"/>
              <a:t> </a:t>
            </a:r>
            <a:endParaRPr sz="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/>
              <a:t>Sun: </a:t>
            </a:r>
            <a:r>
              <a:rPr lang="pt-BR" sz="800" u="sng" dirty="0">
                <a:solidFill>
                  <a:schemeClr val="hlink"/>
                </a:solidFill>
                <a:hlinkClick r:id="rId6"/>
              </a:rPr>
              <a:t>https://www.gettyimages.com.br/detail/ilustra%C3%A7%C3%A3o/cute-flat-sun-icon-ilustra%C3%A7%C3%A3o-royalty-free/1124567572</a:t>
            </a:r>
            <a:endParaRPr sz="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/>
              <a:t>Grass: </a:t>
            </a:r>
            <a:r>
              <a:rPr lang="pt-BR" sz="800" u="sng" dirty="0">
                <a:solidFill>
                  <a:schemeClr val="hlink"/>
                </a:solidFill>
                <a:hlinkClick r:id="rId7"/>
              </a:rPr>
              <a:t>https://www.gettyimages.com.br/detail/ilustra%C3%A7%C3%A3o/growing-grass-and-cultivated-lawn-silhouettes-ilustra%C3%A7%C3%A3o-royalty-free/1141750333</a:t>
            </a:r>
            <a:r>
              <a:rPr lang="pt-BR" sz="800" dirty="0"/>
              <a:t> </a:t>
            </a:r>
            <a:endParaRPr sz="700" b="1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21b9d7200af_0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8" name="Google Shape;408;g21b9d7200af_0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 err="1"/>
              <a:t>Cat</a:t>
            </a:r>
            <a:r>
              <a:rPr lang="pt-BR" sz="800" dirty="0"/>
              <a:t>: </a:t>
            </a:r>
            <a:r>
              <a:rPr lang="pt-BR" sz="800" u="sng" dirty="0">
                <a:solidFill>
                  <a:schemeClr val="hlink"/>
                </a:solidFill>
                <a:hlinkClick r:id="rId3"/>
              </a:rPr>
              <a:t>https://www.gettyimages.com.br/detail/ilustra%C3%A7%C3%A3o/cat-poses-collection-cute-pet-sitting-or-lie-ilustra%C3%A7%C3%A3o-royalty-free/1400095285</a:t>
            </a:r>
            <a:r>
              <a:rPr lang="pt-BR" sz="800" dirty="0"/>
              <a:t> </a:t>
            </a:r>
            <a:endParaRPr sz="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/>
              <a:t>Boy/Dog: </a:t>
            </a:r>
            <a:r>
              <a:rPr lang="pt-BR" sz="800" u="sng" dirty="0">
                <a:solidFill>
                  <a:schemeClr val="hlink"/>
                </a:solidFill>
                <a:hlinkClick r:id="rId4"/>
              </a:rPr>
              <a:t>https://</a:t>
            </a:r>
            <a:r>
              <a:rPr lang="pt-BR" sz="800" u="sng" dirty="0" err="1">
                <a:solidFill>
                  <a:schemeClr val="hlink"/>
                </a:solidFill>
                <a:hlinkClick r:id="rId4"/>
              </a:rPr>
              <a:t>www.gettyimages.com.br</a:t>
            </a:r>
            <a:r>
              <a:rPr lang="pt-BR" sz="800" u="sng" dirty="0">
                <a:solidFill>
                  <a:schemeClr val="hlink"/>
                </a:solidFill>
                <a:hlinkClick r:id="rId4"/>
              </a:rPr>
              <a:t>/</a:t>
            </a:r>
            <a:r>
              <a:rPr lang="pt-BR" sz="800" u="sng" dirty="0" err="1">
                <a:solidFill>
                  <a:schemeClr val="hlink"/>
                </a:solidFill>
                <a:hlinkClick r:id="rId4"/>
              </a:rPr>
              <a:t>detail</a:t>
            </a:r>
            <a:r>
              <a:rPr lang="pt-BR" sz="800" u="sng" dirty="0">
                <a:solidFill>
                  <a:schemeClr val="hlink"/>
                </a:solidFill>
                <a:hlinkClick r:id="rId4"/>
              </a:rPr>
              <a:t>/</a:t>
            </a:r>
            <a:r>
              <a:rPr lang="pt-BR" sz="800" u="sng" dirty="0" err="1">
                <a:solidFill>
                  <a:schemeClr val="hlink"/>
                </a:solidFill>
                <a:hlinkClick r:id="rId4"/>
              </a:rPr>
              <a:t>ilustra%C3%A7%C3%A3o</a:t>
            </a:r>
            <a:r>
              <a:rPr lang="pt-BR" sz="800" u="sng" dirty="0">
                <a:solidFill>
                  <a:schemeClr val="hlink"/>
                </a:solidFill>
                <a:hlinkClick r:id="rId4"/>
              </a:rPr>
              <a:t>/</a:t>
            </a:r>
            <a:r>
              <a:rPr lang="pt-BR" sz="800" u="sng" dirty="0" err="1">
                <a:solidFill>
                  <a:schemeClr val="hlink"/>
                </a:solidFill>
                <a:hlinkClick r:id="rId4"/>
              </a:rPr>
              <a:t>dog-loves-the-boy-ilustra%C3%A7%C3%A3o-royalty-free</a:t>
            </a:r>
            <a:r>
              <a:rPr lang="pt-BR" sz="800" u="sng" dirty="0">
                <a:solidFill>
                  <a:schemeClr val="hlink"/>
                </a:solidFill>
                <a:hlinkClick r:id="rId4"/>
              </a:rPr>
              <a:t>/625037036</a:t>
            </a:r>
            <a:r>
              <a:rPr lang="pt-BR" sz="800" dirty="0"/>
              <a:t> </a:t>
            </a:r>
            <a:endParaRPr sz="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 err="1"/>
              <a:t>Bunny</a:t>
            </a:r>
            <a:r>
              <a:rPr lang="pt-BR" sz="800" dirty="0"/>
              <a:t>/</a:t>
            </a:r>
            <a:r>
              <a:rPr lang="pt-BR" sz="800" dirty="0" err="1"/>
              <a:t>Bear</a:t>
            </a:r>
            <a:r>
              <a:rPr lang="pt-BR" sz="800" dirty="0"/>
              <a:t>: </a:t>
            </a:r>
            <a:r>
              <a:rPr lang="pt-BR" sz="800" u="sng" dirty="0">
                <a:solidFill>
                  <a:schemeClr val="hlink"/>
                </a:solidFill>
                <a:hlinkClick r:id="rId5"/>
              </a:rPr>
              <a:t>https://</a:t>
            </a:r>
            <a:r>
              <a:rPr lang="pt-BR" sz="800" u="sng" dirty="0" err="1">
                <a:solidFill>
                  <a:schemeClr val="hlink"/>
                </a:solidFill>
                <a:hlinkClick r:id="rId5"/>
              </a:rPr>
              <a:t>www.gettyimages.com.br</a:t>
            </a:r>
            <a:r>
              <a:rPr lang="pt-BR" sz="800" u="sng" dirty="0">
                <a:solidFill>
                  <a:schemeClr val="hlink"/>
                </a:solidFill>
                <a:hlinkClick r:id="rId5"/>
              </a:rPr>
              <a:t>/</a:t>
            </a:r>
            <a:r>
              <a:rPr lang="pt-BR" sz="800" u="sng" dirty="0" err="1">
                <a:solidFill>
                  <a:schemeClr val="hlink"/>
                </a:solidFill>
                <a:hlinkClick r:id="rId5"/>
              </a:rPr>
              <a:t>detail</a:t>
            </a:r>
            <a:r>
              <a:rPr lang="pt-BR" sz="800" u="sng" dirty="0">
                <a:solidFill>
                  <a:schemeClr val="hlink"/>
                </a:solidFill>
                <a:hlinkClick r:id="rId5"/>
              </a:rPr>
              <a:t>/</a:t>
            </a:r>
            <a:r>
              <a:rPr lang="pt-BR" sz="800" u="sng" dirty="0" err="1">
                <a:solidFill>
                  <a:schemeClr val="hlink"/>
                </a:solidFill>
                <a:hlinkClick r:id="rId5"/>
              </a:rPr>
              <a:t>ilustra%C3%A7%C3%A3o</a:t>
            </a:r>
            <a:r>
              <a:rPr lang="pt-BR" sz="800" u="sng" dirty="0">
                <a:solidFill>
                  <a:schemeClr val="hlink"/>
                </a:solidFill>
                <a:hlinkClick r:id="rId5"/>
              </a:rPr>
              <a:t>/cute-woodland-animals-wild-animal-forest-flora-ilustra%C3%A7%C3%A3o-royalty-free/1142641828</a:t>
            </a:r>
            <a:r>
              <a:rPr lang="pt-BR" sz="800" dirty="0"/>
              <a:t> </a:t>
            </a:r>
            <a:endParaRPr sz="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/>
              <a:t>Sun: </a:t>
            </a:r>
            <a:r>
              <a:rPr lang="pt-BR" sz="800" u="sng" dirty="0">
                <a:solidFill>
                  <a:schemeClr val="hlink"/>
                </a:solidFill>
                <a:hlinkClick r:id="rId6"/>
              </a:rPr>
              <a:t>https://</a:t>
            </a:r>
            <a:r>
              <a:rPr lang="pt-BR" sz="800" u="sng" dirty="0" err="1">
                <a:solidFill>
                  <a:schemeClr val="hlink"/>
                </a:solidFill>
                <a:hlinkClick r:id="rId6"/>
              </a:rPr>
              <a:t>www.gettyimages.com.br</a:t>
            </a:r>
            <a:r>
              <a:rPr lang="pt-BR" sz="800" u="sng" dirty="0">
                <a:solidFill>
                  <a:schemeClr val="hlink"/>
                </a:solidFill>
                <a:hlinkClick r:id="rId6"/>
              </a:rPr>
              <a:t>/</a:t>
            </a:r>
            <a:r>
              <a:rPr lang="pt-BR" sz="800" u="sng" dirty="0" err="1">
                <a:solidFill>
                  <a:schemeClr val="hlink"/>
                </a:solidFill>
                <a:hlinkClick r:id="rId6"/>
              </a:rPr>
              <a:t>detail</a:t>
            </a:r>
            <a:r>
              <a:rPr lang="pt-BR" sz="800" u="sng" dirty="0">
                <a:solidFill>
                  <a:schemeClr val="hlink"/>
                </a:solidFill>
                <a:hlinkClick r:id="rId6"/>
              </a:rPr>
              <a:t>/</a:t>
            </a:r>
            <a:r>
              <a:rPr lang="pt-BR" sz="800" u="sng" dirty="0" err="1">
                <a:solidFill>
                  <a:schemeClr val="hlink"/>
                </a:solidFill>
                <a:hlinkClick r:id="rId6"/>
              </a:rPr>
              <a:t>ilustra%C3%A7%C3%A3o</a:t>
            </a:r>
            <a:r>
              <a:rPr lang="pt-BR" sz="800" u="sng" dirty="0">
                <a:solidFill>
                  <a:schemeClr val="hlink"/>
                </a:solidFill>
                <a:hlinkClick r:id="rId6"/>
              </a:rPr>
              <a:t>/</a:t>
            </a:r>
            <a:r>
              <a:rPr lang="pt-BR" sz="800" u="sng" dirty="0" err="1">
                <a:solidFill>
                  <a:schemeClr val="hlink"/>
                </a:solidFill>
                <a:hlinkClick r:id="rId6"/>
              </a:rPr>
              <a:t>cute-flat-sun-icon-ilustra%C3%A7%C3%A3o-royalty-free</a:t>
            </a:r>
            <a:r>
              <a:rPr lang="pt-BR" sz="800" u="sng" dirty="0">
                <a:solidFill>
                  <a:schemeClr val="hlink"/>
                </a:solidFill>
                <a:hlinkClick r:id="rId6"/>
              </a:rPr>
              <a:t>/1124567572</a:t>
            </a:r>
            <a:endParaRPr sz="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/>
              <a:t>Grass: </a:t>
            </a:r>
            <a:r>
              <a:rPr lang="pt-BR" sz="800" u="sng" dirty="0">
                <a:solidFill>
                  <a:schemeClr val="hlink"/>
                </a:solidFill>
                <a:hlinkClick r:id="rId7"/>
              </a:rPr>
              <a:t>https://</a:t>
            </a:r>
            <a:r>
              <a:rPr lang="pt-BR" sz="800" u="sng" dirty="0" err="1">
                <a:solidFill>
                  <a:schemeClr val="hlink"/>
                </a:solidFill>
                <a:hlinkClick r:id="rId7"/>
              </a:rPr>
              <a:t>www.gettyimages.com.br</a:t>
            </a:r>
            <a:r>
              <a:rPr lang="pt-BR" sz="800" u="sng" dirty="0">
                <a:solidFill>
                  <a:schemeClr val="hlink"/>
                </a:solidFill>
                <a:hlinkClick r:id="rId7"/>
              </a:rPr>
              <a:t>/</a:t>
            </a:r>
            <a:r>
              <a:rPr lang="pt-BR" sz="800" u="sng" dirty="0" err="1">
                <a:solidFill>
                  <a:schemeClr val="hlink"/>
                </a:solidFill>
                <a:hlinkClick r:id="rId7"/>
              </a:rPr>
              <a:t>detail</a:t>
            </a:r>
            <a:r>
              <a:rPr lang="pt-BR" sz="800" u="sng" dirty="0">
                <a:solidFill>
                  <a:schemeClr val="hlink"/>
                </a:solidFill>
                <a:hlinkClick r:id="rId7"/>
              </a:rPr>
              <a:t>/</a:t>
            </a:r>
            <a:r>
              <a:rPr lang="pt-BR" sz="800" u="sng" dirty="0" err="1">
                <a:solidFill>
                  <a:schemeClr val="hlink"/>
                </a:solidFill>
                <a:hlinkClick r:id="rId7"/>
              </a:rPr>
              <a:t>ilustra%C3%A7%C3%A3o</a:t>
            </a:r>
            <a:r>
              <a:rPr lang="pt-BR" sz="800" u="sng" dirty="0">
                <a:solidFill>
                  <a:schemeClr val="hlink"/>
                </a:solidFill>
                <a:hlinkClick r:id="rId7"/>
              </a:rPr>
              <a:t>/growing-grass-and-cultivated-lawn-silhouettes-ilustra%C3%A7%C3%A3o-royalty-free/1141750333</a:t>
            </a:r>
            <a:r>
              <a:rPr lang="pt-BR" sz="800" dirty="0"/>
              <a:t> </a:t>
            </a:r>
            <a:endParaRPr sz="700" b="1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Google Shape;42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pt-BR" sz="1000" dirty="0">
                <a:solidFill>
                  <a:srgbClr val="38761D"/>
                </a:solidFill>
              </a:rPr>
            </a:br>
            <a:endParaRPr sz="1000" dirty="0">
              <a:solidFill>
                <a:srgbClr val="38761D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b9d7200af_0_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0" name="Google Shape;430;g21b9d7200af_0_3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21bbbf36c6b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100" b="1" dirty="0"/>
              <a:t>Slide 3: </a:t>
            </a:r>
            <a:r>
              <a:rPr lang="pt-BR" sz="1000" dirty="0" err="1"/>
              <a:t>school</a:t>
            </a:r>
            <a:r>
              <a:rPr lang="pt-BR" sz="1000" dirty="0"/>
              <a:t>: </a:t>
            </a:r>
            <a:r>
              <a:rPr lang="pt-BR" sz="1000" u="sng" dirty="0">
                <a:solidFill>
                  <a:srgbClr val="2200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sz="1000" u="sng" dirty="0" err="1">
                <a:solidFill>
                  <a:srgbClr val="2200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www.Gettyimages.Com.Br</a:t>
            </a:r>
            <a:r>
              <a:rPr lang="pt-BR" sz="1000" u="sng" dirty="0">
                <a:solidFill>
                  <a:srgbClr val="2200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000" u="sng" dirty="0">
                <a:solidFill>
                  <a:srgbClr val="2200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/foto/preschool-students-and-parents-first-day-of-school-imagem-royalty-free/1092435242</a:t>
            </a:r>
            <a:r>
              <a:rPr lang="pt-BR" sz="1000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100" b="1" dirty="0"/>
              <a:t>Slide 4: </a:t>
            </a:r>
            <a:r>
              <a:rPr lang="pt-BR" sz="1000" dirty="0"/>
              <a:t>girl/boy high-</a:t>
            </a:r>
            <a:r>
              <a:rPr lang="pt-BR" sz="1000" dirty="0" err="1"/>
              <a:t>five</a:t>
            </a:r>
            <a:r>
              <a:rPr lang="pt-BR" sz="1000" dirty="0"/>
              <a:t>: </a:t>
            </a:r>
            <a:r>
              <a:rPr lang="pt-BR" sz="1000" u="sng" dirty="0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sz="1000" u="sng" dirty="0" err="1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www.Gettyimages.Com.Br</a:t>
            </a:r>
            <a:r>
              <a:rPr lang="pt-BR" sz="1000" u="sng" dirty="0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000" u="sng" dirty="0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ilustra%c3%a7%c3%a3o</a:t>
            </a:r>
            <a:r>
              <a:rPr lang="pt-BR" sz="1000" u="sng" dirty="0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kids-high-five-ilustra%c3%a7%c3%a3o-royalty-free</a:t>
            </a:r>
            <a:r>
              <a:rPr lang="pt-BR" sz="1000" u="sng" dirty="0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/1365579516</a:t>
            </a:r>
            <a:r>
              <a:rPr lang="pt-BR" sz="1000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100" b="1" dirty="0"/>
              <a:t>Slide 5: </a:t>
            </a:r>
            <a:r>
              <a:rPr lang="pt-BR" sz="1000" dirty="0" err="1"/>
              <a:t>handshake</a:t>
            </a:r>
            <a:r>
              <a:rPr lang="pt-BR" sz="1000" dirty="0"/>
              <a:t>: </a:t>
            </a:r>
            <a:r>
              <a:rPr lang="pt-BR" sz="1000" u="sng" dirty="0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sz="1000" u="sng" dirty="0" err="1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www.Gettyimages.Com.Br</a:t>
            </a:r>
            <a:r>
              <a:rPr lang="pt-BR" sz="1000" u="sng" dirty="0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000" u="sng" dirty="0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ilustra%c3%a7%c3%a3o</a:t>
            </a:r>
            <a:r>
              <a:rPr lang="pt-BR" sz="1000" u="sng" dirty="0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handshake-kids-ilustra%c3%a7%c3%a3o-royalty-free</a:t>
            </a:r>
            <a:r>
              <a:rPr lang="pt-BR" sz="1000" u="sng" dirty="0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/623525610</a:t>
            </a:r>
            <a:r>
              <a:rPr lang="pt-BR" sz="1000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100" b="1" dirty="0"/>
              <a:t>Slide 6: </a:t>
            </a:r>
            <a:r>
              <a:rPr lang="pt-BR" sz="1000" dirty="0"/>
              <a:t>boy bag: </a:t>
            </a:r>
            <a:r>
              <a:rPr lang="pt-BR" sz="1000" u="sng" dirty="0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sz="1000" u="sng" dirty="0" err="1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www.Gettyimages.Com.Br</a:t>
            </a:r>
            <a:r>
              <a:rPr lang="pt-BR" sz="1000" u="sng" dirty="0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000" u="sng" dirty="0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ilustra%c3%a7%c3%a3o</a:t>
            </a:r>
            <a:r>
              <a:rPr lang="pt-BR" sz="1000" u="sng" dirty="0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child-and-suitcase-ilustra%c3%a7%c3%a3o-royalty-free</a:t>
            </a:r>
            <a:r>
              <a:rPr lang="pt-BR" sz="1000" u="sng" dirty="0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/513470646</a:t>
            </a:r>
            <a:r>
              <a:rPr lang="pt-BR" sz="1000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100" b="1" dirty="0"/>
              <a:t>Slide 7: </a:t>
            </a:r>
            <a:r>
              <a:rPr lang="pt-BR" sz="1000" dirty="0"/>
              <a:t>girl/boy high-</a:t>
            </a:r>
            <a:r>
              <a:rPr lang="pt-BR" sz="1000" dirty="0" err="1"/>
              <a:t>five</a:t>
            </a:r>
            <a:r>
              <a:rPr lang="pt-BR" sz="1000" dirty="0"/>
              <a:t>: </a:t>
            </a:r>
            <a:r>
              <a:rPr lang="pt-BR" sz="1000" u="sng" dirty="0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sz="1000" u="sng" dirty="0" err="1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www.Gettyimages.Com.Br</a:t>
            </a:r>
            <a:r>
              <a:rPr lang="pt-BR" sz="1000" u="sng" dirty="0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000" u="sng" dirty="0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ilustra%c3%a7%c3%a3o</a:t>
            </a:r>
            <a:r>
              <a:rPr lang="pt-BR" sz="1000" u="sng" dirty="0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kids-high-five-ilustra%c3%a7%c3%a3o-royalty-free</a:t>
            </a:r>
            <a:r>
              <a:rPr lang="pt-BR" sz="1000" u="sng" dirty="0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/1365579516</a:t>
            </a:r>
            <a:r>
              <a:rPr lang="pt-BR" sz="1000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000" dirty="0" err="1"/>
              <a:t>Handshake</a:t>
            </a:r>
            <a:r>
              <a:rPr lang="pt-BR" sz="1000" dirty="0"/>
              <a:t>: </a:t>
            </a:r>
            <a:r>
              <a:rPr lang="pt-BR" sz="1000" u="sng" dirty="0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sz="1000" u="sng" dirty="0" err="1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www.Gettyimages.Com.Br</a:t>
            </a:r>
            <a:r>
              <a:rPr lang="pt-BR" sz="1000" u="sng" dirty="0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000" u="sng" dirty="0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ilustra%c3%a7%c3%a3o</a:t>
            </a:r>
            <a:r>
              <a:rPr lang="pt-BR" sz="1000" u="sng" dirty="0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handshake-kids-ilustra%c3%a7%c3%a3o-royalty-free</a:t>
            </a:r>
            <a:r>
              <a:rPr lang="pt-BR" sz="1000" u="sng" dirty="0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/623525610</a:t>
            </a:r>
            <a:r>
              <a:rPr lang="pt-BR" sz="1000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000" dirty="0"/>
              <a:t>Boy bag: </a:t>
            </a:r>
            <a:r>
              <a:rPr lang="pt-BR" sz="1000" u="sng" dirty="0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sz="1000" u="sng" dirty="0" err="1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www.Gettyimages.Com.Br</a:t>
            </a:r>
            <a:r>
              <a:rPr lang="pt-BR" sz="1000" u="sng" dirty="0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000" u="sng" dirty="0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ilustra%c3%a7%c3%a3o</a:t>
            </a:r>
            <a:r>
              <a:rPr lang="pt-BR" sz="1000" u="sng" dirty="0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child-and-suitcase-ilustra%c3%a7%c3%a3o-royalty-free</a:t>
            </a:r>
            <a:r>
              <a:rPr lang="pt-BR" sz="1000" u="sng" dirty="0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/513470646</a:t>
            </a:r>
            <a:r>
              <a:rPr lang="pt-BR" sz="1000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 b="1" dirty="0"/>
              <a:t>Slides 8 e 9: </a:t>
            </a:r>
            <a:r>
              <a:rPr lang="pt-BR" sz="1000" b="0" dirty="0"/>
              <a:t>H</a:t>
            </a:r>
            <a:r>
              <a:rPr lang="pt-BR" sz="1000" dirty="0"/>
              <a:t>olly: </a:t>
            </a:r>
            <a:r>
              <a:rPr lang="pt-BR" sz="1000" u="sng" dirty="0">
                <a:solidFill>
                  <a:srgbClr val="2200C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https://www.Gettyimages.Com.Br/detail/ilustra%c3%a7%c3%a3o/smiling-girl-with-speech-bubble-ilustra%c3%a7%c3%a3o-royalty-free/1382267442</a:t>
            </a:r>
            <a:endParaRPr lang="pt-BR" sz="1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/>
              <a:t>Helen: </a:t>
            </a:r>
            <a:r>
              <a:rPr lang="pt-BR" sz="1000" u="sng" dirty="0">
                <a:solidFill>
                  <a:srgbClr val="2200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sz="1000" u="sng" dirty="0" err="1">
                <a:solidFill>
                  <a:srgbClr val="2200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www.Gettyimages.Com.Br</a:t>
            </a:r>
            <a:r>
              <a:rPr lang="pt-BR" sz="1000" u="sng" dirty="0">
                <a:solidFill>
                  <a:srgbClr val="2200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000" u="sng" dirty="0">
                <a:solidFill>
                  <a:srgbClr val="2200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ilustra%c3%a7%c3%a3o</a:t>
            </a:r>
            <a:r>
              <a:rPr lang="pt-BR" sz="1000" u="sng" dirty="0">
                <a:solidFill>
                  <a:srgbClr val="2200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/african-cute-girl-with-speech-bubble-ilustra%c3%a7%c3%a3o-royalty-free/1382267070</a:t>
            </a:r>
            <a:endParaRPr lang="pt-BR" sz="1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/>
              <a:t>Harry: </a:t>
            </a:r>
            <a:r>
              <a:rPr lang="pt-BR" sz="1000" u="sng" dirty="0">
                <a:solidFill>
                  <a:srgbClr val="2200C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sz="1000" u="sng" dirty="0" err="1">
                <a:solidFill>
                  <a:srgbClr val="2200C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www.Gettyimages.Com.Br</a:t>
            </a:r>
            <a:r>
              <a:rPr lang="pt-BR" sz="1000" u="sng" dirty="0">
                <a:solidFill>
                  <a:srgbClr val="2200C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000" u="sng" dirty="0">
                <a:solidFill>
                  <a:srgbClr val="2200C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ilustra%c3%a7%c3%a3o</a:t>
            </a:r>
            <a:r>
              <a:rPr lang="pt-BR" sz="1000" u="sng" dirty="0">
                <a:solidFill>
                  <a:srgbClr val="2200C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/smiling-boy-with-speech-bubble-ilustra%c3%a7%c3%a3o-royalty-free/1382267410</a:t>
            </a:r>
            <a:endParaRPr lang="pt-BR"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100" b="1" dirty="0"/>
              <a:t>Slide 10: </a:t>
            </a:r>
            <a:r>
              <a:rPr lang="pt-BR" sz="1000" dirty="0"/>
              <a:t>girl/boy </a:t>
            </a:r>
            <a:r>
              <a:rPr lang="pt-BR" sz="1000" dirty="0" err="1"/>
              <a:t>BW</a:t>
            </a:r>
            <a:r>
              <a:rPr lang="pt-BR" sz="1000" dirty="0"/>
              <a:t>: </a:t>
            </a:r>
            <a:r>
              <a:rPr lang="pt-BR" sz="1000" u="sng" dirty="0">
                <a:solidFill>
                  <a:srgbClr val="2200C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sz="1000" u="sng" dirty="0" err="1">
                <a:solidFill>
                  <a:srgbClr val="2200C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www.Gettyimages.Com.Br</a:t>
            </a:r>
            <a:r>
              <a:rPr lang="pt-BR" sz="1000" u="sng" dirty="0">
                <a:solidFill>
                  <a:srgbClr val="2200C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000" u="sng" dirty="0">
                <a:solidFill>
                  <a:srgbClr val="2200C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ilustra%c3%a7%c3%a3o</a:t>
            </a:r>
            <a:r>
              <a:rPr lang="pt-BR" sz="1000" u="sng" dirty="0">
                <a:solidFill>
                  <a:srgbClr val="2200C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/black-and-white-kids-high-five-ilustra%c3%a7%c3%a3o-royalty-free/1365579461</a:t>
            </a:r>
            <a:r>
              <a:rPr lang="pt-BR" sz="1000" dirty="0"/>
              <a:t> </a:t>
            </a:r>
            <a:endParaRPr lang="pt-BR" sz="11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100" b="1" dirty="0"/>
              <a:t>Slide 11: </a:t>
            </a:r>
            <a:r>
              <a:rPr lang="pt-BR" sz="1000" dirty="0"/>
              <a:t>girl/boy COLOR: </a:t>
            </a:r>
            <a:r>
              <a:rPr lang="pt-BR" sz="1000" u="sng" dirty="0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sz="1000" u="sng" dirty="0" err="1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www.Gettyimages.Com.Br</a:t>
            </a:r>
            <a:r>
              <a:rPr lang="pt-BR" sz="1000" u="sng" dirty="0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000" u="sng" dirty="0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ilustra%c3%a7%c3%a3o</a:t>
            </a:r>
            <a:r>
              <a:rPr lang="pt-BR" sz="1000" u="sng" dirty="0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kids-high-five-ilustra%c3%a7%c3%a3o-royalty-free</a:t>
            </a:r>
            <a:r>
              <a:rPr lang="pt-BR" sz="1000" u="sng" dirty="0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/1365579516</a:t>
            </a:r>
            <a:r>
              <a:rPr lang="pt-BR" sz="1000" dirty="0"/>
              <a:t> </a:t>
            </a:r>
            <a:endParaRPr lang="pt-BR" sz="11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100" b="1" dirty="0"/>
              <a:t>Slides 14 e 15: </a:t>
            </a:r>
            <a:r>
              <a:rPr lang="pt-BR" sz="1000" dirty="0"/>
              <a:t>Holly: </a:t>
            </a:r>
            <a:r>
              <a:rPr lang="pt-BR" sz="1000" u="sng" dirty="0">
                <a:solidFill>
                  <a:srgbClr val="2200C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https://www.Gettyimages.Com.Br/detail/ilustra%c3%a7%c3%a3o/smiling-girl-with-speech-bubble-ilustra%c3%a7%c3%a3o-royalty-free/1382267442</a:t>
            </a:r>
            <a:endParaRPr lang="pt-BR" sz="1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 err="1"/>
              <a:t>Bunny</a:t>
            </a:r>
            <a:r>
              <a:rPr lang="pt-BR" sz="1000" dirty="0"/>
              <a:t>/</a:t>
            </a:r>
            <a:r>
              <a:rPr lang="pt-BR" sz="1000" dirty="0" err="1"/>
              <a:t>bear</a:t>
            </a:r>
            <a:r>
              <a:rPr lang="pt-BR" sz="1000" dirty="0"/>
              <a:t>: </a:t>
            </a:r>
            <a:r>
              <a:rPr lang="pt-BR" sz="1000" u="sng" dirty="0">
                <a:solidFill>
                  <a:srgbClr val="2200C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https://www.Gettyimages.Com.Br/detail/ilustra%c3%a7%c3%a3o/cute-woodland-animals-wild-animal-forest-flora-ilustra%c3%a7%c3%a3o-royalty-free/1142641828</a:t>
            </a:r>
            <a:r>
              <a:rPr lang="pt-BR" sz="1000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1000" dirty="0">
                <a:solidFill>
                  <a:schemeClr val="dk1"/>
                </a:solidFill>
              </a:rPr>
              <a:t>Hot dog: </a:t>
            </a:r>
            <a:r>
              <a:rPr lang="sv-SE" sz="1000" u="sng" dirty="0">
                <a:solidFill>
                  <a:schemeClr val="hlink"/>
                </a:solidFill>
              </a:rPr>
              <a:t>https://www.gettyimages.com.br/detail/ilustra%C3%A7%C3%A3o/fast-food-meal-american-hot-dog-with-mustard-ilustra%C3%A7%C3%A3o-royalty-free/1309574979 </a:t>
            </a:r>
            <a:endParaRPr lang="sv-SE" sz="1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100" b="1" dirty="0"/>
              <a:t>Slide 16: </a:t>
            </a:r>
            <a:r>
              <a:rPr lang="pt-BR" sz="1000" dirty="0"/>
              <a:t>vídeo: BEST KIDS </a:t>
            </a:r>
            <a:r>
              <a:rPr lang="pt-BR" sz="1000" dirty="0" err="1"/>
              <a:t>CHANNEL</a:t>
            </a:r>
            <a:r>
              <a:rPr lang="pt-BR" sz="1000" dirty="0"/>
              <a:t>. </a:t>
            </a:r>
            <a:r>
              <a:rPr lang="pt-BR" sz="1000" dirty="0" err="1"/>
              <a:t>Hello</a:t>
            </a:r>
            <a:r>
              <a:rPr lang="pt-BR" sz="1000" dirty="0"/>
              <a:t> </a:t>
            </a:r>
            <a:r>
              <a:rPr lang="pt-BR" sz="1000" dirty="0" err="1"/>
              <a:t>song</a:t>
            </a:r>
            <a:r>
              <a:rPr lang="pt-BR" sz="1000" dirty="0"/>
              <a:t> super </a:t>
            </a:r>
            <a:r>
              <a:rPr lang="pt-BR" sz="1000" dirty="0" err="1"/>
              <a:t>jojo</a:t>
            </a:r>
            <a:r>
              <a:rPr lang="pt-BR" sz="1000" dirty="0"/>
              <a:t> nursery </a:t>
            </a:r>
            <a:r>
              <a:rPr lang="pt-BR" sz="1000" dirty="0" err="1"/>
              <a:t>rhymes</a:t>
            </a:r>
            <a:r>
              <a:rPr lang="pt-BR" sz="1000" dirty="0"/>
              <a:t> &amp; kids </a:t>
            </a:r>
            <a:r>
              <a:rPr lang="pt-BR" sz="1000" dirty="0" err="1"/>
              <a:t>songs</a:t>
            </a:r>
            <a:r>
              <a:rPr lang="pt-BR" sz="1000" dirty="0"/>
              <a:t>. Disponível em &lt;</a:t>
            </a:r>
            <a:r>
              <a:rPr lang="pt-BR" sz="1000" u="sng" dirty="0">
                <a:solidFill>
                  <a:srgbClr val="2200C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</a:t>
            </a:r>
            <a:r>
              <a:rPr lang="pt-BR" sz="1000" u="sng" dirty="0" err="1">
                <a:solidFill>
                  <a:srgbClr val="2200C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watch?V</a:t>
            </a:r>
            <a:r>
              <a:rPr lang="pt-BR" sz="1000" u="sng" dirty="0">
                <a:solidFill>
                  <a:srgbClr val="2200C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=1fuoeh4g5k0</a:t>
            </a:r>
            <a:r>
              <a:rPr lang="pt-BR" sz="1000" dirty="0"/>
              <a:t>&gt;. Acesso em: 15 jul. 2024.</a:t>
            </a:r>
            <a:endParaRPr lang="pt-BR" sz="11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100" b="1" dirty="0"/>
              <a:t>Slides 16, 17 e 18: </a:t>
            </a:r>
            <a:r>
              <a:rPr lang="pt-BR" sz="1000" dirty="0" err="1"/>
              <a:t>cat</a:t>
            </a:r>
            <a:r>
              <a:rPr lang="pt-BR" sz="1000" dirty="0"/>
              <a:t>: </a:t>
            </a:r>
            <a:r>
              <a:rPr lang="pt-BR" sz="1000" u="sng" dirty="0">
                <a:solidFill>
                  <a:srgbClr val="2200C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sz="1000" u="sng" dirty="0" err="1">
                <a:solidFill>
                  <a:srgbClr val="2200C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www.Gettyimages.Com.Br</a:t>
            </a:r>
            <a:r>
              <a:rPr lang="pt-BR" sz="1000" u="sng" dirty="0">
                <a:solidFill>
                  <a:srgbClr val="2200C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000" u="sng" dirty="0">
                <a:solidFill>
                  <a:srgbClr val="2200C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ilustra%c3%a7%c3%a3o</a:t>
            </a:r>
            <a:r>
              <a:rPr lang="pt-BR" sz="1000" u="sng" dirty="0">
                <a:solidFill>
                  <a:srgbClr val="2200C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/cat-poses-collection-cute-pet-sitting-or-lie-ilustra%c3%a7%c3%a3o-royalty-free/1400095285</a:t>
            </a:r>
            <a:r>
              <a:rPr lang="pt-BR" sz="1000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/>
              <a:t>Boy/dog: </a:t>
            </a:r>
            <a:r>
              <a:rPr lang="pt-BR" sz="1000" u="sng" dirty="0">
                <a:solidFill>
                  <a:srgbClr val="2200C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sz="1000" u="sng" dirty="0" err="1">
                <a:solidFill>
                  <a:srgbClr val="2200C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www.Gettyimages.Com.Br</a:t>
            </a:r>
            <a:r>
              <a:rPr lang="pt-BR" sz="1000" u="sng" dirty="0">
                <a:solidFill>
                  <a:srgbClr val="2200C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000" u="sng" dirty="0">
                <a:solidFill>
                  <a:srgbClr val="2200C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ilustra%c3%a7%c3%a3o</a:t>
            </a:r>
            <a:r>
              <a:rPr lang="pt-BR" sz="1000" u="sng" dirty="0">
                <a:solidFill>
                  <a:srgbClr val="2200C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dog-loves-the-boy-ilustra%c3%a7%c3%a3o-royalty-free</a:t>
            </a:r>
            <a:r>
              <a:rPr lang="pt-BR" sz="1000" u="sng" dirty="0">
                <a:solidFill>
                  <a:srgbClr val="2200C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/625037036</a:t>
            </a:r>
            <a:r>
              <a:rPr lang="pt-BR" sz="1000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 err="1"/>
              <a:t>Bunny</a:t>
            </a:r>
            <a:r>
              <a:rPr lang="pt-BR" sz="1000" dirty="0"/>
              <a:t>: </a:t>
            </a:r>
            <a:r>
              <a:rPr lang="pt-BR" sz="1000" u="sng" dirty="0">
                <a:solidFill>
                  <a:srgbClr val="2200C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sz="1000" u="sng" dirty="0" err="1">
                <a:solidFill>
                  <a:srgbClr val="2200C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www.Gettyimages.Com.Br</a:t>
            </a:r>
            <a:r>
              <a:rPr lang="pt-BR" sz="1000" u="sng" dirty="0">
                <a:solidFill>
                  <a:srgbClr val="2200C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000" u="sng" dirty="0">
                <a:solidFill>
                  <a:srgbClr val="2200C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ilustra%c3%a7%c3%a3o</a:t>
            </a:r>
            <a:r>
              <a:rPr lang="pt-BR" sz="1000" u="sng" dirty="0">
                <a:solidFill>
                  <a:srgbClr val="2200C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/cute-woodland-animals-wild-animal-forest-flora-ilustra%c3%a7%c3%a3o-royalty-free/1142641828</a:t>
            </a:r>
            <a:r>
              <a:rPr lang="pt-BR" sz="1000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/>
              <a:t>Sun: </a:t>
            </a:r>
            <a:r>
              <a:rPr lang="pt-BR" sz="1000" u="sng" dirty="0">
                <a:solidFill>
                  <a:srgbClr val="2200C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sz="1000" u="sng" dirty="0" err="1">
                <a:solidFill>
                  <a:srgbClr val="2200C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www.Gettyimages.Com.Br</a:t>
            </a:r>
            <a:r>
              <a:rPr lang="pt-BR" sz="1000" u="sng" dirty="0">
                <a:solidFill>
                  <a:srgbClr val="2200C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000" u="sng" dirty="0">
                <a:solidFill>
                  <a:srgbClr val="2200C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ilustra%c3%a7%c3%a3o</a:t>
            </a:r>
            <a:r>
              <a:rPr lang="pt-BR" sz="1000" u="sng" dirty="0">
                <a:solidFill>
                  <a:srgbClr val="2200C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cute-flat-sun-icon-ilustra%c3%a7%c3%a3o-royalty-free</a:t>
            </a:r>
            <a:r>
              <a:rPr lang="pt-BR" sz="1000" u="sng" dirty="0">
                <a:solidFill>
                  <a:srgbClr val="2200C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/1124567572</a:t>
            </a:r>
            <a:endParaRPr lang="pt-BR" sz="1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/>
              <a:t>Grass: </a:t>
            </a:r>
            <a:r>
              <a:rPr lang="pt-BR" sz="1000" u="sng" dirty="0">
                <a:solidFill>
                  <a:srgbClr val="2200C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sz="1000" u="sng" dirty="0" err="1">
                <a:solidFill>
                  <a:srgbClr val="2200C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www.Gettyimages.Com.Br</a:t>
            </a:r>
            <a:r>
              <a:rPr lang="pt-BR" sz="1000" u="sng" dirty="0">
                <a:solidFill>
                  <a:srgbClr val="2200C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000" u="sng" dirty="0">
                <a:solidFill>
                  <a:srgbClr val="2200C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rgbClr val="2200C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ilustra%c3%a7%c3%a3o</a:t>
            </a:r>
            <a:r>
              <a:rPr lang="pt-BR" sz="1000" u="sng" dirty="0">
                <a:solidFill>
                  <a:srgbClr val="2200C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/growing-grass-and-cultivated-lawn-silhouettes-ilustra%c3%a7%c3%a3o-royalty-free/1141750333</a:t>
            </a:r>
            <a:r>
              <a:rPr lang="pt-BR" sz="1000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b="1" dirty="0">
              <a:solidFill>
                <a:srgbClr val="38761D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000" b="1" dirty="0"/>
              <a:t>Arquivos de áudio produzidos pelo website </a:t>
            </a:r>
            <a:r>
              <a:rPr lang="pt-BR" sz="1000" u="sng" dirty="0">
                <a:solidFill>
                  <a:srgbClr val="5097C0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www.freetts.com</a:t>
            </a:r>
            <a:r>
              <a:rPr lang="pt-BR" sz="1000" dirty="0">
                <a:solidFill>
                  <a:srgbClr val="5097C0"/>
                </a:solidFill>
              </a:rPr>
              <a:t> 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60" name="Google Shape;360;g21bbbf36c6b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C9B1FB52-8991-27DE-07B6-CA8C3E366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E860A3E6-2158-4A66-9A7B-2336588608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FD78EF8B-E89F-2DD4-55D8-8015C439CC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143529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F5222D24-7A8A-CE39-3E03-EC33493F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3CFAEBD5-FB18-0099-6FCF-FA45FF6537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7D65A55E-587D-4E82-FF7F-609DE3F76C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54296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A13590BB-AD5D-7F42-5156-B6CC9F9FE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0EEF8099-944E-D868-2685-4F75EA9FDA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86065C2D-A403-3A0F-B399-6E8AD9D126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05828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75E6DA81-9696-E19B-24C3-95A5CD238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7BA2E393-EC4D-2E31-97D0-DD5B16AE6D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840965D9-39A6-B4D3-B2E3-C09804771E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371102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13473C95-F0E8-2EA0-218D-D8A2C15C6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B0C1E936-43F1-759A-852B-3D838FEA2B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F32C9EF1-9B0A-B860-F43E-4F8B5CD51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247681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ABF8B0C0-2153-D6F6-B062-FA402149D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67EC7965-AC4F-C817-059F-F98C440BD5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EBCB6DD3-6EE5-D71D-49DC-5973C88079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339442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3015D81F-EA06-971D-E1A4-7A26ADB28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830F9EA1-9061-D57A-E79E-E45B5485D2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5ECF8936-1274-A906-F195-C92315DDD2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18359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800" dirty="0" err="1"/>
              <a:t>School</a:t>
            </a:r>
            <a:r>
              <a:rPr lang="pt-BR" sz="800" dirty="0"/>
              <a:t>: </a:t>
            </a:r>
            <a:r>
              <a:rPr lang="pt-BR" sz="800" u="sng" dirty="0">
                <a:solidFill>
                  <a:schemeClr val="hlink"/>
                </a:solidFill>
                <a:hlinkClick r:id="rId3"/>
              </a:rPr>
              <a:t>https://www.gettyimages.com.br/detail/foto/preschool-students-and-parents-first-day-of-school-imagem-royalty-free/1092435242</a:t>
            </a:r>
            <a:r>
              <a:rPr lang="pt-BR" sz="800" dirty="0"/>
              <a:t> </a:t>
            </a:r>
            <a:endParaRPr sz="700" b="1" dirty="0">
              <a:solidFill>
                <a:srgbClr val="38761D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C0C31A9A-FBFE-6480-7A10-248CED88A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34680269-2FF0-FAAA-FEB5-EAEB09E7FD2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827A790C-8826-9204-392C-ED475A73B3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917758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DB1E7CE5-2E95-131F-23A3-B9E8969A1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A025D8DB-9AFC-906F-6CFA-CB6F97B0DE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D40BEC91-2733-5E0E-E2E7-3CFA771162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6814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F6A05B20-51E0-959C-E0F1-73DBE73E0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357AAB7C-C418-3C24-2DFF-C9AD209D63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33F54434-4887-FFA7-0A76-2D9CAA47808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006877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75D27ADD-1799-921E-4F32-3216AA958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13E4CCC1-2E3C-DE8E-F062-B483BB4E32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44244496-2B5A-FF13-4BA1-3967BDD5AA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266502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9DE0B120-DCD8-19A8-2B08-BE1ECEB9B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DDEF9978-7B32-0DB0-D2A6-E2BDDF83A0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A0D53224-1062-832F-EF37-60194B137A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5292218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954CA07F-E4D6-1E79-A586-7CC160D03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DBED1A14-76C0-A950-9F3E-1522E28ED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0FDF1E49-D996-E3BD-5021-0868185599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772426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010F6810-CC0F-7502-BDD3-C320DCD4C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55E078FF-473D-BB19-0820-18A7629497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3DB6AC02-6C25-D0C8-D232-143C68F8F9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567860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0C198A96-3CE3-1F30-DAF8-566682AEF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A01ED653-A311-D991-AE33-02961E8DC7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9D377850-667D-99A6-9709-E5088849DC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642023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6D3A6155-F3DD-1CA4-CA60-31020DDDA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8912A526-A2DF-34C3-B1F3-52A90973BA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2B2B1605-2813-DB43-0028-5C339A0560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685228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B77DA8B4-8AEF-23EC-BB93-AE72E11E8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C30932D9-8B00-9F9E-B462-3A91286F2A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1E35E643-0C6E-BA02-CB5C-4D6E713C13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05936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800" dirty="0"/>
              <a:t>Girl/Boy High-five: </a:t>
            </a:r>
            <a:r>
              <a:rPr lang="pt-BR" sz="800" u="sng" dirty="0">
                <a:solidFill>
                  <a:schemeClr val="hlink"/>
                </a:solidFill>
                <a:hlinkClick r:id="rId3"/>
              </a:rPr>
              <a:t>https://www.gettyimages.com.br/detail/ilustra%C3%A7%C3%A3o/kids-high-five-ilustra%C3%A7%C3%A3o-royalty-free/1365579516</a:t>
            </a:r>
            <a:r>
              <a:rPr lang="pt-BR" sz="800" dirty="0"/>
              <a:t> </a:t>
            </a:r>
            <a:endParaRPr sz="700" b="1" dirty="0">
              <a:solidFill>
                <a:srgbClr val="38761D"/>
              </a:solidFill>
            </a:endParaRPr>
          </a:p>
        </p:txBody>
      </p:sp>
      <p:sp>
        <p:nvSpPr>
          <p:cNvPr id="144" name="Google Shape;14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78F8E8FA-2D55-6080-2784-020D50653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2863FB81-3EC4-0814-005F-0CCC1A2A1A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D99CBE09-1E60-C299-2C23-DD229BC8F1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0278942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A8719186-69F6-C4BC-A126-5674379EF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17BEA031-7E13-EA2A-848F-289123F3BF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772F1CAF-4A1A-FCA1-816F-AB1E89F512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85013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e3f887e06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800" dirty="0" err="1"/>
              <a:t>Handshake</a:t>
            </a:r>
            <a:r>
              <a:rPr lang="pt-BR" sz="800" dirty="0"/>
              <a:t>: </a:t>
            </a:r>
            <a:r>
              <a:rPr lang="pt-BR" sz="800" u="sng" dirty="0">
                <a:solidFill>
                  <a:schemeClr val="hlink"/>
                </a:solidFill>
                <a:hlinkClick r:id="rId3"/>
              </a:rPr>
              <a:t>https://www.gettyimages.com.br/detail/ilustra%C3%A7%C3%A3o/handshake-kids-ilustra%C3%A7%C3%A3o-royalty-free/623525610</a:t>
            </a:r>
            <a:r>
              <a:rPr lang="pt-BR" sz="800" dirty="0"/>
              <a:t> </a:t>
            </a:r>
            <a:endParaRPr sz="700" b="1" dirty="0">
              <a:solidFill>
                <a:srgbClr val="38761D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1000" dirty="0">
              <a:solidFill>
                <a:schemeClr val="dk1"/>
              </a:solidFill>
            </a:endParaRPr>
          </a:p>
        </p:txBody>
      </p:sp>
      <p:sp>
        <p:nvSpPr>
          <p:cNvPr id="158" name="Google Shape;158;g1e3f887e06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e3f887e06e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Boy bag: </a:t>
            </a:r>
            <a:r>
              <a:rPr lang="pt-BR" sz="800" u="sng" dirty="0">
                <a:solidFill>
                  <a:schemeClr val="hlink"/>
                </a:solidFill>
                <a:hlinkClick r:id="rId3"/>
              </a:rPr>
              <a:t>https://www.gettyimages.com.br/detail/ilustra%C3%A7%C3%A3o/child-and-suitcase-ilustra%C3%A7%C3%A3o-royalty-free/513470646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</p:txBody>
      </p:sp>
      <p:sp>
        <p:nvSpPr>
          <p:cNvPr id="171" name="Google Shape;171;g1e3f887e06e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Girl/Boy High-five: </a:t>
            </a:r>
            <a:r>
              <a:rPr lang="pt-BR" sz="800" u="sng" dirty="0">
                <a:solidFill>
                  <a:schemeClr val="hlink"/>
                </a:solidFill>
                <a:hlinkClick r:id="rId3"/>
              </a:rPr>
              <a:t>https://www.gettyimages.com.br/detail/ilustra%C3%A7%C3%A3o/kids-high-five-ilustra%C3%A7%C3%A3o-royalty-free/1365579516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Handshake: </a:t>
            </a:r>
            <a:r>
              <a:rPr lang="pt-BR" sz="800" u="sng" dirty="0">
                <a:solidFill>
                  <a:schemeClr val="hlink"/>
                </a:solidFill>
                <a:hlinkClick r:id="rId4"/>
              </a:rPr>
              <a:t>https://www.gettyimages.com.br/detail/ilustra%C3%A7%C3%A3o/handshake-kids-ilustra%C3%A7%C3%A3o-royalty-free/623525610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Boy bag: </a:t>
            </a:r>
            <a:r>
              <a:rPr lang="pt-BR" sz="800" u="sng" dirty="0">
                <a:solidFill>
                  <a:schemeClr val="hlink"/>
                </a:solidFill>
                <a:hlinkClick r:id="rId5"/>
              </a:rPr>
              <a:t>https://www.gettyimages.com.br/detail/ilustra%C3%A7%C3%A3o/child-and-suitcase-ilustra%C3%A7%C3%A3o-royalty-free/513470646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1000" b="1" dirty="0">
              <a:solidFill>
                <a:srgbClr val="38761D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e3f887e06e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g1e3f887e06e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Holly: </a:t>
            </a:r>
            <a:r>
              <a:rPr lang="pt-BR" sz="800" u="sng" dirty="0">
                <a:solidFill>
                  <a:schemeClr val="hlink"/>
                </a:solidFill>
                <a:hlinkClick r:id="rId3"/>
              </a:rPr>
              <a:t>https://www.gettyimages.com.br/detail/ilustra%C3%A7%C3%A3o/smiling-girl-with-speech-bubble-ilustra%C3%A7%C3%A3o-royalty-free/1382267442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Helen: </a:t>
            </a:r>
            <a:r>
              <a:rPr lang="pt-BR" sz="800" u="sng" dirty="0">
                <a:solidFill>
                  <a:schemeClr val="hlink"/>
                </a:solidFill>
                <a:hlinkClick r:id="rId4"/>
              </a:rPr>
              <a:t>https://www.gettyimages.com.br/detail/ilustra%C3%A7%C3%A3o/african-cute-girl-with-speech-bubble-ilustra%C3%A7%C3%A3o-royalty-free/1382267070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Harry: </a:t>
            </a:r>
            <a:r>
              <a:rPr lang="pt-BR" sz="800" u="sng" dirty="0">
                <a:solidFill>
                  <a:schemeClr val="hlink"/>
                </a:solidFill>
                <a:hlinkClick r:id="rId5"/>
              </a:rPr>
              <a:t>https://www.gettyimages.com.br/detail/ilustra%C3%A7%C3%A3o/smiling-boy-with-speech-bubble-ilustra%C3%A7%C3%A3o-royalty-free/1382267410</a:t>
            </a:r>
            <a:endParaRPr sz="1000" b="1" dirty="0">
              <a:solidFill>
                <a:srgbClr val="38761D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1b9d7200af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g21b9d7200af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/>
              <a:t>Holly: </a:t>
            </a:r>
            <a:r>
              <a:rPr lang="pt-BR" sz="800" u="sng" dirty="0">
                <a:solidFill>
                  <a:schemeClr val="hlink"/>
                </a:solidFill>
                <a:hlinkClick r:id="rId3"/>
              </a:rPr>
              <a:t>https://www.gettyimages.com.br/detail/ilustra%C3%A7%C3%A3o/smiling-girl-with-speech-bubble-ilustra%C3%A7%C3%A3o-royalty-free/1382267442</a:t>
            </a:r>
            <a:endParaRPr sz="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/>
              <a:t>Helen: </a:t>
            </a:r>
            <a:r>
              <a:rPr lang="pt-BR" sz="800" u="sng" dirty="0">
                <a:solidFill>
                  <a:schemeClr val="hlink"/>
                </a:solidFill>
                <a:hlinkClick r:id="rId4"/>
              </a:rPr>
              <a:t>https://www.gettyimages.com.br/detail/ilustra%C3%A7%C3%A3o/african-cute-girl-with-speech-bubble-ilustra%C3%A7%C3%A3o-royalty-free/1382267070</a:t>
            </a:r>
            <a:endParaRPr sz="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/>
              <a:t>Harry: </a:t>
            </a:r>
            <a:r>
              <a:rPr lang="pt-BR" sz="800" u="sng" dirty="0">
                <a:solidFill>
                  <a:schemeClr val="hlink"/>
                </a:solidFill>
                <a:hlinkClick r:id="rId5"/>
              </a:rPr>
              <a:t>https://www.gettyimages.com.br/detail/ilustra%C3%A7%C3%A3o/smiling-boy-with-speech-bubble-ilustra%C3%A7%C3%A3o-royalty-free/1382267410</a:t>
            </a:r>
            <a:endParaRPr sz="700" b="1" u="sng" dirty="0">
              <a:solidFill>
                <a:srgbClr val="5097C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jpe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4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80" y="809986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11493153" y="1477367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5" name="Imagem 4" descr="Forma&#10;&#10;O conteúdo gerado por IA pode estar incorreto.">
            <a:extLst>
              <a:ext uri="{FF2B5EF4-FFF2-40B4-BE49-F238E27FC236}">
                <a16:creationId xmlns:a16="http://schemas.microsoft.com/office/drawing/2014/main" id="{A82A6499-AB05-3947-305A-D9083A2072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6585" y="5943073"/>
            <a:ext cx="3340824" cy="833547"/>
          </a:xfrm>
          <a:prstGeom prst="rect">
            <a:avLst/>
          </a:prstGeom>
        </p:spPr>
      </p:pic>
      <p:pic>
        <p:nvPicPr>
          <p:cNvPr id="2" name="Google Shape;10;p8">
            <a:extLst>
              <a:ext uri="{FF2B5EF4-FFF2-40B4-BE49-F238E27FC236}">
                <a16:creationId xmlns:a16="http://schemas.microsoft.com/office/drawing/2014/main" id="{23DE8B3E-80A2-0ADA-AAEF-4AF42FC725A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50" y="340604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7;p8">
            <a:extLst>
              <a:ext uri="{FF2B5EF4-FFF2-40B4-BE49-F238E27FC236}">
                <a16:creationId xmlns:a16="http://schemas.microsoft.com/office/drawing/2014/main" id="{511C1F8E-6237-74F2-5DE2-17712EE3D7F8}"/>
              </a:ext>
            </a:extLst>
          </p:cNvPr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28059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 preserve="1">
  <p:cSld name="1_9. Referência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2" name="Google Shape;92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4014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5" name="Google Shape;95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2D36B78-4558-F5FB-4AC5-60000A0A6B41}"/>
              </a:ext>
            </a:extLst>
          </p:cNvPr>
          <p:cNvSpPr/>
          <p:nvPr/>
        </p:nvSpPr>
        <p:spPr>
          <a:xfrm rot="21480000">
            <a:off x="181336" y="164980"/>
            <a:ext cx="292900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ENGLISH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SOUNDS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891783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 preserve="1">
  <p:cSld name="1_9. Referência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2" name="Google Shape;92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4014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5" name="Google Shape;95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2D36B78-4558-F5FB-4AC5-60000A0A6B41}"/>
              </a:ext>
            </a:extLst>
          </p:cNvPr>
          <p:cNvSpPr/>
          <p:nvPr/>
        </p:nvSpPr>
        <p:spPr>
          <a:xfrm rot="21480000">
            <a:off x="181065" y="149575"/>
            <a:ext cx="381171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CLASSROOM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LANGUAGE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181000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 preserve="1">
  <p:cSld name="1_9. Referência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2" name="Google Shape;92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4014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5" name="Google Shape;95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2D36B78-4558-F5FB-4AC5-60000A0A6B41}"/>
              </a:ext>
            </a:extLst>
          </p:cNvPr>
          <p:cNvSpPr/>
          <p:nvPr/>
        </p:nvSpPr>
        <p:spPr>
          <a:xfrm rot="21480000">
            <a:off x="181609" y="180759"/>
            <a:ext cx="202511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CUT-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OUTS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103801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 preserve="1">
  <p:cSld name="1_9. Referência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2" name="Google Shape;92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4014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5" name="Google Shape;95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2D36B78-4558-F5FB-4AC5-60000A0A6B41}"/>
              </a:ext>
            </a:extLst>
          </p:cNvPr>
          <p:cNvSpPr/>
          <p:nvPr/>
        </p:nvSpPr>
        <p:spPr>
          <a:xfrm rot="21480000">
            <a:off x="181367" y="166964"/>
            <a:ext cx="281542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EXTRA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PRACTICE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876758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1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36" name="Google Shape;36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37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" name="Google Shape;38;p1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696909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 preserve="1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58C136F2-D3CE-D984-534E-839A3DA45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8882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031F1846-4908-7CC4-9C30-93D4772239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826" y="662248"/>
            <a:ext cx="4047706" cy="1400928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5D695C8-4FDD-CC39-BB79-EE550F0AF2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83260" y="1099787"/>
            <a:ext cx="7879987" cy="4815911"/>
          </a:xfrm>
          <a:prstGeom prst="rect">
            <a:avLst/>
          </a:prstGeom>
        </p:spPr>
      </p:pic>
      <p:sp>
        <p:nvSpPr>
          <p:cNvPr id="5" name="Google Shape;41;p6">
            <a:extLst>
              <a:ext uri="{FF2B5EF4-FFF2-40B4-BE49-F238E27FC236}">
                <a16:creationId xmlns:a16="http://schemas.microsoft.com/office/drawing/2014/main" id="{EF4751DE-85A4-D072-5AC1-1CAB1B41FF80}"/>
              </a:ext>
            </a:extLst>
          </p:cNvPr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6" name="Imagem 5" descr="Forma&#10;&#10;O conteúdo gerado por IA pode estar incorreto.">
            <a:extLst>
              <a:ext uri="{FF2B5EF4-FFF2-40B4-BE49-F238E27FC236}">
                <a16:creationId xmlns:a16="http://schemas.microsoft.com/office/drawing/2014/main" id="{FE572016-8A7E-F6E6-6D78-D2211D2EA1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6585" y="5943073"/>
            <a:ext cx="3340824" cy="833547"/>
          </a:xfrm>
          <a:prstGeom prst="rect">
            <a:avLst/>
          </a:prstGeom>
        </p:spPr>
      </p:pic>
      <p:sp>
        <p:nvSpPr>
          <p:cNvPr id="7" name="Google Shape;17;p10">
            <a:extLst>
              <a:ext uri="{FF2B5EF4-FFF2-40B4-BE49-F238E27FC236}">
                <a16:creationId xmlns:a16="http://schemas.microsoft.com/office/drawing/2014/main" id="{E577D0EB-9E78-7D6C-8622-964045259D11}"/>
              </a:ext>
            </a:extLst>
          </p:cNvPr>
          <p:cNvSpPr/>
          <p:nvPr/>
        </p:nvSpPr>
        <p:spPr>
          <a:xfrm rot="21551745" flipH="1">
            <a:off x="799841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8529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1. Não usar - Base para orientações internas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/>
          <p:nvPr/>
        </p:nvSpPr>
        <p:spPr>
          <a:xfrm>
            <a:off x="273062" y="300433"/>
            <a:ext cx="11672959" cy="11484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35728777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DFF75B10-175A-7B66-6BC1-214BBED91F13}"/>
              </a:ext>
            </a:extLst>
          </p:cNvPr>
          <p:cNvSpPr/>
          <p:nvPr/>
        </p:nvSpPr>
        <p:spPr>
          <a:xfrm rot="21480000">
            <a:off x="181718" y="187004"/>
            <a:ext cx="166729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477EA449-2B3E-732B-1FAE-371F8B635E58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454" y="172621"/>
            <a:ext cx="1662524" cy="545388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70450295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/>
        </p:nvSpPr>
        <p:spPr>
          <a:xfrm rot="21480000">
            <a:off x="181718" y="187004"/>
            <a:ext cx="166729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CaixaDeTexto 7">
            <a:extLst>
              <a:ext uri="{FF2B5EF4-FFF2-40B4-BE49-F238E27FC236}">
                <a16:creationId xmlns:a16="http://schemas.microsoft.com/office/drawing/2014/main" id="{B43D708B-5853-1A55-8315-8E5E753121F8}"/>
              </a:ext>
            </a:extLst>
          </p:cNvPr>
          <p:cNvSpPr txBox="1"/>
          <p:nvPr/>
        </p:nvSpPr>
        <p:spPr>
          <a:xfrm>
            <a:off x="9771376" y="492694"/>
            <a:ext cx="1909583" cy="779026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1981" tIns="0" rIns="107972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sp>
        <p:nvSpPr>
          <p:cNvPr id="3" name="Espaço Reservado para Imagem 28">
            <a:extLst>
              <a:ext uri="{FF2B5EF4-FFF2-40B4-BE49-F238E27FC236}">
                <a16:creationId xmlns:a16="http://schemas.microsoft.com/office/drawing/2014/main" id="{AFC7ADCE-A46F-B7EB-5BAB-A5E5672C2FE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789693" y="826803"/>
            <a:ext cx="5912535" cy="3706935"/>
          </a:xfrm>
          <a:solidFill>
            <a:schemeClr val="tx2"/>
          </a:solidFill>
        </p:spPr>
        <p:txBody>
          <a:bodyPr/>
          <a:lstStyle/>
          <a:p>
            <a:r>
              <a:rPr lang="pt-BR"/>
              <a:t>Clique no ícone para adicionar uma imagem</a:t>
            </a: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AF3CF0A2-E4A7-4EBD-EB9F-939338A895D6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454" y="172621"/>
            <a:ext cx="1662524" cy="545388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939662001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g21b9d3d2aa6_0_81"/>
          <p:cNvSpPr txBox="1">
            <a:spLocks noGrp="1"/>
          </p:cNvSpPr>
          <p:nvPr>
            <p:ph type="sldNum" idx="12"/>
          </p:nvPr>
        </p:nvSpPr>
        <p:spPr>
          <a:xfrm>
            <a:off x="11293669" y="6248546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154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Google Shape;20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tabLst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4B10FC1C-865A-01E8-24DD-A1E5C6048F6E}"/>
              </a:ext>
            </a:extLst>
          </p:cNvPr>
          <p:cNvSpPr/>
          <p:nvPr/>
        </p:nvSpPr>
        <p:spPr>
          <a:xfrm rot="21480000">
            <a:off x="181618" y="211660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CONTENT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01820FF-F3F6-FB54-F855-00F92C10CF4C}"/>
              </a:ext>
            </a:extLst>
          </p:cNvPr>
          <p:cNvSpPr/>
          <p:nvPr/>
        </p:nvSpPr>
        <p:spPr>
          <a:xfrm rot="21540000">
            <a:off x="6030623" y="204425"/>
            <a:ext cx="392197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LEARNING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OBJECTIVES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130348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pos="5119" userDrawn="1">
          <p15:clr>
            <a:srgbClr val="FBAE40"/>
          </p15:clr>
        </p15:guide>
        <p15:guide id="3" orient="horz" pos="2160" userDrawn="1">
          <p15:clr>
            <a:srgbClr val="FBAE40"/>
          </p15:clr>
        </p15:guide>
        <p15:guide id="4" pos="3839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. Para Professores">
  <p:cSld name="15. Para Professore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35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5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8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35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09" name="Google Shape;109;p35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35"/>
          <p:cNvSpPr/>
          <p:nvPr/>
        </p:nvSpPr>
        <p:spPr>
          <a:xfrm rot="-48255" flipH="1">
            <a:off x="799839" y="1071806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29410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. SLIDE X Print" userDrawn="1">
  <p:cSld name="17. SLIDE X Pr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8" name="Google Shape;118;p3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37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21" name="Google Shape;121;p37"/>
          <p:cNvSpPr/>
          <p:nvPr/>
        </p:nvSpPr>
        <p:spPr>
          <a:xfrm>
            <a:off x="9771375" y="492692"/>
            <a:ext cx="1909583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1981" tIns="0" rIns="107972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99" b="1" i="0" u="none" strike="noStrike" cap="non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2488"/>
          </a:p>
        </p:txBody>
      </p:sp>
      <p:sp>
        <p:nvSpPr>
          <p:cNvPr id="122" name="Google Shape;122;p37"/>
          <p:cNvSpPr>
            <a:spLocks noGrp="1"/>
          </p:cNvSpPr>
          <p:nvPr>
            <p:ph type="pic" idx="2"/>
          </p:nvPr>
        </p:nvSpPr>
        <p:spPr>
          <a:xfrm>
            <a:off x="5789692" y="826801"/>
            <a:ext cx="5912534" cy="370693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" name="Google Shape;120;p37">
            <a:extLst>
              <a:ext uri="{FF2B5EF4-FFF2-40B4-BE49-F238E27FC236}">
                <a16:creationId xmlns:a16="http://schemas.microsoft.com/office/drawing/2014/main" id="{BB7CBD39-0DFE-D897-F657-882E8F36E3CC}"/>
              </a:ext>
            </a:extLst>
          </p:cNvPr>
          <p:cNvSpPr/>
          <p:nvPr userDrawn="1"/>
        </p:nvSpPr>
        <p:spPr>
          <a:xfrm rot="21480000">
            <a:off x="181685" y="185167"/>
            <a:ext cx="177259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1" tIns="45688" rIns="91401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" name="Espaço Reservado para Texto 4">
            <a:extLst>
              <a:ext uri="{FF2B5EF4-FFF2-40B4-BE49-F238E27FC236}">
                <a16:creationId xmlns:a16="http://schemas.microsoft.com/office/drawing/2014/main" id="{86540D38-E8A0-A587-FEDB-962242C365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21480000">
            <a:off x="271732" y="255189"/>
            <a:ext cx="1538436" cy="385763"/>
          </a:xfrm>
        </p:spPr>
        <p:txBody>
          <a:bodyPr anchor="ctr"/>
          <a:lstStyle>
            <a:lvl1pPr marL="0" indent="0" algn="ctr">
              <a:buFontTx/>
              <a:buNone/>
              <a:defRPr sz="2599" b="1">
                <a:solidFill>
                  <a:schemeClr val="bg1"/>
                </a:solidFill>
                <a:latin typeface="Grandstander" panose="020B0604020202020204" charset="0"/>
              </a:defRPr>
            </a:lvl1pPr>
          </a:lstStyle>
          <a:p>
            <a:pPr lvl="0"/>
            <a:r>
              <a:rPr lang="pt-BR" dirty="0"/>
              <a:t>SLIDE 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11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4" name="Google Shape;44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608443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48" name="Google Shape;48;p1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1306" y="163423"/>
            <a:ext cx="301839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GETTING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STARTED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429337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?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1" name="Google Shape;51;p1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BB879E52-792F-FFFE-4C45-34FFD7334EAD}"/>
              </a:ext>
            </a:extLst>
          </p:cNvPr>
          <p:cNvSpPr/>
          <p:nvPr/>
        </p:nvSpPr>
        <p:spPr>
          <a:xfrm rot="21480000">
            <a:off x="181528" y="176000"/>
            <a:ext cx="229773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LET’S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LEARN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!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78444847-9E7C-28A5-DC59-74BBBC4DDF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3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D46D1324-9D4A-7B35-E8BE-0A7CB9C249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20479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8" name="Google Shape;58;p1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239F09A2-9BB2-8B76-B125-1A6948EABBE5}"/>
              </a:ext>
            </a:extLst>
          </p:cNvPr>
          <p:cNvSpPr/>
          <p:nvPr/>
        </p:nvSpPr>
        <p:spPr>
          <a:xfrm rot="21480000">
            <a:off x="181192" y="156787"/>
            <a:ext cx="339858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TIME TO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PRACTICE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!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B93208F6-82CA-A44C-CA4F-47027F2E66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3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tabLst>
                <a:tab pos="1971182" algn="l"/>
              </a:tabLst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1E25A2E-E2F9-7058-C659-4388285451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43076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/>
        </p:nvSpPr>
        <p:spPr>
          <a:xfrm rot="21480000">
            <a:off x="181215" y="158095"/>
            <a:ext cx="332370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ENGLISH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 IN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ACTION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!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C1608F40-D541-727F-682D-81DA8A9E4E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3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3E859FE-3917-2EB0-2F3B-1786EECE0E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68003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/>
        </p:nvSpPr>
        <p:spPr>
          <a:xfrm rot="21480000">
            <a:off x="181034" y="147795"/>
            <a:ext cx="391381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MY LEARNING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PROGRESS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C1608F40-D541-727F-682D-81DA8A9E4E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3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3E859FE-3917-2EB0-2F3B-1786EECE0E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12143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9" name="Google Shape;29;p1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5" y="673069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7"/>
          <p:cNvSpPr txBox="1">
            <a:spLocks noGrp="1"/>
          </p:cNvSpPr>
          <p:nvPr>
            <p:ph type="body" idx="1"/>
          </p:nvPr>
        </p:nvSpPr>
        <p:spPr>
          <a:xfrm>
            <a:off x="4694296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3" name="Google Shape;33;p1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D5648439-68FA-DAC8-4010-B02E882481DF}"/>
              </a:ext>
            </a:extLst>
          </p:cNvPr>
          <p:cNvSpPr/>
          <p:nvPr/>
        </p:nvSpPr>
        <p:spPr>
          <a:xfrm rot="21480000">
            <a:off x="175527" y="205600"/>
            <a:ext cx="236253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LET’S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RECAP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12718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2" name="Google Shape;92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4014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5" name="Google Shape;95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2D36B78-4558-F5FB-4AC5-60000A0A6B41}"/>
              </a:ext>
            </a:extLst>
          </p:cNvPr>
          <p:cNvSpPr/>
          <p:nvPr/>
        </p:nvSpPr>
        <p:spPr>
          <a:xfrm rot="21480000">
            <a:off x="181555" y="177696"/>
            <a:ext cx="220058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REFERENCES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570454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492" y="593370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498274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90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35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28.png"/><Relationship Id="rId10" Type="http://schemas.openxmlformats.org/officeDocument/2006/relationships/image" Target="../media/image30.svg"/><Relationship Id="rId4" Type="http://schemas.openxmlformats.org/officeDocument/2006/relationships/image" Target="../media/image36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9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42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2.png"/><Relationship Id="rId11" Type="http://schemas.openxmlformats.org/officeDocument/2006/relationships/image" Target="../media/image25.png"/><Relationship Id="rId5" Type="http://schemas.openxmlformats.org/officeDocument/2006/relationships/image" Target="../media/image39.png"/><Relationship Id="rId10" Type="http://schemas.openxmlformats.org/officeDocument/2006/relationships/image" Target="../media/image45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44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1FuoEh4g5k0?feature=oembed" TargetMode="External"/><Relationship Id="rId6" Type="http://schemas.openxmlformats.org/officeDocument/2006/relationships/hyperlink" Target="https://www.youtube.com/watch?v=1FuoEh4g5k0" TargetMode="External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3/01/CP-Efape_Ingles-Anos-Iniciais___P4.pdf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FuoEh4g5k0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www.freetts.com/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5.png"/><Relationship Id="rId5" Type="http://schemas.openxmlformats.org/officeDocument/2006/relationships/image" Target="../media/image57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8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1.png"/><Relationship Id="rId5" Type="http://schemas.openxmlformats.org/officeDocument/2006/relationships/image" Target="../media/image58.png"/><Relationship Id="rId4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2.png"/><Relationship Id="rId5" Type="http://schemas.openxmlformats.org/officeDocument/2006/relationships/image" Target="../media/image58.png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5.png"/><Relationship Id="rId5" Type="http://schemas.openxmlformats.org/officeDocument/2006/relationships/image" Target="../media/image64.pn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8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8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8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8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8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8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8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8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5.png"/><Relationship Id="rId5" Type="http://schemas.openxmlformats.org/officeDocument/2006/relationships/image" Target="../media/image64.png"/><Relationship Id="rId4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8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2.mp3"/><Relationship Id="rId7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24.png"/><Relationship Id="rId4" Type="http://schemas.openxmlformats.org/officeDocument/2006/relationships/audio" Target="../media/media2.mp3"/><Relationship Id="rId9" Type="http://schemas.openxmlformats.org/officeDocument/2006/relationships/image" Target="../media/image2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5.png"/><Relationship Id="rId5" Type="http://schemas.openxmlformats.org/officeDocument/2006/relationships/image" Target="../media/image58.png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6.png"/><Relationship Id="rId5" Type="http://schemas.openxmlformats.org/officeDocument/2006/relationships/image" Target="../media/image55.png"/><Relationship Id="rId4" Type="http://schemas.openxmlformats.org/officeDocument/2006/relationships/image" Target="../media/image6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4.mp3"/><Relationship Id="rId7" Type="http://schemas.openxmlformats.org/officeDocument/2006/relationships/image" Target="../media/image2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22.png"/><Relationship Id="rId4" Type="http://schemas.openxmlformats.org/officeDocument/2006/relationships/audio" Target="../media/media4.mp3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1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5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13" Type="http://schemas.openxmlformats.org/officeDocument/2006/relationships/image" Target="../media/image29.png"/><Relationship Id="rId3" Type="http://schemas.microsoft.com/office/2007/relationships/media" Target="../media/media7.mp3"/><Relationship Id="rId7" Type="http://schemas.openxmlformats.org/officeDocument/2006/relationships/slideLayout" Target="../slideLayouts/slideLayout5.xml"/><Relationship Id="rId12" Type="http://schemas.openxmlformats.org/officeDocument/2006/relationships/image" Target="../media/image2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media5.mp3"/><Relationship Id="rId11" Type="http://schemas.openxmlformats.org/officeDocument/2006/relationships/image" Target="../media/image28.png"/><Relationship Id="rId5" Type="http://schemas.microsoft.com/office/2007/relationships/media" Target="../media/media5.mp3"/><Relationship Id="rId10" Type="http://schemas.openxmlformats.org/officeDocument/2006/relationships/image" Target="../media/image21.png"/><Relationship Id="rId4" Type="http://schemas.openxmlformats.org/officeDocument/2006/relationships/audio" Target="../media/media7.mp3"/><Relationship Id="rId9" Type="http://schemas.openxmlformats.org/officeDocument/2006/relationships/image" Target="../media/image27.png"/><Relationship Id="rId14" Type="http://schemas.openxmlformats.org/officeDocument/2006/relationships/image" Target="../media/image3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2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1.png"/><Relationship Id="rId5" Type="http://schemas.openxmlformats.org/officeDocument/2006/relationships/image" Target="../media/image31.png"/><Relationship Id="rId10" Type="http://schemas.openxmlformats.org/officeDocument/2006/relationships/image" Target="../media/image34.sv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5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"/>
          <p:cNvSpPr txBox="1"/>
          <p:nvPr/>
        </p:nvSpPr>
        <p:spPr>
          <a:xfrm>
            <a:off x="818187" y="2869246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529"/>
              </a:srgbClr>
            </a:outerShdw>
          </a:effectLst>
        </p:spPr>
        <p:txBody>
          <a:bodyPr spcFirstLastPara="1" wrap="square" lIns="119969" tIns="23994" rIns="121868" bIns="23994" anchor="ctr" anchorCtr="0">
            <a:normAutofit/>
          </a:bodyPr>
          <a:lstStyle/>
          <a:p>
            <a:pPr algn="ctr">
              <a:lnSpc>
                <a:spcPct val="115000"/>
              </a:lnSpc>
              <a:buSzPts val="1100"/>
            </a:pPr>
            <a:r>
              <a:rPr lang="pt-BR" sz="4799" b="1" dirty="0">
                <a:latin typeface="Grandstander"/>
                <a:ea typeface="Grandstander"/>
                <a:cs typeface="Grandstander"/>
                <a:sym typeface="Grandstander"/>
              </a:rPr>
              <a:t>HI, THERE!</a:t>
            </a:r>
            <a:endParaRPr sz="4799" b="1" dirty="0"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2" name="Google Shape;168;p1">
            <a:extLst>
              <a:ext uri="{FF2B5EF4-FFF2-40B4-BE49-F238E27FC236}">
                <a16:creationId xmlns:a16="http://schemas.microsoft.com/office/drawing/2014/main" id="{ADA76A6C-1DC3-A9F7-194A-EF3334E956D0}"/>
              </a:ext>
            </a:extLst>
          </p:cNvPr>
          <p:cNvSpPr/>
          <p:nvPr/>
        </p:nvSpPr>
        <p:spPr>
          <a:xfrm rot="21551519" flipH="1">
            <a:off x="10628139" y="397662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200"/>
            </a:pPr>
            <a:r>
              <a:rPr lang="pt-BR" sz="5599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u="sng" baseline="30000" dirty="0">
              <a:solidFill>
                <a:schemeClr val="lt1"/>
              </a:solidFill>
            </a:endParaRPr>
          </a:p>
        </p:txBody>
      </p:sp>
      <p:sp>
        <p:nvSpPr>
          <p:cNvPr id="3" name="Google Shape;100;p1">
            <a:extLst>
              <a:ext uri="{FF2B5EF4-FFF2-40B4-BE49-F238E27FC236}">
                <a16:creationId xmlns:a16="http://schemas.microsoft.com/office/drawing/2014/main" id="{D534EC23-D467-83C5-E466-4BB86EA9EC95}"/>
              </a:ext>
            </a:extLst>
          </p:cNvPr>
          <p:cNvSpPr/>
          <p:nvPr/>
        </p:nvSpPr>
        <p:spPr>
          <a:xfrm flipH="1">
            <a:off x="315420" y="5453843"/>
            <a:ext cx="1804927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u="sng" baseline="300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dirty="0"/>
          </a:p>
        </p:txBody>
      </p:sp>
      <p:sp>
        <p:nvSpPr>
          <p:cNvPr id="4" name="Google Shape;101;p1">
            <a:extLst>
              <a:ext uri="{FF2B5EF4-FFF2-40B4-BE49-F238E27FC236}">
                <a16:creationId xmlns:a16="http://schemas.microsoft.com/office/drawing/2014/main" id="{057F9A7D-FDFE-B1FD-245C-E56B873472E8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4BB701A-4A2B-E36E-E85D-F60282E9FC76}"/>
              </a:ext>
            </a:extLst>
          </p:cNvPr>
          <p:cNvSpPr/>
          <p:nvPr/>
        </p:nvSpPr>
        <p:spPr>
          <a:xfrm rot="21540000">
            <a:off x="4286167" y="4638200"/>
            <a:ext cx="3633824" cy="828901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INGLESA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FA94999-960F-E5BF-592C-B71D05A52723}"/>
              </a:ext>
            </a:extLst>
          </p:cNvPr>
          <p:cNvSpPr/>
          <p:nvPr/>
        </p:nvSpPr>
        <p:spPr>
          <a:xfrm rot="2148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37943EC-6543-1EBB-0D96-A6963A2AD6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778" t="23202" r="28167" b="6654"/>
          <a:stretch/>
        </p:blipFill>
        <p:spPr>
          <a:xfrm>
            <a:off x="3142008" y="1592213"/>
            <a:ext cx="5613631" cy="4807814"/>
          </a:xfrm>
          <a:prstGeom prst="rect">
            <a:avLst/>
          </a:prstGeom>
        </p:spPr>
      </p:pic>
      <p:pic>
        <p:nvPicPr>
          <p:cNvPr id="265" name="Google Shape;265;g1e3f887e06e_0_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83986" y="353253"/>
            <a:ext cx="491053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g1e3f887e06e_0_19" descr="Desenho de um cachorr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9392" y="370206"/>
            <a:ext cx="526316" cy="445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g1e3f887e06e_0_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931567" y="360434"/>
            <a:ext cx="625572" cy="46553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57;g1e3f887e06e_0_19">
            <a:extLst>
              <a:ext uri="{FF2B5EF4-FFF2-40B4-BE49-F238E27FC236}">
                <a16:creationId xmlns:a16="http://schemas.microsoft.com/office/drawing/2014/main" id="{95F670EB-AD96-3D7B-5BC1-1F98959A12B4}"/>
              </a:ext>
            </a:extLst>
          </p:cNvPr>
          <p:cNvSpPr/>
          <p:nvPr/>
        </p:nvSpPr>
        <p:spPr>
          <a:xfrm>
            <a:off x="1325954" y="2529767"/>
            <a:ext cx="1741946" cy="1057325"/>
          </a:xfrm>
          <a:prstGeom prst="wedgeRoundRectCallout">
            <a:avLst>
              <a:gd name="adj1" fmla="val 70640"/>
              <a:gd name="adj2" fmla="val 37163"/>
              <a:gd name="adj3" fmla="val 0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b" anchorCtr="0">
            <a:noAutofit/>
          </a:bodyPr>
          <a:lstStyle/>
          <a:p>
            <a:pPr algn="ctr">
              <a:buSzPts val="1500"/>
            </a:pPr>
            <a:r>
              <a:rPr lang="pt-BR" sz="2666">
                <a:solidFill>
                  <a:srgbClr val="74489D"/>
                </a:solidFill>
              </a:rPr>
              <a:t>_______</a:t>
            </a:r>
            <a:endParaRPr sz="2666">
              <a:solidFill>
                <a:srgbClr val="74489D"/>
              </a:solidFill>
            </a:endParaRPr>
          </a:p>
        </p:txBody>
      </p:sp>
      <p:sp>
        <p:nvSpPr>
          <p:cNvPr id="3" name="Google Shape;258;g1e3f887e06e_0_19">
            <a:extLst>
              <a:ext uri="{FF2B5EF4-FFF2-40B4-BE49-F238E27FC236}">
                <a16:creationId xmlns:a16="http://schemas.microsoft.com/office/drawing/2014/main" id="{BC3F0A0D-142D-FBA4-7706-B4085FAF3000}"/>
              </a:ext>
            </a:extLst>
          </p:cNvPr>
          <p:cNvSpPr/>
          <p:nvPr/>
        </p:nvSpPr>
        <p:spPr>
          <a:xfrm>
            <a:off x="8743256" y="3108083"/>
            <a:ext cx="2086257" cy="1057325"/>
          </a:xfrm>
          <a:prstGeom prst="wedgeRoundRectCallout">
            <a:avLst>
              <a:gd name="adj1" fmla="val -60378"/>
              <a:gd name="adj2" fmla="val 29390"/>
              <a:gd name="adj3" fmla="val 0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b" anchorCtr="0">
            <a:noAutofit/>
          </a:bodyPr>
          <a:lstStyle/>
          <a:p>
            <a:pPr algn="ctr">
              <a:buSzPts val="1500"/>
            </a:pPr>
            <a:r>
              <a:rPr lang="pt-BR" sz="2666">
                <a:solidFill>
                  <a:srgbClr val="74489D"/>
                </a:solidFill>
              </a:rPr>
              <a:t>________</a:t>
            </a:r>
            <a:endParaRPr sz="2666">
              <a:solidFill>
                <a:srgbClr val="74489D"/>
              </a:solidFill>
            </a:endParaRP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160DB986-6B3A-620F-3B45-16DAE2C9F920}"/>
              </a:ext>
            </a:extLst>
          </p:cNvPr>
          <p:cNvGrpSpPr/>
          <p:nvPr/>
        </p:nvGrpSpPr>
        <p:grpSpPr>
          <a:xfrm>
            <a:off x="4118974" y="312380"/>
            <a:ext cx="1582820" cy="447532"/>
            <a:chOff x="305605" y="2234344"/>
            <a:chExt cx="1582820" cy="447532"/>
          </a:xfrm>
        </p:grpSpPr>
        <p:sp>
          <p:nvSpPr>
            <p:cNvPr id="12" name="CaixaDeTexto 7">
              <a:extLst>
                <a:ext uri="{FF2B5EF4-FFF2-40B4-BE49-F238E27FC236}">
                  <a16:creationId xmlns:a16="http://schemas.microsoft.com/office/drawing/2014/main" id="{4E7C3C71-556A-4E40-399E-30C083604B0D}"/>
                </a:ext>
              </a:extLst>
            </p:cNvPr>
            <p:cNvSpPr txBox="1"/>
            <p:nvPr/>
          </p:nvSpPr>
          <p:spPr>
            <a:xfrm>
              <a:off x="428151" y="2362131"/>
              <a:ext cx="146027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MOSTRE-ME</a:t>
              </a:r>
            </a:p>
          </p:txBody>
        </p:sp>
        <p:pic>
          <p:nvPicPr>
            <p:cNvPr id="13" name="Gráfico 1">
              <a:extLst>
                <a:ext uri="{FF2B5EF4-FFF2-40B4-BE49-F238E27FC236}">
                  <a16:creationId xmlns:a16="http://schemas.microsoft.com/office/drawing/2014/main" id="{35610715-62F5-9B6C-21B7-13B53C0660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B667768-A704-5DE0-16FE-D92844D9D9E8}"/>
              </a:ext>
            </a:extLst>
          </p:cNvPr>
          <p:cNvGrpSpPr/>
          <p:nvPr/>
        </p:nvGrpSpPr>
        <p:grpSpPr>
          <a:xfrm>
            <a:off x="6042328" y="385431"/>
            <a:ext cx="2398286" cy="415517"/>
            <a:chOff x="289560" y="3851596"/>
            <a:chExt cx="2398286" cy="415517"/>
          </a:xfrm>
        </p:grpSpPr>
        <p:sp>
          <p:nvSpPr>
            <p:cNvPr id="15" name="CaixaDeTexto 7">
              <a:extLst>
                <a:ext uri="{FF2B5EF4-FFF2-40B4-BE49-F238E27FC236}">
                  <a16:creationId xmlns:a16="http://schemas.microsoft.com/office/drawing/2014/main" id="{67207B34-46FE-292E-353E-A4BA6CA166A8}"/>
                </a:ext>
              </a:extLst>
            </p:cNvPr>
            <p:cNvSpPr txBox="1"/>
            <p:nvPr/>
          </p:nvSpPr>
          <p:spPr>
            <a:xfrm>
              <a:off x="532705" y="3910261"/>
              <a:ext cx="2155141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VIREM E CONVERSEM</a:t>
              </a:r>
            </a:p>
          </p:txBody>
        </p:sp>
        <p:pic>
          <p:nvPicPr>
            <p:cNvPr id="16" name="Gráfico 3">
              <a:extLst>
                <a:ext uri="{FF2B5EF4-FFF2-40B4-BE49-F238E27FC236}">
                  <a16:creationId xmlns:a16="http://schemas.microsoft.com/office/drawing/2014/main" id="{77575E1B-77DF-C0BB-69BD-4E024A1F185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  <p:sp>
        <p:nvSpPr>
          <p:cNvPr id="17" name="Google Shape;256;g1e3f887e06e_0_19">
            <a:extLst>
              <a:ext uri="{FF2B5EF4-FFF2-40B4-BE49-F238E27FC236}">
                <a16:creationId xmlns:a16="http://schemas.microsoft.com/office/drawing/2014/main" id="{9E4978BF-33BB-C3BE-6E72-636A23AD7CCE}"/>
              </a:ext>
            </a:extLst>
          </p:cNvPr>
          <p:cNvSpPr txBox="1"/>
          <p:nvPr/>
        </p:nvSpPr>
        <p:spPr>
          <a:xfrm>
            <a:off x="540000" y="997209"/>
            <a:ext cx="11708950" cy="1107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600"/>
            </a:pPr>
            <a:r>
              <a:rPr lang="en-US" sz="3000" noProof="0"/>
              <a:t>WRITE THE DIALOGUE WITH YOUR TEACHER’S HELP. </a:t>
            </a:r>
            <a:r>
              <a:rPr lang="en-US" sz="3000" noProof="0" dirty="0"/>
              <a:t>THEN, COLOR THE PICTURE AND PRACTICE THE DIALOGUE.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7;g1e3f887e06e_0_19">
            <a:extLst>
              <a:ext uri="{FF2B5EF4-FFF2-40B4-BE49-F238E27FC236}">
                <a16:creationId xmlns:a16="http://schemas.microsoft.com/office/drawing/2014/main" id="{C9B4888A-F894-6103-9BD9-3521E8AE9920}"/>
              </a:ext>
            </a:extLst>
          </p:cNvPr>
          <p:cNvSpPr/>
          <p:nvPr/>
        </p:nvSpPr>
        <p:spPr>
          <a:xfrm>
            <a:off x="1325954" y="2556854"/>
            <a:ext cx="1741946" cy="1057325"/>
          </a:xfrm>
          <a:prstGeom prst="wedgeRoundRectCallout">
            <a:avLst>
              <a:gd name="adj1" fmla="val 70640"/>
              <a:gd name="adj2" fmla="val 37163"/>
              <a:gd name="adj3" fmla="val 0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b" anchorCtr="0">
            <a:noAutofit/>
          </a:bodyPr>
          <a:lstStyle/>
          <a:p>
            <a:pPr algn="ctr">
              <a:buSzPts val="1500"/>
            </a:pPr>
            <a:r>
              <a:rPr lang="pt-BR" sz="2666">
                <a:solidFill>
                  <a:srgbClr val="74489D"/>
                </a:solidFill>
              </a:rPr>
              <a:t>_______</a:t>
            </a:r>
            <a:endParaRPr sz="2666">
              <a:solidFill>
                <a:srgbClr val="74489D"/>
              </a:solidFill>
            </a:endParaRPr>
          </a:p>
        </p:txBody>
      </p:sp>
      <p:sp>
        <p:nvSpPr>
          <p:cNvPr id="3" name="Google Shape;258;g1e3f887e06e_0_19">
            <a:extLst>
              <a:ext uri="{FF2B5EF4-FFF2-40B4-BE49-F238E27FC236}">
                <a16:creationId xmlns:a16="http://schemas.microsoft.com/office/drawing/2014/main" id="{1FB74127-69BD-1B32-26BA-5C1B7A432EEB}"/>
              </a:ext>
            </a:extLst>
          </p:cNvPr>
          <p:cNvSpPr/>
          <p:nvPr/>
        </p:nvSpPr>
        <p:spPr>
          <a:xfrm>
            <a:off x="8743256" y="3135170"/>
            <a:ext cx="2086257" cy="1057325"/>
          </a:xfrm>
          <a:prstGeom prst="wedgeRoundRectCallout">
            <a:avLst>
              <a:gd name="adj1" fmla="val -60378"/>
              <a:gd name="adj2" fmla="val 29390"/>
              <a:gd name="adj3" fmla="val 0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b" anchorCtr="0">
            <a:noAutofit/>
          </a:bodyPr>
          <a:lstStyle/>
          <a:p>
            <a:pPr algn="ctr">
              <a:buSzPts val="1500"/>
            </a:pPr>
            <a:r>
              <a:rPr lang="pt-BR" sz="2666">
                <a:solidFill>
                  <a:srgbClr val="74489D"/>
                </a:solidFill>
              </a:rPr>
              <a:t>________</a:t>
            </a:r>
            <a:endParaRPr sz="2666">
              <a:solidFill>
                <a:srgbClr val="74489D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A5B47B6-328B-D144-6FF4-C6EAAC8BE5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89" t="25786" r="28111" b="6441"/>
          <a:stretch/>
        </p:blipFill>
        <p:spPr>
          <a:xfrm>
            <a:off x="3033662" y="1768274"/>
            <a:ext cx="5728748" cy="4645297"/>
          </a:xfrm>
          <a:prstGeom prst="rect">
            <a:avLst/>
          </a:prstGeom>
        </p:spPr>
      </p:pic>
      <p:sp>
        <p:nvSpPr>
          <p:cNvPr id="273" name="Google Shape;273;g1e3f887e06e_0_99"/>
          <p:cNvSpPr txBox="1"/>
          <p:nvPr/>
        </p:nvSpPr>
        <p:spPr>
          <a:xfrm>
            <a:off x="1528685" y="2980603"/>
            <a:ext cx="1539599" cy="55385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buSzPts val="1800"/>
            </a:pPr>
            <a:r>
              <a:rPr lang="pt-BR" sz="2666" b="1" i="1" dirty="0">
                <a:solidFill>
                  <a:schemeClr val="tx1"/>
                </a:solidFill>
              </a:rPr>
              <a:t>HI!</a:t>
            </a:r>
            <a:endParaRPr sz="2666" b="1" i="1" dirty="0">
              <a:solidFill>
                <a:schemeClr val="tx1"/>
              </a:solidFill>
            </a:endParaRPr>
          </a:p>
        </p:txBody>
      </p:sp>
      <p:sp>
        <p:nvSpPr>
          <p:cNvPr id="274" name="Google Shape;274;g1e3f887e06e_0_99"/>
          <p:cNvSpPr txBox="1"/>
          <p:nvPr/>
        </p:nvSpPr>
        <p:spPr>
          <a:xfrm>
            <a:off x="9016571" y="3537073"/>
            <a:ext cx="1539599" cy="55385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buSzPts val="1800"/>
            </a:pPr>
            <a:r>
              <a:rPr lang="pt-BR" sz="2666" b="1" i="1" dirty="0">
                <a:solidFill>
                  <a:schemeClr val="tx1"/>
                </a:solidFill>
              </a:rPr>
              <a:t>HELLO!</a:t>
            </a:r>
            <a:endParaRPr sz="2666" b="1" i="1" dirty="0">
              <a:solidFill>
                <a:schemeClr val="tx1"/>
              </a:solidFill>
            </a:endParaRPr>
          </a:p>
        </p:txBody>
      </p:sp>
      <p:sp>
        <p:nvSpPr>
          <p:cNvPr id="275" name="Google Shape;275;g1e3f887e06e_0_99"/>
          <p:cNvSpPr txBox="1"/>
          <p:nvPr/>
        </p:nvSpPr>
        <p:spPr>
          <a:xfrm>
            <a:off x="8523438" y="5350001"/>
            <a:ext cx="2998819" cy="100533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buSzPts val="1800"/>
            </a:pPr>
            <a:r>
              <a:rPr lang="pt-BR" sz="2666" b="1" i="1" dirty="0">
                <a:solidFill>
                  <a:schemeClr val="tx1"/>
                </a:solidFill>
              </a:rPr>
              <a:t>PINTURA</a:t>
            </a:r>
            <a:br>
              <a:rPr lang="pt-BR" sz="2666" b="1" i="1" dirty="0">
                <a:solidFill>
                  <a:schemeClr val="tx1"/>
                </a:solidFill>
              </a:rPr>
            </a:br>
            <a:r>
              <a:rPr lang="pt-BR" sz="2666" b="1" i="1" dirty="0">
                <a:solidFill>
                  <a:schemeClr val="tx1"/>
                </a:solidFill>
              </a:rPr>
              <a:t>LIVRE/PESSOAL</a:t>
            </a:r>
            <a:endParaRPr sz="2666" b="1" i="1" dirty="0">
              <a:solidFill>
                <a:schemeClr val="tx1"/>
              </a:solidFill>
            </a:endParaRPr>
          </a:p>
        </p:txBody>
      </p:sp>
      <p:sp>
        <p:nvSpPr>
          <p:cNvPr id="7" name="Título 2">
            <a:extLst>
              <a:ext uri="{FF2B5EF4-FFF2-40B4-BE49-F238E27FC236}">
                <a16:creationId xmlns:a16="http://schemas.microsoft.com/office/drawing/2014/main" id="{0727F94D-A7CF-2EBF-2223-0CA02BBF7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6279" y="349273"/>
            <a:ext cx="2594306" cy="1138743"/>
          </a:xfrm>
        </p:spPr>
        <p:txBody>
          <a:bodyPr/>
          <a:lstStyle/>
          <a:p>
            <a:pPr algn="ctr"/>
            <a:r>
              <a:rPr lang="pt-BR" sz="3100" dirty="0"/>
              <a:t>CORREÇÃO</a:t>
            </a:r>
          </a:p>
        </p:txBody>
      </p:sp>
      <p:sp>
        <p:nvSpPr>
          <p:cNvPr id="4" name="Google Shape;256;g1e3f887e06e_0_19">
            <a:extLst>
              <a:ext uri="{FF2B5EF4-FFF2-40B4-BE49-F238E27FC236}">
                <a16:creationId xmlns:a16="http://schemas.microsoft.com/office/drawing/2014/main" id="{9C44971C-CB31-B1B9-6BBB-AE9630B5A87A}"/>
              </a:ext>
            </a:extLst>
          </p:cNvPr>
          <p:cNvSpPr txBox="1"/>
          <p:nvPr/>
        </p:nvSpPr>
        <p:spPr>
          <a:xfrm>
            <a:off x="540000" y="999375"/>
            <a:ext cx="11708950" cy="1107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600"/>
            </a:pPr>
            <a:r>
              <a:rPr lang="pt-BR" sz="3000" dirty="0"/>
              <a:t>WRITE THE DIALOGUE WITH </a:t>
            </a:r>
            <a:r>
              <a:rPr lang="pt-BR" sz="3000" dirty="0" err="1"/>
              <a:t>YOUR</a:t>
            </a:r>
            <a:r>
              <a:rPr lang="pt-BR" sz="3000" dirty="0"/>
              <a:t> </a:t>
            </a:r>
            <a:r>
              <a:rPr lang="pt-BR" sz="3000" dirty="0" err="1"/>
              <a:t>TEACHER’S</a:t>
            </a:r>
            <a:r>
              <a:rPr lang="pt-BR" sz="3000" dirty="0"/>
              <a:t> HELP. </a:t>
            </a:r>
            <a:r>
              <a:rPr lang="pt-BR" sz="3000" dirty="0" err="1"/>
              <a:t>THEN</a:t>
            </a:r>
            <a:r>
              <a:rPr lang="pt-BR" sz="3000" dirty="0"/>
              <a:t>, COLOR THE PICTURE AND </a:t>
            </a:r>
            <a:r>
              <a:rPr lang="pt-BR" sz="3000" dirty="0" err="1"/>
              <a:t>PRACTICE</a:t>
            </a:r>
            <a:r>
              <a:rPr lang="pt-BR" sz="3000" dirty="0"/>
              <a:t> THE DIALOGUE.</a:t>
            </a:r>
            <a:endParaRPr sz="3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1e3f887e06e_0_31"/>
          <p:cNvSpPr/>
          <p:nvPr/>
        </p:nvSpPr>
        <p:spPr>
          <a:xfrm>
            <a:off x="914046" y="5550074"/>
            <a:ext cx="10093889" cy="765583"/>
          </a:xfrm>
          <a:custGeom>
            <a:avLst/>
            <a:gdLst/>
            <a:ahLst/>
            <a:cxnLst/>
            <a:rect l="l" t="t" r="r" b="b"/>
            <a:pathLst>
              <a:path w="10934858" h="4887971" fill="none" extrusionOk="0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w="10934858" h="4887971" extrusionOk="0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noFill/>
          <a:ln w="2857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233906" tIns="233906" rIns="233906" bIns="233906" anchor="ctr" anchorCtr="0">
            <a:noAutofit/>
          </a:bodyPr>
          <a:lstStyle/>
          <a:p>
            <a:pPr>
              <a:buClr>
                <a:schemeClr val="dk1"/>
              </a:buClr>
              <a:buSzPts val="1500"/>
            </a:pPr>
            <a:r>
              <a:rPr lang="pt-BR" sz="2399" b="1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MY NAME IS __________________________________</a:t>
            </a:r>
            <a:endParaRPr sz="2399" b="1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343" name="Google Shape;343;g1e3f887e06e_0_31"/>
          <p:cNvSpPr/>
          <p:nvPr/>
        </p:nvSpPr>
        <p:spPr>
          <a:xfrm>
            <a:off x="1878310" y="1575638"/>
            <a:ext cx="8417647" cy="3730179"/>
          </a:xfrm>
          <a:custGeom>
            <a:avLst/>
            <a:gdLst/>
            <a:ahLst/>
            <a:cxnLst/>
            <a:rect l="l" t="t" r="r" b="b"/>
            <a:pathLst>
              <a:path w="10934858" h="4887971" fill="none" extrusionOk="0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w="10934858" h="4887971" extrusionOk="0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noFill/>
          <a:ln w="2857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233906" tIns="233906" rIns="233906" bIns="233906" anchor="ctr" anchorCtr="0">
            <a:noAutofit/>
          </a:bodyPr>
          <a:lstStyle/>
          <a:p>
            <a:pPr algn="ctr">
              <a:lnSpc>
                <a:spcPct val="107000"/>
              </a:lnSpc>
              <a:buSzPts val="1500"/>
            </a:pPr>
            <a:endParaRPr sz="2000" b="1" dirty="0">
              <a:solidFill>
                <a:srgbClr val="000099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344" name="Google Shape;344;g1e3f887e06e_0_31"/>
          <p:cNvSpPr txBox="1"/>
          <p:nvPr/>
        </p:nvSpPr>
        <p:spPr>
          <a:xfrm>
            <a:off x="540000" y="826727"/>
            <a:ext cx="9346950" cy="676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800"/>
            </a:pPr>
            <a:r>
              <a:rPr lang="pt-BR" sz="3199" dirty="0"/>
              <a:t>DRAW YOURSELF. THEN, WRITE YOUR NAME.</a:t>
            </a:r>
            <a:endParaRPr sz="3199" dirty="0"/>
          </a:p>
        </p:txBody>
      </p:sp>
      <p:pic>
        <p:nvPicPr>
          <p:cNvPr id="351" name="Google Shape;351;g1e3f887e06e_0_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26380" y="353253"/>
            <a:ext cx="418396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g1e3f887e06e_0_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89390" y="406582"/>
            <a:ext cx="502285" cy="3732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1808D2EE-AF1C-019D-A72D-E94EBFA2527D}"/>
              </a:ext>
            </a:extLst>
          </p:cNvPr>
          <p:cNvGrpSpPr/>
          <p:nvPr/>
        </p:nvGrpSpPr>
        <p:grpSpPr>
          <a:xfrm>
            <a:off x="4118974" y="303859"/>
            <a:ext cx="1582820" cy="447532"/>
            <a:chOff x="305605" y="2234344"/>
            <a:chExt cx="1582820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012F4FA5-BBCA-7528-2350-04E750803A58}"/>
                </a:ext>
              </a:extLst>
            </p:cNvPr>
            <p:cNvSpPr txBox="1"/>
            <p:nvPr/>
          </p:nvSpPr>
          <p:spPr>
            <a:xfrm>
              <a:off x="428151" y="2362131"/>
              <a:ext cx="146027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MOSTRE-ME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C342BE1B-2B34-C5B0-011C-E2FF446F7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4A8C5F71-6053-53AD-DDC0-03E81ADB8EC9}"/>
              </a:ext>
            </a:extLst>
          </p:cNvPr>
          <p:cNvGrpSpPr/>
          <p:nvPr/>
        </p:nvGrpSpPr>
        <p:grpSpPr>
          <a:xfrm>
            <a:off x="5875361" y="353253"/>
            <a:ext cx="2436300" cy="381348"/>
            <a:chOff x="386196" y="3083838"/>
            <a:chExt cx="2436300" cy="381348"/>
          </a:xfrm>
        </p:grpSpPr>
        <p:sp>
          <p:nvSpPr>
            <p:cNvPr id="9" name="CaixaDeTexto 7">
              <a:extLst>
                <a:ext uri="{FF2B5EF4-FFF2-40B4-BE49-F238E27FC236}">
                  <a16:creationId xmlns:a16="http://schemas.microsoft.com/office/drawing/2014/main" id="{EA3C1CBB-3CCC-1762-D23E-8C5B12FB64A5}"/>
                </a:ext>
              </a:extLst>
            </p:cNvPr>
            <p:cNvSpPr txBox="1"/>
            <p:nvPr/>
          </p:nvSpPr>
          <p:spPr>
            <a:xfrm>
              <a:off x="480005" y="3162231"/>
              <a:ext cx="2342491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TODO MUNDO ESCREVE</a:t>
              </a:r>
            </a:p>
          </p:txBody>
        </p:sp>
        <p:pic>
          <p:nvPicPr>
            <p:cNvPr id="10" name="Gráfico 3">
              <a:extLst>
                <a:ext uri="{FF2B5EF4-FFF2-40B4-BE49-F238E27FC236}">
                  <a16:creationId xmlns:a16="http://schemas.microsoft.com/office/drawing/2014/main" id="{E7258309-F2C0-6F4C-3E26-1E6B2E7FD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1e3f887e06e_0_31"/>
          <p:cNvSpPr/>
          <p:nvPr/>
        </p:nvSpPr>
        <p:spPr>
          <a:xfrm>
            <a:off x="914046" y="5550074"/>
            <a:ext cx="10093889" cy="765583"/>
          </a:xfrm>
          <a:custGeom>
            <a:avLst/>
            <a:gdLst/>
            <a:ahLst/>
            <a:cxnLst/>
            <a:rect l="l" t="t" r="r" b="b"/>
            <a:pathLst>
              <a:path w="10934858" h="4887971" fill="none" extrusionOk="0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w="10934858" h="4887971" extrusionOk="0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noFill/>
          <a:ln w="2857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233906" tIns="233906" rIns="233906" bIns="233906" anchor="ctr" anchorCtr="0">
            <a:noAutofit/>
          </a:bodyPr>
          <a:lstStyle/>
          <a:p>
            <a:pPr>
              <a:buClr>
                <a:schemeClr val="dk1"/>
              </a:buClr>
              <a:buSzPts val="1500"/>
            </a:pPr>
            <a:r>
              <a:rPr lang="pt-BR" sz="2399" b="1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MY NAME IS __________________________________</a:t>
            </a:r>
            <a:endParaRPr sz="2399" b="1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343" name="Google Shape;343;g1e3f887e06e_0_31"/>
          <p:cNvSpPr/>
          <p:nvPr/>
        </p:nvSpPr>
        <p:spPr>
          <a:xfrm>
            <a:off x="1878310" y="1575638"/>
            <a:ext cx="8417647" cy="3730179"/>
          </a:xfrm>
          <a:custGeom>
            <a:avLst/>
            <a:gdLst/>
            <a:ahLst/>
            <a:cxnLst/>
            <a:rect l="l" t="t" r="r" b="b"/>
            <a:pathLst>
              <a:path w="10934858" h="4887971" fill="none" extrusionOk="0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w="10934858" h="4887971" extrusionOk="0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noFill/>
          <a:ln w="2857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233906" tIns="233906" rIns="233906" bIns="233906" anchor="ctr" anchorCtr="0">
            <a:noAutofit/>
          </a:bodyPr>
          <a:lstStyle/>
          <a:p>
            <a:pPr algn="ctr">
              <a:lnSpc>
                <a:spcPct val="107000"/>
              </a:lnSpc>
              <a:buSzPts val="1500"/>
            </a:pPr>
            <a:endParaRPr sz="2000" b="1" dirty="0">
              <a:solidFill>
                <a:srgbClr val="000099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344" name="Google Shape;344;g1e3f887e06e_0_31"/>
          <p:cNvSpPr txBox="1"/>
          <p:nvPr/>
        </p:nvSpPr>
        <p:spPr>
          <a:xfrm>
            <a:off x="539999" y="811096"/>
            <a:ext cx="9661275" cy="676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800"/>
            </a:pPr>
            <a:r>
              <a:rPr lang="pt-BR" sz="3199" dirty="0"/>
              <a:t>DRAW YOURSELF. THEN, WRITE YOUR NAME.</a:t>
            </a:r>
            <a:endParaRPr sz="3199" dirty="0"/>
          </a:p>
        </p:txBody>
      </p:sp>
      <p:sp>
        <p:nvSpPr>
          <p:cNvPr id="8" name="Google Shape;360;g21b9d7200af_0_276">
            <a:extLst>
              <a:ext uri="{FF2B5EF4-FFF2-40B4-BE49-F238E27FC236}">
                <a16:creationId xmlns:a16="http://schemas.microsoft.com/office/drawing/2014/main" id="{00094943-C7B7-658D-0B61-DD1A0D7D7BF5}"/>
              </a:ext>
            </a:extLst>
          </p:cNvPr>
          <p:cNvSpPr txBox="1"/>
          <p:nvPr/>
        </p:nvSpPr>
        <p:spPr>
          <a:xfrm>
            <a:off x="4158628" y="3411155"/>
            <a:ext cx="3869792" cy="55385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buSzPts val="1800"/>
            </a:pPr>
            <a:r>
              <a:rPr lang="pt-BR" sz="2666" b="1" i="1" dirty="0">
                <a:solidFill>
                  <a:schemeClr val="tx1"/>
                </a:solidFill>
              </a:rPr>
              <a:t>RESPOSTA PESSOAL</a:t>
            </a:r>
            <a:endParaRPr sz="2666" b="1" i="1" dirty="0">
              <a:solidFill>
                <a:schemeClr val="tx1"/>
              </a:solidFill>
            </a:endParaRPr>
          </a:p>
        </p:txBody>
      </p:sp>
      <p:sp>
        <p:nvSpPr>
          <p:cNvPr id="9" name="Título 2">
            <a:extLst>
              <a:ext uri="{FF2B5EF4-FFF2-40B4-BE49-F238E27FC236}">
                <a16:creationId xmlns:a16="http://schemas.microsoft.com/office/drawing/2014/main" id="{6E269C0F-CD9F-9EEF-DD1B-599F13F7C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3271" y="349273"/>
            <a:ext cx="2647314" cy="1138743"/>
          </a:xfrm>
        </p:spPr>
        <p:txBody>
          <a:bodyPr/>
          <a:lstStyle/>
          <a:p>
            <a:pPr algn="ctr"/>
            <a:r>
              <a:rPr lang="pt-BR" sz="3100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973299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1e3f887e06e_0_28"/>
          <p:cNvSpPr txBox="1"/>
          <p:nvPr/>
        </p:nvSpPr>
        <p:spPr>
          <a:xfrm>
            <a:off x="540000" y="900000"/>
            <a:ext cx="11200682" cy="1538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600"/>
            </a:pPr>
            <a:r>
              <a:rPr lang="pt-BR" sz="2933" dirty="0">
                <a:solidFill>
                  <a:schemeClr val="dk1"/>
                </a:solidFill>
              </a:rPr>
              <a:t>SAY THE NAME OF </a:t>
            </a:r>
            <a:r>
              <a:rPr lang="pt-BR" sz="2933" dirty="0" err="1">
                <a:solidFill>
                  <a:schemeClr val="dk1"/>
                </a:solidFill>
              </a:rPr>
              <a:t>EACH</a:t>
            </a:r>
            <a:r>
              <a:rPr lang="pt-BR" sz="2933" dirty="0">
                <a:solidFill>
                  <a:schemeClr val="dk1"/>
                </a:solidFill>
              </a:rPr>
              <a:t> PICTURE WITH </a:t>
            </a:r>
            <a:r>
              <a:rPr lang="pt-BR" sz="2933" dirty="0" err="1">
                <a:solidFill>
                  <a:schemeClr val="dk1"/>
                </a:solidFill>
              </a:rPr>
              <a:t>YOUR</a:t>
            </a:r>
            <a:r>
              <a:rPr lang="pt-BR" sz="2933" dirty="0">
                <a:solidFill>
                  <a:schemeClr val="dk1"/>
                </a:solidFill>
              </a:rPr>
              <a:t> </a:t>
            </a:r>
            <a:r>
              <a:rPr lang="pt-BR" sz="2933" dirty="0" err="1">
                <a:solidFill>
                  <a:schemeClr val="dk1"/>
                </a:solidFill>
              </a:rPr>
              <a:t>TEACHER’S</a:t>
            </a:r>
            <a:r>
              <a:rPr lang="pt-BR" sz="2933" dirty="0">
                <a:solidFill>
                  <a:schemeClr val="dk1"/>
                </a:solidFill>
              </a:rPr>
              <a:t> HELP. TRACE THE LINES TO THE PICTURES </a:t>
            </a:r>
            <a:r>
              <a:rPr lang="pt-BR" sz="2933" dirty="0" err="1">
                <a:solidFill>
                  <a:schemeClr val="dk1"/>
                </a:solidFill>
              </a:rPr>
              <a:t>THAT</a:t>
            </a:r>
            <a:r>
              <a:rPr lang="pt-BR" sz="2933" dirty="0">
                <a:solidFill>
                  <a:schemeClr val="dk1"/>
                </a:solidFill>
              </a:rPr>
              <a:t> START WITH THE – </a:t>
            </a:r>
            <a:r>
              <a:rPr lang="pt-BR" sz="2933" b="1" dirty="0">
                <a:solidFill>
                  <a:schemeClr val="dk1"/>
                </a:solidFill>
              </a:rPr>
              <a:t>H</a:t>
            </a:r>
            <a:r>
              <a:rPr lang="pt-BR" sz="2933" dirty="0">
                <a:solidFill>
                  <a:schemeClr val="dk1"/>
                </a:solidFill>
              </a:rPr>
              <a:t> </a:t>
            </a:r>
            <a:r>
              <a:rPr lang="pt-BR" sz="2933" b="1" dirty="0">
                <a:solidFill>
                  <a:schemeClr val="dk1"/>
                </a:solidFill>
              </a:rPr>
              <a:t>/ h / </a:t>
            </a:r>
            <a:r>
              <a:rPr lang="pt-BR" sz="2933" dirty="0">
                <a:solidFill>
                  <a:schemeClr val="dk1"/>
                </a:solidFill>
              </a:rPr>
              <a:t>– </a:t>
            </a:r>
            <a:r>
              <a:rPr lang="pt-BR" sz="2933" dirty="0" err="1">
                <a:solidFill>
                  <a:schemeClr val="dk1"/>
                </a:solidFill>
              </a:rPr>
              <a:t>SOUND</a:t>
            </a:r>
            <a:r>
              <a:rPr lang="pt-BR" sz="2933" dirty="0">
                <a:solidFill>
                  <a:schemeClr val="dk1"/>
                </a:solidFill>
              </a:rPr>
              <a:t>.</a:t>
            </a:r>
            <a:endParaRPr sz="2933" dirty="0"/>
          </a:p>
        </p:txBody>
      </p:sp>
      <p:pic>
        <p:nvPicPr>
          <p:cNvPr id="309" name="Google Shape;309;g1e3f887e06e_0_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84428" y="444174"/>
            <a:ext cx="418462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g1e3f887e06e_0_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826501" y="468216"/>
            <a:ext cx="533828" cy="431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145FB5BB-5C61-4D1C-B82F-13640F7D71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969" y="3111242"/>
            <a:ext cx="1052305" cy="1702377"/>
          </a:xfrm>
          <a:prstGeom prst="rect">
            <a:avLst/>
          </a:prstGeom>
        </p:spPr>
      </p:pic>
      <p:pic>
        <p:nvPicPr>
          <p:cNvPr id="10" name="Imagem 9" descr="Desenho de person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448D862E-E132-3953-25D3-4C978BEE19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540" y="5511260"/>
            <a:ext cx="1450473" cy="832904"/>
          </a:xfrm>
          <a:prstGeom prst="rect">
            <a:avLst/>
          </a:prstGeom>
        </p:spPr>
      </p:pic>
      <p:pic>
        <p:nvPicPr>
          <p:cNvPr id="12" name="Imagem 11" descr="Imagem digital fictícia de person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9C736FA3-0094-F5E6-D7CF-29A242B45F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76682" y="3149451"/>
            <a:ext cx="1527669" cy="183645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5ABD0491-EE15-EB41-4F2C-59350311F5D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2774310" y="4985905"/>
            <a:ext cx="2026733" cy="1533518"/>
          </a:xfrm>
          <a:prstGeom prst="rect">
            <a:avLst/>
          </a:prstGeom>
        </p:spPr>
      </p:pic>
      <p:sp>
        <p:nvSpPr>
          <p:cNvPr id="15" name="Google Shape;298;g1e3f887e06e_0_28">
            <a:extLst>
              <a:ext uri="{FF2B5EF4-FFF2-40B4-BE49-F238E27FC236}">
                <a16:creationId xmlns:a16="http://schemas.microsoft.com/office/drawing/2014/main" id="{D3D65B1A-ADEA-F4E8-8D76-914992F3ADDF}"/>
              </a:ext>
            </a:extLst>
          </p:cNvPr>
          <p:cNvSpPr/>
          <p:nvPr/>
        </p:nvSpPr>
        <p:spPr>
          <a:xfrm>
            <a:off x="2980347" y="2367710"/>
            <a:ext cx="1283266" cy="944554"/>
          </a:xfrm>
          <a:prstGeom prst="wedgeEllipseCallout">
            <a:avLst>
              <a:gd name="adj1" fmla="val 76757"/>
              <a:gd name="adj2" fmla="val 13572"/>
            </a:avLst>
          </a:prstGeom>
          <a:solidFill>
            <a:srgbClr val="F4CCCC"/>
          </a:solidFill>
          <a:ln w="19050" cap="flat" cmpd="sng">
            <a:solidFill>
              <a:srgbClr val="66000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buSzPts val="1600"/>
            </a:pPr>
            <a:r>
              <a:rPr lang="pt-BR" sz="2399" b="1" dirty="0">
                <a:solidFill>
                  <a:srgbClr val="660000"/>
                </a:solidFill>
                <a:latin typeface="Verdana"/>
                <a:ea typeface="Verdana"/>
                <a:cs typeface="Verdana"/>
                <a:sym typeface="Verdana"/>
              </a:rPr>
              <a:t>HI</a:t>
            </a:r>
            <a:endParaRPr sz="2399" b="1" dirty="0">
              <a:solidFill>
                <a:srgbClr val="66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" name="Google Shape;299;g1e3f887e06e_0_28">
            <a:extLst>
              <a:ext uri="{FF2B5EF4-FFF2-40B4-BE49-F238E27FC236}">
                <a16:creationId xmlns:a16="http://schemas.microsoft.com/office/drawing/2014/main" id="{50D5BF89-1118-1514-2AC8-AE1A816B642D}"/>
              </a:ext>
            </a:extLst>
          </p:cNvPr>
          <p:cNvSpPr/>
          <p:nvPr/>
        </p:nvSpPr>
        <p:spPr>
          <a:xfrm>
            <a:off x="7554497" y="2202939"/>
            <a:ext cx="2188230" cy="1033731"/>
          </a:xfrm>
          <a:prstGeom prst="wedgeEllipseCallout">
            <a:avLst>
              <a:gd name="adj1" fmla="val -55357"/>
              <a:gd name="adj2" fmla="val 37551"/>
            </a:avLst>
          </a:prstGeom>
          <a:solidFill>
            <a:srgbClr val="B6D7A8"/>
          </a:solidFill>
          <a:ln w="19050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buSzPts val="1600"/>
            </a:pPr>
            <a:r>
              <a:rPr lang="pt-BR" sz="2399" b="1">
                <a:solidFill>
                  <a:srgbClr val="274E13"/>
                </a:solidFill>
                <a:latin typeface="Verdana"/>
                <a:ea typeface="Verdana"/>
                <a:cs typeface="Verdana"/>
                <a:sym typeface="Verdana"/>
              </a:rPr>
              <a:t>HELLO</a:t>
            </a:r>
            <a:endParaRPr sz="2399" b="1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Explosão: 14 Pontos 1">
            <a:extLst>
              <a:ext uri="{FF2B5EF4-FFF2-40B4-BE49-F238E27FC236}">
                <a16:creationId xmlns:a16="http://schemas.microsoft.com/office/drawing/2014/main" id="{40E0DC6B-97CD-97FE-717C-3477183984A8}"/>
              </a:ext>
            </a:extLst>
          </p:cNvPr>
          <p:cNvSpPr/>
          <p:nvPr/>
        </p:nvSpPr>
        <p:spPr>
          <a:xfrm>
            <a:off x="4912008" y="3551320"/>
            <a:ext cx="2577940" cy="1533518"/>
          </a:xfrm>
          <a:prstGeom prst="irregularSeal2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>
                <a:solidFill>
                  <a:srgbClr val="7030A0"/>
                </a:solidFill>
              </a:rPr>
              <a:t>/h/</a:t>
            </a:r>
            <a:endParaRPr lang="en-US" sz="5400" b="1" dirty="0">
              <a:solidFill>
                <a:srgbClr val="7030A0"/>
              </a:solidFill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91F4B746-D7AF-9874-D25B-05BF4EC64FBF}"/>
              </a:ext>
            </a:extLst>
          </p:cNvPr>
          <p:cNvCxnSpPr/>
          <p:nvPr/>
        </p:nvCxnSpPr>
        <p:spPr>
          <a:xfrm>
            <a:off x="2025274" y="4318079"/>
            <a:ext cx="2886734" cy="0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8EA4E43C-930F-89CB-9604-A6D8345AE9EB}"/>
              </a:ext>
            </a:extLst>
          </p:cNvPr>
          <p:cNvCxnSpPr/>
          <p:nvPr/>
        </p:nvCxnSpPr>
        <p:spPr>
          <a:xfrm>
            <a:off x="7489948" y="4298620"/>
            <a:ext cx="2886734" cy="0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02515C53-9D1B-AF74-84EB-BED9780A066C}"/>
              </a:ext>
            </a:extLst>
          </p:cNvPr>
          <p:cNvCxnSpPr>
            <a:cxnSpLocks/>
          </p:cNvCxnSpPr>
          <p:nvPr/>
        </p:nvCxnSpPr>
        <p:spPr>
          <a:xfrm>
            <a:off x="4226612" y="3275215"/>
            <a:ext cx="937645" cy="547325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E20646B3-3363-BA64-E0CA-A231BF487612}"/>
              </a:ext>
            </a:extLst>
          </p:cNvPr>
          <p:cNvCxnSpPr>
            <a:cxnSpLocks/>
          </p:cNvCxnSpPr>
          <p:nvPr/>
        </p:nvCxnSpPr>
        <p:spPr>
          <a:xfrm>
            <a:off x="7207507" y="4839058"/>
            <a:ext cx="1037135" cy="672202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CF495D49-2026-E8AD-08A0-1EE5BF5698BC}"/>
              </a:ext>
            </a:extLst>
          </p:cNvPr>
          <p:cNvCxnSpPr>
            <a:cxnSpLocks/>
          </p:cNvCxnSpPr>
          <p:nvPr/>
        </p:nvCxnSpPr>
        <p:spPr>
          <a:xfrm flipV="1">
            <a:off x="4318227" y="5004553"/>
            <a:ext cx="860163" cy="463663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F7805E8E-71BD-F324-5077-6CB410CDA4E6}"/>
              </a:ext>
            </a:extLst>
          </p:cNvPr>
          <p:cNvCxnSpPr>
            <a:cxnSpLocks/>
          </p:cNvCxnSpPr>
          <p:nvPr/>
        </p:nvCxnSpPr>
        <p:spPr>
          <a:xfrm flipV="1">
            <a:off x="7178633" y="3294520"/>
            <a:ext cx="860163" cy="463663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Vol1_Bim1_Aula1_Slide14 15_audio1 Hi Hello Holly Hot dog">
            <a:hlinkClick r:id="" action="ppaction://media"/>
            <a:extLst>
              <a:ext uri="{FF2B5EF4-FFF2-40B4-BE49-F238E27FC236}">
                <a16:creationId xmlns:a16="http://schemas.microsoft.com/office/drawing/2014/main" id="{AB81EC19-230D-738F-915F-A17A962651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96178" y="185951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1e3f887e06e_0_28"/>
          <p:cNvSpPr txBox="1"/>
          <p:nvPr/>
        </p:nvSpPr>
        <p:spPr>
          <a:xfrm>
            <a:off x="540000" y="900000"/>
            <a:ext cx="11200682" cy="1538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600"/>
            </a:pPr>
            <a:r>
              <a:rPr lang="pt-BR" sz="2933" dirty="0">
                <a:solidFill>
                  <a:schemeClr val="dk1"/>
                </a:solidFill>
              </a:rPr>
              <a:t>SAY THE NAME OF </a:t>
            </a:r>
            <a:r>
              <a:rPr lang="pt-BR" sz="2933" dirty="0" err="1">
                <a:solidFill>
                  <a:schemeClr val="dk1"/>
                </a:solidFill>
              </a:rPr>
              <a:t>EACH</a:t>
            </a:r>
            <a:r>
              <a:rPr lang="pt-BR" sz="2933" dirty="0">
                <a:solidFill>
                  <a:schemeClr val="dk1"/>
                </a:solidFill>
              </a:rPr>
              <a:t> PICTURE WITH </a:t>
            </a:r>
            <a:r>
              <a:rPr lang="pt-BR" sz="2933" dirty="0" err="1">
                <a:solidFill>
                  <a:schemeClr val="dk1"/>
                </a:solidFill>
              </a:rPr>
              <a:t>YOUR</a:t>
            </a:r>
            <a:r>
              <a:rPr lang="pt-BR" sz="2933" dirty="0">
                <a:solidFill>
                  <a:schemeClr val="dk1"/>
                </a:solidFill>
              </a:rPr>
              <a:t> </a:t>
            </a:r>
            <a:r>
              <a:rPr lang="pt-BR" sz="2933" dirty="0" err="1">
                <a:solidFill>
                  <a:schemeClr val="dk1"/>
                </a:solidFill>
              </a:rPr>
              <a:t>TEACHER’S</a:t>
            </a:r>
            <a:r>
              <a:rPr lang="pt-BR" sz="2933" dirty="0">
                <a:solidFill>
                  <a:schemeClr val="dk1"/>
                </a:solidFill>
              </a:rPr>
              <a:t> HELP. TRACE THE LINES TO THE PICTURES </a:t>
            </a:r>
            <a:r>
              <a:rPr lang="pt-BR" sz="2933" dirty="0" err="1">
                <a:solidFill>
                  <a:schemeClr val="dk1"/>
                </a:solidFill>
              </a:rPr>
              <a:t>THAT</a:t>
            </a:r>
            <a:r>
              <a:rPr lang="pt-BR" sz="2933" dirty="0">
                <a:solidFill>
                  <a:schemeClr val="dk1"/>
                </a:solidFill>
              </a:rPr>
              <a:t> START WITH THE – </a:t>
            </a:r>
            <a:r>
              <a:rPr lang="pt-BR" sz="2933" b="1" dirty="0">
                <a:solidFill>
                  <a:schemeClr val="dk1"/>
                </a:solidFill>
              </a:rPr>
              <a:t>H</a:t>
            </a:r>
            <a:r>
              <a:rPr lang="pt-BR" sz="2933" dirty="0">
                <a:solidFill>
                  <a:schemeClr val="dk1"/>
                </a:solidFill>
              </a:rPr>
              <a:t> </a:t>
            </a:r>
            <a:r>
              <a:rPr lang="pt-BR" sz="2933" b="1" dirty="0">
                <a:solidFill>
                  <a:schemeClr val="dk1"/>
                </a:solidFill>
              </a:rPr>
              <a:t>/ h / </a:t>
            </a:r>
            <a:r>
              <a:rPr lang="pt-BR" sz="2933" dirty="0">
                <a:solidFill>
                  <a:schemeClr val="dk1"/>
                </a:solidFill>
              </a:rPr>
              <a:t>– </a:t>
            </a:r>
            <a:r>
              <a:rPr lang="pt-BR" sz="2933" dirty="0" err="1">
                <a:solidFill>
                  <a:schemeClr val="dk1"/>
                </a:solidFill>
              </a:rPr>
              <a:t>SOUND</a:t>
            </a:r>
            <a:r>
              <a:rPr lang="pt-BR" sz="2933" dirty="0">
                <a:solidFill>
                  <a:schemeClr val="dk1"/>
                </a:solidFill>
              </a:rPr>
              <a:t>.</a:t>
            </a:r>
            <a:endParaRPr sz="2933" dirty="0"/>
          </a:p>
        </p:txBody>
      </p:sp>
      <p:pic>
        <p:nvPicPr>
          <p:cNvPr id="6" name="Imagem 5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145FB5BB-5C61-4D1C-B82F-13640F7D71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969" y="3111242"/>
            <a:ext cx="1052305" cy="1702377"/>
          </a:xfrm>
          <a:prstGeom prst="rect">
            <a:avLst/>
          </a:prstGeom>
        </p:spPr>
      </p:pic>
      <p:pic>
        <p:nvPicPr>
          <p:cNvPr id="10" name="Imagem 9" descr="Desenho de person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448D862E-E132-3953-25D3-4C978BEE19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540" y="5511260"/>
            <a:ext cx="1450473" cy="832904"/>
          </a:xfrm>
          <a:prstGeom prst="rect">
            <a:avLst/>
          </a:prstGeom>
        </p:spPr>
      </p:pic>
      <p:pic>
        <p:nvPicPr>
          <p:cNvPr id="12" name="Imagem 11" descr="Imagem digital fictícia de person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9C736FA3-0094-F5E6-D7CF-29A242B45F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76682" y="3149451"/>
            <a:ext cx="1527669" cy="183645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5ABD0491-EE15-EB41-4F2C-59350311F5D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2774310" y="4985905"/>
            <a:ext cx="2026733" cy="1533518"/>
          </a:xfrm>
          <a:prstGeom prst="rect">
            <a:avLst/>
          </a:prstGeom>
        </p:spPr>
      </p:pic>
      <p:sp>
        <p:nvSpPr>
          <p:cNvPr id="15" name="Google Shape;298;g1e3f887e06e_0_28">
            <a:extLst>
              <a:ext uri="{FF2B5EF4-FFF2-40B4-BE49-F238E27FC236}">
                <a16:creationId xmlns:a16="http://schemas.microsoft.com/office/drawing/2014/main" id="{D3D65B1A-ADEA-F4E8-8D76-914992F3ADDF}"/>
              </a:ext>
            </a:extLst>
          </p:cNvPr>
          <p:cNvSpPr/>
          <p:nvPr/>
        </p:nvSpPr>
        <p:spPr>
          <a:xfrm>
            <a:off x="2980347" y="2367710"/>
            <a:ext cx="1283266" cy="944554"/>
          </a:xfrm>
          <a:prstGeom prst="wedgeEllipseCallout">
            <a:avLst>
              <a:gd name="adj1" fmla="val 76757"/>
              <a:gd name="adj2" fmla="val 13572"/>
            </a:avLst>
          </a:prstGeom>
          <a:solidFill>
            <a:srgbClr val="F4CCCC"/>
          </a:solidFill>
          <a:ln w="19050" cap="flat" cmpd="sng">
            <a:solidFill>
              <a:srgbClr val="66000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buSzPts val="1600"/>
            </a:pPr>
            <a:r>
              <a:rPr lang="pt-BR" sz="2399" b="1">
                <a:solidFill>
                  <a:srgbClr val="660000"/>
                </a:solidFill>
                <a:latin typeface="Verdana"/>
                <a:ea typeface="Verdana"/>
                <a:cs typeface="Verdana"/>
                <a:sym typeface="Verdana"/>
              </a:rPr>
              <a:t>HI</a:t>
            </a:r>
            <a:endParaRPr sz="2399" b="1">
              <a:solidFill>
                <a:srgbClr val="66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" name="Google Shape;299;g1e3f887e06e_0_28">
            <a:extLst>
              <a:ext uri="{FF2B5EF4-FFF2-40B4-BE49-F238E27FC236}">
                <a16:creationId xmlns:a16="http://schemas.microsoft.com/office/drawing/2014/main" id="{50D5BF89-1118-1514-2AC8-AE1A816B642D}"/>
              </a:ext>
            </a:extLst>
          </p:cNvPr>
          <p:cNvSpPr/>
          <p:nvPr/>
        </p:nvSpPr>
        <p:spPr>
          <a:xfrm>
            <a:off x="7554497" y="2202939"/>
            <a:ext cx="2188230" cy="1033731"/>
          </a:xfrm>
          <a:prstGeom prst="wedgeEllipseCallout">
            <a:avLst>
              <a:gd name="adj1" fmla="val -55357"/>
              <a:gd name="adj2" fmla="val 37551"/>
            </a:avLst>
          </a:prstGeom>
          <a:solidFill>
            <a:srgbClr val="B6D7A8"/>
          </a:solidFill>
          <a:ln w="19050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buSzPts val="1600"/>
            </a:pPr>
            <a:r>
              <a:rPr lang="pt-BR" sz="2399" b="1">
                <a:solidFill>
                  <a:srgbClr val="274E13"/>
                </a:solidFill>
                <a:latin typeface="Verdana"/>
                <a:ea typeface="Verdana"/>
                <a:cs typeface="Verdana"/>
                <a:sym typeface="Verdana"/>
              </a:rPr>
              <a:t>HELLO</a:t>
            </a:r>
            <a:endParaRPr sz="2399" b="1">
              <a:solidFill>
                <a:srgbClr val="274E1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Explosão: 14 Pontos 1">
            <a:extLst>
              <a:ext uri="{FF2B5EF4-FFF2-40B4-BE49-F238E27FC236}">
                <a16:creationId xmlns:a16="http://schemas.microsoft.com/office/drawing/2014/main" id="{40E0DC6B-97CD-97FE-717C-3477183984A8}"/>
              </a:ext>
            </a:extLst>
          </p:cNvPr>
          <p:cNvSpPr/>
          <p:nvPr/>
        </p:nvSpPr>
        <p:spPr>
          <a:xfrm>
            <a:off x="4912008" y="3551320"/>
            <a:ext cx="2577940" cy="1533518"/>
          </a:xfrm>
          <a:prstGeom prst="irregularSeal2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>
                <a:solidFill>
                  <a:srgbClr val="7030A0"/>
                </a:solidFill>
              </a:rPr>
              <a:t>/h/</a:t>
            </a:r>
            <a:endParaRPr lang="en-US" sz="5400" b="1" dirty="0">
              <a:solidFill>
                <a:srgbClr val="7030A0"/>
              </a:solidFill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91F4B746-D7AF-9874-D25B-05BF4EC64FBF}"/>
              </a:ext>
            </a:extLst>
          </p:cNvPr>
          <p:cNvCxnSpPr/>
          <p:nvPr/>
        </p:nvCxnSpPr>
        <p:spPr>
          <a:xfrm>
            <a:off x="2025274" y="4318079"/>
            <a:ext cx="2886734" cy="0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8EA4E43C-930F-89CB-9604-A6D8345AE9EB}"/>
              </a:ext>
            </a:extLst>
          </p:cNvPr>
          <p:cNvCxnSpPr/>
          <p:nvPr/>
        </p:nvCxnSpPr>
        <p:spPr>
          <a:xfrm>
            <a:off x="7489948" y="4298620"/>
            <a:ext cx="2886734" cy="0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02515C53-9D1B-AF74-84EB-BED9780A066C}"/>
              </a:ext>
            </a:extLst>
          </p:cNvPr>
          <p:cNvCxnSpPr>
            <a:cxnSpLocks/>
          </p:cNvCxnSpPr>
          <p:nvPr/>
        </p:nvCxnSpPr>
        <p:spPr>
          <a:xfrm>
            <a:off x="4226612" y="3275215"/>
            <a:ext cx="937645" cy="54732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E20646B3-3363-BA64-E0CA-A231BF487612}"/>
              </a:ext>
            </a:extLst>
          </p:cNvPr>
          <p:cNvCxnSpPr>
            <a:cxnSpLocks/>
          </p:cNvCxnSpPr>
          <p:nvPr/>
        </p:nvCxnSpPr>
        <p:spPr>
          <a:xfrm>
            <a:off x="7207507" y="4839058"/>
            <a:ext cx="1037135" cy="67220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CF495D49-2026-E8AD-08A0-1EE5BF5698BC}"/>
              </a:ext>
            </a:extLst>
          </p:cNvPr>
          <p:cNvCxnSpPr>
            <a:cxnSpLocks/>
          </p:cNvCxnSpPr>
          <p:nvPr/>
        </p:nvCxnSpPr>
        <p:spPr>
          <a:xfrm flipV="1">
            <a:off x="4318227" y="5004553"/>
            <a:ext cx="860163" cy="46366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F7805E8E-71BD-F324-5077-6CB410CDA4E6}"/>
              </a:ext>
            </a:extLst>
          </p:cNvPr>
          <p:cNvCxnSpPr>
            <a:cxnSpLocks/>
          </p:cNvCxnSpPr>
          <p:nvPr/>
        </p:nvCxnSpPr>
        <p:spPr>
          <a:xfrm flipV="1">
            <a:off x="7178633" y="3294520"/>
            <a:ext cx="860163" cy="46366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ítulo 2">
            <a:extLst>
              <a:ext uri="{FF2B5EF4-FFF2-40B4-BE49-F238E27FC236}">
                <a16:creationId xmlns:a16="http://schemas.microsoft.com/office/drawing/2014/main" id="{12B24B32-3D5D-AE53-B601-E0A08D09B99D}"/>
              </a:ext>
            </a:extLst>
          </p:cNvPr>
          <p:cNvSpPr txBox="1">
            <a:spLocks/>
          </p:cNvSpPr>
          <p:nvPr/>
        </p:nvSpPr>
        <p:spPr>
          <a:xfrm>
            <a:off x="9210013" y="349273"/>
            <a:ext cx="2700571" cy="58474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BR" sz="3100" b="1" dirty="0"/>
              <a:t>CORREÇÃO</a:t>
            </a:r>
          </a:p>
        </p:txBody>
      </p:sp>
      <p:pic>
        <p:nvPicPr>
          <p:cNvPr id="4" name="Vol1_Bim1_Aula1_Slide14 15_audio1 Hi Hello Holly Hot dog">
            <a:hlinkClick r:id="" action="ppaction://media"/>
            <a:extLst>
              <a:ext uri="{FF2B5EF4-FFF2-40B4-BE49-F238E27FC236}">
                <a16:creationId xmlns:a16="http://schemas.microsoft.com/office/drawing/2014/main" id="{DD2DDD44-1FDD-153A-73D1-BCBD6202B3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96178" y="18595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05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7257E185-4BD7-7A8C-F337-DFFBB5817B3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8049" r="49111"/>
          <a:stretch/>
        </p:blipFill>
        <p:spPr>
          <a:xfrm>
            <a:off x="0" y="4667397"/>
            <a:ext cx="6202758" cy="2190603"/>
          </a:xfrm>
          <a:prstGeom prst="rect">
            <a:avLst/>
          </a:prstGeom>
        </p:spPr>
      </p:pic>
      <p:sp>
        <p:nvSpPr>
          <p:cNvPr id="377" name="Google Shape;377;p9"/>
          <p:cNvSpPr txBox="1"/>
          <p:nvPr/>
        </p:nvSpPr>
        <p:spPr>
          <a:xfrm>
            <a:off x="479874" y="2075087"/>
            <a:ext cx="5670923" cy="264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600"/>
            </a:pPr>
            <a:r>
              <a:rPr lang="pt-BR" sz="2666" dirty="0">
                <a:solidFill>
                  <a:schemeClr val="dk1"/>
                </a:solidFill>
              </a:rPr>
              <a:t>HELLO, HELLO, HELLO, HELLO</a:t>
            </a:r>
            <a:endParaRPr sz="2666" dirty="0">
              <a:solidFill>
                <a:schemeClr val="dk1"/>
              </a:solidFill>
            </a:endParaRPr>
          </a:p>
          <a:p>
            <a:pPr>
              <a:buSzPts val="1600"/>
            </a:pPr>
            <a:r>
              <a:rPr lang="pt-BR" sz="2666" dirty="0">
                <a:solidFill>
                  <a:schemeClr val="dk1"/>
                </a:solidFill>
              </a:rPr>
              <a:t>HELLO, BUNNY!</a:t>
            </a:r>
            <a:endParaRPr sz="2666" dirty="0">
              <a:solidFill>
                <a:schemeClr val="dk1"/>
              </a:solidFill>
            </a:endParaRPr>
          </a:p>
          <a:p>
            <a:pPr>
              <a:buSzPts val="1600"/>
            </a:pPr>
            <a:r>
              <a:rPr lang="pt-BR" sz="2666" dirty="0">
                <a:solidFill>
                  <a:schemeClr val="dk1"/>
                </a:solidFill>
              </a:rPr>
              <a:t>HELLO, HELLO</a:t>
            </a:r>
            <a:endParaRPr sz="2666" dirty="0">
              <a:solidFill>
                <a:schemeClr val="dk1"/>
              </a:solidFill>
            </a:endParaRPr>
          </a:p>
          <a:p>
            <a:pPr>
              <a:buSzPts val="1600"/>
            </a:pPr>
            <a:r>
              <a:rPr lang="pt-BR" sz="2666" dirty="0">
                <a:solidFill>
                  <a:schemeClr val="dk1"/>
                </a:solidFill>
              </a:rPr>
              <a:t>HELLO, HELLO, HELLO, HELLO</a:t>
            </a:r>
            <a:endParaRPr sz="2666" dirty="0">
              <a:solidFill>
                <a:schemeClr val="dk1"/>
              </a:solidFill>
            </a:endParaRPr>
          </a:p>
          <a:p>
            <a:pPr>
              <a:buSzPts val="1600"/>
            </a:pPr>
            <a:r>
              <a:rPr lang="pt-BR" sz="2666" dirty="0">
                <a:solidFill>
                  <a:schemeClr val="dk1"/>
                </a:solidFill>
              </a:rPr>
              <a:t>HELLO, PUPPY!</a:t>
            </a:r>
            <a:endParaRPr sz="2666" dirty="0">
              <a:solidFill>
                <a:schemeClr val="dk1"/>
              </a:solidFill>
            </a:endParaRPr>
          </a:p>
          <a:p>
            <a:pPr>
              <a:buSzPts val="1600"/>
            </a:pPr>
            <a:r>
              <a:rPr lang="pt-BR" sz="2666" dirty="0">
                <a:solidFill>
                  <a:schemeClr val="dk1"/>
                </a:solidFill>
              </a:rPr>
              <a:t>HELLO, HELLO</a:t>
            </a:r>
            <a:endParaRPr sz="2666" dirty="0">
              <a:solidFill>
                <a:schemeClr val="dk1"/>
              </a:solidFill>
            </a:endParaRPr>
          </a:p>
        </p:txBody>
      </p:sp>
      <p:sp>
        <p:nvSpPr>
          <p:cNvPr id="378" name="Google Shape;378;p9"/>
          <p:cNvSpPr txBox="1"/>
          <p:nvPr/>
        </p:nvSpPr>
        <p:spPr>
          <a:xfrm>
            <a:off x="6733546" y="2050860"/>
            <a:ext cx="5224239" cy="264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 algn="just">
              <a:buSzPts val="1600"/>
            </a:pPr>
            <a:r>
              <a:rPr lang="pt-BR" sz="2666" dirty="0">
                <a:solidFill>
                  <a:schemeClr val="dk1"/>
                </a:solidFill>
              </a:rPr>
              <a:t>HELLO, HELLO, HELLO, HELLO</a:t>
            </a:r>
            <a:endParaRPr sz="2666" dirty="0">
              <a:solidFill>
                <a:schemeClr val="dk1"/>
              </a:solidFill>
            </a:endParaRPr>
          </a:p>
          <a:p>
            <a:pPr algn="just">
              <a:buSzPts val="1600"/>
            </a:pPr>
            <a:r>
              <a:rPr lang="pt-BR" sz="2666" dirty="0">
                <a:solidFill>
                  <a:schemeClr val="dk1"/>
                </a:solidFill>
              </a:rPr>
              <a:t>HELLO, KITTEN!</a:t>
            </a:r>
            <a:endParaRPr sz="2666" dirty="0">
              <a:solidFill>
                <a:schemeClr val="dk1"/>
              </a:solidFill>
            </a:endParaRPr>
          </a:p>
          <a:p>
            <a:pPr algn="just">
              <a:buSzPts val="1600"/>
            </a:pPr>
            <a:r>
              <a:rPr lang="pt-BR" sz="2666" dirty="0">
                <a:solidFill>
                  <a:schemeClr val="dk1"/>
                </a:solidFill>
              </a:rPr>
              <a:t>HELLO, HELLO</a:t>
            </a:r>
            <a:endParaRPr sz="2666" dirty="0">
              <a:solidFill>
                <a:schemeClr val="dk1"/>
              </a:solidFill>
            </a:endParaRPr>
          </a:p>
          <a:p>
            <a:pPr algn="just">
              <a:buSzPts val="1600"/>
            </a:pPr>
            <a:r>
              <a:rPr lang="pt-BR" sz="2666" dirty="0">
                <a:solidFill>
                  <a:schemeClr val="dk1"/>
                </a:solidFill>
              </a:rPr>
              <a:t>HELLO, HELLO, HELLO, HELLO</a:t>
            </a:r>
            <a:endParaRPr sz="2666" dirty="0">
              <a:solidFill>
                <a:schemeClr val="dk1"/>
              </a:solidFill>
            </a:endParaRPr>
          </a:p>
          <a:p>
            <a:pPr algn="just">
              <a:buSzPts val="1600"/>
            </a:pPr>
            <a:r>
              <a:rPr lang="pt-BR" sz="2666" dirty="0">
                <a:solidFill>
                  <a:schemeClr val="dk1"/>
                </a:solidFill>
              </a:rPr>
              <a:t>HELLO, BEAR!</a:t>
            </a:r>
            <a:endParaRPr sz="2666" dirty="0">
              <a:solidFill>
                <a:schemeClr val="dk1"/>
              </a:solidFill>
            </a:endParaRPr>
          </a:p>
          <a:p>
            <a:pPr algn="just">
              <a:buSzPts val="1600"/>
            </a:pPr>
            <a:r>
              <a:rPr lang="pt-BR" sz="2666" dirty="0">
                <a:solidFill>
                  <a:schemeClr val="dk1"/>
                </a:solidFill>
              </a:rPr>
              <a:t>HELLO, HELLO</a:t>
            </a:r>
            <a:endParaRPr sz="2666" dirty="0"/>
          </a:p>
        </p:txBody>
      </p:sp>
      <p:sp>
        <p:nvSpPr>
          <p:cNvPr id="380" name="Google Shape;380;p9"/>
          <p:cNvSpPr txBox="1"/>
          <p:nvPr/>
        </p:nvSpPr>
        <p:spPr>
          <a:xfrm>
            <a:off x="479875" y="720706"/>
            <a:ext cx="8406210" cy="1169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800"/>
            </a:pPr>
            <a:r>
              <a:rPr lang="pt-BR" sz="3199" dirty="0"/>
              <a:t>LET’S SING. </a:t>
            </a:r>
            <a:endParaRPr sz="3199" dirty="0"/>
          </a:p>
          <a:p>
            <a:pPr>
              <a:buSzPts val="1800"/>
            </a:pPr>
            <a:r>
              <a:rPr lang="pt-BR" sz="3199" dirty="0"/>
              <a:t>LISTEN TO THE SONG AND SING ALONG.</a:t>
            </a:r>
            <a:endParaRPr sz="3199" dirty="0"/>
          </a:p>
        </p:txBody>
      </p:sp>
      <p:pic>
        <p:nvPicPr>
          <p:cNvPr id="390" name="Google Shape;390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73206" y="393894"/>
            <a:ext cx="334241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E7D7A0AD-03ED-C0C0-AA3D-D5BD909C5B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722" t="4938" r="4501" b="70271"/>
          <a:stretch/>
        </p:blipFill>
        <p:spPr>
          <a:xfrm>
            <a:off x="5548954" y="2991173"/>
            <a:ext cx="1307606" cy="1086785"/>
          </a:xfrm>
          <a:prstGeom prst="rect">
            <a:avLst/>
          </a:prstGeom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465BB595-3156-5BC2-F630-A368D16872D2}"/>
              </a:ext>
            </a:extLst>
          </p:cNvPr>
          <p:cNvGrpSpPr/>
          <p:nvPr/>
        </p:nvGrpSpPr>
        <p:grpSpPr>
          <a:xfrm>
            <a:off x="9020140" y="6079065"/>
            <a:ext cx="2620187" cy="459364"/>
            <a:chOff x="4187825" y="3626245"/>
            <a:chExt cx="2620187" cy="459364"/>
          </a:xfrm>
        </p:grpSpPr>
        <p:sp>
          <p:nvSpPr>
            <p:cNvPr id="6" name="CaixaDeTexto 7">
              <a:extLst>
                <a:ext uri="{FF2B5EF4-FFF2-40B4-BE49-F238E27FC236}">
                  <a16:creationId xmlns:a16="http://schemas.microsoft.com/office/drawing/2014/main" id="{C1AAF7A0-D51D-A29C-D7D2-D3BC508F5479}"/>
                </a:ext>
              </a:extLst>
            </p:cNvPr>
            <p:cNvSpPr txBox="1"/>
            <p:nvPr/>
          </p:nvSpPr>
          <p:spPr>
            <a:xfrm>
              <a:off x="4289890" y="3708331"/>
              <a:ext cx="2518122" cy="302955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>
                <a:buSzPts val="1600"/>
              </a:pPr>
              <a:r>
                <a:rPr lang="pt-BR" sz="1400" u="sng" dirty="0">
                  <a:solidFill>
                    <a:schemeClr val="hlink"/>
                  </a:solidFill>
                  <a:hlinkClick r:id="rId6"/>
                </a:rPr>
                <a:t>BEST KIDS CHANNEL</a:t>
              </a:r>
              <a:endParaRPr lang="pt-BR" sz="1400" dirty="0">
                <a:solidFill>
                  <a:schemeClr val="dk1"/>
                </a:solidFill>
              </a:endParaRPr>
            </a:p>
          </p:txBody>
        </p:sp>
        <p:pic>
          <p:nvPicPr>
            <p:cNvPr id="7" name="Gráfico 10">
              <a:extLst>
                <a:ext uri="{FF2B5EF4-FFF2-40B4-BE49-F238E27FC236}">
                  <a16:creationId xmlns:a16="http://schemas.microsoft.com/office/drawing/2014/main" id="{F3F9B859-4774-7FB1-B8DD-1BCE6E403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</p:spPr>
        </p:pic>
      </p:grpSp>
      <p:pic>
        <p:nvPicPr>
          <p:cNvPr id="8" name="Mídia Online 7" title="Hello Song  Super JoJo Nursery Rhymes &amp; Kids Songs">
            <a:hlinkClick r:id="" action="ppaction://media"/>
            <a:extLst>
              <a:ext uri="{FF2B5EF4-FFF2-40B4-BE49-F238E27FC236}">
                <a16:creationId xmlns:a16="http://schemas.microsoft.com/office/drawing/2014/main" id="{C2CC7700-461F-CE9B-EFF0-BCE55A8AA5F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9205173" y="4731975"/>
            <a:ext cx="2322159" cy="13120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Desenh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4BBC8428-D777-AE37-4D8D-29A380B8A2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198"/>
          <a:stretch/>
        </p:blipFill>
        <p:spPr>
          <a:xfrm>
            <a:off x="-1" y="2756922"/>
            <a:ext cx="12188825" cy="4100185"/>
          </a:xfrm>
          <a:prstGeom prst="rect">
            <a:avLst/>
          </a:prstGeom>
        </p:spPr>
      </p:pic>
      <p:sp>
        <p:nvSpPr>
          <p:cNvPr id="5" name="Google Shape;414;g21b9d7200af_0_332">
            <a:extLst>
              <a:ext uri="{FF2B5EF4-FFF2-40B4-BE49-F238E27FC236}">
                <a16:creationId xmlns:a16="http://schemas.microsoft.com/office/drawing/2014/main" id="{021973E4-1B9A-94AD-9B92-1E60EE50C184}"/>
              </a:ext>
            </a:extLst>
          </p:cNvPr>
          <p:cNvSpPr txBox="1"/>
          <p:nvPr/>
        </p:nvSpPr>
        <p:spPr>
          <a:xfrm>
            <a:off x="540000" y="900000"/>
            <a:ext cx="8406210" cy="1169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800"/>
            </a:pPr>
            <a:r>
              <a:rPr lang="pt-BR" sz="3199" dirty="0"/>
              <a:t>LISTEN TO THE SONG. </a:t>
            </a:r>
            <a:endParaRPr sz="3199" dirty="0"/>
          </a:p>
          <a:p>
            <a:pPr>
              <a:buSzPts val="1800"/>
            </a:pPr>
            <a:r>
              <a:rPr lang="pt-BR" sz="3199" dirty="0"/>
              <a:t>CIRCLE THE ANIMAL THAT IS NOT A PET.</a:t>
            </a:r>
            <a:endParaRPr sz="3199" dirty="0"/>
          </a:p>
        </p:txBody>
      </p:sp>
      <p:pic>
        <p:nvPicPr>
          <p:cNvPr id="6" name="Google Shape;421;g21b9d7200af_0_332">
            <a:extLst>
              <a:ext uri="{FF2B5EF4-FFF2-40B4-BE49-F238E27FC236}">
                <a16:creationId xmlns:a16="http://schemas.microsoft.com/office/drawing/2014/main" id="{D8BE7DAB-3745-DE8E-2076-3E8705D91C5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31110" y="353148"/>
            <a:ext cx="552146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 descr="Desenh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CE9456C9-EE23-0D3A-16D8-42A5356233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333" t="6222" r="3334" b="69481"/>
          <a:stretch/>
        </p:blipFill>
        <p:spPr>
          <a:xfrm>
            <a:off x="10056212" y="833023"/>
            <a:ext cx="1868953" cy="1665806"/>
          </a:xfrm>
          <a:prstGeom prst="rect">
            <a:avLst/>
          </a:prstGeom>
        </p:spPr>
      </p:pic>
      <p:pic>
        <p:nvPicPr>
          <p:cNvPr id="3" name="Google Shape;193;p7">
            <a:extLst>
              <a:ext uri="{FF2B5EF4-FFF2-40B4-BE49-F238E27FC236}">
                <a16:creationId xmlns:a16="http://schemas.microsoft.com/office/drawing/2014/main" id="{04ADD6C9-3587-6972-F070-8BFCADFC9AF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21190" y="381579"/>
            <a:ext cx="416121" cy="431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Desenh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4CDEF76B-4E24-C34C-E318-42216BBE48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198"/>
          <a:stretch/>
        </p:blipFill>
        <p:spPr>
          <a:xfrm>
            <a:off x="-1" y="2756922"/>
            <a:ext cx="12188825" cy="4100185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F4663F3E-D68D-E75D-E6EF-F9FFB86F4550}"/>
              </a:ext>
            </a:extLst>
          </p:cNvPr>
          <p:cNvSpPr/>
          <p:nvPr/>
        </p:nvSpPr>
        <p:spPr>
          <a:xfrm>
            <a:off x="8444216" y="2498829"/>
            <a:ext cx="3264734" cy="3910621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318"/>
          </a:p>
        </p:txBody>
      </p:sp>
      <p:pic>
        <p:nvPicPr>
          <p:cNvPr id="4" name="Imagem 3" descr="Desenh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277217B1-E2A5-9574-3701-6C8AC52C1B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333" t="6222" r="3334" b="69481"/>
          <a:stretch/>
        </p:blipFill>
        <p:spPr>
          <a:xfrm>
            <a:off x="10056212" y="833023"/>
            <a:ext cx="1868953" cy="1665806"/>
          </a:xfrm>
          <a:prstGeom prst="rect">
            <a:avLst/>
          </a:prstGeom>
        </p:spPr>
      </p:pic>
      <p:sp>
        <p:nvSpPr>
          <p:cNvPr id="8" name="Google Shape;414;g21b9d7200af_0_332">
            <a:extLst>
              <a:ext uri="{FF2B5EF4-FFF2-40B4-BE49-F238E27FC236}">
                <a16:creationId xmlns:a16="http://schemas.microsoft.com/office/drawing/2014/main" id="{6947CEDF-68F3-E9FD-BCDE-49EFE81EE594}"/>
              </a:ext>
            </a:extLst>
          </p:cNvPr>
          <p:cNvSpPr txBox="1"/>
          <p:nvPr/>
        </p:nvSpPr>
        <p:spPr>
          <a:xfrm>
            <a:off x="540000" y="900000"/>
            <a:ext cx="8406210" cy="1169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800"/>
            </a:pPr>
            <a:r>
              <a:rPr lang="pt-BR" sz="3199" dirty="0"/>
              <a:t>LISTEN TO THE SONG. </a:t>
            </a:r>
            <a:endParaRPr sz="3199" dirty="0"/>
          </a:p>
          <a:p>
            <a:pPr>
              <a:buSzPts val="1800"/>
            </a:pPr>
            <a:r>
              <a:rPr lang="pt-BR" sz="3199" dirty="0"/>
              <a:t>CIRCLE THE ANIMAL THAT IS NOT A PET.</a:t>
            </a:r>
            <a:endParaRPr sz="3199" dirty="0"/>
          </a:p>
        </p:txBody>
      </p:sp>
      <p:sp>
        <p:nvSpPr>
          <p:cNvPr id="10" name="Título 2">
            <a:extLst>
              <a:ext uri="{FF2B5EF4-FFF2-40B4-BE49-F238E27FC236}">
                <a16:creationId xmlns:a16="http://schemas.microsoft.com/office/drawing/2014/main" id="{93CADDAC-32B5-8EAB-76EA-B1F82C139B4C}"/>
              </a:ext>
            </a:extLst>
          </p:cNvPr>
          <p:cNvSpPr txBox="1">
            <a:spLocks/>
          </p:cNvSpPr>
          <p:nvPr/>
        </p:nvSpPr>
        <p:spPr>
          <a:xfrm>
            <a:off x="9303027" y="349273"/>
            <a:ext cx="2607558" cy="58474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BR" sz="3100" b="1" dirty="0"/>
              <a:t>CORREÇÃO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0"/>
          <p:cNvSpPr txBox="1"/>
          <p:nvPr/>
        </p:nvSpPr>
        <p:spPr>
          <a:xfrm>
            <a:off x="5084218" y="1331535"/>
            <a:ext cx="6147599" cy="4605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spAutoFit/>
          </a:bodyPr>
          <a:lstStyle/>
          <a:p>
            <a:pPr>
              <a:buSzPts val="1200"/>
            </a:pPr>
            <a:r>
              <a:rPr lang="pt-BR" sz="2666" dirty="0">
                <a:solidFill>
                  <a:schemeClr val="dk1"/>
                </a:solidFill>
              </a:rPr>
              <a:t>APRENDEMOS A CUMPRIMENTAR OS AMIGOS E A NOS APRESENTAR:</a:t>
            </a:r>
            <a:endParaRPr sz="2666" dirty="0">
              <a:solidFill>
                <a:schemeClr val="dk1"/>
              </a:solidFill>
            </a:endParaRPr>
          </a:p>
          <a:p>
            <a:pPr marL="592633" indent="-457200">
              <a:spcBef>
                <a:spcPts val="1200"/>
              </a:spcBef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sz="2666" dirty="0">
                <a:solidFill>
                  <a:schemeClr val="dk1"/>
                </a:solidFill>
              </a:rPr>
              <a:t>HI;</a:t>
            </a:r>
            <a:endParaRPr sz="2666" dirty="0">
              <a:solidFill>
                <a:schemeClr val="dk1"/>
              </a:solidFill>
            </a:endParaRPr>
          </a:p>
          <a:p>
            <a:pPr marL="592633" indent="-457200">
              <a:spcBef>
                <a:spcPts val="1333"/>
              </a:spcBef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sz="2666" dirty="0" err="1">
                <a:solidFill>
                  <a:schemeClr val="dk1"/>
                </a:solidFill>
              </a:rPr>
              <a:t>HELLO</a:t>
            </a:r>
            <a:r>
              <a:rPr lang="pt-BR" sz="2666" dirty="0">
                <a:solidFill>
                  <a:schemeClr val="dk1"/>
                </a:solidFill>
              </a:rPr>
              <a:t>;</a:t>
            </a:r>
            <a:endParaRPr sz="2666" dirty="0">
              <a:solidFill>
                <a:schemeClr val="dk1"/>
              </a:solidFill>
            </a:endParaRPr>
          </a:p>
          <a:p>
            <a:pPr marL="592633" indent="-457200">
              <a:spcBef>
                <a:spcPts val="1333"/>
              </a:spcBef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sz="2666" dirty="0" err="1">
                <a:solidFill>
                  <a:schemeClr val="dk1"/>
                </a:solidFill>
              </a:rPr>
              <a:t>WHAT</a:t>
            </a:r>
            <a:r>
              <a:rPr lang="pt-BR" sz="2666" dirty="0">
                <a:solidFill>
                  <a:schemeClr val="dk1"/>
                </a:solidFill>
              </a:rPr>
              <a:t> IS </a:t>
            </a:r>
            <a:r>
              <a:rPr lang="pt-BR" sz="2666" dirty="0" err="1">
                <a:solidFill>
                  <a:schemeClr val="dk1"/>
                </a:solidFill>
              </a:rPr>
              <a:t>YOUR</a:t>
            </a:r>
            <a:r>
              <a:rPr lang="pt-BR" sz="2666" dirty="0">
                <a:solidFill>
                  <a:schemeClr val="dk1"/>
                </a:solidFill>
              </a:rPr>
              <a:t> NAME?;</a:t>
            </a:r>
            <a:endParaRPr sz="2666" dirty="0">
              <a:solidFill>
                <a:schemeClr val="dk1"/>
              </a:solidFill>
            </a:endParaRPr>
          </a:p>
          <a:p>
            <a:pPr marL="592633" indent="-457200">
              <a:spcBef>
                <a:spcPts val="1333"/>
              </a:spcBef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sz="2666" dirty="0">
                <a:solidFill>
                  <a:schemeClr val="dk1"/>
                </a:solidFill>
              </a:rPr>
              <a:t>MY NAME IS ______.</a:t>
            </a:r>
          </a:p>
          <a:p>
            <a:pPr marL="135433">
              <a:spcBef>
                <a:spcPts val="1333"/>
              </a:spcBef>
              <a:buClr>
                <a:srgbClr val="7030A0"/>
              </a:buClr>
              <a:buSzPts val="2000"/>
            </a:pPr>
            <a:r>
              <a:rPr lang="pt-BR" sz="2666" dirty="0">
                <a:solidFill>
                  <a:schemeClr val="dk1"/>
                </a:solidFill>
              </a:rPr>
              <a:t>PERCEBEMOS O SOM DA LETRA “</a:t>
            </a:r>
            <a:r>
              <a:rPr lang="pt-BR" sz="2666" b="1" dirty="0">
                <a:solidFill>
                  <a:schemeClr val="dk1"/>
                </a:solidFill>
              </a:rPr>
              <a:t>H</a:t>
            </a:r>
            <a:r>
              <a:rPr lang="pt-BR" sz="2666" dirty="0">
                <a:solidFill>
                  <a:schemeClr val="dk1"/>
                </a:solidFill>
              </a:rPr>
              <a:t>” (/h/ SOUND) – </a:t>
            </a:r>
            <a:r>
              <a:rPr lang="pt-BR" sz="2666" b="1" dirty="0">
                <a:solidFill>
                  <a:schemeClr val="dk1"/>
                </a:solidFill>
              </a:rPr>
              <a:t>H</a:t>
            </a:r>
            <a:r>
              <a:rPr lang="pt-BR" sz="2666" dirty="0">
                <a:solidFill>
                  <a:schemeClr val="dk1"/>
                </a:solidFill>
              </a:rPr>
              <a:t>I, </a:t>
            </a:r>
            <a:r>
              <a:rPr lang="pt-BR" sz="2666" b="1" dirty="0">
                <a:solidFill>
                  <a:schemeClr val="dk1"/>
                </a:solidFill>
              </a:rPr>
              <a:t>H</a:t>
            </a:r>
            <a:r>
              <a:rPr lang="pt-BR" sz="2666" dirty="0">
                <a:solidFill>
                  <a:schemeClr val="dk1"/>
                </a:solidFill>
              </a:rPr>
              <a:t>ELLO, </a:t>
            </a:r>
            <a:r>
              <a:rPr lang="pt-BR" sz="2666" b="1" dirty="0">
                <a:solidFill>
                  <a:schemeClr val="dk1"/>
                </a:solidFill>
              </a:rPr>
              <a:t>H</a:t>
            </a:r>
            <a:r>
              <a:rPr lang="pt-BR" sz="2666" dirty="0">
                <a:solidFill>
                  <a:schemeClr val="dk1"/>
                </a:solidFill>
              </a:rPr>
              <a:t>OLLY.</a:t>
            </a:r>
            <a:endParaRPr sz="2666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"/>
          <p:cNvSpPr txBox="1"/>
          <p:nvPr/>
        </p:nvSpPr>
        <p:spPr>
          <a:xfrm>
            <a:off x="675666" y="1077767"/>
            <a:ext cx="4618397" cy="1066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609448" indent="-474015" algn="just">
              <a:buClr>
                <a:srgbClr val="7030A0"/>
              </a:buClr>
              <a:buSzPts val="2000"/>
              <a:buChar char="●"/>
            </a:pPr>
            <a:r>
              <a:rPr lang="pt-BR" sz="2600" dirty="0"/>
              <a:t>CUMPRIMENTOS;</a:t>
            </a:r>
            <a:endParaRPr sz="2600" dirty="0"/>
          </a:p>
          <a:p>
            <a:pPr marL="609448" indent="-474015">
              <a:buClr>
                <a:srgbClr val="7030A0"/>
              </a:buClr>
              <a:buSzPts val="2000"/>
              <a:buChar char="●"/>
            </a:pPr>
            <a:r>
              <a:rPr lang="pt-BR" sz="2600" b="1" dirty="0">
                <a:solidFill>
                  <a:srgbClr val="74489D"/>
                </a:solidFill>
              </a:rPr>
              <a:t>HI</a:t>
            </a:r>
            <a:r>
              <a:rPr lang="pt-BR" sz="2600" dirty="0">
                <a:solidFill>
                  <a:schemeClr val="dk1"/>
                </a:solidFill>
              </a:rPr>
              <a:t>, </a:t>
            </a:r>
            <a:r>
              <a:rPr lang="pt-BR" sz="2600" b="1" dirty="0">
                <a:solidFill>
                  <a:srgbClr val="74489D"/>
                </a:solidFill>
              </a:rPr>
              <a:t>HELLO</a:t>
            </a:r>
            <a:r>
              <a:rPr lang="pt-BR" sz="2600" dirty="0">
                <a:solidFill>
                  <a:schemeClr val="dk1"/>
                </a:solidFill>
              </a:rPr>
              <a:t>, </a:t>
            </a:r>
            <a:r>
              <a:rPr lang="pt-BR" sz="2600" b="1" dirty="0">
                <a:solidFill>
                  <a:srgbClr val="74489D"/>
                </a:solidFill>
              </a:rPr>
              <a:t>GOODBYE</a:t>
            </a:r>
            <a:r>
              <a:rPr lang="pt-BR" sz="2600" dirty="0"/>
              <a:t>.</a:t>
            </a:r>
            <a:endParaRPr sz="26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135" name="Google Shape;135;p2"/>
          <p:cNvSpPr txBox="1"/>
          <p:nvPr/>
        </p:nvSpPr>
        <p:spPr>
          <a:xfrm>
            <a:off x="6108482" y="961138"/>
            <a:ext cx="5301819" cy="53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 marL="609448" indent="-474015">
              <a:buClr>
                <a:srgbClr val="7030A0"/>
              </a:buClr>
              <a:buSzPts val="2000"/>
              <a:buChar char="●"/>
            </a:pPr>
            <a:r>
              <a:rPr lang="pt-BR" sz="2600" dirty="0">
                <a:solidFill>
                  <a:schemeClr val="dk1"/>
                </a:solidFill>
              </a:rPr>
              <a:t>EXPRESSAR-SE EM SITUAÇÕES COTIDIANAS;</a:t>
            </a:r>
            <a:endParaRPr sz="2600" dirty="0">
              <a:solidFill>
                <a:schemeClr val="dk1"/>
              </a:solidFill>
            </a:endParaRPr>
          </a:p>
          <a:p>
            <a:pPr marL="609448" indent="-474015">
              <a:spcBef>
                <a:spcPts val="1333"/>
              </a:spcBef>
              <a:buClr>
                <a:srgbClr val="7030A0"/>
              </a:buClr>
              <a:buSzPts val="2000"/>
              <a:buChar char="●"/>
            </a:pPr>
            <a:r>
              <a:rPr lang="pt-BR" sz="2600" dirty="0">
                <a:solidFill>
                  <a:schemeClr val="dk1"/>
                </a:solidFill>
              </a:rPr>
              <a:t>CONSTRUIR REPERTÓRIO LEXICAL EM LÍNGUA INGLESA RELATIVO AO COTIDIANO INFANTIL;</a:t>
            </a:r>
          </a:p>
          <a:p>
            <a:pPr marL="609448" indent="-474015">
              <a:spcBef>
                <a:spcPts val="1333"/>
              </a:spcBef>
              <a:buClr>
                <a:srgbClr val="7030A0"/>
              </a:buClr>
              <a:buSzPts val="2000"/>
              <a:buChar char="●"/>
            </a:pPr>
            <a:r>
              <a:rPr lang="pt-BR" sz="2600" dirty="0">
                <a:solidFill>
                  <a:schemeClr val="dk1"/>
                </a:solidFill>
              </a:rPr>
              <a:t>CUMPRIMENTOS: </a:t>
            </a:r>
            <a:r>
              <a:rPr lang="pt-BR" sz="2600" b="1" dirty="0">
                <a:solidFill>
                  <a:srgbClr val="74489D"/>
                </a:solidFill>
              </a:rPr>
              <a:t>HI</a:t>
            </a:r>
            <a:r>
              <a:rPr lang="pt-BR" sz="2600" dirty="0">
                <a:solidFill>
                  <a:schemeClr val="dk1"/>
                </a:solidFill>
              </a:rPr>
              <a:t>, </a:t>
            </a:r>
            <a:r>
              <a:rPr lang="pt-BR" sz="2600" b="1" dirty="0">
                <a:solidFill>
                  <a:srgbClr val="74489D"/>
                </a:solidFill>
              </a:rPr>
              <a:t>HELLO</a:t>
            </a:r>
            <a:r>
              <a:rPr lang="pt-BR" sz="2600" dirty="0">
                <a:solidFill>
                  <a:schemeClr val="dk1"/>
                </a:solidFill>
              </a:rPr>
              <a:t>, </a:t>
            </a:r>
            <a:r>
              <a:rPr lang="pt-BR" sz="2600" b="1" dirty="0">
                <a:solidFill>
                  <a:srgbClr val="74489D"/>
                </a:solidFill>
              </a:rPr>
              <a:t>GOODBYE</a:t>
            </a:r>
            <a:r>
              <a:rPr lang="pt-BR" sz="2600" dirty="0">
                <a:solidFill>
                  <a:schemeClr val="dk1"/>
                </a:solidFill>
              </a:rPr>
              <a:t>;</a:t>
            </a:r>
            <a:endParaRPr sz="2600" dirty="0">
              <a:solidFill>
                <a:schemeClr val="dk1"/>
              </a:solidFill>
            </a:endParaRPr>
          </a:p>
          <a:p>
            <a:pPr marL="609448" indent="-474015">
              <a:spcBef>
                <a:spcPts val="1333"/>
              </a:spcBef>
              <a:spcAft>
                <a:spcPts val="1333"/>
              </a:spcAft>
              <a:buClr>
                <a:srgbClr val="7030A0"/>
              </a:buClr>
              <a:buSzPts val="2000"/>
              <a:buChar char="●"/>
            </a:pPr>
            <a:r>
              <a:rPr lang="pt-BR" sz="2600" dirty="0">
                <a:solidFill>
                  <a:schemeClr val="dk1"/>
                </a:solidFill>
              </a:rPr>
              <a:t>EXPERIENCIAR PEQUENOS DIÁLOGOS EM LÍNGUA INGLESA.</a:t>
            </a:r>
            <a:endParaRPr sz="2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21b9d7200af_0_359"/>
          <p:cNvSpPr txBox="1">
            <a:spLocks noGrp="1"/>
          </p:cNvSpPr>
          <p:nvPr>
            <p:ph type="body" idx="1"/>
          </p:nvPr>
        </p:nvSpPr>
        <p:spPr>
          <a:xfrm>
            <a:off x="652896" y="947479"/>
            <a:ext cx="10704217" cy="2988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5" tIns="121835" rIns="121835" bIns="121835" anchor="t" anchorCtr="0">
            <a:noAutofit/>
          </a:bodyPr>
          <a:lstStyle/>
          <a:p>
            <a:pPr>
              <a:lnSpc>
                <a:spcPct val="114000"/>
              </a:lnSpc>
              <a:spcAft>
                <a:spcPts val="1200"/>
              </a:spcAft>
              <a:buClr>
                <a:srgbClr val="000000"/>
              </a:buClr>
              <a:buSzPts val="1100"/>
            </a:pPr>
            <a:r>
              <a:rPr lang="pt-BR" dirty="0">
                <a:solidFill>
                  <a:schemeClr val="accent2"/>
                </a:solidFill>
              </a:rPr>
              <a:t>LEMOV, Doug. </a:t>
            </a:r>
            <a:r>
              <a:rPr lang="pt-BR" b="1" dirty="0">
                <a:solidFill>
                  <a:schemeClr val="accent2"/>
                </a:solidFill>
              </a:rPr>
              <a:t>Aula Nota 10 3.0</a:t>
            </a:r>
            <a:r>
              <a:rPr lang="pt-BR" dirty="0">
                <a:solidFill>
                  <a:schemeClr val="accent2"/>
                </a:solidFill>
              </a:rPr>
              <a:t>: 63 técnicas para melhorar a gestão da sala de aula / Doug Lemov; tradução: Daniel Vieira, Sandra Maria Mallmann da Rosa; revisão técnica: Fausta Camargo, </a:t>
            </a:r>
            <a:r>
              <a:rPr lang="pt-BR" dirty="0" err="1">
                <a:solidFill>
                  <a:schemeClr val="accent2"/>
                </a:solidFill>
              </a:rPr>
              <a:t>Thuinie</a:t>
            </a:r>
            <a:r>
              <a:rPr lang="pt-BR" dirty="0">
                <a:solidFill>
                  <a:schemeClr val="accent2"/>
                </a:solidFill>
              </a:rPr>
              <a:t> Daros. 3. ed. Porto Alegre: Penso, 2023.</a:t>
            </a:r>
          </a:p>
          <a:p>
            <a:pPr>
              <a:lnSpc>
                <a:spcPct val="114000"/>
              </a:lnSpc>
              <a:spcAft>
                <a:spcPts val="1200"/>
              </a:spcAft>
              <a:buClr>
                <a:srgbClr val="000000"/>
              </a:buClr>
              <a:buSzPts val="1100"/>
            </a:pPr>
            <a:r>
              <a:rPr lang="pt-BR" dirty="0">
                <a:solidFill>
                  <a:srgbClr val="000000"/>
                </a:solidFill>
              </a:rPr>
              <a:t>SÃO PAULO (Estado). Secretaria da Educação. </a:t>
            </a:r>
            <a:r>
              <a:rPr lang="pt-BR" b="1" dirty="0">
                <a:solidFill>
                  <a:srgbClr val="000000"/>
                </a:solidFill>
              </a:rPr>
              <a:t>Currículo Paulista</a:t>
            </a:r>
            <a:r>
              <a:rPr lang="pt-BR" i="1" dirty="0">
                <a:solidFill>
                  <a:srgbClr val="000000"/>
                </a:solidFill>
              </a:rPr>
              <a:t>: </a:t>
            </a:r>
            <a:r>
              <a:rPr lang="pt-BR" dirty="0">
                <a:solidFill>
                  <a:srgbClr val="000000"/>
                </a:solidFill>
              </a:rPr>
              <a:t>Ensino Fundamental – Anos Iniciais – Matriz de Habilidades. Língua Inglesa – Área de Linguagens. São Paulo, 2023. Disponível em:</a:t>
            </a:r>
            <a:r>
              <a:rPr lang="pt-BR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 dirty="0">
                <a:solidFill>
                  <a:schemeClr val="hlink"/>
                </a:solidFill>
                <a:hlinkClick r:id="rId3"/>
              </a:rPr>
              <a:t>https://efape.educacao.sp.gov.br/curriculopaulista/wp-content/uploads/2023/01/CP-Efape_Ingles-Anos-Iniciais___P4.pdf</a:t>
            </a:r>
            <a:r>
              <a:rPr lang="pt-BR" dirty="0">
                <a:solidFill>
                  <a:schemeClr val="accent2"/>
                </a:solidFill>
              </a:rPr>
              <a:t>. Acesso em: 25 jul. 2025.</a:t>
            </a:r>
            <a:endParaRPr dirty="0">
              <a:solidFill>
                <a:schemeClr val="accent2"/>
              </a:solidFill>
            </a:endParaRPr>
          </a:p>
          <a:p>
            <a:pPr>
              <a:lnSpc>
                <a:spcPct val="114000"/>
              </a:lnSpc>
              <a:spcAft>
                <a:spcPts val="1200"/>
              </a:spcAft>
              <a:buClr>
                <a:srgbClr val="000000"/>
              </a:buClr>
              <a:buSzPts val="1100"/>
            </a:pPr>
            <a:endParaRPr dirty="0">
              <a:solidFill>
                <a:schemeClr val="accent2"/>
              </a:solidFill>
            </a:endParaRPr>
          </a:p>
          <a:p>
            <a:pPr>
              <a:lnSpc>
                <a:spcPct val="114000"/>
              </a:lnSpc>
              <a:spcBef>
                <a:spcPts val="533"/>
              </a:spcBef>
              <a:spcAft>
                <a:spcPts val="1200"/>
              </a:spcAft>
              <a:buClr>
                <a:srgbClr val="000000"/>
              </a:buClr>
              <a:buSzPts val="1100"/>
            </a:pP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21bbbf36c6b_0_301"/>
          <p:cNvSpPr txBox="1">
            <a:spLocks noGrp="1"/>
          </p:cNvSpPr>
          <p:nvPr>
            <p:ph type="body" idx="1"/>
          </p:nvPr>
        </p:nvSpPr>
        <p:spPr>
          <a:xfrm>
            <a:off x="805988" y="942377"/>
            <a:ext cx="10233073" cy="5485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>
              <a:spcAft>
                <a:spcPts val="1600"/>
              </a:spcAft>
              <a:buClr>
                <a:schemeClr val="dk1"/>
              </a:buClr>
              <a:buSzPts val="2400"/>
            </a:pPr>
            <a:r>
              <a:rPr lang="pt-BR" b="1" dirty="0"/>
              <a:t>Lista de imagens e vídeos</a:t>
            </a:r>
          </a:p>
          <a:p>
            <a:pPr>
              <a:spcBef>
                <a:spcPts val="800"/>
              </a:spcBef>
              <a:spcAft>
                <a:spcPts val="1600"/>
              </a:spcAft>
            </a:pPr>
            <a:r>
              <a:rPr lang="pt-BR" b="1" dirty="0"/>
              <a:t>Slide 1 – </a:t>
            </a:r>
            <a:r>
              <a:rPr lang="pt-BR" dirty="0"/>
              <a:t>Imagem de capa: SEDUC-SP.</a:t>
            </a:r>
            <a:endParaRPr dirty="0"/>
          </a:p>
          <a:p>
            <a:pPr>
              <a:spcBef>
                <a:spcPts val="800"/>
              </a:spcBef>
              <a:spcAft>
                <a:spcPts val="1600"/>
              </a:spcAft>
            </a:pPr>
            <a:r>
              <a:rPr lang="pt-BR" b="1" dirty="0"/>
              <a:t>Slides 3 a 13, 16 a 18 – </a:t>
            </a:r>
            <a:r>
              <a:rPr lang="pt-BR" dirty="0"/>
              <a:t>© Getty Images</a:t>
            </a:r>
            <a:endParaRPr lang="pt-BR" b="1" dirty="0"/>
          </a:p>
          <a:p>
            <a:pPr>
              <a:spcBef>
                <a:spcPts val="800"/>
              </a:spcBef>
              <a:spcAft>
                <a:spcPts val="1600"/>
              </a:spcAft>
            </a:pPr>
            <a:r>
              <a:rPr lang="pt-BR" b="1" dirty="0"/>
              <a:t>Slide 16 – </a:t>
            </a:r>
            <a:r>
              <a:rPr lang="pt-BR" dirty="0"/>
              <a:t>Vídeo: BEST KIDS </a:t>
            </a:r>
            <a:r>
              <a:rPr lang="pt-BR" dirty="0" err="1"/>
              <a:t>CHANNEL</a:t>
            </a:r>
            <a:r>
              <a:rPr lang="pt-BR" dirty="0"/>
              <a:t>. </a:t>
            </a:r>
            <a:r>
              <a:rPr lang="pt-BR" dirty="0" err="1"/>
              <a:t>Hello</a:t>
            </a:r>
            <a:r>
              <a:rPr lang="pt-BR" dirty="0"/>
              <a:t> Song Super </a:t>
            </a:r>
            <a:r>
              <a:rPr lang="pt-BR" dirty="0" err="1"/>
              <a:t>JoJo</a:t>
            </a:r>
            <a:r>
              <a:rPr lang="pt-BR" dirty="0"/>
              <a:t> Nursery </a:t>
            </a:r>
            <a:r>
              <a:rPr lang="pt-BR" dirty="0" err="1"/>
              <a:t>Rhymes</a:t>
            </a:r>
            <a:r>
              <a:rPr lang="pt-BR" dirty="0"/>
              <a:t> &amp; Kids Songs. Disponível em: </a:t>
            </a:r>
            <a:r>
              <a:rPr lang="pt-BR" u="sng" dirty="0">
                <a:solidFill>
                  <a:srgbClr val="2200CC"/>
                </a:solidFill>
                <a:hlinkClick r:id="rId3"/>
              </a:rPr>
              <a:t>https://www.youtube.com/watch?v=1FuoEh4g5k0</a:t>
            </a:r>
            <a:r>
              <a:rPr lang="pt-BR" dirty="0">
                <a:solidFill>
                  <a:srgbClr val="2200CC"/>
                </a:solidFill>
              </a:rPr>
              <a:t>. </a:t>
            </a:r>
            <a:r>
              <a:rPr lang="pt-BR" dirty="0"/>
              <a:t>Acesso em: 25 jul. 2025.</a:t>
            </a:r>
            <a:endParaRPr lang="pt-BR" b="1" dirty="0"/>
          </a:p>
          <a:p>
            <a:pPr>
              <a:spcBef>
                <a:spcPts val="2000"/>
              </a:spcBef>
              <a:spcAft>
                <a:spcPts val="1600"/>
              </a:spcAft>
              <a:buClr>
                <a:srgbClr val="000000"/>
              </a:buClr>
              <a:buSzPts val="1800"/>
            </a:pP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Arquivos de áudio produzidos pelo website </a:t>
            </a:r>
            <a:r>
              <a:rPr lang="pt-BR" u="sng" dirty="0">
                <a:solidFill>
                  <a:srgbClr val="5097C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/>
              </a:rPr>
              <a:t>www.freetts.com</a:t>
            </a:r>
            <a:r>
              <a:rPr lang="pt-BR" dirty="0">
                <a:solidFill>
                  <a:srgbClr val="5097C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>
              <a:solidFill>
                <a:srgbClr val="000000"/>
              </a:solidFill>
            </a:endParaRPr>
          </a:p>
          <a:p>
            <a:pPr>
              <a:spcAft>
                <a:spcPts val="1600"/>
              </a:spcAft>
              <a:buClr>
                <a:srgbClr val="000000"/>
              </a:buClr>
              <a:buSzPts val="1100"/>
            </a:pPr>
            <a:endParaRPr dirty="0">
              <a:solidFill>
                <a:srgbClr val="000000"/>
              </a:solidFill>
            </a:endParaRPr>
          </a:p>
          <a:p>
            <a:pPr>
              <a:spcAft>
                <a:spcPts val="1600"/>
              </a:spcAft>
              <a:buClr>
                <a:srgbClr val="000000"/>
              </a:buClr>
              <a:buSzPts val="1100"/>
            </a:pPr>
            <a:endParaRPr dirty="0">
              <a:solidFill>
                <a:srgbClr val="000000"/>
              </a:solidFill>
            </a:endParaRPr>
          </a:p>
          <a:p>
            <a:pPr>
              <a:spcAft>
                <a:spcPts val="1600"/>
              </a:spcAft>
              <a:buClr>
                <a:schemeClr val="dk1"/>
              </a:buClr>
              <a:buSzPts val="1100"/>
            </a:pP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92EA57D0-86CA-C8C7-BEE0-D7391C89F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FA038A7D-96AC-4CA2-EE2C-72A29AE3230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909" r="909"/>
          <a:stretch/>
        </p:blipFill>
        <p:spPr>
          <a:xfrm>
            <a:off x="5789692" y="826801"/>
            <a:ext cx="5912534" cy="3387390"/>
          </a:xfr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27AD69B-B49D-C1CA-D932-353A3924C8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214" name="Google Shape;214;p26"/>
          <p:cNvSpPr txBox="1"/>
          <p:nvPr/>
        </p:nvSpPr>
        <p:spPr>
          <a:xfrm>
            <a:off x="1448759" y="1410813"/>
            <a:ext cx="3925882" cy="92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spcAft>
                <a:spcPts val="1200"/>
              </a:spcAft>
              <a:buSzPts val="11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o título da aula é “Olá</a:t>
            </a:r>
            <a:r>
              <a:rPr lang="pt-BR" sz="1600"/>
              <a:t>!” </a:t>
            </a:r>
            <a:endParaRPr lang="pt-BR" sz="1600" dirty="0"/>
          </a:p>
        </p:txBody>
      </p:sp>
      <p:grpSp>
        <p:nvGrpSpPr>
          <p:cNvPr id="236" name="Google Shape;236;p26"/>
          <p:cNvGrpSpPr/>
          <p:nvPr/>
        </p:nvGrpSpPr>
        <p:grpSpPr>
          <a:xfrm>
            <a:off x="607252" y="1272325"/>
            <a:ext cx="692128" cy="719813"/>
            <a:chOff x="512793" y="2412643"/>
            <a:chExt cx="692308" cy="720000"/>
          </a:xfrm>
        </p:grpSpPr>
        <p:pic>
          <p:nvPicPr>
            <p:cNvPr id="237" name="Google Shape;237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596730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0E14C7B1-94B0-9884-A56F-6A01FC277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FB4380BE-82B7-B61D-A1FE-CED3AB13A5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79984" y="826801"/>
            <a:ext cx="5894592" cy="3315708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C86A6E0-4BB9-DF70-05CA-07759C7CA3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2</a:t>
            </a:r>
          </a:p>
        </p:txBody>
      </p:sp>
      <p:sp>
        <p:nvSpPr>
          <p:cNvPr id="220" name="Google Shape;220;p26">
            <a:extLst>
              <a:ext uri="{FF2B5EF4-FFF2-40B4-BE49-F238E27FC236}">
                <a16:creationId xmlns:a16="http://schemas.microsoft.com/office/drawing/2014/main" id="{030F6F08-EFF7-2D21-A04A-F93B35856D55}"/>
              </a:ext>
            </a:extLst>
          </p:cNvPr>
          <p:cNvSpPr txBox="1"/>
          <p:nvPr/>
        </p:nvSpPr>
        <p:spPr>
          <a:xfrm>
            <a:off x="1354165" y="1047586"/>
            <a:ext cx="4162715" cy="4131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600" b="1" dirty="0"/>
              <a:t>Habilidades:</a:t>
            </a:r>
          </a:p>
          <a:p>
            <a:pPr lvl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600" dirty="0"/>
              <a:t>(EF01LI01) Inferir, com apoio do professor e do contexto discursivo, o tema/assunto, as informações principais e/ou explícitas em textos orais.</a:t>
            </a:r>
          </a:p>
          <a:p>
            <a:pPr lvl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600" dirty="0"/>
              <a:t>(EF12LI02) Utilizar os conhecimentos da língua inglesa para expressar-se em situações cotidianas. </a:t>
            </a:r>
          </a:p>
          <a:p>
            <a:pPr lvl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600" dirty="0"/>
              <a:t>(EF15LI02) Construir repertório lexical em língua inglesa relativo ao cotidiano infantil. </a:t>
            </a:r>
          </a:p>
          <a:p>
            <a:pPr lvl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600" dirty="0"/>
              <a:t>(EF12LI03) Produzir registros, por meio de representações pictóricas, gráficas ou fotográficas, considerando o tema e o assunto, bem como o sistema numérico.</a:t>
            </a:r>
          </a:p>
          <a:p>
            <a:pPr>
              <a:spcAft>
                <a:spcPts val="1200"/>
              </a:spcAft>
              <a:buSzPts val="1600"/>
            </a:pPr>
            <a:endParaRPr sz="1600" b="1" dirty="0"/>
          </a:p>
          <a:p>
            <a:pPr>
              <a:spcAft>
                <a:spcPts val="1200"/>
              </a:spcAft>
              <a:buSzPts val="1600"/>
            </a:pPr>
            <a:r>
              <a:rPr lang="pt-BR" sz="1600" dirty="0"/>
              <a:t> 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2C286414-1C8B-CEC9-3E1F-C24670CAF5EE}"/>
              </a:ext>
            </a:extLst>
          </p:cNvPr>
          <p:cNvSpPr txBox="1"/>
          <p:nvPr/>
        </p:nvSpPr>
        <p:spPr>
          <a:xfrm>
            <a:off x="1354165" y="5479014"/>
            <a:ext cx="9544296" cy="314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leia o conteúdo e os objetivos de aprendizagem desta aula em voz alta para os estudantes.</a:t>
            </a:r>
            <a:endParaRPr sz="1600" b="1" dirty="0"/>
          </a:p>
          <a:p>
            <a:pPr>
              <a:lnSpc>
                <a:spcPct val="90000"/>
              </a:lnSpc>
              <a:spcBef>
                <a:spcPts val="1000"/>
              </a:spcBef>
              <a:buSzPts val="1600"/>
            </a:pPr>
            <a:r>
              <a:rPr lang="pt-BR" sz="1600" dirty="0"/>
              <a:t>   </a:t>
            </a: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233" name="Google Shape;233;p26">
            <a:extLst>
              <a:ext uri="{FF2B5EF4-FFF2-40B4-BE49-F238E27FC236}">
                <a16:creationId xmlns:a16="http://schemas.microsoft.com/office/drawing/2014/main" id="{A8D6EC7A-883A-4DFC-2E48-20EE4F860C02}"/>
              </a:ext>
            </a:extLst>
          </p:cNvPr>
          <p:cNvGrpSpPr/>
          <p:nvPr/>
        </p:nvGrpSpPr>
        <p:grpSpPr>
          <a:xfrm>
            <a:off x="512659" y="1047586"/>
            <a:ext cx="692128" cy="719813"/>
            <a:chOff x="512793" y="747344"/>
            <a:chExt cx="692308" cy="720000"/>
          </a:xfrm>
        </p:grpSpPr>
        <p:pic>
          <p:nvPicPr>
            <p:cNvPr id="234" name="Google Shape;234;p26">
              <a:extLst>
                <a:ext uri="{FF2B5EF4-FFF2-40B4-BE49-F238E27FC236}">
                  <a16:creationId xmlns:a16="http://schemas.microsoft.com/office/drawing/2014/main" id="{6E3297C1-05D4-5BF4-2101-FE407901A54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26">
              <a:extLst>
                <a:ext uri="{FF2B5EF4-FFF2-40B4-BE49-F238E27FC236}">
                  <a16:creationId xmlns:a16="http://schemas.microsoft.com/office/drawing/2014/main" id="{9D21ED59-9AFF-48C6-88F1-9F40456132A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73043" y="818751"/>
              <a:ext cx="371612" cy="5274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4A2DB044-8E8B-63F1-2ACA-E304ED6127DE}"/>
              </a:ext>
            </a:extLst>
          </p:cNvPr>
          <p:cNvGrpSpPr/>
          <p:nvPr/>
        </p:nvGrpSpPr>
        <p:grpSpPr>
          <a:xfrm>
            <a:off x="512659" y="5340525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A13B4850-F170-9539-B0AB-DA874B04AD9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4C5F6B9C-29EE-0B06-6621-FA658913407A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5218698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D3BB9DCE-3209-4667-8B0F-4FAB7191C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387A4D1-45F9-050D-F6A1-1C475F41AE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3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DB21F37C-7072-A38A-1396-5DFCF64AE4B0}"/>
              </a:ext>
            </a:extLst>
          </p:cNvPr>
          <p:cNvSpPr txBox="1"/>
          <p:nvPr/>
        </p:nvSpPr>
        <p:spPr>
          <a:xfrm>
            <a:off x="1354165" y="1386523"/>
            <a:ext cx="4071275" cy="2586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buSzPts val="11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utilize as questões norteadoras para explorar a imagem, bem como para promover a ativação dos conhecimentos prévios dos estudantes sobre a temática da aula. Encoraje todos os estudantes a participar da discussão.</a:t>
            </a:r>
            <a:endParaRPr sz="1600" dirty="0"/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1EC50C29-F3BF-9AD2-5381-3E98F562E218}"/>
              </a:ext>
            </a:extLst>
          </p:cNvPr>
          <p:cNvSpPr txBox="1"/>
          <p:nvPr/>
        </p:nvSpPr>
        <p:spPr>
          <a:xfrm>
            <a:off x="1354165" y="4783148"/>
            <a:ext cx="10214424" cy="936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compartilhem com o grupo suas impressões sobre a foto e suas hipóteses ou saberes prévios a respeito de como se cumprimenta outra pessoa em inglês.</a:t>
            </a:r>
            <a:endParaRPr sz="1600" b="1" dirty="0"/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0DA9172F-4E27-25C6-3E3A-1CA51F6000D9}"/>
              </a:ext>
            </a:extLst>
          </p:cNvPr>
          <p:cNvGrpSpPr/>
          <p:nvPr/>
        </p:nvGrpSpPr>
        <p:grpSpPr>
          <a:xfrm>
            <a:off x="512659" y="1376363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54F6E301-0CED-4209-8CFE-16A4801705F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A12D78BA-3676-2319-E2DD-2353968733A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D64F64A3-DE8D-9DC2-F2A2-7419C7C1B00A}"/>
              </a:ext>
            </a:extLst>
          </p:cNvPr>
          <p:cNvGrpSpPr/>
          <p:nvPr/>
        </p:nvGrpSpPr>
        <p:grpSpPr>
          <a:xfrm>
            <a:off x="512659" y="4711123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AC4B2E9C-50CD-B13D-5E5E-04208DD2D51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3F8BB979-89D5-1817-44F3-6F54CE086DF4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Espaço Reservado para Imagem 4">
            <a:extLst>
              <a:ext uri="{FF2B5EF4-FFF2-40B4-BE49-F238E27FC236}">
                <a16:creationId xmlns:a16="http://schemas.microsoft.com/office/drawing/2014/main" id="{83FF04A8-5D0E-E1B5-B9C4-B45B91EE2582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6"/>
          <a:srcRect t="152" b="152"/>
          <a:stretch/>
        </p:blipFill>
        <p:spPr>
          <a:xfrm>
            <a:off x="5789692" y="826801"/>
            <a:ext cx="5912534" cy="3315708"/>
          </a:xfrm>
        </p:spPr>
      </p:pic>
    </p:spTree>
    <p:extLst>
      <p:ext uri="{BB962C8B-B14F-4D97-AF65-F5344CB8AC3E}">
        <p14:creationId xmlns:p14="http://schemas.microsoft.com/office/powerpoint/2010/main" val="34718874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9D9C53EA-DB8E-68CC-72C4-AF2B0E34C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EBB6DA23-5AFE-3F92-E8EA-B9FCB9B08A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812364" y="829463"/>
            <a:ext cx="5889859" cy="3313046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8F3E611-EE84-E08D-77FE-FEB4F3A64A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4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D065B336-68E9-0EC4-BE04-FF2A218FD457}"/>
              </a:ext>
            </a:extLst>
          </p:cNvPr>
          <p:cNvSpPr txBox="1"/>
          <p:nvPr/>
        </p:nvSpPr>
        <p:spPr>
          <a:xfrm>
            <a:off x="1354164" y="1411862"/>
            <a:ext cx="4233835" cy="2891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1200"/>
              </a:spcAft>
              <a:buSzPts val="1600"/>
            </a:pPr>
            <a:r>
              <a:rPr lang="pt-BR" sz="1600" b="1" dirty="0"/>
              <a:t>Dinâmica de condução:</a:t>
            </a:r>
            <a:r>
              <a:rPr lang="pt-BR" sz="1600" b="1" dirty="0">
                <a:solidFill>
                  <a:schemeClr val="tx1"/>
                </a:solidFill>
              </a:rPr>
              <a:t>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chemeClr val="tx1"/>
                </a:solidFill>
              </a:rPr>
              <a:t>, apresente o vocabulário pertinente à temática da aula, nesse caso, as palavras “</a:t>
            </a:r>
            <a:r>
              <a:rPr lang="pt-BR" sz="1600" dirty="0" err="1">
                <a:solidFill>
                  <a:schemeClr val="tx1"/>
                </a:solidFill>
              </a:rPr>
              <a:t>hi</a:t>
            </a:r>
            <a:r>
              <a:rPr lang="pt-BR" sz="1600" dirty="0">
                <a:solidFill>
                  <a:schemeClr val="tx1"/>
                </a:solidFill>
              </a:rPr>
              <a:t>” (oi) e “</a:t>
            </a:r>
            <a:r>
              <a:rPr lang="pt-BR" sz="1600" dirty="0" err="1">
                <a:solidFill>
                  <a:schemeClr val="tx1"/>
                </a:solidFill>
              </a:rPr>
              <a:t>hello</a:t>
            </a:r>
            <a:r>
              <a:rPr lang="pt-BR" sz="1600" dirty="0">
                <a:solidFill>
                  <a:schemeClr val="tx1"/>
                </a:solidFill>
              </a:rPr>
              <a:t>” (olá). Toque o áudio e peça para que os estudantes repitam em grupo, em pequenos grupos e individualmente. Você pode pedir aos estudantes que encenem o diálogo em pares, com um colega sentado ao lado.</a:t>
            </a:r>
            <a:endParaRPr sz="1600" b="1" dirty="0">
              <a:solidFill>
                <a:schemeClr val="tx1"/>
              </a:solidFill>
            </a:endParaRPr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7E3EF7FF-8A07-6A56-B97F-92A63DF8C971}"/>
              </a:ext>
            </a:extLst>
          </p:cNvPr>
          <p:cNvSpPr txBox="1"/>
          <p:nvPr/>
        </p:nvSpPr>
        <p:spPr>
          <a:xfrm>
            <a:off x="1354165" y="4777479"/>
            <a:ext cx="10214424" cy="1073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1200"/>
              </a:spcAft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reproduzam oralmente os cumprimentos em inglês.</a:t>
            </a:r>
            <a:endParaRPr sz="1600" b="1" dirty="0"/>
          </a:p>
          <a:p>
            <a:pPr>
              <a:spcBef>
                <a:spcPts val="1000"/>
              </a:spcBef>
              <a:spcAft>
                <a:spcPts val="1200"/>
              </a:spcAft>
              <a:buClr>
                <a:schemeClr val="dk1"/>
              </a:buClr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EE49FF38-FB5F-69AD-6069-A23B97A3A1A2}"/>
              </a:ext>
            </a:extLst>
          </p:cNvPr>
          <p:cNvGrpSpPr/>
          <p:nvPr/>
        </p:nvGrpSpPr>
        <p:grpSpPr>
          <a:xfrm>
            <a:off x="512659" y="1376363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1D9E2487-ED2A-F4C6-6573-4BAF6F86F15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0F104111-1F57-0EF7-2787-A211A5B23126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EC4FA275-3961-A8E9-73C8-9D1E9312FF4E}"/>
              </a:ext>
            </a:extLst>
          </p:cNvPr>
          <p:cNvGrpSpPr/>
          <p:nvPr/>
        </p:nvGrpSpPr>
        <p:grpSpPr>
          <a:xfrm>
            <a:off x="512659" y="4711790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D73D7AA6-2BCD-BDD5-2268-752400F34B3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FFAEC0BF-A8C9-1E1E-4FA3-1D5CCDD93696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73093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12F40F50-D16F-3770-2954-D18F987CF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672CEFA-5D18-1C24-85E4-D7F229AF7D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5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B2D5718F-D995-1596-B65A-E9D0F657938B}"/>
              </a:ext>
            </a:extLst>
          </p:cNvPr>
          <p:cNvSpPr txBox="1"/>
          <p:nvPr/>
        </p:nvSpPr>
        <p:spPr>
          <a:xfrm>
            <a:off x="1354165" y="1376362"/>
            <a:ext cx="4362726" cy="297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1200"/>
              </a:spcAft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chemeClr val="tx1"/>
                </a:solidFill>
              </a:rPr>
              <a:t>, apresente o vocabulário pertinente à temática da aula, nesse caso, as expressões “</a:t>
            </a:r>
            <a:r>
              <a:rPr lang="pt-BR" sz="1600" dirty="0" err="1">
                <a:solidFill>
                  <a:schemeClr val="tx1"/>
                </a:solidFill>
              </a:rPr>
              <a:t>What’s</a:t>
            </a:r>
            <a:r>
              <a:rPr lang="pt-BR" sz="1600" dirty="0">
                <a:solidFill>
                  <a:schemeClr val="tx1"/>
                </a:solidFill>
              </a:rPr>
              <a:t> </a:t>
            </a:r>
            <a:r>
              <a:rPr lang="pt-BR" sz="1600" dirty="0" err="1">
                <a:solidFill>
                  <a:schemeClr val="tx1"/>
                </a:solidFill>
              </a:rPr>
              <a:t>your</a:t>
            </a:r>
            <a:r>
              <a:rPr lang="pt-BR" sz="1600" dirty="0">
                <a:solidFill>
                  <a:schemeClr val="tx1"/>
                </a:solidFill>
              </a:rPr>
              <a:t> </a:t>
            </a:r>
            <a:r>
              <a:rPr lang="pt-BR" sz="1600" dirty="0" err="1">
                <a:solidFill>
                  <a:schemeClr val="tx1"/>
                </a:solidFill>
              </a:rPr>
              <a:t>name</a:t>
            </a:r>
            <a:r>
              <a:rPr lang="pt-BR" sz="1600" dirty="0">
                <a:solidFill>
                  <a:schemeClr val="tx1"/>
                </a:solidFill>
              </a:rPr>
              <a:t>?” (Qual é o seu nome?) e “</a:t>
            </a:r>
            <a:r>
              <a:rPr lang="pt-BR" sz="1600" dirty="0" err="1">
                <a:solidFill>
                  <a:schemeClr val="tx1"/>
                </a:solidFill>
              </a:rPr>
              <a:t>My</a:t>
            </a:r>
            <a:r>
              <a:rPr lang="pt-BR" sz="1600" dirty="0">
                <a:solidFill>
                  <a:schemeClr val="tx1"/>
                </a:solidFill>
              </a:rPr>
              <a:t> </a:t>
            </a:r>
            <a:r>
              <a:rPr lang="pt-BR" sz="1600" dirty="0" err="1">
                <a:solidFill>
                  <a:schemeClr val="tx1"/>
                </a:solidFill>
              </a:rPr>
              <a:t>name</a:t>
            </a:r>
            <a:r>
              <a:rPr lang="pt-BR" sz="1600" dirty="0">
                <a:solidFill>
                  <a:schemeClr val="tx1"/>
                </a:solidFill>
              </a:rPr>
              <a:t> </a:t>
            </a:r>
            <a:r>
              <a:rPr lang="pt-BR" sz="1600" dirty="0" err="1">
                <a:solidFill>
                  <a:schemeClr val="tx1"/>
                </a:solidFill>
              </a:rPr>
              <a:t>is</a:t>
            </a:r>
            <a:r>
              <a:rPr lang="pt-BR" sz="1600" dirty="0">
                <a:solidFill>
                  <a:schemeClr val="tx1"/>
                </a:solidFill>
              </a:rPr>
              <a:t> Hugo” (Meu nome é Hugo). Toque o áudio e peça para que os estudantes repitam em grupo, em pequenos grupos e individualmente. Você pode pedir aos estudantes que encenem o diálogo em pares, com um colega sentado ao lado.</a:t>
            </a:r>
            <a:endParaRPr sz="1600" b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SzPts val="1600"/>
            </a:pPr>
            <a:r>
              <a:rPr lang="pt-BR" sz="1600" dirty="0"/>
              <a:t>   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4DA14506-7AD0-46BB-56DF-6988B9271AB8}"/>
              </a:ext>
            </a:extLst>
          </p:cNvPr>
          <p:cNvSpPr txBox="1"/>
          <p:nvPr/>
        </p:nvSpPr>
        <p:spPr>
          <a:xfrm>
            <a:off x="1354165" y="4794888"/>
            <a:ext cx="9202075" cy="713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reproduzam oralmente o pequeno diálogo em inglês.</a:t>
            </a:r>
            <a:endParaRPr lang="pt-BR" sz="1600" b="1" dirty="0"/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B65ED1CB-74B3-65E0-38BA-FC0EB1C3EF7A}"/>
              </a:ext>
            </a:extLst>
          </p:cNvPr>
          <p:cNvGrpSpPr/>
          <p:nvPr/>
        </p:nvGrpSpPr>
        <p:grpSpPr>
          <a:xfrm>
            <a:off x="512659" y="1298834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C1DE6A57-740F-6A85-BDD0-E956E34746C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27BDF7A9-2E1E-5C3D-736B-FF671D4C5C0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0BE4BDD2-4EDA-B04B-A31D-0DD8571152C5}"/>
              </a:ext>
            </a:extLst>
          </p:cNvPr>
          <p:cNvGrpSpPr/>
          <p:nvPr/>
        </p:nvGrpSpPr>
        <p:grpSpPr>
          <a:xfrm>
            <a:off x="512659" y="4672063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FA79D160-9889-7236-7E01-8563DF4E6E6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B6BC832A-8A2F-3AFD-0942-37B7D47D2386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33BC7982-6EA9-E677-3F84-FC77FCB5650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812365" y="829463"/>
            <a:ext cx="5889859" cy="331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6591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9E184606-40DF-B492-5E74-4CD7F092B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595A077-6D79-C78C-9B3F-7735FAD08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6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AF1CA795-7CE8-D327-ACBD-CF8DF5DC6CD2}"/>
              </a:ext>
            </a:extLst>
          </p:cNvPr>
          <p:cNvSpPr txBox="1"/>
          <p:nvPr/>
        </p:nvSpPr>
        <p:spPr>
          <a:xfrm>
            <a:off x="1349310" y="1376363"/>
            <a:ext cx="4187890" cy="210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1200"/>
              </a:spcAft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chemeClr val="tx1"/>
                </a:solidFill>
              </a:rPr>
              <a:t>, apresente o vocabulário pertinente à temática da aula, nesse caso, a palavra “</a:t>
            </a:r>
            <a:r>
              <a:rPr lang="pt-BR" sz="1600" dirty="0" err="1">
                <a:solidFill>
                  <a:schemeClr val="tx1"/>
                </a:solidFill>
              </a:rPr>
              <a:t>goodbye</a:t>
            </a:r>
            <a:r>
              <a:rPr lang="pt-BR" sz="1600" dirty="0">
                <a:solidFill>
                  <a:schemeClr val="tx1"/>
                </a:solidFill>
              </a:rPr>
              <a:t>” (tchau). Toque o áudio e peça para que os estudantes repitam em grupo, em pequenos grupos e individualmente.</a:t>
            </a:r>
            <a:endParaRPr sz="1600" b="1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  <a:buSzPts val="1600"/>
            </a:pPr>
            <a:r>
              <a:rPr lang="pt-BR" sz="1600" dirty="0"/>
              <a:t>   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9C51332D-61F9-5D0A-9B36-0010A1A244D5}"/>
              </a:ext>
            </a:extLst>
          </p:cNvPr>
          <p:cNvSpPr txBox="1"/>
          <p:nvPr/>
        </p:nvSpPr>
        <p:spPr>
          <a:xfrm>
            <a:off x="1349310" y="4780915"/>
            <a:ext cx="10219279" cy="1169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reproduzam oralmente o cumprimento em inglês.</a:t>
            </a:r>
            <a:endParaRPr sz="1600" b="1" dirty="0"/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CD9FAE63-981C-CAE2-E366-25C2828F872C}"/>
              </a:ext>
            </a:extLst>
          </p:cNvPr>
          <p:cNvGrpSpPr/>
          <p:nvPr/>
        </p:nvGrpSpPr>
        <p:grpSpPr>
          <a:xfrm>
            <a:off x="512659" y="1356243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9E8F4058-4832-15A6-C2C1-9F95C375DE6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A80FBCE8-95C7-EF22-D3E6-0DE798C1B52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AA9375F8-EFC5-6C4E-2677-E6D8207722FD}"/>
              </a:ext>
            </a:extLst>
          </p:cNvPr>
          <p:cNvGrpSpPr/>
          <p:nvPr/>
        </p:nvGrpSpPr>
        <p:grpSpPr>
          <a:xfrm>
            <a:off x="512659" y="4654538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2A6A471A-E78A-34B0-1D62-D7B7BC33A79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D0665391-8CBF-3E39-DC64-4FA9E022E6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24C8B3A1-B10E-2F01-A382-442373C0526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763023" y="893575"/>
            <a:ext cx="5939201" cy="334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4116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96151190-24F3-06E1-ECA7-81DD9644F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>
            <a:extLst>
              <a:ext uri="{FF2B5EF4-FFF2-40B4-BE49-F238E27FC236}">
                <a16:creationId xmlns:a16="http://schemas.microsoft.com/office/drawing/2014/main" id="{5299B867-68D4-5236-5359-99A9A7C6D8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84733" y="828578"/>
            <a:ext cx="5891432" cy="3313931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86E9F62-5F19-45EC-62A8-BA6966A022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7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451C32C3-F166-DD0E-6284-5367D6AE27AA}"/>
              </a:ext>
            </a:extLst>
          </p:cNvPr>
          <p:cNvSpPr txBox="1"/>
          <p:nvPr/>
        </p:nvSpPr>
        <p:spPr>
          <a:xfrm>
            <a:off x="1354165" y="1377448"/>
            <a:ext cx="4335094" cy="3204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1200"/>
              </a:spcAft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chemeClr val="tx1"/>
                </a:solidFill>
              </a:rPr>
              <a:t>, o vocabulário apresentado até o momento é retomado aqui. Explore as imagens. Pergunte aos estudantes o que cada personagem está falando (o texto aparecerá após o clique, precedido pelo áudio correspondente). Explique a atividade: “Ouça e pratique”. Reproduza o áudio e peça aos estudantes que repitam em grupo, em pequenos grupos e individualmente. Eles podem encenar os diálogos com diferentes colegas.</a:t>
            </a:r>
            <a:br>
              <a:rPr lang="pt-BR" sz="1600" dirty="0">
                <a:solidFill>
                  <a:schemeClr val="tx1"/>
                </a:solidFill>
              </a:rPr>
            </a:br>
            <a:r>
              <a:rPr lang="pt-BR" sz="1600" dirty="0">
                <a:solidFill>
                  <a:schemeClr val="tx1"/>
                </a:solidFill>
              </a:rPr>
              <a:t>(Técnica de LEMOV: “Virem e conversem”)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C09CE157-1273-A46E-66D5-5C1837A0D860}"/>
              </a:ext>
            </a:extLst>
          </p:cNvPr>
          <p:cNvSpPr txBox="1"/>
          <p:nvPr/>
        </p:nvSpPr>
        <p:spPr>
          <a:xfrm>
            <a:off x="1354165" y="4784310"/>
            <a:ext cx="9544296" cy="8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reproduzam oralmente os pequenos diálogos em inglês.</a:t>
            </a:r>
            <a:endParaRPr lang="pt-BR" sz="1600" b="1" dirty="0"/>
          </a:p>
        </p:txBody>
      </p:sp>
      <p:sp>
        <p:nvSpPr>
          <p:cNvPr id="216" name="Google Shape;216;p26">
            <a:extLst>
              <a:ext uri="{FF2B5EF4-FFF2-40B4-BE49-F238E27FC236}">
                <a16:creationId xmlns:a16="http://schemas.microsoft.com/office/drawing/2014/main" id="{63C72606-3659-D462-09C7-43BD78941B41}"/>
              </a:ext>
            </a:extLst>
          </p:cNvPr>
          <p:cNvSpPr txBox="1"/>
          <p:nvPr/>
        </p:nvSpPr>
        <p:spPr>
          <a:xfrm>
            <a:off x="1354165" y="5815466"/>
            <a:ext cx="10322000" cy="65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Aprofundamento: </a:t>
            </a:r>
            <a:r>
              <a:rPr lang="pt-BR" sz="1600" dirty="0">
                <a:solidFill>
                  <a:schemeClr val="tx1"/>
                </a:solidFill>
              </a:rPr>
              <a:t>voluntários podem ir à frente da sala para encenar os diferentes diálogos para os colegas.</a:t>
            </a:r>
            <a:endParaRPr sz="1600" b="1" dirty="0"/>
          </a:p>
          <a:p>
            <a:pPr>
              <a:spcBef>
                <a:spcPts val="1000"/>
              </a:spcBef>
              <a:buClr>
                <a:schemeClr val="dk1"/>
              </a:buClr>
              <a:buSzPts val="1600"/>
            </a:pPr>
            <a:endParaRPr sz="1600" b="1" dirty="0"/>
          </a:p>
        </p:txBody>
      </p:sp>
      <p:grpSp>
        <p:nvGrpSpPr>
          <p:cNvPr id="227" name="Google Shape;227;p26">
            <a:extLst>
              <a:ext uri="{FF2B5EF4-FFF2-40B4-BE49-F238E27FC236}">
                <a16:creationId xmlns:a16="http://schemas.microsoft.com/office/drawing/2014/main" id="{C02755A0-A9FF-DA18-3CE8-07BC9C764470}"/>
              </a:ext>
            </a:extLst>
          </p:cNvPr>
          <p:cNvGrpSpPr/>
          <p:nvPr/>
        </p:nvGrpSpPr>
        <p:grpSpPr>
          <a:xfrm>
            <a:off x="512659" y="5599510"/>
            <a:ext cx="692128" cy="719813"/>
            <a:chOff x="512793" y="4038243"/>
            <a:chExt cx="692308" cy="720000"/>
          </a:xfrm>
        </p:grpSpPr>
        <p:pic>
          <p:nvPicPr>
            <p:cNvPr id="228" name="Google Shape;228;p26">
              <a:extLst>
                <a:ext uri="{FF2B5EF4-FFF2-40B4-BE49-F238E27FC236}">
                  <a16:creationId xmlns:a16="http://schemas.microsoft.com/office/drawing/2014/main" id="{7233A4A8-D5D8-9FA9-BE44-D504C5ECE89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40382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9" name="Google Shape;229;p26">
              <a:extLst>
                <a:ext uri="{FF2B5EF4-FFF2-40B4-BE49-F238E27FC236}">
                  <a16:creationId xmlns:a16="http://schemas.microsoft.com/office/drawing/2014/main" id="{65F8B26B-9352-6334-649D-9A006C2DFE1E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73801" y="4134378"/>
              <a:ext cx="423984" cy="5087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0DDACE55-CC50-7E9C-6471-8A19B9A47DD0}"/>
              </a:ext>
            </a:extLst>
          </p:cNvPr>
          <p:cNvGrpSpPr/>
          <p:nvPr/>
        </p:nvGrpSpPr>
        <p:grpSpPr>
          <a:xfrm>
            <a:off x="512659" y="1362911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90965E69-F584-81CB-D6E5-6FAC5AAF0BA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8275275A-0CB8-18F8-6A83-0DC54E78B827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2BAC6768-6169-0275-B83C-6185211BB961}"/>
              </a:ext>
            </a:extLst>
          </p:cNvPr>
          <p:cNvGrpSpPr/>
          <p:nvPr/>
        </p:nvGrpSpPr>
        <p:grpSpPr>
          <a:xfrm>
            <a:off x="512659" y="4683836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3CC57E52-FEF5-D39F-45F8-26A605B30CB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B8F9BABF-5175-A4F0-174F-8681BC1E1164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56861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"/>
          <p:cNvSpPr txBox="1"/>
          <p:nvPr/>
        </p:nvSpPr>
        <p:spPr>
          <a:xfrm>
            <a:off x="623837" y="1028373"/>
            <a:ext cx="5254231" cy="480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spcBef>
                <a:spcPts val="1200"/>
              </a:spcBef>
              <a:buSzPts val="1800"/>
            </a:pPr>
            <a:r>
              <a:rPr lang="pt-BR" sz="26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HOJE É O PRIMEIRO DIA DE AULA DESTES ESTUDANTES EM UM PAÍS DE LÍNGUA INGLESA.</a:t>
            </a:r>
            <a:endParaRPr sz="26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>
              <a:spcBef>
                <a:spcPts val="1200"/>
              </a:spcBef>
              <a:buSzPts val="1800"/>
            </a:pPr>
            <a:r>
              <a:rPr lang="pt-BR" sz="26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VOCÊS ACHAM QUE ELES JÁ SE CONHECEM?</a:t>
            </a:r>
            <a:endParaRPr sz="26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>
              <a:spcBef>
                <a:spcPts val="1200"/>
              </a:spcBef>
              <a:buSzPts val="1800"/>
            </a:pPr>
            <a:r>
              <a:rPr lang="pt-BR" sz="26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COMO SERÁ QUE SE CUMPRIMENTA EM INGLÊS?</a:t>
            </a:r>
            <a:endParaRPr sz="2600" dirty="0"/>
          </a:p>
          <a:p>
            <a:pPr>
              <a:spcBef>
                <a:spcPts val="1200"/>
              </a:spcBef>
              <a:buSzPts val="1800"/>
            </a:pPr>
            <a:r>
              <a:rPr lang="pt-BR" sz="26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QUAIS PALAVRAS USAMOS? VAMOS CONHECÊ-LAS? </a:t>
            </a:r>
            <a:endParaRPr sz="26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pic>
        <p:nvPicPr>
          <p:cNvPr id="141" name="Google Shape;14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8726" y="1519897"/>
            <a:ext cx="5728908" cy="381820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44830BFB-1ECF-76FA-5120-AABAA99A2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D69D045A-AE7F-3421-AFB9-75485D6432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807632" y="826801"/>
            <a:ext cx="5894592" cy="3315708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E8693DC-52E1-8725-1032-F4151DA30A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8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FD95FBB1-14F5-1FCF-01A5-C772DAD50F7C}"/>
              </a:ext>
            </a:extLst>
          </p:cNvPr>
          <p:cNvSpPr txBox="1"/>
          <p:nvPr/>
        </p:nvSpPr>
        <p:spPr>
          <a:xfrm>
            <a:off x="1354165" y="1378708"/>
            <a:ext cx="4453467" cy="3701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600" b="1" dirty="0"/>
              <a:t>Dinâmica de condução</a:t>
            </a:r>
            <a:r>
              <a:rPr lang="pt-BR" sz="1600" b="1" dirty="0">
                <a:solidFill>
                  <a:schemeClr val="tx1"/>
                </a:solidFill>
              </a:rPr>
              <a:t>: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chemeClr val="tx1"/>
                </a:solidFill>
              </a:rPr>
              <a:t>, explore as imagens. Explique a atividade: “Ouça e marque um X”. Leia para os estudantes o nome de cada uma das personagens. Peça que eles repitam para perceberem a pronúncia de cada um dos nomes. Reproduza o áudio e peça aos estudantes que façam um X no nome mencionado.</a:t>
            </a:r>
          </a:p>
          <a:p>
            <a:pPr lvl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Segue o SCRIPT:</a:t>
            </a:r>
          </a:p>
          <a:p>
            <a:pPr lvl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“Holly, Holly, Holly”.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A01E3E86-2C06-4141-3B66-0C12C469BB41}"/>
              </a:ext>
            </a:extLst>
          </p:cNvPr>
          <p:cNvSpPr txBox="1"/>
          <p:nvPr/>
        </p:nvSpPr>
        <p:spPr>
          <a:xfrm>
            <a:off x="1354165" y="4796922"/>
            <a:ext cx="9544296" cy="314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Expectativa de resposta: </a:t>
            </a:r>
            <a:r>
              <a:rPr lang="pt-BR" sz="1600" dirty="0"/>
              <a:t>A) Holly.</a:t>
            </a:r>
            <a:endParaRPr sz="1600" b="1" dirty="0"/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72747B79-33B6-6643-4DC8-9166FAB891B8}"/>
              </a:ext>
            </a:extLst>
          </p:cNvPr>
          <p:cNvGrpSpPr/>
          <p:nvPr/>
        </p:nvGrpSpPr>
        <p:grpSpPr>
          <a:xfrm>
            <a:off x="512659" y="1376363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18689877-9936-F656-5B4A-F57ECE7DABD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7F3093A9-1831-5571-370F-9645D15697C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40685C93-DDFE-0A7B-CAC2-1CFB74E1F2DC}"/>
              </a:ext>
            </a:extLst>
          </p:cNvPr>
          <p:cNvGrpSpPr/>
          <p:nvPr/>
        </p:nvGrpSpPr>
        <p:grpSpPr>
          <a:xfrm>
            <a:off x="512659" y="4694416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17A0A076-0447-5F99-CDCF-826BD1663D9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84F8682B-DBE6-2873-581E-4D27DC89D53F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2259989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C27CA39C-C787-4BA6-E118-088AC149E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32493F00-F96D-041D-E5F5-2582505E58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81572" y="835271"/>
            <a:ext cx="5894592" cy="3315708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F42AC34-15D5-60F2-57E9-7CBA1D8040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9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01535EED-D9C0-D73C-E60B-D1948D7074D8}"/>
              </a:ext>
            </a:extLst>
          </p:cNvPr>
          <p:cNvSpPr txBox="1"/>
          <p:nvPr/>
        </p:nvSpPr>
        <p:spPr>
          <a:xfrm>
            <a:off x="1354164" y="1384008"/>
            <a:ext cx="4101755" cy="2649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chemeClr val="tx1"/>
                </a:solidFill>
              </a:rPr>
              <a:t>, para a verificação da resposta, você pode pedir para que eles levantem plaquinhas com as letras A, B ou C para indicar a opção que escolheram.</a:t>
            </a:r>
          </a:p>
          <a:p>
            <a:pPr lvl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(Técnica de LEMOV: “Mostre-me”)</a:t>
            </a:r>
          </a:p>
          <a:p>
            <a:pPr lvl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Segue o SCRIPT:</a:t>
            </a:r>
          </a:p>
          <a:p>
            <a:pPr lvl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“Holly, Holly, Holly”.   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9242B713-8BF6-91BC-FC4A-D28109760B65}"/>
              </a:ext>
            </a:extLst>
          </p:cNvPr>
          <p:cNvSpPr txBox="1"/>
          <p:nvPr/>
        </p:nvSpPr>
        <p:spPr>
          <a:xfrm>
            <a:off x="1354165" y="4802141"/>
            <a:ext cx="9544296" cy="314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Expectativa de resposta: </a:t>
            </a:r>
            <a:r>
              <a:rPr lang="pt-BR" sz="1600" dirty="0"/>
              <a:t>A) Holly</a:t>
            </a:r>
            <a:endParaRPr sz="1600" b="1" dirty="0"/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C081FCB3-08DE-AB0F-11FB-B82BBE4D4D95}"/>
              </a:ext>
            </a:extLst>
          </p:cNvPr>
          <p:cNvGrpSpPr/>
          <p:nvPr/>
        </p:nvGrpSpPr>
        <p:grpSpPr>
          <a:xfrm>
            <a:off x="512659" y="1367439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BF95DB5F-171E-86A0-404F-62C90077508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15940B50-EDE0-FFB8-04FD-51A0C30DCDA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340950CB-B692-89E7-A133-FD79B4CA08F8}"/>
              </a:ext>
            </a:extLst>
          </p:cNvPr>
          <p:cNvGrpSpPr/>
          <p:nvPr/>
        </p:nvGrpSpPr>
        <p:grpSpPr>
          <a:xfrm>
            <a:off x="512659" y="4689475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8DA463DB-DBA5-3D21-1FF5-FE5890129C5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4CB6CE8B-7A82-4525-577A-0C9046734E74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3301645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48833F62-8013-D16E-CC01-F62617624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02E206B2-7AC4-4170-43DC-3DB89EF162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807632" y="826801"/>
            <a:ext cx="5894592" cy="3315708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CFAEBF0-56EC-A53F-E6EF-FC530D920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10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BF2D0E8E-09CF-DF2E-1B83-C4BAA094524F}"/>
              </a:ext>
            </a:extLst>
          </p:cNvPr>
          <p:cNvSpPr txBox="1"/>
          <p:nvPr/>
        </p:nvSpPr>
        <p:spPr>
          <a:xfrm>
            <a:off x="1354165" y="1384843"/>
            <a:ext cx="4357993" cy="209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spcAft>
                <a:spcPts val="1200"/>
              </a:spcAft>
              <a:buSzPts val="1100"/>
              <a:defRPr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chemeClr val="tx1"/>
                </a:solidFill>
              </a:rPr>
              <a:t>, explore a imagem. Explique a atividade: “Escreva o diálogo com a ajuda de seu professor. Depois, pinte o desenho e pratique o diálogo”. Os estudantes devem escrever o diálogo e colorir a imagem.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E89A679B-20BC-0AB0-17ED-6766D534B51B}"/>
              </a:ext>
            </a:extLst>
          </p:cNvPr>
          <p:cNvSpPr txBox="1"/>
          <p:nvPr/>
        </p:nvSpPr>
        <p:spPr>
          <a:xfrm>
            <a:off x="1328105" y="4779788"/>
            <a:ext cx="9685335" cy="1043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escrevam cumprimentos nos balões de fala, com a ajuda do professor.</a:t>
            </a:r>
            <a:endParaRPr sz="1600" b="1" dirty="0"/>
          </a:p>
          <a:p>
            <a:pPr>
              <a:spcBef>
                <a:spcPts val="1000"/>
              </a:spcBef>
              <a:buClr>
                <a:schemeClr val="dk1"/>
              </a:buClr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BBB4C952-481B-0656-92A7-64B95276D4AF}"/>
              </a:ext>
            </a:extLst>
          </p:cNvPr>
          <p:cNvGrpSpPr/>
          <p:nvPr/>
        </p:nvGrpSpPr>
        <p:grpSpPr>
          <a:xfrm>
            <a:off x="512659" y="1380467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D8087EDB-3AD5-862A-9170-CC04B50941F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82EECF38-0E3B-670C-5732-8098EE51CD57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ED7CA7D2-8E5A-D723-99ED-156096D0829E}"/>
              </a:ext>
            </a:extLst>
          </p:cNvPr>
          <p:cNvGrpSpPr/>
          <p:nvPr/>
        </p:nvGrpSpPr>
        <p:grpSpPr>
          <a:xfrm>
            <a:off x="486599" y="4689475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7942484D-FCD2-7B36-0237-9545767AEE5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0335FE37-A51F-A31F-3D47-2D9C27A8BBD5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37902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A5ED9662-976A-0685-7359-F81A86524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87C5D48A-95F1-38C5-D43B-834962ABD4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832400" y="855391"/>
            <a:ext cx="5843765" cy="3287118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3513406-5B78-79A3-02AE-9E12706C8D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11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61991185-1373-255E-B1FD-8BA7F73B5EFE}"/>
              </a:ext>
            </a:extLst>
          </p:cNvPr>
          <p:cNvSpPr txBox="1"/>
          <p:nvPr/>
        </p:nvSpPr>
        <p:spPr>
          <a:xfrm>
            <a:off x="1349310" y="1385885"/>
            <a:ext cx="4065970" cy="1855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1200"/>
              </a:spcAft>
              <a:buSzPts val="1600"/>
            </a:pPr>
            <a:r>
              <a:rPr lang="pt-BR" sz="1600" b="1" dirty="0"/>
              <a:t>Dinâmica de condução</a:t>
            </a:r>
            <a:r>
              <a:rPr lang="pt-BR" sz="1600" b="1" dirty="0">
                <a:solidFill>
                  <a:schemeClr val="tx1"/>
                </a:solidFill>
              </a:rPr>
              <a:t>: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chemeClr val="tx1"/>
                </a:solidFill>
              </a:rPr>
              <a:t>, após a pintura e escrita, os estudantes mostram suas produções a um colega e juntos praticam o diálogo. </a:t>
            </a:r>
          </a:p>
          <a:p>
            <a:pPr>
              <a:spcAft>
                <a:spcPts val="1200"/>
              </a:spcAft>
              <a:buSzPts val="1600"/>
            </a:pPr>
            <a:r>
              <a:rPr lang="pt-BR" sz="1600" dirty="0">
                <a:solidFill>
                  <a:schemeClr val="tx1"/>
                </a:solidFill>
              </a:rPr>
              <a:t>(Técnicas de LEMOV: “Mostre-me” e “Virem e conversem”)</a:t>
            </a:r>
            <a:endParaRPr sz="1600" b="1" dirty="0">
              <a:solidFill>
                <a:schemeClr val="tx1"/>
              </a:solidFill>
            </a:endParaRPr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15916BC5-D2AC-05ED-A62D-609C39FB1217}"/>
              </a:ext>
            </a:extLst>
          </p:cNvPr>
          <p:cNvSpPr txBox="1"/>
          <p:nvPr/>
        </p:nvSpPr>
        <p:spPr>
          <a:xfrm>
            <a:off x="1349310" y="4773233"/>
            <a:ext cx="10219279" cy="855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cumprimentem uns aos outros em inglês, utilizando “</a:t>
            </a:r>
            <a:r>
              <a:rPr lang="pt-BR" sz="1600" dirty="0" err="1"/>
              <a:t>hi</a:t>
            </a:r>
            <a:r>
              <a:rPr lang="pt-BR" sz="1600" dirty="0"/>
              <a:t>” e/ou “</a:t>
            </a:r>
            <a:r>
              <a:rPr lang="pt-BR" sz="1600" dirty="0" err="1"/>
              <a:t>hello</a:t>
            </a:r>
            <a:r>
              <a:rPr lang="pt-BR" sz="1600" dirty="0"/>
              <a:t>”.</a:t>
            </a:r>
            <a:endParaRPr lang="pt-BR" sz="1600" b="1" dirty="0"/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ABB8B7BB-4663-403E-94A6-C8F4A4BB5B8A}"/>
              </a:ext>
            </a:extLst>
          </p:cNvPr>
          <p:cNvGrpSpPr/>
          <p:nvPr/>
        </p:nvGrpSpPr>
        <p:grpSpPr>
          <a:xfrm>
            <a:off x="512659" y="1396683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F5691F9F-C85A-BAE4-74CC-733E67505DA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8271B5C8-E66E-191C-664C-50077BB28823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E6961E8D-E07A-9254-012E-5EBF132AD2B6}"/>
              </a:ext>
            </a:extLst>
          </p:cNvPr>
          <p:cNvGrpSpPr/>
          <p:nvPr/>
        </p:nvGrpSpPr>
        <p:grpSpPr>
          <a:xfrm>
            <a:off x="512659" y="4718414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27A318C5-BA06-9592-92AD-CD7A7499CDB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9737A3B2-C201-DD2C-E55E-B3EB120A09D1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5788869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99AFD925-5DA3-2719-5345-A8CDF6CB1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AB19F22D-3148-B740-3AA2-F3F03A9F50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81572" y="859362"/>
            <a:ext cx="5894592" cy="3315708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6F8E27C-E722-BA84-401C-9EB9E0DA7F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12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DF5B2CCE-D901-8E3C-F203-E0AAD9A93097}"/>
              </a:ext>
            </a:extLst>
          </p:cNvPr>
          <p:cNvSpPr txBox="1"/>
          <p:nvPr/>
        </p:nvSpPr>
        <p:spPr>
          <a:xfrm>
            <a:off x="1354164" y="1382862"/>
            <a:ext cx="4254155" cy="2549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spcAft>
                <a:spcPts val="1200"/>
              </a:spcAft>
              <a:buSzPts val="11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chemeClr val="tx1"/>
                </a:solidFill>
              </a:rPr>
              <a:t>, explique a atividade: “Desenhe você mesmo e escreva seu nome”. Aqui, os alunos farão seu próprio retrato e completarão a frase “</a:t>
            </a:r>
            <a:r>
              <a:rPr lang="pt-BR" sz="1600" dirty="0" err="1">
                <a:solidFill>
                  <a:schemeClr val="tx1"/>
                </a:solidFill>
              </a:rPr>
              <a:t>My</a:t>
            </a:r>
            <a:r>
              <a:rPr lang="pt-BR" sz="1600" dirty="0">
                <a:solidFill>
                  <a:schemeClr val="tx1"/>
                </a:solidFill>
              </a:rPr>
              <a:t> </a:t>
            </a:r>
            <a:r>
              <a:rPr lang="pt-BR" sz="1600" dirty="0" err="1">
                <a:solidFill>
                  <a:schemeClr val="tx1"/>
                </a:solidFill>
              </a:rPr>
              <a:t>name</a:t>
            </a:r>
            <a:r>
              <a:rPr lang="pt-BR" sz="1600" dirty="0">
                <a:solidFill>
                  <a:schemeClr val="tx1"/>
                </a:solidFill>
              </a:rPr>
              <a:t> </a:t>
            </a:r>
            <a:r>
              <a:rPr lang="pt-BR" sz="1600" dirty="0" err="1">
                <a:solidFill>
                  <a:schemeClr val="tx1"/>
                </a:solidFill>
              </a:rPr>
              <a:t>is</a:t>
            </a:r>
            <a:r>
              <a:rPr lang="pt-BR" sz="1600" dirty="0">
                <a:solidFill>
                  <a:schemeClr val="tx1"/>
                </a:solidFill>
              </a:rPr>
              <a:t> ___.” (Meu nome é ___).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(Técnica de LEMOV: “Todo mundo escreve”)</a:t>
            </a:r>
            <a:endParaRPr sz="1600" b="1" dirty="0">
              <a:solidFill>
                <a:schemeClr val="tx1"/>
              </a:solidFill>
            </a:endParaRPr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791617A7-9D6C-F0BC-E9CC-2B2B7191C579}"/>
              </a:ext>
            </a:extLst>
          </p:cNvPr>
          <p:cNvSpPr txBox="1"/>
          <p:nvPr/>
        </p:nvSpPr>
        <p:spPr>
          <a:xfrm>
            <a:off x="1354165" y="4784614"/>
            <a:ext cx="10125048" cy="92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façam um desenho de si próprios e escrevam seus nomes para completar a frase.</a:t>
            </a:r>
            <a:endParaRPr sz="1600" b="1" dirty="0"/>
          </a:p>
          <a:p>
            <a:pPr>
              <a:spcBef>
                <a:spcPts val="1000"/>
              </a:spcBef>
              <a:buClr>
                <a:schemeClr val="dk1"/>
              </a:buClr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32C81C00-1FEC-330E-B896-25BCA9272247}"/>
              </a:ext>
            </a:extLst>
          </p:cNvPr>
          <p:cNvGrpSpPr/>
          <p:nvPr/>
        </p:nvGrpSpPr>
        <p:grpSpPr>
          <a:xfrm>
            <a:off x="512659" y="1368326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C59DC69B-7939-07C4-80EB-76D61550ED9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811D274F-ABE3-18B5-3443-B4046EFE7848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8AB88190-9895-A31A-B300-009E099F1386}"/>
              </a:ext>
            </a:extLst>
          </p:cNvPr>
          <p:cNvGrpSpPr/>
          <p:nvPr/>
        </p:nvGrpSpPr>
        <p:grpSpPr>
          <a:xfrm>
            <a:off x="512659" y="4698742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420D99F4-8746-F9A9-F850-2CF909C2CD0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913F1062-4EA8-B0FB-F9C9-37FF47A63D6D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64352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76126770-5CB4-405D-935F-27FAA8BD5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D1FDEEE6-6D1B-44CD-C543-A145FB19EC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815753" y="831368"/>
            <a:ext cx="5886472" cy="3311141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A8507F6-15A9-3D4E-63FA-A25DF8BB7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13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7D33CB0B-36DB-3C4E-01D0-46F0B7A64967}"/>
              </a:ext>
            </a:extLst>
          </p:cNvPr>
          <p:cNvSpPr txBox="1"/>
          <p:nvPr/>
        </p:nvSpPr>
        <p:spPr>
          <a:xfrm>
            <a:off x="1354165" y="1377674"/>
            <a:ext cx="4233835" cy="1761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spcAft>
                <a:spcPts val="1200"/>
              </a:spcAft>
              <a:buSzPts val="11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chemeClr val="tx1"/>
                </a:solidFill>
              </a:rPr>
              <a:t>, após desenharem e completarem a frase, os estudantes mostram seus desenhos para um colega e se apresentam em inglês.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(Técnica de LEMOV: “Mostre-me”)</a:t>
            </a:r>
            <a:endParaRPr sz="1600" b="1" dirty="0">
              <a:solidFill>
                <a:schemeClr val="tx1"/>
              </a:solidFill>
            </a:endParaRPr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3C46263D-A369-4CF7-3873-D6D279A027BD}"/>
              </a:ext>
            </a:extLst>
          </p:cNvPr>
          <p:cNvSpPr txBox="1"/>
          <p:nvPr/>
        </p:nvSpPr>
        <p:spPr>
          <a:xfrm>
            <a:off x="1354165" y="4760513"/>
            <a:ext cx="7048155" cy="719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se apresentem a um colega utilizando “</a:t>
            </a:r>
            <a:r>
              <a:rPr lang="pt-BR" sz="1600" dirty="0" err="1"/>
              <a:t>My</a:t>
            </a:r>
            <a:r>
              <a:rPr lang="pt-BR" sz="1600" dirty="0"/>
              <a:t> </a:t>
            </a:r>
            <a:r>
              <a:rPr lang="pt-BR" sz="1600" dirty="0" err="1"/>
              <a:t>name</a:t>
            </a:r>
            <a:r>
              <a:rPr lang="pt-BR" sz="1600" dirty="0"/>
              <a:t> </a:t>
            </a:r>
            <a:r>
              <a:rPr lang="pt-BR" sz="1600" dirty="0" err="1"/>
              <a:t>is</a:t>
            </a:r>
            <a:r>
              <a:rPr lang="pt-BR" sz="1600" dirty="0"/>
              <a:t>...”.</a:t>
            </a:r>
            <a:endParaRPr sz="1600" b="1" dirty="0"/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D40E6797-45F4-D1CD-423E-F38690C34FB8}"/>
              </a:ext>
            </a:extLst>
          </p:cNvPr>
          <p:cNvGrpSpPr/>
          <p:nvPr/>
        </p:nvGrpSpPr>
        <p:grpSpPr>
          <a:xfrm>
            <a:off x="512659" y="1391586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F33C0907-D43D-433A-283E-97A8714C48D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332E3FEB-07C5-425C-FF13-5004FE0B6DD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13A071EF-4263-FF37-1CEB-FD5535ACB54D}"/>
              </a:ext>
            </a:extLst>
          </p:cNvPr>
          <p:cNvGrpSpPr/>
          <p:nvPr/>
        </p:nvGrpSpPr>
        <p:grpSpPr>
          <a:xfrm>
            <a:off x="512659" y="4689475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0E75E78B-199E-C707-EEAE-91EDEA033DE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D8A93363-A415-91B0-8A25-D86F022B2785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713117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FA0D1A1B-1993-E235-9C49-98376E54B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0D921C53-3D70-295A-F40A-F8B23FCF14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819978" y="826801"/>
            <a:ext cx="5894592" cy="3315708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3C289B3-5C05-1A34-CFCE-DF0CAF5C05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14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55D38702-B995-2799-AF8A-70EDAF05ED81}"/>
              </a:ext>
            </a:extLst>
          </p:cNvPr>
          <p:cNvSpPr txBox="1"/>
          <p:nvPr/>
        </p:nvSpPr>
        <p:spPr>
          <a:xfrm>
            <a:off x="1354164" y="1386128"/>
            <a:ext cx="4101755" cy="3175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spcAft>
                <a:spcPts val="1200"/>
              </a:spcAft>
              <a:buSzPts val="1100"/>
              <a:defRPr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chemeClr val="dk1"/>
                </a:solidFill>
              </a:rPr>
              <a:t>, explore as imagens. Explique a atividade: “Diga o nome de cada imagem com a ajuda de seu professor. Traceje as linhas das imagens que começam com o som /h/”. Pergunte aos estudantes se eles sabem/reconhecem os nomes de cada um dos itens. Eles devem tracejar linhas ligando o som da letra H /h/ aos itens. Eles podem comparar suas respostas antes da correção que está no slide seguinte.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35AEA49C-B815-CA9C-EF05-E65EA0E93223}"/>
              </a:ext>
            </a:extLst>
          </p:cNvPr>
          <p:cNvSpPr txBox="1"/>
          <p:nvPr/>
        </p:nvSpPr>
        <p:spPr>
          <a:xfrm>
            <a:off x="1354165" y="4787672"/>
            <a:ext cx="9517036" cy="881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identifiquem as imagens que começam com o som /h/: “</a:t>
            </a:r>
            <a:r>
              <a:rPr lang="pt-BR" sz="1600" dirty="0" err="1"/>
              <a:t>hi</a:t>
            </a:r>
            <a:r>
              <a:rPr lang="pt-BR" sz="1600" dirty="0"/>
              <a:t>”, “</a:t>
            </a:r>
            <a:r>
              <a:rPr lang="pt-BR" sz="1600" dirty="0" err="1"/>
              <a:t>hello</a:t>
            </a:r>
            <a:r>
              <a:rPr lang="pt-BR" sz="1600" dirty="0"/>
              <a:t>”, “Holly”, “hot dog”.</a:t>
            </a:r>
            <a:endParaRPr sz="1600" b="1" dirty="0"/>
          </a:p>
          <a:p>
            <a:pPr>
              <a:spcBef>
                <a:spcPts val="1000"/>
              </a:spcBef>
              <a:buClr>
                <a:schemeClr val="dk1"/>
              </a:buClr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9342CAD2-423B-072D-4BB8-F270CC4A5412}"/>
              </a:ext>
            </a:extLst>
          </p:cNvPr>
          <p:cNvGrpSpPr/>
          <p:nvPr/>
        </p:nvGrpSpPr>
        <p:grpSpPr>
          <a:xfrm>
            <a:off x="512659" y="1359472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13A3B294-3FBE-4850-DAB5-84FC12D2AC1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09D4AC8F-07B6-46D4-D1CF-537AF13110A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8123C5FA-8E77-5543-FCE0-031B541710CF}"/>
              </a:ext>
            </a:extLst>
          </p:cNvPr>
          <p:cNvGrpSpPr/>
          <p:nvPr/>
        </p:nvGrpSpPr>
        <p:grpSpPr>
          <a:xfrm>
            <a:off x="512659" y="4691263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7FEE4D8F-AAFF-3A33-7DDE-F50BABFD876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F369AFEC-DA9E-7E74-8A82-455DDBF44046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58660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0C41FACC-4399-D88C-F264-B1FA2A995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7216579D-4100-D735-FE67-80F9E2323B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89693" y="826801"/>
            <a:ext cx="5886472" cy="3311141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BB8C6BC-9419-C201-9F2C-065107E5C4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15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D52C8A1E-9304-A17F-5EE4-F43883E9E21E}"/>
              </a:ext>
            </a:extLst>
          </p:cNvPr>
          <p:cNvSpPr txBox="1"/>
          <p:nvPr/>
        </p:nvSpPr>
        <p:spPr>
          <a:xfrm>
            <a:off x="1354165" y="1384242"/>
            <a:ext cx="4254155" cy="1276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chemeClr val="dk1"/>
                </a:solidFill>
              </a:rPr>
              <a:t>, mostre a correção da atividade para os alunos e permita que eles façam a correção em seus materiais.</a:t>
            </a:r>
            <a:endParaRPr sz="1600" b="1" dirty="0"/>
          </a:p>
          <a:p>
            <a:pPr>
              <a:buSzPts val="1600"/>
            </a:pPr>
            <a:r>
              <a:rPr lang="pt-BR" sz="1600" dirty="0"/>
              <a:t>   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50E17AEA-5351-F55C-7677-5DC4B19A831F}"/>
              </a:ext>
            </a:extLst>
          </p:cNvPr>
          <p:cNvSpPr txBox="1"/>
          <p:nvPr/>
        </p:nvSpPr>
        <p:spPr>
          <a:xfrm>
            <a:off x="1354165" y="4771985"/>
            <a:ext cx="9384955" cy="1276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identifiquem as imagens que começam com o som /h/: “</a:t>
            </a:r>
            <a:r>
              <a:rPr lang="pt-BR" sz="1600" dirty="0" err="1"/>
              <a:t>hi</a:t>
            </a:r>
            <a:r>
              <a:rPr lang="pt-BR" sz="1600" dirty="0"/>
              <a:t>”, “</a:t>
            </a:r>
            <a:r>
              <a:rPr lang="pt-BR" sz="1600" dirty="0" err="1"/>
              <a:t>hello</a:t>
            </a:r>
            <a:r>
              <a:rPr lang="pt-BR" sz="1600" dirty="0"/>
              <a:t>”, “Holly”, “hot dog”.</a:t>
            </a:r>
            <a:endParaRPr sz="1600" b="1" dirty="0"/>
          </a:p>
          <a:p>
            <a:pPr>
              <a:spcBef>
                <a:spcPts val="1000"/>
              </a:spcBef>
              <a:buClr>
                <a:schemeClr val="dk1"/>
              </a:buClr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BD10BD06-156D-1046-A1AB-2CAC8FED759A}"/>
              </a:ext>
            </a:extLst>
          </p:cNvPr>
          <p:cNvGrpSpPr/>
          <p:nvPr/>
        </p:nvGrpSpPr>
        <p:grpSpPr>
          <a:xfrm>
            <a:off x="512659" y="1376363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A27FDAC9-3EA4-DF53-BD26-6C72EFF9EFF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5B543F2C-FD8D-40F1-D957-210BE26E5F68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59088E90-BAA0-ADF2-26EC-BFC763AAE0E1}"/>
              </a:ext>
            </a:extLst>
          </p:cNvPr>
          <p:cNvGrpSpPr/>
          <p:nvPr/>
        </p:nvGrpSpPr>
        <p:grpSpPr>
          <a:xfrm>
            <a:off x="512659" y="4661351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1E76A8D7-0331-41A5-6A9D-8CD1E749A2A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99F073D2-89DD-7F65-442C-40A729013D1C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1438323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4791E9F4-5B89-586C-F3CD-4859CBBA0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96D20E95-7418-F4FE-7978-1C68D6007A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89691" y="826801"/>
            <a:ext cx="5912533" cy="3325800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52A913F-932B-8387-A2BA-5D22714896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16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121E7A4E-B038-1452-2B54-750387AD28DB}"/>
              </a:ext>
            </a:extLst>
          </p:cNvPr>
          <p:cNvSpPr txBox="1"/>
          <p:nvPr/>
        </p:nvSpPr>
        <p:spPr>
          <a:xfrm>
            <a:off x="1354164" y="1381387"/>
            <a:ext cx="4325275" cy="2096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1200"/>
              </a:spcAft>
              <a:buSzPts val="1600"/>
            </a:pPr>
            <a:r>
              <a:rPr lang="pt-BR" sz="1600" b="1" dirty="0">
                <a:solidFill>
                  <a:schemeClr val="tx1"/>
                </a:solidFill>
              </a:rPr>
              <a:t>Dinâmica de condução: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chemeClr val="tx1"/>
                </a:solidFill>
              </a:rPr>
              <a:t>, explore as imagens. Apresente o vídeo aos estudantes. Acompanhe a letra com eles. Aproveite a oportunidade para apresentar as palavras “</a:t>
            </a:r>
            <a:r>
              <a:rPr lang="pt-BR" sz="1600" dirty="0" err="1">
                <a:solidFill>
                  <a:schemeClr val="tx1"/>
                </a:solidFill>
              </a:rPr>
              <a:t>bunny</a:t>
            </a:r>
            <a:r>
              <a:rPr lang="pt-BR" sz="1600" dirty="0">
                <a:solidFill>
                  <a:schemeClr val="tx1"/>
                </a:solidFill>
              </a:rPr>
              <a:t>” (coelhinho), “</a:t>
            </a:r>
            <a:r>
              <a:rPr lang="pt-BR" sz="1600" dirty="0" err="1">
                <a:solidFill>
                  <a:schemeClr val="tx1"/>
                </a:solidFill>
              </a:rPr>
              <a:t>puppy</a:t>
            </a:r>
            <a:r>
              <a:rPr lang="pt-BR" sz="1600" dirty="0">
                <a:solidFill>
                  <a:schemeClr val="tx1"/>
                </a:solidFill>
              </a:rPr>
              <a:t>” (cachorrinho), “</a:t>
            </a:r>
            <a:r>
              <a:rPr lang="pt-BR" sz="1600" dirty="0" err="1">
                <a:solidFill>
                  <a:schemeClr val="tx1"/>
                </a:solidFill>
              </a:rPr>
              <a:t>kitten</a:t>
            </a:r>
            <a:r>
              <a:rPr lang="pt-BR" sz="1600" dirty="0">
                <a:solidFill>
                  <a:schemeClr val="tx1"/>
                </a:solidFill>
              </a:rPr>
              <a:t>” (gatinho) e “</a:t>
            </a:r>
            <a:r>
              <a:rPr lang="pt-BR" sz="1600" dirty="0" err="1">
                <a:solidFill>
                  <a:schemeClr val="tx1"/>
                </a:solidFill>
              </a:rPr>
              <a:t>bear</a:t>
            </a:r>
            <a:r>
              <a:rPr lang="pt-BR" sz="1600" dirty="0">
                <a:solidFill>
                  <a:schemeClr val="tx1"/>
                </a:solidFill>
              </a:rPr>
              <a:t>” (urso). Repita a canção e peça para que os estudantes cantem.</a:t>
            </a:r>
            <a:endParaRPr sz="1600" b="1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  <a:buSzPts val="1600"/>
            </a:pPr>
            <a:r>
              <a:rPr lang="pt-BR" sz="1600" dirty="0"/>
              <a:t>   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7939FC19-2099-29B8-1188-A7549A36851F}"/>
              </a:ext>
            </a:extLst>
          </p:cNvPr>
          <p:cNvSpPr txBox="1"/>
          <p:nvPr/>
        </p:nvSpPr>
        <p:spPr>
          <a:xfrm>
            <a:off x="1354165" y="3643442"/>
            <a:ext cx="4142395" cy="110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acompanhem a melodia e cantem a música conforme suas habilidades pessoais.</a:t>
            </a:r>
            <a:endParaRPr sz="1600" b="1" dirty="0"/>
          </a:p>
          <a:p>
            <a:pPr>
              <a:spcBef>
                <a:spcPts val="1000"/>
              </a:spcBef>
              <a:buClr>
                <a:schemeClr val="dk1"/>
              </a:buClr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216" name="Google Shape;216;p26">
            <a:extLst>
              <a:ext uri="{FF2B5EF4-FFF2-40B4-BE49-F238E27FC236}">
                <a16:creationId xmlns:a16="http://schemas.microsoft.com/office/drawing/2014/main" id="{90D6A04E-C072-419D-09ED-FD7A8F45E77B}"/>
              </a:ext>
            </a:extLst>
          </p:cNvPr>
          <p:cNvSpPr txBox="1"/>
          <p:nvPr/>
        </p:nvSpPr>
        <p:spPr>
          <a:xfrm>
            <a:off x="1354165" y="4951870"/>
            <a:ext cx="9090316" cy="843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Aprofundamento: </a:t>
            </a:r>
            <a:r>
              <a:rPr lang="pt-BR" sz="1600" dirty="0"/>
              <a:t>considere tocar o vídeo uma vez para que os estudantes apenas acompanhem e uma segunda vez para que possam cantar juntos.</a:t>
            </a:r>
            <a:endParaRPr sz="1600" b="1" dirty="0"/>
          </a:p>
          <a:p>
            <a:pPr>
              <a:spcBef>
                <a:spcPts val="1000"/>
              </a:spcBef>
              <a:buClr>
                <a:schemeClr val="dk1"/>
              </a:buClr>
              <a:buSzPts val="1600"/>
            </a:pPr>
            <a:endParaRPr sz="1600" b="1" dirty="0"/>
          </a:p>
        </p:txBody>
      </p:sp>
      <p:grpSp>
        <p:nvGrpSpPr>
          <p:cNvPr id="227" name="Google Shape;227;p26">
            <a:extLst>
              <a:ext uri="{FF2B5EF4-FFF2-40B4-BE49-F238E27FC236}">
                <a16:creationId xmlns:a16="http://schemas.microsoft.com/office/drawing/2014/main" id="{171310FC-CA77-167D-7885-610ABC9B11B2}"/>
              </a:ext>
            </a:extLst>
          </p:cNvPr>
          <p:cNvGrpSpPr/>
          <p:nvPr/>
        </p:nvGrpSpPr>
        <p:grpSpPr>
          <a:xfrm>
            <a:off x="512659" y="4868863"/>
            <a:ext cx="692128" cy="719813"/>
            <a:chOff x="512793" y="4038243"/>
            <a:chExt cx="692308" cy="720000"/>
          </a:xfrm>
        </p:grpSpPr>
        <p:pic>
          <p:nvPicPr>
            <p:cNvPr id="228" name="Google Shape;228;p26">
              <a:extLst>
                <a:ext uri="{FF2B5EF4-FFF2-40B4-BE49-F238E27FC236}">
                  <a16:creationId xmlns:a16="http://schemas.microsoft.com/office/drawing/2014/main" id="{870B81CD-6E21-BF4B-9009-98F5A370312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40382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9" name="Google Shape;229;p26">
              <a:extLst>
                <a:ext uri="{FF2B5EF4-FFF2-40B4-BE49-F238E27FC236}">
                  <a16:creationId xmlns:a16="http://schemas.microsoft.com/office/drawing/2014/main" id="{96DE1B19-09B0-D3AC-CDC1-A5F9A387D4D8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73801" y="4134378"/>
              <a:ext cx="423984" cy="5087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8C9FF932-5415-2E5E-B021-E58AA986E47D}"/>
              </a:ext>
            </a:extLst>
          </p:cNvPr>
          <p:cNvGrpSpPr/>
          <p:nvPr/>
        </p:nvGrpSpPr>
        <p:grpSpPr>
          <a:xfrm>
            <a:off x="512659" y="1397892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E0ED14CB-F7E1-718F-861F-5DE7F259BA8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5EEE4DB4-7298-6F46-C0BD-06B49357AEE9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07AF5F76-356A-27A6-1819-BB70B4BCDDA8}"/>
              </a:ext>
            </a:extLst>
          </p:cNvPr>
          <p:cNvGrpSpPr/>
          <p:nvPr/>
        </p:nvGrpSpPr>
        <p:grpSpPr>
          <a:xfrm>
            <a:off x="512659" y="3594402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662EF9CF-59C2-E228-2281-222FF3FB2CB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BEF1F97D-94B6-9415-2592-6930080C6BEE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2909195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ED8C7743-2636-685E-D4C1-4268668E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A2E7540-50BB-EFAD-9D45-0B362781F7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89692" y="826801"/>
            <a:ext cx="5912533" cy="3325800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9AADEA6-6721-63B4-A15F-4E2D3860C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17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9FF8CC75-73FE-BAE2-5BBC-3C7A21B80377}"/>
              </a:ext>
            </a:extLst>
          </p:cNvPr>
          <p:cNvSpPr txBox="1"/>
          <p:nvPr/>
        </p:nvSpPr>
        <p:spPr>
          <a:xfrm>
            <a:off x="1354165" y="1380178"/>
            <a:ext cx="4101755" cy="3161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spcAft>
                <a:spcPts val="1200"/>
              </a:spcAft>
              <a:buSzPts val="1100"/>
              <a:defRPr/>
            </a:pPr>
            <a:r>
              <a:rPr lang="pt-BR" sz="1600" b="1" dirty="0">
                <a:solidFill>
                  <a:schemeClr val="tx1"/>
                </a:solidFill>
              </a:rPr>
              <a:t>Dinâmica de condução: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chemeClr val="tx1"/>
                </a:solidFill>
              </a:rPr>
              <a:t>, explore as imagens. Explique a atividade: “Ouça a canção. Circule o animal que não é de estimação”. Peça aos estudantes que digam os nomes dos animais. Reproduza o vídeo novamente. Os estudantes devem circular o animal que não é um pet (animal de estimação). Eles podem comparar suas respostas antes da correção.   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7E85D93B-F4D6-07F0-723D-05027CD4F380}"/>
              </a:ext>
            </a:extLst>
          </p:cNvPr>
          <p:cNvSpPr txBox="1"/>
          <p:nvPr/>
        </p:nvSpPr>
        <p:spPr>
          <a:xfrm>
            <a:off x="1354165" y="4807359"/>
            <a:ext cx="9486555" cy="62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identifiquem que o “</a:t>
            </a:r>
            <a:r>
              <a:rPr lang="pt-BR" sz="1600" dirty="0" err="1"/>
              <a:t>bear</a:t>
            </a:r>
            <a:r>
              <a:rPr lang="pt-BR" sz="1600" dirty="0"/>
              <a:t>” não é um animal de estimação.</a:t>
            </a:r>
            <a:endParaRPr sz="1600" b="1" dirty="0"/>
          </a:p>
          <a:p>
            <a:pPr>
              <a:spcBef>
                <a:spcPts val="1000"/>
              </a:spcBef>
              <a:buClr>
                <a:schemeClr val="dk1"/>
              </a:buClr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47D55E8B-68C9-F7A9-F6CD-4127D9778C2A}"/>
              </a:ext>
            </a:extLst>
          </p:cNvPr>
          <p:cNvGrpSpPr/>
          <p:nvPr/>
        </p:nvGrpSpPr>
        <p:grpSpPr>
          <a:xfrm>
            <a:off x="512659" y="1376363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456ECAE2-ECE5-CE0A-6497-B05143EC1CC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297A2720-BA4B-8677-92C3-3A2D146D963B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1C5D6924-A1DC-0C8C-16A7-D6D23904CC79}"/>
              </a:ext>
            </a:extLst>
          </p:cNvPr>
          <p:cNvGrpSpPr/>
          <p:nvPr/>
        </p:nvGrpSpPr>
        <p:grpSpPr>
          <a:xfrm>
            <a:off x="512659" y="4713615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CD6814C8-26A4-9CE0-B032-B517B66968A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B733BF01-709D-B642-3EAB-71675EBF2B72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75705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"/>
          <p:cNvSpPr txBox="1"/>
          <p:nvPr/>
        </p:nvSpPr>
        <p:spPr>
          <a:xfrm>
            <a:off x="540000" y="720000"/>
            <a:ext cx="4058943" cy="676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600"/>
            </a:pPr>
            <a:r>
              <a:rPr lang="pt-BR" sz="3100" dirty="0"/>
              <a:t>LISTEN AND SAY.</a:t>
            </a:r>
            <a:endParaRPr sz="3100" dirty="0"/>
          </a:p>
        </p:txBody>
      </p:sp>
      <p:sp>
        <p:nvSpPr>
          <p:cNvPr id="147" name="Google Shape;147;p6"/>
          <p:cNvSpPr/>
          <p:nvPr/>
        </p:nvSpPr>
        <p:spPr>
          <a:xfrm>
            <a:off x="2122547" y="1942287"/>
            <a:ext cx="1062523" cy="1006138"/>
          </a:xfrm>
          <a:prstGeom prst="wedgeRoundRectCallout">
            <a:avLst>
              <a:gd name="adj1" fmla="val 92457"/>
              <a:gd name="adj2" fmla="val 37656"/>
              <a:gd name="adj3" fmla="val 0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buSzPts val="1800"/>
            </a:pPr>
            <a:r>
              <a:rPr lang="pt-BR" sz="2666" b="1" dirty="0"/>
              <a:t>HI!</a:t>
            </a:r>
          </a:p>
        </p:txBody>
      </p:sp>
      <p:sp>
        <p:nvSpPr>
          <p:cNvPr id="148" name="Google Shape;148;p6"/>
          <p:cNvSpPr/>
          <p:nvPr/>
        </p:nvSpPr>
        <p:spPr>
          <a:xfrm>
            <a:off x="9028448" y="2867013"/>
            <a:ext cx="1724351" cy="1006138"/>
          </a:xfrm>
          <a:prstGeom prst="wedgeRoundRectCallout">
            <a:avLst>
              <a:gd name="adj1" fmla="val -67856"/>
              <a:gd name="adj2" fmla="val 8273"/>
              <a:gd name="adj3" fmla="val 0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buSzPts val="1800"/>
            </a:pPr>
            <a:r>
              <a:rPr lang="pt-BR" sz="2666" b="1" dirty="0"/>
              <a:t>HELLO!</a:t>
            </a:r>
            <a:endParaRPr sz="2666" b="1" dirty="0"/>
          </a:p>
        </p:txBody>
      </p:sp>
      <p:pic>
        <p:nvPicPr>
          <p:cNvPr id="149" name="Google Shape;149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573858" y="505164"/>
            <a:ext cx="416121" cy="43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117314" y="480767"/>
            <a:ext cx="591637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6"/>
          <p:cNvPicPr preferRelativeResize="0"/>
          <p:nvPr/>
        </p:nvPicPr>
        <p:blipFill>
          <a:blip r:embed="rId9"/>
          <a:srcRect l="41020" t="403" r="-1009" b="-10640"/>
          <a:stretch/>
        </p:blipFill>
        <p:spPr>
          <a:xfrm>
            <a:off x="3125469" y="1804067"/>
            <a:ext cx="3019711" cy="468704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53" name="Google Shape;153;p6"/>
          <p:cNvPicPr preferRelativeResize="0"/>
          <p:nvPr/>
        </p:nvPicPr>
        <p:blipFill>
          <a:blip r:embed="rId10"/>
          <a:srcRect l="1573" t="-2452" r="1239" b="-3660"/>
          <a:stretch/>
        </p:blipFill>
        <p:spPr>
          <a:xfrm>
            <a:off x="6094412" y="1672294"/>
            <a:ext cx="2872716" cy="468704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" name="Vol1_Bim1_Aula1_Slide04_audio1 GIRL Hi">
            <a:hlinkClick r:id="" action="ppaction://media"/>
            <a:extLst>
              <a:ext uri="{FF2B5EF4-FFF2-40B4-BE49-F238E27FC236}">
                <a16:creationId xmlns:a16="http://schemas.microsoft.com/office/drawing/2014/main" id="{B4E38853-4160-A8E7-26F8-989CABA199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312877" y="3022706"/>
            <a:ext cx="812588" cy="812588"/>
          </a:xfrm>
          <a:prstGeom prst="rect">
            <a:avLst/>
          </a:prstGeom>
        </p:spPr>
      </p:pic>
      <p:pic>
        <p:nvPicPr>
          <p:cNvPr id="3" name="Vol1_Bim1_Aula1_Slide04_audio2 BOY Hello">
            <a:hlinkClick r:id="" action="ppaction://media"/>
            <a:extLst>
              <a:ext uri="{FF2B5EF4-FFF2-40B4-BE49-F238E27FC236}">
                <a16:creationId xmlns:a16="http://schemas.microsoft.com/office/drawing/2014/main" id="{08172E04-C1E9-7EDD-D0A9-149204C6E08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484329" y="4015102"/>
            <a:ext cx="812588" cy="812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7" grpId="0" animBg="1"/>
      <p:bldP spid="14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006E69BD-2487-FB19-D2A7-64C4FA663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4A383DB-2AA9-E619-4D74-361A199057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18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2CD0BA8C-7871-8BE8-DF51-5479477E48F9}"/>
              </a:ext>
            </a:extLst>
          </p:cNvPr>
          <p:cNvSpPr txBox="1"/>
          <p:nvPr/>
        </p:nvSpPr>
        <p:spPr>
          <a:xfrm>
            <a:off x="1354164" y="1380568"/>
            <a:ext cx="4357993" cy="1250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Dinâmica de condução</a:t>
            </a:r>
            <a:r>
              <a:rPr lang="pt-BR" sz="1600" b="1" dirty="0">
                <a:solidFill>
                  <a:schemeClr val="tx1"/>
                </a:solidFill>
              </a:rPr>
              <a:t>: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chemeClr val="dk1"/>
                </a:solidFill>
              </a:rPr>
              <a:t>, mostre a correção da atividade para os estudantes e permita que eles façam a correção em seus materiais.</a:t>
            </a:r>
            <a:endParaRPr lang="pt-BR" sz="1600" b="1" dirty="0"/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A5875146-DDBA-E068-FEA4-6CAB5CE7766B}"/>
              </a:ext>
            </a:extLst>
          </p:cNvPr>
          <p:cNvSpPr txBox="1"/>
          <p:nvPr/>
        </p:nvSpPr>
        <p:spPr>
          <a:xfrm>
            <a:off x="1354165" y="4790961"/>
            <a:ext cx="10214424" cy="1536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identifiquem que o “</a:t>
            </a:r>
            <a:r>
              <a:rPr lang="pt-BR" sz="1600" dirty="0" err="1"/>
              <a:t>bear</a:t>
            </a:r>
            <a:r>
              <a:rPr lang="pt-BR" sz="1600" dirty="0"/>
              <a:t>” não é um animal de estimação.</a:t>
            </a:r>
            <a:endParaRPr sz="1600" b="1" dirty="0"/>
          </a:p>
          <a:p>
            <a:pPr>
              <a:spcBef>
                <a:spcPts val="1000"/>
              </a:spcBef>
              <a:buClr>
                <a:schemeClr val="dk1"/>
              </a:buClr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B5FA8256-E5FC-A0EB-C586-BB166B669827}"/>
              </a:ext>
            </a:extLst>
          </p:cNvPr>
          <p:cNvGrpSpPr/>
          <p:nvPr/>
        </p:nvGrpSpPr>
        <p:grpSpPr>
          <a:xfrm>
            <a:off x="512659" y="1397635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8E61B79F-6371-B07F-991F-556FA6FA585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B0FAEF03-C96B-EBAF-EC67-A633485DAFC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4C9BC5F1-219A-6234-BBE4-E79B7D78AC89}"/>
              </a:ext>
            </a:extLst>
          </p:cNvPr>
          <p:cNvGrpSpPr/>
          <p:nvPr/>
        </p:nvGrpSpPr>
        <p:grpSpPr>
          <a:xfrm>
            <a:off x="512659" y="4701771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655CDDC6-6FF2-4359-32C4-D74660D7C39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7A977F8F-86C6-4B1A-83A7-AB9AB2EC0A81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665C6EEB-496C-4085-CCFD-B519175A51A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807632" y="900735"/>
            <a:ext cx="5894592" cy="331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6123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7086B91F-D120-35A8-0820-B62C20CF8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1885AD-7C7A-B343-1DA6-6F4A4FA78C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19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68FDE923-A4A3-9F2C-2B3A-927DA4A770EF}"/>
              </a:ext>
            </a:extLst>
          </p:cNvPr>
          <p:cNvSpPr txBox="1"/>
          <p:nvPr/>
        </p:nvSpPr>
        <p:spPr>
          <a:xfrm>
            <a:off x="1354165" y="1386073"/>
            <a:ext cx="4148001" cy="1079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buSzPts val="1100"/>
              <a:defRPr/>
            </a:pPr>
            <a:r>
              <a:rPr lang="pt-BR" sz="1600" b="1" dirty="0"/>
              <a:t>Dinâmica de condução:</a:t>
            </a:r>
            <a:r>
              <a:rPr lang="pt-BR" sz="1600" dirty="0">
                <a:solidFill>
                  <a:schemeClr val="tx1"/>
                </a:solidFill>
              </a:rPr>
              <a:t>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,</a:t>
            </a:r>
            <a:r>
              <a:rPr lang="pt-BR" sz="1600" dirty="0">
                <a:solidFill>
                  <a:schemeClr val="tx1"/>
                </a:solidFill>
              </a:rPr>
              <a:t> nesta seção, você retomará com os estudantes o que foi aprendido nesta aula.</a:t>
            </a:r>
            <a:r>
              <a:rPr lang="pt-BR" sz="1600" dirty="0"/>
              <a:t>   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216" name="Google Shape;216;p26">
            <a:extLst>
              <a:ext uri="{FF2B5EF4-FFF2-40B4-BE49-F238E27FC236}">
                <a16:creationId xmlns:a16="http://schemas.microsoft.com/office/drawing/2014/main" id="{29410DEE-54D1-FA05-ED83-7BEB8A2D5989}"/>
              </a:ext>
            </a:extLst>
          </p:cNvPr>
          <p:cNvSpPr txBox="1"/>
          <p:nvPr/>
        </p:nvSpPr>
        <p:spPr>
          <a:xfrm>
            <a:off x="1354165" y="3039647"/>
            <a:ext cx="4148001" cy="2832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Aprofundamento: </a:t>
            </a:r>
            <a:r>
              <a:rPr lang="pt-BR" sz="1600" dirty="0"/>
              <a:t>você pode solicitar um “bilhete de saída” para dispensar os estudantes da sua aula, caso a aula anteceda o intervalo, a saída ou outro momento que exija que os alunos se retirem da sala. Para sair, cada aluno deve dizer um cumprimento, uma palavra que comece com o som /h/ ou responder à pergunta “</a:t>
            </a:r>
            <a:r>
              <a:rPr lang="pt-BR" sz="1600" dirty="0" err="1"/>
              <a:t>What’s</a:t>
            </a:r>
            <a:r>
              <a:rPr lang="pt-BR" sz="1600" dirty="0"/>
              <a:t> </a:t>
            </a:r>
            <a:r>
              <a:rPr lang="pt-BR" sz="1600" dirty="0" err="1"/>
              <a:t>your</a:t>
            </a:r>
            <a:r>
              <a:rPr lang="pt-BR" sz="1600" dirty="0"/>
              <a:t> </a:t>
            </a:r>
            <a:r>
              <a:rPr lang="pt-BR" sz="1600" dirty="0" err="1"/>
              <a:t>name</a:t>
            </a:r>
            <a:r>
              <a:rPr lang="pt-BR" sz="1600" dirty="0"/>
              <a:t>?”.</a:t>
            </a:r>
            <a:endParaRPr sz="1600" b="1" dirty="0"/>
          </a:p>
          <a:p>
            <a:pPr>
              <a:spcBef>
                <a:spcPts val="1000"/>
              </a:spcBef>
              <a:buClr>
                <a:schemeClr val="dk1"/>
              </a:buClr>
              <a:buSzPts val="1600"/>
            </a:pPr>
            <a:endParaRPr sz="1600" b="1" dirty="0"/>
          </a:p>
        </p:txBody>
      </p:sp>
      <p:grpSp>
        <p:nvGrpSpPr>
          <p:cNvPr id="227" name="Google Shape;227;p26">
            <a:extLst>
              <a:ext uri="{FF2B5EF4-FFF2-40B4-BE49-F238E27FC236}">
                <a16:creationId xmlns:a16="http://schemas.microsoft.com/office/drawing/2014/main" id="{9563C8C8-6D94-0FBD-3278-07E0CCFF8E43}"/>
              </a:ext>
            </a:extLst>
          </p:cNvPr>
          <p:cNvGrpSpPr/>
          <p:nvPr/>
        </p:nvGrpSpPr>
        <p:grpSpPr>
          <a:xfrm>
            <a:off x="512659" y="3042043"/>
            <a:ext cx="692128" cy="719813"/>
            <a:chOff x="512793" y="4038243"/>
            <a:chExt cx="692308" cy="720000"/>
          </a:xfrm>
        </p:grpSpPr>
        <p:pic>
          <p:nvPicPr>
            <p:cNvPr id="228" name="Google Shape;228;p26">
              <a:extLst>
                <a:ext uri="{FF2B5EF4-FFF2-40B4-BE49-F238E27FC236}">
                  <a16:creationId xmlns:a16="http://schemas.microsoft.com/office/drawing/2014/main" id="{1AE45169-7943-F274-337A-D3DF61259FD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40382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9" name="Google Shape;229;p26">
              <a:extLst>
                <a:ext uri="{FF2B5EF4-FFF2-40B4-BE49-F238E27FC236}">
                  <a16:creationId xmlns:a16="http://schemas.microsoft.com/office/drawing/2014/main" id="{BB850DB9-BC1D-9B99-EFD4-960ED5E275F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73801" y="4134378"/>
              <a:ext cx="423984" cy="5087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11A996A5-48E5-2F19-DF0D-7C7D29BBB84B}"/>
              </a:ext>
            </a:extLst>
          </p:cNvPr>
          <p:cNvGrpSpPr/>
          <p:nvPr/>
        </p:nvGrpSpPr>
        <p:grpSpPr>
          <a:xfrm>
            <a:off x="512659" y="1353393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D82976C6-FDC2-E571-F4F5-9576ADA073E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2358A272-9A6C-6D67-C61D-D3973CA63188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0B8A7CCD-8619-26D3-C197-3AC808FC7E5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789692" y="880404"/>
            <a:ext cx="5912533" cy="33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2115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6652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g1e3f887e06e_0_1"/>
          <p:cNvPicPr preferRelativeResize="0"/>
          <p:nvPr/>
        </p:nvPicPr>
        <p:blipFill>
          <a:blip r:embed="rId7"/>
          <a:srcRect l="28193" t="26444" r="30172"/>
          <a:stretch/>
        </p:blipFill>
        <p:spPr>
          <a:xfrm>
            <a:off x="3447987" y="2145864"/>
            <a:ext cx="4740768" cy="4711246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1e3f887e06e_0_1"/>
          <p:cNvSpPr/>
          <p:nvPr/>
        </p:nvSpPr>
        <p:spPr>
          <a:xfrm>
            <a:off x="694085" y="2236144"/>
            <a:ext cx="2982423" cy="1008937"/>
          </a:xfrm>
          <a:prstGeom prst="wedgeRoundRectCallout">
            <a:avLst>
              <a:gd name="adj1" fmla="val 60920"/>
              <a:gd name="adj2" fmla="val 46819"/>
              <a:gd name="adj3" fmla="val 0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buSzPts val="1800"/>
            </a:pPr>
            <a:r>
              <a:rPr lang="pt-BR" sz="2666" b="1" dirty="0"/>
              <a:t>WHAT IS YOUR NAME?</a:t>
            </a:r>
            <a:endParaRPr sz="2666" b="1" dirty="0"/>
          </a:p>
        </p:txBody>
      </p:sp>
      <p:sp>
        <p:nvSpPr>
          <p:cNvPr id="162" name="Google Shape;162;g1e3f887e06e_0_1"/>
          <p:cNvSpPr/>
          <p:nvPr/>
        </p:nvSpPr>
        <p:spPr>
          <a:xfrm>
            <a:off x="8361555" y="2911535"/>
            <a:ext cx="2915241" cy="907764"/>
          </a:xfrm>
          <a:prstGeom prst="wedgeRoundRectCallout">
            <a:avLst>
              <a:gd name="adj1" fmla="val -64627"/>
              <a:gd name="adj2" fmla="val 5195"/>
              <a:gd name="adj3" fmla="val 0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buSzPts val="1800"/>
            </a:pPr>
            <a:r>
              <a:rPr lang="pt-BR" sz="2666" b="1" dirty="0"/>
              <a:t>MY NAME </a:t>
            </a:r>
            <a:br>
              <a:rPr lang="pt-BR" sz="2666" b="1" dirty="0"/>
            </a:br>
            <a:r>
              <a:rPr lang="pt-BR" sz="2666" b="1" dirty="0"/>
              <a:t>IS HUGO.</a:t>
            </a:r>
            <a:endParaRPr sz="2666" b="1" dirty="0"/>
          </a:p>
        </p:txBody>
      </p:sp>
      <p:pic>
        <p:nvPicPr>
          <p:cNvPr id="2" name="Vol1_Bim1_Aula1_Slide05_audio1 BOY What is your name">
            <a:hlinkClick r:id="" action="ppaction://media"/>
            <a:extLst>
              <a:ext uri="{FF2B5EF4-FFF2-40B4-BE49-F238E27FC236}">
                <a16:creationId xmlns:a16="http://schemas.microsoft.com/office/drawing/2014/main" id="{C54C2D2F-2801-B416-4771-6C48B4A850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79003" y="3270908"/>
            <a:ext cx="812588" cy="812588"/>
          </a:xfrm>
          <a:prstGeom prst="rect">
            <a:avLst/>
          </a:prstGeom>
        </p:spPr>
      </p:pic>
      <p:pic>
        <p:nvPicPr>
          <p:cNvPr id="3" name="Vol1_Bim1_Aula1_Slide05_audio2 My name is Hugo">
            <a:hlinkClick r:id="" action="ppaction://media"/>
            <a:extLst>
              <a:ext uri="{FF2B5EF4-FFF2-40B4-BE49-F238E27FC236}">
                <a16:creationId xmlns:a16="http://schemas.microsoft.com/office/drawing/2014/main" id="{B91927A6-C44E-AF7E-F522-A6AF79E9978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20029" y="3834742"/>
            <a:ext cx="812588" cy="812588"/>
          </a:xfrm>
          <a:prstGeom prst="rect">
            <a:avLst/>
          </a:prstGeom>
        </p:spPr>
      </p:pic>
      <p:sp>
        <p:nvSpPr>
          <p:cNvPr id="4" name="Google Shape;146;p6">
            <a:extLst>
              <a:ext uri="{FF2B5EF4-FFF2-40B4-BE49-F238E27FC236}">
                <a16:creationId xmlns:a16="http://schemas.microsoft.com/office/drawing/2014/main" id="{F31F1BB5-5F0F-4CB9-E081-812BF8D2BF7E}"/>
              </a:ext>
            </a:extLst>
          </p:cNvPr>
          <p:cNvSpPr txBox="1"/>
          <p:nvPr/>
        </p:nvSpPr>
        <p:spPr>
          <a:xfrm>
            <a:off x="540000" y="720000"/>
            <a:ext cx="4058943" cy="676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600"/>
            </a:pPr>
            <a:r>
              <a:rPr lang="pt-BR" sz="3100" dirty="0"/>
              <a:t>LISTEN AND SAY.</a:t>
            </a:r>
            <a:endParaRPr sz="3100" dirty="0"/>
          </a:p>
        </p:txBody>
      </p:sp>
      <p:pic>
        <p:nvPicPr>
          <p:cNvPr id="5" name="Google Shape;149;p6">
            <a:extLst>
              <a:ext uri="{FF2B5EF4-FFF2-40B4-BE49-F238E27FC236}">
                <a16:creationId xmlns:a16="http://schemas.microsoft.com/office/drawing/2014/main" id="{06C431D5-351D-0373-64CD-2DC710FCCA16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573858" y="505164"/>
            <a:ext cx="416121" cy="43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0;p6">
            <a:extLst>
              <a:ext uri="{FF2B5EF4-FFF2-40B4-BE49-F238E27FC236}">
                <a16:creationId xmlns:a16="http://schemas.microsoft.com/office/drawing/2014/main" id="{EA9C71EF-76E1-E4CF-4412-C18681548599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117314" y="480767"/>
            <a:ext cx="591637" cy="47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7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g1e3f887e06e_0_45"/>
          <p:cNvPicPr preferRelativeResize="0"/>
          <p:nvPr/>
        </p:nvPicPr>
        <p:blipFill>
          <a:blip r:embed="rId5"/>
          <a:srcRect l="74732" t="38039"/>
          <a:stretch/>
        </p:blipFill>
        <p:spPr>
          <a:xfrm>
            <a:off x="3191029" y="720709"/>
            <a:ext cx="4812226" cy="6637747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1e3f887e06e_0_45"/>
          <p:cNvSpPr/>
          <p:nvPr/>
        </p:nvSpPr>
        <p:spPr>
          <a:xfrm>
            <a:off x="7580488" y="2223081"/>
            <a:ext cx="2925638" cy="767400"/>
          </a:xfrm>
          <a:prstGeom prst="wedgeRoundRectCallout">
            <a:avLst>
              <a:gd name="adj1" fmla="val -58106"/>
              <a:gd name="adj2" fmla="val -4573"/>
              <a:gd name="adj3" fmla="val 0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buSzPts val="1800"/>
            </a:pPr>
            <a:r>
              <a:rPr lang="pt-BR" sz="2666" b="1" dirty="0"/>
              <a:t>GOODBYE!</a:t>
            </a:r>
            <a:endParaRPr sz="2666" b="1" dirty="0"/>
          </a:p>
        </p:txBody>
      </p:sp>
      <p:pic>
        <p:nvPicPr>
          <p:cNvPr id="2" name="Vol1_Bim1_Aula1_Slide06_audio1 Goodbye">
            <a:hlinkClick r:id="" action="ppaction://media"/>
            <a:extLst>
              <a:ext uri="{FF2B5EF4-FFF2-40B4-BE49-F238E27FC236}">
                <a16:creationId xmlns:a16="http://schemas.microsoft.com/office/drawing/2014/main" id="{70A12C0C-D3C0-19FA-5006-9E8094CFB2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37013" y="3054932"/>
            <a:ext cx="812588" cy="812588"/>
          </a:xfrm>
          <a:prstGeom prst="rect">
            <a:avLst/>
          </a:prstGeom>
        </p:spPr>
      </p:pic>
      <p:sp>
        <p:nvSpPr>
          <p:cNvPr id="3" name="Google Shape;146;p6">
            <a:extLst>
              <a:ext uri="{FF2B5EF4-FFF2-40B4-BE49-F238E27FC236}">
                <a16:creationId xmlns:a16="http://schemas.microsoft.com/office/drawing/2014/main" id="{1507D37E-8ABA-152F-2270-71801B4E5ED2}"/>
              </a:ext>
            </a:extLst>
          </p:cNvPr>
          <p:cNvSpPr txBox="1"/>
          <p:nvPr/>
        </p:nvSpPr>
        <p:spPr>
          <a:xfrm>
            <a:off x="540000" y="720000"/>
            <a:ext cx="4058943" cy="676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600"/>
            </a:pPr>
            <a:r>
              <a:rPr lang="pt-BR" sz="3100" dirty="0"/>
              <a:t>LISTEN AND SAY.</a:t>
            </a:r>
            <a:endParaRPr sz="3100" dirty="0"/>
          </a:p>
        </p:txBody>
      </p:sp>
      <p:pic>
        <p:nvPicPr>
          <p:cNvPr id="4" name="Google Shape;149;p6">
            <a:extLst>
              <a:ext uri="{FF2B5EF4-FFF2-40B4-BE49-F238E27FC236}">
                <a16:creationId xmlns:a16="http://schemas.microsoft.com/office/drawing/2014/main" id="{BDDB3F9A-84D9-9BC8-1814-9D116EE11CA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573858" y="505164"/>
            <a:ext cx="416121" cy="43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0;p6">
            <a:extLst>
              <a:ext uri="{FF2B5EF4-FFF2-40B4-BE49-F238E27FC236}">
                <a16:creationId xmlns:a16="http://schemas.microsoft.com/office/drawing/2014/main" id="{FFA6C514-8438-7E7A-16E4-384E8419BB39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117314" y="480767"/>
            <a:ext cx="591637" cy="47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1"/>
                            </p:stCondLst>
                            <p:childTnLst>
                              <p:par>
                                <p:cTn id="27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Boneca de brinquedo&#10;&#10;Descrição gerada automaticamente com confiança média">
            <a:extLst>
              <a:ext uri="{FF2B5EF4-FFF2-40B4-BE49-F238E27FC236}">
                <a16:creationId xmlns:a16="http://schemas.microsoft.com/office/drawing/2014/main" id="{2E421398-8657-E817-57A1-FAF9506FC3A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666" t="43062" r="64500" b="11802"/>
          <a:stretch/>
        </p:blipFill>
        <p:spPr>
          <a:xfrm>
            <a:off x="325035" y="2953297"/>
            <a:ext cx="4001998" cy="3094607"/>
          </a:xfrm>
          <a:prstGeom prst="rect">
            <a:avLst/>
          </a:prstGeom>
        </p:spPr>
      </p:pic>
      <p:sp>
        <p:nvSpPr>
          <p:cNvPr id="185" name="Google Shape;185;p7"/>
          <p:cNvSpPr/>
          <p:nvPr/>
        </p:nvSpPr>
        <p:spPr>
          <a:xfrm>
            <a:off x="512262" y="2477919"/>
            <a:ext cx="811789" cy="613040"/>
          </a:xfrm>
          <a:prstGeom prst="wedgeRoundRectCallout">
            <a:avLst>
              <a:gd name="adj1" fmla="val 48004"/>
              <a:gd name="adj2" fmla="val 75896"/>
              <a:gd name="adj3" fmla="val 0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buSzPts val="1800"/>
            </a:pPr>
            <a:r>
              <a:rPr lang="pt-BR" sz="2399" dirty="0"/>
              <a:t>HI!</a:t>
            </a:r>
            <a:endParaRPr sz="2399" dirty="0"/>
          </a:p>
        </p:txBody>
      </p:sp>
      <p:sp>
        <p:nvSpPr>
          <p:cNvPr id="186" name="Google Shape;186;p7"/>
          <p:cNvSpPr/>
          <p:nvPr/>
        </p:nvSpPr>
        <p:spPr>
          <a:xfrm>
            <a:off x="2199625" y="2401034"/>
            <a:ext cx="1497210" cy="676624"/>
          </a:xfrm>
          <a:prstGeom prst="wedgeRoundRectCallout">
            <a:avLst>
              <a:gd name="adj1" fmla="val -19189"/>
              <a:gd name="adj2" fmla="val 69272"/>
              <a:gd name="adj3" fmla="val 0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buSzPts val="1800"/>
            </a:pPr>
            <a:r>
              <a:rPr lang="pt-BR" sz="2399" dirty="0"/>
              <a:t>HELLO!</a:t>
            </a:r>
            <a:endParaRPr sz="2399" dirty="0"/>
          </a:p>
        </p:txBody>
      </p:sp>
      <p:sp>
        <p:nvSpPr>
          <p:cNvPr id="188" name="Google Shape;188;p7"/>
          <p:cNvSpPr/>
          <p:nvPr/>
        </p:nvSpPr>
        <p:spPr>
          <a:xfrm>
            <a:off x="3908250" y="1808622"/>
            <a:ext cx="2425368" cy="742607"/>
          </a:xfrm>
          <a:prstGeom prst="wedgeRoundRectCallout">
            <a:avLst>
              <a:gd name="adj1" fmla="val 21608"/>
              <a:gd name="adj2" fmla="val 98621"/>
              <a:gd name="adj3" fmla="val 0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buSzPts val="1800"/>
            </a:pPr>
            <a:r>
              <a:rPr lang="pt-BR" sz="2399" dirty="0"/>
              <a:t>WHAT IS YOUR NAME?</a:t>
            </a:r>
            <a:endParaRPr sz="2399" dirty="0"/>
          </a:p>
        </p:txBody>
      </p:sp>
      <p:sp>
        <p:nvSpPr>
          <p:cNvPr id="189" name="Google Shape;189;p7"/>
          <p:cNvSpPr/>
          <p:nvPr/>
        </p:nvSpPr>
        <p:spPr>
          <a:xfrm>
            <a:off x="6762304" y="2047060"/>
            <a:ext cx="1971087" cy="767400"/>
          </a:xfrm>
          <a:prstGeom prst="wedgeRoundRectCallout">
            <a:avLst>
              <a:gd name="adj1" fmla="val -29091"/>
              <a:gd name="adj2" fmla="val 75406"/>
              <a:gd name="adj3" fmla="val 0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buSzPts val="1800"/>
            </a:pPr>
            <a:r>
              <a:rPr lang="pt-BR" sz="2399" dirty="0"/>
              <a:t>MY NAME IS HUGO.</a:t>
            </a:r>
            <a:endParaRPr sz="2399" dirty="0"/>
          </a:p>
        </p:txBody>
      </p:sp>
      <p:sp>
        <p:nvSpPr>
          <p:cNvPr id="191" name="Google Shape;191;p7"/>
          <p:cNvSpPr/>
          <p:nvPr/>
        </p:nvSpPr>
        <p:spPr>
          <a:xfrm>
            <a:off x="9382462" y="2401045"/>
            <a:ext cx="2224621" cy="523064"/>
          </a:xfrm>
          <a:prstGeom prst="wedgeRoundRectCallout">
            <a:avLst>
              <a:gd name="adj1" fmla="val -7931"/>
              <a:gd name="adj2" fmla="val 85128"/>
              <a:gd name="adj3" fmla="val 0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>
              <a:buSzPts val="1800"/>
            </a:pPr>
            <a:r>
              <a:rPr lang="pt-BR" sz="2399" dirty="0"/>
              <a:t>GOODBYE!</a:t>
            </a:r>
            <a:endParaRPr sz="2399" dirty="0"/>
          </a:p>
        </p:txBody>
      </p:sp>
      <p:sp>
        <p:nvSpPr>
          <p:cNvPr id="192" name="Google Shape;192;p7"/>
          <p:cNvSpPr txBox="1"/>
          <p:nvPr/>
        </p:nvSpPr>
        <p:spPr>
          <a:xfrm>
            <a:off x="540000" y="720705"/>
            <a:ext cx="5021492" cy="676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600"/>
            </a:pPr>
            <a:r>
              <a:rPr lang="pt-BR" sz="3199" dirty="0"/>
              <a:t>LISTEN AND PRACTICE.</a:t>
            </a:r>
            <a:endParaRPr sz="3199" dirty="0"/>
          </a:p>
        </p:txBody>
      </p:sp>
      <p:pic>
        <p:nvPicPr>
          <p:cNvPr id="193" name="Google Shape;193;p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721190" y="381579"/>
            <a:ext cx="416121" cy="43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7" descr="Desenho de um cachorro&#10;&#10;Descrição gerada automaticamente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1290125" y="357182"/>
            <a:ext cx="565434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Vol1_Bim1_Aula1_Slide07_audio1 Hi Hello">
            <a:hlinkClick r:id="" action="ppaction://media"/>
            <a:extLst>
              <a:ext uri="{FF2B5EF4-FFF2-40B4-BE49-F238E27FC236}">
                <a16:creationId xmlns:a16="http://schemas.microsoft.com/office/drawing/2014/main" id="{0F225739-07EB-7643-6D05-2BF9FD5EAD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793331" y="5816066"/>
            <a:ext cx="812588" cy="812588"/>
          </a:xfrm>
          <a:prstGeom prst="rect">
            <a:avLst/>
          </a:prstGeom>
        </p:spPr>
      </p:pic>
      <p:pic>
        <p:nvPicPr>
          <p:cNvPr id="3" name="Vol1_Bim1_Aula1_Slide07_audio2 What is Hugo">
            <a:hlinkClick r:id="" action="ppaction://media"/>
            <a:extLst>
              <a:ext uri="{FF2B5EF4-FFF2-40B4-BE49-F238E27FC236}">
                <a16:creationId xmlns:a16="http://schemas.microsoft.com/office/drawing/2014/main" id="{262E9DC5-3176-1D6F-1F77-B429A4EC0F4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144374" y="5856460"/>
            <a:ext cx="812588" cy="812588"/>
          </a:xfrm>
          <a:prstGeom prst="rect">
            <a:avLst/>
          </a:prstGeom>
        </p:spPr>
      </p:pic>
      <p:pic>
        <p:nvPicPr>
          <p:cNvPr id="4" name="Vol1_Bim1_Aula1_Slide07_audio3 Goodbye">
            <a:hlinkClick r:id="" action="ppaction://media"/>
            <a:extLst>
              <a:ext uri="{FF2B5EF4-FFF2-40B4-BE49-F238E27FC236}">
                <a16:creationId xmlns:a16="http://schemas.microsoft.com/office/drawing/2014/main" id="{E32F71D0-90B9-1C31-2F76-263C1555DE1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77537" y="5856460"/>
            <a:ext cx="812588" cy="812588"/>
          </a:xfrm>
          <a:prstGeom prst="rect">
            <a:avLst/>
          </a:prstGeom>
        </p:spPr>
      </p:pic>
      <p:pic>
        <p:nvPicPr>
          <p:cNvPr id="5" name="Imagem 4" descr="Boneca de brinquedo&#10;&#10;Descrição gerada automaticamente com confiança média">
            <a:extLst>
              <a:ext uri="{FF2B5EF4-FFF2-40B4-BE49-F238E27FC236}">
                <a16:creationId xmlns:a16="http://schemas.microsoft.com/office/drawing/2014/main" id="{52B9F9E7-CA14-3E55-F3FD-2CE8CEEB6DB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8167" t="41679" r="33667"/>
          <a:stretch/>
        </p:blipFill>
        <p:spPr>
          <a:xfrm>
            <a:off x="4652068" y="2858495"/>
            <a:ext cx="3433186" cy="3998612"/>
          </a:xfrm>
          <a:prstGeom prst="rect">
            <a:avLst/>
          </a:prstGeom>
        </p:spPr>
      </p:pic>
      <p:pic>
        <p:nvPicPr>
          <p:cNvPr id="6" name="Imagem 5" descr="Boneca de brinquedo&#10;&#10;Descrição gerada automaticamente com confiança média">
            <a:extLst>
              <a:ext uri="{FF2B5EF4-FFF2-40B4-BE49-F238E27FC236}">
                <a16:creationId xmlns:a16="http://schemas.microsoft.com/office/drawing/2014/main" id="{AD90C423-2895-F689-D462-6158A805321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7222" t="42963"/>
          <a:stretch/>
        </p:blipFill>
        <p:spPr>
          <a:xfrm>
            <a:off x="9412481" y="2946526"/>
            <a:ext cx="2776343" cy="3910581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32CF6845-E995-6980-3CA3-3304F7A03475}"/>
              </a:ext>
            </a:extLst>
          </p:cNvPr>
          <p:cNvGrpSpPr/>
          <p:nvPr/>
        </p:nvGrpSpPr>
        <p:grpSpPr>
          <a:xfrm>
            <a:off x="6333618" y="421540"/>
            <a:ext cx="2398286" cy="415517"/>
            <a:chOff x="289560" y="3851596"/>
            <a:chExt cx="2398286" cy="415517"/>
          </a:xfrm>
        </p:grpSpPr>
        <p:sp>
          <p:nvSpPr>
            <p:cNvPr id="12" name="CaixaDeTexto 7">
              <a:extLst>
                <a:ext uri="{FF2B5EF4-FFF2-40B4-BE49-F238E27FC236}">
                  <a16:creationId xmlns:a16="http://schemas.microsoft.com/office/drawing/2014/main" id="{C0BEA90B-D37A-FC4D-F482-B53175D909F0}"/>
                </a:ext>
              </a:extLst>
            </p:cNvPr>
            <p:cNvSpPr txBox="1"/>
            <p:nvPr/>
          </p:nvSpPr>
          <p:spPr>
            <a:xfrm>
              <a:off x="532705" y="3910261"/>
              <a:ext cx="2155141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VIREM E CONVERSEM</a:t>
              </a:r>
            </a:p>
          </p:txBody>
        </p:sp>
        <p:pic>
          <p:nvPicPr>
            <p:cNvPr id="13" name="Gráfico 3">
              <a:extLst>
                <a:ext uri="{FF2B5EF4-FFF2-40B4-BE49-F238E27FC236}">
                  <a16:creationId xmlns:a16="http://schemas.microsoft.com/office/drawing/2014/main" id="{F988908C-6901-5564-5E28-2B173B7C3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4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04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0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4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4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0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16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314BAAE1-14DF-EA99-95FA-66BAE9905B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22" t="34272" r="70112" b="25728"/>
          <a:stretch/>
        </p:blipFill>
        <p:spPr>
          <a:xfrm>
            <a:off x="453695" y="2350627"/>
            <a:ext cx="3189409" cy="2742486"/>
          </a:xfrm>
          <a:prstGeom prst="rect">
            <a:avLst/>
          </a:prstGeom>
        </p:spPr>
      </p:pic>
      <p:sp>
        <p:nvSpPr>
          <p:cNvPr id="212" name="Google Shape;212;g1e3f887e06e_0_85"/>
          <p:cNvSpPr txBox="1"/>
          <p:nvPr/>
        </p:nvSpPr>
        <p:spPr>
          <a:xfrm>
            <a:off x="540000" y="720705"/>
            <a:ext cx="5021492" cy="676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600"/>
            </a:pPr>
            <a:r>
              <a:rPr lang="pt-BR" sz="3199" dirty="0"/>
              <a:t>LISTEN AND MAKE AN </a:t>
            </a:r>
            <a:r>
              <a:rPr lang="pt-BR" sz="3199" b="1" dirty="0">
                <a:solidFill>
                  <a:srgbClr val="74489D"/>
                </a:solidFill>
              </a:rPr>
              <a:t>X</a:t>
            </a:r>
            <a:r>
              <a:rPr lang="pt-BR" sz="3199" dirty="0"/>
              <a:t>.</a:t>
            </a:r>
            <a:endParaRPr sz="3199" dirty="0"/>
          </a:p>
        </p:txBody>
      </p:sp>
      <p:sp>
        <p:nvSpPr>
          <p:cNvPr id="213" name="Google Shape;213;g1e3f887e06e_0_85"/>
          <p:cNvSpPr/>
          <p:nvPr/>
        </p:nvSpPr>
        <p:spPr>
          <a:xfrm>
            <a:off x="1646104" y="5244027"/>
            <a:ext cx="719813" cy="719813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endParaRPr sz="2666" dirty="0">
              <a:solidFill>
                <a:srgbClr val="FF1515"/>
              </a:solidFill>
            </a:endParaRPr>
          </a:p>
        </p:txBody>
      </p:sp>
      <p:sp>
        <p:nvSpPr>
          <p:cNvPr id="214" name="Google Shape;214;g1e3f887e06e_0_85"/>
          <p:cNvSpPr txBox="1"/>
          <p:nvPr/>
        </p:nvSpPr>
        <p:spPr>
          <a:xfrm>
            <a:off x="926291" y="5275619"/>
            <a:ext cx="719813" cy="6566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2666" b="1" dirty="0">
                <a:solidFill>
                  <a:srgbClr val="74489D"/>
                </a:solidFill>
              </a:rPr>
              <a:t>A.</a:t>
            </a:r>
            <a:endParaRPr sz="2666" b="1" dirty="0">
              <a:solidFill>
                <a:srgbClr val="74489D"/>
              </a:solidFill>
            </a:endParaRPr>
          </a:p>
        </p:txBody>
      </p:sp>
      <p:sp>
        <p:nvSpPr>
          <p:cNvPr id="215" name="Google Shape;215;g1e3f887e06e_0_85"/>
          <p:cNvSpPr/>
          <p:nvPr/>
        </p:nvSpPr>
        <p:spPr>
          <a:xfrm>
            <a:off x="5912193" y="5244027"/>
            <a:ext cx="719813" cy="719813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endParaRPr sz="2666" dirty="0">
              <a:solidFill>
                <a:srgbClr val="FF1515"/>
              </a:solidFill>
            </a:endParaRPr>
          </a:p>
        </p:txBody>
      </p:sp>
      <p:sp>
        <p:nvSpPr>
          <p:cNvPr id="216" name="Google Shape;216;g1e3f887e06e_0_85"/>
          <p:cNvSpPr txBox="1"/>
          <p:nvPr/>
        </p:nvSpPr>
        <p:spPr>
          <a:xfrm>
            <a:off x="5192380" y="5275619"/>
            <a:ext cx="719813" cy="6566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2666" b="1" dirty="0">
                <a:solidFill>
                  <a:srgbClr val="74489D"/>
                </a:solidFill>
              </a:rPr>
              <a:t>B.</a:t>
            </a:r>
            <a:endParaRPr sz="2666" b="1" dirty="0">
              <a:solidFill>
                <a:srgbClr val="74489D"/>
              </a:solidFill>
            </a:endParaRPr>
          </a:p>
        </p:txBody>
      </p:sp>
      <p:sp>
        <p:nvSpPr>
          <p:cNvPr id="217" name="Google Shape;217;g1e3f887e06e_0_85"/>
          <p:cNvSpPr/>
          <p:nvPr/>
        </p:nvSpPr>
        <p:spPr>
          <a:xfrm>
            <a:off x="9873561" y="5244027"/>
            <a:ext cx="719813" cy="719813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endParaRPr sz="2666" dirty="0">
              <a:solidFill>
                <a:srgbClr val="FF1515"/>
              </a:solidFill>
            </a:endParaRPr>
          </a:p>
        </p:txBody>
      </p:sp>
      <p:sp>
        <p:nvSpPr>
          <p:cNvPr id="218" name="Google Shape;218;g1e3f887e06e_0_85"/>
          <p:cNvSpPr txBox="1"/>
          <p:nvPr/>
        </p:nvSpPr>
        <p:spPr>
          <a:xfrm>
            <a:off x="9153748" y="5275619"/>
            <a:ext cx="719813" cy="6566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2666" b="1" dirty="0">
                <a:solidFill>
                  <a:srgbClr val="74489D"/>
                </a:solidFill>
              </a:rPr>
              <a:t>C.</a:t>
            </a:r>
            <a:endParaRPr sz="2666" b="1" dirty="0">
              <a:solidFill>
                <a:srgbClr val="74489D"/>
              </a:solidFill>
            </a:endParaRPr>
          </a:p>
        </p:txBody>
      </p:sp>
      <p:pic>
        <p:nvPicPr>
          <p:cNvPr id="224" name="Google Shape;224;g1e3f887e06e_0_8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733791" y="377647"/>
            <a:ext cx="416121" cy="43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g1e3f887e06e_0_8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284345" y="353253"/>
            <a:ext cx="538145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Vol1_Bim1_Aula1_Slide08 09_audio1 Holly Holly Holly">
            <a:hlinkClick r:id="" action="ppaction://media"/>
            <a:extLst>
              <a:ext uri="{FF2B5EF4-FFF2-40B4-BE49-F238E27FC236}">
                <a16:creationId xmlns:a16="http://schemas.microsoft.com/office/drawing/2014/main" id="{BCE68A18-EA6C-41EB-A4B1-0B5CACF9DD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8118" y="726503"/>
            <a:ext cx="812588" cy="812588"/>
          </a:xfrm>
          <a:prstGeom prst="rect">
            <a:avLst/>
          </a:prstGeom>
        </p:spPr>
      </p:pic>
      <p:pic>
        <p:nvPicPr>
          <p:cNvPr id="7" name="Imagem 6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8AA1107A-D45C-8B61-99C3-7B327F31D34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056" t="32197" r="34667" b="25038"/>
          <a:stretch/>
        </p:blipFill>
        <p:spPr>
          <a:xfrm>
            <a:off x="4516636" y="2208424"/>
            <a:ext cx="3446729" cy="2932090"/>
          </a:xfrm>
          <a:prstGeom prst="rect">
            <a:avLst/>
          </a:prstGeom>
        </p:spPr>
      </p:pic>
      <p:pic>
        <p:nvPicPr>
          <p:cNvPr id="8" name="Imagem 7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1288C609-F364-A8E2-7BAB-5BF3AC3E8A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333" t="32395" r="3833" b="26025"/>
          <a:stretch/>
        </p:blipFill>
        <p:spPr>
          <a:xfrm>
            <a:off x="8694694" y="2221968"/>
            <a:ext cx="3026892" cy="2850831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F4E1D43F-AABE-BA7B-4CED-2EC6785E1B34}"/>
              </a:ext>
            </a:extLst>
          </p:cNvPr>
          <p:cNvGrpSpPr/>
          <p:nvPr/>
        </p:nvGrpSpPr>
        <p:grpSpPr>
          <a:xfrm>
            <a:off x="7171955" y="353253"/>
            <a:ext cx="1582820" cy="447532"/>
            <a:chOff x="305605" y="2234344"/>
            <a:chExt cx="1582820" cy="447532"/>
          </a:xfrm>
        </p:grpSpPr>
        <p:sp>
          <p:nvSpPr>
            <p:cNvPr id="10" name="CaixaDeTexto 7">
              <a:extLst>
                <a:ext uri="{FF2B5EF4-FFF2-40B4-BE49-F238E27FC236}">
                  <a16:creationId xmlns:a16="http://schemas.microsoft.com/office/drawing/2014/main" id="{2BFB05D0-90D0-5A7E-2FC5-F6B2321CAD8D}"/>
                </a:ext>
              </a:extLst>
            </p:cNvPr>
            <p:cNvSpPr txBox="1"/>
            <p:nvPr/>
          </p:nvSpPr>
          <p:spPr>
            <a:xfrm>
              <a:off x="428151" y="2362131"/>
              <a:ext cx="146027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MOSTRE-ME</a:t>
              </a:r>
            </a:p>
          </p:txBody>
        </p:sp>
        <p:pic>
          <p:nvPicPr>
            <p:cNvPr id="11" name="Gráfico 1">
              <a:extLst>
                <a:ext uri="{FF2B5EF4-FFF2-40B4-BE49-F238E27FC236}">
                  <a16:creationId xmlns:a16="http://schemas.microsoft.com/office/drawing/2014/main" id="{64DBC20C-E04D-79F8-6EFB-CE546DD9B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1b9d7200af_0_203"/>
          <p:cNvSpPr/>
          <p:nvPr/>
        </p:nvSpPr>
        <p:spPr>
          <a:xfrm>
            <a:off x="1646104" y="5244027"/>
            <a:ext cx="719813" cy="719813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2666" b="1" dirty="0">
                <a:solidFill>
                  <a:schemeClr val="tx1"/>
                </a:solidFill>
              </a:rPr>
              <a:t>X</a:t>
            </a:r>
            <a:endParaRPr sz="2666" b="1" dirty="0">
              <a:solidFill>
                <a:schemeClr val="tx1"/>
              </a:solidFill>
            </a:endParaRPr>
          </a:p>
        </p:txBody>
      </p:sp>
      <p:sp>
        <p:nvSpPr>
          <p:cNvPr id="238" name="Google Shape;238;g21b9d7200af_0_203"/>
          <p:cNvSpPr txBox="1"/>
          <p:nvPr/>
        </p:nvSpPr>
        <p:spPr>
          <a:xfrm>
            <a:off x="926291" y="5275619"/>
            <a:ext cx="719813" cy="6566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2666" b="1" dirty="0">
                <a:solidFill>
                  <a:srgbClr val="74489D"/>
                </a:solidFill>
              </a:rPr>
              <a:t>A.</a:t>
            </a:r>
            <a:endParaRPr sz="2666" b="1" dirty="0">
              <a:solidFill>
                <a:srgbClr val="74489D"/>
              </a:solidFill>
            </a:endParaRPr>
          </a:p>
        </p:txBody>
      </p:sp>
      <p:sp>
        <p:nvSpPr>
          <p:cNvPr id="239" name="Google Shape;239;g21b9d7200af_0_203"/>
          <p:cNvSpPr/>
          <p:nvPr/>
        </p:nvSpPr>
        <p:spPr>
          <a:xfrm>
            <a:off x="5912193" y="5244027"/>
            <a:ext cx="719813" cy="719813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endParaRPr sz="2666">
              <a:solidFill>
                <a:srgbClr val="FF1515"/>
              </a:solidFill>
            </a:endParaRPr>
          </a:p>
        </p:txBody>
      </p:sp>
      <p:sp>
        <p:nvSpPr>
          <p:cNvPr id="240" name="Google Shape;240;g21b9d7200af_0_203"/>
          <p:cNvSpPr txBox="1"/>
          <p:nvPr/>
        </p:nvSpPr>
        <p:spPr>
          <a:xfrm>
            <a:off x="5192380" y="5275619"/>
            <a:ext cx="719813" cy="6566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2666" b="1" dirty="0">
                <a:solidFill>
                  <a:srgbClr val="74489D"/>
                </a:solidFill>
              </a:rPr>
              <a:t>B.</a:t>
            </a:r>
            <a:endParaRPr sz="2666" b="1" dirty="0">
              <a:solidFill>
                <a:srgbClr val="74489D"/>
              </a:solidFill>
            </a:endParaRPr>
          </a:p>
        </p:txBody>
      </p:sp>
      <p:sp>
        <p:nvSpPr>
          <p:cNvPr id="241" name="Google Shape;241;g21b9d7200af_0_203"/>
          <p:cNvSpPr/>
          <p:nvPr/>
        </p:nvSpPr>
        <p:spPr>
          <a:xfrm>
            <a:off x="9873561" y="5244027"/>
            <a:ext cx="719813" cy="719813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endParaRPr sz="2666">
              <a:solidFill>
                <a:srgbClr val="FF1515"/>
              </a:solidFill>
            </a:endParaRPr>
          </a:p>
        </p:txBody>
      </p:sp>
      <p:sp>
        <p:nvSpPr>
          <p:cNvPr id="242" name="Google Shape;242;g21b9d7200af_0_203"/>
          <p:cNvSpPr txBox="1"/>
          <p:nvPr/>
        </p:nvSpPr>
        <p:spPr>
          <a:xfrm>
            <a:off x="9153748" y="5275619"/>
            <a:ext cx="719813" cy="6566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2666" b="1" dirty="0">
                <a:solidFill>
                  <a:srgbClr val="74489D"/>
                </a:solidFill>
              </a:rPr>
              <a:t>C.</a:t>
            </a:r>
            <a:endParaRPr sz="2666" b="1" dirty="0">
              <a:solidFill>
                <a:srgbClr val="74489D"/>
              </a:solidFill>
            </a:endParaRPr>
          </a:p>
        </p:txBody>
      </p:sp>
      <p:pic>
        <p:nvPicPr>
          <p:cNvPr id="8" name="Imagem 7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973461A2-E148-54BF-0C63-C91B7AF852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22" t="34272" r="70112" b="25728"/>
          <a:stretch/>
        </p:blipFill>
        <p:spPr>
          <a:xfrm>
            <a:off x="453695" y="2350627"/>
            <a:ext cx="3189409" cy="2742486"/>
          </a:xfrm>
          <a:prstGeom prst="rect">
            <a:avLst/>
          </a:prstGeom>
        </p:spPr>
      </p:pic>
      <p:pic>
        <p:nvPicPr>
          <p:cNvPr id="9" name="Imagem 8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96C8DD89-1ABD-9891-8818-82D6781BAA3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056" t="32197" r="34667" b="25038"/>
          <a:stretch/>
        </p:blipFill>
        <p:spPr>
          <a:xfrm>
            <a:off x="4516636" y="2208424"/>
            <a:ext cx="3446729" cy="2932090"/>
          </a:xfrm>
          <a:prstGeom prst="rect">
            <a:avLst/>
          </a:prstGeom>
        </p:spPr>
      </p:pic>
      <p:pic>
        <p:nvPicPr>
          <p:cNvPr id="10" name="Imagem 9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A284D744-D4CB-6DB7-B053-2E99A9FCA3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333" t="32395" r="3833" b="26025"/>
          <a:stretch/>
        </p:blipFill>
        <p:spPr>
          <a:xfrm>
            <a:off x="8694694" y="2221968"/>
            <a:ext cx="3026892" cy="2850831"/>
          </a:xfrm>
          <a:prstGeom prst="rect">
            <a:avLst/>
          </a:prstGeom>
        </p:spPr>
      </p:pic>
      <p:sp>
        <p:nvSpPr>
          <p:cNvPr id="12" name="Google Shape;212;g1e3f887e06e_0_85">
            <a:extLst>
              <a:ext uri="{FF2B5EF4-FFF2-40B4-BE49-F238E27FC236}">
                <a16:creationId xmlns:a16="http://schemas.microsoft.com/office/drawing/2014/main" id="{2D237EBE-402E-FC13-2A1F-F76ED47D71BE}"/>
              </a:ext>
            </a:extLst>
          </p:cNvPr>
          <p:cNvSpPr txBox="1"/>
          <p:nvPr/>
        </p:nvSpPr>
        <p:spPr>
          <a:xfrm>
            <a:off x="540000" y="720705"/>
            <a:ext cx="5021492" cy="676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600"/>
            </a:pPr>
            <a:r>
              <a:rPr lang="pt-BR" sz="3199" dirty="0"/>
              <a:t>LISTEN AND MAKE AN </a:t>
            </a:r>
            <a:r>
              <a:rPr lang="pt-BR" sz="3199" b="1" dirty="0">
                <a:solidFill>
                  <a:srgbClr val="74489D"/>
                </a:solidFill>
              </a:rPr>
              <a:t>X</a:t>
            </a:r>
            <a:r>
              <a:rPr lang="pt-BR" sz="3199" dirty="0"/>
              <a:t>.</a:t>
            </a:r>
            <a:endParaRPr sz="3199" dirty="0"/>
          </a:p>
        </p:txBody>
      </p:sp>
      <p:pic>
        <p:nvPicPr>
          <p:cNvPr id="13" name="Vol1_Bim1_Aula1_Slide08 09_audio1 Holly Holly Holly">
            <a:hlinkClick r:id="" action="ppaction://media"/>
            <a:extLst>
              <a:ext uri="{FF2B5EF4-FFF2-40B4-BE49-F238E27FC236}">
                <a16:creationId xmlns:a16="http://schemas.microsoft.com/office/drawing/2014/main" id="{9FF0E5A6-EA42-1DA4-6FD4-2A00CC0CD4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8118" y="726503"/>
            <a:ext cx="812588" cy="812588"/>
          </a:xfrm>
          <a:prstGeom prst="rect">
            <a:avLst/>
          </a:prstGeom>
        </p:spPr>
      </p:pic>
      <p:sp>
        <p:nvSpPr>
          <p:cNvPr id="14" name="Título 2">
            <a:extLst>
              <a:ext uri="{FF2B5EF4-FFF2-40B4-BE49-F238E27FC236}">
                <a16:creationId xmlns:a16="http://schemas.microsoft.com/office/drawing/2014/main" id="{7A8D656B-F1CC-B26D-0587-ABE08A327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3271" y="341007"/>
            <a:ext cx="2594112" cy="1138743"/>
          </a:xfrm>
        </p:spPr>
        <p:txBody>
          <a:bodyPr/>
          <a:lstStyle/>
          <a:p>
            <a:pPr algn="ctr"/>
            <a:r>
              <a:rPr lang="pt-BR" sz="3100" dirty="0"/>
              <a:t>CORREÇÃO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2026 Template LI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Template LI" id="{5CE3388B-D4A6-41C2-B25B-2B7C7B023879}" vid="{6CDA67CD-7DB7-4FF5-9F88-44D566F907D5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2026 Template LI</Template>
  <TotalTime>1132</TotalTime>
  <Words>4340</Words>
  <Application>Microsoft Office PowerPoint</Application>
  <PresentationFormat>Personalizar</PresentationFormat>
  <Paragraphs>244</Paragraphs>
  <Slides>42</Slides>
  <Notes>41</Notes>
  <HiddenSlides>0</HiddenSlides>
  <MMClips>13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49" baseType="lpstr">
      <vt:lpstr>Lato</vt:lpstr>
      <vt:lpstr>Grandstander Medium</vt:lpstr>
      <vt:lpstr>Arial</vt:lpstr>
      <vt:lpstr>Grandstander SemiBold</vt:lpstr>
      <vt:lpstr>Verdana</vt:lpstr>
      <vt:lpstr>Grandstander</vt:lpstr>
      <vt:lpstr>2026 Template LI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CORREÇÃO</vt:lpstr>
      <vt:lpstr>Apresentação do PowerPoint</vt:lpstr>
      <vt:lpstr>CORREÇÃO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Neto</dc:creator>
  <cp:lastModifiedBy>Eduardo de Camargo Neto</cp:lastModifiedBy>
  <cp:revision>41</cp:revision>
  <dcterms:modified xsi:type="dcterms:W3CDTF">2025-08-25T13:58:01Z</dcterms:modified>
</cp:coreProperties>
</file>