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Lst>
  <p:sldSz cy="13716000" cx="24387025"/>
  <p:notesSz cx="13716000" cy="24387025"/>
  <p:embeddedFontLst>
    <p:embeddedFont>
      <p:font typeface="Poppins"/>
      <p:regular r:id="rId31"/>
      <p:bold r:id="rId32"/>
      <p:italic r:id="rId33"/>
      <p:boldItalic r:id="rId34"/>
    </p:embeddedFont>
    <p:embeddedFont>
      <p:font typeface="Lato"/>
      <p:regular r:id="rId35"/>
      <p:bold r:id="rId36"/>
      <p:italic r:id="rId37"/>
      <p:boldItalic r:id="rId38"/>
    </p:embeddedFont>
    <p:embeddedFont>
      <p:font typeface="Inter"/>
      <p:regular r:id="rId39"/>
      <p:bold r:id="rId40"/>
    </p:embeddedFont>
    <p:embeddedFont>
      <p:font typeface="Chelsea Market"/>
      <p:regular r:id="rId41"/>
    </p:embeddedFont>
    <p:embeddedFont>
      <p:font typeface="Poppins SemiBold"/>
      <p:regular r:id="rId42"/>
      <p:bold r:id="rId43"/>
      <p:italic r:id="rId44"/>
      <p:boldItalic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6" roundtripDataSignature="AMtx7miJWUnn2/C5NfF2v017bU39JNjDl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Inter-bold.fntdata"/><Relationship Id="rId20" Type="http://schemas.openxmlformats.org/officeDocument/2006/relationships/slide" Target="slides/slide16.xml"/><Relationship Id="rId42" Type="http://schemas.openxmlformats.org/officeDocument/2006/relationships/font" Target="fonts/PoppinsSemiBold-regular.fntdata"/><Relationship Id="rId41" Type="http://schemas.openxmlformats.org/officeDocument/2006/relationships/font" Target="fonts/ChelseaMarket-regular.fntdata"/><Relationship Id="rId22" Type="http://schemas.openxmlformats.org/officeDocument/2006/relationships/slide" Target="slides/slide18.xml"/><Relationship Id="rId44" Type="http://schemas.openxmlformats.org/officeDocument/2006/relationships/font" Target="fonts/PoppinsSemiBold-italic.fntdata"/><Relationship Id="rId21" Type="http://schemas.openxmlformats.org/officeDocument/2006/relationships/slide" Target="slides/slide17.xml"/><Relationship Id="rId43" Type="http://schemas.openxmlformats.org/officeDocument/2006/relationships/font" Target="fonts/PoppinsSemiBold-bold.fntdata"/><Relationship Id="rId24" Type="http://schemas.openxmlformats.org/officeDocument/2006/relationships/slide" Target="slides/slide20.xml"/><Relationship Id="rId46" Type="http://customschemas.google.com/relationships/presentationmetadata" Target="metadata"/><Relationship Id="rId23" Type="http://schemas.openxmlformats.org/officeDocument/2006/relationships/slide" Target="slides/slide19.xml"/><Relationship Id="rId45" Type="http://schemas.openxmlformats.org/officeDocument/2006/relationships/font" Target="fonts/PoppinsSemiBold-bold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oppins-regular.fntdata"/><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font" Target="fonts/Poppins-italic.fntdata"/><Relationship Id="rId10" Type="http://schemas.openxmlformats.org/officeDocument/2006/relationships/slide" Target="slides/slide6.xml"/><Relationship Id="rId32" Type="http://schemas.openxmlformats.org/officeDocument/2006/relationships/font" Target="fonts/Poppins-bold.fntdata"/><Relationship Id="rId13" Type="http://schemas.openxmlformats.org/officeDocument/2006/relationships/slide" Target="slides/slide9.xml"/><Relationship Id="rId35" Type="http://schemas.openxmlformats.org/officeDocument/2006/relationships/font" Target="fonts/Lato-regular.fntdata"/><Relationship Id="rId12" Type="http://schemas.openxmlformats.org/officeDocument/2006/relationships/slide" Target="slides/slide8.xml"/><Relationship Id="rId34" Type="http://schemas.openxmlformats.org/officeDocument/2006/relationships/font" Target="fonts/Poppins-boldItalic.fntdata"/><Relationship Id="rId15" Type="http://schemas.openxmlformats.org/officeDocument/2006/relationships/slide" Target="slides/slide11.xml"/><Relationship Id="rId37" Type="http://schemas.openxmlformats.org/officeDocument/2006/relationships/font" Target="fonts/Lato-italic.fntdata"/><Relationship Id="rId14" Type="http://schemas.openxmlformats.org/officeDocument/2006/relationships/slide" Target="slides/slide10.xml"/><Relationship Id="rId36" Type="http://schemas.openxmlformats.org/officeDocument/2006/relationships/font" Target="fonts/Lato-bold.fntdata"/><Relationship Id="rId17" Type="http://schemas.openxmlformats.org/officeDocument/2006/relationships/slide" Target="slides/slide13.xml"/><Relationship Id="rId39" Type="http://schemas.openxmlformats.org/officeDocument/2006/relationships/font" Target="fonts/Inter-regular.fntdata"/><Relationship Id="rId16" Type="http://schemas.openxmlformats.org/officeDocument/2006/relationships/slide" Target="slides/slide12.xml"/><Relationship Id="rId38" Type="http://schemas.openxmlformats.org/officeDocument/2006/relationships/font" Target="fonts/Lato-boldItalic.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ef241b8ae1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ef241b8ae1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ef241b8ae1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2ef241b8ae1_0_1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7" name="Google Shape;207;g2ef241b8ae1_0_1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8" name="Google Shape;208;g2ef241b8ae1_0_1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2ef241b8ae1_0_2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4" name="Google Shape;234;g2ef241b8ae1_0_2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5" name="Google Shape;235;g2ef241b8ae1_0_2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2ef241b8ae1_0_2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5" name="Google Shape;285;g2ef241b8ae1_0_2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6" name="Google Shape;286;g2ef241b8ae1_0_26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2ef241b8ae1_0_2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7" name="Google Shape;317;g2ef241b8ae1_0_2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8" name="Google Shape;318;g2ef241b8ae1_0_29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2ef241b8ae1_0_3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3" name="Google Shape;333;g2ef241b8ae1_0_30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4" name="Google Shape;334;g2ef241b8ae1_0_30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2ef241b8ae1_0_3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3" name="Google Shape;363;g2ef241b8ae1_0_3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4" name="Google Shape;364;g2ef241b8ae1_0_33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2ef241b8ae1_0_4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1" name="Google Shape;431;g2ef241b8ae1_0_40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2" name="Google Shape;432;g2ef241b8ae1_0_40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2ef241b8ae1_0_4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8" name="Google Shape;448;g2ef241b8ae1_0_4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9" name="Google Shape;449;g2ef241b8ae1_0_4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2ef241b8ae1_0_4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6" name="Google Shape;466;g2ef241b8ae1_0_4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7" name="Google Shape;467;g2ef241b8ae1_0_43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2ef241b8ae1_0_4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4" name="Google Shape;484;g2ef241b8ae1_0_4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5" name="Google Shape;485;g2ef241b8ae1_0_45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 name="Shape 24"/>
        <p:cNvGrpSpPr/>
        <p:nvPr/>
      </p:nvGrpSpPr>
      <p:grpSpPr>
        <a:xfrm>
          <a:off x="0" y="0"/>
          <a:ext cx="0" cy="0"/>
          <a:chOff x="0" y="0"/>
          <a:chExt cx="0" cy="0"/>
        </a:xfrm>
      </p:grpSpPr>
      <p:sp>
        <p:nvSpPr>
          <p:cNvPr id="25" name="Google Shape;25;g2ef241b8ae1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 name="Google Shape;26;g2ef241b8ae1_0_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 name="Google Shape;27;g2ef241b8ae1_0_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2ef241b8ae1_0_4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3" name="Google Shape;493;g2ef241b8ae1_0_4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4" name="Google Shape;494;g2ef241b8ae1_0_46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2ef241b8ae1_0_4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8" name="Google Shape;528;g2ef241b8ae1_0_4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9" name="Google Shape;529;g2ef241b8ae1_0_49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g2ef241b8ae1_0_5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2" name="Google Shape;552;g2ef241b8ae1_0_5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3" name="Google Shape;553;g2ef241b8ae1_0_5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g2ef241b8ae1_0_5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9" name="Google Shape;599;g2ef241b8ae1_0_56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0" name="Google Shape;600;g2ef241b8ae1_0_56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g2ef241b8ae1_0_5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8" name="Google Shape;628;g2ef241b8ae1_0_5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9" name="Google Shape;629;g2ef241b8ae1_0_59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g2ef241b8ae1_0_6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5" name="Google Shape;655;g2ef241b8ae1_0_6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6" name="Google Shape;656;g2ef241b8ae1_0_6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3" name="Shape 723"/>
        <p:cNvGrpSpPr/>
        <p:nvPr/>
      </p:nvGrpSpPr>
      <p:grpSpPr>
        <a:xfrm>
          <a:off x="0" y="0"/>
          <a:ext cx="0" cy="0"/>
          <a:chOff x="0" y="0"/>
          <a:chExt cx="0" cy="0"/>
        </a:xfrm>
      </p:grpSpPr>
      <p:sp>
        <p:nvSpPr>
          <p:cNvPr id="724" name="Google Shape;724;g2ef241b8ae1_0_6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5" name="Google Shape;725;g2ef241b8ae1_0_6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6" name="Google Shape;726;g2ef241b8ae1_0_6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 name="Shape 37"/>
        <p:cNvGrpSpPr/>
        <p:nvPr/>
      </p:nvGrpSpPr>
      <p:grpSpPr>
        <a:xfrm>
          <a:off x="0" y="0"/>
          <a:ext cx="0" cy="0"/>
          <a:chOff x="0" y="0"/>
          <a:chExt cx="0" cy="0"/>
        </a:xfrm>
      </p:grpSpPr>
      <p:sp>
        <p:nvSpPr>
          <p:cNvPr id="38" name="Google Shape;38;g2ef241b8ae1_0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 name="Google Shape;39;g2ef241b8ae1_0_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 name="Google Shape;40;g2ef241b8ae1_0_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2ef241b8ae1_0_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 name="Google Shape;87;g2ef241b8ae1_0_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 name="Google Shape;88;g2ef241b8ae1_0_7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2ef241b8ae1_0_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 name="Google Shape;100;g2ef241b8ae1_0_8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 name="Google Shape;101;g2ef241b8ae1_0_8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2ef241b8ae1_0_1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 name="Google Shape;121;g2ef241b8ae1_0_10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2" name="Google Shape;122;g2ef241b8ae1_0_10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2ef241b8ae1_0_1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 name="Google Shape;145;g2ef241b8ae1_0_1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6" name="Google Shape;146;g2ef241b8ae1_0_1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2ef241b8ae1_0_1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0" name="Google Shape;160;g2ef241b8ae1_0_1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1" name="Google Shape;161;g2ef241b8ae1_0_1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2ef241b8ae1_0_1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7" name="Google Shape;177;g2ef241b8ae1_0_1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8" name="Google Shape;178;g2ef241b8ae1_0_15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7.png"/><Relationship Id="rId4" Type="http://schemas.openxmlformats.org/officeDocument/2006/relationships/image" Target="../media/image10.png"/><Relationship Id="rId5" Type="http://schemas.openxmlformats.org/officeDocument/2006/relationships/image" Target="../media/image3.png"/><Relationship Id="rId6" Type="http://schemas.openxmlformats.org/officeDocument/2006/relationships/image" Target="../media/image8.png"/><Relationship Id="rId7"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7.png"/><Relationship Id="rId4" Type="http://schemas.openxmlformats.org/officeDocument/2006/relationships/image" Target="../media/image18.png"/><Relationship Id="rId9" Type="http://schemas.openxmlformats.org/officeDocument/2006/relationships/image" Target="../media/image63.png"/><Relationship Id="rId5" Type="http://schemas.openxmlformats.org/officeDocument/2006/relationships/image" Target="../media/image17.png"/><Relationship Id="rId6" Type="http://schemas.openxmlformats.org/officeDocument/2006/relationships/image" Target="../media/image2.png"/><Relationship Id="rId7" Type="http://schemas.openxmlformats.org/officeDocument/2006/relationships/image" Target="../media/image68.png"/><Relationship Id="rId8" Type="http://schemas.openxmlformats.org/officeDocument/2006/relationships/image" Target="../media/image62.png"/></Relationships>
</file>

<file path=ppt/slides/_rels/slide11.xml.rels><?xml version="1.0" encoding="UTF-8" standalone="yes"?><Relationships xmlns="http://schemas.openxmlformats.org/package/2006/relationships"><Relationship Id="rId11" Type="http://schemas.openxmlformats.org/officeDocument/2006/relationships/image" Target="../media/image66.png"/><Relationship Id="rId10" Type="http://schemas.openxmlformats.org/officeDocument/2006/relationships/image" Target="../media/image71.png"/><Relationship Id="rId13" Type="http://schemas.openxmlformats.org/officeDocument/2006/relationships/image" Target="../media/image72.png"/><Relationship Id="rId12" Type="http://schemas.openxmlformats.org/officeDocument/2006/relationships/image" Target="../media/image59.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1.png"/><Relationship Id="rId4" Type="http://schemas.openxmlformats.org/officeDocument/2006/relationships/image" Target="../media/image22.png"/><Relationship Id="rId9" Type="http://schemas.openxmlformats.org/officeDocument/2006/relationships/image" Target="../media/image75.png"/><Relationship Id="rId15" Type="http://schemas.openxmlformats.org/officeDocument/2006/relationships/image" Target="../media/image65.png"/><Relationship Id="rId14" Type="http://schemas.openxmlformats.org/officeDocument/2006/relationships/image" Target="../media/image78.png"/><Relationship Id="rId17" Type="http://schemas.openxmlformats.org/officeDocument/2006/relationships/image" Target="../media/image74.png"/><Relationship Id="rId16" Type="http://schemas.openxmlformats.org/officeDocument/2006/relationships/image" Target="../media/image97.png"/><Relationship Id="rId5" Type="http://schemas.openxmlformats.org/officeDocument/2006/relationships/image" Target="../media/image26.png"/><Relationship Id="rId19" Type="http://schemas.openxmlformats.org/officeDocument/2006/relationships/image" Target="../media/image73.png"/><Relationship Id="rId6" Type="http://schemas.openxmlformats.org/officeDocument/2006/relationships/image" Target="../media/image2.png"/><Relationship Id="rId18" Type="http://schemas.openxmlformats.org/officeDocument/2006/relationships/image" Target="../media/image128.png"/><Relationship Id="rId7" Type="http://schemas.openxmlformats.org/officeDocument/2006/relationships/image" Target="../media/image76.png"/><Relationship Id="rId8" Type="http://schemas.openxmlformats.org/officeDocument/2006/relationships/image" Target="../media/image6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6.png"/><Relationship Id="rId4" Type="http://schemas.openxmlformats.org/officeDocument/2006/relationships/image" Target="../media/image27.png"/><Relationship Id="rId5" Type="http://schemas.openxmlformats.org/officeDocument/2006/relationships/image" Target="../media/image20.png"/><Relationship Id="rId6" Type="http://schemas.openxmlformats.org/officeDocument/2006/relationships/image" Target="../media/image2.png"/><Relationship Id="rId7" Type="http://schemas.openxmlformats.org/officeDocument/2006/relationships/image" Target="../media/image90.png"/><Relationship Id="rId8" Type="http://schemas.openxmlformats.org/officeDocument/2006/relationships/image" Target="../media/image8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87.png"/><Relationship Id="rId4" Type="http://schemas.openxmlformats.org/officeDocument/2006/relationships/image" Target="../media/image9.png"/><Relationship Id="rId5" Type="http://schemas.openxmlformats.org/officeDocument/2006/relationships/image" Target="../media/image92.png"/><Relationship Id="rId6" Type="http://schemas.openxmlformats.org/officeDocument/2006/relationships/image" Target="../media/image11.png"/><Relationship Id="rId7"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89.png"/><Relationship Id="rId4" Type="http://schemas.openxmlformats.org/officeDocument/2006/relationships/image" Target="../media/image22.png"/><Relationship Id="rId5" Type="http://schemas.openxmlformats.org/officeDocument/2006/relationships/image" Target="../media/image26.png"/><Relationship Id="rId6" Type="http://schemas.openxmlformats.org/officeDocument/2006/relationships/image" Target="../media/image2.png"/></Relationships>
</file>

<file path=ppt/slides/_rels/slide15.xml.rels><?xml version="1.0" encoding="UTF-8" standalone="yes"?><Relationships xmlns="http://schemas.openxmlformats.org/package/2006/relationships"><Relationship Id="rId20" Type="http://schemas.openxmlformats.org/officeDocument/2006/relationships/image" Target="../media/image111.png"/><Relationship Id="rId22" Type="http://schemas.openxmlformats.org/officeDocument/2006/relationships/image" Target="../media/image114.png"/><Relationship Id="rId21" Type="http://schemas.openxmlformats.org/officeDocument/2006/relationships/image" Target="../media/image105.png"/><Relationship Id="rId24" Type="http://schemas.openxmlformats.org/officeDocument/2006/relationships/image" Target="../media/image116.png"/><Relationship Id="rId23" Type="http://schemas.openxmlformats.org/officeDocument/2006/relationships/image" Target="../media/image112.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91.png"/><Relationship Id="rId26" Type="http://schemas.openxmlformats.org/officeDocument/2006/relationships/image" Target="../media/image122.png"/><Relationship Id="rId25" Type="http://schemas.openxmlformats.org/officeDocument/2006/relationships/image" Target="../media/image115.png"/><Relationship Id="rId28" Type="http://schemas.openxmlformats.org/officeDocument/2006/relationships/image" Target="../media/image123.png"/><Relationship Id="rId27" Type="http://schemas.openxmlformats.org/officeDocument/2006/relationships/image" Target="../media/image118.png"/><Relationship Id="rId5" Type="http://schemas.openxmlformats.org/officeDocument/2006/relationships/image" Target="../media/image17.png"/><Relationship Id="rId6" Type="http://schemas.openxmlformats.org/officeDocument/2006/relationships/image" Target="../media/image2.png"/><Relationship Id="rId29" Type="http://schemas.openxmlformats.org/officeDocument/2006/relationships/image" Target="../media/image109.png"/><Relationship Id="rId7" Type="http://schemas.openxmlformats.org/officeDocument/2006/relationships/image" Target="../media/image96.png"/><Relationship Id="rId8" Type="http://schemas.openxmlformats.org/officeDocument/2006/relationships/image" Target="../media/image143.png"/><Relationship Id="rId30" Type="http://schemas.openxmlformats.org/officeDocument/2006/relationships/image" Target="../media/image135.png"/><Relationship Id="rId11" Type="http://schemas.openxmlformats.org/officeDocument/2006/relationships/image" Target="../media/image98.png"/><Relationship Id="rId10" Type="http://schemas.openxmlformats.org/officeDocument/2006/relationships/image" Target="../media/image106.png"/><Relationship Id="rId13" Type="http://schemas.openxmlformats.org/officeDocument/2006/relationships/image" Target="../media/image104.png"/><Relationship Id="rId12" Type="http://schemas.openxmlformats.org/officeDocument/2006/relationships/image" Target="../media/image95.png"/><Relationship Id="rId15" Type="http://schemas.openxmlformats.org/officeDocument/2006/relationships/image" Target="../media/image107.png"/><Relationship Id="rId14" Type="http://schemas.openxmlformats.org/officeDocument/2006/relationships/image" Target="../media/image146.png"/><Relationship Id="rId17" Type="http://schemas.openxmlformats.org/officeDocument/2006/relationships/image" Target="../media/image103.png"/><Relationship Id="rId16" Type="http://schemas.openxmlformats.org/officeDocument/2006/relationships/image" Target="../media/image110.png"/><Relationship Id="rId19" Type="http://schemas.openxmlformats.org/officeDocument/2006/relationships/image" Target="../media/image108.png"/><Relationship Id="rId18" Type="http://schemas.openxmlformats.org/officeDocument/2006/relationships/image" Target="../media/image10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6.png"/><Relationship Id="rId4" Type="http://schemas.openxmlformats.org/officeDocument/2006/relationships/image" Target="../media/image27.png"/><Relationship Id="rId5" Type="http://schemas.openxmlformats.org/officeDocument/2006/relationships/image" Target="../media/image20.png"/><Relationship Id="rId6" Type="http://schemas.openxmlformats.org/officeDocument/2006/relationships/image" Target="../media/image2.png"/><Relationship Id="rId7" Type="http://schemas.openxmlformats.org/officeDocument/2006/relationships/image" Target="../media/image131.png"/><Relationship Id="rId8" Type="http://schemas.openxmlformats.org/officeDocument/2006/relationships/image" Target="../media/image13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34.png"/><Relationship Id="rId4" Type="http://schemas.openxmlformats.org/officeDocument/2006/relationships/image" Target="../media/image23.png"/><Relationship Id="rId5" Type="http://schemas.openxmlformats.org/officeDocument/2006/relationships/image" Target="../media/image5.png"/><Relationship Id="rId6" Type="http://schemas.openxmlformats.org/officeDocument/2006/relationships/image" Target="../media/image2.png"/><Relationship Id="rId7" Type="http://schemas.openxmlformats.org/officeDocument/2006/relationships/image" Target="../media/image139.png"/><Relationship Id="rId8" Type="http://schemas.openxmlformats.org/officeDocument/2006/relationships/image" Target="../media/image1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4.png"/><Relationship Id="rId4" Type="http://schemas.openxmlformats.org/officeDocument/2006/relationships/image" Target="../media/image18.png"/><Relationship Id="rId5" Type="http://schemas.openxmlformats.org/officeDocument/2006/relationships/image" Target="../media/image17.png"/><Relationship Id="rId6" Type="http://schemas.openxmlformats.org/officeDocument/2006/relationships/image" Target="../media/image2.png"/><Relationship Id="rId7" Type="http://schemas.openxmlformats.org/officeDocument/2006/relationships/image" Target="../media/image132.png"/><Relationship Id="rId8" Type="http://schemas.openxmlformats.org/officeDocument/2006/relationships/image" Target="../media/image14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85.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6.png"/><Relationship Id="rId4" Type="http://schemas.openxmlformats.org/officeDocument/2006/relationships/image" Target="../media/image27.png"/><Relationship Id="rId5" Type="http://schemas.openxmlformats.org/officeDocument/2006/relationships/image" Target="../media/image20.png"/><Relationship Id="rId6" Type="http://schemas.openxmlformats.org/officeDocument/2006/relationships/image" Target="../media/image2.png"/><Relationship Id="rId7" Type="http://schemas.openxmlformats.org/officeDocument/2006/relationships/image" Target="../media/image16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89.png"/><Relationship Id="rId4" Type="http://schemas.openxmlformats.org/officeDocument/2006/relationships/image" Target="../media/image22.png"/><Relationship Id="rId5" Type="http://schemas.openxmlformats.org/officeDocument/2006/relationships/image" Target="../media/image26.png"/><Relationship Id="rId6" Type="http://schemas.openxmlformats.org/officeDocument/2006/relationships/image" Target="../media/image2.png"/><Relationship Id="rId7" Type="http://schemas.openxmlformats.org/officeDocument/2006/relationships/image" Target="../media/image17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164.png"/><Relationship Id="rId5" Type="http://schemas.openxmlformats.org/officeDocument/2006/relationships/image" Target="../media/image17.png"/><Relationship Id="rId6" Type="http://schemas.openxmlformats.org/officeDocument/2006/relationships/image" Target="../media/image2.png"/><Relationship Id="rId7" Type="http://schemas.openxmlformats.org/officeDocument/2006/relationships/image" Target="../media/image160.png"/><Relationship Id="rId8" Type="http://schemas.openxmlformats.org/officeDocument/2006/relationships/image" Target="../media/image6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6.png"/><Relationship Id="rId4" Type="http://schemas.openxmlformats.org/officeDocument/2006/relationships/image" Target="../media/image27.png"/><Relationship Id="rId9" Type="http://schemas.openxmlformats.org/officeDocument/2006/relationships/image" Target="../media/image167.png"/><Relationship Id="rId5" Type="http://schemas.openxmlformats.org/officeDocument/2006/relationships/image" Target="../media/image20.png"/><Relationship Id="rId6" Type="http://schemas.openxmlformats.org/officeDocument/2006/relationships/image" Target="../media/image2.png"/><Relationship Id="rId7" Type="http://schemas.openxmlformats.org/officeDocument/2006/relationships/image" Target="../media/image174.png"/><Relationship Id="rId8" Type="http://schemas.openxmlformats.org/officeDocument/2006/relationships/image" Target="../media/image21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89.png"/><Relationship Id="rId4" Type="http://schemas.openxmlformats.org/officeDocument/2006/relationships/image" Target="../media/image22.png"/><Relationship Id="rId9" Type="http://schemas.openxmlformats.org/officeDocument/2006/relationships/image" Target="../media/image189.png"/><Relationship Id="rId5" Type="http://schemas.openxmlformats.org/officeDocument/2006/relationships/image" Target="../media/image26.png"/><Relationship Id="rId6" Type="http://schemas.openxmlformats.org/officeDocument/2006/relationships/image" Target="../media/image2.png"/><Relationship Id="rId7" Type="http://schemas.openxmlformats.org/officeDocument/2006/relationships/image" Target="../media/image186.png"/><Relationship Id="rId8" Type="http://schemas.openxmlformats.org/officeDocument/2006/relationships/image" Target="../media/image182.png"/><Relationship Id="rId11" Type="http://schemas.openxmlformats.org/officeDocument/2006/relationships/image" Target="../media/image195.png"/><Relationship Id="rId10" Type="http://schemas.openxmlformats.org/officeDocument/2006/relationships/image" Target="../media/image183.png"/><Relationship Id="rId12" Type="http://schemas.openxmlformats.org/officeDocument/2006/relationships/image" Target="../media/image184.png"/></Relationships>
</file>

<file path=ppt/slides/_rels/slide25.xml.rels><?xml version="1.0" encoding="UTF-8" standalone="yes"?><Relationships xmlns="http://schemas.openxmlformats.org/package/2006/relationships"><Relationship Id="rId20" Type="http://schemas.openxmlformats.org/officeDocument/2006/relationships/image" Target="../media/image200.png"/><Relationship Id="rId22" Type="http://schemas.openxmlformats.org/officeDocument/2006/relationships/hyperlink" Target="https://eatemp.com/powerpoint-org-chart-template/" TargetMode="External"/><Relationship Id="rId21" Type="http://schemas.openxmlformats.org/officeDocument/2006/relationships/image" Target="../media/image204.png"/><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03.png"/><Relationship Id="rId5" Type="http://schemas.openxmlformats.org/officeDocument/2006/relationships/image" Target="../media/image17.png"/><Relationship Id="rId6" Type="http://schemas.openxmlformats.org/officeDocument/2006/relationships/image" Target="../media/image2.png"/><Relationship Id="rId7" Type="http://schemas.openxmlformats.org/officeDocument/2006/relationships/image" Target="../media/image179.png"/><Relationship Id="rId8" Type="http://schemas.openxmlformats.org/officeDocument/2006/relationships/image" Target="../media/image190.png"/><Relationship Id="rId11" Type="http://schemas.openxmlformats.org/officeDocument/2006/relationships/image" Target="../media/image180.png"/><Relationship Id="rId10" Type="http://schemas.openxmlformats.org/officeDocument/2006/relationships/image" Target="../media/image187.png"/><Relationship Id="rId13" Type="http://schemas.openxmlformats.org/officeDocument/2006/relationships/image" Target="../media/image198.png"/><Relationship Id="rId12" Type="http://schemas.openxmlformats.org/officeDocument/2006/relationships/image" Target="../media/image214.png"/><Relationship Id="rId15" Type="http://schemas.openxmlformats.org/officeDocument/2006/relationships/image" Target="../media/image197.png"/><Relationship Id="rId14" Type="http://schemas.openxmlformats.org/officeDocument/2006/relationships/image" Target="../media/image215.png"/><Relationship Id="rId17" Type="http://schemas.openxmlformats.org/officeDocument/2006/relationships/image" Target="../media/image196.png"/><Relationship Id="rId16" Type="http://schemas.openxmlformats.org/officeDocument/2006/relationships/image" Target="../media/image191.png"/><Relationship Id="rId19" Type="http://schemas.openxmlformats.org/officeDocument/2006/relationships/image" Target="../media/image193.png"/><Relationship Id="rId18" Type="http://schemas.openxmlformats.org/officeDocument/2006/relationships/image" Target="../media/image19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13.png"/><Relationship Id="rId4" Type="http://schemas.openxmlformats.org/officeDocument/2006/relationships/image" Target="../media/image209.png"/><Relationship Id="rId9" Type="http://schemas.openxmlformats.org/officeDocument/2006/relationships/image" Target="../media/image210.png"/><Relationship Id="rId5" Type="http://schemas.openxmlformats.org/officeDocument/2006/relationships/image" Target="../media/image208.png"/><Relationship Id="rId6" Type="http://schemas.openxmlformats.org/officeDocument/2006/relationships/image" Target="../media/image211.png"/><Relationship Id="rId7" Type="http://schemas.openxmlformats.org/officeDocument/2006/relationships/image" Target="../media/image2.png"/><Relationship Id="rId8" Type="http://schemas.openxmlformats.org/officeDocument/2006/relationships/hyperlink" Target="https://unsplash.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23.png"/><Relationship Id="rId5" Type="http://schemas.openxmlformats.org/officeDocument/2006/relationships/image" Target="../media/image5.png"/><Relationship Id="rId6" Type="http://schemas.openxmlformats.org/officeDocument/2006/relationships/image" Target="../media/image15.png"/><Relationship Id="rId7"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4.png"/><Relationship Id="rId4" Type="http://schemas.openxmlformats.org/officeDocument/2006/relationships/image" Target="../media/image18.png"/><Relationship Id="rId5" Type="http://schemas.openxmlformats.org/officeDocument/2006/relationships/image" Target="../media/image17.png"/><Relationship Id="rId6"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6.png"/><Relationship Id="rId4" Type="http://schemas.openxmlformats.org/officeDocument/2006/relationships/image" Target="../media/image27.png"/><Relationship Id="rId9" Type="http://schemas.openxmlformats.org/officeDocument/2006/relationships/image" Target="../media/image33.png"/><Relationship Id="rId5" Type="http://schemas.openxmlformats.org/officeDocument/2006/relationships/image" Target="../media/image20.png"/><Relationship Id="rId6" Type="http://schemas.openxmlformats.org/officeDocument/2006/relationships/image" Target="../media/image2.png"/><Relationship Id="rId7" Type="http://schemas.openxmlformats.org/officeDocument/2006/relationships/image" Target="../media/image81.png"/><Relationship Id="rId8" Type="http://schemas.openxmlformats.org/officeDocument/2006/relationships/image" Target="../media/image3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1.png"/><Relationship Id="rId4" Type="http://schemas.openxmlformats.org/officeDocument/2006/relationships/image" Target="../media/image22.png"/><Relationship Id="rId10" Type="http://schemas.openxmlformats.org/officeDocument/2006/relationships/image" Target="../media/image43.png"/><Relationship Id="rId9" Type="http://schemas.openxmlformats.org/officeDocument/2006/relationships/image" Target="../media/image29.png"/><Relationship Id="rId5" Type="http://schemas.openxmlformats.org/officeDocument/2006/relationships/image" Target="../media/image26.png"/><Relationship Id="rId6" Type="http://schemas.openxmlformats.org/officeDocument/2006/relationships/image" Target="../media/image2.png"/><Relationship Id="rId7" Type="http://schemas.openxmlformats.org/officeDocument/2006/relationships/image" Target="../media/image19.png"/><Relationship Id="rId8" Type="http://schemas.openxmlformats.org/officeDocument/2006/relationships/image" Target="../media/image3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28.png"/><Relationship Id="rId6" Type="http://schemas.openxmlformats.org/officeDocument/2006/relationships/image" Target="../media/image11.png"/><Relationship Id="rId7" Type="http://schemas.openxmlformats.org/officeDocument/2006/relationships/image" Target="../media/image2.png"/><Relationship Id="rId8" Type="http://schemas.openxmlformats.org/officeDocument/2006/relationships/image" Target="../media/image3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7.png"/><Relationship Id="rId4" Type="http://schemas.openxmlformats.org/officeDocument/2006/relationships/image" Target="../media/image18.png"/><Relationship Id="rId5" Type="http://schemas.openxmlformats.org/officeDocument/2006/relationships/image" Target="../media/image17.png"/><Relationship Id="rId6" Type="http://schemas.openxmlformats.org/officeDocument/2006/relationships/image" Target="../media/image2.png"/><Relationship Id="rId7" Type="http://schemas.openxmlformats.org/officeDocument/2006/relationships/image" Target="../media/image5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6.png"/><Relationship Id="rId4" Type="http://schemas.openxmlformats.org/officeDocument/2006/relationships/image" Target="../media/image27.png"/><Relationship Id="rId9" Type="http://schemas.openxmlformats.org/officeDocument/2006/relationships/image" Target="../media/image53.png"/><Relationship Id="rId5" Type="http://schemas.openxmlformats.org/officeDocument/2006/relationships/image" Target="../media/image20.png"/><Relationship Id="rId6" Type="http://schemas.openxmlformats.org/officeDocument/2006/relationships/image" Target="../media/image2.png"/><Relationship Id="rId7" Type="http://schemas.openxmlformats.org/officeDocument/2006/relationships/image" Target="../media/image51.png"/><Relationship Id="rId8" Type="http://schemas.openxmlformats.org/officeDocument/2006/relationships/image" Target="../media/image5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DDD4"/>
        </a:solidFill>
      </p:bgPr>
    </p:bg>
    <p:spTree>
      <p:nvGrpSpPr>
        <p:cNvPr id="15" name="Shape 15"/>
        <p:cNvGrpSpPr/>
        <p:nvPr/>
      </p:nvGrpSpPr>
      <p:grpSpPr>
        <a:xfrm>
          <a:off x="0" y="0"/>
          <a:ext cx="0" cy="0"/>
          <a:chOff x="0" y="0"/>
          <a:chExt cx="0" cy="0"/>
        </a:xfrm>
      </p:grpSpPr>
      <p:pic>
        <p:nvPicPr>
          <p:cNvPr descr=" " id="16" name="Google Shape;16;g2ef241b8ae1_0_0"/>
          <p:cNvPicPr preferRelativeResize="0"/>
          <p:nvPr/>
        </p:nvPicPr>
        <p:blipFill rotWithShape="1">
          <a:blip r:embed="rId3">
            <a:alphaModFix/>
          </a:blip>
          <a:srcRect b="0" l="0" r="0" t="0"/>
          <a:stretch/>
        </p:blipFill>
        <p:spPr>
          <a:xfrm>
            <a:off x="19367080" y="1208758"/>
            <a:ext cx="2862490" cy="5724265"/>
          </a:xfrm>
          <a:prstGeom prst="rect">
            <a:avLst/>
          </a:prstGeom>
          <a:noFill/>
          <a:ln>
            <a:noFill/>
          </a:ln>
        </p:spPr>
      </p:pic>
      <p:pic>
        <p:nvPicPr>
          <p:cNvPr descr=" " id="17" name="Google Shape;17;g2ef241b8ae1_0_0"/>
          <p:cNvPicPr preferRelativeResize="0"/>
          <p:nvPr/>
        </p:nvPicPr>
        <p:blipFill rotWithShape="1">
          <a:blip r:embed="rId4">
            <a:alphaModFix/>
          </a:blip>
          <a:srcRect b="0" l="0" r="0" t="0"/>
          <a:stretch/>
        </p:blipFill>
        <p:spPr>
          <a:xfrm>
            <a:off x="20745268" y="1155700"/>
            <a:ext cx="2968596" cy="5830357"/>
          </a:xfrm>
          <a:prstGeom prst="rect">
            <a:avLst/>
          </a:prstGeom>
          <a:noFill/>
          <a:ln>
            <a:noFill/>
          </a:ln>
        </p:spPr>
      </p:pic>
      <p:pic>
        <p:nvPicPr>
          <p:cNvPr descr=" " id="18" name="Google Shape;18;g2ef241b8ae1_0_0"/>
          <p:cNvPicPr preferRelativeResize="0"/>
          <p:nvPr/>
        </p:nvPicPr>
        <p:blipFill rotWithShape="1">
          <a:blip r:embed="rId5">
            <a:alphaModFix/>
          </a:blip>
          <a:srcRect b="0" l="0" r="0" t="0"/>
          <a:stretch/>
        </p:blipFill>
        <p:spPr>
          <a:xfrm>
            <a:off x="622378" y="8839200"/>
            <a:ext cx="4128016" cy="4127500"/>
          </a:xfrm>
          <a:prstGeom prst="rect">
            <a:avLst/>
          </a:prstGeom>
          <a:noFill/>
          <a:ln>
            <a:noFill/>
          </a:ln>
        </p:spPr>
      </p:pic>
      <p:sp>
        <p:nvSpPr>
          <p:cNvPr id="19" name="Google Shape;19;g2ef241b8ae1_0_0"/>
          <p:cNvSpPr/>
          <p:nvPr/>
        </p:nvSpPr>
        <p:spPr>
          <a:xfrm>
            <a:off x="-1464916" y="2095500"/>
            <a:ext cx="13544100" cy="63543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CD7465"/>
              </a:buClr>
              <a:buSzPts val="24000"/>
              <a:buFont typeface="Chelsea Market"/>
              <a:buNone/>
            </a:pPr>
            <a:r>
              <a:rPr b="0" i="0" lang="en-US" sz="24000" u="none" cap="none" strike="noStrike">
                <a:solidFill>
                  <a:srgbClr val="CD7465"/>
                </a:solidFill>
                <a:latin typeface="Chelsea Market"/>
                <a:ea typeface="Chelsea Market"/>
                <a:cs typeface="Chelsea Market"/>
                <a:sym typeface="Chelsea Market"/>
              </a:rPr>
              <a:t>Self-</a:t>
            </a:r>
            <a:endParaRPr b="0" i="0" sz="24000" u="none" cap="none" strike="noStrike">
              <a:solidFill>
                <a:srgbClr val="CD7465"/>
              </a:solidFill>
              <a:latin typeface="Chelsea Market"/>
              <a:ea typeface="Chelsea Market"/>
              <a:cs typeface="Chelsea Market"/>
              <a:sym typeface="Chelsea Market"/>
            </a:endParaRPr>
          </a:p>
          <a:p>
            <a:pPr indent="0" lvl="0" marL="0" marR="0" rtl="0" algn="r">
              <a:spcBef>
                <a:spcPts val="0"/>
              </a:spcBef>
              <a:spcAft>
                <a:spcPts val="0"/>
              </a:spcAft>
              <a:buClr>
                <a:srgbClr val="CD7465"/>
              </a:buClr>
              <a:buSzPts val="24000"/>
              <a:buFont typeface="Chelsea Market"/>
              <a:buNone/>
            </a:pPr>
            <a:r>
              <a:rPr b="0" i="0" lang="en-US" sz="12800" u="none" cap="none" strike="noStrike">
                <a:solidFill>
                  <a:srgbClr val="272727"/>
                </a:solidFill>
                <a:latin typeface="Chelsea Market"/>
                <a:ea typeface="Chelsea Market"/>
                <a:cs typeface="Chelsea Market"/>
                <a:sym typeface="Chelsea Market"/>
              </a:rPr>
              <a:t>Management</a:t>
            </a:r>
            <a:endParaRPr b="0" i="0" sz="24000" u="none" cap="none" strike="noStrike">
              <a:solidFill>
                <a:schemeClr val="dk1"/>
              </a:solidFill>
              <a:latin typeface="Calibri"/>
              <a:ea typeface="Calibri"/>
              <a:cs typeface="Calibri"/>
              <a:sym typeface="Calibri"/>
            </a:endParaRPr>
          </a:p>
        </p:txBody>
      </p:sp>
      <p:sp>
        <p:nvSpPr>
          <p:cNvPr id="20" name="Google Shape;20;g2ef241b8ae1_0_0"/>
          <p:cNvSpPr/>
          <p:nvPr/>
        </p:nvSpPr>
        <p:spPr>
          <a:xfrm>
            <a:off x="656249" y="7950200"/>
            <a:ext cx="11232300" cy="27093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8E897E"/>
              </a:buClr>
              <a:buSzPts val="6400"/>
              <a:buFont typeface="Poppins SemiBold"/>
              <a:buNone/>
            </a:pPr>
            <a:r>
              <a:rPr b="0" i="0" lang="en-US" sz="6400" u="none" cap="none" strike="noStrike">
                <a:solidFill>
                  <a:srgbClr val="8E897E"/>
                </a:solidFill>
                <a:latin typeface="Poppins SemiBold"/>
                <a:ea typeface="Poppins SemiBold"/>
                <a:cs typeface="Poppins SemiBold"/>
                <a:sym typeface="Poppins SemiBold"/>
              </a:rPr>
              <a:t>FREE PRESENTATION TEMPLATE BY EATEMP</a:t>
            </a:r>
            <a:endParaRPr b="0" i="0" sz="6400" u="none" cap="none" strike="noStrike">
              <a:solidFill>
                <a:schemeClr val="dk1"/>
              </a:solidFill>
              <a:latin typeface="Calibri"/>
              <a:ea typeface="Calibri"/>
              <a:cs typeface="Calibri"/>
              <a:sym typeface="Calibri"/>
            </a:endParaRPr>
          </a:p>
        </p:txBody>
      </p:sp>
      <p:pic>
        <p:nvPicPr>
          <p:cNvPr descr=" " id="21" name="Google Shape;21;g2ef241b8ae1_0_0"/>
          <p:cNvPicPr preferRelativeResize="0"/>
          <p:nvPr/>
        </p:nvPicPr>
        <p:blipFill rotWithShape="1">
          <a:blip r:embed="rId6">
            <a:alphaModFix/>
          </a:blip>
          <a:srcRect b="0" l="0" r="0" t="0"/>
          <a:stretch/>
        </p:blipFill>
        <p:spPr>
          <a:xfrm>
            <a:off x="12079210" y="1498600"/>
            <a:ext cx="12155419" cy="10706100"/>
          </a:xfrm>
          <a:prstGeom prst="rect">
            <a:avLst/>
          </a:prstGeom>
          <a:noFill/>
          <a:ln>
            <a:noFill/>
          </a:ln>
        </p:spPr>
      </p:pic>
      <p:sp>
        <p:nvSpPr>
          <p:cNvPr id="22" name="Google Shape;22;g2ef241b8ae1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 name="Google Shape;23;g2ef241b8ae1_0_0"/>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DDD4"/>
        </a:solidFill>
      </p:bgPr>
    </p:bg>
    <p:spTree>
      <p:nvGrpSpPr>
        <p:cNvPr id="209" name="Shape 209"/>
        <p:cNvGrpSpPr/>
        <p:nvPr/>
      </p:nvGrpSpPr>
      <p:grpSpPr>
        <a:xfrm>
          <a:off x="0" y="0"/>
          <a:ext cx="0" cy="0"/>
          <a:chOff x="0" y="0"/>
          <a:chExt cx="0" cy="0"/>
        </a:xfrm>
      </p:grpSpPr>
      <p:pic>
        <p:nvPicPr>
          <p:cNvPr descr=" " id="210" name="Google Shape;210;g2ef241b8ae1_0_185"/>
          <p:cNvPicPr preferRelativeResize="0"/>
          <p:nvPr/>
        </p:nvPicPr>
        <p:blipFill rotWithShape="1">
          <a:blip r:embed="rId3">
            <a:alphaModFix/>
          </a:blip>
          <a:srcRect b="0" l="0" r="0" t="0"/>
          <a:stretch/>
        </p:blipFill>
        <p:spPr>
          <a:xfrm>
            <a:off x="17934642" y="1378955"/>
            <a:ext cx="4725025" cy="4724437"/>
          </a:xfrm>
          <a:prstGeom prst="rect">
            <a:avLst/>
          </a:prstGeom>
          <a:noFill/>
          <a:ln>
            <a:noFill/>
          </a:ln>
        </p:spPr>
      </p:pic>
      <p:pic>
        <p:nvPicPr>
          <p:cNvPr descr=" " id="211" name="Google Shape;211;g2ef241b8ae1_0_185"/>
          <p:cNvPicPr preferRelativeResize="0"/>
          <p:nvPr/>
        </p:nvPicPr>
        <p:blipFill rotWithShape="1">
          <a:blip r:embed="rId4">
            <a:alphaModFix/>
          </a:blip>
          <a:srcRect b="0" l="0" r="0" t="0"/>
          <a:stretch/>
        </p:blipFill>
        <p:spPr>
          <a:xfrm>
            <a:off x="18291554" y="1130300"/>
            <a:ext cx="4776631" cy="4776205"/>
          </a:xfrm>
          <a:prstGeom prst="rect">
            <a:avLst/>
          </a:prstGeom>
          <a:noFill/>
          <a:ln>
            <a:noFill/>
          </a:ln>
        </p:spPr>
      </p:pic>
      <p:pic>
        <p:nvPicPr>
          <p:cNvPr descr=" " id="212" name="Google Shape;212;g2ef241b8ae1_0_185"/>
          <p:cNvPicPr preferRelativeResize="0"/>
          <p:nvPr/>
        </p:nvPicPr>
        <p:blipFill rotWithShape="1">
          <a:blip r:embed="rId5">
            <a:alphaModFix/>
          </a:blip>
          <a:srcRect b="0" l="0" r="0" t="0"/>
          <a:stretch/>
        </p:blipFill>
        <p:spPr>
          <a:xfrm>
            <a:off x="0" y="8547100"/>
            <a:ext cx="5172746" cy="5168900"/>
          </a:xfrm>
          <a:prstGeom prst="rect">
            <a:avLst/>
          </a:prstGeom>
          <a:noFill/>
          <a:ln>
            <a:noFill/>
          </a:ln>
        </p:spPr>
      </p:pic>
      <p:sp>
        <p:nvSpPr>
          <p:cNvPr id="213" name="Google Shape;213;g2ef241b8ae1_0_18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4" name="Google Shape;214;g2ef241b8ae1_0_185"/>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215" name="Google Shape;215;g2ef241b8ae1_0_185"/>
          <p:cNvSpPr/>
          <p:nvPr/>
        </p:nvSpPr>
        <p:spPr>
          <a:xfrm>
            <a:off x="9107038" y="469900"/>
            <a:ext cx="6486300" cy="1634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Chelsea Market"/>
              <a:buNone/>
            </a:pPr>
            <a:r>
              <a:rPr b="0" i="0" lang="en-US" sz="8000" u="none" cap="none" strike="noStrike">
                <a:solidFill>
                  <a:srgbClr val="272727"/>
                </a:solidFill>
                <a:latin typeface="Chelsea Market"/>
                <a:ea typeface="Chelsea Market"/>
                <a:cs typeface="Chelsea Market"/>
                <a:sym typeface="Chelsea Market"/>
              </a:rPr>
              <a:t>Pricing Plan</a:t>
            </a:r>
            <a:endParaRPr b="0" i="0" sz="8000" u="none" cap="none" strike="noStrike">
              <a:solidFill>
                <a:schemeClr val="dk1"/>
              </a:solidFill>
              <a:latin typeface="Calibri"/>
              <a:ea typeface="Calibri"/>
              <a:cs typeface="Calibri"/>
              <a:sym typeface="Calibri"/>
            </a:endParaRPr>
          </a:p>
        </p:txBody>
      </p:sp>
      <p:sp>
        <p:nvSpPr>
          <p:cNvPr id="216" name="Google Shape;216;g2ef241b8ae1_0_185"/>
          <p:cNvSpPr/>
          <p:nvPr/>
        </p:nvSpPr>
        <p:spPr>
          <a:xfrm>
            <a:off x="1778222" y="2489200"/>
            <a:ext cx="20843400" cy="1028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g2ef241b8ae1_0_185"/>
          <p:cNvSpPr/>
          <p:nvPr/>
        </p:nvSpPr>
        <p:spPr>
          <a:xfrm>
            <a:off x="1778222" y="2489200"/>
            <a:ext cx="6439800" cy="10287000"/>
          </a:xfrm>
          <a:prstGeom prst="roundRect">
            <a:avLst>
              <a:gd fmla="val 3124" name="adj"/>
            </a:avLst>
          </a:prstGeom>
          <a:noFill/>
          <a:ln cap="flat" cmpd="sng" w="12700">
            <a:solidFill>
              <a:srgbClr val="21272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8" name="Google Shape;218;g2ef241b8ae1_0_185"/>
          <p:cNvPicPr preferRelativeResize="0"/>
          <p:nvPr/>
        </p:nvPicPr>
        <p:blipFill rotWithShape="1">
          <a:blip r:embed="rId7">
            <a:alphaModFix/>
          </a:blip>
          <a:srcRect b="0" l="0" r="0" t="0"/>
          <a:stretch/>
        </p:blipFill>
        <p:spPr>
          <a:xfrm>
            <a:off x="4272385" y="2946400"/>
            <a:ext cx="1451380" cy="1625600"/>
          </a:xfrm>
          <a:prstGeom prst="rect">
            <a:avLst/>
          </a:prstGeom>
          <a:noFill/>
          <a:ln>
            <a:noFill/>
          </a:ln>
        </p:spPr>
      </p:pic>
      <p:sp>
        <p:nvSpPr>
          <p:cNvPr id="219" name="Google Shape;219;g2ef241b8ae1_0_185"/>
          <p:cNvSpPr/>
          <p:nvPr/>
        </p:nvSpPr>
        <p:spPr>
          <a:xfrm>
            <a:off x="4102613" y="4876800"/>
            <a:ext cx="1791000" cy="97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12720"/>
              </a:buClr>
              <a:buSzPts val="4800"/>
              <a:buFont typeface="Chelsea Market"/>
              <a:buNone/>
            </a:pPr>
            <a:r>
              <a:rPr b="0" i="0" lang="en-US" sz="4800" u="none" cap="none" strike="noStrike">
                <a:solidFill>
                  <a:srgbClr val="212720"/>
                </a:solidFill>
                <a:latin typeface="Chelsea Market"/>
                <a:ea typeface="Chelsea Market"/>
                <a:cs typeface="Chelsea Market"/>
                <a:sym typeface="Chelsea Market"/>
              </a:rPr>
              <a:t>Basic</a:t>
            </a:r>
            <a:endParaRPr b="0" i="0" sz="4800" u="none" cap="none" strike="noStrike">
              <a:solidFill>
                <a:schemeClr val="dk1"/>
              </a:solidFill>
              <a:latin typeface="Calibri"/>
              <a:ea typeface="Calibri"/>
              <a:cs typeface="Calibri"/>
              <a:sym typeface="Calibri"/>
            </a:endParaRPr>
          </a:p>
        </p:txBody>
      </p:sp>
      <p:sp>
        <p:nvSpPr>
          <p:cNvPr id="220" name="Google Shape;220;g2ef241b8ae1_0_185"/>
          <p:cNvSpPr/>
          <p:nvPr/>
        </p:nvSpPr>
        <p:spPr>
          <a:xfrm>
            <a:off x="2235479" y="59563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21" name="Google Shape;221;g2ef241b8ae1_0_185"/>
          <p:cNvSpPr/>
          <p:nvPr/>
        </p:nvSpPr>
        <p:spPr>
          <a:xfrm>
            <a:off x="3359570" y="11544300"/>
            <a:ext cx="3276900" cy="97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Chelsea Market"/>
              <a:buNone/>
            </a:pPr>
            <a:r>
              <a:rPr b="0" i="0" lang="en-US" sz="4800" u="none" cap="none" strike="noStrike">
                <a:solidFill>
                  <a:srgbClr val="0E0E0E"/>
                </a:solidFill>
                <a:latin typeface="Chelsea Market"/>
                <a:ea typeface="Chelsea Market"/>
                <a:cs typeface="Chelsea Market"/>
                <a:sym typeface="Chelsea Market"/>
              </a:rPr>
              <a:t>$10/month</a:t>
            </a:r>
            <a:endParaRPr b="0" i="0" sz="4800" u="none" cap="none" strike="noStrike">
              <a:solidFill>
                <a:schemeClr val="dk1"/>
              </a:solidFill>
              <a:latin typeface="Calibri"/>
              <a:ea typeface="Calibri"/>
              <a:cs typeface="Calibri"/>
              <a:sym typeface="Calibri"/>
            </a:endParaRPr>
          </a:p>
        </p:txBody>
      </p:sp>
      <p:sp>
        <p:nvSpPr>
          <p:cNvPr id="222" name="Google Shape;222;g2ef241b8ae1_0_185"/>
          <p:cNvSpPr/>
          <p:nvPr/>
        </p:nvSpPr>
        <p:spPr>
          <a:xfrm>
            <a:off x="8980022" y="2489200"/>
            <a:ext cx="6439800" cy="10287000"/>
          </a:xfrm>
          <a:prstGeom prst="roundRect">
            <a:avLst>
              <a:gd fmla="val 3124" name="adj"/>
            </a:avLst>
          </a:prstGeom>
          <a:noFill/>
          <a:ln cap="flat" cmpd="sng" w="12700">
            <a:solidFill>
              <a:srgbClr val="21272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3" name="Google Shape;223;g2ef241b8ae1_0_185"/>
          <p:cNvPicPr preferRelativeResize="0"/>
          <p:nvPr/>
        </p:nvPicPr>
        <p:blipFill rotWithShape="1">
          <a:blip r:embed="rId8">
            <a:alphaModFix/>
          </a:blip>
          <a:srcRect b="0" l="0" r="0" t="0"/>
          <a:stretch/>
        </p:blipFill>
        <p:spPr>
          <a:xfrm>
            <a:off x="11530282" y="2946400"/>
            <a:ext cx="1339190" cy="1625600"/>
          </a:xfrm>
          <a:prstGeom prst="rect">
            <a:avLst/>
          </a:prstGeom>
          <a:noFill/>
          <a:ln>
            <a:noFill/>
          </a:ln>
        </p:spPr>
      </p:pic>
      <p:sp>
        <p:nvSpPr>
          <p:cNvPr id="224" name="Google Shape;224;g2ef241b8ae1_0_185"/>
          <p:cNvSpPr/>
          <p:nvPr/>
        </p:nvSpPr>
        <p:spPr>
          <a:xfrm>
            <a:off x="11437780" y="4876800"/>
            <a:ext cx="1524300" cy="97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12720"/>
              </a:buClr>
              <a:buSzPts val="4800"/>
              <a:buFont typeface="Chelsea Market"/>
              <a:buNone/>
            </a:pPr>
            <a:r>
              <a:rPr b="0" i="0" lang="en-US" sz="4800" u="none" cap="none" strike="noStrike">
                <a:solidFill>
                  <a:srgbClr val="212720"/>
                </a:solidFill>
                <a:latin typeface="Chelsea Market"/>
                <a:ea typeface="Chelsea Market"/>
                <a:cs typeface="Chelsea Market"/>
                <a:sym typeface="Chelsea Market"/>
              </a:rPr>
              <a:t>Elite</a:t>
            </a:r>
            <a:endParaRPr b="0" i="0" sz="4800" u="none" cap="none" strike="noStrike">
              <a:solidFill>
                <a:schemeClr val="dk1"/>
              </a:solidFill>
              <a:latin typeface="Calibri"/>
              <a:ea typeface="Calibri"/>
              <a:cs typeface="Calibri"/>
              <a:sym typeface="Calibri"/>
            </a:endParaRPr>
          </a:p>
        </p:txBody>
      </p:sp>
      <p:sp>
        <p:nvSpPr>
          <p:cNvPr id="225" name="Google Shape;225;g2ef241b8ae1_0_185"/>
          <p:cNvSpPr/>
          <p:nvPr/>
        </p:nvSpPr>
        <p:spPr>
          <a:xfrm>
            <a:off x="9437280" y="59563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26" name="Google Shape;226;g2ef241b8ae1_0_185"/>
          <p:cNvSpPr/>
          <p:nvPr/>
        </p:nvSpPr>
        <p:spPr>
          <a:xfrm>
            <a:off x="10472459" y="11544300"/>
            <a:ext cx="3454800" cy="97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Chelsea Market"/>
              <a:buNone/>
            </a:pPr>
            <a:r>
              <a:rPr b="0" i="0" lang="en-US" sz="4800" u="none" cap="none" strike="noStrike">
                <a:solidFill>
                  <a:srgbClr val="0E0E0E"/>
                </a:solidFill>
                <a:latin typeface="Chelsea Market"/>
                <a:ea typeface="Chelsea Market"/>
                <a:cs typeface="Chelsea Market"/>
                <a:sym typeface="Chelsea Market"/>
              </a:rPr>
              <a:t>$50/month</a:t>
            </a:r>
            <a:endParaRPr b="0" i="0" sz="4800" u="none" cap="none" strike="noStrike">
              <a:solidFill>
                <a:schemeClr val="dk1"/>
              </a:solidFill>
              <a:latin typeface="Calibri"/>
              <a:ea typeface="Calibri"/>
              <a:cs typeface="Calibri"/>
              <a:sym typeface="Calibri"/>
            </a:endParaRPr>
          </a:p>
        </p:txBody>
      </p:sp>
      <p:sp>
        <p:nvSpPr>
          <p:cNvPr id="227" name="Google Shape;227;g2ef241b8ae1_0_185"/>
          <p:cNvSpPr/>
          <p:nvPr/>
        </p:nvSpPr>
        <p:spPr>
          <a:xfrm>
            <a:off x="16181822" y="2489200"/>
            <a:ext cx="6439800" cy="10287000"/>
          </a:xfrm>
          <a:prstGeom prst="roundRect">
            <a:avLst>
              <a:gd fmla="val 3124" name="adj"/>
            </a:avLst>
          </a:prstGeom>
          <a:noFill/>
          <a:ln cap="flat" cmpd="sng" w="12700">
            <a:solidFill>
              <a:srgbClr val="21272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8" name="Google Shape;228;g2ef241b8ae1_0_185"/>
          <p:cNvPicPr preferRelativeResize="0"/>
          <p:nvPr/>
        </p:nvPicPr>
        <p:blipFill rotWithShape="1">
          <a:blip r:embed="rId9">
            <a:alphaModFix/>
          </a:blip>
          <a:srcRect b="0" l="0" r="0" t="0"/>
          <a:stretch/>
        </p:blipFill>
        <p:spPr>
          <a:xfrm>
            <a:off x="18795785" y="2946400"/>
            <a:ext cx="1211783" cy="1625600"/>
          </a:xfrm>
          <a:prstGeom prst="rect">
            <a:avLst/>
          </a:prstGeom>
          <a:noFill/>
          <a:ln>
            <a:noFill/>
          </a:ln>
        </p:spPr>
      </p:pic>
      <p:sp>
        <p:nvSpPr>
          <p:cNvPr id="229" name="Google Shape;229;g2ef241b8ae1_0_185"/>
          <p:cNvSpPr/>
          <p:nvPr/>
        </p:nvSpPr>
        <p:spPr>
          <a:xfrm>
            <a:off x="17661557" y="4876800"/>
            <a:ext cx="3480300" cy="97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12720"/>
              </a:buClr>
              <a:buSzPts val="4800"/>
              <a:buFont typeface="Chelsea Market"/>
              <a:buNone/>
            </a:pPr>
            <a:r>
              <a:rPr b="0" i="0" lang="en-US" sz="4800" u="none" cap="none" strike="noStrike">
                <a:solidFill>
                  <a:srgbClr val="212720"/>
                </a:solidFill>
                <a:latin typeface="Chelsea Market"/>
                <a:ea typeface="Chelsea Market"/>
                <a:cs typeface="Chelsea Market"/>
                <a:sym typeface="Chelsea Market"/>
              </a:rPr>
              <a:t>Legendary</a:t>
            </a:r>
            <a:endParaRPr b="0" i="0" sz="4800" u="none" cap="none" strike="noStrike">
              <a:solidFill>
                <a:schemeClr val="dk1"/>
              </a:solidFill>
              <a:latin typeface="Calibri"/>
              <a:ea typeface="Calibri"/>
              <a:cs typeface="Calibri"/>
              <a:sym typeface="Calibri"/>
            </a:endParaRPr>
          </a:p>
        </p:txBody>
      </p:sp>
      <p:sp>
        <p:nvSpPr>
          <p:cNvPr id="230" name="Google Shape;230;g2ef241b8ae1_0_185"/>
          <p:cNvSpPr/>
          <p:nvPr/>
        </p:nvSpPr>
        <p:spPr>
          <a:xfrm>
            <a:off x="16639080" y="59563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31" name="Google Shape;231;g2ef241b8ae1_0_185"/>
          <p:cNvSpPr/>
          <p:nvPr/>
        </p:nvSpPr>
        <p:spPr>
          <a:xfrm>
            <a:off x="17572646" y="11544300"/>
            <a:ext cx="3658200" cy="97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Chelsea Market"/>
              <a:buNone/>
            </a:pPr>
            <a:r>
              <a:rPr b="0" i="0" lang="en-US" sz="4800" u="none" cap="none" strike="noStrike">
                <a:solidFill>
                  <a:srgbClr val="0E0E0E"/>
                </a:solidFill>
                <a:latin typeface="Chelsea Market"/>
                <a:ea typeface="Chelsea Market"/>
                <a:cs typeface="Chelsea Market"/>
                <a:sym typeface="Chelsea Market"/>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DDD4"/>
        </a:solidFill>
      </p:bgPr>
    </p:bg>
    <p:spTree>
      <p:nvGrpSpPr>
        <p:cNvPr id="236" name="Shape 236"/>
        <p:cNvGrpSpPr/>
        <p:nvPr/>
      </p:nvGrpSpPr>
      <p:grpSpPr>
        <a:xfrm>
          <a:off x="0" y="0"/>
          <a:ext cx="0" cy="0"/>
          <a:chOff x="0" y="0"/>
          <a:chExt cx="0" cy="0"/>
        </a:xfrm>
      </p:grpSpPr>
      <p:pic>
        <p:nvPicPr>
          <p:cNvPr descr=" " id="237" name="Google Shape;237;g2ef241b8ae1_0_211"/>
          <p:cNvPicPr preferRelativeResize="0"/>
          <p:nvPr/>
        </p:nvPicPr>
        <p:blipFill rotWithShape="1">
          <a:blip r:embed="rId3">
            <a:alphaModFix/>
          </a:blip>
          <a:srcRect b="0" l="0" r="0" t="0"/>
          <a:stretch/>
        </p:blipFill>
        <p:spPr>
          <a:xfrm>
            <a:off x="1740158" y="7784889"/>
            <a:ext cx="4331412" cy="4330874"/>
          </a:xfrm>
          <a:prstGeom prst="rect">
            <a:avLst/>
          </a:prstGeom>
          <a:noFill/>
          <a:ln>
            <a:noFill/>
          </a:ln>
        </p:spPr>
      </p:pic>
      <p:pic>
        <p:nvPicPr>
          <p:cNvPr descr=" " id="238" name="Google Shape;238;g2ef241b8ae1_0_211"/>
          <p:cNvPicPr preferRelativeResize="0"/>
          <p:nvPr/>
        </p:nvPicPr>
        <p:blipFill rotWithShape="1">
          <a:blip r:embed="rId4">
            <a:alphaModFix/>
          </a:blip>
          <a:srcRect b="0" l="0" r="0" t="0"/>
          <a:stretch/>
        </p:blipFill>
        <p:spPr>
          <a:xfrm>
            <a:off x="812902" y="6858000"/>
            <a:ext cx="6185669" cy="6184912"/>
          </a:xfrm>
          <a:prstGeom prst="rect">
            <a:avLst/>
          </a:prstGeom>
          <a:noFill/>
          <a:ln>
            <a:noFill/>
          </a:ln>
        </p:spPr>
      </p:pic>
      <p:pic>
        <p:nvPicPr>
          <p:cNvPr descr=" " id="239" name="Google Shape;239;g2ef241b8ae1_0_211"/>
          <p:cNvPicPr preferRelativeResize="0"/>
          <p:nvPr/>
        </p:nvPicPr>
        <p:blipFill rotWithShape="1">
          <a:blip r:embed="rId5">
            <a:alphaModFix/>
          </a:blip>
          <a:srcRect b="0" l="0" r="0" t="0"/>
          <a:stretch/>
        </p:blipFill>
        <p:spPr>
          <a:xfrm>
            <a:off x="12193524" y="1485900"/>
            <a:ext cx="10567721" cy="4229100"/>
          </a:xfrm>
          <a:prstGeom prst="rect">
            <a:avLst/>
          </a:prstGeom>
          <a:noFill/>
          <a:ln>
            <a:noFill/>
          </a:ln>
        </p:spPr>
      </p:pic>
      <p:sp>
        <p:nvSpPr>
          <p:cNvPr id="240" name="Google Shape;240;g2ef241b8ae1_0_21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1" name="Google Shape;241;g2ef241b8ae1_0_211"/>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242" name="Google Shape;242;g2ef241b8ae1_0_211"/>
          <p:cNvPicPr preferRelativeResize="0"/>
          <p:nvPr/>
        </p:nvPicPr>
        <p:blipFill rotWithShape="1">
          <a:blip r:embed="rId7">
            <a:alphaModFix/>
          </a:blip>
          <a:srcRect b="0" l="0" r="0" t="0"/>
          <a:stretch/>
        </p:blipFill>
        <p:spPr>
          <a:xfrm>
            <a:off x="3327816" y="1079500"/>
            <a:ext cx="17718715" cy="11569700"/>
          </a:xfrm>
          <a:prstGeom prst="rect">
            <a:avLst/>
          </a:prstGeom>
          <a:noFill/>
          <a:ln>
            <a:noFill/>
          </a:ln>
        </p:spPr>
      </p:pic>
      <p:pic>
        <p:nvPicPr>
          <p:cNvPr descr=" " id="243" name="Google Shape;243;g2ef241b8ae1_0_211"/>
          <p:cNvPicPr preferRelativeResize="0"/>
          <p:nvPr/>
        </p:nvPicPr>
        <p:blipFill rotWithShape="1">
          <a:blip r:embed="rId8">
            <a:alphaModFix/>
          </a:blip>
          <a:srcRect b="0" l="0" r="0" t="0"/>
          <a:stretch/>
        </p:blipFill>
        <p:spPr>
          <a:xfrm>
            <a:off x="12041105" y="1612888"/>
            <a:ext cx="5220352" cy="5232412"/>
          </a:xfrm>
          <a:prstGeom prst="rect">
            <a:avLst/>
          </a:prstGeom>
          <a:noFill/>
          <a:ln>
            <a:noFill/>
          </a:ln>
        </p:spPr>
      </p:pic>
      <p:pic>
        <p:nvPicPr>
          <p:cNvPr descr=" " id="244" name="Google Shape;244;g2ef241b8ae1_0_211"/>
          <p:cNvPicPr preferRelativeResize="0"/>
          <p:nvPr/>
        </p:nvPicPr>
        <p:blipFill rotWithShape="1">
          <a:blip r:embed="rId9">
            <a:alphaModFix/>
          </a:blip>
          <a:srcRect b="0" l="0" r="0" t="0"/>
          <a:stretch/>
        </p:blipFill>
        <p:spPr>
          <a:xfrm>
            <a:off x="6808051" y="1612888"/>
            <a:ext cx="5220352" cy="5232412"/>
          </a:xfrm>
          <a:prstGeom prst="rect">
            <a:avLst/>
          </a:prstGeom>
          <a:noFill/>
          <a:ln>
            <a:noFill/>
          </a:ln>
        </p:spPr>
      </p:pic>
      <p:pic>
        <p:nvPicPr>
          <p:cNvPr descr=" " id="245" name="Google Shape;245;g2ef241b8ae1_0_211"/>
          <p:cNvPicPr preferRelativeResize="0"/>
          <p:nvPr/>
        </p:nvPicPr>
        <p:blipFill rotWithShape="1">
          <a:blip r:embed="rId10">
            <a:alphaModFix/>
          </a:blip>
          <a:srcRect b="0" l="0" r="0" t="0"/>
          <a:stretch/>
        </p:blipFill>
        <p:spPr>
          <a:xfrm>
            <a:off x="6808051" y="6858000"/>
            <a:ext cx="5220352" cy="5232412"/>
          </a:xfrm>
          <a:prstGeom prst="rect">
            <a:avLst/>
          </a:prstGeom>
          <a:noFill/>
          <a:ln>
            <a:noFill/>
          </a:ln>
        </p:spPr>
      </p:pic>
      <p:pic>
        <p:nvPicPr>
          <p:cNvPr descr=" " id="246" name="Google Shape;246;g2ef241b8ae1_0_211"/>
          <p:cNvPicPr preferRelativeResize="0"/>
          <p:nvPr/>
        </p:nvPicPr>
        <p:blipFill rotWithShape="1">
          <a:blip r:embed="rId11">
            <a:alphaModFix/>
          </a:blip>
          <a:srcRect b="0" l="0" r="0" t="0"/>
          <a:stretch/>
        </p:blipFill>
        <p:spPr>
          <a:xfrm>
            <a:off x="12041105" y="6858000"/>
            <a:ext cx="5220352" cy="5232412"/>
          </a:xfrm>
          <a:prstGeom prst="rect">
            <a:avLst/>
          </a:prstGeom>
          <a:noFill/>
          <a:ln>
            <a:noFill/>
          </a:ln>
        </p:spPr>
      </p:pic>
      <p:pic>
        <p:nvPicPr>
          <p:cNvPr descr=" " id="247" name="Google Shape;247;g2ef241b8ae1_0_211"/>
          <p:cNvPicPr preferRelativeResize="0"/>
          <p:nvPr/>
        </p:nvPicPr>
        <p:blipFill rotWithShape="1">
          <a:blip r:embed="rId12">
            <a:alphaModFix/>
          </a:blip>
          <a:srcRect b="0" l="0" r="0" t="0"/>
          <a:stretch/>
        </p:blipFill>
        <p:spPr>
          <a:xfrm>
            <a:off x="12676184" y="4597400"/>
            <a:ext cx="1702013" cy="1447800"/>
          </a:xfrm>
          <a:prstGeom prst="rect">
            <a:avLst/>
          </a:prstGeom>
          <a:noFill/>
          <a:ln>
            <a:noFill/>
          </a:ln>
        </p:spPr>
      </p:pic>
      <p:pic>
        <p:nvPicPr>
          <p:cNvPr descr=" " id="248" name="Google Shape;248;g2ef241b8ae1_0_211"/>
          <p:cNvPicPr preferRelativeResize="0"/>
          <p:nvPr/>
        </p:nvPicPr>
        <p:blipFill rotWithShape="1">
          <a:blip r:embed="rId12">
            <a:alphaModFix/>
          </a:blip>
          <a:srcRect b="0" l="0" r="0" t="0"/>
          <a:stretch/>
        </p:blipFill>
        <p:spPr>
          <a:xfrm>
            <a:off x="12676184" y="7810500"/>
            <a:ext cx="1702013" cy="1435100"/>
          </a:xfrm>
          <a:prstGeom prst="rect">
            <a:avLst/>
          </a:prstGeom>
          <a:noFill/>
          <a:ln>
            <a:noFill/>
          </a:ln>
        </p:spPr>
      </p:pic>
      <p:pic>
        <p:nvPicPr>
          <p:cNvPr descr=" " id="249" name="Google Shape;249;g2ef241b8ae1_0_211"/>
          <p:cNvPicPr preferRelativeResize="0"/>
          <p:nvPr/>
        </p:nvPicPr>
        <p:blipFill rotWithShape="1">
          <a:blip r:embed="rId13">
            <a:alphaModFix/>
          </a:blip>
          <a:srcRect b="0" l="0" r="0" t="0"/>
          <a:stretch/>
        </p:blipFill>
        <p:spPr>
          <a:xfrm>
            <a:off x="12028403" y="1079500"/>
            <a:ext cx="12702" cy="11569700"/>
          </a:xfrm>
          <a:prstGeom prst="rect">
            <a:avLst/>
          </a:prstGeom>
          <a:noFill/>
          <a:ln>
            <a:noFill/>
          </a:ln>
        </p:spPr>
      </p:pic>
      <p:pic>
        <p:nvPicPr>
          <p:cNvPr descr=" " id="250" name="Google Shape;250;g2ef241b8ae1_0_211"/>
          <p:cNvPicPr preferRelativeResize="0"/>
          <p:nvPr/>
        </p:nvPicPr>
        <p:blipFill rotWithShape="1">
          <a:blip r:embed="rId14">
            <a:alphaModFix/>
          </a:blip>
          <a:srcRect b="0" l="0" r="0" t="0"/>
          <a:stretch/>
        </p:blipFill>
        <p:spPr>
          <a:xfrm>
            <a:off x="3327816" y="6845300"/>
            <a:ext cx="17401175" cy="12700"/>
          </a:xfrm>
          <a:prstGeom prst="rect">
            <a:avLst/>
          </a:prstGeom>
          <a:noFill/>
          <a:ln>
            <a:noFill/>
          </a:ln>
        </p:spPr>
      </p:pic>
      <p:sp>
        <p:nvSpPr>
          <p:cNvPr id="251" name="Google Shape;251;g2ef241b8ae1_0_211"/>
          <p:cNvSpPr/>
          <p:nvPr/>
        </p:nvSpPr>
        <p:spPr>
          <a:xfrm>
            <a:off x="9996149" y="4102100"/>
            <a:ext cx="1380300" cy="2612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12800"/>
              <a:buFont typeface="Chelsea Market"/>
              <a:buNone/>
            </a:pPr>
            <a:r>
              <a:rPr b="0" i="0" lang="en-US" sz="12800" u="none" cap="none" strike="noStrike">
                <a:solidFill>
                  <a:srgbClr val="0E0E0E"/>
                </a:solidFill>
                <a:latin typeface="Chelsea Market"/>
                <a:ea typeface="Chelsea Market"/>
                <a:cs typeface="Chelsea Market"/>
                <a:sym typeface="Chelsea Market"/>
              </a:rPr>
              <a:t>S</a:t>
            </a:r>
            <a:endParaRPr b="0" i="0" sz="12800" u="none" cap="none" strike="noStrike">
              <a:solidFill>
                <a:schemeClr val="dk1"/>
              </a:solidFill>
              <a:latin typeface="Calibri"/>
              <a:ea typeface="Calibri"/>
              <a:cs typeface="Calibri"/>
              <a:sym typeface="Calibri"/>
            </a:endParaRPr>
          </a:p>
        </p:txBody>
      </p:sp>
      <p:sp>
        <p:nvSpPr>
          <p:cNvPr id="252" name="Google Shape;252;g2ef241b8ae1_0_211"/>
          <p:cNvSpPr/>
          <p:nvPr/>
        </p:nvSpPr>
        <p:spPr>
          <a:xfrm>
            <a:off x="12663483" y="4102100"/>
            <a:ext cx="2015400" cy="2612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Chelsea Market"/>
              <a:buNone/>
            </a:pPr>
            <a:r>
              <a:rPr b="0" i="0" lang="en-US" sz="12800" u="none" cap="none" strike="noStrike">
                <a:solidFill>
                  <a:srgbClr val="FFFFFF"/>
                </a:solidFill>
                <a:latin typeface="Chelsea Market"/>
                <a:ea typeface="Chelsea Market"/>
                <a:cs typeface="Chelsea Market"/>
                <a:sym typeface="Chelsea Market"/>
              </a:rPr>
              <a:t>W</a:t>
            </a:r>
            <a:endParaRPr b="0" i="0" sz="12800" u="none" cap="none" strike="noStrike">
              <a:solidFill>
                <a:schemeClr val="dk1"/>
              </a:solidFill>
              <a:latin typeface="Calibri"/>
              <a:ea typeface="Calibri"/>
              <a:cs typeface="Calibri"/>
              <a:sym typeface="Calibri"/>
            </a:endParaRPr>
          </a:p>
        </p:txBody>
      </p:sp>
      <p:sp>
        <p:nvSpPr>
          <p:cNvPr id="253" name="Google Shape;253;g2ef241b8ae1_0_211"/>
          <p:cNvSpPr/>
          <p:nvPr/>
        </p:nvSpPr>
        <p:spPr>
          <a:xfrm>
            <a:off x="9856432" y="7518400"/>
            <a:ext cx="1926300" cy="2612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Chelsea Market"/>
              <a:buNone/>
            </a:pPr>
            <a:r>
              <a:rPr b="0" i="0" lang="en-US" sz="12800" u="none" cap="none" strike="noStrike">
                <a:solidFill>
                  <a:srgbClr val="FFFFFF"/>
                </a:solidFill>
                <a:latin typeface="Chelsea Market"/>
                <a:ea typeface="Chelsea Market"/>
                <a:cs typeface="Chelsea Market"/>
                <a:sym typeface="Chelsea Market"/>
              </a:rPr>
              <a:t>O</a:t>
            </a:r>
            <a:endParaRPr b="0" i="0" sz="12800" u="none" cap="none" strike="noStrike">
              <a:solidFill>
                <a:schemeClr val="dk1"/>
              </a:solidFill>
              <a:latin typeface="Calibri"/>
              <a:ea typeface="Calibri"/>
              <a:cs typeface="Calibri"/>
              <a:sym typeface="Calibri"/>
            </a:endParaRPr>
          </a:p>
        </p:txBody>
      </p:sp>
      <p:sp>
        <p:nvSpPr>
          <p:cNvPr id="254" name="Google Shape;254;g2ef241b8ae1_0_211"/>
          <p:cNvSpPr/>
          <p:nvPr/>
        </p:nvSpPr>
        <p:spPr>
          <a:xfrm>
            <a:off x="12917514" y="7518400"/>
            <a:ext cx="1342200" cy="2612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12800"/>
              <a:buFont typeface="Chelsea Market"/>
              <a:buNone/>
            </a:pPr>
            <a:r>
              <a:rPr b="0" i="0" lang="en-US" sz="12800" u="none" cap="none" strike="noStrike">
                <a:solidFill>
                  <a:srgbClr val="0E0E0E"/>
                </a:solidFill>
                <a:latin typeface="Chelsea Market"/>
                <a:ea typeface="Chelsea Market"/>
                <a:cs typeface="Chelsea Market"/>
                <a:sym typeface="Chelsea Market"/>
              </a:rPr>
              <a:t>T</a:t>
            </a:r>
            <a:endParaRPr b="0" i="0" sz="12800" u="none" cap="none" strike="noStrike">
              <a:solidFill>
                <a:schemeClr val="dk1"/>
              </a:solidFill>
              <a:latin typeface="Calibri"/>
              <a:ea typeface="Calibri"/>
              <a:cs typeface="Calibri"/>
              <a:sym typeface="Calibri"/>
            </a:endParaRPr>
          </a:p>
        </p:txBody>
      </p:sp>
      <p:pic>
        <p:nvPicPr>
          <p:cNvPr descr=" " id="255" name="Google Shape;255;g2ef241b8ae1_0_211"/>
          <p:cNvPicPr preferRelativeResize="0"/>
          <p:nvPr/>
        </p:nvPicPr>
        <p:blipFill rotWithShape="1">
          <a:blip r:embed="rId15">
            <a:alphaModFix/>
          </a:blip>
          <a:srcRect b="0" l="0" r="0" t="0"/>
          <a:stretch/>
        </p:blipFill>
        <p:spPr>
          <a:xfrm>
            <a:off x="3327816" y="1079500"/>
            <a:ext cx="1625803" cy="1625600"/>
          </a:xfrm>
          <a:prstGeom prst="rect">
            <a:avLst/>
          </a:prstGeom>
          <a:noFill/>
          <a:ln>
            <a:noFill/>
          </a:ln>
        </p:spPr>
      </p:pic>
      <p:pic>
        <p:nvPicPr>
          <p:cNvPr descr=" " id="256" name="Google Shape;256;g2ef241b8ae1_0_211"/>
          <p:cNvPicPr preferRelativeResize="0"/>
          <p:nvPr/>
        </p:nvPicPr>
        <p:blipFill rotWithShape="1">
          <a:blip r:embed="rId16">
            <a:alphaModFix/>
          </a:blip>
          <a:srcRect b="0" l="0" r="0" t="0"/>
          <a:stretch/>
        </p:blipFill>
        <p:spPr>
          <a:xfrm>
            <a:off x="3412504" y="1164183"/>
            <a:ext cx="1456422" cy="1456246"/>
          </a:xfrm>
          <a:prstGeom prst="rect">
            <a:avLst/>
          </a:prstGeom>
          <a:noFill/>
          <a:ln>
            <a:noFill/>
          </a:ln>
        </p:spPr>
      </p:pic>
      <p:pic>
        <p:nvPicPr>
          <p:cNvPr descr=" " id="257" name="Google Shape;257;g2ef241b8ae1_0_211"/>
          <p:cNvPicPr preferRelativeResize="0"/>
          <p:nvPr/>
        </p:nvPicPr>
        <p:blipFill rotWithShape="1">
          <a:blip r:embed="rId15">
            <a:alphaModFix/>
          </a:blip>
          <a:srcRect b="0" l="0" r="0" t="0"/>
          <a:stretch/>
        </p:blipFill>
        <p:spPr>
          <a:xfrm>
            <a:off x="3327816" y="8128000"/>
            <a:ext cx="1625803" cy="1625600"/>
          </a:xfrm>
          <a:prstGeom prst="rect">
            <a:avLst/>
          </a:prstGeom>
          <a:noFill/>
          <a:ln>
            <a:noFill/>
          </a:ln>
        </p:spPr>
      </p:pic>
      <p:pic>
        <p:nvPicPr>
          <p:cNvPr descr=" " id="258" name="Google Shape;258;g2ef241b8ae1_0_211"/>
          <p:cNvPicPr preferRelativeResize="0"/>
          <p:nvPr/>
        </p:nvPicPr>
        <p:blipFill rotWithShape="1">
          <a:blip r:embed="rId17">
            <a:alphaModFix/>
          </a:blip>
          <a:srcRect b="0" l="0" r="0" t="0"/>
          <a:stretch/>
        </p:blipFill>
        <p:spPr>
          <a:xfrm>
            <a:off x="3429404" y="8132763"/>
            <a:ext cx="1519452" cy="1519262"/>
          </a:xfrm>
          <a:prstGeom prst="rect">
            <a:avLst/>
          </a:prstGeom>
          <a:noFill/>
          <a:ln>
            <a:noFill/>
          </a:ln>
        </p:spPr>
      </p:pic>
      <p:pic>
        <p:nvPicPr>
          <p:cNvPr descr=" " id="259" name="Google Shape;259;g2ef241b8ae1_0_211"/>
          <p:cNvPicPr preferRelativeResize="0"/>
          <p:nvPr/>
        </p:nvPicPr>
        <p:blipFill rotWithShape="1">
          <a:blip r:embed="rId15">
            <a:alphaModFix/>
          </a:blip>
          <a:srcRect b="0" l="0" r="0" t="0"/>
          <a:stretch/>
        </p:blipFill>
        <p:spPr>
          <a:xfrm>
            <a:off x="16473959" y="1079500"/>
            <a:ext cx="1625803" cy="1625600"/>
          </a:xfrm>
          <a:prstGeom prst="rect">
            <a:avLst/>
          </a:prstGeom>
          <a:noFill/>
          <a:ln>
            <a:noFill/>
          </a:ln>
        </p:spPr>
      </p:pic>
      <p:pic>
        <p:nvPicPr>
          <p:cNvPr descr=" " id="260" name="Google Shape;260;g2ef241b8ae1_0_211"/>
          <p:cNvPicPr preferRelativeResize="0"/>
          <p:nvPr/>
        </p:nvPicPr>
        <p:blipFill rotWithShape="1">
          <a:blip r:embed="rId18">
            <a:alphaModFix/>
          </a:blip>
          <a:srcRect b="0" l="0" r="0" t="0"/>
          <a:stretch/>
        </p:blipFill>
        <p:spPr>
          <a:xfrm>
            <a:off x="16677184" y="1282700"/>
            <a:ext cx="1192256" cy="1190414"/>
          </a:xfrm>
          <a:prstGeom prst="rect">
            <a:avLst/>
          </a:prstGeom>
          <a:noFill/>
          <a:ln>
            <a:noFill/>
          </a:ln>
        </p:spPr>
      </p:pic>
      <p:pic>
        <p:nvPicPr>
          <p:cNvPr descr=" " id="261" name="Google Shape;261;g2ef241b8ae1_0_211"/>
          <p:cNvPicPr preferRelativeResize="0"/>
          <p:nvPr/>
        </p:nvPicPr>
        <p:blipFill rotWithShape="1">
          <a:blip r:embed="rId15">
            <a:alphaModFix/>
          </a:blip>
          <a:srcRect b="0" l="0" r="0" t="0"/>
          <a:stretch/>
        </p:blipFill>
        <p:spPr>
          <a:xfrm>
            <a:off x="16473959" y="8128000"/>
            <a:ext cx="1625803" cy="1625600"/>
          </a:xfrm>
          <a:prstGeom prst="rect">
            <a:avLst/>
          </a:prstGeom>
          <a:noFill/>
          <a:ln>
            <a:noFill/>
          </a:ln>
        </p:spPr>
      </p:pic>
      <p:pic>
        <p:nvPicPr>
          <p:cNvPr descr=" " id="262" name="Google Shape;262;g2ef241b8ae1_0_211"/>
          <p:cNvPicPr preferRelativeResize="0"/>
          <p:nvPr/>
        </p:nvPicPr>
        <p:blipFill rotWithShape="1">
          <a:blip r:embed="rId19">
            <a:alphaModFix/>
          </a:blip>
          <a:srcRect b="0" l="0" r="0" t="0"/>
          <a:stretch/>
        </p:blipFill>
        <p:spPr>
          <a:xfrm>
            <a:off x="16541703" y="8128000"/>
            <a:ext cx="1490319" cy="1625600"/>
          </a:xfrm>
          <a:prstGeom prst="rect">
            <a:avLst/>
          </a:prstGeom>
          <a:noFill/>
          <a:ln>
            <a:noFill/>
          </a:ln>
        </p:spPr>
      </p:pic>
      <p:sp>
        <p:nvSpPr>
          <p:cNvPr id="263" name="Google Shape;263;g2ef241b8ae1_0_211"/>
          <p:cNvSpPr/>
          <p:nvPr/>
        </p:nvSpPr>
        <p:spPr>
          <a:xfrm>
            <a:off x="3327816" y="3530600"/>
            <a:ext cx="45726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g2ef241b8ae1_0_211"/>
          <p:cNvSpPr/>
          <p:nvPr/>
        </p:nvSpPr>
        <p:spPr>
          <a:xfrm>
            <a:off x="3327816" y="3530600"/>
            <a:ext cx="45726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g2ef241b8ae1_0_211"/>
          <p:cNvSpPr/>
          <p:nvPr/>
        </p:nvSpPr>
        <p:spPr>
          <a:xfrm>
            <a:off x="3327816" y="3530600"/>
            <a:ext cx="45726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g2ef241b8ae1_0_211"/>
          <p:cNvSpPr/>
          <p:nvPr/>
        </p:nvSpPr>
        <p:spPr>
          <a:xfrm>
            <a:off x="3327816" y="3530600"/>
            <a:ext cx="47250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helsea Market"/>
              <a:buNone/>
            </a:pPr>
            <a:r>
              <a:rPr b="0" i="0" lang="en-US" sz="3600" u="none" cap="none" strike="noStrike">
                <a:solidFill>
                  <a:srgbClr val="0E0E0E"/>
                </a:solidFill>
                <a:latin typeface="Chelsea Market"/>
                <a:ea typeface="Chelsea Market"/>
                <a:cs typeface="Chelsea Market"/>
                <a:sym typeface="Chelsea Market"/>
              </a:rPr>
              <a:t>Strengths</a:t>
            </a:r>
            <a:endParaRPr b="0" i="0" sz="3600" u="none" cap="none" strike="noStrike">
              <a:solidFill>
                <a:schemeClr val="dk1"/>
              </a:solidFill>
              <a:latin typeface="Calibri"/>
              <a:ea typeface="Calibri"/>
              <a:cs typeface="Calibri"/>
              <a:sym typeface="Calibri"/>
            </a:endParaRPr>
          </a:p>
        </p:txBody>
      </p:sp>
      <p:sp>
        <p:nvSpPr>
          <p:cNvPr id="267" name="Google Shape;267;g2ef241b8ae1_0_211"/>
          <p:cNvSpPr/>
          <p:nvPr/>
        </p:nvSpPr>
        <p:spPr>
          <a:xfrm>
            <a:off x="3327816" y="43180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68" name="Google Shape;268;g2ef241b8ae1_0_211"/>
          <p:cNvSpPr/>
          <p:nvPr/>
        </p:nvSpPr>
        <p:spPr>
          <a:xfrm>
            <a:off x="3327816" y="10579100"/>
            <a:ext cx="45726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g2ef241b8ae1_0_211"/>
          <p:cNvSpPr/>
          <p:nvPr/>
        </p:nvSpPr>
        <p:spPr>
          <a:xfrm>
            <a:off x="3327816" y="10579100"/>
            <a:ext cx="45726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g2ef241b8ae1_0_211"/>
          <p:cNvSpPr/>
          <p:nvPr/>
        </p:nvSpPr>
        <p:spPr>
          <a:xfrm>
            <a:off x="3327816" y="10579100"/>
            <a:ext cx="45726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g2ef241b8ae1_0_211"/>
          <p:cNvSpPr/>
          <p:nvPr/>
        </p:nvSpPr>
        <p:spPr>
          <a:xfrm>
            <a:off x="3327816" y="10579100"/>
            <a:ext cx="47250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helsea Market"/>
              <a:buNone/>
            </a:pPr>
            <a:r>
              <a:rPr b="0" i="0" lang="en-US" sz="3600" u="none" cap="none" strike="noStrike">
                <a:solidFill>
                  <a:srgbClr val="0E0E0E"/>
                </a:solidFill>
                <a:latin typeface="Chelsea Market"/>
                <a:ea typeface="Chelsea Market"/>
                <a:cs typeface="Chelsea Market"/>
                <a:sym typeface="Chelsea Market"/>
              </a:rPr>
              <a:t>Opportunities</a:t>
            </a:r>
            <a:endParaRPr b="0" i="0" sz="3600" u="none" cap="none" strike="noStrike">
              <a:solidFill>
                <a:schemeClr val="dk1"/>
              </a:solidFill>
              <a:latin typeface="Calibri"/>
              <a:ea typeface="Calibri"/>
              <a:cs typeface="Calibri"/>
              <a:sym typeface="Calibri"/>
            </a:endParaRPr>
          </a:p>
        </p:txBody>
      </p:sp>
      <p:sp>
        <p:nvSpPr>
          <p:cNvPr id="272" name="Google Shape;272;g2ef241b8ae1_0_211"/>
          <p:cNvSpPr/>
          <p:nvPr/>
        </p:nvSpPr>
        <p:spPr>
          <a:xfrm>
            <a:off x="3327816" y="113665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73" name="Google Shape;273;g2ef241b8ae1_0_211"/>
          <p:cNvSpPr/>
          <p:nvPr/>
        </p:nvSpPr>
        <p:spPr>
          <a:xfrm>
            <a:off x="16473959" y="3530600"/>
            <a:ext cx="45726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g2ef241b8ae1_0_211"/>
          <p:cNvSpPr/>
          <p:nvPr/>
        </p:nvSpPr>
        <p:spPr>
          <a:xfrm>
            <a:off x="16473959" y="3530600"/>
            <a:ext cx="45726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g2ef241b8ae1_0_211"/>
          <p:cNvSpPr/>
          <p:nvPr/>
        </p:nvSpPr>
        <p:spPr>
          <a:xfrm>
            <a:off x="16473959" y="3530600"/>
            <a:ext cx="45726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g2ef241b8ae1_0_211"/>
          <p:cNvSpPr/>
          <p:nvPr/>
        </p:nvSpPr>
        <p:spPr>
          <a:xfrm>
            <a:off x="16473959" y="3530600"/>
            <a:ext cx="47250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helsea Market"/>
              <a:buNone/>
            </a:pPr>
            <a:r>
              <a:rPr b="0" i="0" lang="en-US" sz="3600" u="none" cap="none" strike="noStrike">
                <a:solidFill>
                  <a:srgbClr val="0E0E0E"/>
                </a:solidFill>
                <a:latin typeface="Chelsea Market"/>
                <a:ea typeface="Chelsea Market"/>
                <a:cs typeface="Chelsea Market"/>
                <a:sym typeface="Chelsea Market"/>
              </a:rPr>
              <a:t>Weaknesses</a:t>
            </a:r>
            <a:endParaRPr b="0" i="0" sz="3600" u="none" cap="none" strike="noStrike">
              <a:solidFill>
                <a:schemeClr val="dk1"/>
              </a:solidFill>
              <a:latin typeface="Calibri"/>
              <a:ea typeface="Calibri"/>
              <a:cs typeface="Calibri"/>
              <a:sym typeface="Calibri"/>
            </a:endParaRPr>
          </a:p>
        </p:txBody>
      </p:sp>
      <p:sp>
        <p:nvSpPr>
          <p:cNvPr id="277" name="Google Shape;277;g2ef241b8ae1_0_211"/>
          <p:cNvSpPr/>
          <p:nvPr/>
        </p:nvSpPr>
        <p:spPr>
          <a:xfrm>
            <a:off x="16473959" y="43180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78" name="Google Shape;278;g2ef241b8ae1_0_211"/>
          <p:cNvSpPr/>
          <p:nvPr/>
        </p:nvSpPr>
        <p:spPr>
          <a:xfrm>
            <a:off x="16473959" y="10579100"/>
            <a:ext cx="45726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g2ef241b8ae1_0_211"/>
          <p:cNvSpPr/>
          <p:nvPr/>
        </p:nvSpPr>
        <p:spPr>
          <a:xfrm>
            <a:off x="16473959" y="10579100"/>
            <a:ext cx="45726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g2ef241b8ae1_0_211"/>
          <p:cNvSpPr/>
          <p:nvPr/>
        </p:nvSpPr>
        <p:spPr>
          <a:xfrm>
            <a:off x="16473959" y="10579100"/>
            <a:ext cx="45726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g2ef241b8ae1_0_211"/>
          <p:cNvSpPr/>
          <p:nvPr/>
        </p:nvSpPr>
        <p:spPr>
          <a:xfrm>
            <a:off x="16473959" y="10579100"/>
            <a:ext cx="47250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helsea Market"/>
              <a:buNone/>
            </a:pPr>
            <a:r>
              <a:rPr b="0" i="0" lang="en-US" sz="3600" u="none" cap="none" strike="noStrike">
                <a:solidFill>
                  <a:srgbClr val="0E0E0E"/>
                </a:solidFill>
                <a:latin typeface="Chelsea Market"/>
                <a:ea typeface="Chelsea Market"/>
                <a:cs typeface="Chelsea Market"/>
                <a:sym typeface="Chelsea Market"/>
              </a:rPr>
              <a:t>Threats</a:t>
            </a:r>
            <a:endParaRPr b="0" i="0" sz="3600" u="none" cap="none" strike="noStrike">
              <a:solidFill>
                <a:schemeClr val="dk1"/>
              </a:solidFill>
              <a:latin typeface="Calibri"/>
              <a:ea typeface="Calibri"/>
              <a:cs typeface="Calibri"/>
              <a:sym typeface="Calibri"/>
            </a:endParaRPr>
          </a:p>
        </p:txBody>
      </p:sp>
      <p:sp>
        <p:nvSpPr>
          <p:cNvPr id="282" name="Google Shape;282;g2ef241b8ae1_0_211"/>
          <p:cNvSpPr/>
          <p:nvPr/>
        </p:nvSpPr>
        <p:spPr>
          <a:xfrm>
            <a:off x="16473959" y="113665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DDD4"/>
        </a:solidFill>
      </p:bgPr>
    </p:bg>
    <p:spTree>
      <p:nvGrpSpPr>
        <p:cNvPr id="287" name="Shape 287"/>
        <p:cNvGrpSpPr/>
        <p:nvPr/>
      </p:nvGrpSpPr>
      <p:grpSpPr>
        <a:xfrm>
          <a:off x="0" y="0"/>
          <a:ext cx="0" cy="0"/>
          <a:chOff x="0" y="0"/>
          <a:chExt cx="0" cy="0"/>
        </a:xfrm>
      </p:grpSpPr>
      <p:pic>
        <p:nvPicPr>
          <p:cNvPr descr=" " id="288" name="Google Shape;288;g2ef241b8ae1_0_261"/>
          <p:cNvPicPr preferRelativeResize="0"/>
          <p:nvPr/>
        </p:nvPicPr>
        <p:blipFill rotWithShape="1">
          <a:blip r:embed="rId3">
            <a:alphaModFix/>
          </a:blip>
          <a:srcRect b="0" l="0" r="0" t="0"/>
          <a:stretch/>
        </p:blipFill>
        <p:spPr>
          <a:xfrm>
            <a:off x="2157478" y="1208757"/>
            <a:ext cx="2862490" cy="5724265"/>
          </a:xfrm>
          <a:prstGeom prst="rect">
            <a:avLst/>
          </a:prstGeom>
          <a:noFill/>
          <a:ln>
            <a:noFill/>
          </a:ln>
        </p:spPr>
      </p:pic>
      <p:pic>
        <p:nvPicPr>
          <p:cNvPr descr=" " id="289" name="Google Shape;289;g2ef241b8ae1_0_261"/>
          <p:cNvPicPr preferRelativeResize="0"/>
          <p:nvPr/>
        </p:nvPicPr>
        <p:blipFill rotWithShape="1">
          <a:blip r:embed="rId4">
            <a:alphaModFix/>
          </a:blip>
          <a:srcRect b="0" l="0" r="0" t="0"/>
          <a:stretch/>
        </p:blipFill>
        <p:spPr>
          <a:xfrm>
            <a:off x="673184" y="1155700"/>
            <a:ext cx="2968596" cy="5830354"/>
          </a:xfrm>
          <a:prstGeom prst="rect">
            <a:avLst/>
          </a:prstGeom>
          <a:noFill/>
          <a:ln>
            <a:noFill/>
          </a:ln>
        </p:spPr>
      </p:pic>
      <p:pic>
        <p:nvPicPr>
          <p:cNvPr descr=" " id="290" name="Google Shape;290;g2ef241b8ae1_0_261"/>
          <p:cNvPicPr preferRelativeResize="0"/>
          <p:nvPr/>
        </p:nvPicPr>
        <p:blipFill rotWithShape="1">
          <a:blip r:embed="rId5">
            <a:alphaModFix/>
          </a:blip>
          <a:srcRect b="0" l="0" r="0" t="0"/>
          <a:stretch/>
        </p:blipFill>
        <p:spPr>
          <a:xfrm>
            <a:off x="19636654" y="8839200"/>
            <a:ext cx="4128016" cy="4127500"/>
          </a:xfrm>
          <a:prstGeom prst="rect">
            <a:avLst/>
          </a:prstGeom>
          <a:noFill/>
          <a:ln>
            <a:noFill/>
          </a:ln>
        </p:spPr>
      </p:pic>
      <p:sp>
        <p:nvSpPr>
          <p:cNvPr id="291" name="Google Shape;291;g2ef241b8ae1_0_26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92" name="Google Shape;292;g2ef241b8ae1_0_261"/>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293" name="Google Shape;293;g2ef241b8ae1_0_261"/>
          <p:cNvPicPr preferRelativeResize="0"/>
          <p:nvPr/>
        </p:nvPicPr>
        <p:blipFill rotWithShape="1">
          <a:blip r:embed="rId7">
            <a:alphaModFix/>
          </a:blip>
          <a:srcRect b="0" l="0" r="0" t="0"/>
          <a:stretch/>
        </p:blipFill>
        <p:spPr>
          <a:xfrm>
            <a:off x="16905813" y="0"/>
            <a:ext cx="6084060" cy="12268200"/>
          </a:xfrm>
          <a:prstGeom prst="rect">
            <a:avLst/>
          </a:prstGeom>
          <a:noFill/>
          <a:ln>
            <a:noFill/>
          </a:ln>
        </p:spPr>
      </p:pic>
      <p:pic>
        <p:nvPicPr>
          <p:cNvPr descr=" " id="294" name="Google Shape;294;g2ef241b8ae1_0_261"/>
          <p:cNvPicPr preferRelativeResize="0"/>
          <p:nvPr/>
        </p:nvPicPr>
        <p:blipFill rotWithShape="1">
          <a:blip r:embed="rId8">
            <a:alphaModFix/>
          </a:blip>
          <a:srcRect b="0" l="0" r="0" t="0"/>
          <a:stretch/>
        </p:blipFill>
        <p:spPr>
          <a:xfrm>
            <a:off x="10491511" y="1346200"/>
            <a:ext cx="6084060" cy="12369800"/>
          </a:xfrm>
          <a:prstGeom prst="rect">
            <a:avLst/>
          </a:prstGeom>
          <a:noFill/>
          <a:ln>
            <a:noFill/>
          </a:ln>
        </p:spPr>
      </p:pic>
      <p:sp>
        <p:nvSpPr>
          <p:cNvPr id="295" name="Google Shape;295;g2ef241b8ae1_0_261"/>
          <p:cNvSpPr/>
          <p:nvPr/>
        </p:nvSpPr>
        <p:spPr>
          <a:xfrm>
            <a:off x="1397175" y="1143000"/>
            <a:ext cx="10690500" cy="1634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Chelsea Market"/>
              <a:buNone/>
            </a:pPr>
            <a:r>
              <a:rPr b="0" i="0" lang="en-US" sz="8000" u="none" cap="none" strike="noStrike">
                <a:solidFill>
                  <a:srgbClr val="0E0E0E"/>
                </a:solidFill>
                <a:latin typeface="Chelsea Market"/>
                <a:ea typeface="Chelsea Market"/>
                <a:cs typeface="Chelsea Market"/>
                <a:sym typeface="Chelsea Market"/>
              </a:rPr>
              <a:t>Some Data</a:t>
            </a:r>
            <a:endParaRPr b="0" i="0" sz="8000" u="none" cap="none" strike="noStrike">
              <a:solidFill>
                <a:schemeClr val="dk1"/>
              </a:solidFill>
              <a:latin typeface="Calibri"/>
              <a:ea typeface="Calibri"/>
              <a:cs typeface="Calibri"/>
              <a:sym typeface="Calibri"/>
            </a:endParaRPr>
          </a:p>
        </p:txBody>
      </p:sp>
      <p:sp>
        <p:nvSpPr>
          <p:cNvPr id="296" name="Google Shape;296;g2ef241b8ae1_0_261"/>
          <p:cNvSpPr/>
          <p:nvPr/>
        </p:nvSpPr>
        <p:spPr>
          <a:xfrm>
            <a:off x="1244756" y="5029200"/>
            <a:ext cx="8573700" cy="571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g2ef241b8ae1_0_261"/>
          <p:cNvSpPr/>
          <p:nvPr/>
        </p:nvSpPr>
        <p:spPr>
          <a:xfrm>
            <a:off x="1244756" y="5029200"/>
            <a:ext cx="8573700" cy="129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g2ef241b8ae1_0_261"/>
          <p:cNvSpPr/>
          <p:nvPr/>
        </p:nvSpPr>
        <p:spPr>
          <a:xfrm>
            <a:off x="1244756" y="5029200"/>
            <a:ext cx="1689300" cy="129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g2ef241b8ae1_0_261"/>
          <p:cNvSpPr/>
          <p:nvPr/>
        </p:nvSpPr>
        <p:spPr>
          <a:xfrm>
            <a:off x="1244756" y="5029200"/>
            <a:ext cx="2028000" cy="1634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Chelsea Market"/>
              <a:buNone/>
            </a:pPr>
            <a:r>
              <a:rPr b="0" i="0" lang="en-US" sz="8000" u="none" cap="none" strike="noStrike">
                <a:solidFill>
                  <a:srgbClr val="272727"/>
                </a:solidFill>
                <a:latin typeface="Chelsea Market"/>
                <a:ea typeface="Chelsea Market"/>
                <a:cs typeface="Chelsea Market"/>
                <a:sym typeface="Chelsea Market"/>
              </a:rPr>
              <a:t>75%</a:t>
            </a:r>
            <a:endParaRPr b="0" i="0" sz="8000" u="none" cap="none" strike="noStrike">
              <a:solidFill>
                <a:schemeClr val="dk1"/>
              </a:solidFill>
              <a:latin typeface="Calibri"/>
              <a:ea typeface="Calibri"/>
              <a:cs typeface="Calibri"/>
              <a:sym typeface="Calibri"/>
            </a:endParaRPr>
          </a:p>
        </p:txBody>
      </p:sp>
      <p:sp>
        <p:nvSpPr>
          <p:cNvPr id="300" name="Google Shape;300;g2ef241b8ae1_0_261"/>
          <p:cNvSpPr/>
          <p:nvPr/>
        </p:nvSpPr>
        <p:spPr>
          <a:xfrm>
            <a:off x="3137292" y="5029200"/>
            <a:ext cx="6681000" cy="129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g2ef241b8ae1_0_261"/>
          <p:cNvSpPr/>
          <p:nvPr/>
        </p:nvSpPr>
        <p:spPr>
          <a:xfrm>
            <a:off x="3137292" y="5029200"/>
            <a:ext cx="68334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helsea Market"/>
              <a:buNone/>
            </a:pPr>
            <a:r>
              <a:rPr b="0" i="0" lang="en-US" sz="3600" u="none" cap="none" strike="noStrike">
                <a:solidFill>
                  <a:srgbClr val="0E0E0E"/>
                </a:solidFill>
                <a:latin typeface="Chelsea Market"/>
                <a:ea typeface="Chelsea Market"/>
                <a:cs typeface="Chelsea Market"/>
                <a:sym typeface="Chelsea Market"/>
              </a:rPr>
              <a:t>Enchanted Creatures</a:t>
            </a:r>
            <a:endParaRPr b="0" i="0" sz="3600" u="none" cap="none" strike="noStrike">
              <a:solidFill>
                <a:schemeClr val="dk1"/>
              </a:solidFill>
              <a:latin typeface="Calibri"/>
              <a:ea typeface="Calibri"/>
              <a:cs typeface="Calibri"/>
              <a:sym typeface="Calibri"/>
            </a:endParaRPr>
          </a:p>
        </p:txBody>
      </p:sp>
      <p:sp>
        <p:nvSpPr>
          <p:cNvPr id="302" name="Google Shape;302;g2ef241b8ae1_0_261"/>
          <p:cNvSpPr/>
          <p:nvPr/>
        </p:nvSpPr>
        <p:spPr>
          <a:xfrm>
            <a:off x="3137292" y="5715000"/>
            <a:ext cx="6816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303" name="Google Shape;303;g2ef241b8ae1_0_261"/>
          <p:cNvSpPr/>
          <p:nvPr/>
        </p:nvSpPr>
        <p:spPr>
          <a:xfrm>
            <a:off x="1244756" y="6934200"/>
            <a:ext cx="8573700" cy="129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g2ef241b8ae1_0_261"/>
          <p:cNvSpPr/>
          <p:nvPr/>
        </p:nvSpPr>
        <p:spPr>
          <a:xfrm>
            <a:off x="1244756" y="6934200"/>
            <a:ext cx="1740000" cy="129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g2ef241b8ae1_0_261"/>
          <p:cNvSpPr/>
          <p:nvPr/>
        </p:nvSpPr>
        <p:spPr>
          <a:xfrm>
            <a:off x="1244756" y="6934200"/>
            <a:ext cx="2078700" cy="1634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Chelsea Market"/>
              <a:buNone/>
            </a:pPr>
            <a:r>
              <a:rPr b="0" i="0" lang="en-US" sz="8000" u="none" cap="none" strike="noStrike">
                <a:solidFill>
                  <a:srgbClr val="272727"/>
                </a:solidFill>
                <a:latin typeface="Chelsea Market"/>
                <a:ea typeface="Chelsea Market"/>
                <a:cs typeface="Chelsea Market"/>
                <a:sym typeface="Chelsea Market"/>
              </a:rPr>
              <a:t>60%</a:t>
            </a:r>
            <a:endParaRPr b="0" i="0" sz="8000" u="none" cap="none" strike="noStrike">
              <a:solidFill>
                <a:schemeClr val="dk1"/>
              </a:solidFill>
              <a:latin typeface="Calibri"/>
              <a:ea typeface="Calibri"/>
              <a:cs typeface="Calibri"/>
              <a:sym typeface="Calibri"/>
            </a:endParaRPr>
          </a:p>
        </p:txBody>
      </p:sp>
      <p:sp>
        <p:nvSpPr>
          <p:cNvPr id="306" name="Google Shape;306;g2ef241b8ae1_0_261"/>
          <p:cNvSpPr/>
          <p:nvPr/>
        </p:nvSpPr>
        <p:spPr>
          <a:xfrm>
            <a:off x="3188098" y="6934200"/>
            <a:ext cx="6630300" cy="129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g2ef241b8ae1_0_261"/>
          <p:cNvSpPr/>
          <p:nvPr/>
        </p:nvSpPr>
        <p:spPr>
          <a:xfrm>
            <a:off x="3188098" y="6934200"/>
            <a:ext cx="67827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helsea Market"/>
              <a:buNone/>
            </a:pPr>
            <a:r>
              <a:rPr b="0" i="0" lang="en-US" sz="3600" u="none" cap="none" strike="noStrike">
                <a:solidFill>
                  <a:srgbClr val="0E0E0E"/>
                </a:solidFill>
                <a:latin typeface="Chelsea Market"/>
                <a:ea typeface="Chelsea Market"/>
                <a:cs typeface="Chelsea Market"/>
                <a:sym typeface="Chelsea Market"/>
              </a:rPr>
              <a:t>Magic-Wielding Individuals</a:t>
            </a:r>
            <a:endParaRPr b="0" i="0" sz="3600" u="none" cap="none" strike="noStrike">
              <a:solidFill>
                <a:schemeClr val="dk1"/>
              </a:solidFill>
              <a:latin typeface="Calibri"/>
              <a:ea typeface="Calibri"/>
              <a:cs typeface="Calibri"/>
              <a:sym typeface="Calibri"/>
            </a:endParaRPr>
          </a:p>
        </p:txBody>
      </p:sp>
      <p:sp>
        <p:nvSpPr>
          <p:cNvPr id="308" name="Google Shape;308;g2ef241b8ae1_0_261"/>
          <p:cNvSpPr/>
          <p:nvPr/>
        </p:nvSpPr>
        <p:spPr>
          <a:xfrm>
            <a:off x="3188098" y="7620000"/>
            <a:ext cx="6765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309" name="Google Shape;309;g2ef241b8ae1_0_261"/>
          <p:cNvSpPr/>
          <p:nvPr/>
        </p:nvSpPr>
        <p:spPr>
          <a:xfrm>
            <a:off x="1244756" y="8839200"/>
            <a:ext cx="85737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g2ef241b8ae1_0_261"/>
          <p:cNvSpPr/>
          <p:nvPr/>
        </p:nvSpPr>
        <p:spPr>
          <a:xfrm>
            <a:off x="1244756" y="9144000"/>
            <a:ext cx="1803600" cy="129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g2ef241b8ae1_0_261"/>
          <p:cNvSpPr/>
          <p:nvPr/>
        </p:nvSpPr>
        <p:spPr>
          <a:xfrm>
            <a:off x="1244756" y="9144000"/>
            <a:ext cx="2142300" cy="1634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Chelsea Market"/>
              <a:buNone/>
            </a:pPr>
            <a:r>
              <a:rPr b="0" i="0" lang="en-US" sz="8000" u="none" cap="none" strike="noStrike">
                <a:solidFill>
                  <a:srgbClr val="272727"/>
                </a:solidFill>
                <a:latin typeface="Chelsea Market"/>
                <a:ea typeface="Chelsea Market"/>
                <a:cs typeface="Chelsea Market"/>
                <a:sym typeface="Chelsea Market"/>
              </a:rPr>
              <a:t>90%</a:t>
            </a:r>
            <a:endParaRPr b="0" i="0" sz="8000" u="none" cap="none" strike="noStrike">
              <a:solidFill>
                <a:schemeClr val="dk1"/>
              </a:solidFill>
              <a:latin typeface="Calibri"/>
              <a:ea typeface="Calibri"/>
              <a:cs typeface="Calibri"/>
              <a:sym typeface="Calibri"/>
            </a:endParaRPr>
          </a:p>
        </p:txBody>
      </p:sp>
      <p:sp>
        <p:nvSpPr>
          <p:cNvPr id="312" name="Google Shape;312;g2ef241b8ae1_0_261"/>
          <p:cNvSpPr/>
          <p:nvPr/>
        </p:nvSpPr>
        <p:spPr>
          <a:xfrm>
            <a:off x="3251606" y="8839200"/>
            <a:ext cx="65667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g2ef241b8ae1_0_261"/>
          <p:cNvSpPr/>
          <p:nvPr/>
        </p:nvSpPr>
        <p:spPr>
          <a:xfrm>
            <a:off x="3251606" y="8839200"/>
            <a:ext cx="67191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helsea Market"/>
              <a:buNone/>
            </a:pPr>
            <a:r>
              <a:rPr b="0" i="0" lang="en-US" sz="3600" u="none" cap="none" strike="noStrike">
                <a:solidFill>
                  <a:srgbClr val="0E0E0E"/>
                </a:solidFill>
                <a:latin typeface="Chelsea Market"/>
                <a:ea typeface="Chelsea Market"/>
                <a:cs typeface="Chelsea Market"/>
                <a:sym typeface="Chelsea Market"/>
              </a:rPr>
              <a:t>Spells Cast</a:t>
            </a:r>
            <a:endParaRPr b="0" i="0" sz="3600" u="none" cap="none" strike="noStrike">
              <a:solidFill>
                <a:schemeClr val="dk1"/>
              </a:solidFill>
              <a:latin typeface="Calibri"/>
              <a:ea typeface="Calibri"/>
              <a:cs typeface="Calibri"/>
              <a:sym typeface="Calibri"/>
            </a:endParaRPr>
          </a:p>
        </p:txBody>
      </p:sp>
      <p:sp>
        <p:nvSpPr>
          <p:cNvPr id="314" name="Google Shape;314;g2ef241b8ae1_0_261"/>
          <p:cNvSpPr/>
          <p:nvPr/>
        </p:nvSpPr>
        <p:spPr>
          <a:xfrm>
            <a:off x="3251606" y="9525000"/>
            <a:ext cx="6702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DDD4"/>
        </a:solidFill>
      </p:bgPr>
    </p:bg>
    <p:spTree>
      <p:nvGrpSpPr>
        <p:cNvPr id="319" name="Shape 319"/>
        <p:cNvGrpSpPr/>
        <p:nvPr/>
      </p:nvGrpSpPr>
      <p:grpSpPr>
        <a:xfrm>
          <a:off x="0" y="0"/>
          <a:ext cx="0" cy="0"/>
          <a:chOff x="0" y="0"/>
          <a:chExt cx="0" cy="0"/>
        </a:xfrm>
      </p:grpSpPr>
      <p:pic>
        <p:nvPicPr>
          <p:cNvPr descr=" " id="320" name="Google Shape;320;g2ef241b8ae1_0_292"/>
          <p:cNvPicPr preferRelativeResize="0"/>
          <p:nvPr/>
        </p:nvPicPr>
        <p:blipFill rotWithShape="1">
          <a:blip r:embed="rId3">
            <a:alphaModFix/>
          </a:blip>
          <a:srcRect b="0" l="0" r="0" t="0"/>
          <a:stretch/>
        </p:blipFill>
        <p:spPr>
          <a:xfrm>
            <a:off x="2743543" y="0"/>
            <a:ext cx="3039701" cy="6802176"/>
          </a:xfrm>
          <a:prstGeom prst="rect">
            <a:avLst/>
          </a:prstGeom>
          <a:noFill/>
          <a:ln>
            <a:noFill/>
          </a:ln>
        </p:spPr>
      </p:pic>
      <p:pic>
        <p:nvPicPr>
          <p:cNvPr descr=" " id="321" name="Google Shape;321;g2ef241b8ae1_0_292"/>
          <p:cNvPicPr preferRelativeResize="0"/>
          <p:nvPr/>
        </p:nvPicPr>
        <p:blipFill rotWithShape="1">
          <a:blip r:embed="rId4">
            <a:alphaModFix/>
          </a:blip>
          <a:srcRect b="0" l="0" r="0" t="0"/>
          <a:stretch/>
        </p:blipFill>
        <p:spPr>
          <a:xfrm>
            <a:off x="3553967" y="0"/>
            <a:ext cx="3152471" cy="6858434"/>
          </a:xfrm>
          <a:prstGeom prst="rect">
            <a:avLst/>
          </a:prstGeom>
          <a:noFill/>
          <a:ln>
            <a:noFill/>
          </a:ln>
        </p:spPr>
      </p:pic>
      <p:pic>
        <p:nvPicPr>
          <p:cNvPr descr=" " id="322" name="Google Shape;322;g2ef241b8ae1_0_292"/>
          <p:cNvPicPr preferRelativeResize="0"/>
          <p:nvPr/>
        </p:nvPicPr>
        <p:blipFill rotWithShape="1">
          <a:blip r:embed="rId5">
            <a:alphaModFix/>
          </a:blip>
          <a:srcRect b="0" l="0" r="0" t="0"/>
          <a:stretch/>
        </p:blipFill>
        <p:spPr>
          <a:xfrm>
            <a:off x="15127591" y="6858980"/>
            <a:ext cx="5562384" cy="5561682"/>
          </a:xfrm>
          <a:prstGeom prst="rect">
            <a:avLst/>
          </a:prstGeom>
          <a:noFill/>
          <a:ln>
            <a:noFill/>
          </a:ln>
        </p:spPr>
      </p:pic>
      <p:pic>
        <p:nvPicPr>
          <p:cNvPr descr=" " id="323" name="Google Shape;323;g2ef241b8ae1_0_292"/>
          <p:cNvPicPr preferRelativeResize="0"/>
          <p:nvPr/>
        </p:nvPicPr>
        <p:blipFill rotWithShape="1">
          <a:blip r:embed="rId6">
            <a:alphaModFix/>
          </a:blip>
          <a:srcRect b="0" l="0" r="0" t="0"/>
          <a:stretch/>
        </p:blipFill>
        <p:spPr>
          <a:xfrm>
            <a:off x="16759983" y="6807200"/>
            <a:ext cx="5665476" cy="5664771"/>
          </a:xfrm>
          <a:prstGeom prst="rect">
            <a:avLst/>
          </a:prstGeom>
          <a:noFill/>
          <a:ln>
            <a:noFill/>
          </a:ln>
        </p:spPr>
      </p:pic>
      <p:sp>
        <p:nvSpPr>
          <p:cNvPr id="324" name="Google Shape;324;g2ef241b8ae1_0_29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5" name="Google Shape;325;g2ef241b8ae1_0_292"/>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326" name="Google Shape;326;g2ef241b8ae1_0_292"/>
          <p:cNvSpPr/>
          <p:nvPr/>
        </p:nvSpPr>
        <p:spPr>
          <a:xfrm>
            <a:off x="4305838" y="3403600"/>
            <a:ext cx="15762600" cy="692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g2ef241b8ae1_0_292"/>
          <p:cNvSpPr/>
          <p:nvPr/>
        </p:nvSpPr>
        <p:spPr>
          <a:xfrm>
            <a:off x="4305838" y="3403600"/>
            <a:ext cx="15762600" cy="529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g2ef241b8ae1_0_292"/>
          <p:cNvSpPr/>
          <p:nvPr/>
        </p:nvSpPr>
        <p:spPr>
          <a:xfrm>
            <a:off x="6388899" y="3403600"/>
            <a:ext cx="11596500" cy="4889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24000"/>
              <a:buFont typeface="Chelsea Market"/>
              <a:buNone/>
            </a:pPr>
            <a:r>
              <a:rPr b="0" i="0" lang="en-US" sz="24000" u="none" cap="none" strike="noStrike">
                <a:solidFill>
                  <a:srgbClr val="272727"/>
                </a:solidFill>
                <a:latin typeface="Chelsea Market"/>
                <a:ea typeface="Chelsea Market"/>
                <a:cs typeface="Chelsea Market"/>
                <a:sym typeface="Chelsea Market"/>
              </a:rPr>
              <a:t>234,567</a:t>
            </a:r>
            <a:endParaRPr b="0" i="0" sz="24000" u="none" cap="none" strike="noStrike">
              <a:solidFill>
                <a:schemeClr val="dk1"/>
              </a:solidFill>
              <a:latin typeface="Calibri"/>
              <a:ea typeface="Calibri"/>
              <a:cs typeface="Calibri"/>
              <a:sym typeface="Calibri"/>
            </a:endParaRPr>
          </a:p>
        </p:txBody>
      </p:sp>
      <p:sp>
        <p:nvSpPr>
          <p:cNvPr id="329" name="Google Shape;329;g2ef241b8ae1_0_292"/>
          <p:cNvSpPr/>
          <p:nvPr/>
        </p:nvSpPr>
        <p:spPr>
          <a:xfrm>
            <a:off x="4170355" y="7480300"/>
            <a:ext cx="16033500" cy="149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UNICORN SIGHTINGS</a:t>
            </a:r>
            <a:endParaRPr b="0" i="0" sz="6400" u="none" cap="none" strike="noStrike">
              <a:solidFill>
                <a:schemeClr val="dk1"/>
              </a:solidFill>
              <a:latin typeface="Calibri"/>
              <a:ea typeface="Calibri"/>
              <a:cs typeface="Calibri"/>
              <a:sym typeface="Calibri"/>
            </a:endParaRPr>
          </a:p>
        </p:txBody>
      </p:sp>
      <p:sp>
        <p:nvSpPr>
          <p:cNvPr id="330" name="Google Shape;330;g2ef241b8ae1_0_292"/>
          <p:cNvSpPr/>
          <p:nvPr/>
        </p:nvSpPr>
        <p:spPr>
          <a:xfrm>
            <a:off x="7483352" y="9105900"/>
            <a:ext cx="94077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DDD4"/>
        </a:solidFill>
      </p:bgPr>
    </p:bg>
    <p:spTree>
      <p:nvGrpSpPr>
        <p:cNvPr id="335" name="Shape 335"/>
        <p:cNvGrpSpPr/>
        <p:nvPr/>
      </p:nvGrpSpPr>
      <p:grpSpPr>
        <a:xfrm>
          <a:off x="0" y="0"/>
          <a:ext cx="0" cy="0"/>
          <a:chOff x="0" y="0"/>
          <a:chExt cx="0" cy="0"/>
        </a:xfrm>
      </p:grpSpPr>
      <p:pic>
        <p:nvPicPr>
          <p:cNvPr descr=" " id="336" name="Google Shape;336;g2ef241b8ae1_0_307"/>
          <p:cNvPicPr preferRelativeResize="0"/>
          <p:nvPr/>
        </p:nvPicPr>
        <p:blipFill rotWithShape="1">
          <a:blip r:embed="rId3">
            <a:alphaModFix/>
          </a:blip>
          <a:srcRect b="0" l="0" r="0" t="0"/>
          <a:stretch/>
        </p:blipFill>
        <p:spPr>
          <a:xfrm>
            <a:off x="1740158" y="7784902"/>
            <a:ext cx="4331412" cy="4330874"/>
          </a:xfrm>
          <a:prstGeom prst="rect">
            <a:avLst/>
          </a:prstGeom>
          <a:noFill/>
          <a:ln>
            <a:noFill/>
          </a:ln>
        </p:spPr>
      </p:pic>
      <p:pic>
        <p:nvPicPr>
          <p:cNvPr descr=" " id="337" name="Google Shape;337;g2ef241b8ae1_0_307"/>
          <p:cNvPicPr preferRelativeResize="0"/>
          <p:nvPr/>
        </p:nvPicPr>
        <p:blipFill rotWithShape="1">
          <a:blip r:embed="rId4">
            <a:alphaModFix/>
          </a:blip>
          <a:srcRect b="0" l="0" r="0" t="0"/>
          <a:stretch/>
        </p:blipFill>
        <p:spPr>
          <a:xfrm>
            <a:off x="812902" y="6858000"/>
            <a:ext cx="6185669" cy="6184900"/>
          </a:xfrm>
          <a:prstGeom prst="rect">
            <a:avLst/>
          </a:prstGeom>
          <a:noFill/>
          <a:ln>
            <a:noFill/>
          </a:ln>
        </p:spPr>
      </p:pic>
      <p:pic>
        <p:nvPicPr>
          <p:cNvPr descr=" " id="338" name="Google Shape;338;g2ef241b8ae1_0_307"/>
          <p:cNvPicPr preferRelativeResize="0"/>
          <p:nvPr/>
        </p:nvPicPr>
        <p:blipFill rotWithShape="1">
          <a:blip r:embed="rId5">
            <a:alphaModFix/>
          </a:blip>
          <a:srcRect b="0" l="0" r="0" t="0"/>
          <a:stretch/>
        </p:blipFill>
        <p:spPr>
          <a:xfrm>
            <a:off x="12193524" y="1485900"/>
            <a:ext cx="10567721" cy="4229100"/>
          </a:xfrm>
          <a:prstGeom prst="rect">
            <a:avLst/>
          </a:prstGeom>
          <a:noFill/>
          <a:ln>
            <a:noFill/>
          </a:ln>
        </p:spPr>
      </p:pic>
      <p:sp>
        <p:nvSpPr>
          <p:cNvPr id="339" name="Google Shape;339;g2ef241b8ae1_0_30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0" name="Google Shape;340;g2ef241b8ae1_0_307"/>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41" name="Google Shape;341;g2ef241b8ae1_0_307"/>
          <p:cNvSpPr/>
          <p:nvPr/>
        </p:nvSpPr>
        <p:spPr>
          <a:xfrm>
            <a:off x="3391324" y="3263900"/>
            <a:ext cx="7875000" cy="267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g2ef241b8ae1_0_307"/>
          <p:cNvSpPr/>
          <p:nvPr/>
        </p:nvSpPr>
        <p:spPr>
          <a:xfrm>
            <a:off x="3397675" y="3263900"/>
            <a:ext cx="78624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g2ef241b8ae1_0_307"/>
          <p:cNvSpPr/>
          <p:nvPr/>
        </p:nvSpPr>
        <p:spPr>
          <a:xfrm>
            <a:off x="3397675" y="3263900"/>
            <a:ext cx="8404200" cy="2612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Chelsea Market"/>
              <a:buNone/>
            </a:pPr>
            <a:r>
              <a:rPr b="0" i="0" lang="en-US" sz="12800" u="none" cap="none" strike="noStrike">
                <a:solidFill>
                  <a:srgbClr val="272727"/>
                </a:solidFill>
                <a:latin typeface="Chelsea Market"/>
                <a:ea typeface="Chelsea Market"/>
                <a:cs typeface="Chelsea Market"/>
                <a:sym typeface="Chelsea Market"/>
              </a:rPr>
              <a:t>233 Coins</a:t>
            </a:r>
            <a:endParaRPr b="0" i="0" sz="12800" u="none" cap="none" strike="noStrike">
              <a:solidFill>
                <a:schemeClr val="dk1"/>
              </a:solidFill>
              <a:latin typeface="Calibri"/>
              <a:ea typeface="Calibri"/>
              <a:cs typeface="Calibri"/>
              <a:sym typeface="Calibri"/>
            </a:endParaRPr>
          </a:p>
        </p:txBody>
      </p:sp>
      <p:sp>
        <p:nvSpPr>
          <p:cNvPr id="344" name="Google Shape;344;g2ef241b8ae1_0_307"/>
          <p:cNvSpPr/>
          <p:nvPr/>
        </p:nvSpPr>
        <p:spPr>
          <a:xfrm>
            <a:off x="3391324" y="53340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g2ef241b8ae1_0_307"/>
          <p:cNvSpPr/>
          <p:nvPr/>
        </p:nvSpPr>
        <p:spPr>
          <a:xfrm>
            <a:off x="3323582" y="53340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346" name="Google Shape;346;g2ef241b8ae1_0_307"/>
          <p:cNvSpPr/>
          <p:nvPr/>
        </p:nvSpPr>
        <p:spPr>
          <a:xfrm>
            <a:off x="3391324" y="6985000"/>
            <a:ext cx="7875000" cy="267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g2ef241b8ae1_0_307"/>
          <p:cNvSpPr/>
          <p:nvPr/>
        </p:nvSpPr>
        <p:spPr>
          <a:xfrm>
            <a:off x="3372271" y="6985000"/>
            <a:ext cx="79131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g2ef241b8ae1_0_307"/>
          <p:cNvSpPr/>
          <p:nvPr/>
        </p:nvSpPr>
        <p:spPr>
          <a:xfrm>
            <a:off x="3372271" y="6985000"/>
            <a:ext cx="8454900" cy="2612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Chelsea Market"/>
              <a:buNone/>
            </a:pPr>
            <a:r>
              <a:rPr b="0" i="0" lang="en-US" sz="12800" u="none" cap="none" strike="noStrike">
                <a:solidFill>
                  <a:srgbClr val="272727"/>
                </a:solidFill>
                <a:latin typeface="Chelsea Market"/>
                <a:ea typeface="Chelsea Market"/>
                <a:cs typeface="Chelsea Market"/>
                <a:sym typeface="Chelsea Market"/>
              </a:rPr>
              <a:t>456 Hours</a:t>
            </a:r>
            <a:endParaRPr b="0" i="0" sz="12800" u="none" cap="none" strike="noStrike">
              <a:solidFill>
                <a:schemeClr val="dk1"/>
              </a:solidFill>
              <a:latin typeface="Calibri"/>
              <a:ea typeface="Calibri"/>
              <a:cs typeface="Calibri"/>
              <a:sym typeface="Calibri"/>
            </a:endParaRPr>
          </a:p>
        </p:txBody>
      </p:sp>
      <p:sp>
        <p:nvSpPr>
          <p:cNvPr id="349" name="Google Shape;349;g2ef241b8ae1_0_307"/>
          <p:cNvSpPr/>
          <p:nvPr/>
        </p:nvSpPr>
        <p:spPr>
          <a:xfrm>
            <a:off x="3391324" y="90551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g2ef241b8ae1_0_307"/>
          <p:cNvSpPr/>
          <p:nvPr/>
        </p:nvSpPr>
        <p:spPr>
          <a:xfrm>
            <a:off x="3323582" y="90551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351" name="Google Shape;351;g2ef241b8ae1_0_307"/>
          <p:cNvSpPr/>
          <p:nvPr/>
        </p:nvSpPr>
        <p:spPr>
          <a:xfrm>
            <a:off x="13552594" y="3263900"/>
            <a:ext cx="7875000" cy="267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g2ef241b8ae1_0_307"/>
          <p:cNvSpPr/>
          <p:nvPr/>
        </p:nvSpPr>
        <p:spPr>
          <a:xfrm>
            <a:off x="16067508" y="3263900"/>
            <a:ext cx="28452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g2ef241b8ae1_0_307"/>
          <p:cNvSpPr/>
          <p:nvPr/>
        </p:nvSpPr>
        <p:spPr>
          <a:xfrm>
            <a:off x="16067508" y="3263900"/>
            <a:ext cx="3387000" cy="2612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Chelsea Market"/>
              <a:buNone/>
            </a:pPr>
            <a:r>
              <a:rPr b="0" i="0" lang="en-US" sz="12800" u="none" cap="none" strike="noStrike">
                <a:solidFill>
                  <a:srgbClr val="272727"/>
                </a:solidFill>
                <a:latin typeface="Chelsea Market"/>
                <a:ea typeface="Chelsea Market"/>
                <a:cs typeface="Chelsea Market"/>
                <a:sym typeface="Chelsea Market"/>
              </a:rPr>
              <a:t>85%</a:t>
            </a:r>
            <a:endParaRPr b="0" i="0" sz="12800" u="none" cap="none" strike="noStrike">
              <a:solidFill>
                <a:schemeClr val="dk1"/>
              </a:solidFill>
              <a:latin typeface="Calibri"/>
              <a:ea typeface="Calibri"/>
              <a:cs typeface="Calibri"/>
              <a:sym typeface="Calibri"/>
            </a:endParaRPr>
          </a:p>
        </p:txBody>
      </p:sp>
      <p:sp>
        <p:nvSpPr>
          <p:cNvPr id="354" name="Google Shape;354;g2ef241b8ae1_0_307"/>
          <p:cNvSpPr/>
          <p:nvPr/>
        </p:nvSpPr>
        <p:spPr>
          <a:xfrm>
            <a:off x="13552594" y="53340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g2ef241b8ae1_0_307"/>
          <p:cNvSpPr/>
          <p:nvPr/>
        </p:nvSpPr>
        <p:spPr>
          <a:xfrm>
            <a:off x="13484852" y="53340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356" name="Google Shape;356;g2ef241b8ae1_0_307"/>
          <p:cNvSpPr/>
          <p:nvPr/>
        </p:nvSpPr>
        <p:spPr>
          <a:xfrm>
            <a:off x="13552594" y="6985000"/>
            <a:ext cx="7875000" cy="267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g2ef241b8ae1_0_307"/>
          <p:cNvSpPr/>
          <p:nvPr/>
        </p:nvSpPr>
        <p:spPr>
          <a:xfrm>
            <a:off x="14644930" y="6985000"/>
            <a:ext cx="56904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g2ef241b8ae1_0_307"/>
          <p:cNvSpPr/>
          <p:nvPr/>
        </p:nvSpPr>
        <p:spPr>
          <a:xfrm>
            <a:off x="14644930" y="6985000"/>
            <a:ext cx="6232200" cy="2612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Chelsea Market"/>
              <a:buNone/>
            </a:pPr>
            <a:r>
              <a:rPr b="0" i="0" lang="en-US" sz="12800" u="none" cap="none" strike="noStrike">
                <a:solidFill>
                  <a:srgbClr val="272727"/>
                </a:solidFill>
                <a:latin typeface="Chelsea Market"/>
                <a:ea typeface="Chelsea Market"/>
                <a:cs typeface="Chelsea Market"/>
                <a:sym typeface="Chelsea Market"/>
              </a:rPr>
              <a:t>765 Km</a:t>
            </a:r>
            <a:endParaRPr b="0" i="0" sz="12800" u="none" cap="none" strike="noStrike">
              <a:solidFill>
                <a:schemeClr val="dk1"/>
              </a:solidFill>
              <a:latin typeface="Calibri"/>
              <a:ea typeface="Calibri"/>
              <a:cs typeface="Calibri"/>
              <a:sym typeface="Calibri"/>
            </a:endParaRPr>
          </a:p>
        </p:txBody>
      </p:sp>
      <p:sp>
        <p:nvSpPr>
          <p:cNvPr id="359" name="Google Shape;359;g2ef241b8ae1_0_307"/>
          <p:cNvSpPr/>
          <p:nvPr/>
        </p:nvSpPr>
        <p:spPr>
          <a:xfrm>
            <a:off x="13552594" y="90551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g2ef241b8ae1_0_307"/>
          <p:cNvSpPr/>
          <p:nvPr/>
        </p:nvSpPr>
        <p:spPr>
          <a:xfrm>
            <a:off x="13484852" y="90551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DDD4"/>
        </a:solidFill>
      </p:bgPr>
    </p:bg>
    <p:spTree>
      <p:nvGrpSpPr>
        <p:cNvPr id="365" name="Shape 365"/>
        <p:cNvGrpSpPr/>
        <p:nvPr/>
      </p:nvGrpSpPr>
      <p:grpSpPr>
        <a:xfrm>
          <a:off x="0" y="0"/>
          <a:ext cx="0" cy="0"/>
          <a:chOff x="0" y="0"/>
          <a:chExt cx="0" cy="0"/>
        </a:xfrm>
      </p:grpSpPr>
      <p:pic>
        <p:nvPicPr>
          <p:cNvPr descr=" " id="366" name="Google Shape;366;g2ef241b8ae1_0_336"/>
          <p:cNvPicPr preferRelativeResize="0"/>
          <p:nvPr/>
        </p:nvPicPr>
        <p:blipFill rotWithShape="1">
          <a:blip r:embed="rId3">
            <a:alphaModFix/>
          </a:blip>
          <a:srcRect b="0" l="0" r="0" t="0"/>
          <a:stretch/>
        </p:blipFill>
        <p:spPr>
          <a:xfrm>
            <a:off x="17934642" y="1378942"/>
            <a:ext cx="4725025" cy="4724425"/>
          </a:xfrm>
          <a:prstGeom prst="rect">
            <a:avLst/>
          </a:prstGeom>
          <a:noFill/>
          <a:ln>
            <a:noFill/>
          </a:ln>
        </p:spPr>
      </p:pic>
      <p:pic>
        <p:nvPicPr>
          <p:cNvPr descr=" " id="367" name="Google Shape;367;g2ef241b8ae1_0_336"/>
          <p:cNvPicPr preferRelativeResize="0"/>
          <p:nvPr/>
        </p:nvPicPr>
        <p:blipFill rotWithShape="1">
          <a:blip r:embed="rId4">
            <a:alphaModFix/>
          </a:blip>
          <a:srcRect b="0" l="0" r="0" t="0"/>
          <a:stretch/>
        </p:blipFill>
        <p:spPr>
          <a:xfrm>
            <a:off x="18291554" y="1130300"/>
            <a:ext cx="4776631" cy="4776217"/>
          </a:xfrm>
          <a:prstGeom prst="rect">
            <a:avLst/>
          </a:prstGeom>
          <a:noFill/>
          <a:ln>
            <a:noFill/>
          </a:ln>
        </p:spPr>
      </p:pic>
      <p:pic>
        <p:nvPicPr>
          <p:cNvPr descr=" " id="368" name="Google Shape;368;g2ef241b8ae1_0_336"/>
          <p:cNvPicPr preferRelativeResize="0"/>
          <p:nvPr/>
        </p:nvPicPr>
        <p:blipFill rotWithShape="1">
          <a:blip r:embed="rId5">
            <a:alphaModFix/>
          </a:blip>
          <a:srcRect b="0" l="0" r="0" t="0"/>
          <a:stretch/>
        </p:blipFill>
        <p:spPr>
          <a:xfrm>
            <a:off x="0" y="8547100"/>
            <a:ext cx="5172746" cy="5168900"/>
          </a:xfrm>
          <a:prstGeom prst="rect">
            <a:avLst/>
          </a:prstGeom>
          <a:noFill/>
          <a:ln>
            <a:noFill/>
          </a:ln>
        </p:spPr>
      </p:pic>
      <p:sp>
        <p:nvSpPr>
          <p:cNvPr id="369" name="Google Shape;369;g2ef241b8ae1_0_33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70" name="Google Shape;370;g2ef241b8ae1_0_336"/>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71" name="Google Shape;371;g2ef241b8ae1_0_336"/>
          <p:cNvSpPr/>
          <p:nvPr/>
        </p:nvSpPr>
        <p:spPr>
          <a:xfrm>
            <a:off x="6841922" y="1143000"/>
            <a:ext cx="10690500" cy="1634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Chelsea Market"/>
              <a:buNone/>
            </a:pPr>
            <a:r>
              <a:rPr b="0" i="0" lang="en-US" sz="8000" u="none" cap="none" strike="noStrike">
                <a:solidFill>
                  <a:srgbClr val="272727"/>
                </a:solidFill>
                <a:latin typeface="Chelsea Market"/>
                <a:ea typeface="Chelsea Market"/>
                <a:cs typeface="Chelsea Market"/>
                <a:sym typeface="Chelsea Market"/>
              </a:rPr>
              <a:t>Some Graph</a:t>
            </a:r>
            <a:endParaRPr b="0" i="0" sz="8000" u="none" cap="none" strike="noStrike">
              <a:solidFill>
                <a:schemeClr val="dk1"/>
              </a:solidFill>
              <a:latin typeface="Calibri"/>
              <a:ea typeface="Calibri"/>
              <a:cs typeface="Calibri"/>
              <a:sym typeface="Calibri"/>
            </a:endParaRPr>
          </a:p>
        </p:txBody>
      </p:sp>
      <p:sp>
        <p:nvSpPr>
          <p:cNvPr id="372" name="Google Shape;372;g2ef241b8ae1_0_336"/>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g2ef241b8ae1_0_336"/>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2720"/>
              </a:buClr>
              <a:buSzPts val="1820"/>
              <a:buFont typeface="Lato"/>
              <a:buNone/>
            </a:pPr>
            <a:r>
              <a:rPr b="0" i="0" lang="en-US" sz="1820" u="none" cap="none" strike="noStrike">
                <a:solidFill>
                  <a:srgbClr val="212720"/>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74" name="Google Shape;374;g2ef241b8ae1_0_336"/>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2720"/>
              </a:buClr>
              <a:buSzPts val="2185"/>
              <a:buFont typeface="Lato"/>
              <a:buNone/>
            </a:pPr>
            <a:r>
              <a:rPr b="0" i="0" lang="en-US" sz="2185" u="none" cap="none" strike="noStrike">
                <a:solidFill>
                  <a:srgbClr val="212720"/>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75" name="Google Shape;375;g2ef241b8ae1_0_336"/>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2720"/>
              </a:buClr>
              <a:buSzPts val="2185"/>
              <a:buFont typeface="Lato"/>
              <a:buNone/>
            </a:pPr>
            <a:r>
              <a:rPr b="0" i="0" lang="en-US" sz="2185" u="none" cap="none" strike="noStrike">
                <a:solidFill>
                  <a:srgbClr val="212720"/>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76" name="Google Shape;376;g2ef241b8ae1_0_336"/>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2720"/>
              </a:buClr>
              <a:buSzPts val="2185"/>
              <a:buFont typeface="Lato"/>
              <a:buNone/>
            </a:pPr>
            <a:r>
              <a:rPr b="0" i="0" lang="en-US" sz="2185" u="none" cap="none" strike="noStrike">
                <a:solidFill>
                  <a:srgbClr val="212720"/>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77" name="Google Shape;377;g2ef241b8ae1_0_336"/>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2720"/>
              </a:buClr>
              <a:buSzPts val="2185"/>
              <a:buFont typeface="Lato"/>
              <a:buNone/>
            </a:pPr>
            <a:r>
              <a:rPr b="0" i="0" lang="en-US" sz="2185" u="none" cap="none" strike="noStrike">
                <a:solidFill>
                  <a:srgbClr val="212720"/>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78" name="Google Shape;378;g2ef241b8ae1_0_336"/>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2720"/>
              </a:buClr>
              <a:buSzPts val="2185"/>
              <a:buFont typeface="Lato"/>
              <a:buNone/>
            </a:pPr>
            <a:r>
              <a:rPr b="0" i="0" lang="en-US" sz="2185" u="none" cap="none" strike="noStrike">
                <a:solidFill>
                  <a:srgbClr val="212720"/>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79" name="Google Shape;379;g2ef241b8ae1_0_336"/>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2720"/>
              </a:buClr>
              <a:buSzPts val="2185"/>
              <a:buFont typeface="Lato"/>
              <a:buNone/>
            </a:pPr>
            <a:r>
              <a:rPr b="0" i="0" lang="en-US" sz="2185" u="none" cap="none" strike="noStrike">
                <a:solidFill>
                  <a:srgbClr val="212720"/>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80" name="Google Shape;380;g2ef241b8ae1_0_336"/>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2720"/>
              </a:buClr>
              <a:buSzPts val="2185"/>
              <a:buFont typeface="Lato"/>
              <a:buNone/>
            </a:pPr>
            <a:r>
              <a:rPr b="0" i="0" lang="en-US" sz="2185" u="none" cap="none" strike="noStrike">
                <a:solidFill>
                  <a:srgbClr val="212720"/>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81" name="Google Shape;381;g2ef241b8ae1_0_336"/>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2720"/>
              </a:buClr>
              <a:buSzPts val="2185"/>
              <a:buFont typeface="Lato"/>
              <a:buNone/>
            </a:pPr>
            <a:r>
              <a:rPr b="0" i="0" lang="en-US" sz="2185" u="none" cap="none" strike="noStrike">
                <a:solidFill>
                  <a:srgbClr val="212720"/>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82" name="Google Shape;382;g2ef241b8ae1_0_336"/>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2720"/>
              </a:buClr>
              <a:buSzPts val="1820"/>
              <a:buFont typeface="Lato"/>
              <a:buNone/>
            </a:pPr>
            <a:r>
              <a:rPr b="0" i="0" lang="en-US" sz="1820" u="none" cap="none" strike="noStrike">
                <a:solidFill>
                  <a:srgbClr val="212720"/>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83" name="Google Shape;383;g2ef241b8ae1_0_336"/>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2720"/>
              </a:buClr>
              <a:buSzPts val="1820"/>
              <a:buFont typeface="Lato"/>
              <a:buNone/>
            </a:pPr>
            <a:r>
              <a:rPr b="0" i="0" lang="en-US" sz="1820" u="none" cap="none" strike="noStrike">
                <a:solidFill>
                  <a:srgbClr val="212720"/>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84" name="Google Shape;384;g2ef241b8ae1_0_336"/>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2720"/>
              </a:buClr>
              <a:buSzPts val="1820"/>
              <a:buFont typeface="Lato"/>
              <a:buNone/>
            </a:pPr>
            <a:r>
              <a:rPr b="0" i="0" lang="en-US" sz="1820" u="none" cap="none" strike="noStrike">
                <a:solidFill>
                  <a:srgbClr val="212720"/>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85" name="Google Shape;385;g2ef241b8ae1_0_336"/>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2720"/>
              </a:buClr>
              <a:buSzPts val="1820"/>
              <a:buFont typeface="Lato"/>
              <a:buNone/>
            </a:pPr>
            <a:r>
              <a:rPr b="0" i="0" lang="en-US" sz="1820" u="none" cap="none" strike="noStrike">
                <a:solidFill>
                  <a:srgbClr val="212720"/>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86" name="Google Shape;386;g2ef241b8ae1_0_336"/>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2720"/>
              </a:buClr>
              <a:buSzPts val="1820"/>
              <a:buFont typeface="Lato"/>
              <a:buNone/>
            </a:pPr>
            <a:r>
              <a:rPr b="0" i="0" lang="en-US" sz="1820" u="none" cap="none" strike="noStrike">
                <a:solidFill>
                  <a:srgbClr val="212720"/>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87" name="Google Shape;387;g2ef241b8ae1_0_336"/>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2720"/>
              </a:buClr>
              <a:buSzPts val="1820"/>
              <a:buFont typeface="Lato"/>
              <a:buNone/>
            </a:pPr>
            <a:r>
              <a:rPr b="0" i="0" lang="en-US" sz="1820" u="none" cap="none" strike="noStrike">
                <a:solidFill>
                  <a:srgbClr val="212720"/>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88" name="Google Shape;388;g2ef241b8ae1_0_336"/>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2720"/>
              </a:buClr>
              <a:buSzPts val="1820"/>
              <a:buFont typeface="Lato"/>
              <a:buNone/>
            </a:pPr>
            <a:r>
              <a:rPr b="0" i="0" lang="en-US" sz="1820" u="none" cap="none" strike="noStrike">
                <a:solidFill>
                  <a:srgbClr val="212720"/>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89" name="Google Shape;389;g2ef241b8ae1_0_336"/>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2720"/>
              </a:buClr>
              <a:buSzPts val="1820"/>
              <a:buFont typeface="Lato"/>
              <a:buNone/>
            </a:pPr>
            <a:r>
              <a:rPr b="0" i="0" lang="en-US" sz="1820" u="none" cap="none" strike="noStrike">
                <a:solidFill>
                  <a:srgbClr val="212720"/>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90" name="Google Shape;390;g2ef241b8ae1_0_336"/>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2720"/>
              </a:buClr>
              <a:buSzPts val="1820"/>
              <a:buFont typeface="Lato"/>
              <a:buNone/>
            </a:pPr>
            <a:r>
              <a:rPr b="0" i="0" lang="en-US" sz="1820" u="none" cap="none" strike="noStrike">
                <a:solidFill>
                  <a:srgbClr val="212720"/>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91" name="Google Shape;391;g2ef241b8ae1_0_336"/>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12720"/>
              </a:buClr>
              <a:buSzPts val="1820"/>
              <a:buFont typeface="Lato"/>
              <a:buNone/>
            </a:pPr>
            <a:r>
              <a:rPr b="0" i="0" lang="en-US" sz="1820" u="none" cap="none" strike="noStrike">
                <a:solidFill>
                  <a:srgbClr val="212720"/>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92" name="Google Shape;392;g2ef241b8ae1_0_336"/>
          <p:cNvPicPr preferRelativeResize="0"/>
          <p:nvPr/>
        </p:nvPicPr>
        <p:blipFill rotWithShape="1">
          <a:blip r:embed="rId7">
            <a:alphaModFix/>
          </a:blip>
          <a:srcRect b="0" l="0" r="0" t="0"/>
          <a:stretch/>
        </p:blipFill>
        <p:spPr>
          <a:xfrm>
            <a:off x="3368467" y="3771900"/>
            <a:ext cx="8291592" cy="5511006"/>
          </a:xfrm>
          <a:prstGeom prst="rect">
            <a:avLst/>
          </a:prstGeom>
          <a:noFill/>
          <a:ln>
            <a:noFill/>
          </a:ln>
        </p:spPr>
      </p:pic>
      <p:pic>
        <p:nvPicPr>
          <p:cNvPr descr=" " id="393" name="Google Shape;393;g2ef241b8ae1_0_336"/>
          <p:cNvPicPr preferRelativeResize="0"/>
          <p:nvPr/>
        </p:nvPicPr>
        <p:blipFill rotWithShape="1">
          <a:blip r:embed="rId8">
            <a:alphaModFix/>
          </a:blip>
          <a:srcRect b="0" l="0" r="0" t="0"/>
          <a:stretch/>
        </p:blipFill>
        <p:spPr>
          <a:xfrm>
            <a:off x="4512766" y="4185444"/>
            <a:ext cx="11567" cy="5258445"/>
          </a:xfrm>
          <a:prstGeom prst="rect">
            <a:avLst/>
          </a:prstGeom>
          <a:noFill/>
          <a:ln>
            <a:noFill/>
          </a:ln>
        </p:spPr>
      </p:pic>
      <p:pic>
        <p:nvPicPr>
          <p:cNvPr descr=" " id="394" name="Google Shape;394;g2ef241b8ae1_0_336"/>
          <p:cNvPicPr preferRelativeResize="0"/>
          <p:nvPr/>
        </p:nvPicPr>
        <p:blipFill rotWithShape="1">
          <a:blip r:embed="rId9">
            <a:alphaModFix/>
          </a:blip>
          <a:srcRect b="0" l="0" r="0" t="0"/>
          <a:stretch/>
        </p:blipFill>
        <p:spPr>
          <a:xfrm>
            <a:off x="5651279" y="4185444"/>
            <a:ext cx="11567" cy="5258445"/>
          </a:xfrm>
          <a:prstGeom prst="rect">
            <a:avLst/>
          </a:prstGeom>
          <a:noFill/>
          <a:ln>
            <a:noFill/>
          </a:ln>
        </p:spPr>
      </p:pic>
      <p:pic>
        <p:nvPicPr>
          <p:cNvPr descr=" " id="395" name="Google Shape;395;g2ef241b8ae1_0_336"/>
          <p:cNvPicPr preferRelativeResize="0"/>
          <p:nvPr/>
        </p:nvPicPr>
        <p:blipFill rotWithShape="1">
          <a:blip r:embed="rId10">
            <a:alphaModFix/>
          </a:blip>
          <a:srcRect b="0" l="0" r="0" t="0"/>
          <a:stretch/>
        </p:blipFill>
        <p:spPr>
          <a:xfrm>
            <a:off x="6789795" y="4185444"/>
            <a:ext cx="11567" cy="5258445"/>
          </a:xfrm>
          <a:prstGeom prst="rect">
            <a:avLst/>
          </a:prstGeom>
          <a:noFill/>
          <a:ln>
            <a:noFill/>
          </a:ln>
        </p:spPr>
      </p:pic>
      <p:pic>
        <p:nvPicPr>
          <p:cNvPr descr=" " id="396" name="Google Shape;396;g2ef241b8ae1_0_336"/>
          <p:cNvPicPr preferRelativeResize="0"/>
          <p:nvPr/>
        </p:nvPicPr>
        <p:blipFill rotWithShape="1">
          <a:blip r:embed="rId11">
            <a:alphaModFix/>
          </a:blip>
          <a:srcRect b="0" l="0" r="0" t="0"/>
          <a:stretch/>
        </p:blipFill>
        <p:spPr>
          <a:xfrm>
            <a:off x="7928309" y="4185444"/>
            <a:ext cx="11567" cy="5258445"/>
          </a:xfrm>
          <a:prstGeom prst="rect">
            <a:avLst/>
          </a:prstGeom>
          <a:noFill/>
          <a:ln>
            <a:noFill/>
          </a:ln>
        </p:spPr>
      </p:pic>
      <p:pic>
        <p:nvPicPr>
          <p:cNvPr descr=" " id="397" name="Google Shape;397;g2ef241b8ae1_0_336"/>
          <p:cNvPicPr preferRelativeResize="0"/>
          <p:nvPr/>
        </p:nvPicPr>
        <p:blipFill rotWithShape="1">
          <a:blip r:embed="rId12">
            <a:alphaModFix/>
          </a:blip>
          <a:srcRect b="0" l="0" r="0" t="0"/>
          <a:stretch/>
        </p:blipFill>
        <p:spPr>
          <a:xfrm>
            <a:off x="9066828" y="4185444"/>
            <a:ext cx="11567" cy="5258445"/>
          </a:xfrm>
          <a:prstGeom prst="rect">
            <a:avLst/>
          </a:prstGeom>
          <a:noFill/>
          <a:ln>
            <a:noFill/>
          </a:ln>
        </p:spPr>
      </p:pic>
      <p:pic>
        <p:nvPicPr>
          <p:cNvPr descr=" " id="398" name="Google Shape;398;g2ef241b8ae1_0_336"/>
          <p:cNvPicPr preferRelativeResize="0"/>
          <p:nvPr/>
        </p:nvPicPr>
        <p:blipFill rotWithShape="1">
          <a:blip r:embed="rId13">
            <a:alphaModFix/>
          </a:blip>
          <a:srcRect b="0" l="0" r="0" t="0"/>
          <a:stretch/>
        </p:blipFill>
        <p:spPr>
          <a:xfrm>
            <a:off x="10205341" y="4185444"/>
            <a:ext cx="11567" cy="5258445"/>
          </a:xfrm>
          <a:prstGeom prst="rect">
            <a:avLst/>
          </a:prstGeom>
          <a:noFill/>
          <a:ln>
            <a:noFill/>
          </a:ln>
        </p:spPr>
      </p:pic>
      <p:pic>
        <p:nvPicPr>
          <p:cNvPr descr=" " id="399" name="Google Shape;399;g2ef241b8ae1_0_336"/>
          <p:cNvPicPr preferRelativeResize="0"/>
          <p:nvPr/>
        </p:nvPicPr>
        <p:blipFill rotWithShape="1">
          <a:blip r:embed="rId14">
            <a:alphaModFix/>
          </a:blip>
          <a:srcRect b="0" l="0" r="0" t="0"/>
          <a:stretch/>
        </p:blipFill>
        <p:spPr>
          <a:xfrm>
            <a:off x="11343854" y="4185444"/>
            <a:ext cx="11567" cy="5258445"/>
          </a:xfrm>
          <a:prstGeom prst="rect">
            <a:avLst/>
          </a:prstGeom>
          <a:noFill/>
          <a:ln>
            <a:noFill/>
          </a:ln>
        </p:spPr>
      </p:pic>
      <p:pic>
        <p:nvPicPr>
          <p:cNvPr descr=" " id="400" name="Google Shape;400;g2ef241b8ae1_0_336"/>
          <p:cNvPicPr preferRelativeResize="0"/>
          <p:nvPr/>
        </p:nvPicPr>
        <p:blipFill rotWithShape="1">
          <a:blip r:embed="rId15">
            <a:alphaModFix/>
          </a:blip>
          <a:srcRect b="0" l="0" r="0" t="0"/>
          <a:stretch/>
        </p:blipFill>
        <p:spPr>
          <a:xfrm>
            <a:off x="3355539" y="5483845"/>
            <a:ext cx="8050167" cy="2373585"/>
          </a:xfrm>
          <a:prstGeom prst="rect">
            <a:avLst/>
          </a:prstGeom>
          <a:noFill/>
          <a:ln>
            <a:noFill/>
          </a:ln>
        </p:spPr>
      </p:pic>
      <p:pic>
        <p:nvPicPr>
          <p:cNvPr descr=" " id="401" name="Google Shape;401;g2ef241b8ae1_0_336"/>
          <p:cNvPicPr preferRelativeResize="0"/>
          <p:nvPr/>
        </p:nvPicPr>
        <p:blipFill rotWithShape="1">
          <a:blip r:embed="rId16">
            <a:alphaModFix/>
          </a:blip>
          <a:srcRect b="0" l="0" r="0" t="0"/>
          <a:stretch/>
        </p:blipFill>
        <p:spPr>
          <a:xfrm>
            <a:off x="3369143" y="6359525"/>
            <a:ext cx="8044030" cy="2268538"/>
          </a:xfrm>
          <a:prstGeom prst="rect">
            <a:avLst/>
          </a:prstGeom>
          <a:noFill/>
          <a:ln>
            <a:noFill/>
          </a:ln>
        </p:spPr>
      </p:pic>
      <p:pic>
        <p:nvPicPr>
          <p:cNvPr descr=" " id="402" name="Google Shape;402;g2ef241b8ae1_0_336"/>
          <p:cNvPicPr preferRelativeResize="0"/>
          <p:nvPr/>
        </p:nvPicPr>
        <p:blipFill rotWithShape="1">
          <a:blip r:embed="rId17">
            <a:alphaModFix/>
          </a:blip>
          <a:srcRect b="0" l="0" r="0" t="0"/>
          <a:stretch/>
        </p:blipFill>
        <p:spPr>
          <a:xfrm>
            <a:off x="4441751" y="6055643"/>
            <a:ext cx="153591" cy="153566"/>
          </a:xfrm>
          <a:prstGeom prst="rect">
            <a:avLst/>
          </a:prstGeom>
          <a:noFill/>
          <a:ln>
            <a:noFill/>
          </a:ln>
        </p:spPr>
      </p:pic>
      <p:pic>
        <p:nvPicPr>
          <p:cNvPr descr=" " id="403" name="Google Shape;403;g2ef241b8ae1_0_336"/>
          <p:cNvPicPr preferRelativeResize="0"/>
          <p:nvPr/>
        </p:nvPicPr>
        <p:blipFill rotWithShape="1">
          <a:blip r:embed="rId18">
            <a:alphaModFix/>
          </a:blip>
          <a:srcRect b="0" l="0" r="0" t="0"/>
          <a:stretch/>
        </p:blipFill>
        <p:spPr>
          <a:xfrm>
            <a:off x="4441751" y="6981130"/>
            <a:ext cx="153591" cy="153566"/>
          </a:xfrm>
          <a:prstGeom prst="rect">
            <a:avLst/>
          </a:prstGeom>
          <a:noFill/>
          <a:ln>
            <a:noFill/>
          </a:ln>
        </p:spPr>
      </p:pic>
      <p:pic>
        <p:nvPicPr>
          <p:cNvPr descr=" " id="404" name="Google Shape;404;g2ef241b8ae1_0_336"/>
          <p:cNvPicPr preferRelativeResize="0"/>
          <p:nvPr/>
        </p:nvPicPr>
        <p:blipFill rotWithShape="1">
          <a:blip r:embed="rId19">
            <a:alphaModFix/>
          </a:blip>
          <a:srcRect b="0" l="0" r="0" t="0"/>
          <a:stretch/>
        </p:blipFill>
        <p:spPr>
          <a:xfrm>
            <a:off x="5580267" y="5651277"/>
            <a:ext cx="153591" cy="153566"/>
          </a:xfrm>
          <a:prstGeom prst="rect">
            <a:avLst/>
          </a:prstGeom>
          <a:noFill/>
          <a:ln>
            <a:noFill/>
          </a:ln>
        </p:spPr>
      </p:pic>
      <p:pic>
        <p:nvPicPr>
          <p:cNvPr descr=" " id="405" name="Google Shape;405;g2ef241b8ae1_0_336"/>
          <p:cNvPicPr preferRelativeResize="0"/>
          <p:nvPr/>
        </p:nvPicPr>
        <p:blipFill rotWithShape="1">
          <a:blip r:embed="rId20">
            <a:alphaModFix/>
          </a:blip>
          <a:srcRect b="0" l="0" r="0" t="0"/>
          <a:stretch/>
        </p:blipFill>
        <p:spPr>
          <a:xfrm>
            <a:off x="5580267" y="7415510"/>
            <a:ext cx="153591" cy="153566"/>
          </a:xfrm>
          <a:prstGeom prst="rect">
            <a:avLst/>
          </a:prstGeom>
          <a:noFill/>
          <a:ln>
            <a:noFill/>
          </a:ln>
        </p:spPr>
      </p:pic>
      <p:pic>
        <p:nvPicPr>
          <p:cNvPr descr=" " id="406" name="Google Shape;406;g2ef241b8ae1_0_336"/>
          <p:cNvPicPr preferRelativeResize="0"/>
          <p:nvPr/>
        </p:nvPicPr>
        <p:blipFill rotWithShape="1">
          <a:blip r:embed="rId21">
            <a:alphaModFix/>
          </a:blip>
          <a:srcRect b="0" l="0" r="0" t="0"/>
          <a:stretch/>
        </p:blipFill>
        <p:spPr>
          <a:xfrm>
            <a:off x="6718783" y="7732812"/>
            <a:ext cx="153591" cy="153566"/>
          </a:xfrm>
          <a:prstGeom prst="rect">
            <a:avLst/>
          </a:prstGeom>
          <a:noFill/>
          <a:ln>
            <a:noFill/>
          </a:ln>
        </p:spPr>
      </p:pic>
      <p:pic>
        <p:nvPicPr>
          <p:cNvPr descr=" " id="407" name="Google Shape;407;g2ef241b8ae1_0_336"/>
          <p:cNvPicPr preferRelativeResize="0"/>
          <p:nvPr/>
        </p:nvPicPr>
        <p:blipFill rotWithShape="1">
          <a:blip r:embed="rId22">
            <a:alphaModFix/>
          </a:blip>
          <a:srcRect b="0" l="0" r="0" t="0"/>
          <a:stretch/>
        </p:blipFill>
        <p:spPr>
          <a:xfrm>
            <a:off x="6718783" y="6311826"/>
            <a:ext cx="153591" cy="153566"/>
          </a:xfrm>
          <a:prstGeom prst="rect">
            <a:avLst/>
          </a:prstGeom>
          <a:noFill/>
          <a:ln>
            <a:noFill/>
          </a:ln>
        </p:spPr>
      </p:pic>
      <p:pic>
        <p:nvPicPr>
          <p:cNvPr descr=" " id="408" name="Google Shape;408;g2ef241b8ae1_0_336"/>
          <p:cNvPicPr preferRelativeResize="0"/>
          <p:nvPr/>
        </p:nvPicPr>
        <p:blipFill rotWithShape="1">
          <a:blip r:embed="rId23">
            <a:alphaModFix/>
          </a:blip>
          <a:srcRect b="0" l="0" r="0" t="0"/>
          <a:stretch/>
        </p:blipFill>
        <p:spPr>
          <a:xfrm>
            <a:off x="7861923" y="6733232"/>
            <a:ext cx="153591" cy="153566"/>
          </a:xfrm>
          <a:prstGeom prst="rect">
            <a:avLst/>
          </a:prstGeom>
          <a:noFill/>
          <a:ln>
            <a:noFill/>
          </a:ln>
        </p:spPr>
      </p:pic>
      <p:pic>
        <p:nvPicPr>
          <p:cNvPr descr=" " id="409" name="Google Shape;409;g2ef241b8ae1_0_336"/>
          <p:cNvPicPr preferRelativeResize="0"/>
          <p:nvPr/>
        </p:nvPicPr>
        <p:blipFill rotWithShape="1">
          <a:blip r:embed="rId24">
            <a:alphaModFix/>
          </a:blip>
          <a:srcRect b="0" l="0" r="0" t="0"/>
          <a:stretch/>
        </p:blipFill>
        <p:spPr>
          <a:xfrm>
            <a:off x="7861923" y="6420644"/>
            <a:ext cx="153591" cy="153566"/>
          </a:xfrm>
          <a:prstGeom prst="rect">
            <a:avLst/>
          </a:prstGeom>
          <a:noFill/>
          <a:ln>
            <a:noFill/>
          </a:ln>
        </p:spPr>
      </p:pic>
      <p:pic>
        <p:nvPicPr>
          <p:cNvPr descr=" " id="410" name="Google Shape;410;g2ef241b8ae1_0_336"/>
          <p:cNvPicPr preferRelativeResize="0"/>
          <p:nvPr/>
        </p:nvPicPr>
        <p:blipFill rotWithShape="1">
          <a:blip r:embed="rId25">
            <a:alphaModFix/>
          </a:blip>
          <a:srcRect b="0" l="0" r="0" t="0"/>
          <a:stretch/>
        </p:blipFill>
        <p:spPr>
          <a:xfrm>
            <a:off x="8995813" y="7667575"/>
            <a:ext cx="153591" cy="153566"/>
          </a:xfrm>
          <a:prstGeom prst="rect">
            <a:avLst/>
          </a:prstGeom>
          <a:noFill/>
          <a:ln>
            <a:noFill/>
          </a:ln>
        </p:spPr>
      </p:pic>
      <p:pic>
        <p:nvPicPr>
          <p:cNvPr descr=" " id="411" name="Google Shape;411;g2ef241b8ae1_0_336"/>
          <p:cNvPicPr preferRelativeResize="0"/>
          <p:nvPr/>
        </p:nvPicPr>
        <p:blipFill rotWithShape="1">
          <a:blip r:embed="rId26">
            <a:alphaModFix/>
          </a:blip>
          <a:srcRect b="0" l="0" r="0" t="0"/>
          <a:stretch/>
        </p:blipFill>
        <p:spPr>
          <a:xfrm>
            <a:off x="8995813" y="7076877"/>
            <a:ext cx="153591" cy="153566"/>
          </a:xfrm>
          <a:prstGeom prst="rect">
            <a:avLst/>
          </a:prstGeom>
          <a:noFill/>
          <a:ln>
            <a:noFill/>
          </a:ln>
        </p:spPr>
      </p:pic>
      <p:pic>
        <p:nvPicPr>
          <p:cNvPr descr=" " id="412" name="Google Shape;412;g2ef241b8ae1_0_336"/>
          <p:cNvPicPr preferRelativeResize="0"/>
          <p:nvPr/>
        </p:nvPicPr>
        <p:blipFill rotWithShape="1">
          <a:blip r:embed="rId27">
            <a:alphaModFix/>
          </a:blip>
          <a:srcRect b="0" l="0" r="0" t="0"/>
          <a:stretch/>
        </p:blipFill>
        <p:spPr>
          <a:xfrm>
            <a:off x="10138955" y="6972449"/>
            <a:ext cx="153591" cy="153566"/>
          </a:xfrm>
          <a:prstGeom prst="rect">
            <a:avLst/>
          </a:prstGeom>
          <a:noFill/>
          <a:ln>
            <a:noFill/>
          </a:ln>
        </p:spPr>
      </p:pic>
      <p:pic>
        <p:nvPicPr>
          <p:cNvPr descr=" " id="413" name="Google Shape;413;g2ef241b8ae1_0_336"/>
          <p:cNvPicPr preferRelativeResize="0"/>
          <p:nvPr/>
        </p:nvPicPr>
        <p:blipFill rotWithShape="1">
          <a:blip r:embed="rId28">
            <a:alphaModFix/>
          </a:blip>
          <a:srcRect b="0" l="0" r="0" t="0"/>
          <a:stretch/>
        </p:blipFill>
        <p:spPr>
          <a:xfrm>
            <a:off x="10138955" y="6572771"/>
            <a:ext cx="153591" cy="153566"/>
          </a:xfrm>
          <a:prstGeom prst="rect">
            <a:avLst/>
          </a:prstGeom>
          <a:noFill/>
          <a:ln>
            <a:noFill/>
          </a:ln>
        </p:spPr>
      </p:pic>
      <p:sp>
        <p:nvSpPr>
          <p:cNvPr id="414" name="Google Shape;414;g2ef241b8ae1_0_336"/>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g2ef241b8ae1_0_336"/>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6" name="Google Shape;416;g2ef241b8ae1_0_336"/>
          <p:cNvPicPr preferRelativeResize="0"/>
          <p:nvPr/>
        </p:nvPicPr>
        <p:blipFill rotWithShape="1">
          <a:blip r:embed="rId29">
            <a:alphaModFix/>
          </a:blip>
          <a:srcRect b="0" l="0" r="0" t="0"/>
          <a:stretch/>
        </p:blipFill>
        <p:spPr>
          <a:xfrm>
            <a:off x="14403600" y="4191000"/>
            <a:ext cx="5575997" cy="5575300"/>
          </a:xfrm>
          <a:prstGeom prst="rect">
            <a:avLst/>
          </a:prstGeom>
          <a:noFill/>
          <a:ln>
            <a:noFill/>
          </a:ln>
        </p:spPr>
      </p:pic>
      <p:pic>
        <p:nvPicPr>
          <p:cNvPr descr=" " id="417" name="Google Shape;417;g2ef241b8ae1_0_336"/>
          <p:cNvPicPr preferRelativeResize="0"/>
          <p:nvPr/>
        </p:nvPicPr>
        <p:blipFill rotWithShape="1">
          <a:blip r:embed="rId30">
            <a:alphaModFix/>
          </a:blip>
          <a:srcRect b="0" l="0" r="0" t="0"/>
          <a:stretch/>
        </p:blipFill>
        <p:spPr>
          <a:xfrm>
            <a:off x="14403600" y="4191000"/>
            <a:ext cx="5575997" cy="5575300"/>
          </a:xfrm>
          <a:prstGeom prst="rect">
            <a:avLst/>
          </a:prstGeom>
          <a:noFill/>
          <a:ln>
            <a:noFill/>
          </a:ln>
        </p:spPr>
      </p:pic>
      <p:sp>
        <p:nvSpPr>
          <p:cNvPr id="418" name="Google Shape;418;g2ef241b8ae1_0_336"/>
          <p:cNvSpPr/>
          <p:nvPr/>
        </p:nvSpPr>
        <p:spPr>
          <a:xfrm>
            <a:off x="16289786" y="6365379"/>
            <a:ext cx="18162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g2ef241b8ae1_0_336"/>
          <p:cNvSpPr/>
          <p:nvPr/>
        </p:nvSpPr>
        <p:spPr>
          <a:xfrm>
            <a:off x="16289786" y="6286500"/>
            <a:ext cx="20196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helsea Market"/>
              <a:buNone/>
            </a:pPr>
            <a:r>
              <a:rPr b="0" i="0" lang="en-US" sz="4800" u="none" cap="none" strike="noStrike">
                <a:solidFill>
                  <a:srgbClr val="0E0E0E"/>
                </a:solidFill>
                <a:latin typeface="Chelsea Market"/>
                <a:ea typeface="Chelsea Market"/>
                <a:cs typeface="Chelsea Market"/>
                <a:sym typeface="Chelsea Market"/>
              </a:rPr>
              <a:t>34.574</a:t>
            </a:r>
            <a:endParaRPr b="0" i="0" sz="4800" u="none" cap="none" strike="noStrike">
              <a:solidFill>
                <a:schemeClr val="dk1"/>
              </a:solidFill>
              <a:latin typeface="Calibri"/>
              <a:ea typeface="Calibri"/>
              <a:cs typeface="Calibri"/>
              <a:sym typeface="Calibri"/>
            </a:endParaRPr>
          </a:p>
        </p:txBody>
      </p:sp>
      <p:sp>
        <p:nvSpPr>
          <p:cNvPr id="420" name="Google Shape;420;g2ef241b8ae1_0_336"/>
          <p:cNvSpPr/>
          <p:nvPr/>
        </p:nvSpPr>
        <p:spPr>
          <a:xfrm>
            <a:off x="16696237" y="7061200"/>
            <a:ext cx="1138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Total</a:t>
            </a:r>
            <a:endParaRPr b="0" i="0" sz="3200" u="none" cap="none" strike="noStrike">
              <a:solidFill>
                <a:schemeClr val="dk1"/>
              </a:solidFill>
              <a:latin typeface="Calibri"/>
              <a:ea typeface="Calibri"/>
              <a:cs typeface="Calibri"/>
              <a:sym typeface="Calibri"/>
            </a:endParaRPr>
          </a:p>
        </p:txBody>
      </p:sp>
      <p:sp>
        <p:nvSpPr>
          <p:cNvPr id="421" name="Google Shape;421;g2ef241b8ae1_0_336"/>
          <p:cNvSpPr/>
          <p:nvPr/>
        </p:nvSpPr>
        <p:spPr>
          <a:xfrm>
            <a:off x="13260457" y="10515600"/>
            <a:ext cx="78750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g2ef241b8ae1_0_336"/>
          <p:cNvSpPr/>
          <p:nvPr/>
        </p:nvSpPr>
        <p:spPr>
          <a:xfrm>
            <a:off x="13260457" y="10515600"/>
            <a:ext cx="78750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g2ef241b8ae1_0_336"/>
          <p:cNvSpPr/>
          <p:nvPr/>
        </p:nvSpPr>
        <p:spPr>
          <a:xfrm>
            <a:off x="13158845" y="10515600"/>
            <a:ext cx="8078100" cy="97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Chelsea Market"/>
              <a:buNone/>
            </a:pPr>
            <a:r>
              <a:rPr b="0" i="0" lang="en-US" sz="4800" u="none" cap="none" strike="noStrike">
                <a:solidFill>
                  <a:srgbClr val="0E0E0E"/>
                </a:solidFill>
                <a:latin typeface="Chelsea Market"/>
                <a:ea typeface="Chelsea Market"/>
                <a:cs typeface="Chelsea Market"/>
                <a:sym typeface="Chelsea Market"/>
              </a:rPr>
              <a:t>Treasure Found</a:t>
            </a:r>
            <a:endParaRPr b="0" i="0" sz="4800" u="none" cap="none" strike="noStrike">
              <a:solidFill>
                <a:schemeClr val="dk1"/>
              </a:solidFill>
              <a:latin typeface="Calibri"/>
              <a:ea typeface="Calibri"/>
              <a:cs typeface="Calibri"/>
              <a:sym typeface="Calibri"/>
            </a:endParaRPr>
          </a:p>
        </p:txBody>
      </p:sp>
      <p:sp>
        <p:nvSpPr>
          <p:cNvPr id="424" name="Google Shape;424;g2ef241b8ae1_0_336"/>
          <p:cNvSpPr/>
          <p:nvPr/>
        </p:nvSpPr>
        <p:spPr>
          <a:xfrm>
            <a:off x="13192716" y="113919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25" name="Google Shape;425;g2ef241b8ae1_0_336"/>
          <p:cNvSpPr/>
          <p:nvPr/>
        </p:nvSpPr>
        <p:spPr>
          <a:xfrm>
            <a:off x="3251606" y="10515600"/>
            <a:ext cx="78750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g2ef241b8ae1_0_336"/>
          <p:cNvSpPr/>
          <p:nvPr/>
        </p:nvSpPr>
        <p:spPr>
          <a:xfrm>
            <a:off x="3251606" y="10515600"/>
            <a:ext cx="78750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g2ef241b8ae1_0_336"/>
          <p:cNvSpPr/>
          <p:nvPr/>
        </p:nvSpPr>
        <p:spPr>
          <a:xfrm>
            <a:off x="3149994" y="10515600"/>
            <a:ext cx="8078100" cy="97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Chelsea Market"/>
              <a:buNone/>
            </a:pPr>
            <a:r>
              <a:rPr b="0" i="0" lang="en-US" sz="4800" u="none" cap="none" strike="noStrike">
                <a:solidFill>
                  <a:srgbClr val="0E0E0E"/>
                </a:solidFill>
                <a:latin typeface="Chelsea Market"/>
                <a:ea typeface="Chelsea Market"/>
                <a:cs typeface="Chelsea Market"/>
                <a:sym typeface="Chelsea Market"/>
              </a:rPr>
              <a:t>Spellcasting Progress</a:t>
            </a:r>
            <a:endParaRPr b="0" i="0" sz="4800" u="none" cap="none" strike="noStrike">
              <a:solidFill>
                <a:schemeClr val="dk1"/>
              </a:solidFill>
              <a:latin typeface="Calibri"/>
              <a:ea typeface="Calibri"/>
              <a:cs typeface="Calibri"/>
              <a:sym typeface="Calibri"/>
            </a:endParaRPr>
          </a:p>
        </p:txBody>
      </p:sp>
      <p:sp>
        <p:nvSpPr>
          <p:cNvPr id="428" name="Google Shape;428;g2ef241b8ae1_0_336"/>
          <p:cNvSpPr/>
          <p:nvPr/>
        </p:nvSpPr>
        <p:spPr>
          <a:xfrm>
            <a:off x="3183865" y="113919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DDD4"/>
        </a:solidFill>
      </p:bgPr>
    </p:bg>
    <p:spTree>
      <p:nvGrpSpPr>
        <p:cNvPr id="433" name="Shape 433"/>
        <p:cNvGrpSpPr/>
        <p:nvPr/>
      </p:nvGrpSpPr>
      <p:grpSpPr>
        <a:xfrm>
          <a:off x="0" y="0"/>
          <a:ext cx="0" cy="0"/>
          <a:chOff x="0" y="0"/>
          <a:chExt cx="0" cy="0"/>
        </a:xfrm>
      </p:grpSpPr>
      <p:pic>
        <p:nvPicPr>
          <p:cNvPr descr=" " id="434" name="Google Shape;434;g2ef241b8ae1_0_403"/>
          <p:cNvPicPr preferRelativeResize="0"/>
          <p:nvPr/>
        </p:nvPicPr>
        <p:blipFill rotWithShape="1">
          <a:blip r:embed="rId3">
            <a:alphaModFix/>
          </a:blip>
          <a:srcRect b="0" l="0" r="0" t="0"/>
          <a:stretch/>
        </p:blipFill>
        <p:spPr>
          <a:xfrm>
            <a:off x="2157478" y="1208757"/>
            <a:ext cx="2862490" cy="5724277"/>
          </a:xfrm>
          <a:prstGeom prst="rect">
            <a:avLst/>
          </a:prstGeom>
          <a:noFill/>
          <a:ln>
            <a:noFill/>
          </a:ln>
        </p:spPr>
      </p:pic>
      <p:pic>
        <p:nvPicPr>
          <p:cNvPr descr=" " id="435" name="Google Shape;435;g2ef241b8ae1_0_403"/>
          <p:cNvPicPr preferRelativeResize="0"/>
          <p:nvPr/>
        </p:nvPicPr>
        <p:blipFill rotWithShape="1">
          <a:blip r:embed="rId4">
            <a:alphaModFix/>
          </a:blip>
          <a:srcRect b="0" l="0" r="0" t="0"/>
          <a:stretch/>
        </p:blipFill>
        <p:spPr>
          <a:xfrm>
            <a:off x="673184" y="1155700"/>
            <a:ext cx="2968596" cy="5830367"/>
          </a:xfrm>
          <a:prstGeom prst="rect">
            <a:avLst/>
          </a:prstGeom>
          <a:noFill/>
          <a:ln>
            <a:noFill/>
          </a:ln>
        </p:spPr>
      </p:pic>
      <p:pic>
        <p:nvPicPr>
          <p:cNvPr descr=" " id="436" name="Google Shape;436;g2ef241b8ae1_0_403"/>
          <p:cNvPicPr preferRelativeResize="0"/>
          <p:nvPr/>
        </p:nvPicPr>
        <p:blipFill rotWithShape="1">
          <a:blip r:embed="rId5">
            <a:alphaModFix/>
          </a:blip>
          <a:srcRect b="0" l="0" r="0" t="0"/>
          <a:stretch/>
        </p:blipFill>
        <p:spPr>
          <a:xfrm>
            <a:off x="19636654" y="8839200"/>
            <a:ext cx="4128016" cy="4127500"/>
          </a:xfrm>
          <a:prstGeom prst="rect">
            <a:avLst/>
          </a:prstGeom>
          <a:noFill/>
          <a:ln>
            <a:noFill/>
          </a:ln>
        </p:spPr>
      </p:pic>
      <p:sp>
        <p:nvSpPr>
          <p:cNvPr id="437" name="Google Shape;437;g2ef241b8ae1_0_40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8" name="Google Shape;438;g2ef241b8ae1_0_403"/>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439" name="Google Shape;439;g2ef241b8ae1_0_403"/>
          <p:cNvSpPr/>
          <p:nvPr/>
        </p:nvSpPr>
        <p:spPr>
          <a:xfrm>
            <a:off x="13450981" y="5753100"/>
            <a:ext cx="8738700" cy="219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g2ef241b8ae1_0_403"/>
          <p:cNvSpPr/>
          <p:nvPr/>
        </p:nvSpPr>
        <p:spPr>
          <a:xfrm>
            <a:off x="13450981" y="5753100"/>
            <a:ext cx="8738700" cy="219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g2ef241b8ae1_0_403"/>
          <p:cNvSpPr/>
          <p:nvPr/>
        </p:nvSpPr>
        <p:spPr>
          <a:xfrm>
            <a:off x="13450981" y="5753100"/>
            <a:ext cx="89418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helsea Market"/>
              <a:buNone/>
            </a:pPr>
            <a:r>
              <a:rPr b="0" i="0" lang="en-US" sz="4800" u="none" cap="none" strike="noStrike">
                <a:solidFill>
                  <a:srgbClr val="0E0E0E"/>
                </a:solidFill>
                <a:latin typeface="Chelsea Market"/>
                <a:ea typeface="Chelsea Market"/>
                <a:cs typeface="Chelsea Market"/>
                <a:sym typeface="Chelsea Market"/>
              </a:rPr>
              <a:t>A web application</a:t>
            </a:r>
            <a:endParaRPr b="0" i="0" sz="4800" u="none" cap="none" strike="noStrike">
              <a:solidFill>
                <a:schemeClr val="dk1"/>
              </a:solidFill>
              <a:latin typeface="Calibri"/>
              <a:ea typeface="Calibri"/>
              <a:cs typeface="Calibri"/>
              <a:sym typeface="Calibri"/>
            </a:endParaRPr>
          </a:p>
        </p:txBody>
      </p:sp>
      <p:sp>
        <p:nvSpPr>
          <p:cNvPr id="442" name="Google Shape;442;g2ef241b8ae1_0_403"/>
          <p:cNvSpPr/>
          <p:nvPr/>
        </p:nvSpPr>
        <p:spPr>
          <a:xfrm>
            <a:off x="13450981" y="6731000"/>
            <a:ext cx="8874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43" name="Google Shape;443;g2ef241b8ae1_0_403"/>
          <p:cNvPicPr preferRelativeResize="0"/>
          <p:nvPr/>
        </p:nvPicPr>
        <p:blipFill rotWithShape="1">
          <a:blip r:embed="rId7">
            <a:alphaModFix/>
          </a:blip>
          <a:srcRect b="0" l="0" r="0" t="0"/>
          <a:stretch/>
        </p:blipFill>
        <p:spPr>
          <a:xfrm>
            <a:off x="254032" y="3251200"/>
            <a:ext cx="13768521" cy="8166100"/>
          </a:xfrm>
          <a:prstGeom prst="rect">
            <a:avLst/>
          </a:prstGeom>
          <a:noFill/>
          <a:ln>
            <a:noFill/>
          </a:ln>
        </p:spPr>
      </p:pic>
      <p:pic>
        <p:nvPicPr>
          <p:cNvPr descr=" " id="444" name="Google Shape;444;g2ef241b8ae1_0_403"/>
          <p:cNvPicPr preferRelativeResize="0"/>
          <p:nvPr/>
        </p:nvPicPr>
        <p:blipFill rotWithShape="1">
          <a:blip r:embed="rId8">
            <a:alphaModFix/>
          </a:blip>
          <a:srcRect b="0" l="0" r="0" t="0"/>
          <a:stretch/>
        </p:blipFill>
        <p:spPr>
          <a:xfrm>
            <a:off x="2184673" y="3594100"/>
            <a:ext cx="9894537" cy="6489700"/>
          </a:xfrm>
          <a:prstGeom prst="rect">
            <a:avLst/>
          </a:prstGeom>
          <a:noFill/>
          <a:ln>
            <a:noFill/>
          </a:ln>
        </p:spPr>
      </p:pic>
      <p:sp>
        <p:nvSpPr>
          <p:cNvPr id="445" name="Google Shape;445;g2ef241b8ae1_0_403"/>
          <p:cNvSpPr/>
          <p:nvPr/>
        </p:nvSpPr>
        <p:spPr>
          <a:xfrm>
            <a:off x="6841922" y="1219200"/>
            <a:ext cx="10690500" cy="1634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Chelsea Market"/>
              <a:buNone/>
            </a:pPr>
            <a:r>
              <a:rPr b="0" i="0" lang="en-US" sz="8000" u="none" cap="none" strike="noStrike">
                <a:solidFill>
                  <a:srgbClr val="272727"/>
                </a:solidFill>
                <a:latin typeface="Chelsea Market"/>
                <a:ea typeface="Chelsea Market"/>
                <a:cs typeface="Chelsea Market"/>
                <a:sym typeface="Chelsea Market"/>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DDD4"/>
        </a:solidFill>
      </p:bgPr>
    </p:bg>
    <p:spTree>
      <p:nvGrpSpPr>
        <p:cNvPr id="450" name="Shape 450"/>
        <p:cNvGrpSpPr/>
        <p:nvPr/>
      </p:nvGrpSpPr>
      <p:grpSpPr>
        <a:xfrm>
          <a:off x="0" y="0"/>
          <a:ext cx="0" cy="0"/>
          <a:chOff x="0" y="0"/>
          <a:chExt cx="0" cy="0"/>
        </a:xfrm>
      </p:grpSpPr>
      <p:pic>
        <p:nvPicPr>
          <p:cNvPr descr=" " id="451" name="Google Shape;451;g2ef241b8ae1_0_419"/>
          <p:cNvPicPr preferRelativeResize="0"/>
          <p:nvPr/>
        </p:nvPicPr>
        <p:blipFill rotWithShape="1">
          <a:blip r:embed="rId3">
            <a:alphaModFix/>
          </a:blip>
          <a:srcRect b="0" l="0" r="0" t="0"/>
          <a:stretch/>
        </p:blipFill>
        <p:spPr>
          <a:xfrm>
            <a:off x="18315478" y="7784902"/>
            <a:ext cx="4331412" cy="4330874"/>
          </a:xfrm>
          <a:prstGeom prst="rect">
            <a:avLst/>
          </a:prstGeom>
          <a:noFill/>
          <a:ln>
            <a:noFill/>
          </a:ln>
        </p:spPr>
      </p:pic>
      <p:pic>
        <p:nvPicPr>
          <p:cNvPr descr=" " id="452" name="Google Shape;452;g2ef241b8ae1_0_419"/>
          <p:cNvPicPr preferRelativeResize="0"/>
          <p:nvPr/>
        </p:nvPicPr>
        <p:blipFill rotWithShape="1">
          <a:blip r:embed="rId4">
            <a:alphaModFix/>
          </a:blip>
          <a:srcRect b="0" l="0" r="0" t="0"/>
          <a:stretch/>
        </p:blipFill>
        <p:spPr>
          <a:xfrm>
            <a:off x="17388476" y="6858000"/>
            <a:ext cx="6185669" cy="6184900"/>
          </a:xfrm>
          <a:prstGeom prst="rect">
            <a:avLst/>
          </a:prstGeom>
          <a:noFill/>
          <a:ln>
            <a:noFill/>
          </a:ln>
        </p:spPr>
      </p:pic>
      <p:pic>
        <p:nvPicPr>
          <p:cNvPr descr=" " id="453" name="Google Shape;453;g2ef241b8ae1_0_419"/>
          <p:cNvPicPr preferRelativeResize="0"/>
          <p:nvPr/>
        </p:nvPicPr>
        <p:blipFill rotWithShape="1">
          <a:blip r:embed="rId5">
            <a:alphaModFix/>
          </a:blip>
          <a:srcRect b="0" l="0" r="0" t="0"/>
          <a:stretch/>
        </p:blipFill>
        <p:spPr>
          <a:xfrm>
            <a:off x="1625803" y="1485900"/>
            <a:ext cx="10567721" cy="4229100"/>
          </a:xfrm>
          <a:prstGeom prst="rect">
            <a:avLst/>
          </a:prstGeom>
          <a:noFill/>
          <a:ln>
            <a:noFill/>
          </a:ln>
        </p:spPr>
      </p:pic>
      <p:sp>
        <p:nvSpPr>
          <p:cNvPr id="454" name="Google Shape;454;g2ef241b8ae1_0_41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5" name="Google Shape;455;g2ef241b8ae1_0_419"/>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456" name="Google Shape;456;g2ef241b8ae1_0_419"/>
          <p:cNvSpPr/>
          <p:nvPr/>
        </p:nvSpPr>
        <p:spPr>
          <a:xfrm>
            <a:off x="2946768" y="4152900"/>
            <a:ext cx="8738700" cy="280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g2ef241b8ae1_0_419"/>
          <p:cNvSpPr/>
          <p:nvPr/>
        </p:nvSpPr>
        <p:spPr>
          <a:xfrm>
            <a:off x="2946768" y="4152900"/>
            <a:ext cx="8738700" cy="280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g2ef241b8ae1_0_419"/>
          <p:cNvSpPr/>
          <p:nvPr/>
        </p:nvSpPr>
        <p:spPr>
          <a:xfrm>
            <a:off x="2946768" y="4152900"/>
            <a:ext cx="89418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helsea Market"/>
              <a:buNone/>
            </a:pPr>
            <a:r>
              <a:rPr b="0" i="0" lang="en-US" sz="4800" u="none" cap="none" strike="noStrike">
                <a:solidFill>
                  <a:srgbClr val="0E0E0E"/>
                </a:solidFill>
                <a:latin typeface="Chelsea Market"/>
                <a:ea typeface="Chelsea Market"/>
                <a:cs typeface="Chelsea Market"/>
                <a:sym typeface="Chelsea Market"/>
              </a:rPr>
              <a:t>An mobile app</a:t>
            </a:r>
            <a:endParaRPr b="0" i="0" sz="4800" u="none" cap="none" strike="noStrike">
              <a:solidFill>
                <a:schemeClr val="dk1"/>
              </a:solidFill>
              <a:latin typeface="Calibri"/>
              <a:ea typeface="Calibri"/>
              <a:cs typeface="Calibri"/>
              <a:sym typeface="Calibri"/>
            </a:endParaRPr>
          </a:p>
        </p:txBody>
      </p:sp>
      <p:sp>
        <p:nvSpPr>
          <p:cNvPr id="459" name="Google Shape;459;g2ef241b8ae1_0_419"/>
          <p:cNvSpPr/>
          <p:nvPr/>
        </p:nvSpPr>
        <p:spPr>
          <a:xfrm>
            <a:off x="2946768" y="5130800"/>
            <a:ext cx="88743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60" name="Google Shape;460;g2ef241b8ae1_0_419"/>
          <p:cNvSpPr/>
          <p:nvPr/>
        </p:nvSpPr>
        <p:spPr>
          <a:xfrm>
            <a:off x="2946768" y="7658100"/>
            <a:ext cx="9090000" cy="3996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Live your fantasy dreams</a:t>
            </a:r>
            <a:endParaRPr b="0" i="0" sz="3200" u="none" cap="none" strike="noStrike">
              <a:solidFill>
                <a:schemeClr val="dk1"/>
              </a:solidFill>
              <a:latin typeface="Calibri"/>
              <a:ea typeface="Calibri"/>
              <a:cs typeface="Calibri"/>
              <a:sym typeface="Calibri"/>
            </a:endParaRPr>
          </a:p>
        </p:txBody>
      </p:sp>
      <p:sp>
        <p:nvSpPr>
          <p:cNvPr id="461" name="Google Shape;461;g2ef241b8ae1_0_419"/>
          <p:cNvSpPr/>
          <p:nvPr/>
        </p:nvSpPr>
        <p:spPr>
          <a:xfrm>
            <a:off x="2895962" y="1854200"/>
            <a:ext cx="12900600" cy="1634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Chelsea Market"/>
              <a:buNone/>
            </a:pPr>
            <a:r>
              <a:rPr b="0" i="0" lang="en-US" sz="8000" u="none" cap="none" strike="noStrike">
                <a:solidFill>
                  <a:srgbClr val="272727"/>
                </a:solidFill>
                <a:latin typeface="Chelsea Market"/>
                <a:ea typeface="Chelsea Market"/>
                <a:cs typeface="Chelsea Market"/>
                <a:sym typeface="Chelsea Market"/>
              </a:rPr>
              <a:t>The Future of Fantasy</a:t>
            </a:r>
            <a:endParaRPr b="0" i="0" sz="8000" u="none" cap="none" strike="noStrike">
              <a:solidFill>
                <a:schemeClr val="dk1"/>
              </a:solidFill>
              <a:latin typeface="Calibri"/>
              <a:ea typeface="Calibri"/>
              <a:cs typeface="Calibri"/>
              <a:sym typeface="Calibri"/>
            </a:endParaRPr>
          </a:p>
        </p:txBody>
      </p:sp>
      <p:pic>
        <p:nvPicPr>
          <p:cNvPr descr=" " id="462" name="Google Shape;462;g2ef241b8ae1_0_419"/>
          <p:cNvPicPr preferRelativeResize="0"/>
          <p:nvPr/>
        </p:nvPicPr>
        <p:blipFill rotWithShape="1">
          <a:blip r:embed="rId7">
            <a:alphaModFix/>
          </a:blip>
          <a:srcRect b="0" l="0" r="0" t="0"/>
          <a:stretch/>
        </p:blipFill>
        <p:spPr>
          <a:xfrm>
            <a:off x="15457832" y="1028700"/>
            <a:ext cx="5474384" cy="11849100"/>
          </a:xfrm>
          <a:prstGeom prst="rect">
            <a:avLst/>
          </a:prstGeom>
          <a:noFill/>
          <a:ln>
            <a:noFill/>
          </a:ln>
        </p:spPr>
      </p:pic>
      <p:pic>
        <p:nvPicPr>
          <p:cNvPr descr=" " id="463" name="Google Shape;463;g2ef241b8ae1_0_419"/>
          <p:cNvPicPr preferRelativeResize="0"/>
          <p:nvPr/>
        </p:nvPicPr>
        <p:blipFill rotWithShape="1">
          <a:blip r:embed="rId8">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DDD4"/>
        </a:solidFill>
      </p:bgPr>
    </p:bg>
    <p:spTree>
      <p:nvGrpSpPr>
        <p:cNvPr id="468" name="Shape 468"/>
        <p:cNvGrpSpPr/>
        <p:nvPr/>
      </p:nvGrpSpPr>
      <p:grpSpPr>
        <a:xfrm>
          <a:off x="0" y="0"/>
          <a:ext cx="0" cy="0"/>
          <a:chOff x="0" y="0"/>
          <a:chExt cx="0" cy="0"/>
        </a:xfrm>
      </p:grpSpPr>
      <p:pic>
        <p:nvPicPr>
          <p:cNvPr descr=" " id="469" name="Google Shape;469;g2ef241b8ae1_0_436"/>
          <p:cNvPicPr preferRelativeResize="0"/>
          <p:nvPr/>
        </p:nvPicPr>
        <p:blipFill rotWithShape="1">
          <a:blip r:embed="rId3">
            <a:alphaModFix/>
          </a:blip>
          <a:srcRect b="0" l="0" r="0" t="0"/>
          <a:stretch/>
        </p:blipFill>
        <p:spPr>
          <a:xfrm>
            <a:off x="17934642" y="1378942"/>
            <a:ext cx="4725025" cy="4724425"/>
          </a:xfrm>
          <a:prstGeom prst="rect">
            <a:avLst/>
          </a:prstGeom>
          <a:noFill/>
          <a:ln>
            <a:noFill/>
          </a:ln>
        </p:spPr>
      </p:pic>
      <p:pic>
        <p:nvPicPr>
          <p:cNvPr descr=" " id="470" name="Google Shape;470;g2ef241b8ae1_0_436"/>
          <p:cNvPicPr preferRelativeResize="0"/>
          <p:nvPr/>
        </p:nvPicPr>
        <p:blipFill rotWithShape="1">
          <a:blip r:embed="rId4">
            <a:alphaModFix/>
          </a:blip>
          <a:srcRect b="0" l="0" r="0" t="0"/>
          <a:stretch/>
        </p:blipFill>
        <p:spPr>
          <a:xfrm>
            <a:off x="18291554" y="1130300"/>
            <a:ext cx="4776631" cy="4776217"/>
          </a:xfrm>
          <a:prstGeom prst="rect">
            <a:avLst/>
          </a:prstGeom>
          <a:noFill/>
          <a:ln>
            <a:noFill/>
          </a:ln>
        </p:spPr>
      </p:pic>
      <p:pic>
        <p:nvPicPr>
          <p:cNvPr descr=" " id="471" name="Google Shape;471;g2ef241b8ae1_0_436"/>
          <p:cNvPicPr preferRelativeResize="0"/>
          <p:nvPr/>
        </p:nvPicPr>
        <p:blipFill rotWithShape="1">
          <a:blip r:embed="rId5">
            <a:alphaModFix/>
          </a:blip>
          <a:srcRect b="0" l="0" r="0" t="0"/>
          <a:stretch/>
        </p:blipFill>
        <p:spPr>
          <a:xfrm>
            <a:off x="0" y="8547100"/>
            <a:ext cx="5172746" cy="5168900"/>
          </a:xfrm>
          <a:prstGeom prst="rect">
            <a:avLst/>
          </a:prstGeom>
          <a:noFill/>
          <a:ln>
            <a:noFill/>
          </a:ln>
        </p:spPr>
      </p:pic>
      <p:sp>
        <p:nvSpPr>
          <p:cNvPr id="472" name="Google Shape;472;g2ef241b8ae1_0_43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3" name="Google Shape;473;g2ef241b8ae1_0_436"/>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474" name="Google Shape;474;g2ef241b8ae1_0_436"/>
          <p:cNvSpPr/>
          <p:nvPr/>
        </p:nvSpPr>
        <p:spPr>
          <a:xfrm>
            <a:off x="876410" y="8305800"/>
            <a:ext cx="5715600" cy="358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g2ef241b8ae1_0_436"/>
          <p:cNvSpPr/>
          <p:nvPr/>
        </p:nvSpPr>
        <p:spPr>
          <a:xfrm>
            <a:off x="876410" y="8305800"/>
            <a:ext cx="5715600" cy="358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g2ef241b8ae1_0_436"/>
          <p:cNvSpPr/>
          <p:nvPr/>
        </p:nvSpPr>
        <p:spPr>
          <a:xfrm>
            <a:off x="876410" y="8305800"/>
            <a:ext cx="5919000" cy="1752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helsea Market"/>
              <a:buNone/>
            </a:pPr>
            <a:r>
              <a:rPr b="0" i="0" lang="en-US" sz="4800" u="none" cap="none" strike="noStrike">
                <a:solidFill>
                  <a:srgbClr val="0E0E0E"/>
                </a:solidFill>
                <a:latin typeface="Chelsea Market"/>
                <a:ea typeface="Chelsea Market"/>
                <a:cs typeface="Chelsea Market"/>
                <a:sym typeface="Chelsea Market"/>
              </a:rPr>
              <a:t>A web application</a:t>
            </a:r>
            <a:endParaRPr b="0" i="0" sz="4800" u="none" cap="none" strike="noStrike">
              <a:solidFill>
                <a:schemeClr val="dk1"/>
              </a:solidFill>
              <a:latin typeface="Calibri"/>
              <a:ea typeface="Calibri"/>
              <a:cs typeface="Calibri"/>
              <a:sym typeface="Calibri"/>
            </a:endParaRPr>
          </a:p>
        </p:txBody>
      </p:sp>
      <p:sp>
        <p:nvSpPr>
          <p:cNvPr id="477" name="Google Shape;477;g2ef241b8ae1_0_436"/>
          <p:cNvSpPr/>
          <p:nvPr/>
        </p:nvSpPr>
        <p:spPr>
          <a:xfrm>
            <a:off x="876410" y="10058400"/>
            <a:ext cx="5851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78" name="Google Shape;478;g2ef241b8ae1_0_436"/>
          <p:cNvSpPr/>
          <p:nvPr/>
        </p:nvSpPr>
        <p:spPr>
          <a:xfrm>
            <a:off x="825603" y="1231900"/>
            <a:ext cx="7007100" cy="552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Chelsea Market"/>
              <a:buNone/>
            </a:pPr>
            <a:r>
              <a:rPr b="0" i="0" lang="en-US" sz="8000" u="none" cap="none" strike="noStrike">
                <a:solidFill>
                  <a:srgbClr val="272727"/>
                </a:solidFill>
                <a:latin typeface="Chelsea Market"/>
                <a:ea typeface="Chelsea Market"/>
                <a:cs typeface="Chelsea Market"/>
                <a:sym typeface="Chelsea Market"/>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479" name="Google Shape;479;g2ef241b8ae1_0_436"/>
          <p:cNvSpPr/>
          <p:nvPr/>
        </p:nvSpPr>
        <p:spPr>
          <a:xfrm>
            <a:off x="16766096" y="4419600"/>
            <a:ext cx="6994200" cy="562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480" name="Google Shape;480;g2ef241b8ae1_0_436"/>
          <p:cNvPicPr preferRelativeResize="0"/>
          <p:nvPr/>
        </p:nvPicPr>
        <p:blipFill rotWithShape="1">
          <a:blip r:embed="rId7">
            <a:alphaModFix/>
          </a:blip>
          <a:srcRect b="0" l="0" r="0" t="0"/>
          <a:stretch/>
        </p:blipFill>
        <p:spPr>
          <a:xfrm>
            <a:off x="7900387" y="749300"/>
            <a:ext cx="8573572" cy="12331700"/>
          </a:xfrm>
          <a:prstGeom prst="rect">
            <a:avLst/>
          </a:prstGeom>
          <a:noFill/>
          <a:ln>
            <a:noFill/>
          </a:ln>
        </p:spPr>
      </p:pic>
      <p:pic>
        <p:nvPicPr>
          <p:cNvPr descr=" " id="481" name="Google Shape;481;g2ef241b8ae1_0_436"/>
          <p:cNvPicPr preferRelativeResize="0"/>
          <p:nvPr/>
        </p:nvPicPr>
        <p:blipFill rotWithShape="1">
          <a:blip r:embed="rId8">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DDD4"/>
        </a:solidFill>
      </p:bgPr>
    </p:bg>
    <p:spTree>
      <p:nvGrpSpPr>
        <p:cNvPr id="486" name="Shape 486"/>
        <p:cNvGrpSpPr/>
        <p:nvPr/>
      </p:nvGrpSpPr>
      <p:grpSpPr>
        <a:xfrm>
          <a:off x="0" y="0"/>
          <a:ext cx="0" cy="0"/>
          <a:chOff x="0" y="0"/>
          <a:chExt cx="0" cy="0"/>
        </a:xfrm>
      </p:grpSpPr>
      <p:pic>
        <p:nvPicPr>
          <p:cNvPr descr=" " id="487" name="Google Shape;487;g2ef241b8ae1_0_453"/>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88" name="Google Shape;488;g2ef241b8ae1_0_45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9" name="Google Shape;489;g2ef241b8ae1_0_453"/>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90" name="Google Shape;490;g2ef241b8ae1_0_453"/>
          <p:cNvSpPr/>
          <p:nvPr/>
        </p:nvSpPr>
        <p:spPr>
          <a:xfrm>
            <a:off x="15690694" y="698500"/>
            <a:ext cx="7464300" cy="29295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8000"/>
              <a:buFont typeface="Chelsea Market"/>
              <a:buNone/>
            </a:pPr>
            <a:r>
              <a:rPr b="0" i="0" lang="en-US" sz="8000" u="none" cap="none" strike="noStrike">
                <a:solidFill>
                  <a:srgbClr val="272727"/>
                </a:solidFill>
                <a:latin typeface="Chelsea Market"/>
                <a:ea typeface="Chelsea Market"/>
                <a:cs typeface="Chelsea Market"/>
                <a:sym typeface="Chelsea Market"/>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DDD4"/>
        </a:solidFill>
      </p:bgPr>
    </p:bg>
    <p:spTree>
      <p:nvGrpSpPr>
        <p:cNvPr id="28" name="Shape 28"/>
        <p:cNvGrpSpPr/>
        <p:nvPr/>
      </p:nvGrpSpPr>
      <p:grpSpPr>
        <a:xfrm>
          <a:off x="0" y="0"/>
          <a:ext cx="0" cy="0"/>
          <a:chOff x="0" y="0"/>
          <a:chExt cx="0" cy="0"/>
        </a:xfrm>
      </p:grpSpPr>
      <p:pic>
        <p:nvPicPr>
          <p:cNvPr descr=" " id="29" name="Google Shape;29;g2ef241b8ae1_0_12"/>
          <p:cNvPicPr preferRelativeResize="0"/>
          <p:nvPr/>
        </p:nvPicPr>
        <p:blipFill rotWithShape="1">
          <a:blip r:embed="rId3">
            <a:alphaModFix/>
          </a:blip>
          <a:srcRect b="0" l="0" r="0" t="0"/>
          <a:stretch/>
        </p:blipFill>
        <p:spPr>
          <a:xfrm>
            <a:off x="2743543" y="0"/>
            <a:ext cx="3039701" cy="6802183"/>
          </a:xfrm>
          <a:prstGeom prst="rect">
            <a:avLst/>
          </a:prstGeom>
          <a:noFill/>
          <a:ln>
            <a:noFill/>
          </a:ln>
        </p:spPr>
      </p:pic>
      <p:pic>
        <p:nvPicPr>
          <p:cNvPr descr=" " id="30" name="Google Shape;30;g2ef241b8ae1_0_12"/>
          <p:cNvPicPr preferRelativeResize="0"/>
          <p:nvPr/>
        </p:nvPicPr>
        <p:blipFill rotWithShape="1">
          <a:blip r:embed="rId4">
            <a:alphaModFix/>
          </a:blip>
          <a:srcRect b="0" l="0" r="0" t="0"/>
          <a:stretch/>
        </p:blipFill>
        <p:spPr>
          <a:xfrm>
            <a:off x="3553967" y="0"/>
            <a:ext cx="3152471" cy="6858427"/>
          </a:xfrm>
          <a:prstGeom prst="rect">
            <a:avLst/>
          </a:prstGeom>
          <a:noFill/>
          <a:ln>
            <a:noFill/>
          </a:ln>
        </p:spPr>
      </p:pic>
      <p:pic>
        <p:nvPicPr>
          <p:cNvPr descr=" " id="31" name="Google Shape;31;g2ef241b8ae1_0_12"/>
          <p:cNvPicPr preferRelativeResize="0"/>
          <p:nvPr/>
        </p:nvPicPr>
        <p:blipFill rotWithShape="1">
          <a:blip r:embed="rId5">
            <a:alphaModFix/>
          </a:blip>
          <a:srcRect b="0" l="0" r="0" t="0"/>
          <a:stretch/>
        </p:blipFill>
        <p:spPr>
          <a:xfrm>
            <a:off x="15127591" y="6858975"/>
            <a:ext cx="5562384" cy="5561688"/>
          </a:xfrm>
          <a:prstGeom prst="rect">
            <a:avLst/>
          </a:prstGeom>
          <a:noFill/>
          <a:ln>
            <a:noFill/>
          </a:ln>
        </p:spPr>
      </p:pic>
      <p:pic>
        <p:nvPicPr>
          <p:cNvPr descr=" " id="32" name="Google Shape;32;g2ef241b8ae1_0_12"/>
          <p:cNvPicPr preferRelativeResize="0"/>
          <p:nvPr/>
        </p:nvPicPr>
        <p:blipFill rotWithShape="1">
          <a:blip r:embed="rId6">
            <a:alphaModFix/>
          </a:blip>
          <a:srcRect b="0" l="0" r="0" t="0"/>
          <a:stretch/>
        </p:blipFill>
        <p:spPr>
          <a:xfrm>
            <a:off x="16759983" y="6807200"/>
            <a:ext cx="5665476" cy="5664767"/>
          </a:xfrm>
          <a:prstGeom prst="rect">
            <a:avLst/>
          </a:prstGeom>
          <a:noFill/>
          <a:ln>
            <a:noFill/>
          </a:ln>
        </p:spPr>
      </p:pic>
      <p:sp>
        <p:nvSpPr>
          <p:cNvPr id="33" name="Google Shape;33;g2ef241b8ae1_0_1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 name="Google Shape;34;g2ef241b8ae1_0_12"/>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35" name="Google Shape;35;g2ef241b8ae1_0_12"/>
          <p:cNvSpPr/>
          <p:nvPr/>
        </p:nvSpPr>
        <p:spPr>
          <a:xfrm>
            <a:off x="8137484" y="3822700"/>
            <a:ext cx="8124900" cy="2612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12800"/>
              <a:buFont typeface="Chelsea Market"/>
              <a:buNone/>
            </a:pPr>
            <a:r>
              <a:rPr b="0" i="0" lang="en-US" sz="12800" u="none" cap="none" strike="noStrike">
                <a:solidFill>
                  <a:srgbClr val="272727"/>
                </a:solidFill>
                <a:latin typeface="Chelsea Market"/>
                <a:ea typeface="Chelsea Market"/>
                <a:cs typeface="Chelsea Market"/>
                <a:sym typeface="Chelsea Market"/>
              </a:rPr>
              <a:t>Welcome</a:t>
            </a:r>
            <a:endParaRPr b="0" i="0" sz="12800" u="none" cap="none" strike="noStrike">
              <a:solidFill>
                <a:schemeClr val="dk1"/>
              </a:solidFill>
              <a:latin typeface="Calibri"/>
              <a:ea typeface="Calibri"/>
              <a:cs typeface="Calibri"/>
              <a:sym typeface="Calibri"/>
            </a:endParaRPr>
          </a:p>
        </p:txBody>
      </p:sp>
      <p:sp>
        <p:nvSpPr>
          <p:cNvPr id="36" name="Google Shape;36;g2ef241b8ae1_0_12"/>
          <p:cNvSpPr/>
          <p:nvPr/>
        </p:nvSpPr>
        <p:spPr>
          <a:xfrm>
            <a:off x="5000192" y="6921500"/>
            <a:ext cx="143994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DDD4"/>
        </a:solidFill>
      </p:bgPr>
    </p:bg>
    <p:spTree>
      <p:nvGrpSpPr>
        <p:cNvPr id="495" name="Shape 495"/>
        <p:cNvGrpSpPr/>
        <p:nvPr/>
      </p:nvGrpSpPr>
      <p:grpSpPr>
        <a:xfrm>
          <a:off x="0" y="0"/>
          <a:ext cx="0" cy="0"/>
          <a:chOff x="0" y="0"/>
          <a:chExt cx="0" cy="0"/>
        </a:xfrm>
      </p:grpSpPr>
      <p:pic>
        <p:nvPicPr>
          <p:cNvPr descr=" " id="496" name="Google Shape;496;g2ef241b8ae1_0_461"/>
          <p:cNvPicPr preferRelativeResize="0"/>
          <p:nvPr/>
        </p:nvPicPr>
        <p:blipFill rotWithShape="1">
          <a:blip r:embed="rId3">
            <a:alphaModFix/>
          </a:blip>
          <a:srcRect b="0" l="0" r="0" t="0"/>
          <a:stretch/>
        </p:blipFill>
        <p:spPr>
          <a:xfrm>
            <a:off x="2157478" y="1208757"/>
            <a:ext cx="2862490" cy="5724277"/>
          </a:xfrm>
          <a:prstGeom prst="rect">
            <a:avLst/>
          </a:prstGeom>
          <a:noFill/>
          <a:ln>
            <a:noFill/>
          </a:ln>
        </p:spPr>
      </p:pic>
      <p:pic>
        <p:nvPicPr>
          <p:cNvPr descr=" " id="497" name="Google Shape;497;g2ef241b8ae1_0_461"/>
          <p:cNvPicPr preferRelativeResize="0"/>
          <p:nvPr/>
        </p:nvPicPr>
        <p:blipFill rotWithShape="1">
          <a:blip r:embed="rId4">
            <a:alphaModFix/>
          </a:blip>
          <a:srcRect b="0" l="0" r="0" t="0"/>
          <a:stretch/>
        </p:blipFill>
        <p:spPr>
          <a:xfrm>
            <a:off x="673184" y="1155700"/>
            <a:ext cx="2968596" cy="5830367"/>
          </a:xfrm>
          <a:prstGeom prst="rect">
            <a:avLst/>
          </a:prstGeom>
          <a:noFill/>
          <a:ln>
            <a:noFill/>
          </a:ln>
        </p:spPr>
      </p:pic>
      <p:pic>
        <p:nvPicPr>
          <p:cNvPr descr=" " id="498" name="Google Shape;498;g2ef241b8ae1_0_461"/>
          <p:cNvPicPr preferRelativeResize="0"/>
          <p:nvPr/>
        </p:nvPicPr>
        <p:blipFill rotWithShape="1">
          <a:blip r:embed="rId5">
            <a:alphaModFix/>
          </a:blip>
          <a:srcRect b="0" l="0" r="0" t="0"/>
          <a:stretch/>
        </p:blipFill>
        <p:spPr>
          <a:xfrm>
            <a:off x="19636654" y="8839200"/>
            <a:ext cx="4128016" cy="4127500"/>
          </a:xfrm>
          <a:prstGeom prst="rect">
            <a:avLst/>
          </a:prstGeom>
          <a:noFill/>
          <a:ln>
            <a:noFill/>
          </a:ln>
        </p:spPr>
      </p:pic>
      <p:sp>
        <p:nvSpPr>
          <p:cNvPr id="499" name="Google Shape;499;g2ef241b8ae1_0_46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0" name="Google Shape;500;g2ef241b8ae1_0_461"/>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501" name="Google Shape;501;g2ef241b8ae1_0_461"/>
          <p:cNvPicPr preferRelativeResize="0"/>
          <p:nvPr/>
        </p:nvPicPr>
        <p:blipFill rotWithShape="1">
          <a:blip r:embed="rId7">
            <a:alphaModFix/>
          </a:blip>
          <a:srcRect b="0" l="0" r="0" t="0"/>
          <a:stretch/>
        </p:blipFill>
        <p:spPr>
          <a:xfrm>
            <a:off x="0" y="0"/>
            <a:ext cx="7646356" cy="13716000"/>
          </a:xfrm>
          <a:prstGeom prst="rect">
            <a:avLst/>
          </a:prstGeom>
          <a:noFill/>
          <a:ln>
            <a:noFill/>
          </a:ln>
        </p:spPr>
      </p:pic>
      <p:sp>
        <p:nvSpPr>
          <p:cNvPr id="502" name="Google Shape;502;g2ef241b8ae1_0_461"/>
          <p:cNvSpPr/>
          <p:nvPr/>
        </p:nvSpPr>
        <p:spPr>
          <a:xfrm>
            <a:off x="8675184" y="2578100"/>
            <a:ext cx="6604800" cy="347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g2ef241b8ae1_0_461"/>
          <p:cNvSpPr/>
          <p:nvPr/>
        </p:nvSpPr>
        <p:spPr>
          <a:xfrm>
            <a:off x="8675184" y="3282950"/>
            <a:ext cx="4701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g2ef241b8ae1_0_461"/>
          <p:cNvSpPr/>
          <p:nvPr/>
        </p:nvSpPr>
        <p:spPr>
          <a:xfrm>
            <a:off x="8675184" y="3282950"/>
            <a:ext cx="1011900" cy="2612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Chelsea Market"/>
              <a:buNone/>
            </a:pPr>
            <a:r>
              <a:rPr b="0" i="0" lang="en-US" sz="12800" u="none" cap="none" strike="noStrike">
                <a:solidFill>
                  <a:srgbClr val="272727"/>
                </a:solidFill>
                <a:latin typeface="Chelsea Market"/>
                <a:ea typeface="Chelsea Market"/>
                <a:cs typeface="Chelsea Market"/>
                <a:sym typeface="Chelsea Market"/>
              </a:rPr>
              <a:t>1</a:t>
            </a:r>
            <a:endParaRPr b="0" i="0" sz="12800" u="none" cap="none" strike="noStrike">
              <a:solidFill>
                <a:schemeClr val="dk1"/>
              </a:solidFill>
              <a:latin typeface="Calibri"/>
              <a:ea typeface="Calibri"/>
              <a:cs typeface="Calibri"/>
              <a:sym typeface="Calibri"/>
            </a:endParaRPr>
          </a:p>
        </p:txBody>
      </p:sp>
      <p:sp>
        <p:nvSpPr>
          <p:cNvPr id="505" name="Google Shape;505;g2ef241b8ae1_0_461"/>
          <p:cNvSpPr/>
          <p:nvPr/>
        </p:nvSpPr>
        <p:spPr>
          <a:xfrm>
            <a:off x="9348368" y="2578100"/>
            <a:ext cx="5931600" cy="347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g2ef241b8ae1_0_461"/>
          <p:cNvSpPr/>
          <p:nvPr/>
        </p:nvSpPr>
        <p:spPr>
          <a:xfrm>
            <a:off x="9348368" y="2578100"/>
            <a:ext cx="6135000" cy="1752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helsea Market"/>
              <a:buNone/>
            </a:pPr>
            <a:r>
              <a:rPr b="0" i="0" lang="en-US" sz="4800" u="none" cap="none" strike="noStrike">
                <a:solidFill>
                  <a:srgbClr val="0E0E0E"/>
                </a:solidFill>
                <a:latin typeface="Chelsea Market"/>
                <a:ea typeface="Chelsea Market"/>
                <a:cs typeface="Chelsea Market"/>
                <a:sym typeface="Chelsea Market"/>
              </a:rPr>
              <a:t>Discover the secrets</a:t>
            </a:r>
            <a:endParaRPr b="0" i="0" sz="4800" u="none" cap="none" strike="noStrike">
              <a:solidFill>
                <a:schemeClr val="dk1"/>
              </a:solidFill>
              <a:latin typeface="Calibri"/>
              <a:ea typeface="Calibri"/>
              <a:cs typeface="Calibri"/>
              <a:sym typeface="Calibri"/>
            </a:endParaRPr>
          </a:p>
        </p:txBody>
      </p:sp>
      <p:sp>
        <p:nvSpPr>
          <p:cNvPr id="507" name="Google Shape;507;g2ef241b8ae1_0_461"/>
          <p:cNvSpPr/>
          <p:nvPr/>
        </p:nvSpPr>
        <p:spPr>
          <a:xfrm>
            <a:off x="9348368" y="4229100"/>
            <a:ext cx="6067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508" name="Google Shape;508;g2ef241b8ae1_0_461"/>
          <p:cNvSpPr/>
          <p:nvPr/>
        </p:nvSpPr>
        <p:spPr>
          <a:xfrm>
            <a:off x="8675184" y="6997700"/>
            <a:ext cx="6604800" cy="408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g2ef241b8ae1_0_461"/>
          <p:cNvSpPr/>
          <p:nvPr/>
        </p:nvSpPr>
        <p:spPr>
          <a:xfrm>
            <a:off x="8675184" y="8007350"/>
            <a:ext cx="9273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g2ef241b8ae1_0_461"/>
          <p:cNvSpPr/>
          <p:nvPr/>
        </p:nvSpPr>
        <p:spPr>
          <a:xfrm>
            <a:off x="8675184" y="8007350"/>
            <a:ext cx="1469100" cy="2612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Chelsea Market"/>
              <a:buNone/>
            </a:pPr>
            <a:r>
              <a:rPr b="0" i="0" lang="en-US" sz="12800" u="none" cap="none" strike="noStrike">
                <a:solidFill>
                  <a:srgbClr val="272727"/>
                </a:solidFill>
                <a:latin typeface="Chelsea Market"/>
                <a:ea typeface="Chelsea Market"/>
                <a:cs typeface="Chelsea Market"/>
                <a:sym typeface="Chelsea Market"/>
              </a:rPr>
              <a:t>3</a:t>
            </a:r>
            <a:endParaRPr b="0" i="0" sz="12800" u="none" cap="none" strike="noStrike">
              <a:solidFill>
                <a:schemeClr val="dk1"/>
              </a:solidFill>
              <a:latin typeface="Calibri"/>
              <a:ea typeface="Calibri"/>
              <a:cs typeface="Calibri"/>
              <a:sym typeface="Calibri"/>
            </a:endParaRPr>
          </a:p>
        </p:txBody>
      </p:sp>
      <p:sp>
        <p:nvSpPr>
          <p:cNvPr id="511" name="Google Shape;511;g2ef241b8ae1_0_461"/>
          <p:cNvSpPr/>
          <p:nvPr/>
        </p:nvSpPr>
        <p:spPr>
          <a:xfrm>
            <a:off x="9805626" y="6997700"/>
            <a:ext cx="5474400" cy="408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g2ef241b8ae1_0_461"/>
          <p:cNvSpPr/>
          <p:nvPr/>
        </p:nvSpPr>
        <p:spPr>
          <a:xfrm>
            <a:off x="9805626" y="6997700"/>
            <a:ext cx="5677500" cy="1752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helsea Market"/>
              <a:buNone/>
            </a:pPr>
            <a:r>
              <a:rPr b="0" i="0" lang="en-US" sz="4800" u="none" cap="none" strike="noStrike">
                <a:solidFill>
                  <a:srgbClr val="0E0E0E"/>
                </a:solidFill>
                <a:latin typeface="Chelsea Market"/>
                <a:ea typeface="Chelsea Market"/>
                <a:cs typeface="Chelsea Market"/>
                <a:sym typeface="Chelsea Market"/>
              </a:rPr>
              <a:t>Meet the creatures</a:t>
            </a:r>
            <a:endParaRPr b="0" i="0" sz="4800" u="none" cap="none" strike="noStrike">
              <a:solidFill>
                <a:schemeClr val="dk1"/>
              </a:solidFill>
              <a:latin typeface="Calibri"/>
              <a:ea typeface="Calibri"/>
              <a:cs typeface="Calibri"/>
              <a:sym typeface="Calibri"/>
            </a:endParaRPr>
          </a:p>
        </p:txBody>
      </p:sp>
      <p:sp>
        <p:nvSpPr>
          <p:cNvPr id="513" name="Google Shape;513;g2ef241b8ae1_0_461"/>
          <p:cNvSpPr/>
          <p:nvPr/>
        </p:nvSpPr>
        <p:spPr>
          <a:xfrm>
            <a:off x="9805626" y="8648700"/>
            <a:ext cx="56100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514" name="Google Shape;514;g2ef241b8ae1_0_461"/>
          <p:cNvSpPr/>
          <p:nvPr/>
        </p:nvSpPr>
        <p:spPr>
          <a:xfrm>
            <a:off x="16181822" y="6997700"/>
            <a:ext cx="6604800" cy="408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g2ef241b8ae1_0_461"/>
          <p:cNvSpPr/>
          <p:nvPr/>
        </p:nvSpPr>
        <p:spPr>
          <a:xfrm>
            <a:off x="16181822" y="8007350"/>
            <a:ext cx="9399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g2ef241b8ae1_0_461"/>
          <p:cNvSpPr/>
          <p:nvPr/>
        </p:nvSpPr>
        <p:spPr>
          <a:xfrm>
            <a:off x="16181822" y="8007350"/>
            <a:ext cx="1482000" cy="2612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Chelsea Market"/>
              <a:buNone/>
            </a:pPr>
            <a:r>
              <a:rPr b="0" i="0" lang="en-US" sz="12800" u="none" cap="none" strike="noStrike">
                <a:solidFill>
                  <a:srgbClr val="272727"/>
                </a:solidFill>
                <a:latin typeface="Chelsea Market"/>
                <a:ea typeface="Chelsea Market"/>
                <a:cs typeface="Chelsea Market"/>
                <a:sym typeface="Chelsea Market"/>
              </a:rPr>
              <a:t>4</a:t>
            </a:r>
            <a:endParaRPr b="0" i="0" sz="12800" u="none" cap="none" strike="noStrike">
              <a:solidFill>
                <a:schemeClr val="dk1"/>
              </a:solidFill>
              <a:latin typeface="Calibri"/>
              <a:ea typeface="Calibri"/>
              <a:cs typeface="Calibri"/>
              <a:sym typeface="Calibri"/>
            </a:endParaRPr>
          </a:p>
        </p:txBody>
      </p:sp>
      <p:sp>
        <p:nvSpPr>
          <p:cNvPr id="517" name="Google Shape;517;g2ef241b8ae1_0_461"/>
          <p:cNvSpPr/>
          <p:nvPr/>
        </p:nvSpPr>
        <p:spPr>
          <a:xfrm>
            <a:off x="17324965" y="6997700"/>
            <a:ext cx="5461800" cy="408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g2ef241b8ae1_0_461"/>
          <p:cNvSpPr/>
          <p:nvPr/>
        </p:nvSpPr>
        <p:spPr>
          <a:xfrm>
            <a:off x="17324965" y="6997700"/>
            <a:ext cx="5664900" cy="1752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helsea Market"/>
              <a:buNone/>
            </a:pPr>
            <a:r>
              <a:rPr b="0" i="0" lang="en-US" sz="4800" u="none" cap="none" strike="noStrike">
                <a:solidFill>
                  <a:srgbClr val="0E0E0E"/>
                </a:solidFill>
                <a:latin typeface="Chelsea Market"/>
                <a:ea typeface="Chelsea Market"/>
                <a:cs typeface="Chelsea Market"/>
                <a:sym typeface="Chelsea Market"/>
              </a:rPr>
              <a:t>Uncover the magic</a:t>
            </a:r>
            <a:endParaRPr b="0" i="0" sz="4800" u="none" cap="none" strike="noStrike">
              <a:solidFill>
                <a:schemeClr val="dk1"/>
              </a:solidFill>
              <a:latin typeface="Calibri"/>
              <a:ea typeface="Calibri"/>
              <a:cs typeface="Calibri"/>
              <a:sym typeface="Calibri"/>
            </a:endParaRPr>
          </a:p>
        </p:txBody>
      </p:sp>
      <p:sp>
        <p:nvSpPr>
          <p:cNvPr id="519" name="Google Shape;519;g2ef241b8ae1_0_461"/>
          <p:cNvSpPr/>
          <p:nvPr/>
        </p:nvSpPr>
        <p:spPr>
          <a:xfrm>
            <a:off x="17324965" y="8648700"/>
            <a:ext cx="55971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520" name="Google Shape;520;g2ef241b8ae1_0_461"/>
          <p:cNvSpPr/>
          <p:nvPr/>
        </p:nvSpPr>
        <p:spPr>
          <a:xfrm>
            <a:off x="16181822" y="2578100"/>
            <a:ext cx="6604800" cy="347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g2ef241b8ae1_0_461"/>
          <p:cNvSpPr/>
          <p:nvPr/>
        </p:nvSpPr>
        <p:spPr>
          <a:xfrm>
            <a:off x="16181822" y="3282950"/>
            <a:ext cx="9273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g2ef241b8ae1_0_461"/>
          <p:cNvSpPr/>
          <p:nvPr/>
        </p:nvSpPr>
        <p:spPr>
          <a:xfrm>
            <a:off x="16181822" y="3282950"/>
            <a:ext cx="1469100" cy="2612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Chelsea Market"/>
              <a:buNone/>
            </a:pPr>
            <a:r>
              <a:rPr b="0" i="0" lang="en-US" sz="12800" u="none" cap="none" strike="noStrike">
                <a:solidFill>
                  <a:srgbClr val="272727"/>
                </a:solidFill>
                <a:latin typeface="Chelsea Market"/>
                <a:ea typeface="Chelsea Market"/>
                <a:cs typeface="Chelsea Market"/>
                <a:sym typeface="Chelsea Market"/>
              </a:rPr>
              <a:t>2</a:t>
            </a:r>
            <a:endParaRPr b="0" i="0" sz="12800" u="none" cap="none" strike="noStrike">
              <a:solidFill>
                <a:schemeClr val="dk1"/>
              </a:solidFill>
              <a:latin typeface="Calibri"/>
              <a:ea typeface="Calibri"/>
              <a:cs typeface="Calibri"/>
              <a:sym typeface="Calibri"/>
            </a:endParaRPr>
          </a:p>
        </p:txBody>
      </p:sp>
      <p:sp>
        <p:nvSpPr>
          <p:cNvPr id="523" name="Google Shape;523;g2ef241b8ae1_0_461"/>
          <p:cNvSpPr/>
          <p:nvPr/>
        </p:nvSpPr>
        <p:spPr>
          <a:xfrm>
            <a:off x="17312264" y="2578100"/>
            <a:ext cx="5474400" cy="347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g2ef241b8ae1_0_461"/>
          <p:cNvSpPr/>
          <p:nvPr/>
        </p:nvSpPr>
        <p:spPr>
          <a:xfrm>
            <a:off x="17312264" y="2578100"/>
            <a:ext cx="5677500" cy="1752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helsea Market"/>
              <a:buNone/>
            </a:pPr>
            <a:r>
              <a:rPr b="0" i="0" lang="en-US" sz="4800" u="none" cap="none" strike="noStrike">
                <a:solidFill>
                  <a:srgbClr val="0E0E0E"/>
                </a:solidFill>
                <a:latin typeface="Chelsea Market"/>
                <a:ea typeface="Chelsea Market"/>
                <a:cs typeface="Chelsea Market"/>
                <a:sym typeface="Chelsea Market"/>
              </a:rPr>
              <a:t>Find your own path</a:t>
            </a:r>
            <a:endParaRPr b="0" i="0" sz="4800" u="none" cap="none" strike="noStrike">
              <a:solidFill>
                <a:schemeClr val="dk1"/>
              </a:solidFill>
              <a:latin typeface="Calibri"/>
              <a:ea typeface="Calibri"/>
              <a:cs typeface="Calibri"/>
              <a:sym typeface="Calibri"/>
            </a:endParaRPr>
          </a:p>
        </p:txBody>
      </p:sp>
      <p:sp>
        <p:nvSpPr>
          <p:cNvPr id="525" name="Google Shape;525;g2ef241b8ae1_0_461"/>
          <p:cNvSpPr/>
          <p:nvPr/>
        </p:nvSpPr>
        <p:spPr>
          <a:xfrm>
            <a:off x="17312264" y="4229100"/>
            <a:ext cx="56100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DDD4"/>
        </a:solidFill>
      </p:bgPr>
    </p:bg>
    <p:spTree>
      <p:nvGrpSpPr>
        <p:cNvPr id="530" name="Shape 530"/>
        <p:cNvGrpSpPr/>
        <p:nvPr/>
      </p:nvGrpSpPr>
      <p:grpSpPr>
        <a:xfrm>
          <a:off x="0" y="0"/>
          <a:ext cx="0" cy="0"/>
          <a:chOff x="0" y="0"/>
          <a:chExt cx="0" cy="0"/>
        </a:xfrm>
      </p:grpSpPr>
      <p:pic>
        <p:nvPicPr>
          <p:cNvPr descr=" " id="531" name="Google Shape;531;g2ef241b8ae1_0_495"/>
          <p:cNvPicPr preferRelativeResize="0"/>
          <p:nvPr/>
        </p:nvPicPr>
        <p:blipFill rotWithShape="1">
          <a:blip r:embed="rId3">
            <a:alphaModFix/>
          </a:blip>
          <a:srcRect b="0" l="0" r="0" t="0"/>
          <a:stretch/>
        </p:blipFill>
        <p:spPr>
          <a:xfrm>
            <a:off x="1740158" y="7784902"/>
            <a:ext cx="4331412" cy="4330874"/>
          </a:xfrm>
          <a:prstGeom prst="rect">
            <a:avLst/>
          </a:prstGeom>
          <a:noFill/>
          <a:ln>
            <a:noFill/>
          </a:ln>
        </p:spPr>
      </p:pic>
      <p:pic>
        <p:nvPicPr>
          <p:cNvPr descr=" " id="532" name="Google Shape;532;g2ef241b8ae1_0_495"/>
          <p:cNvPicPr preferRelativeResize="0"/>
          <p:nvPr/>
        </p:nvPicPr>
        <p:blipFill rotWithShape="1">
          <a:blip r:embed="rId4">
            <a:alphaModFix/>
          </a:blip>
          <a:srcRect b="0" l="0" r="0" t="0"/>
          <a:stretch/>
        </p:blipFill>
        <p:spPr>
          <a:xfrm>
            <a:off x="812902" y="6858000"/>
            <a:ext cx="6185669" cy="6184900"/>
          </a:xfrm>
          <a:prstGeom prst="rect">
            <a:avLst/>
          </a:prstGeom>
          <a:noFill/>
          <a:ln>
            <a:noFill/>
          </a:ln>
        </p:spPr>
      </p:pic>
      <p:pic>
        <p:nvPicPr>
          <p:cNvPr descr=" " id="533" name="Google Shape;533;g2ef241b8ae1_0_495"/>
          <p:cNvPicPr preferRelativeResize="0"/>
          <p:nvPr/>
        </p:nvPicPr>
        <p:blipFill rotWithShape="1">
          <a:blip r:embed="rId5">
            <a:alphaModFix/>
          </a:blip>
          <a:srcRect b="0" l="0" r="0" t="0"/>
          <a:stretch/>
        </p:blipFill>
        <p:spPr>
          <a:xfrm>
            <a:off x="12193524" y="1485900"/>
            <a:ext cx="10567721" cy="4229100"/>
          </a:xfrm>
          <a:prstGeom prst="rect">
            <a:avLst/>
          </a:prstGeom>
          <a:noFill/>
          <a:ln>
            <a:noFill/>
          </a:ln>
        </p:spPr>
      </p:pic>
      <p:sp>
        <p:nvSpPr>
          <p:cNvPr id="534" name="Google Shape;534;g2ef241b8ae1_0_49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5" name="Google Shape;535;g2ef241b8ae1_0_495"/>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536" name="Google Shape;536;g2ef241b8ae1_0_495"/>
          <p:cNvPicPr preferRelativeResize="0"/>
          <p:nvPr/>
        </p:nvPicPr>
        <p:blipFill rotWithShape="1">
          <a:blip r:embed="rId7">
            <a:alphaModFix/>
          </a:blip>
          <a:srcRect b="0" l="0" r="0" t="0"/>
          <a:stretch/>
        </p:blipFill>
        <p:spPr>
          <a:xfrm>
            <a:off x="508063" y="2933700"/>
            <a:ext cx="14479810" cy="7861300"/>
          </a:xfrm>
          <a:prstGeom prst="rect">
            <a:avLst/>
          </a:prstGeom>
          <a:noFill/>
          <a:ln>
            <a:noFill/>
          </a:ln>
        </p:spPr>
      </p:pic>
      <p:sp>
        <p:nvSpPr>
          <p:cNvPr id="537" name="Google Shape;537;g2ef241b8ae1_0_495"/>
          <p:cNvSpPr/>
          <p:nvPr/>
        </p:nvSpPr>
        <p:spPr>
          <a:xfrm>
            <a:off x="3704630" y="11696700"/>
            <a:ext cx="16977900" cy="1634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Chelsea Market"/>
              <a:buNone/>
            </a:pPr>
            <a:r>
              <a:rPr b="0" i="0" lang="en-US" sz="8000" u="none" cap="none" strike="noStrike">
                <a:solidFill>
                  <a:srgbClr val="272727"/>
                </a:solidFill>
                <a:latin typeface="Chelsea Market"/>
                <a:ea typeface="Chelsea Market"/>
                <a:cs typeface="Chelsea Market"/>
                <a:sym typeface="Chelsea Market"/>
              </a:rPr>
              <a:t>Fantasy Realm at a Glance</a:t>
            </a:r>
            <a:endParaRPr b="0" i="0" sz="8000" u="none" cap="none" strike="noStrike">
              <a:solidFill>
                <a:schemeClr val="dk1"/>
              </a:solidFill>
              <a:latin typeface="Calibri"/>
              <a:ea typeface="Calibri"/>
              <a:cs typeface="Calibri"/>
              <a:sym typeface="Calibri"/>
            </a:endParaRPr>
          </a:p>
        </p:txBody>
      </p:sp>
      <p:sp>
        <p:nvSpPr>
          <p:cNvPr id="538" name="Google Shape;538;g2ef241b8ae1_0_495"/>
          <p:cNvSpPr/>
          <p:nvPr/>
        </p:nvSpPr>
        <p:spPr>
          <a:xfrm>
            <a:off x="15724565" y="1936750"/>
            <a:ext cx="69351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g2ef241b8ae1_0_495"/>
          <p:cNvSpPr/>
          <p:nvPr/>
        </p:nvSpPr>
        <p:spPr>
          <a:xfrm>
            <a:off x="15724565" y="1936750"/>
            <a:ext cx="69351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g2ef241b8ae1_0_495"/>
          <p:cNvSpPr/>
          <p:nvPr/>
        </p:nvSpPr>
        <p:spPr>
          <a:xfrm>
            <a:off x="15724565" y="1936750"/>
            <a:ext cx="71382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helsea Market"/>
              <a:buNone/>
            </a:pPr>
            <a:r>
              <a:rPr b="0" i="0" lang="en-US" sz="4800" u="none" cap="none" strike="noStrike">
                <a:solidFill>
                  <a:srgbClr val="0E0E0E"/>
                </a:solidFill>
                <a:latin typeface="Chelsea Market"/>
                <a:ea typeface="Chelsea Market"/>
                <a:cs typeface="Chelsea Market"/>
                <a:sym typeface="Chelsea Market"/>
              </a:rPr>
              <a:t>The Forest</a:t>
            </a:r>
            <a:endParaRPr b="0" i="0" sz="4800" u="none" cap="none" strike="noStrike">
              <a:solidFill>
                <a:schemeClr val="dk1"/>
              </a:solidFill>
              <a:latin typeface="Calibri"/>
              <a:ea typeface="Calibri"/>
              <a:cs typeface="Calibri"/>
              <a:sym typeface="Calibri"/>
            </a:endParaRPr>
          </a:p>
        </p:txBody>
      </p:sp>
      <p:sp>
        <p:nvSpPr>
          <p:cNvPr id="541" name="Google Shape;541;g2ef241b8ae1_0_495"/>
          <p:cNvSpPr/>
          <p:nvPr/>
        </p:nvSpPr>
        <p:spPr>
          <a:xfrm>
            <a:off x="15724565" y="281305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forest filled with talking animals and creatures.</a:t>
            </a:r>
            <a:endParaRPr b="0" i="0" sz="3200" u="none" cap="none" strike="noStrike">
              <a:solidFill>
                <a:schemeClr val="dk1"/>
              </a:solidFill>
              <a:latin typeface="Calibri"/>
              <a:ea typeface="Calibri"/>
              <a:cs typeface="Calibri"/>
              <a:sym typeface="Calibri"/>
            </a:endParaRPr>
          </a:p>
        </p:txBody>
      </p:sp>
      <p:sp>
        <p:nvSpPr>
          <p:cNvPr id="542" name="Google Shape;542;g2ef241b8ae1_0_495"/>
          <p:cNvSpPr/>
          <p:nvPr/>
        </p:nvSpPr>
        <p:spPr>
          <a:xfrm>
            <a:off x="15724565" y="5238750"/>
            <a:ext cx="69351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g2ef241b8ae1_0_495"/>
          <p:cNvSpPr/>
          <p:nvPr/>
        </p:nvSpPr>
        <p:spPr>
          <a:xfrm>
            <a:off x="15724565" y="5238750"/>
            <a:ext cx="69351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g2ef241b8ae1_0_495"/>
          <p:cNvSpPr/>
          <p:nvPr/>
        </p:nvSpPr>
        <p:spPr>
          <a:xfrm>
            <a:off x="15724565" y="5238750"/>
            <a:ext cx="71382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helsea Market"/>
              <a:buNone/>
            </a:pPr>
            <a:r>
              <a:rPr b="0" i="0" lang="en-US" sz="4800" u="none" cap="none" strike="noStrike">
                <a:solidFill>
                  <a:srgbClr val="0E0E0E"/>
                </a:solidFill>
                <a:latin typeface="Chelsea Market"/>
                <a:ea typeface="Chelsea Market"/>
                <a:cs typeface="Chelsea Market"/>
                <a:sym typeface="Chelsea Market"/>
              </a:rPr>
              <a:t>The Caves</a:t>
            </a:r>
            <a:endParaRPr b="0" i="0" sz="4800" u="none" cap="none" strike="noStrike">
              <a:solidFill>
                <a:schemeClr val="dk1"/>
              </a:solidFill>
              <a:latin typeface="Calibri"/>
              <a:ea typeface="Calibri"/>
              <a:cs typeface="Calibri"/>
              <a:sym typeface="Calibri"/>
            </a:endParaRPr>
          </a:p>
        </p:txBody>
      </p:sp>
      <p:sp>
        <p:nvSpPr>
          <p:cNvPr id="545" name="Google Shape;545;g2ef241b8ae1_0_495"/>
          <p:cNvSpPr/>
          <p:nvPr/>
        </p:nvSpPr>
        <p:spPr>
          <a:xfrm>
            <a:off x="15724565" y="611505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network of underground caves filled with gems.</a:t>
            </a:r>
            <a:endParaRPr b="0" i="0" sz="3200" u="none" cap="none" strike="noStrike">
              <a:solidFill>
                <a:schemeClr val="dk1"/>
              </a:solidFill>
              <a:latin typeface="Calibri"/>
              <a:ea typeface="Calibri"/>
              <a:cs typeface="Calibri"/>
              <a:sym typeface="Calibri"/>
            </a:endParaRPr>
          </a:p>
        </p:txBody>
      </p:sp>
      <p:sp>
        <p:nvSpPr>
          <p:cNvPr id="546" name="Google Shape;546;g2ef241b8ae1_0_495"/>
          <p:cNvSpPr/>
          <p:nvPr/>
        </p:nvSpPr>
        <p:spPr>
          <a:xfrm>
            <a:off x="15724565" y="8261350"/>
            <a:ext cx="69351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g2ef241b8ae1_0_495"/>
          <p:cNvSpPr/>
          <p:nvPr/>
        </p:nvSpPr>
        <p:spPr>
          <a:xfrm>
            <a:off x="15724565" y="8261350"/>
            <a:ext cx="69351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g2ef241b8ae1_0_495"/>
          <p:cNvSpPr/>
          <p:nvPr/>
        </p:nvSpPr>
        <p:spPr>
          <a:xfrm>
            <a:off x="15724565" y="8261350"/>
            <a:ext cx="71382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helsea Market"/>
              <a:buNone/>
            </a:pPr>
            <a:r>
              <a:rPr b="0" i="0" lang="en-US" sz="4800" u="none" cap="none" strike="noStrike">
                <a:solidFill>
                  <a:srgbClr val="0E0E0E"/>
                </a:solidFill>
                <a:latin typeface="Chelsea Market"/>
                <a:ea typeface="Chelsea Market"/>
                <a:cs typeface="Chelsea Market"/>
                <a:sym typeface="Chelsea Market"/>
              </a:rPr>
              <a:t>The Lair</a:t>
            </a:r>
            <a:endParaRPr b="0" i="0" sz="4800" u="none" cap="none" strike="noStrike">
              <a:solidFill>
                <a:schemeClr val="dk1"/>
              </a:solidFill>
              <a:latin typeface="Calibri"/>
              <a:ea typeface="Calibri"/>
              <a:cs typeface="Calibri"/>
              <a:sym typeface="Calibri"/>
            </a:endParaRPr>
          </a:p>
        </p:txBody>
      </p:sp>
      <p:sp>
        <p:nvSpPr>
          <p:cNvPr id="549" name="Google Shape;549;g2ef241b8ae1_0_495"/>
          <p:cNvSpPr/>
          <p:nvPr/>
        </p:nvSpPr>
        <p:spPr>
          <a:xfrm>
            <a:off x="15724565" y="913765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dangerous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DDD4"/>
        </a:solidFill>
      </p:bgPr>
    </p:bg>
    <p:spTree>
      <p:nvGrpSpPr>
        <p:cNvPr id="554" name="Shape 554"/>
        <p:cNvGrpSpPr/>
        <p:nvPr/>
      </p:nvGrpSpPr>
      <p:grpSpPr>
        <a:xfrm>
          <a:off x="0" y="0"/>
          <a:ext cx="0" cy="0"/>
          <a:chOff x="0" y="0"/>
          <a:chExt cx="0" cy="0"/>
        </a:xfrm>
      </p:grpSpPr>
      <p:pic>
        <p:nvPicPr>
          <p:cNvPr descr=" " id="555" name="Google Shape;555;g2ef241b8ae1_0_518"/>
          <p:cNvPicPr preferRelativeResize="0"/>
          <p:nvPr/>
        </p:nvPicPr>
        <p:blipFill rotWithShape="1">
          <a:blip r:embed="rId3">
            <a:alphaModFix/>
          </a:blip>
          <a:srcRect b="0" l="0" r="0" t="0"/>
          <a:stretch/>
        </p:blipFill>
        <p:spPr>
          <a:xfrm>
            <a:off x="17934642" y="1378942"/>
            <a:ext cx="4725025" cy="4724425"/>
          </a:xfrm>
          <a:prstGeom prst="rect">
            <a:avLst/>
          </a:prstGeom>
          <a:noFill/>
          <a:ln>
            <a:noFill/>
          </a:ln>
        </p:spPr>
      </p:pic>
      <p:pic>
        <p:nvPicPr>
          <p:cNvPr descr=" " id="556" name="Google Shape;556;g2ef241b8ae1_0_518"/>
          <p:cNvPicPr preferRelativeResize="0"/>
          <p:nvPr/>
        </p:nvPicPr>
        <p:blipFill rotWithShape="1">
          <a:blip r:embed="rId4">
            <a:alphaModFix/>
          </a:blip>
          <a:srcRect b="0" l="0" r="0" t="0"/>
          <a:stretch/>
        </p:blipFill>
        <p:spPr>
          <a:xfrm>
            <a:off x="18291554" y="1130300"/>
            <a:ext cx="4776631" cy="4776217"/>
          </a:xfrm>
          <a:prstGeom prst="rect">
            <a:avLst/>
          </a:prstGeom>
          <a:noFill/>
          <a:ln>
            <a:noFill/>
          </a:ln>
        </p:spPr>
      </p:pic>
      <p:pic>
        <p:nvPicPr>
          <p:cNvPr descr=" " id="557" name="Google Shape;557;g2ef241b8ae1_0_518"/>
          <p:cNvPicPr preferRelativeResize="0"/>
          <p:nvPr/>
        </p:nvPicPr>
        <p:blipFill rotWithShape="1">
          <a:blip r:embed="rId5">
            <a:alphaModFix/>
          </a:blip>
          <a:srcRect b="0" l="0" r="0" t="0"/>
          <a:stretch/>
        </p:blipFill>
        <p:spPr>
          <a:xfrm>
            <a:off x="0" y="8547100"/>
            <a:ext cx="5172746" cy="5168900"/>
          </a:xfrm>
          <a:prstGeom prst="rect">
            <a:avLst/>
          </a:prstGeom>
          <a:noFill/>
          <a:ln>
            <a:noFill/>
          </a:ln>
        </p:spPr>
      </p:pic>
      <p:sp>
        <p:nvSpPr>
          <p:cNvPr id="558" name="Google Shape;558;g2ef241b8ae1_0_51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9" name="Google Shape;559;g2ef241b8ae1_0_518"/>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560" name="Google Shape;560;g2ef241b8ae1_0_518"/>
          <p:cNvSpPr/>
          <p:nvPr/>
        </p:nvSpPr>
        <p:spPr>
          <a:xfrm>
            <a:off x="6054423" y="965200"/>
            <a:ext cx="12278100" cy="1634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Chelsea Market"/>
              <a:buNone/>
            </a:pPr>
            <a:r>
              <a:rPr b="0" i="0" lang="en-US" sz="8000" u="none" cap="none" strike="noStrike">
                <a:solidFill>
                  <a:srgbClr val="272727"/>
                </a:solidFill>
                <a:latin typeface="Chelsea Market"/>
                <a:ea typeface="Chelsea Market"/>
                <a:cs typeface="Chelsea Market"/>
                <a:sym typeface="Chelsea Market"/>
              </a:rPr>
              <a:t>The Timeline</a:t>
            </a:r>
            <a:endParaRPr b="0" i="0" sz="8000" u="none" cap="none" strike="noStrike">
              <a:solidFill>
                <a:schemeClr val="dk1"/>
              </a:solidFill>
              <a:latin typeface="Calibri"/>
              <a:ea typeface="Calibri"/>
              <a:cs typeface="Calibri"/>
              <a:sym typeface="Calibri"/>
            </a:endParaRPr>
          </a:p>
        </p:txBody>
      </p:sp>
      <p:pic>
        <p:nvPicPr>
          <p:cNvPr descr=" " id="561" name="Google Shape;561;g2ef241b8ae1_0_518"/>
          <p:cNvPicPr preferRelativeResize="0"/>
          <p:nvPr/>
        </p:nvPicPr>
        <p:blipFill rotWithShape="1">
          <a:blip r:embed="rId7">
            <a:alphaModFix/>
          </a:blip>
          <a:srcRect b="0" l="0" r="0" t="0"/>
          <a:stretch/>
        </p:blipFill>
        <p:spPr>
          <a:xfrm>
            <a:off x="927216" y="4470400"/>
            <a:ext cx="22532616" cy="7251700"/>
          </a:xfrm>
          <a:prstGeom prst="rect">
            <a:avLst/>
          </a:prstGeom>
          <a:noFill/>
          <a:ln>
            <a:noFill/>
          </a:ln>
        </p:spPr>
      </p:pic>
      <p:sp>
        <p:nvSpPr>
          <p:cNvPr id="562" name="Google Shape;562;g2ef241b8ae1_0_518"/>
          <p:cNvSpPr/>
          <p:nvPr/>
        </p:nvSpPr>
        <p:spPr>
          <a:xfrm>
            <a:off x="3035679" y="7200900"/>
            <a:ext cx="180870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3" name="Google Shape;563;g2ef241b8ae1_0_518"/>
          <p:cNvPicPr preferRelativeResize="0"/>
          <p:nvPr/>
        </p:nvPicPr>
        <p:blipFill rotWithShape="1">
          <a:blip r:embed="rId8">
            <a:alphaModFix/>
          </a:blip>
          <a:srcRect b="0" l="0" r="0" t="0"/>
          <a:stretch/>
        </p:blipFill>
        <p:spPr>
          <a:xfrm>
            <a:off x="3035679" y="7200900"/>
            <a:ext cx="1625803" cy="1625600"/>
          </a:xfrm>
          <a:prstGeom prst="rect">
            <a:avLst/>
          </a:prstGeom>
          <a:noFill/>
          <a:ln>
            <a:noFill/>
          </a:ln>
        </p:spPr>
      </p:pic>
      <p:sp>
        <p:nvSpPr>
          <p:cNvPr id="564" name="Google Shape;564;g2ef241b8ae1_0_518"/>
          <p:cNvSpPr/>
          <p:nvPr/>
        </p:nvSpPr>
        <p:spPr>
          <a:xfrm>
            <a:off x="3035679" y="7200900"/>
            <a:ext cx="1625700" cy="1625700"/>
          </a:xfrm>
          <a:prstGeom prst="roundRect">
            <a:avLst>
              <a:gd fmla="val 781313" name="adj"/>
            </a:avLst>
          </a:prstGeom>
          <a:noFill/>
          <a:ln cap="flat" cmpd="sng" w="12700">
            <a:solidFill>
              <a:srgbClr val="21272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g2ef241b8ae1_0_518"/>
          <p:cNvSpPr/>
          <p:nvPr/>
        </p:nvSpPr>
        <p:spPr>
          <a:xfrm>
            <a:off x="3035679" y="7524750"/>
            <a:ext cx="1625700" cy="978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12720"/>
              </a:buClr>
              <a:buSzPts val="4800"/>
              <a:buFont typeface="Chelsea Market"/>
              <a:buNone/>
            </a:pPr>
            <a:r>
              <a:rPr b="0" i="0" lang="en-US" sz="4800" u="none" cap="none" strike="noStrike">
                <a:solidFill>
                  <a:srgbClr val="212720"/>
                </a:solidFill>
                <a:latin typeface="Chelsea Market"/>
                <a:ea typeface="Chelsea Market"/>
                <a:cs typeface="Chelsea Market"/>
                <a:sym typeface="Chelsea Market"/>
              </a:rPr>
              <a:t>2022</a:t>
            </a:r>
            <a:endParaRPr b="0" i="0" sz="4800" u="none" cap="none" strike="noStrike">
              <a:solidFill>
                <a:schemeClr val="dk1"/>
              </a:solidFill>
              <a:latin typeface="Calibri"/>
              <a:ea typeface="Calibri"/>
              <a:cs typeface="Calibri"/>
              <a:sym typeface="Calibri"/>
            </a:endParaRPr>
          </a:p>
        </p:txBody>
      </p:sp>
      <p:sp>
        <p:nvSpPr>
          <p:cNvPr id="566" name="Google Shape;566;g2ef241b8ae1_0_518"/>
          <p:cNvSpPr/>
          <p:nvPr/>
        </p:nvSpPr>
        <p:spPr>
          <a:xfrm>
            <a:off x="4661483"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7" name="Google Shape;567;g2ef241b8ae1_0_518"/>
          <p:cNvPicPr preferRelativeResize="0"/>
          <p:nvPr/>
        </p:nvPicPr>
        <p:blipFill rotWithShape="1">
          <a:blip r:embed="rId9">
            <a:alphaModFix/>
          </a:blip>
          <a:srcRect b="0" l="0" r="0" t="0"/>
          <a:stretch/>
        </p:blipFill>
        <p:spPr>
          <a:xfrm>
            <a:off x="4661483" y="7975600"/>
            <a:ext cx="3861283" cy="38100"/>
          </a:xfrm>
          <a:prstGeom prst="rect">
            <a:avLst/>
          </a:prstGeom>
          <a:noFill/>
          <a:ln>
            <a:noFill/>
          </a:ln>
        </p:spPr>
      </p:pic>
      <p:pic>
        <p:nvPicPr>
          <p:cNvPr descr=" " id="568" name="Google Shape;568;g2ef241b8ae1_0_518"/>
          <p:cNvPicPr preferRelativeResize="0"/>
          <p:nvPr/>
        </p:nvPicPr>
        <p:blipFill rotWithShape="1">
          <a:blip r:embed="rId8">
            <a:alphaModFix/>
          </a:blip>
          <a:srcRect b="0" l="0" r="0" t="0"/>
          <a:stretch/>
        </p:blipFill>
        <p:spPr>
          <a:xfrm>
            <a:off x="8522765" y="7200900"/>
            <a:ext cx="1625803" cy="1625600"/>
          </a:xfrm>
          <a:prstGeom prst="rect">
            <a:avLst/>
          </a:prstGeom>
          <a:noFill/>
          <a:ln>
            <a:noFill/>
          </a:ln>
        </p:spPr>
      </p:pic>
      <p:sp>
        <p:nvSpPr>
          <p:cNvPr id="569" name="Google Shape;569;g2ef241b8ae1_0_518"/>
          <p:cNvSpPr/>
          <p:nvPr/>
        </p:nvSpPr>
        <p:spPr>
          <a:xfrm>
            <a:off x="8522765" y="7200900"/>
            <a:ext cx="1625700" cy="1625700"/>
          </a:xfrm>
          <a:prstGeom prst="roundRect">
            <a:avLst>
              <a:gd fmla="val 781313" name="adj"/>
            </a:avLst>
          </a:prstGeom>
          <a:noFill/>
          <a:ln cap="flat" cmpd="sng" w="12700">
            <a:solidFill>
              <a:srgbClr val="21272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g2ef241b8ae1_0_518"/>
          <p:cNvSpPr/>
          <p:nvPr/>
        </p:nvSpPr>
        <p:spPr>
          <a:xfrm>
            <a:off x="8529116" y="7524750"/>
            <a:ext cx="1613100" cy="978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12720"/>
              </a:buClr>
              <a:buSzPts val="4800"/>
              <a:buFont typeface="Chelsea Market"/>
              <a:buNone/>
            </a:pPr>
            <a:r>
              <a:rPr b="0" i="0" lang="en-US" sz="4800" u="none" cap="none" strike="noStrike">
                <a:solidFill>
                  <a:srgbClr val="212720"/>
                </a:solidFill>
                <a:latin typeface="Chelsea Market"/>
                <a:ea typeface="Chelsea Market"/>
                <a:cs typeface="Chelsea Market"/>
                <a:sym typeface="Chelsea Market"/>
              </a:rPr>
              <a:t>2023</a:t>
            </a:r>
            <a:endParaRPr b="0" i="0" sz="4800" u="none" cap="none" strike="noStrike">
              <a:solidFill>
                <a:schemeClr val="dk1"/>
              </a:solidFill>
              <a:latin typeface="Calibri"/>
              <a:ea typeface="Calibri"/>
              <a:cs typeface="Calibri"/>
              <a:sym typeface="Calibri"/>
            </a:endParaRPr>
          </a:p>
        </p:txBody>
      </p:sp>
      <p:sp>
        <p:nvSpPr>
          <p:cNvPr id="571" name="Google Shape;571;g2ef241b8ae1_0_518"/>
          <p:cNvSpPr/>
          <p:nvPr/>
        </p:nvSpPr>
        <p:spPr>
          <a:xfrm>
            <a:off x="10148568"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2" name="Google Shape;572;g2ef241b8ae1_0_518"/>
          <p:cNvPicPr preferRelativeResize="0"/>
          <p:nvPr/>
        </p:nvPicPr>
        <p:blipFill rotWithShape="1">
          <a:blip r:embed="rId9">
            <a:alphaModFix/>
          </a:blip>
          <a:srcRect b="0" l="0" r="0" t="0"/>
          <a:stretch/>
        </p:blipFill>
        <p:spPr>
          <a:xfrm>
            <a:off x="10148568" y="7975600"/>
            <a:ext cx="3861283" cy="38100"/>
          </a:xfrm>
          <a:prstGeom prst="rect">
            <a:avLst/>
          </a:prstGeom>
          <a:noFill/>
          <a:ln>
            <a:noFill/>
          </a:ln>
        </p:spPr>
      </p:pic>
      <p:pic>
        <p:nvPicPr>
          <p:cNvPr descr=" " id="573" name="Google Shape;573;g2ef241b8ae1_0_518"/>
          <p:cNvPicPr preferRelativeResize="0"/>
          <p:nvPr/>
        </p:nvPicPr>
        <p:blipFill rotWithShape="1">
          <a:blip r:embed="rId8">
            <a:alphaModFix/>
          </a:blip>
          <a:srcRect b="0" l="0" r="0" t="0"/>
          <a:stretch/>
        </p:blipFill>
        <p:spPr>
          <a:xfrm>
            <a:off x="14009851" y="7200900"/>
            <a:ext cx="1625803" cy="1625600"/>
          </a:xfrm>
          <a:prstGeom prst="rect">
            <a:avLst/>
          </a:prstGeom>
          <a:noFill/>
          <a:ln>
            <a:noFill/>
          </a:ln>
        </p:spPr>
      </p:pic>
      <p:sp>
        <p:nvSpPr>
          <p:cNvPr id="574" name="Google Shape;574;g2ef241b8ae1_0_518"/>
          <p:cNvSpPr/>
          <p:nvPr/>
        </p:nvSpPr>
        <p:spPr>
          <a:xfrm>
            <a:off x="14009851" y="7200900"/>
            <a:ext cx="1625700" cy="1625700"/>
          </a:xfrm>
          <a:prstGeom prst="roundRect">
            <a:avLst>
              <a:gd fmla="val 781313" name="adj"/>
            </a:avLst>
          </a:prstGeom>
          <a:noFill/>
          <a:ln cap="flat" cmpd="sng" w="12700">
            <a:solidFill>
              <a:srgbClr val="21272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g2ef241b8ae1_0_518"/>
          <p:cNvSpPr/>
          <p:nvPr/>
        </p:nvSpPr>
        <p:spPr>
          <a:xfrm>
            <a:off x="14009851" y="7524750"/>
            <a:ext cx="1625700" cy="978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12720"/>
              </a:buClr>
              <a:buSzPts val="4800"/>
              <a:buFont typeface="Chelsea Market"/>
              <a:buNone/>
            </a:pPr>
            <a:r>
              <a:rPr b="0" i="0" lang="en-US" sz="4800" u="none" cap="none" strike="noStrike">
                <a:solidFill>
                  <a:srgbClr val="212720"/>
                </a:solidFill>
                <a:latin typeface="Chelsea Market"/>
                <a:ea typeface="Chelsea Market"/>
                <a:cs typeface="Chelsea Market"/>
                <a:sym typeface="Chelsea Market"/>
              </a:rPr>
              <a:t>2024</a:t>
            </a:r>
            <a:endParaRPr b="0" i="0" sz="4800" u="none" cap="none" strike="noStrike">
              <a:solidFill>
                <a:schemeClr val="dk1"/>
              </a:solidFill>
              <a:latin typeface="Calibri"/>
              <a:ea typeface="Calibri"/>
              <a:cs typeface="Calibri"/>
              <a:sym typeface="Calibri"/>
            </a:endParaRPr>
          </a:p>
        </p:txBody>
      </p:sp>
      <p:sp>
        <p:nvSpPr>
          <p:cNvPr id="576" name="Google Shape;576;g2ef241b8ae1_0_518"/>
          <p:cNvSpPr/>
          <p:nvPr/>
        </p:nvSpPr>
        <p:spPr>
          <a:xfrm>
            <a:off x="15635654"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7" name="Google Shape;577;g2ef241b8ae1_0_518"/>
          <p:cNvPicPr preferRelativeResize="0"/>
          <p:nvPr/>
        </p:nvPicPr>
        <p:blipFill rotWithShape="1">
          <a:blip r:embed="rId9">
            <a:alphaModFix/>
          </a:blip>
          <a:srcRect b="0" l="0" r="0" t="0"/>
          <a:stretch/>
        </p:blipFill>
        <p:spPr>
          <a:xfrm>
            <a:off x="15635654" y="7975600"/>
            <a:ext cx="3861283" cy="38100"/>
          </a:xfrm>
          <a:prstGeom prst="rect">
            <a:avLst/>
          </a:prstGeom>
          <a:noFill/>
          <a:ln>
            <a:noFill/>
          </a:ln>
        </p:spPr>
      </p:pic>
      <p:pic>
        <p:nvPicPr>
          <p:cNvPr descr=" " id="578" name="Google Shape;578;g2ef241b8ae1_0_518"/>
          <p:cNvPicPr preferRelativeResize="0"/>
          <p:nvPr/>
        </p:nvPicPr>
        <p:blipFill rotWithShape="1">
          <a:blip r:embed="rId8">
            <a:alphaModFix/>
          </a:blip>
          <a:srcRect b="0" l="0" r="0" t="0"/>
          <a:stretch/>
        </p:blipFill>
        <p:spPr>
          <a:xfrm>
            <a:off x="19496937" y="7200900"/>
            <a:ext cx="1625803" cy="1625600"/>
          </a:xfrm>
          <a:prstGeom prst="rect">
            <a:avLst/>
          </a:prstGeom>
          <a:noFill/>
          <a:ln>
            <a:noFill/>
          </a:ln>
        </p:spPr>
      </p:pic>
      <p:sp>
        <p:nvSpPr>
          <p:cNvPr id="579" name="Google Shape;579;g2ef241b8ae1_0_518"/>
          <p:cNvSpPr/>
          <p:nvPr/>
        </p:nvSpPr>
        <p:spPr>
          <a:xfrm>
            <a:off x="19496937" y="7200900"/>
            <a:ext cx="1625700" cy="1625700"/>
          </a:xfrm>
          <a:prstGeom prst="roundRect">
            <a:avLst>
              <a:gd fmla="val 781313" name="adj"/>
            </a:avLst>
          </a:prstGeom>
          <a:noFill/>
          <a:ln cap="flat" cmpd="sng" w="12700">
            <a:solidFill>
              <a:srgbClr val="21272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g2ef241b8ae1_0_518"/>
          <p:cNvSpPr/>
          <p:nvPr/>
        </p:nvSpPr>
        <p:spPr>
          <a:xfrm>
            <a:off x="19503288" y="7524750"/>
            <a:ext cx="1613100" cy="978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12720"/>
              </a:buClr>
              <a:buSzPts val="4800"/>
              <a:buFont typeface="Chelsea Market"/>
              <a:buNone/>
            </a:pPr>
            <a:r>
              <a:rPr b="0" i="0" lang="en-US" sz="4800" u="none" cap="none" strike="noStrike">
                <a:solidFill>
                  <a:srgbClr val="212720"/>
                </a:solidFill>
                <a:latin typeface="Chelsea Market"/>
                <a:ea typeface="Chelsea Market"/>
                <a:cs typeface="Chelsea Market"/>
                <a:sym typeface="Chelsea Market"/>
              </a:rPr>
              <a:t>2025</a:t>
            </a:r>
            <a:endParaRPr b="0" i="0" sz="4800" u="none" cap="none" strike="noStrike">
              <a:solidFill>
                <a:schemeClr val="dk1"/>
              </a:solidFill>
              <a:latin typeface="Calibri"/>
              <a:ea typeface="Calibri"/>
              <a:cs typeface="Calibri"/>
              <a:sym typeface="Calibri"/>
            </a:endParaRPr>
          </a:p>
        </p:txBody>
      </p:sp>
      <p:sp>
        <p:nvSpPr>
          <p:cNvPr id="581" name="Google Shape;581;g2ef241b8ae1_0_518"/>
          <p:cNvSpPr/>
          <p:nvPr/>
        </p:nvSpPr>
        <p:spPr>
          <a:xfrm>
            <a:off x="927216" y="4540250"/>
            <a:ext cx="60969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g2ef241b8ae1_0_518"/>
          <p:cNvSpPr/>
          <p:nvPr/>
        </p:nvSpPr>
        <p:spPr>
          <a:xfrm>
            <a:off x="927216" y="4540250"/>
            <a:ext cx="60969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g2ef241b8ae1_0_518"/>
          <p:cNvSpPr/>
          <p:nvPr/>
        </p:nvSpPr>
        <p:spPr>
          <a:xfrm>
            <a:off x="825603" y="4540250"/>
            <a:ext cx="6300000" cy="97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Chelsea Market"/>
              <a:buNone/>
            </a:pPr>
            <a:r>
              <a:rPr b="0" i="0" lang="en-US" sz="4800" u="none" cap="none" strike="noStrike">
                <a:solidFill>
                  <a:srgbClr val="0E0E0E"/>
                </a:solidFill>
                <a:latin typeface="Chelsea Market"/>
                <a:ea typeface="Chelsea Market"/>
                <a:cs typeface="Chelsea Market"/>
                <a:sym typeface="Chelsea Market"/>
              </a:rPr>
              <a:t>Dragon Taming</a:t>
            </a:r>
            <a:endParaRPr b="0" i="0" sz="4800" u="none" cap="none" strike="noStrike">
              <a:solidFill>
                <a:schemeClr val="dk1"/>
              </a:solidFill>
              <a:latin typeface="Calibri"/>
              <a:ea typeface="Calibri"/>
              <a:cs typeface="Calibri"/>
              <a:sym typeface="Calibri"/>
            </a:endParaRPr>
          </a:p>
        </p:txBody>
      </p:sp>
      <p:sp>
        <p:nvSpPr>
          <p:cNvPr id="584" name="Google Shape;584;g2ef241b8ae1_0_518"/>
          <p:cNvSpPr/>
          <p:nvPr/>
        </p:nvSpPr>
        <p:spPr>
          <a:xfrm>
            <a:off x="859474" y="541655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First dragon was successfully tamed</a:t>
            </a:r>
            <a:endParaRPr b="0" i="0" sz="3200" u="none" cap="none" strike="noStrike">
              <a:solidFill>
                <a:schemeClr val="dk1"/>
              </a:solidFill>
              <a:latin typeface="Calibri"/>
              <a:ea typeface="Calibri"/>
              <a:cs typeface="Calibri"/>
              <a:sym typeface="Calibri"/>
            </a:endParaRPr>
          </a:p>
        </p:txBody>
      </p:sp>
      <p:sp>
        <p:nvSpPr>
          <p:cNvPr id="585" name="Google Shape;585;g2ef241b8ae1_0_518"/>
          <p:cNvSpPr/>
          <p:nvPr/>
        </p:nvSpPr>
        <p:spPr>
          <a:xfrm>
            <a:off x="11926791" y="4540250"/>
            <a:ext cx="60969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g2ef241b8ae1_0_518"/>
          <p:cNvSpPr/>
          <p:nvPr/>
        </p:nvSpPr>
        <p:spPr>
          <a:xfrm>
            <a:off x="11926791" y="4540250"/>
            <a:ext cx="60969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g2ef241b8ae1_0_518"/>
          <p:cNvSpPr/>
          <p:nvPr/>
        </p:nvSpPr>
        <p:spPr>
          <a:xfrm>
            <a:off x="11825178" y="4540250"/>
            <a:ext cx="6300000" cy="97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Chelsea Market"/>
              <a:buNone/>
            </a:pPr>
            <a:r>
              <a:rPr b="0" i="0" lang="en-US" sz="4800" u="none" cap="none" strike="noStrike">
                <a:solidFill>
                  <a:srgbClr val="0E0E0E"/>
                </a:solidFill>
                <a:latin typeface="Chelsea Market"/>
                <a:ea typeface="Chelsea Market"/>
                <a:cs typeface="Chelsea Market"/>
                <a:sym typeface="Chelsea Market"/>
              </a:rPr>
              <a:t>Unicorn Migration</a:t>
            </a:r>
            <a:endParaRPr b="0" i="0" sz="4800" u="none" cap="none" strike="noStrike">
              <a:solidFill>
                <a:schemeClr val="dk1"/>
              </a:solidFill>
              <a:latin typeface="Calibri"/>
              <a:ea typeface="Calibri"/>
              <a:cs typeface="Calibri"/>
              <a:sym typeface="Calibri"/>
            </a:endParaRPr>
          </a:p>
        </p:txBody>
      </p:sp>
      <p:sp>
        <p:nvSpPr>
          <p:cNvPr id="588" name="Google Shape;588;g2ef241b8ae1_0_518"/>
          <p:cNvSpPr/>
          <p:nvPr/>
        </p:nvSpPr>
        <p:spPr>
          <a:xfrm>
            <a:off x="11859049" y="541655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Large herd of unicorns migrated to the realm</a:t>
            </a:r>
            <a:endParaRPr b="0" i="0" sz="3200" u="none" cap="none" strike="noStrike">
              <a:solidFill>
                <a:schemeClr val="dk1"/>
              </a:solidFill>
              <a:latin typeface="Calibri"/>
              <a:ea typeface="Calibri"/>
              <a:cs typeface="Calibri"/>
              <a:sym typeface="Calibri"/>
            </a:endParaRPr>
          </a:p>
        </p:txBody>
      </p:sp>
      <p:sp>
        <p:nvSpPr>
          <p:cNvPr id="589" name="Google Shape;589;g2ef241b8ae1_0_518"/>
          <p:cNvSpPr/>
          <p:nvPr/>
        </p:nvSpPr>
        <p:spPr>
          <a:xfrm>
            <a:off x="17363070" y="9556750"/>
            <a:ext cx="60969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g2ef241b8ae1_0_518"/>
          <p:cNvSpPr/>
          <p:nvPr/>
        </p:nvSpPr>
        <p:spPr>
          <a:xfrm>
            <a:off x="17363070" y="9556750"/>
            <a:ext cx="60969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g2ef241b8ae1_0_518"/>
          <p:cNvSpPr/>
          <p:nvPr/>
        </p:nvSpPr>
        <p:spPr>
          <a:xfrm>
            <a:off x="17261457" y="9556750"/>
            <a:ext cx="6300000" cy="97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Chelsea Market"/>
              <a:buNone/>
            </a:pPr>
            <a:r>
              <a:rPr b="0" i="0" lang="en-US" sz="4800" u="none" cap="none" strike="noStrike">
                <a:solidFill>
                  <a:srgbClr val="0E0E0E"/>
                </a:solidFill>
                <a:latin typeface="Chelsea Market"/>
                <a:ea typeface="Chelsea Market"/>
                <a:cs typeface="Chelsea Market"/>
                <a:sym typeface="Chelsea Market"/>
              </a:rPr>
              <a:t>Rainbow Sightings</a:t>
            </a:r>
            <a:endParaRPr b="0" i="0" sz="4800" u="none" cap="none" strike="noStrike">
              <a:solidFill>
                <a:schemeClr val="dk1"/>
              </a:solidFill>
              <a:latin typeface="Calibri"/>
              <a:ea typeface="Calibri"/>
              <a:cs typeface="Calibri"/>
              <a:sym typeface="Calibri"/>
            </a:endParaRPr>
          </a:p>
        </p:txBody>
      </p:sp>
      <p:sp>
        <p:nvSpPr>
          <p:cNvPr id="592" name="Google Shape;592;g2ef241b8ae1_0_518"/>
          <p:cNvSpPr/>
          <p:nvPr/>
        </p:nvSpPr>
        <p:spPr>
          <a:xfrm>
            <a:off x="17295328" y="1043305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Unusually large number of rainbows were sighted</a:t>
            </a:r>
            <a:endParaRPr b="0" i="0" sz="3200" u="none" cap="none" strike="noStrike">
              <a:solidFill>
                <a:schemeClr val="dk1"/>
              </a:solidFill>
              <a:latin typeface="Calibri"/>
              <a:ea typeface="Calibri"/>
              <a:cs typeface="Calibri"/>
              <a:sym typeface="Calibri"/>
            </a:endParaRPr>
          </a:p>
        </p:txBody>
      </p:sp>
      <p:sp>
        <p:nvSpPr>
          <p:cNvPr id="593" name="Google Shape;593;g2ef241b8ae1_0_518"/>
          <p:cNvSpPr/>
          <p:nvPr/>
        </p:nvSpPr>
        <p:spPr>
          <a:xfrm>
            <a:off x="6490511" y="9556750"/>
            <a:ext cx="60969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g2ef241b8ae1_0_518"/>
          <p:cNvSpPr/>
          <p:nvPr/>
        </p:nvSpPr>
        <p:spPr>
          <a:xfrm>
            <a:off x="6490511" y="9556750"/>
            <a:ext cx="60969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g2ef241b8ae1_0_518"/>
          <p:cNvSpPr/>
          <p:nvPr/>
        </p:nvSpPr>
        <p:spPr>
          <a:xfrm>
            <a:off x="6388899" y="9556750"/>
            <a:ext cx="6300000" cy="97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Chelsea Market"/>
              <a:buNone/>
            </a:pPr>
            <a:r>
              <a:rPr b="0" i="0" lang="en-US" sz="4800" u="none" cap="none" strike="noStrike">
                <a:solidFill>
                  <a:srgbClr val="0E0E0E"/>
                </a:solidFill>
                <a:latin typeface="Chelsea Market"/>
                <a:ea typeface="Chelsea Market"/>
                <a:cs typeface="Chelsea Market"/>
                <a:sym typeface="Chelsea Market"/>
              </a:rPr>
              <a:t>Enchanted Pool</a:t>
            </a:r>
            <a:endParaRPr b="0" i="0" sz="4800" u="none" cap="none" strike="noStrike">
              <a:solidFill>
                <a:schemeClr val="dk1"/>
              </a:solidFill>
              <a:latin typeface="Calibri"/>
              <a:ea typeface="Calibri"/>
              <a:cs typeface="Calibri"/>
              <a:sym typeface="Calibri"/>
            </a:endParaRPr>
          </a:p>
        </p:txBody>
      </p:sp>
      <p:sp>
        <p:nvSpPr>
          <p:cNvPr id="596" name="Google Shape;596;g2ef241b8ae1_0_518"/>
          <p:cNvSpPr/>
          <p:nvPr/>
        </p:nvSpPr>
        <p:spPr>
          <a:xfrm>
            <a:off x="6422769" y="1043305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pool with power to grant wishes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DDD4"/>
        </a:solidFill>
      </p:bgPr>
    </p:bg>
    <p:spTree>
      <p:nvGrpSpPr>
        <p:cNvPr id="601" name="Shape 601"/>
        <p:cNvGrpSpPr/>
        <p:nvPr/>
      </p:nvGrpSpPr>
      <p:grpSpPr>
        <a:xfrm>
          <a:off x="0" y="0"/>
          <a:ext cx="0" cy="0"/>
          <a:chOff x="0" y="0"/>
          <a:chExt cx="0" cy="0"/>
        </a:xfrm>
      </p:grpSpPr>
      <p:pic>
        <p:nvPicPr>
          <p:cNvPr descr=" " id="602" name="Google Shape;602;g2ef241b8ae1_0_564"/>
          <p:cNvPicPr preferRelativeResize="0"/>
          <p:nvPr/>
        </p:nvPicPr>
        <p:blipFill rotWithShape="1">
          <a:blip r:embed="rId3">
            <a:alphaModFix/>
          </a:blip>
          <a:srcRect b="0" l="0" r="0" t="0"/>
          <a:stretch/>
        </p:blipFill>
        <p:spPr>
          <a:xfrm>
            <a:off x="2157478" y="1208757"/>
            <a:ext cx="2862490" cy="5724277"/>
          </a:xfrm>
          <a:prstGeom prst="rect">
            <a:avLst/>
          </a:prstGeom>
          <a:noFill/>
          <a:ln>
            <a:noFill/>
          </a:ln>
        </p:spPr>
      </p:pic>
      <p:pic>
        <p:nvPicPr>
          <p:cNvPr descr=" " id="603" name="Google Shape;603;g2ef241b8ae1_0_564"/>
          <p:cNvPicPr preferRelativeResize="0"/>
          <p:nvPr/>
        </p:nvPicPr>
        <p:blipFill rotWithShape="1">
          <a:blip r:embed="rId4">
            <a:alphaModFix/>
          </a:blip>
          <a:srcRect b="0" l="0" r="0" t="0"/>
          <a:stretch/>
        </p:blipFill>
        <p:spPr>
          <a:xfrm>
            <a:off x="673184" y="1155700"/>
            <a:ext cx="2968596" cy="5830367"/>
          </a:xfrm>
          <a:prstGeom prst="rect">
            <a:avLst/>
          </a:prstGeom>
          <a:noFill/>
          <a:ln>
            <a:noFill/>
          </a:ln>
        </p:spPr>
      </p:pic>
      <p:pic>
        <p:nvPicPr>
          <p:cNvPr descr=" " id="604" name="Google Shape;604;g2ef241b8ae1_0_564"/>
          <p:cNvPicPr preferRelativeResize="0"/>
          <p:nvPr/>
        </p:nvPicPr>
        <p:blipFill rotWithShape="1">
          <a:blip r:embed="rId5">
            <a:alphaModFix/>
          </a:blip>
          <a:srcRect b="0" l="0" r="0" t="0"/>
          <a:stretch/>
        </p:blipFill>
        <p:spPr>
          <a:xfrm>
            <a:off x="19636654" y="8839200"/>
            <a:ext cx="4128016" cy="4127500"/>
          </a:xfrm>
          <a:prstGeom prst="rect">
            <a:avLst/>
          </a:prstGeom>
          <a:noFill/>
          <a:ln>
            <a:noFill/>
          </a:ln>
        </p:spPr>
      </p:pic>
      <p:sp>
        <p:nvSpPr>
          <p:cNvPr id="605" name="Google Shape;605;g2ef241b8ae1_0_56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6" name="Google Shape;606;g2ef241b8ae1_0_564"/>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607" name="Google Shape;607;g2ef241b8ae1_0_564"/>
          <p:cNvSpPr/>
          <p:nvPr/>
        </p:nvSpPr>
        <p:spPr>
          <a:xfrm>
            <a:off x="3581848" y="711200"/>
            <a:ext cx="5851200" cy="1634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Chelsea Market"/>
              <a:buNone/>
            </a:pPr>
            <a:r>
              <a:rPr b="0" i="0" lang="en-US" sz="8000" u="none" cap="none" strike="noStrike">
                <a:solidFill>
                  <a:srgbClr val="272727"/>
                </a:solidFill>
                <a:latin typeface="Chelsea Market"/>
                <a:ea typeface="Chelsea Market"/>
                <a:cs typeface="Chelsea Market"/>
                <a:sym typeface="Chelsea Market"/>
              </a:rPr>
              <a:t>Our Team</a:t>
            </a:r>
            <a:endParaRPr b="0" i="0" sz="8000" u="none" cap="none" strike="noStrike">
              <a:solidFill>
                <a:schemeClr val="dk1"/>
              </a:solidFill>
              <a:latin typeface="Calibri"/>
              <a:ea typeface="Calibri"/>
              <a:cs typeface="Calibri"/>
              <a:sym typeface="Calibri"/>
            </a:endParaRPr>
          </a:p>
        </p:txBody>
      </p:sp>
      <p:sp>
        <p:nvSpPr>
          <p:cNvPr id="608" name="Google Shape;608;g2ef241b8ae1_0_564"/>
          <p:cNvSpPr/>
          <p:nvPr/>
        </p:nvSpPr>
        <p:spPr>
          <a:xfrm>
            <a:off x="3556445" y="2825750"/>
            <a:ext cx="4788600" cy="996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9" name="Google Shape;609;g2ef241b8ae1_0_564"/>
          <p:cNvPicPr preferRelativeResize="0"/>
          <p:nvPr/>
        </p:nvPicPr>
        <p:blipFill rotWithShape="1">
          <a:blip r:embed="rId7">
            <a:alphaModFix/>
          </a:blip>
          <a:srcRect b="0" l="0" r="0" t="0"/>
          <a:stretch/>
        </p:blipFill>
        <p:spPr>
          <a:xfrm>
            <a:off x="3556445" y="2825750"/>
            <a:ext cx="4788498" cy="8229601"/>
          </a:xfrm>
          <a:prstGeom prst="rect">
            <a:avLst/>
          </a:prstGeom>
          <a:noFill/>
          <a:ln>
            <a:noFill/>
          </a:ln>
        </p:spPr>
      </p:pic>
      <p:sp>
        <p:nvSpPr>
          <p:cNvPr id="610" name="Google Shape;610;g2ef241b8ae1_0_564"/>
          <p:cNvSpPr/>
          <p:nvPr/>
        </p:nvSpPr>
        <p:spPr>
          <a:xfrm>
            <a:off x="3556445" y="11258550"/>
            <a:ext cx="4788600" cy="153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g2ef241b8ae1_0_564"/>
          <p:cNvSpPr/>
          <p:nvPr/>
        </p:nvSpPr>
        <p:spPr>
          <a:xfrm>
            <a:off x="3556445" y="11258550"/>
            <a:ext cx="4788600" cy="153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g2ef241b8ae1_0_564"/>
          <p:cNvSpPr/>
          <p:nvPr/>
        </p:nvSpPr>
        <p:spPr>
          <a:xfrm>
            <a:off x="3454832" y="11258550"/>
            <a:ext cx="4991700" cy="97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Chelsea Market"/>
              <a:buNone/>
            </a:pPr>
            <a:r>
              <a:rPr b="0" i="0" lang="en-US" sz="4800" u="none" cap="none" strike="noStrike">
                <a:solidFill>
                  <a:srgbClr val="0E0E0E"/>
                </a:solidFill>
                <a:latin typeface="Chelsea Market"/>
                <a:ea typeface="Chelsea Market"/>
                <a:cs typeface="Chelsea Market"/>
                <a:sym typeface="Chelsea Market"/>
              </a:rPr>
              <a:t>Eldruin</a:t>
            </a:r>
            <a:endParaRPr b="0" i="0" sz="4800" u="none" cap="none" strike="noStrike">
              <a:solidFill>
                <a:schemeClr val="dk1"/>
              </a:solidFill>
              <a:latin typeface="Calibri"/>
              <a:ea typeface="Calibri"/>
              <a:cs typeface="Calibri"/>
              <a:sym typeface="Calibri"/>
            </a:endParaRPr>
          </a:p>
        </p:txBody>
      </p:sp>
      <p:sp>
        <p:nvSpPr>
          <p:cNvPr id="613" name="Google Shape;613;g2ef241b8ae1_0_564"/>
          <p:cNvSpPr/>
          <p:nvPr/>
        </p:nvSpPr>
        <p:spPr>
          <a:xfrm>
            <a:off x="3488703" y="1218565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614" name="Google Shape;614;g2ef241b8ae1_0_564"/>
          <p:cNvSpPr/>
          <p:nvPr/>
        </p:nvSpPr>
        <p:spPr>
          <a:xfrm>
            <a:off x="9157845" y="2825750"/>
            <a:ext cx="4788600" cy="996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5" name="Google Shape;615;g2ef241b8ae1_0_564"/>
          <p:cNvPicPr preferRelativeResize="0"/>
          <p:nvPr/>
        </p:nvPicPr>
        <p:blipFill rotWithShape="1">
          <a:blip r:embed="rId8">
            <a:alphaModFix/>
          </a:blip>
          <a:srcRect b="0" l="0" r="0" t="0"/>
          <a:stretch/>
        </p:blipFill>
        <p:spPr>
          <a:xfrm>
            <a:off x="9157845" y="2825750"/>
            <a:ext cx="4788498" cy="8229601"/>
          </a:xfrm>
          <a:prstGeom prst="rect">
            <a:avLst/>
          </a:prstGeom>
          <a:noFill/>
          <a:ln>
            <a:noFill/>
          </a:ln>
        </p:spPr>
      </p:pic>
      <p:sp>
        <p:nvSpPr>
          <p:cNvPr id="616" name="Google Shape;616;g2ef241b8ae1_0_564"/>
          <p:cNvSpPr/>
          <p:nvPr/>
        </p:nvSpPr>
        <p:spPr>
          <a:xfrm>
            <a:off x="9157845" y="11258550"/>
            <a:ext cx="4788600" cy="153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g2ef241b8ae1_0_564"/>
          <p:cNvSpPr/>
          <p:nvPr/>
        </p:nvSpPr>
        <p:spPr>
          <a:xfrm>
            <a:off x="9157845" y="11258550"/>
            <a:ext cx="4788600" cy="153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g2ef241b8ae1_0_564"/>
          <p:cNvSpPr/>
          <p:nvPr/>
        </p:nvSpPr>
        <p:spPr>
          <a:xfrm>
            <a:off x="9056232" y="11258550"/>
            <a:ext cx="4991700" cy="97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Chelsea Market"/>
              <a:buNone/>
            </a:pPr>
            <a:r>
              <a:rPr b="0" i="0" lang="en-US" sz="4800" u="none" cap="none" strike="noStrike">
                <a:solidFill>
                  <a:srgbClr val="0E0E0E"/>
                </a:solidFill>
                <a:latin typeface="Chelsea Market"/>
                <a:ea typeface="Chelsea Market"/>
                <a:cs typeface="Chelsea Market"/>
                <a:sym typeface="Chelsea Market"/>
              </a:rPr>
              <a:t>Elementalen</a:t>
            </a:r>
            <a:endParaRPr b="0" i="0" sz="4800" u="none" cap="none" strike="noStrike">
              <a:solidFill>
                <a:schemeClr val="dk1"/>
              </a:solidFill>
              <a:latin typeface="Calibri"/>
              <a:ea typeface="Calibri"/>
              <a:cs typeface="Calibri"/>
              <a:sym typeface="Calibri"/>
            </a:endParaRPr>
          </a:p>
        </p:txBody>
      </p:sp>
      <p:sp>
        <p:nvSpPr>
          <p:cNvPr id="619" name="Google Shape;619;g2ef241b8ae1_0_564"/>
          <p:cNvSpPr/>
          <p:nvPr/>
        </p:nvSpPr>
        <p:spPr>
          <a:xfrm>
            <a:off x="9090103" y="1218565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Guardian</a:t>
            </a:r>
            <a:endParaRPr b="0" i="0" sz="3200" u="none" cap="none" strike="noStrike">
              <a:solidFill>
                <a:schemeClr val="dk1"/>
              </a:solidFill>
              <a:latin typeface="Calibri"/>
              <a:ea typeface="Calibri"/>
              <a:cs typeface="Calibri"/>
              <a:sym typeface="Calibri"/>
            </a:endParaRPr>
          </a:p>
        </p:txBody>
      </p:sp>
      <p:sp>
        <p:nvSpPr>
          <p:cNvPr id="620" name="Google Shape;620;g2ef241b8ae1_0_564"/>
          <p:cNvSpPr/>
          <p:nvPr/>
        </p:nvSpPr>
        <p:spPr>
          <a:xfrm>
            <a:off x="14759245" y="2825750"/>
            <a:ext cx="4788600" cy="996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1" name="Google Shape;621;g2ef241b8ae1_0_564"/>
          <p:cNvPicPr preferRelativeResize="0"/>
          <p:nvPr/>
        </p:nvPicPr>
        <p:blipFill rotWithShape="1">
          <a:blip r:embed="rId9">
            <a:alphaModFix/>
          </a:blip>
          <a:srcRect b="0" l="0" r="0" t="0"/>
          <a:stretch/>
        </p:blipFill>
        <p:spPr>
          <a:xfrm>
            <a:off x="14759245" y="2825750"/>
            <a:ext cx="4788498" cy="8229601"/>
          </a:xfrm>
          <a:prstGeom prst="rect">
            <a:avLst/>
          </a:prstGeom>
          <a:noFill/>
          <a:ln>
            <a:noFill/>
          </a:ln>
        </p:spPr>
      </p:pic>
      <p:sp>
        <p:nvSpPr>
          <p:cNvPr id="622" name="Google Shape;622;g2ef241b8ae1_0_564"/>
          <p:cNvSpPr/>
          <p:nvPr/>
        </p:nvSpPr>
        <p:spPr>
          <a:xfrm>
            <a:off x="14759245" y="11258550"/>
            <a:ext cx="4788600" cy="153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g2ef241b8ae1_0_564"/>
          <p:cNvSpPr/>
          <p:nvPr/>
        </p:nvSpPr>
        <p:spPr>
          <a:xfrm>
            <a:off x="14759245" y="11258550"/>
            <a:ext cx="4788600" cy="153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g2ef241b8ae1_0_564"/>
          <p:cNvSpPr/>
          <p:nvPr/>
        </p:nvSpPr>
        <p:spPr>
          <a:xfrm>
            <a:off x="14657632" y="11258550"/>
            <a:ext cx="4991700" cy="97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Chelsea Market"/>
              <a:buNone/>
            </a:pPr>
            <a:r>
              <a:rPr b="0" i="0" lang="en-US" sz="4800" u="none" cap="none" strike="noStrike">
                <a:solidFill>
                  <a:srgbClr val="0E0E0E"/>
                </a:solidFill>
                <a:latin typeface="Chelsea Market"/>
                <a:ea typeface="Chelsea Market"/>
                <a:cs typeface="Chelsea Market"/>
                <a:sym typeface="Chelsea Market"/>
              </a:rPr>
              <a:t>Lunaria</a:t>
            </a:r>
            <a:endParaRPr b="0" i="0" sz="4800" u="none" cap="none" strike="noStrike">
              <a:solidFill>
                <a:schemeClr val="dk1"/>
              </a:solidFill>
              <a:latin typeface="Calibri"/>
              <a:ea typeface="Calibri"/>
              <a:cs typeface="Calibri"/>
              <a:sym typeface="Calibri"/>
            </a:endParaRPr>
          </a:p>
        </p:txBody>
      </p:sp>
      <p:sp>
        <p:nvSpPr>
          <p:cNvPr id="625" name="Google Shape;625;g2ef241b8ae1_0_564"/>
          <p:cNvSpPr/>
          <p:nvPr/>
        </p:nvSpPr>
        <p:spPr>
          <a:xfrm>
            <a:off x="14691503" y="1218565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DDD4"/>
        </a:solidFill>
      </p:bgPr>
    </p:bg>
    <p:spTree>
      <p:nvGrpSpPr>
        <p:cNvPr id="630" name="Shape 630"/>
        <p:cNvGrpSpPr/>
        <p:nvPr/>
      </p:nvGrpSpPr>
      <p:grpSpPr>
        <a:xfrm>
          <a:off x="0" y="0"/>
          <a:ext cx="0" cy="0"/>
          <a:chOff x="0" y="0"/>
          <a:chExt cx="0" cy="0"/>
        </a:xfrm>
      </p:grpSpPr>
      <p:pic>
        <p:nvPicPr>
          <p:cNvPr descr=" " id="631" name="Google Shape;631;g2ef241b8ae1_0_592"/>
          <p:cNvPicPr preferRelativeResize="0"/>
          <p:nvPr/>
        </p:nvPicPr>
        <p:blipFill rotWithShape="1">
          <a:blip r:embed="rId3">
            <a:alphaModFix/>
          </a:blip>
          <a:srcRect b="0" l="0" r="0" t="0"/>
          <a:stretch/>
        </p:blipFill>
        <p:spPr>
          <a:xfrm>
            <a:off x="1740158" y="7784902"/>
            <a:ext cx="4331412" cy="4330874"/>
          </a:xfrm>
          <a:prstGeom prst="rect">
            <a:avLst/>
          </a:prstGeom>
          <a:noFill/>
          <a:ln>
            <a:noFill/>
          </a:ln>
        </p:spPr>
      </p:pic>
      <p:pic>
        <p:nvPicPr>
          <p:cNvPr descr=" " id="632" name="Google Shape;632;g2ef241b8ae1_0_592"/>
          <p:cNvPicPr preferRelativeResize="0"/>
          <p:nvPr/>
        </p:nvPicPr>
        <p:blipFill rotWithShape="1">
          <a:blip r:embed="rId4">
            <a:alphaModFix/>
          </a:blip>
          <a:srcRect b="0" l="0" r="0" t="0"/>
          <a:stretch/>
        </p:blipFill>
        <p:spPr>
          <a:xfrm>
            <a:off x="812902" y="6858000"/>
            <a:ext cx="6185669" cy="6184900"/>
          </a:xfrm>
          <a:prstGeom prst="rect">
            <a:avLst/>
          </a:prstGeom>
          <a:noFill/>
          <a:ln>
            <a:noFill/>
          </a:ln>
        </p:spPr>
      </p:pic>
      <p:pic>
        <p:nvPicPr>
          <p:cNvPr descr=" " id="633" name="Google Shape;633;g2ef241b8ae1_0_592"/>
          <p:cNvPicPr preferRelativeResize="0"/>
          <p:nvPr/>
        </p:nvPicPr>
        <p:blipFill rotWithShape="1">
          <a:blip r:embed="rId5">
            <a:alphaModFix/>
          </a:blip>
          <a:srcRect b="0" l="0" r="0" t="0"/>
          <a:stretch/>
        </p:blipFill>
        <p:spPr>
          <a:xfrm>
            <a:off x="12193524" y="1485900"/>
            <a:ext cx="10567721" cy="4229100"/>
          </a:xfrm>
          <a:prstGeom prst="rect">
            <a:avLst/>
          </a:prstGeom>
          <a:noFill/>
          <a:ln>
            <a:noFill/>
          </a:ln>
        </p:spPr>
      </p:pic>
      <p:sp>
        <p:nvSpPr>
          <p:cNvPr id="634" name="Google Shape;634;g2ef241b8ae1_0_59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5" name="Google Shape;635;g2ef241b8ae1_0_592"/>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636" name="Google Shape;636;g2ef241b8ae1_0_592"/>
          <p:cNvPicPr preferRelativeResize="0"/>
          <p:nvPr/>
        </p:nvPicPr>
        <p:blipFill rotWithShape="1">
          <a:blip r:embed="rId7">
            <a:alphaModFix/>
          </a:blip>
          <a:srcRect b="0" l="0" r="0" t="0"/>
          <a:stretch/>
        </p:blipFill>
        <p:spPr>
          <a:xfrm>
            <a:off x="1867133" y="1968500"/>
            <a:ext cx="7125591" cy="11061700"/>
          </a:xfrm>
          <a:prstGeom prst="rect">
            <a:avLst/>
          </a:prstGeom>
          <a:noFill/>
          <a:ln>
            <a:noFill/>
          </a:ln>
        </p:spPr>
      </p:pic>
      <p:sp>
        <p:nvSpPr>
          <p:cNvPr id="637" name="Google Shape;637;g2ef241b8ae1_0_592"/>
          <p:cNvSpPr/>
          <p:nvPr/>
        </p:nvSpPr>
        <p:spPr>
          <a:xfrm>
            <a:off x="9462683" y="1803400"/>
            <a:ext cx="1625700" cy="1137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g2ef241b8ae1_0_592"/>
          <p:cNvSpPr/>
          <p:nvPr/>
        </p:nvSpPr>
        <p:spPr>
          <a:xfrm>
            <a:off x="9462683" y="18034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9" name="Google Shape;639;g2ef241b8ae1_0_592"/>
          <p:cNvPicPr preferRelativeResize="0"/>
          <p:nvPr/>
        </p:nvPicPr>
        <p:blipFill rotWithShape="1">
          <a:blip r:embed="rId8">
            <a:alphaModFix/>
          </a:blip>
          <a:srcRect b="0" l="0" r="0" t="0"/>
          <a:stretch/>
        </p:blipFill>
        <p:spPr>
          <a:xfrm>
            <a:off x="9792282" y="2057400"/>
            <a:ext cx="966604" cy="1117600"/>
          </a:xfrm>
          <a:prstGeom prst="rect">
            <a:avLst/>
          </a:prstGeom>
          <a:noFill/>
          <a:ln>
            <a:noFill/>
          </a:ln>
        </p:spPr>
      </p:pic>
      <p:pic>
        <p:nvPicPr>
          <p:cNvPr descr=" " id="640" name="Google Shape;640;g2ef241b8ae1_0_592"/>
          <p:cNvPicPr preferRelativeResize="0"/>
          <p:nvPr/>
        </p:nvPicPr>
        <p:blipFill rotWithShape="1">
          <a:blip r:embed="rId9">
            <a:alphaModFix/>
          </a:blip>
          <a:srcRect b="0" l="0" r="0" t="0"/>
          <a:stretch/>
        </p:blipFill>
        <p:spPr>
          <a:xfrm>
            <a:off x="10237480" y="3429000"/>
            <a:ext cx="38105" cy="1625600"/>
          </a:xfrm>
          <a:prstGeom prst="rect">
            <a:avLst/>
          </a:prstGeom>
          <a:noFill/>
          <a:ln>
            <a:noFill/>
          </a:ln>
        </p:spPr>
      </p:pic>
      <p:sp>
        <p:nvSpPr>
          <p:cNvPr id="641" name="Google Shape;641;g2ef241b8ae1_0_592"/>
          <p:cNvSpPr/>
          <p:nvPr/>
        </p:nvSpPr>
        <p:spPr>
          <a:xfrm>
            <a:off x="9462683" y="50546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2" name="Google Shape;642;g2ef241b8ae1_0_592"/>
          <p:cNvPicPr preferRelativeResize="0"/>
          <p:nvPr/>
        </p:nvPicPr>
        <p:blipFill rotWithShape="1">
          <a:blip r:embed="rId10">
            <a:alphaModFix/>
          </a:blip>
          <a:srcRect b="0" l="0" r="0" t="0"/>
          <a:stretch/>
        </p:blipFill>
        <p:spPr>
          <a:xfrm>
            <a:off x="9631072" y="5308600"/>
            <a:ext cx="1289028" cy="1117600"/>
          </a:xfrm>
          <a:prstGeom prst="rect">
            <a:avLst/>
          </a:prstGeom>
          <a:noFill/>
          <a:ln>
            <a:noFill/>
          </a:ln>
        </p:spPr>
      </p:pic>
      <p:pic>
        <p:nvPicPr>
          <p:cNvPr descr=" " id="643" name="Google Shape;643;g2ef241b8ae1_0_592"/>
          <p:cNvPicPr preferRelativeResize="0"/>
          <p:nvPr/>
        </p:nvPicPr>
        <p:blipFill rotWithShape="1">
          <a:blip r:embed="rId9">
            <a:alphaModFix/>
          </a:blip>
          <a:srcRect b="0" l="0" r="0" t="0"/>
          <a:stretch/>
        </p:blipFill>
        <p:spPr>
          <a:xfrm>
            <a:off x="10237480" y="6680200"/>
            <a:ext cx="38105" cy="1625600"/>
          </a:xfrm>
          <a:prstGeom prst="rect">
            <a:avLst/>
          </a:prstGeom>
          <a:noFill/>
          <a:ln>
            <a:noFill/>
          </a:ln>
        </p:spPr>
      </p:pic>
      <p:sp>
        <p:nvSpPr>
          <p:cNvPr id="644" name="Google Shape;644;g2ef241b8ae1_0_592"/>
          <p:cNvSpPr/>
          <p:nvPr/>
        </p:nvSpPr>
        <p:spPr>
          <a:xfrm>
            <a:off x="9462683" y="83058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5" name="Google Shape;645;g2ef241b8ae1_0_592"/>
          <p:cNvPicPr preferRelativeResize="0"/>
          <p:nvPr/>
        </p:nvPicPr>
        <p:blipFill rotWithShape="1">
          <a:blip r:embed="rId11">
            <a:alphaModFix/>
          </a:blip>
          <a:srcRect b="0" l="0" r="0" t="0"/>
          <a:stretch/>
        </p:blipFill>
        <p:spPr>
          <a:xfrm>
            <a:off x="9783305" y="8559800"/>
            <a:ext cx="984556" cy="1117600"/>
          </a:xfrm>
          <a:prstGeom prst="rect">
            <a:avLst/>
          </a:prstGeom>
          <a:noFill/>
          <a:ln>
            <a:noFill/>
          </a:ln>
        </p:spPr>
      </p:pic>
      <p:pic>
        <p:nvPicPr>
          <p:cNvPr descr=" " id="646" name="Google Shape;646;g2ef241b8ae1_0_592"/>
          <p:cNvPicPr preferRelativeResize="0"/>
          <p:nvPr/>
        </p:nvPicPr>
        <p:blipFill rotWithShape="1">
          <a:blip r:embed="rId9">
            <a:alphaModFix/>
          </a:blip>
          <a:srcRect b="0" l="0" r="0" t="0"/>
          <a:stretch/>
        </p:blipFill>
        <p:spPr>
          <a:xfrm>
            <a:off x="10237480" y="9931400"/>
            <a:ext cx="38105" cy="1625600"/>
          </a:xfrm>
          <a:prstGeom prst="rect">
            <a:avLst/>
          </a:prstGeom>
          <a:noFill/>
          <a:ln>
            <a:noFill/>
          </a:ln>
        </p:spPr>
      </p:pic>
      <p:sp>
        <p:nvSpPr>
          <p:cNvPr id="647" name="Google Shape;647;g2ef241b8ae1_0_592"/>
          <p:cNvSpPr/>
          <p:nvPr/>
        </p:nvSpPr>
        <p:spPr>
          <a:xfrm>
            <a:off x="9462683" y="115570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8" name="Google Shape;648;g2ef241b8ae1_0_592"/>
          <p:cNvPicPr preferRelativeResize="0"/>
          <p:nvPr/>
        </p:nvPicPr>
        <p:blipFill rotWithShape="1">
          <a:blip r:embed="rId12">
            <a:alphaModFix/>
          </a:blip>
          <a:srcRect b="0" l="0" r="0" t="0"/>
          <a:stretch/>
        </p:blipFill>
        <p:spPr>
          <a:xfrm>
            <a:off x="9908885" y="11811000"/>
            <a:ext cx="733402" cy="1117600"/>
          </a:xfrm>
          <a:prstGeom prst="rect">
            <a:avLst/>
          </a:prstGeom>
          <a:noFill/>
          <a:ln>
            <a:noFill/>
          </a:ln>
        </p:spPr>
      </p:pic>
      <p:sp>
        <p:nvSpPr>
          <p:cNvPr id="649" name="Google Shape;649;g2ef241b8ae1_0_592"/>
          <p:cNvSpPr/>
          <p:nvPr/>
        </p:nvSpPr>
        <p:spPr>
          <a:xfrm>
            <a:off x="10948768" y="34544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Forbidden Forest: A place of mystery and wonder, where mystical creatures roam and flora flourishes.</a:t>
            </a:r>
            <a:endParaRPr b="0" i="0" sz="3200" u="none" cap="none" strike="noStrike">
              <a:solidFill>
                <a:schemeClr val="dk1"/>
              </a:solidFill>
              <a:latin typeface="Calibri"/>
              <a:ea typeface="Calibri"/>
              <a:cs typeface="Calibri"/>
              <a:sym typeface="Calibri"/>
            </a:endParaRPr>
          </a:p>
        </p:txBody>
      </p:sp>
      <p:sp>
        <p:nvSpPr>
          <p:cNvPr id="650" name="Google Shape;650;g2ef241b8ae1_0_592"/>
          <p:cNvSpPr/>
          <p:nvPr/>
        </p:nvSpPr>
        <p:spPr>
          <a:xfrm>
            <a:off x="10948768" y="68707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Crystal Caves: A network of glittering caves filled with precious gems and minerals, guarded by fierce beasts.</a:t>
            </a:r>
            <a:endParaRPr b="0" i="0" sz="3200" u="none" cap="none" strike="noStrike">
              <a:solidFill>
                <a:schemeClr val="dk1"/>
              </a:solidFill>
              <a:latin typeface="Calibri"/>
              <a:ea typeface="Calibri"/>
              <a:cs typeface="Calibri"/>
              <a:sym typeface="Calibri"/>
            </a:endParaRPr>
          </a:p>
        </p:txBody>
      </p:sp>
      <p:sp>
        <p:nvSpPr>
          <p:cNvPr id="651" name="Google Shape;651;g2ef241b8ae1_0_592"/>
          <p:cNvSpPr/>
          <p:nvPr/>
        </p:nvSpPr>
        <p:spPr>
          <a:xfrm>
            <a:off x="10948768" y="102235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Enchanted Garden: A place of pure beauty and tranquility, where the colors of the flowers are vibrant.</a:t>
            </a:r>
            <a:endParaRPr b="0" i="0" sz="3200" u="none" cap="none" strike="noStrike">
              <a:solidFill>
                <a:schemeClr val="dk1"/>
              </a:solidFill>
              <a:latin typeface="Calibri"/>
              <a:ea typeface="Calibri"/>
              <a:cs typeface="Calibri"/>
              <a:sym typeface="Calibri"/>
            </a:endParaRPr>
          </a:p>
        </p:txBody>
      </p:sp>
      <p:sp>
        <p:nvSpPr>
          <p:cNvPr id="652" name="Google Shape;652;g2ef241b8ae1_0_592"/>
          <p:cNvSpPr/>
          <p:nvPr/>
        </p:nvSpPr>
        <p:spPr>
          <a:xfrm>
            <a:off x="13810859" y="749300"/>
            <a:ext cx="8810700" cy="16341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8000"/>
              <a:buFont typeface="Chelsea Market"/>
              <a:buNone/>
            </a:pPr>
            <a:r>
              <a:rPr b="0" i="0" lang="en-US" sz="8000" u="none" cap="none" strike="noStrike">
                <a:solidFill>
                  <a:srgbClr val="272727"/>
                </a:solidFill>
                <a:latin typeface="Chelsea Market"/>
                <a:ea typeface="Chelsea Market"/>
                <a:cs typeface="Chelsea Market"/>
                <a:sym typeface="Chelsea Market"/>
              </a:rPr>
              <a:t>The Mystery</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DDD4"/>
        </a:solidFill>
      </p:bgPr>
    </p:bg>
    <p:spTree>
      <p:nvGrpSpPr>
        <p:cNvPr id="657" name="Shape 657"/>
        <p:cNvGrpSpPr/>
        <p:nvPr/>
      </p:nvGrpSpPr>
      <p:grpSpPr>
        <a:xfrm>
          <a:off x="0" y="0"/>
          <a:ext cx="0" cy="0"/>
          <a:chOff x="0" y="0"/>
          <a:chExt cx="0" cy="0"/>
        </a:xfrm>
      </p:grpSpPr>
      <p:pic>
        <p:nvPicPr>
          <p:cNvPr descr=" " id="658" name="Google Shape;658;g2ef241b8ae1_0_618"/>
          <p:cNvPicPr preferRelativeResize="0"/>
          <p:nvPr/>
        </p:nvPicPr>
        <p:blipFill rotWithShape="1">
          <a:blip r:embed="rId3">
            <a:alphaModFix/>
          </a:blip>
          <a:srcRect b="0" l="0" r="0" t="0"/>
          <a:stretch/>
        </p:blipFill>
        <p:spPr>
          <a:xfrm>
            <a:off x="17934642" y="1378942"/>
            <a:ext cx="4725025" cy="4724425"/>
          </a:xfrm>
          <a:prstGeom prst="rect">
            <a:avLst/>
          </a:prstGeom>
          <a:noFill/>
          <a:ln>
            <a:noFill/>
          </a:ln>
        </p:spPr>
      </p:pic>
      <p:pic>
        <p:nvPicPr>
          <p:cNvPr descr=" " id="659" name="Google Shape;659;g2ef241b8ae1_0_618"/>
          <p:cNvPicPr preferRelativeResize="0"/>
          <p:nvPr/>
        </p:nvPicPr>
        <p:blipFill rotWithShape="1">
          <a:blip r:embed="rId4">
            <a:alphaModFix/>
          </a:blip>
          <a:srcRect b="0" l="0" r="0" t="0"/>
          <a:stretch/>
        </p:blipFill>
        <p:spPr>
          <a:xfrm>
            <a:off x="18291554" y="1130300"/>
            <a:ext cx="4776631" cy="4776217"/>
          </a:xfrm>
          <a:prstGeom prst="rect">
            <a:avLst/>
          </a:prstGeom>
          <a:noFill/>
          <a:ln>
            <a:noFill/>
          </a:ln>
        </p:spPr>
      </p:pic>
      <p:pic>
        <p:nvPicPr>
          <p:cNvPr descr=" " id="660" name="Google Shape;660;g2ef241b8ae1_0_618"/>
          <p:cNvPicPr preferRelativeResize="0"/>
          <p:nvPr/>
        </p:nvPicPr>
        <p:blipFill rotWithShape="1">
          <a:blip r:embed="rId5">
            <a:alphaModFix/>
          </a:blip>
          <a:srcRect b="0" l="0" r="0" t="0"/>
          <a:stretch/>
        </p:blipFill>
        <p:spPr>
          <a:xfrm>
            <a:off x="0" y="8547100"/>
            <a:ext cx="5172746" cy="5168900"/>
          </a:xfrm>
          <a:prstGeom prst="rect">
            <a:avLst/>
          </a:prstGeom>
          <a:noFill/>
          <a:ln>
            <a:noFill/>
          </a:ln>
        </p:spPr>
      </p:pic>
      <p:sp>
        <p:nvSpPr>
          <p:cNvPr id="661" name="Google Shape;661;g2ef241b8ae1_0_61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2" name="Google Shape;662;g2ef241b8ae1_0_618"/>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663" name="Google Shape;663;g2ef241b8ae1_0_618"/>
          <p:cNvSpPr/>
          <p:nvPr/>
        </p:nvSpPr>
        <p:spPr>
          <a:xfrm>
            <a:off x="787498" y="3124200"/>
            <a:ext cx="23167800" cy="888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g2ef241b8ae1_0_618"/>
          <p:cNvSpPr/>
          <p:nvPr/>
        </p:nvSpPr>
        <p:spPr>
          <a:xfrm>
            <a:off x="10173972" y="3124200"/>
            <a:ext cx="5487000" cy="1701900"/>
          </a:xfrm>
          <a:prstGeom prst="roundRect">
            <a:avLst>
              <a:gd fmla="val 74687"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5" name="Google Shape;665;g2ef241b8ae1_0_618"/>
          <p:cNvPicPr preferRelativeResize="0"/>
          <p:nvPr/>
        </p:nvPicPr>
        <p:blipFill rotWithShape="1">
          <a:blip r:embed="rId7">
            <a:alphaModFix/>
          </a:blip>
          <a:srcRect b="0" l="0" r="0" t="0"/>
          <a:stretch/>
        </p:blipFill>
        <p:spPr>
          <a:xfrm>
            <a:off x="10478810" y="3416300"/>
            <a:ext cx="1117740" cy="1117600"/>
          </a:xfrm>
          <a:prstGeom prst="rect">
            <a:avLst/>
          </a:prstGeom>
          <a:noFill/>
          <a:ln>
            <a:noFill/>
          </a:ln>
        </p:spPr>
      </p:pic>
      <p:sp>
        <p:nvSpPr>
          <p:cNvPr id="666" name="Google Shape;666;g2ef241b8ae1_0_618"/>
          <p:cNvSpPr/>
          <p:nvPr/>
        </p:nvSpPr>
        <p:spPr>
          <a:xfrm>
            <a:off x="11799775" y="3327400"/>
            <a:ext cx="3556500" cy="1295400"/>
          </a:xfrm>
          <a:prstGeom prst="roundRect">
            <a:avLst>
              <a:gd fmla="val 423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g2ef241b8ae1_0_618"/>
          <p:cNvSpPr/>
          <p:nvPr/>
        </p:nvSpPr>
        <p:spPr>
          <a:xfrm>
            <a:off x="11799775" y="3327400"/>
            <a:ext cx="37089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helsea Market"/>
              <a:buNone/>
            </a:pPr>
            <a:r>
              <a:rPr b="0" i="0" lang="en-US" sz="3600" u="none" cap="none" strike="noStrike">
                <a:solidFill>
                  <a:srgbClr val="0E0E0E"/>
                </a:solidFill>
                <a:latin typeface="Chelsea Market"/>
                <a:ea typeface="Chelsea Market"/>
                <a:cs typeface="Chelsea Market"/>
                <a:sym typeface="Chelsea Market"/>
              </a:rPr>
              <a:t>Chloe Ng</a:t>
            </a:r>
            <a:endParaRPr b="0" i="0" sz="3600" u="none" cap="none" strike="noStrike">
              <a:solidFill>
                <a:schemeClr val="dk1"/>
              </a:solidFill>
              <a:latin typeface="Calibri"/>
              <a:ea typeface="Calibri"/>
              <a:cs typeface="Calibri"/>
              <a:sym typeface="Calibri"/>
            </a:endParaRPr>
          </a:p>
        </p:txBody>
      </p:sp>
      <p:sp>
        <p:nvSpPr>
          <p:cNvPr id="668" name="Google Shape;668;g2ef241b8ae1_0_618"/>
          <p:cNvSpPr/>
          <p:nvPr/>
        </p:nvSpPr>
        <p:spPr>
          <a:xfrm>
            <a:off x="11799775" y="40132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Mage</a:t>
            </a:r>
            <a:endParaRPr b="0" i="0" sz="3200" u="none" cap="none" strike="noStrike">
              <a:solidFill>
                <a:schemeClr val="dk1"/>
              </a:solidFill>
              <a:latin typeface="Calibri"/>
              <a:ea typeface="Calibri"/>
              <a:cs typeface="Calibri"/>
              <a:sym typeface="Calibri"/>
            </a:endParaRPr>
          </a:p>
        </p:txBody>
      </p:sp>
      <p:sp>
        <p:nvSpPr>
          <p:cNvPr id="669" name="Google Shape;669;g2ef241b8ae1_0_618"/>
          <p:cNvSpPr/>
          <p:nvPr/>
        </p:nvSpPr>
        <p:spPr>
          <a:xfrm>
            <a:off x="787498" y="5486400"/>
            <a:ext cx="5487000" cy="1701900"/>
          </a:xfrm>
          <a:prstGeom prst="roundRect">
            <a:avLst>
              <a:gd fmla="val 74687"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0" name="Google Shape;670;g2ef241b8ae1_0_618"/>
          <p:cNvPicPr preferRelativeResize="0"/>
          <p:nvPr/>
        </p:nvPicPr>
        <p:blipFill rotWithShape="1">
          <a:blip r:embed="rId8">
            <a:alphaModFix/>
          </a:blip>
          <a:srcRect b="0" l="0" r="0" t="0"/>
          <a:stretch/>
        </p:blipFill>
        <p:spPr>
          <a:xfrm>
            <a:off x="1092337" y="5778500"/>
            <a:ext cx="1117740" cy="1117600"/>
          </a:xfrm>
          <a:prstGeom prst="rect">
            <a:avLst/>
          </a:prstGeom>
          <a:noFill/>
          <a:ln>
            <a:noFill/>
          </a:ln>
        </p:spPr>
      </p:pic>
      <p:sp>
        <p:nvSpPr>
          <p:cNvPr id="671" name="Google Shape;671;g2ef241b8ae1_0_618"/>
          <p:cNvSpPr/>
          <p:nvPr/>
        </p:nvSpPr>
        <p:spPr>
          <a:xfrm>
            <a:off x="2413302" y="5689600"/>
            <a:ext cx="3556500" cy="1295400"/>
          </a:xfrm>
          <a:prstGeom prst="roundRect">
            <a:avLst>
              <a:gd fmla="val 423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g2ef241b8ae1_0_618"/>
          <p:cNvSpPr/>
          <p:nvPr/>
        </p:nvSpPr>
        <p:spPr>
          <a:xfrm>
            <a:off x="2413302" y="5689600"/>
            <a:ext cx="37089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helsea Market"/>
              <a:buNone/>
            </a:pPr>
            <a:r>
              <a:rPr b="0" i="0" lang="en-US" sz="3600" u="none" cap="none" strike="noStrike">
                <a:solidFill>
                  <a:srgbClr val="0E0E0E"/>
                </a:solidFill>
                <a:latin typeface="Chelsea Market"/>
                <a:ea typeface="Chelsea Market"/>
                <a:cs typeface="Chelsea Market"/>
                <a:sym typeface="Chelsea Market"/>
              </a:rPr>
              <a:t>Valtorin</a:t>
            </a:r>
            <a:endParaRPr b="0" i="0" sz="3600" u="none" cap="none" strike="noStrike">
              <a:solidFill>
                <a:schemeClr val="dk1"/>
              </a:solidFill>
              <a:latin typeface="Calibri"/>
              <a:ea typeface="Calibri"/>
              <a:cs typeface="Calibri"/>
              <a:sym typeface="Calibri"/>
            </a:endParaRPr>
          </a:p>
        </p:txBody>
      </p:sp>
      <p:sp>
        <p:nvSpPr>
          <p:cNvPr id="673" name="Google Shape;673;g2ef241b8ae1_0_618"/>
          <p:cNvSpPr/>
          <p:nvPr/>
        </p:nvSpPr>
        <p:spPr>
          <a:xfrm>
            <a:off x="2413302" y="63754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Assassin</a:t>
            </a:r>
            <a:endParaRPr b="0" i="0" sz="3200" u="none" cap="none" strike="noStrike">
              <a:solidFill>
                <a:schemeClr val="dk1"/>
              </a:solidFill>
              <a:latin typeface="Calibri"/>
              <a:ea typeface="Calibri"/>
              <a:cs typeface="Calibri"/>
              <a:sym typeface="Calibri"/>
            </a:endParaRPr>
          </a:p>
        </p:txBody>
      </p:sp>
      <p:sp>
        <p:nvSpPr>
          <p:cNvPr id="674" name="Google Shape;674;g2ef241b8ae1_0_618"/>
          <p:cNvSpPr/>
          <p:nvPr/>
        </p:nvSpPr>
        <p:spPr>
          <a:xfrm>
            <a:off x="3835879" y="7823200"/>
            <a:ext cx="5487000" cy="1701900"/>
          </a:xfrm>
          <a:prstGeom prst="roundRect">
            <a:avLst>
              <a:gd fmla="val 74687"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5" name="Google Shape;675;g2ef241b8ae1_0_618"/>
          <p:cNvPicPr preferRelativeResize="0"/>
          <p:nvPr/>
        </p:nvPicPr>
        <p:blipFill rotWithShape="1">
          <a:blip r:embed="rId9">
            <a:alphaModFix/>
          </a:blip>
          <a:srcRect b="0" l="0" r="0" t="0"/>
          <a:stretch/>
        </p:blipFill>
        <p:spPr>
          <a:xfrm>
            <a:off x="4140718" y="8115300"/>
            <a:ext cx="1117740" cy="1117600"/>
          </a:xfrm>
          <a:prstGeom prst="rect">
            <a:avLst/>
          </a:prstGeom>
          <a:noFill/>
          <a:ln>
            <a:noFill/>
          </a:ln>
        </p:spPr>
      </p:pic>
      <p:sp>
        <p:nvSpPr>
          <p:cNvPr id="676" name="Google Shape;676;g2ef241b8ae1_0_618"/>
          <p:cNvSpPr/>
          <p:nvPr/>
        </p:nvSpPr>
        <p:spPr>
          <a:xfrm>
            <a:off x="5461683" y="8026400"/>
            <a:ext cx="3556500" cy="1295400"/>
          </a:xfrm>
          <a:prstGeom prst="roundRect">
            <a:avLst>
              <a:gd fmla="val 423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g2ef241b8ae1_0_618"/>
          <p:cNvSpPr/>
          <p:nvPr/>
        </p:nvSpPr>
        <p:spPr>
          <a:xfrm>
            <a:off x="5461683" y="8026400"/>
            <a:ext cx="37089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helsea Market"/>
              <a:buNone/>
            </a:pPr>
            <a:r>
              <a:rPr b="0" i="0" lang="en-US" sz="3600" u="none" cap="none" strike="noStrike">
                <a:solidFill>
                  <a:srgbClr val="0E0E0E"/>
                </a:solidFill>
                <a:latin typeface="Chelsea Market"/>
                <a:ea typeface="Chelsea Market"/>
                <a:cs typeface="Chelsea Market"/>
                <a:sym typeface="Chelsea Market"/>
              </a:rPr>
              <a:t>Lucian</a:t>
            </a:r>
            <a:endParaRPr b="0" i="0" sz="3600" u="none" cap="none" strike="noStrike">
              <a:solidFill>
                <a:schemeClr val="dk1"/>
              </a:solidFill>
              <a:latin typeface="Calibri"/>
              <a:ea typeface="Calibri"/>
              <a:cs typeface="Calibri"/>
              <a:sym typeface="Calibri"/>
            </a:endParaRPr>
          </a:p>
        </p:txBody>
      </p:sp>
      <p:sp>
        <p:nvSpPr>
          <p:cNvPr id="678" name="Google Shape;678;g2ef241b8ae1_0_618"/>
          <p:cNvSpPr/>
          <p:nvPr/>
        </p:nvSpPr>
        <p:spPr>
          <a:xfrm>
            <a:off x="5461683" y="87122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Conjurer</a:t>
            </a:r>
            <a:endParaRPr b="0" i="0" sz="3200" u="none" cap="none" strike="noStrike">
              <a:solidFill>
                <a:schemeClr val="dk1"/>
              </a:solidFill>
              <a:latin typeface="Calibri"/>
              <a:ea typeface="Calibri"/>
              <a:cs typeface="Calibri"/>
              <a:sym typeface="Calibri"/>
            </a:endParaRPr>
          </a:p>
        </p:txBody>
      </p:sp>
      <p:sp>
        <p:nvSpPr>
          <p:cNvPr id="679" name="Google Shape;679;g2ef241b8ae1_0_618"/>
          <p:cNvSpPr/>
          <p:nvPr/>
        </p:nvSpPr>
        <p:spPr>
          <a:xfrm>
            <a:off x="3835879" y="10210800"/>
            <a:ext cx="5487000" cy="1701900"/>
          </a:xfrm>
          <a:prstGeom prst="roundRect">
            <a:avLst>
              <a:gd fmla="val 74687"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0" name="Google Shape;680;g2ef241b8ae1_0_618"/>
          <p:cNvPicPr preferRelativeResize="0"/>
          <p:nvPr/>
        </p:nvPicPr>
        <p:blipFill rotWithShape="1">
          <a:blip r:embed="rId10">
            <a:alphaModFix/>
          </a:blip>
          <a:srcRect b="0" l="0" r="0" t="0"/>
          <a:stretch/>
        </p:blipFill>
        <p:spPr>
          <a:xfrm>
            <a:off x="4140718" y="10502900"/>
            <a:ext cx="1117740" cy="1117600"/>
          </a:xfrm>
          <a:prstGeom prst="rect">
            <a:avLst/>
          </a:prstGeom>
          <a:noFill/>
          <a:ln>
            <a:noFill/>
          </a:ln>
        </p:spPr>
      </p:pic>
      <p:sp>
        <p:nvSpPr>
          <p:cNvPr id="681" name="Google Shape;681;g2ef241b8ae1_0_618"/>
          <p:cNvSpPr/>
          <p:nvPr/>
        </p:nvSpPr>
        <p:spPr>
          <a:xfrm>
            <a:off x="5461683" y="10414000"/>
            <a:ext cx="3556500" cy="1295400"/>
          </a:xfrm>
          <a:prstGeom prst="roundRect">
            <a:avLst>
              <a:gd fmla="val 423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g2ef241b8ae1_0_618"/>
          <p:cNvSpPr/>
          <p:nvPr/>
        </p:nvSpPr>
        <p:spPr>
          <a:xfrm>
            <a:off x="5461683" y="10414000"/>
            <a:ext cx="37089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helsea Market"/>
              <a:buNone/>
            </a:pPr>
            <a:r>
              <a:rPr b="0" i="0" lang="en-US" sz="3600" u="none" cap="none" strike="noStrike">
                <a:solidFill>
                  <a:srgbClr val="0E0E0E"/>
                </a:solidFill>
                <a:latin typeface="Chelsea Market"/>
                <a:ea typeface="Chelsea Market"/>
                <a:cs typeface="Chelsea Market"/>
                <a:sym typeface="Chelsea Market"/>
              </a:rPr>
              <a:t>Cedric</a:t>
            </a:r>
            <a:endParaRPr b="0" i="0" sz="3600" u="none" cap="none" strike="noStrike">
              <a:solidFill>
                <a:schemeClr val="dk1"/>
              </a:solidFill>
              <a:latin typeface="Calibri"/>
              <a:ea typeface="Calibri"/>
              <a:cs typeface="Calibri"/>
              <a:sym typeface="Calibri"/>
            </a:endParaRPr>
          </a:p>
        </p:txBody>
      </p:sp>
      <p:sp>
        <p:nvSpPr>
          <p:cNvPr id="683" name="Google Shape;683;g2ef241b8ae1_0_618"/>
          <p:cNvSpPr/>
          <p:nvPr/>
        </p:nvSpPr>
        <p:spPr>
          <a:xfrm>
            <a:off x="5461683" y="110998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Timekeeper</a:t>
            </a:r>
            <a:endParaRPr b="0" i="0" sz="3200" u="none" cap="none" strike="noStrike">
              <a:solidFill>
                <a:schemeClr val="dk1"/>
              </a:solidFill>
              <a:latin typeface="Calibri"/>
              <a:ea typeface="Calibri"/>
              <a:cs typeface="Calibri"/>
              <a:sym typeface="Calibri"/>
            </a:endParaRPr>
          </a:p>
        </p:txBody>
      </p:sp>
      <p:sp>
        <p:nvSpPr>
          <p:cNvPr id="684" name="Google Shape;684;g2ef241b8ae1_0_618"/>
          <p:cNvSpPr/>
          <p:nvPr/>
        </p:nvSpPr>
        <p:spPr>
          <a:xfrm>
            <a:off x="15343518" y="7848600"/>
            <a:ext cx="5487000" cy="1701900"/>
          </a:xfrm>
          <a:prstGeom prst="roundRect">
            <a:avLst>
              <a:gd fmla="val 74687"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5" name="Google Shape;685;g2ef241b8ae1_0_618"/>
          <p:cNvPicPr preferRelativeResize="0"/>
          <p:nvPr/>
        </p:nvPicPr>
        <p:blipFill rotWithShape="1">
          <a:blip r:embed="rId11">
            <a:alphaModFix/>
          </a:blip>
          <a:srcRect b="0" l="0" r="0" t="0"/>
          <a:stretch/>
        </p:blipFill>
        <p:spPr>
          <a:xfrm>
            <a:off x="15648356" y="8140700"/>
            <a:ext cx="1117740" cy="1117600"/>
          </a:xfrm>
          <a:prstGeom prst="rect">
            <a:avLst/>
          </a:prstGeom>
          <a:noFill/>
          <a:ln>
            <a:noFill/>
          </a:ln>
        </p:spPr>
      </p:pic>
      <p:sp>
        <p:nvSpPr>
          <p:cNvPr id="686" name="Google Shape;686;g2ef241b8ae1_0_618"/>
          <p:cNvSpPr/>
          <p:nvPr/>
        </p:nvSpPr>
        <p:spPr>
          <a:xfrm>
            <a:off x="16969321" y="8051800"/>
            <a:ext cx="3556500" cy="1295400"/>
          </a:xfrm>
          <a:prstGeom prst="roundRect">
            <a:avLst>
              <a:gd fmla="val 423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g2ef241b8ae1_0_618"/>
          <p:cNvSpPr/>
          <p:nvPr/>
        </p:nvSpPr>
        <p:spPr>
          <a:xfrm>
            <a:off x="16969321" y="8051800"/>
            <a:ext cx="37089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helsea Market"/>
              <a:buNone/>
            </a:pPr>
            <a:r>
              <a:rPr b="0" i="0" lang="en-US" sz="3600" u="none" cap="none" strike="noStrike">
                <a:solidFill>
                  <a:srgbClr val="0E0E0E"/>
                </a:solidFill>
                <a:latin typeface="Chelsea Market"/>
                <a:ea typeface="Chelsea Market"/>
                <a:cs typeface="Chelsea Market"/>
                <a:sym typeface="Chelsea Market"/>
              </a:rPr>
              <a:t>Elvina</a:t>
            </a:r>
            <a:endParaRPr b="0" i="0" sz="3600" u="none" cap="none" strike="noStrike">
              <a:solidFill>
                <a:schemeClr val="dk1"/>
              </a:solidFill>
              <a:latin typeface="Calibri"/>
              <a:ea typeface="Calibri"/>
              <a:cs typeface="Calibri"/>
              <a:sym typeface="Calibri"/>
            </a:endParaRPr>
          </a:p>
        </p:txBody>
      </p:sp>
      <p:sp>
        <p:nvSpPr>
          <p:cNvPr id="688" name="Google Shape;688;g2ef241b8ae1_0_618"/>
          <p:cNvSpPr/>
          <p:nvPr/>
        </p:nvSpPr>
        <p:spPr>
          <a:xfrm>
            <a:off x="16969321" y="87376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Oracle</a:t>
            </a:r>
            <a:endParaRPr b="0" i="0" sz="3200" u="none" cap="none" strike="noStrike">
              <a:solidFill>
                <a:schemeClr val="dk1"/>
              </a:solidFill>
              <a:latin typeface="Calibri"/>
              <a:ea typeface="Calibri"/>
              <a:cs typeface="Calibri"/>
              <a:sym typeface="Calibri"/>
            </a:endParaRPr>
          </a:p>
        </p:txBody>
      </p:sp>
      <p:sp>
        <p:nvSpPr>
          <p:cNvPr id="689" name="Google Shape;689;g2ef241b8ae1_0_618"/>
          <p:cNvSpPr/>
          <p:nvPr/>
        </p:nvSpPr>
        <p:spPr>
          <a:xfrm>
            <a:off x="15343518" y="10210800"/>
            <a:ext cx="5487000" cy="1701900"/>
          </a:xfrm>
          <a:prstGeom prst="roundRect">
            <a:avLst>
              <a:gd fmla="val 74687"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0" name="Google Shape;690;g2ef241b8ae1_0_618"/>
          <p:cNvPicPr preferRelativeResize="0"/>
          <p:nvPr/>
        </p:nvPicPr>
        <p:blipFill rotWithShape="1">
          <a:blip r:embed="rId12">
            <a:alphaModFix/>
          </a:blip>
          <a:srcRect b="0" l="0" r="0" t="0"/>
          <a:stretch/>
        </p:blipFill>
        <p:spPr>
          <a:xfrm>
            <a:off x="15648356" y="10502900"/>
            <a:ext cx="1117740" cy="1117600"/>
          </a:xfrm>
          <a:prstGeom prst="rect">
            <a:avLst/>
          </a:prstGeom>
          <a:noFill/>
          <a:ln>
            <a:noFill/>
          </a:ln>
        </p:spPr>
      </p:pic>
      <p:sp>
        <p:nvSpPr>
          <p:cNvPr id="691" name="Google Shape;691;g2ef241b8ae1_0_618"/>
          <p:cNvSpPr/>
          <p:nvPr/>
        </p:nvSpPr>
        <p:spPr>
          <a:xfrm>
            <a:off x="16969321" y="10414000"/>
            <a:ext cx="3556500" cy="1295400"/>
          </a:xfrm>
          <a:prstGeom prst="roundRect">
            <a:avLst>
              <a:gd fmla="val 423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g2ef241b8ae1_0_618"/>
          <p:cNvSpPr/>
          <p:nvPr/>
        </p:nvSpPr>
        <p:spPr>
          <a:xfrm>
            <a:off x="16969321" y="10414000"/>
            <a:ext cx="37089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helsea Market"/>
              <a:buNone/>
            </a:pPr>
            <a:r>
              <a:rPr b="0" i="0" lang="en-US" sz="3600" u="none" cap="none" strike="noStrike">
                <a:solidFill>
                  <a:srgbClr val="0E0E0E"/>
                </a:solidFill>
                <a:latin typeface="Chelsea Market"/>
                <a:ea typeface="Chelsea Market"/>
                <a:cs typeface="Chelsea Market"/>
                <a:sym typeface="Chelsea Market"/>
              </a:rPr>
              <a:t>Seraphina</a:t>
            </a:r>
            <a:endParaRPr b="0" i="0" sz="3600" u="none" cap="none" strike="noStrike">
              <a:solidFill>
                <a:schemeClr val="dk1"/>
              </a:solidFill>
              <a:latin typeface="Calibri"/>
              <a:ea typeface="Calibri"/>
              <a:cs typeface="Calibri"/>
              <a:sym typeface="Calibri"/>
            </a:endParaRPr>
          </a:p>
        </p:txBody>
      </p:sp>
      <p:sp>
        <p:nvSpPr>
          <p:cNvPr id="693" name="Google Shape;693;g2ef241b8ae1_0_618"/>
          <p:cNvSpPr/>
          <p:nvPr/>
        </p:nvSpPr>
        <p:spPr>
          <a:xfrm>
            <a:off x="16969321" y="110998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Lightbringer</a:t>
            </a:r>
            <a:endParaRPr b="0" i="0" sz="3200" u="none" cap="none" strike="noStrike">
              <a:solidFill>
                <a:schemeClr val="dk1"/>
              </a:solidFill>
              <a:latin typeface="Calibri"/>
              <a:ea typeface="Calibri"/>
              <a:cs typeface="Calibri"/>
              <a:sym typeface="Calibri"/>
            </a:endParaRPr>
          </a:p>
        </p:txBody>
      </p:sp>
      <p:sp>
        <p:nvSpPr>
          <p:cNvPr id="694" name="Google Shape;694;g2ef241b8ae1_0_618"/>
          <p:cNvSpPr/>
          <p:nvPr/>
        </p:nvSpPr>
        <p:spPr>
          <a:xfrm>
            <a:off x="6681035" y="5486400"/>
            <a:ext cx="5487000" cy="1701900"/>
          </a:xfrm>
          <a:prstGeom prst="roundRect">
            <a:avLst>
              <a:gd fmla="val 74687"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5" name="Google Shape;695;g2ef241b8ae1_0_618"/>
          <p:cNvPicPr preferRelativeResize="0"/>
          <p:nvPr/>
        </p:nvPicPr>
        <p:blipFill rotWithShape="1">
          <a:blip r:embed="rId13">
            <a:alphaModFix/>
          </a:blip>
          <a:srcRect b="0" l="0" r="0" t="0"/>
          <a:stretch/>
        </p:blipFill>
        <p:spPr>
          <a:xfrm>
            <a:off x="6985873" y="5778500"/>
            <a:ext cx="1117740" cy="1117600"/>
          </a:xfrm>
          <a:prstGeom prst="rect">
            <a:avLst/>
          </a:prstGeom>
          <a:noFill/>
          <a:ln>
            <a:noFill/>
          </a:ln>
        </p:spPr>
      </p:pic>
      <p:sp>
        <p:nvSpPr>
          <p:cNvPr id="696" name="Google Shape;696;g2ef241b8ae1_0_618"/>
          <p:cNvSpPr/>
          <p:nvPr/>
        </p:nvSpPr>
        <p:spPr>
          <a:xfrm>
            <a:off x="8306838" y="5689600"/>
            <a:ext cx="3556500" cy="1295400"/>
          </a:xfrm>
          <a:prstGeom prst="roundRect">
            <a:avLst>
              <a:gd fmla="val 423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g2ef241b8ae1_0_618"/>
          <p:cNvSpPr/>
          <p:nvPr/>
        </p:nvSpPr>
        <p:spPr>
          <a:xfrm>
            <a:off x="8306838" y="5689600"/>
            <a:ext cx="37089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helsea Market"/>
              <a:buNone/>
            </a:pPr>
            <a:r>
              <a:rPr b="0" i="0" lang="en-US" sz="3600" u="none" cap="none" strike="noStrike">
                <a:solidFill>
                  <a:srgbClr val="0E0E0E"/>
                </a:solidFill>
                <a:latin typeface="Chelsea Market"/>
                <a:ea typeface="Chelsea Market"/>
                <a:cs typeface="Chelsea Market"/>
                <a:sym typeface="Chelsea Market"/>
              </a:rPr>
              <a:t>Aurielle</a:t>
            </a:r>
            <a:endParaRPr b="0" i="0" sz="3600" u="none" cap="none" strike="noStrike">
              <a:solidFill>
                <a:schemeClr val="dk1"/>
              </a:solidFill>
              <a:latin typeface="Calibri"/>
              <a:ea typeface="Calibri"/>
              <a:cs typeface="Calibri"/>
              <a:sym typeface="Calibri"/>
            </a:endParaRPr>
          </a:p>
        </p:txBody>
      </p:sp>
      <p:sp>
        <p:nvSpPr>
          <p:cNvPr id="698" name="Google Shape;698;g2ef241b8ae1_0_618"/>
          <p:cNvSpPr/>
          <p:nvPr/>
        </p:nvSpPr>
        <p:spPr>
          <a:xfrm>
            <a:off x="8306838" y="63754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Priestess</a:t>
            </a:r>
            <a:endParaRPr b="0" i="0" sz="3200" u="none" cap="none" strike="noStrike">
              <a:solidFill>
                <a:schemeClr val="dk1"/>
              </a:solidFill>
              <a:latin typeface="Calibri"/>
              <a:ea typeface="Calibri"/>
              <a:cs typeface="Calibri"/>
              <a:sym typeface="Calibri"/>
            </a:endParaRPr>
          </a:p>
        </p:txBody>
      </p:sp>
      <p:sp>
        <p:nvSpPr>
          <p:cNvPr id="699" name="Google Shape;699;g2ef241b8ae1_0_618"/>
          <p:cNvSpPr/>
          <p:nvPr/>
        </p:nvSpPr>
        <p:spPr>
          <a:xfrm>
            <a:off x="18468108" y="5486400"/>
            <a:ext cx="5487000" cy="1701900"/>
          </a:xfrm>
          <a:prstGeom prst="roundRect">
            <a:avLst>
              <a:gd fmla="val 74687"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00" name="Google Shape;700;g2ef241b8ae1_0_618"/>
          <p:cNvPicPr preferRelativeResize="0"/>
          <p:nvPr/>
        </p:nvPicPr>
        <p:blipFill rotWithShape="1">
          <a:blip r:embed="rId14">
            <a:alphaModFix/>
          </a:blip>
          <a:srcRect b="0" l="0" r="0" t="0"/>
          <a:stretch/>
        </p:blipFill>
        <p:spPr>
          <a:xfrm>
            <a:off x="18772946" y="5778500"/>
            <a:ext cx="1117740" cy="1117600"/>
          </a:xfrm>
          <a:prstGeom prst="rect">
            <a:avLst/>
          </a:prstGeom>
          <a:noFill/>
          <a:ln>
            <a:noFill/>
          </a:ln>
        </p:spPr>
      </p:pic>
      <p:sp>
        <p:nvSpPr>
          <p:cNvPr id="701" name="Google Shape;701;g2ef241b8ae1_0_618"/>
          <p:cNvSpPr/>
          <p:nvPr/>
        </p:nvSpPr>
        <p:spPr>
          <a:xfrm>
            <a:off x="20093911" y="5689600"/>
            <a:ext cx="3556500" cy="1295400"/>
          </a:xfrm>
          <a:prstGeom prst="roundRect">
            <a:avLst>
              <a:gd fmla="val 423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g2ef241b8ae1_0_618"/>
          <p:cNvSpPr/>
          <p:nvPr/>
        </p:nvSpPr>
        <p:spPr>
          <a:xfrm>
            <a:off x="20093911" y="5689600"/>
            <a:ext cx="37089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helsea Market"/>
              <a:buNone/>
            </a:pPr>
            <a:r>
              <a:rPr b="0" i="0" lang="en-US" sz="3600" u="none" cap="none" strike="noStrike">
                <a:solidFill>
                  <a:srgbClr val="0E0E0E"/>
                </a:solidFill>
                <a:latin typeface="Chelsea Market"/>
                <a:ea typeface="Chelsea Market"/>
                <a:cs typeface="Chelsea Market"/>
                <a:sym typeface="Chelsea Market"/>
              </a:rPr>
              <a:t>Dariana</a:t>
            </a:r>
            <a:endParaRPr b="0" i="0" sz="3600" u="none" cap="none" strike="noStrike">
              <a:solidFill>
                <a:schemeClr val="dk1"/>
              </a:solidFill>
              <a:latin typeface="Calibri"/>
              <a:ea typeface="Calibri"/>
              <a:cs typeface="Calibri"/>
              <a:sym typeface="Calibri"/>
            </a:endParaRPr>
          </a:p>
        </p:txBody>
      </p:sp>
      <p:sp>
        <p:nvSpPr>
          <p:cNvPr id="703" name="Google Shape;703;g2ef241b8ae1_0_618"/>
          <p:cNvSpPr/>
          <p:nvPr/>
        </p:nvSpPr>
        <p:spPr>
          <a:xfrm>
            <a:off x="20093911" y="63754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Shaman</a:t>
            </a:r>
            <a:endParaRPr b="0" i="0" sz="3200" u="none" cap="none" strike="noStrike">
              <a:solidFill>
                <a:schemeClr val="dk1"/>
              </a:solidFill>
              <a:latin typeface="Calibri"/>
              <a:ea typeface="Calibri"/>
              <a:cs typeface="Calibri"/>
              <a:sym typeface="Calibri"/>
            </a:endParaRPr>
          </a:p>
        </p:txBody>
      </p:sp>
      <p:sp>
        <p:nvSpPr>
          <p:cNvPr id="704" name="Google Shape;704;g2ef241b8ae1_0_618"/>
          <p:cNvSpPr/>
          <p:nvPr/>
        </p:nvSpPr>
        <p:spPr>
          <a:xfrm>
            <a:off x="12574572" y="5486400"/>
            <a:ext cx="5487000" cy="1701900"/>
          </a:xfrm>
          <a:prstGeom prst="roundRect">
            <a:avLst>
              <a:gd fmla="val 74687"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05" name="Google Shape;705;g2ef241b8ae1_0_618"/>
          <p:cNvPicPr preferRelativeResize="0"/>
          <p:nvPr/>
        </p:nvPicPr>
        <p:blipFill rotWithShape="1">
          <a:blip r:embed="rId15">
            <a:alphaModFix/>
          </a:blip>
          <a:srcRect b="0" l="0" r="0" t="0"/>
          <a:stretch/>
        </p:blipFill>
        <p:spPr>
          <a:xfrm>
            <a:off x="12879410" y="5778500"/>
            <a:ext cx="1117740" cy="1117600"/>
          </a:xfrm>
          <a:prstGeom prst="rect">
            <a:avLst/>
          </a:prstGeom>
          <a:noFill/>
          <a:ln>
            <a:noFill/>
          </a:ln>
        </p:spPr>
      </p:pic>
      <p:sp>
        <p:nvSpPr>
          <p:cNvPr id="706" name="Google Shape;706;g2ef241b8ae1_0_618"/>
          <p:cNvSpPr/>
          <p:nvPr/>
        </p:nvSpPr>
        <p:spPr>
          <a:xfrm>
            <a:off x="14200375" y="5689600"/>
            <a:ext cx="3556500" cy="1295400"/>
          </a:xfrm>
          <a:prstGeom prst="roundRect">
            <a:avLst>
              <a:gd fmla="val 423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g2ef241b8ae1_0_618"/>
          <p:cNvSpPr/>
          <p:nvPr/>
        </p:nvSpPr>
        <p:spPr>
          <a:xfrm>
            <a:off x="14200375" y="5689600"/>
            <a:ext cx="37089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helsea Market"/>
              <a:buNone/>
            </a:pPr>
            <a:r>
              <a:rPr b="0" i="0" lang="en-US" sz="3600" u="none" cap="none" strike="noStrike">
                <a:solidFill>
                  <a:srgbClr val="0E0E0E"/>
                </a:solidFill>
                <a:latin typeface="Chelsea Market"/>
                <a:ea typeface="Chelsea Market"/>
                <a:cs typeface="Chelsea Market"/>
                <a:sym typeface="Chelsea Market"/>
              </a:rPr>
              <a:t>Theronis</a:t>
            </a:r>
            <a:endParaRPr b="0" i="0" sz="3600" u="none" cap="none" strike="noStrike">
              <a:solidFill>
                <a:schemeClr val="dk1"/>
              </a:solidFill>
              <a:latin typeface="Calibri"/>
              <a:ea typeface="Calibri"/>
              <a:cs typeface="Calibri"/>
              <a:sym typeface="Calibri"/>
            </a:endParaRPr>
          </a:p>
        </p:txBody>
      </p:sp>
      <p:sp>
        <p:nvSpPr>
          <p:cNvPr id="708" name="Google Shape;708;g2ef241b8ae1_0_618"/>
          <p:cNvSpPr/>
          <p:nvPr/>
        </p:nvSpPr>
        <p:spPr>
          <a:xfrm>
            <a:off x="14200375" y="63754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Warrior</a:t>
            </a:r>
            <a:endParaRPr b="0" i="0" sz="3200" u="none" cap="none" strike="noStrike">
              <a:solidFill>
                <a:schemeClr val="dk1"/>
              </a:solidFill>
              <a:latin typeface="Calibri"/>
              <a:ea typeface="Calibri"/>
              <a:cs typeface="Calibri"/>
              <a:sym typeface="Calibri"/>
            </a:endParaRPr>
          </a:p>
        </p:txBody>
      </p:sp>
      <p:pic>
        <p:nvPicPr>
          <p:cNvPr descr=" " id="709" name="Google Shape;709;g2ef241b8ae1_0_618"/>
          <p:cNvPicPr preferRelativeResize="0"/>
          <p:nvPr/>
        </p:nvPicPr>
        <p:blipFill rotWithShape="1">
          <a:blip r:embed="rId16">
            <a:alphaModFix/>
          </a:blip>
          <a:srcRect b="0" l="0" r="0" t="0"/>
          <a:stretch/>
        </p:blipFill>
        <p:spPr>
          <a:xfrm>
            <a:off x="3353219" y="5067300"/>
            <a:ext cx="17680610" cy="12700"/>
          </a:xfrm>
          <a:prstGeom prst="rect">
            <a:avLst/>
          </a:prstGeom>
          <a:noFill/>
          <a:ln>
            <a:noFill/>
          </a:ln>
        </p:spPr>
      </p:pic>
      <p:pic>
        <p:nvPicPr>
          <p:cNvPr descr=" " id="710" name="Google Shape;710;g2ef241b8ae1_0_618"/>
          <p:cNvPicPr preferRelativeResize="0"/>
          <p:nvPr/>
        </p:nvPicPr>
        <p:blipFill rotWithShape="1">
          <a:blip r:embed="rId17">
            <a:alphaModFix/>
          </a:blip>
          <a:srcRect b="0" l="0" r="0" t="0"/>
          <a:stretch/>
        </p:blipFill>
        <p:spPr>
          <a:xfrm>
            <a:off x="13006426" y="4673600"/>
            <a:ext cx="12702" cy="406400"/>
          </a:xfrm>
          <a:prstGeom prst="rect">
            <a:avLst/>
          </a:prstGeom>
          <a:noFill/>
          <a:ln>
            <a:noFill/>
          </a:ln>
        </p:spPr>
      </p:pic>
      <p:pic>
        <p:nvPicPr>
          <p:cNvPr descr=" " id="711" name="Google Shape;711;g2ef241b8ae1_0_618"/>
          <p:cNvPicPr preferRelativeResize="0"/>
          <p:nvPr/>
        </p:nvPicPr>
        <p:blipFill rotWithShape="1">
          <a:blip r:embed="rId18">
            <a:alphaModFix/>
          </a:blip>
          <a:srcRect b="0" l="0" r="0" t="0"/>
          <a:stretch/>
        </p:blipFill>
        <p:spPr>
          <a:xfrm>
            <a:off x="3353219" y="5080000"/>
            <a:ext cx="12702" cy="419100"/>
          </a:xfrm>
          <a:prstGeom prst="rect">
            <a:avLst/>
          </a:prstGeom>
          <a:noFill/>
          <a:ln>
            <a:noFill/>
          </a:ln>
        </p:spPr>
      </p:pic>
      <p:pic>
        <p:nvPicPr>
          <p:cNvPr descr=" " id="712" name="Google Shape;712;g2ef241b8ae1_0_618"/>
          <p:cNvPicPr preferRelativeResize="0"/>
          <p:nvPr/>
        </p:nvPicPr>
        <p:blipFill rotWithShape="1">
          <a:blip r:embed="rId18">
            <a:alphaModFix/>
          </a:blip>
          <a:srcRect b="0" l="0" r="0" t="0"/>
          <a:stretch/>
        </p:blipFill>
        <p:spPr>
          <a:xfrm>
            <a:off x="9513489" y="5080000"/>
            <a:ext cx="12702" cy="419100"/>
          </a:xfrm>
          <a:prstGeom prst="rect">
            <a:avLst/>
          </a:prstGeom>
          <a:noFill/>
          <a:ln>
            <a:noFill/>
          </a:ln>
        </p:spPr>
      </p:pic>
      <p:pic>
        <p:nvPicPr>
          <p:cNvPr descr=" " id="713" name="Google Shape;713;g2ef241b8ae1_0_618"/>
          <p:cNvPicPr preferRelativeResize="0"/>
          <p:nvPr/>
        </p:nvPicPr>
        <p:blipFill rotWithShape="1">
          <a:blip r:embed="rId18">
            <a:alphaModFix/>
          </a:blip>
          <a:srcRect b="0" l="0" r="0" t="0"/>
          <a:stretch/>
        </p:blipFill>
        <p:spPr>
          <a:xfrm>
            <a:off x="15407026" y="5080000"/>
            <a:ext cx="12702" cy="419100"/>
          </a:xfrm>
          <a:prstGeom prst="rect">
            <a:avLst/>
          </a:prstGeom>
          <a:noFill/>
          <a:ln>
            <a:noFill/>
          </a:ln>
        </p:spPr>
      </p:pic>
      <p:pic>
        <p:nvPicPr>
          <p:cNvPr descr=" " id="714" name="Google Shape;714;g2ef241b8ae1_0_618"/>
          <p:cNvPicPr preferRelativeResize="0"/>
          <p:nvPr/>
        </p:nvPicPr>
        <p:blipFill rotWithShape="1">
          <a:blip r:embed="rId18">
            <a:alphaModFix/>
          </a:blip>
          <a:srcRect b="0" l="0" r="0" t="0"/>
          <a:stretch/>
        </p:blipFill>
        <p:spPr>
          <a:xfrm>
            <a:off x="21021127" y="5080000"/>
            <a:ext cx="12702" cy="419100"/>
          </a:xfrm>
          <a:prstGeom prst="rect">
            <a:avLst/>
          </a:prstGeom>
          <a:noFill/>
          <a:ln>
            <a:noFill/>
          </a:ln>
        </p:spPr>
      </p:pic>
      <p:pic>
        <p:nvPicPr>
          <p:cNvPr descr=" " id="715" name="Google Shape;715;g2ef241b8ae1_0_618"/>
          <p:cNvPicPr preferRelativeResize="0"/>
          <p:nvPr/>
        </p:nvPicPr>
        <p:blipFill rotWithShape="1">
          <a:blip r:embed="rId19">
            <a:alphaModFix/>
          </a:blip>
          <a:srcRect b="0" l="0" r="0" t="0"/>
          <a:stretch/>
        </p:blipFill>
        <p:spPr>
          <a:xfrm>
            <a:off x="9513489" y="6896100"/>
            <a:ext cx="12702" cy="4165600"/>
          </a:xfrm>
          <a:prstGeom prst="rect">
            <a:avLst/>
          </a:prstGeom>
          <a:noFill/>
          <a:ln>
            <a:noFill/>
          </a:ln>
        </p:spPr>
      </p:pic>
      <p:pic>
        <p:nvPicPr>
          <p:cNvPr descr=" " id="716" name="Google Shape;716;g2ef241b8ae1_0_618"/>
          <p:cNvPicPr preferRelativeResize="0"/>
          <p:nvPr/>
        </p:nvPicPr>
        <p:blipFill rotWithShape="1">
          <a:blip r:embed="rId20">
            <a:alphaModFix/>
          </a:blip>
          <a:srcRect b="0" l="0" r="0" t="0"/>
          <a:stretch/>
        </p:blipFill>
        <p:spPr>
          <a:xfrm>
            <a:off x="9322965" y="8585200"/>
            <a:ext cx="203225" cy="12700"/>
          </a:xfrm>
          <a:prstGeom prst="rect">
            <a:avLst/>
          </a:prstGeom>
          <a:noFill/>
          <a:ln>
            <a:noFill/>
          </a:ln>
        </p:spPr>
      </p:pic>
      <p:pic>
        <p:nvPicPr>
          <p:cNvPr descr=" " id="717" name="Google Shape;717;g2ef241b8ae1_0_618"/>
          <p:cNvPicPr preferRelativeResize="0"/>
          <p:nvPr/>
        </p:nvPicPr>
        <p:blipFill rotWithShape="1">
          <a:blip r:embed="rId20">
            <a:alphaModFix/>
          </a:blip>
          <a:srcRect b="0" l="0" r="0" t="0"/>
          <a:stretch/>
        </p:blipFill>
        <p:spPr>
          <a:xfrm>
            <a:off x="20830603" y="8585200"/>
            <a:ext cx="203225" cy="12700"/>
          </a:xfrm>
          <a:prstGeom prst="rect">
            <a:avLst/>
          </a:prstGeom>
          <a:noFill/>
          <a:ln>
            <a:noFill/>
          </a:ln>
        </p:spPr>
      </p:pic>
      <p:pic>
        <p:nvPicPr>
          <p:cNvPr descr=" " id="718" name="Google Shape;718;g2ef241b8ae1_0_618"/>
          <p:cNvPicPr preferRelativeResize="0"/>
          <p:nvPr/>
        </p:nvPicPr>
        <p:blipFill rotWithShape="1">
          <a:blip r:embed="rId20">
            <a:alphaModFix/>
          </a:blip>
          <a:srcRect b="0" l="0" r="0" t="0"/>
          <a:stretch/>
        </p:blipFill>
        <p:spPr>
          <a:xfrm>
            <a:off x="9322965" y="11049000"/>
            <a:ext cx="203225" cy="12700"/>
          </a:xfrm>
          <a:prstGeom prst="rect">
            <a:avLst/>
          </a:prstGeom>
          <a:noFill/>
          <a:ln>
            <a:noFill/>
          </a:ln>
        </p:spPr>
      </p:pic>
      <p:pic>
        <p:nvPicPr>
          <p:cNvPr descr=" " id="719" name="Google Shape;719;g2ef241b8ae1_0_618"/>
          <p:cNvPicPr preferRelativeResize="0"/>
          <p:nvPr/>
        </p:nvPicPr>
        <p:blipFill rotWithShape="1">
          <a:blip r:embed="rId20">
            <a:alphaModFix/>
          </a:blip>
          <a:srcRect b="0" l="0" r="0" t="0"/>
          <a:stretch/>
        </p:blipFill>
        <p:spPr>
          <a:xfrm>
            <a:off x="20830603" y="11049000"/>
            <a:ext cx="203225" cy="12700"/>
          </a:xfrm>
          <a:prstGeom prst="rect">
            <a:avLst/>
          </a:prstGeom>
          <a:noFill/>
          <a:ln>
            <a:noFill/>
          </a:ln>
        </p:spPr>
      </p:pic>
      <p:pic>
        <p:nvPicPr>
          <p:cNvPr descr=" " id="720" name="Google Shape;720;g2ef241b8ae1_0_618"/>
          <p:cNvPicPr preferRelativeResize="0"/>
          <p:nvPr/>
        </p:nvPicPr>
        <p:blipFill rotWithShape="1">
          <a:blip r:embed="rId21">
            <a:alphaModFix/>
          </a:blip>
          <a:srcRect b="0" l="0" r="0" t="0"/>
          <a:stretch/>
        </p:blipFill>
        <p:spPr>
          <a:xfrm>
            <a:off x="21021127" y="7035800"/>
            <a:ext cx="12702" cy="4025900"/>
          </a:xfrm>
          <a:prstGeom prst="rect">
            <a:avLst/>
          </a:prstGeom>
          <a:noFill/>
          <a:ln>
            <a:noFill/>
          </a:ln>
        </p:spPr>
      </p:pic>
      <p:sp>
        <p:nvSpPr>
          <p:cNvPr id="721" name="Google Shape;721;g2ef241b8ae1_0_618"/>
          <p:cNvSpPr/>
          <p:nvPr/>
        </p:nvSpPr>
        <p:spPr>
          <a:xfrm>
            <a:off x="7747968" y="12801600"/>
            <a:ext cx="90519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 download more editable chart, </a:t>
            </a:r>
            <a:r>
              <a:rPr b="0" i="0" lang="en-US" sz="3200" u="sng" cap="none" strike="noStrike">
                <a:solidFill>
                  <a:srgbClr val="0E0E0E"/>
                </a:solidFill>
                <a:latin typeface="Poppins"/>
                <a:ea typeface="Poppins"/>
                <a:cs typeface="Poppins"/>
                <a:sym typeface="Poppins"/>
                <a:hlinkClick r:id="rId22">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722" name="Google Shape;722;g2ef241b8ae1_0_618"/>
          <p:cNvSpPr/>
          <p:nvPr/>
        </p:nvSpPr>
        <p:spPr>
          <a:xfrm>
            <a:off x="6985873" y="571500"/>
            <a:ext cx="10754100" cy="1634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Chelsea Market"/>
              <a:buNone/>
            </a:pPr>
            <a:r>
              <a:rPr b="0" i="0" lang="en-US" sz="8000" u="none" cap="none" strike="noStrike">
                <a:solidFill>
                  <a:srgbClr val="272727"/>
                </a:solidFill>
                <a:latin typeface="Chelsea Market"/>
                <a:ea typeface="Chelsea Market"/>
                <a:cs typeface="Chelsea Market"/>
                <a:sym typeface="Chelsea Market"/>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DDD4"/>
        </a:solidFill>
      </p:bgPr>
    </p:bg>
    <p:spTree>
      <p:nvGrpSpPr>
        <p:cNvPr id="727" name="Shape 727"/>
        <p:cNvGrpSpPr/>
        <p:nvPr/>
      </p:nvGrpSpPr>
      <p:grpSpPr>
        <a:xfrm>
          <a:off x="0" y="0"/>
          <a:ext cx="0" cy="0"/>
          <a:chOff x="0" y="0"/>
          <a:chExt cx="0" cy="0"/>
        </a:xfrm>
      </p:grpSpPr>
      <p:pic>
        <p:nvPicPr>
          <p:cNvPr descr=" " id="728" name="Google Shape;728;g2ef241b8ae1_0_687"/>
          <p:cNvPicPr preferRelativeResize="0"/>
          <p:nvPr/>
        </p:nvPicPr>
        <p:blipFill rotWithShape="1">
          <a:blip r:embed="rId3">
            <a:alphaModFix/>
          </a:blip>
          <a:srcRect b="0" l="0" r="0" t="0"/>
          <a:stretch/>
        </p:blipFill>
        <p:spPr>
          <a:xfrm>
            <a:off x="18603804" y="0"/>
            <a:ext cx="3039701" cy="6802188"/>
          </a:xfrm>
          <a:prstGeom prst="rect">
            <a:avLst/>
          </a:prstGeom>
          <a:noFill/>
          <a:ln>
            <a:noFill/>
          </a:ln>
        </p:spPr>
      </p:pic>
      <p:pic>
        <p:nvPicPr>
          <p:cNvPr descr=" " id="729" name="Google Shape;729;g2ef241b8ae1_0_687"/>
          <p:cNvPicPr preferRelativeResize="0"/>
          <p:nvPr/>
        </p:nvPicPr>
        <p:blipFill rotWithShape="1">
          <a:blip r:embed="rId4">
            <a:alphaModFix/>
          </a:blip>
          <a:srcRect b="0" l="0" r="0" t="0"/>
          <a:stretch/>
        </p:blipFill>
        <p:spPr>
          <a:xfrm>
            <a:off x="17680610" y="0"/>
            <a:ext cx="3152471" cy="6858422"/>
          </a:xfrm>
          <a:prstGeom prst="rect">
            <a:avLst/>
          </a:prstGeom>
          <a:noFill/>
          <a:ln>
            <a:noFill/>
          </a:ln>
        </p:spPr>
      </p:pic>
      <p:pic>
        <p:nvPicPr>
          <p:cNvPr descr=" " id="730" name="Google Shape;730;g2ef241b8ae1_0_687"/>
          <p:cNvPicPr preferRelativeResize="0"/>
          <p:nvPr/>
        </p:nvPicPr>
        <p:blipFill rotWithShape="1">
          <a:blip r:embed="rId5">
            <a:alphaModFix/>
          </a:blip>
          <a:srcRect b="0" l="0" r="0" t="0"/>
          <a:stretch/>
        </p:blipFill>
        <p:spPr>
          <a:xfrm>
            <a:off x="3697074" y="6858967"/>
            <a:ext cx="5562384" cy="5561682"/>
          </a:xfrm>
          <a:prstGeom prst="rect">
            <a:avLst/>
          </a:prstGeom>
          <a:noFill/>
          <a:ln>
            <a:noFill/>
          </a:ln>
        </p:spPr>
      </p:pic>
      <p:pic>
        <p:nvPicPr>
          <p:cNvPr descr=" " id="731" name="Google Shape;731;g2ef241b8ae1_0_687"/>
          <p:cNvPicPr preferRelativeResize="0"/>
          <p:nvPr/>
        </p:nvPicPr>
        <p:blipFill rotWithShape="1">
          <a:blip r:embed="rId6">
            <a:alphaModFix/>
          </a:blip>
          <a:srcRect b="0" l="0" r="0" t="0"/>
          <a:stretch/>
        </p:blipFill>
        <p:spPr>
          <a:xfrm>
            <a:off x="1961589" y="6807200"/>
            <a:ext cx="5665476" cy="5664746"/>
          </a:xfrm>
          <a:prstGeom prst="rect">
            <a:avLst/>
          </a:prstGeom>
          <a:noFill/>
          <a:ln>
            <a:noFill/>
          </a:ln>
        </p:spPr>
      </p:pic>
      <p:sp>
        <p:nvSpPr>
          <p:cNvPr id="732" name="Google Shape;732;g2ef241b8ae1_0_68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33" name="Google Shape;733;g2ef241b8ae1_0_687"/>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734" name="Google Shape;734;g2ef241b8ae1_0_687"/>
          <p:cNvSpPr/>
          <p:nvPr/>
        </p:nvSpPr>
        <p:spPr>
          <a:xfrm>
            <a:off x="13120740" y="2082800"/>
            <a:ext cx="10093500" cy="2929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Chelsea Market"/>
              <a:buNone/>
            </a:pPr>
            <a:r>
              <a:rPr b="0" i="0" lang="en-US" sz="8000" u="none" cap="none" strike="noStrike">
                <a:solidFill>
                  <a:srgbClr val="272727"/>
                </a:solidFill>
                <a:latin typeface="Chelsea Market"/>
                <a:ea typeface="Chelsea Market"/>
                <a:cs typeface="Chelsea Market"/>
                <a:sym typeface="Chelsea Market"/>
              </a:rPr>
              <a:t>Thank you for choosing EaTemp</a:t>
            </a:r>
            <a:endParaRPr b="0" i="0" sz="8000" u="none" cap="none" strike="noStrike">
              <a:solidFill>
                <a:schemeClr val="dk1"/>
              </a:solidFill>
              <a:latin typeface="Calibri"/>
              <a:ea typeface="Calibri"/>
              <a:cs typeface="Calibri"/>
              <a:sym typeface="Calibri"/>
            </a:endParaRPr>
          </a:p>
        </p:txBody>
      </p:sp>
      <p:sp>
        <p:nvSpPr>
          <p:cNvPr id="735" name="Google Shape;735;g2ef241b8ae1_0_687"/>
          <p:cNvSpPr/>
          <p:nvPr/>
        </p:nvSpPr>
        <p:spPr>
          <a:xfrm>
            <a:off x="13120740" y="5740400"/>
            <a:ext cx="9890400" cy="592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 Yes, you can use this for both personal and commercial projects.</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 No, you don't have to credit us.</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 No, you can't resell or redistribute it, including uploading this template online.</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 And you can support us by sharing our site, EaTemp.com, with others.</a:t>
            </a:r>
            <a:endParaRPr b="0" i="0" sz="3200" u="none" cap="none" strike="noStrike">
              <a:solidFill>
                <a:schemeClr val="dk1"/>
              </a:solidFill>
              <a:latin typeface="Calibri"/>
              <a:ea typeface="Calibri"/>
              <a:cs typeface="Calibri"/>
              <a:sym typeface="Calibri"/>
            </a:endParaRPr>
          </a:p>
        </p:txBody>
      </p:sp>
      <p:sp>
        <p:nvSpPr>
          <p:cNvPr id="736" name="Google Shape;736;g2ef241b8ae1_0_687"/>
          <p:cNvSpPr/>
          <p:nvPr/>
        </p:nvSpPr>
        <p:spPr>
          <a:xfrm rot="-5400000">
            <a:off x="22204446" y="8326925"/>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2400"/>
              <a:buFont typeface="Inter"/>
              <a:buNone/>
            </a:pPr>
            <a:r>
              <a:rPr b="0" i="0" lang="en-US" sz="2400" u="none" cap="none" strike="noStrike">
                <a:solidFill>
                  <a:srgbClr val="0E0E0E"/>
                </a:solidFill>
                <a:latin typeface="Inter"/>
                <a:ea typeface="Inter"/>
                <a:cs typeface="Inter"/>
                <a:sym typeface="Inter"/>
              </a:rPr>
              <a:t>Credit | Image: </a:t>
            </a:r>
            <a:r>
              <a:rPr b="0" i="0" lang="en-US" sz="2400" u="sng" cap="none" strike="noStrike">
                <a:solidFill>
                  <a:srgbClr val="0E0E0E"/>
                </a:solidFill>
                <a:latin typeface="Inter"/>
                <a:ea typeface="Inter"/>
                <a:cs typeface="Inter"/>
                <a:sym typeface="Inter"/>
                <a:hlinkClick r:id="rId8">
                  <a:extLst>
                    <a:ext uri="{A12FA001-AC4F-418D-AE19-62706E023703}">
                      <ahyp:hlinkClr val="tx"/>
                    </a:ext>
                  </a:extLst>
                </a:hlinkClick>
              </a:rPr>
              <a:t>Unsplash</a:t>
            </a:r>
            <a:r>
              <a:rPr b="0" i="0" lang="en-US" sz="2400" u="none" cap="none" strike="noStrike">
                <a:solidFill>
                  <a:srgbClr val="0E0E0E"/>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737" name="Google Shape;737;g2ef241b8ae1_0_687"/>
          <p:cNvPicPr preferRelativeResize="0"/>
          <p:nvPr/>
        </p:nvPicPr>
        <p:blipFill rotWithShape="1">
          <a:blip r:embed="rId9">
            <a:alphaModFix/>
          </a:blip>
          <a:srcRect b="0" l="0" r="0" t="0"/>
          <a:stretch/>
        </p:blipFill>
        <p:spPr>
          <a:xfrm>
            <a:off x="571571" y="1422400"/>
            <a:ext cx="11621953" cy="108839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DDD4"/>
        </a:solidFill>
      </p:bgPr>
    </p:bg>
    <p:spTree>
      <p:nvGrpSpPr>
        <p:cNvPr id="41" name="Shape 41"/>
        <p:cNvGrpSpPr/>
        <p:nvPr/>
      </p:nvGrpSpPr>
      <p:grpSpPr>
        <a:xfrm>
          <a:off x="0" y="0"/>
          <a:ext cx="0" cy="0"/>
          <a:chOff x="0" y="0"/>
          <a:chExt cx="0" cy="0"/>
        </a:xfrm>
      </p:grpSpPr>
      <p:pic>
        <p:nvPicPr>
          <p:cNvPr descr=" " id="42" name="Google Shape;42;g2ef241b8ae1_0_24"/>
          <p:cNvPicPr preferRelativeResize="0"/>
          <p:nvPr/>
        </p:nvPicPr>
        <p:blipFill rotWithShape="1">
          <a:blip r:embed="rId3">
            <a:alphaModFix/>
          </a:blip>
          <a:srcRect b="0" l="0" r="0" t="0"/>
          <a:stretch/>
        </p:blipFill>
        <p:spPr>
          <a:xfrm>
            <a:off x="18315478" y="7784889"/>
            <a:ext cx="4331412" cy="4330874"/>
          </a:xfrm>
          <a:prstGeom prst="rect">
            <a:avLst/>
          </a:prstGeom>
          <a:noFill/>
          <a:ln>
            <a:noFill/>
          </a:ln>
        </p:spPr>
      </p:pic>
      <p:pic>
        <p:nvPicPr>
          <p:cNvPr descr=" " id="43" name="Google Shape;43;g2ef241b8ae1_0_24"/>
          <p:cNvPicPr preferRelativeResize="0"/>
          <p:nvPr/>
        </p:nvPicPr>
        <p:blipFill rotWithShape="1">
          <a:blip r:embed="rId4">
            <a:alphaModFix/>
          </a:blip>
          <a:srcRect b="0" l="0" r="0" t="0"/>
          <a:stretch/>
        </p:blipFill>
        <p:spPr>
          <a:xfrm>
            <a:off x="17388476" y="6858000"/>
            <a:ext cx="6185669" cy="6184906"/>
          </a:xfrm>
          <a:prstGeom prst="rect">
            <a:avLst/>
          </a:prstGeom>
          <a:noFill/>
          <a:ln>
            <a:noFill/>
          </a:ln>
        </p:spPr>
      </p:pic>
      <p:pic>
        <p:nvPicPr>
          <p:cNvPr descr=" " id="44" name="Google Shape;44;g2ef241b8ae1_0_24"/>
          <p:cNvPicPr preferRelativeResize="0"/>
          <p:nvPr/>
        </p:nvPicPr>
        <p:blipFill rotWithShape="1">
          <a:blip r:embed="rId5">
            <a:alphaModFix/>
          </a:blip>
          <a:srcRect b="0" l="0" r="0" t="0"/>
          <a:stretch/>
        </p:blipFill>
        <p:spPr>
          <a:xfrm>
            <a:off x="1625803" y="1485900"/>
            <a:ext cx="10567721" cy="4229100"/>
          </a:xfrm>
          <a:prstGeom prst="rect">
            <a:avLst/>
          </a:prstGeom>
          <a:noFill/>
          <a:ln>
            <a:noFill/>
          </a:ln>
        </p:spPr>
      </p:pic>
      <p:sp>
        <p:nvSpPr>
          <p:cNvPr id="45" name="Google Shape;45;g2ef241b8ae1_0_24"/>
          <p:cNvSpPr/>
          <p:nvPr/>
        </p:nvSpPr>
        <p:spPr>
          <a:xfrm>
            <a:off x="4593741" y="1257300"/>
            <a:ext cx="15199500" cy="2612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12800"/>
              <a:buFont typeface="Chelsea Market"/>
              <a:buNone/>
            </a:pPr>
            <a:r>
              <a:rPr b="0" i="0" lang="en-US" sz="12800" u="none" cap="none" strike="noStrike">
                <a:solidFill>
                  <a:srgbClr val="272727"/>
                </a:solidFill>
                <a:latin typeface="Chelsea Market"/>
                <a:ea typeface="Chelsea Market"/>
                <a:cs typeface="Chelsea Market"/>
                <a:sym typeface="Chelsea Market"/>
              </a:rPr>
              <a:t>Table of Contents</a:t>
            </a:r>
            <a:endParaRPr b="0" i="0" sz="12800" u="none" cap="none" strike="noStrike">
              <a:solidFill>
                <a:schemeClr val="dk1"/>
              </a:solidFill>
              <a:latin typeface="Calibri"/>
              <a:ea typeface="Calibri"/>
              <a:cs typeface="Calibri"/>
              <a:sym typeface="Calibri"/>
            </a:endParaRPr>
          </a:p>
        </p:txBody>
      </p:sp>
      <p:sp>
        <p:nvSpPr>
          <p:cNvPr id="46" name="Google Shape;46;g2ef241b8ae1_0_24"/>
          <p:cNvSpPr/>
          <p:nvPr/>
        </p:nvSpPr>
        <p:spPr>
          <a:xfrm>
            <a:off x="1333667" y="4051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g2ef241b8ae1_0_24"/>
          <p:cNvSpPr/>
          <p:nvPr/>
        </p:nvSpPr>
        <p:spPr>
          <a:xfrm>
            <a:off x="1333667" y="4051300"/>
            <a:ext cx="1625700" cy="1625700"/>
          </a:xfrm>
          <a:prstGeom prst="roundRect">
            <a:avLst>
              <a:gd fmla="val 781313" name="adj"/>
            </a:avLst>
          </a:prstGeom>
          <a:solidFill>
            <a:srgbClr val="2127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g2ef241b8ae1_0_24"/>
          <p:cNvSpPr/>
          <p:nvPr/>
        </p:nvSpPr>
        <p:spPr>
          <a:xfrm>
            <a:off x="1771871" y="4375150"/>
            <a:ext cx="749400" cy="978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Chelsea Market"/>
              <a:buNone/>
            </a:pPr>
            <a:r>
              <a:rPr b="0" i="0" lang="en-US" sz="4800" u="none" cap="none" strike="noStrike">
                <a:solidFill>
                  <a:srgbClr val="FFFFFF"/>
                </a:solidFill>
                <a:latin typeface="Chelsea Market"/>
                <a:ea typeface="Chelsea Market"/>
                <a:cs typeface="Chelsea Market"/>
                <a:sym typeface="Chelsea Market"/>
              </a:rPr>
              <a:t>01</a:t>
            </a:r>
            <a:endParaRPr b="0" i="0" sz="4800" u="none" cap="none" strike="noStrike">
              <a:solidFill>
                <a:schemeClr val="dk1"/>
              </a:solidFill>
              <a:latin typeface="Calibri"/>
              <a:ea typeface="Calibri"/>
              <a:cs typeface="Calibri"/>
              <a:sym typeface="Calibri"/>
            </a:endParaRPr>
          </a:p>
        </p:txBody>
      </p:sp>
      <p:sp>
        <p:nvSpPr>
          <p:cNvPr id="49" name="Google Shape;49;g2ef241b8ae1_0_24"/>
          <p:cNvSpPr/>
          <p:nvPr/>
        </p:nvSpPr>
        <p:spPr>
          <a:xfrm>
            <a:off x="3162695" y="4121150"/>
            <a:ext cx="5487000" cy="148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g2ef241b8ae1_0_24"/>
          <p:cNvSpPr/>
          <p:nvPr/>
        </p:nvSpPr>
        <p:spPr>
          <a:xfrm>
            <a:off x="3162695" y="4121150"/>
            <a:ext cx="56904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helsea Market"/>
              <a:buNone/>
            </a:pPr>
            <a:r>
              <a:rPr b="0" i="0" lang="en-US" sz="4800" u="none" cap="none" strike="noStrike">
                <a:solidFill>
                  <a:srgbClr val="0E0E0E"/>
                </a:solidFill>
                <a:latin typeface="Chelsea Market"/>
                <a:ea typeface="Chelsea Market"/>
                <a:cs typeface="Chelsea Market"/>
                <a:sym typeface="Chelsea Market"/>
              </a:rPr>
              <a:t>Introduction</a:t>
            </a:r>
            <a:endParaRPr b="0" i="0" sz="4800" u="none" cap="none" strike="noStrike">
              <a:solidFill>
                <a:schemeClr val="dk1"/>
              </a:solidFill>
              <a:latin typeface="Calibri"/>
              <a:ea typeface="Calibri"/>
              <a:cs typeface="Calibri"/>
              <a:sym typeface="Calibri"/>
            </a:endParaRPr>
          </a:p>
        </p:txBody>
      </p:sp>
      <p:sp>
        <p:nvSpPr>
          <p:cNvPr id="51" name="Google Shape;51;g2ef241b8ae1_0_24"/>
          <p:cNvSpPr/>
          <p:nvPr/>
        </p:nvSpPr>
        <p:spPr>
          <a:xfrm>
            <a:off x="3162695" y="499745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52" name="Google Shape;52;g2ef241b8ae1_0_24"/>
          <p:cNvSpPr/>
          <p:nvPr/>
        </p:nvSpPr>
        <p:spPr>
          <a:xfrm>
            <a:off x="8891111" y="4051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g2ef241b8ae1_0_24"/>
          <p:cNvSpPr/>
          <p:nvPr/>
        </p:nvSpPr>
        <p:spPr>
          <a:xfrm>
            <a:off x="8891111" y="4051300"/>
            <a:ext cx="1625700" cy="1625700"/>
          </a:xfrm>
          <a:prstGeom prst="roundRect">
            <a:avLst>
              <a:gd fmla="val 781313" name="adj"/>
            </a:avLst>
          </a:prstGeom>
          <a:solidFill>
            <a:srgbClr val="2127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g2ef241b8ae1_0_24"/>
          <p:cNvSpPr/>
          <p:nvPr/>
        </p:nvSpPr>
        <p:spPr>
          <a:xfrm>
            <a:off x="9240405" y="4375150"/>
            <a:ext cx="927300" cy="978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Chelsea Market"/>
              <a:buNone/>
            </a:pPr>
            <a:r>
              <a:rPr b="0" i="0" lang="en-US" sz="4800" u="none" cap="none" strike="noStrike">
                <a:solidFill>
                  <a:srgbClr val="FFFFFF"/>
                </a:solidFill>
                <a:latin typeface="Chelsea Market"/>
                <a:ea typeface="Chelsea Market"/>
                <a:cs typeface="Chelsea Market"/>
                <a:sym typeface="Chelsea Market"/>
              </a:rPr>
              <a:t>02</a:t>
            </a:r>
            <a:endParaRPr b="0" i="0" sz="4800" u="none" cap="none" strike="noStrike">
              <a:solidFill>
                <a:schemeClr val="dk1"/>
              </a:solidFill>
              <a:latin typeface="Calibri"/>
              <a:ea typeface="Calibri"/>
              <a:cs typeface="Calibri"/>
              <a:sym typeface="Calibri"/>
            </a:endParaRPr>
          </a:p>
        </p:txBody>
      </p:sp>
      <p:sp>
        <p:nvSpPr>
          <p:cNvPr id="55" name="Google Shape;55;g2ef241b8ae1_0_24"/>
          <p:cNvSpPr/>
          <p:nvPr/>
        </p:nvSpPr>
        <p:spPr>
          <a:xfrm>
            <a:off x="10720140" y="4121150"/>
            <a:ext cx="5487000" cy="148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g2ef241b8ae1_0_24"/>
          <p:cNvSpPr/>
          <p:nvPr/>
        </p:nvSpPr>
        <p:spPr>
          <a:xfrm>
            <a:off x="10720140" y="4121150"/>
            <a:ext cx="56904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helsea Market"/>
              <a:buNone/>
            </a:pPr>
            <a:r>
              <a:rPr b="0" i="0" lang="en-US" sz="4800" u="none" cap="none" strike="noStrike">
                <a:solidFill>
                  <a:srgbClr val="0E0E0E"/>
                </a:solidFill>
                <a:latin typeface="Chelsea Market"/>
                <a:ea typeface="Chelsea Market"/>
                <a:cs typeface="Chelsea Market"/>
                <a:sym typeface="Chelsea Market"/>
              </a:rPr>
              <a:t>Encounters</a:t>
            </a:r>
            <a:endParaRPr b="0" i="0" sz="4800" u="none" cap="none" strike="noStrike">
              <a:solidFill>
                <a:schemeClr val="dk1"/>
              </a:solidFill>
              <a:latin typeface="Calibri"/>
              <a:ea typeface="Calibri"/>
              <a:cs typeface="Calibri"/>
              <a:sym typeface="Calibri"/>
            </a:endParaRPr>
          </a:p>
        </p:txBody>
      </p:sp>
      <p:sp>
        <p:nvSpPr>
          <p:cNvPr id="57" name="Google Shape;57;g2ef241b8ae1_0_24"/>
          <p:cNvSpPr/>
          <p:nvPr/>
        </p:nvSpPr>
        <p:spPr>
          <a:xfrm>
            <a:off x="10720140" y="499745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58" name="Google Shape;58;g2ef241b8ae1_0_24"/>
          <p:cNvSpPr/>
          <p:nvPr/>
        </p:nvSpPr>
        <p:spPr>
          <a:xfrm>
            <a:off x="1333667" y="70358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g2ef241b8ae1_0_24"/>
          <p:cNvSpPr/>
          <p:nvPr/>
        </p:nvSpPr>
        <p:spPr>
          <a:xfrm>
            <a:off x="1333667" y="7035800"/>
            <a:ext cx="1625700" cy="1625700"/>
          </a:xfrm>
          <a:prstGeom prst="roundRect">
            <a:avLst>
              <a:gd fmla="val 781313" name="adj"/>
            </a:avLst>
          </a:prstGeom>
          <a:solidFill>
            <a:srgbClr val="2127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g2ef241b8ae1_0_24"/>
          <p:cNvSpPr/>
          <p:nvPr/>
        </p:nvSpPr>
        <p:spPr>
          <a:xfrm>
            <a:off x="1682960" y="7359650"/>
            <a:ext cx="927300" cy="978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Chelsea Market"/>
              <a:buNone/>
            </a:pPr>
            <a:r>
              <a:rPr b="0" i="0" lang="en-US" sz="4800" u="none" cap="none" strike="noStrike">
                <a:solidFill>
                  <a:srgbClr val="FFFFFF"/>
                </a:solidFill>
                <a:latin typeface="Chelsea Market"/>
                <a:ea typeface="Chelsea Market"/>
                <a:cs typeface="Chelsea Market"/>
                <a:sym typeface="Chelsea Market"/>
              </a:rPr>
              <a:t>03</a:t>
            </a:r>
            <a:endParaRPr b="0" i="0" sz="4800" u="none" cap="none" strike="noStrike">
              <a:solidFill>
                <a:schemeClr val="dk1"/>
              </a:solidFill>
              <a:latin typeface="Calibri"/>
              <a:ea typeface="Calibri"/>
              <a:cs typeface="Calibri"/>
              <a:sym typeface="Calibri"/>
            </a:endParaRPr>
          </a:p>
        </p:txBody>
      </p:sp>
      <p:sp>
        <p:nvSpPr>
          <p:cNvPr id="61" name="Google Shape;61;g2ef241b8ae1_0_24"/>
          <p:cNvSpPr/>
          <p:nvPr/>
        </p:nvSpPr>
        <p:spPr>
          <a:xfrm>
            <a:off x="3162695" y="7105650"/>
            <a:ext cx="5487000" cy="148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g2ef241b8ae1_0_24"/>
          <p:cNvSpPr/>
          <p:nvPr/>
        </p:nvSpPr>
        <p:spPr>
          <a:xfrm>
            <a:off x="3162695" y="7105650"/>
            <a:ext cx="56904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helsea Market"/>
              <a:buNone/>
            </a:pPr>
            <a:r>
              <a:rPr b="0" i="0" lang="en-US" sz="4800" u="none" cap="none" strike="noStrike">
                <a:solidFill>
                  <a:srgbClr val="0E0E0E"/>
                </a:solidFill>
                <a:latin typeface="Chelsea Market"/>
                <a:ea typeface="Chelsea Market"/>
                <a:cs typeface="Chelsea Market"/>
                <a:sym typeface="Chelsea Market"/>
              </a:rPr>
              <a:t>Wonders</a:t>
            </a:r>
            <a:endParaRPr b="0" i="0" sz="4800" u="none" cap="none" strike="noStrike">
              <a:solidFill>
                <a:schemeClr val="dk1"/>
              </a:solidFill>
              <a:latin typeface="Calibri"/>
              <a:ea typeface="Calibri"/>
              <a:cs typeface="Calibri"/>
              <a:sym typeface="Calibri"/>
            </a:endParaRPr>
          </a:p>
        </p:txBody>
      </p:sp>
      <p:sp>
        <p:nvSpPr>
          <p:cNvPr id="63" name="Google Shape;63;g2ef241b8ae1_0_24"/>
          <p:cNvSpPr/>
          <p:nvPr/>
        </p:nvSpPr>
        <p:spPr>
          <a:xfrm>
            <a:off x="3162695" y="798195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64" name="Google Shape;64;g2ef241b8ae1_0_24"/>
          <p:cNvSpPr/>
          <p:nvPr/>
        </p:nvSpPr>
        <p:spPr>
          <a:xfrm>
            <a:off x="8891111" y="70358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g2ef241b8ae1_0_24"/>
          <p:cNvSpPr/>
          <p:nvPr/>
        </p:nvSpPr>
        <p:spPr>
          <a:xfrm>
            <a:off x="8891111" y="7035800"/>
            <a:ext cx="1625700" cy="1625700"/>
          </a:xfrm>
          <a:prstGeom prst="roundRect">
            <a:avLst>
              <a:gd fmla="val 781313" name="adj"/>
            </a:avLst>
          </a:prstGeom>
          <a:solidFill>
            <a:srgbClr val="2127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g2ef241b8ae1_0_24"/>
          <p:cNvSpPr/>
          <p:nvPr/>
        </p:nvSpPr>
        <p:spPr>
          <a:xfrm>
            <a:off x="9240405" y="7359650"/>
            <a:ext cx="927300" cy="978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Chelsea Market"/>
              <a:buNone/>
            </a:pPr>
            <a:r>
              <a:rPr b="0" i="0" lang="en-US" sz="4800" u="none" cap="none" strike="noStrike">
                <a:solidFill>
                  <a:srgbClr val="FFFFFF"/>
                </a:solidFill>
                <a:latin typeface="Chelsea Market"/>
                <a:ea typeface="Chelsea Market"/>
                <a:cs typeface="Chelsea Market"/>
                <a:sym typeface="Chelsea Market"/>
              </a:rPr>
              <a:t>04</a:t>
            </a:r>
            <a:endParaRPr b="0" i="0" sz="4800" u="none" cap="none" strike="noStrike">
              <a:solidFill>
                <a:schemeClr val="dk1"/>
              </a:solidFill>
              <a:latin typeface="Calibri"/>
              <a:ea typeface="Calibri"/>
              <a:cs typeface="Calibri"/>
              <a:sym typeface="Calibri"/>
            </a:endParaRPr>
          </a:p>
        </p:txBody>
      </p:sp>
      <p:sp>
        <p:nvSpPr>
          <p:cNvPr id="67" name="Google Shape;67;g2ef241b8ae1_0_24"/>
          <p:cNvSpPr/>
          <p:nvPr/>
        </p:nvSpPr>
        <p:spPr>
          <a:xfrm>
            <a:off x="10720140" y="7105650"/>
            <a:ext cx="5487000" cy="148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g2ef241b8ae1_0_24"/>
          <p:cNvSpPr/>
          <p:nvPr/>
        </p:nvSpPr>
        <p:spPr>
          <a:xfrm>
            <a:off x="10720140" y="7105650"/>
            <a:ext cx="56904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helsea Market"/>
              <a:buNone/>
            </a:pPr>
            <a:r>
              <a:rPr b="0" i="0" lang="en-US" sz="4800" u="none" cap="none" strike="noStrike">
                <a:solidFill>
                  <a:srgbClr val="0E0E0E"/>
                </a:solidFill>
                <a:latin typeface="Chelsea Market"/>
                <a:ea typeface="Chelsea Market"/>
                <a:cs typeface="Chelsea Market"/>
                <a:sym typeface="Chelsea Market"/>
              </a:rPr>
              <a:t>Magic</a:t>
            </a:r>
            <a:endParaRPr b="0" i="0" sz="4800" u="none" cap="none" strike="noStrike">
              <a:solidFill>
                <a:schemeClr val="dk1"/>
              </a:solidFill>
              <a:latin typeface="Calibri"/>
              <a:ea typeface="Calibri"/>
              <a:cs typeface="Calibri"/>
              <a:sym typeface="Calibri"/>
            </a:endParaRPr>
          </a:p>
        </p:txBody>
      </p:sp>
      <p:sp>
        <p:nvSpPr>
          <p:cNvPr id="69" name="Google Shape;69;g2ef241b8ae1_0_24"/>
          <p:cNvSpPr/>
          <p:nvPr/>
        </p:nvSpPr>
        <p:spPr>
          <a:xfrm>
            <a:off x="10720140" y="798195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sp>
        <p:nvSpPr>
          <p:cNvPr id="70" name="Google Shape;70;g2ef241b8ae1_0_24"/>
          <p:cNvSpPr/>
          <p:nvPr/>
        </p:nvSpPr>
        <p:spPr>
          <a:xfrm>
            <a:off x="1333667" y="10020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g2ef241b8ae1_0_24"/>
          <p:cNvSpPr/>
          <p:nvPr/>
        </p:nvSpPr>
        <p:spPr>
          <a:xfrm>
            <a:off x="1333667" y="10020300"/>
            <a:ext cx="1625700" cy="1625700"/>
          </a:xfrm>
          <a:prstGeom prst="roundRect">
            <a:avLst>
              <a:gd fmla="val 781313" name="adj"/>
            </a:avLst>
          </a:prstGeom>
          <a:solidFill>
            <a:srgbClr val="2127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g2ef241b8ae1_0_24"/>
          <p:cNvSpPr/>
          <p:nvPr/>
        </p:nvSpPr>
        <p:spPr>
          <a:xfrm>
            <a:off x="1682960" y="10344150"/>
            <a:ext cx="927300" cy="978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Chelsea Market"/>
              <a:buNone/>
            </a:pPr>
            <a:r>
              <a:rPr b="0" i="0" lang="en-US" sz="4800" u="none" cap="none" strike="noStrike">
                <a:solidFill>
                  <a:srgbClr val="FFFFFF"/>
                </a:solidFill>
                <a:latin typeface="Chelsea Market"/>
                <a:ea typeface="Chelsea Market"/>
                <a:cs typeface="Chelsea Market"/>
                <a:sym typeface="Chelsea Market"/>
              </a:rPr>
              <a:t>05</a:t>
            </a:r>
            <a:endParaRPr b="0" i="0" sz="4800" u="none" cap="none" strike="noStrike">
              <a:solidFill>
                <a:schemeClr val="dk1"/>
              </a:solidFill>
              <a:latin typeface="Calibri"/>
              <a:ea typeface="Calibri"/>
              <a:cs typeface="Calibri"/>
              <a:sym typeface="Calibri"/>
            </a:endParaRPr>
          </a:p>
        </p:txBody>
      </p:sp>
      <p:sp>
        <p:nvSpPr>
          <p:cNvPr id="73" name="Google Shape;73;g2ef241b8ae1_0_24"/>
          <p:cNvSpPr/>
          <p:nvPr/>
        </p:nvSpPr>
        <p:spPr>
          <a:xfrm>
            <a:off x="3162695" y="10090150"/>
            <a:ext cx="5487000" cy="148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g2ef241b8ae1_0_24"/>
          <p:cNvSpPr/>
          <p:nvPr/>
        </p:nvSpPr>
        <p:spPr>
          <a:xfrm>
            <a:off x="3162695" y="10090150"/>
            <a:ext cx="56904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helsea Market"/>
              <a:buNone/>
            </a:pPr>
            <a:r>
              <a:rPr b="0" i="0" lang="en-US" sz="4800" u="none" cap="none" strike="noStrike">
                <a:solidFill>
                  <a:srgbClr val="0E0E0E"/>
                </a:solidFill>
                <a:latin typeface="Chelsea Market"/>
                <a:ea typeface="Chelsea Market"/>
                <a:cs typeface="Chelsea Market"/>
                <a:sym typeface="Chelsea Market"/>
              </a:rPr>
              <a:t>Adventure</a:t>
            </a:r>
            <a:endParaRPr b="0" i="0" sz="4800" u="none" cap="none" strike="noStrike">
              <a:solidFill>
                <a:schemeClr val="dk1"/>
              </a:solidFill>
              <a:latin typeface="Calibri"/>
              <a:ea typeface="Calibri"/>
              <a:cs typeface="Calibri"/>
              <a:sym typeface="Calibri"/>
            </a:endParaRPr>
          </a:p>
        </p:txBody>
      </p:sp>
      <p:sp>
        <p:nvSpPr>
          <p:cNvPr id="75" name="Google Shape;75;g2ef241b8ae1_0_24"/>
          <p:cNvSpPr/>
          <p:nvPr/>
        </p:nvSpPr>
        <p:spPr>
          <a:xfrm>
            <a:off x="3162695" y="1096645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Happily Ever After</a:t>
            </a:r>
            <a:endParaRPr b="0" i="0" sz="3200" u="none" cap="none" strike="noStrike">
              <a:solidFill>
                <a:schemeClr val="dk1"/>
              </a:solidFill>
              <a:latin typeface="Calibri"/>
              <a:ea typeface="Calibri"/>
              <a:cs typeface="Calibri"/>
              <a:sym typeface="Calibri"/>
            </a:endParaRPr>
          </a:p>
        </p:txBody>
      </p:sp>
      <p:sp>
        <p:nvSpPr>
          <p:cNvPr id="76" name="Google Shape;76;g2ef241b8ae1_0_24"/>
          <p:cNvSpPr/>
          <p:nvPr/>
        </p:nvSpPr>
        <p:spPr>
          <a:xfrm>
            <a:off x="8891111" y="10020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g2ef241b8ae1_0_24"/>
          <p:cNvSpPr/>
          <p:nvPr/>
        </p:nvSpPr>
        <p:spPr>
          <a:xfrm>
            <a:off x="8891111" y="10020300"/>
            <a:ext cx="1625700" cy="1625700"/>
          </a:xfrm>
          <a:prstGeom prst="roundRect">
            <a:avLst>
              <a:gd fmla="val 781313" name="adj"/>
            </a:avLst>
          </a:prstGeom>
          <a:solidFill>
            <a:srgbClr val="2127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g2ef241b8ae1_0_24"/>
          <p:cNvSpPr/>
          <p:nvPr/>
        </p:nvSpPr>
        <p:spPr>
          <a:xfrm>
            <a:off x="9265808" y="10344150"/>
            <a:ext cx="876300" cy="978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Chelsea Market"/>
              <a:buNone/>
            </a:pPr>
            <a:r>
              <a:rPr b="0" i="0" lang="en-US" sz="4800" u="none" cap="none" strike="noStrike">
                <a:solidFill>
                  <a:srgbClr val="FFFFFF"/>
                </a:solidFill>
                <a:latin typeface="Chelsea Market"/>
                <a:ea typeface="Chelsea Market"/>
                <a:cs typeface="Chelsea Market"/>
                <a:sym typeface="Chelsea Market"/>
              </a:rPr>
              <a:t>06</a:t>
            </a:r>
            <a:endParaRPr b="0" i="0" sz="4800" u="none" cap="none" strike="noStrike">
              <a:solidFill>
                <a:schemeClr val="dk1"/>
              </a:solidFill>
              <a:latin typeface="Calibri"/>
              <a:ea typeface="Calibri"/>
              <a:cs typeface="Calibri"/>
              <a:sym typeface="Calibri"/>
            </a:endParaRPr>
          </a:p>
        </p:txBody>
      </p:sp>
      <p:sp>
        <p:nvSpPr>
          <p:cNvPr id="79" name="Google Shape;79;g2ef241b8ae1_0_24"/>
          <p:cNvSpPr/>
          <p:nvPr/>
        </p:nvSpPr>
        <p:spPr>
          <a:xfrm>
            <a:off x="10720140" y="10090150"/>
            <a:ext cx="5487000" cy="148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g2ef241b8ae1_0_24"/>
          <p:cNvSpPr/>
          <p:nvPr/>
        </p:nvSpPr>
        <p:spPr>
          <a:xfrm>
            <a:off x="10720140" y="10090150"/>
            <a:ext cx="56904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helsea Market"/>
              <a:buNone/>
            </a:pPr>
            <a:r>
              <a:rPr b="0" i="0" lang="en-US" sz="4800" u="none" cap="none" strike="noStrike">
                <a:solidFill>
                  <a:srgbClr val="0E0E0E"/>
                </a:solidFill>
                <a:latin typeface="Chelsea Market"/>
                <a:ea typeface="Chelsea Market"/>
                <a:cs typeface="Chelsea Market"/>
                <a:sym typeface="Chelsea Market"/>
              </a:rPr>
              <a:t>Conclusion</a:t>
            </a:r>
            <a:endParaRPr b="0" i="0" sz="4800" u="none" cap="none" strike="noStrike">
              <a:solidFill>
                <a:schemeClr val="dk1"/>
              </a:solidFill>
              <a:latin typeface="Calibri"/>
              <a:ea typeface="Calibri"/>
              <a:cs typeface="Calibri"/>
              <a:sym typeface="Calibri"/>
            </a:endParaRPr>
          </a:p>
        </p:txBody>
      </p:sp>
      <p:sp>
        <p:nvSpPr>
          <p:cNvPr id="81" name="Google Shape;81;g2ef241b8ae1_0_24"/>
          <p:cNvSpPr/>
          <p:nvPr/>
        </p:nvSpPr>
        <p:spPr>
          <a:xfrm>
            <a:off x="10720140" y="1096645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Embrace the Fantasy</a:t>
            </a:r>
            <a:endParaRPr b="0" i="0" sz="3200" u="none" cap="none" strike="noStrike">
              <a:solidFill>
                <a:schemeClr val="dk1"/>
              </a:solidFill>
              <a:latin typeface="Calibri"/>
              <a:ea typeface="Calibri"/>
              <a:cs typeface="Calibri"/>
              <a:sym typeface="Calibri"/>
            </a:endParaRPr>
          </a:p>
        </p:txBody>
      </p:sp>
      <p:pic>
        <p:nvPicPr>
          <p:cNvPr descr=" " id="82" name="Google Shape;82;g2ef241b8ae1_0_24"/>
          <p:cNvPicPr preferRelativeResize="0"/>
          <p:nvPr/>
        </p:nvPicPr>
        <p:blipFill rotWithShape="1">
          <a:blip r:embed="rId6">
            <a:alphaModFix/>
          </a:blip>
          <a:srcRect b="0" l="0" r="0" t="0"/>
          <a:stretch/>
        </p:blipFill>
        <p:spPr>
          <a:xfrm>
            <a:off x="15025978" y="3492500"/>
            <a:ext cx="8980022" cy="8775700"/>
          </a:xfrm>
          <a:prstGeom prst="rect">
            <a:avLst/>
          </a:prstGeom>
          <a:noFill/>
          <a:ln>
            <a:noFill/>
          </a:ln>
        </p:spPr>
      </p:pic>
      <p:sp>
        <p:nvSpPr>
          <p:cNvPr id="83" name="Google Shape;83;g2ef241b8ae1_0_2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4" name="Google Shape;84;g2ef241b8ae1_0_24"/>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DDD4"/>
        </a:solidFill>
      </p:bgPr>
    </p:bg>
    <p:spTree>
      <p:nvGrpSpPr>
        <p:cNvPr id="89" name="Shape 89"/>
        <p:cNvGrpSpPr/>
        <p:nvPr/>
      </p:nvGrpSpPr>
      <p:grpSpPr>
        <a:xfrm>
          <a:off x="0" y="0"/>
          <a:ext cx="0" cy="0"/>
          <a:chOff x="0" y="0"/>
          <a:chExt cx="0" cy="0"/>
        </a:xfrm>
      </p:grpSpPr>
      <p:pic>
        <p:nvPicPr>
          <p:cNvPr descr=" " id="90" name="Google Shape;90;g2ef241b8ae1_0_71"/>
          <p:cNvPicPr preferRelativeResize="0"/>
          <p:nvPr/>
        </p:nvPicPr>
        <p:blipFill rotWithShape="1">
          <a:blip r:embed="rId3">
            <a:alphaModFix/>
          </a:blip>
          <a:srcRect b="0" l="0" r="0" t="0"/>
          <a:stretch/>
        </p:blipFill>
        <p:spPr>
          <a:xfrm>
            <a:off x="17934642" y="1378951"/>
            <a:ext cx="4725025" cy="4724434"/>
          </a:xfrm>
          <a:prstGeom prst="rect">
            <a:avLst/>
          </a:prstGeom>
          <a:noFill/>
          <a:ln>
            <a:noFill/>
          </a:ln>
        </p:spPr>
      </p:pic>
      <p:pic>
        <p:nvPicPr>
          <p:cNvPr descr=" " id="91" name="Google Shape;91;g2ef241b8ae1_0_71"/>
          <p:cNvPicPr preferRelativeResize="0"/>
          <p:nvPr/>
        </p:nvPicPr>
        <p:blipFill rotWithShape="1">
          <a:blip r:embed="rId4">
            <a:alphaModFix/>
          </a:blip>
          <a:srcRect b="0" l="0" r="0" t="0"/>
          <a:stretch/>
        </p:blipFill>
        <p:spPr>
          <a:xfrm>
            <a:off x="18291554" y="1130300"/>
            <a:ext cx="4776631" cy="4776208"/>
          </a:xfrm>
          <a:prstGeom prst="rect">
            <a:avLst/>
          </a:prstGeom>
          <a:noFill/>
          <a:ln>
            <a:noFill/>
          </a:ln>
        </p:spPr>
      </p:pic>
      <p:pic>
        <p:nvPicPr>
          <p:cNvPr descr=" " id="92" name="Google Shape;92;g2ef241b8ae1_0_71"/>
          <p:cNvPicPr preferRelativeResize="0"/>
          <p:nvPr/>
        </p:nvPicPr>
        <p:blipFill rotWithShape="1">
          <a:blip r:embed="rId5">
            <a:alphaModFix/>
          </a:blip>
          <a:srcRect b="0" l="0" r="0" t="0"/>
          <a:stretch/>
        </p:blipFill>
        <p:spPr>
          <a:xfrm>
            <a:off x="0" y="8547100"/>
            <a:ext cx="5172746" cy="5168900"/>
          </a:xfrm>
          <a:prstGeom prst="rect">
            <a:avLst/>
          </a:prstGeom>
          <a:noFill/>
          <a:ln>
            <a:noFill/>
          </a:ln>
        </p:spPr>
      </p:pic>
      <p:sp>
        <p:nvSpPr>
          <p:cNvPr id="93" name="Google Shape;93;g2ef241b8ae1_0_7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4" name="Google Shape;94;g2ef241b8ae1_0_71"/>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95" name="Google Shape;95;g2ef241b8ae1_0_71"/>
          <p:cNvSpPr/>
          <p:nvPr/>
        </p:nvSpPr>
        <p:spPr>
          <a:xfrm>
            <a:off x="2959470" y="2743200"/>
            <a:ext cx="16647600" cy="1634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Chelsea Market"/>
              <a:buNone/>
            </a:pPr>
            <a:r>
              <a:rPr b="0" i="0" lang="en-US" sz="8000" u="none" cap="none" strike="noStrike">
                <a:solidFill>
                  <a:srgbClr val="272727"/>
                </a:solidFill>
                <a:latin typeface="Chelsea Market"/>
                <a:ea typeface="Chelsea Market"/>
                <a:cs typeface="Chelsea Market"/>
                <a:sym typeface="Chelsea Market"/>
              </a:rPr>
              <a:t>The Realm of the Extraordinary</a:t>
            </a:r>
            <a:endParaRPr b="0" i="0" sz="8000" u="none" cap="none" strike="noStrike">
              <a:solidFill>
                <a:schemeClr val="dk1"/>
              </a:solidFill>
              <a:latin typeface="Calibri"/>
              <a:ea typeface="Calibri"/>
              <a:cs typeface="Calibri"/>
              <a:sym typeface="Calibri"/>
            </a:endParaRPr>
          </a:p>
        </p:txBody>
      </p:sp>
      <p:sp>
        <p:nvSpPr>
          <p:cNvPr id="96" name="Google Shape;96;g2ef241b8ae1_0_71"/>
          <p:cNvSpPr/>
          <p:nvPr/>
        </p:nvSpPr>
        <p:spPr>
          <a:xfrm>
            <a:off x="2959470" y="47371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97" name="Google Shape;97;g2ef241b8ae1_0_71"/>
          <p:cNvSpPr/>
          <p:nvPr/>
        </p:nvSpPr>
        <p:spPr>
          <a:xfrm>
            <a:off x="12701588" y="47371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DDD4"/>
        </a:solidFill>
      </p:bgPr>
    </p:bg>
    <p:spTree>
      <p:nvGrpSpPr>
        <p:cNvPr id="102" name="Shape 102"/>
        <p:cNvGrpSpPr/>
        <p:nvPr/>
      </p:nvGrpSpPr>
      <p:grpSpPr>
        <a:xfrm>
          <a:off x="0" y="0"/>
          <a:ext cx="0" cy="0"/>
          <a:chOff x="0" y="0"/>
          <a:chExt cx="0" cy="0"/>
        </a:xfrm>
      </p:grpSpPr>
      <p:pic>
        <p:nvPicPr>
          <p:cNvPr descr=" " id="103" name="Google Shape;103;g2ef241b8ae1_0_83"/>
          <p:cNvPicPr preferRelativeResize="0"/>
          <p:nvPr/>
        </p:nvPicPr>
        <p:blipFill rotWithShape="1">
          <a:blip r:embed="rId3">
            <a:alphaModFix/>
          </a:blip>
          <a:srcRect b="0" l="0" r="0" t="0"/>
          <a:stretch/>
        </p:blipFill>
        <p:spPr>
          <a:xfrm>
            <a:off x="2157478" y="1208757"/>
            <a:ext cx="2862490" cy="5724265"/>
          </a:xfrm>
          <a:prstGeom prst="rect">
            <a:avLst/>
          </a:prstGeom>
          <a:noFill/>
          <a:ln>
            <a:noFill/>
          </a:ln>
        </p:spPr>
      </p:pic>
      <p:pic>
        <p:nvPicPr>
          <p:cNvPr descr=" " id="104" name="Google Shape;104;g2ef241b8ae1_0_83"/>
          <p:cNvPicPr preferRelativeResize="0"/>
          <p:nvPr/>
        </p:nvPicPr>
        <p:blipFill rotWithShape="1">
          <a:blip r:embed="rId4">
            <a:alphaModFix/>
          </a:blip>
          <a:srcRect b="0" l="0" r="0" t="0"/>
          <a:stretch/>
        </p:blipFill>
        <p:spPr>
          <a:xfrm>
            <a:off x="673184" y="1155700"/>
            <a:ext cx="2968596" cy="5830354"/>
          </a:xfrm>
          <a:prstGeom prst="rect">
            <a:avLst/>
          </a:prstGeom>
          <a:noFill/>
          <a:ln>
            <a:noFill/>
          </a:ln>
        </p:spPr>
      </p:pic>
      <p:pic>
        <p:nvPicPr>
          <p:cNvPr descr=" " id="105" name="Google Shape;105;g2ef241b8ae1_0_83"/>
          <p:cNvPicPr preferRelativeResize="0"/>
          <p:nvPr/>
        </p:nvPicPr>
        <p:blipFill rotWithShape="1">
          <a:blip r:embed="rId5">
            <a:alphaModFix/>
          </a:blip>
          <a:srcRect b="0" l="0" r="0" t="0"/>
          <a:stretch/>
        </p:blipFill>
        <p:spPr>
          <a:xfrm>
            <a:off x="19636654" y="8839200"/>
            <a:ext cx="4128016" cy="4127500"/>
          </a:xfrm>
          <a:prstGeom prst="rect">
            <a:avLst/>
          </a:prstGeom>
          <a:noFill/>
          <a:ln>
            <a:noFill/>
          </a:ln>
        </p:spPr>
      </p:pic>
      <p:sp>
        <p:nvSpPr>
          <p:cNvPr id="106" name="Google Shape;106;g2ef241b8ae1_0_8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7" name="Google Shape;107;g2ef241b8ae1_0_83"/>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108" name="Google Shape;108;g2ef241b8ae1_0_83"/>
          <p:cNvPicPr preferRelativeResize="0"/>
          <p:nvPr/>
        </p:nvPicPr>
        <p:blipFill rotWithShape="1">
          <a:blip r:embed="rId7">
            <a:alphaModFix/>
          </a:blip>
          <a:srcRect b="0" l="0" r="0" t="0"/>
          <a:stretch/>
        </p:blipFill>
        <p:spPr>
          <a:xfrm>
            <a:off x="0" y="0"/>
            <a:ext cx="11685461" cy="13716000"/>
          </a:xfrm>
          <a:prstGeom prst="rect">
            <a:avLst/>
          </a:prstGeom>
          <a:noFill/>
          <a:ln>
            <a:noFill/>
          </a:ln>
        </p:spPr>
      </p:pic>
      <p:sp>
        <p:nvSpPr>
          <p:cNvPr id="109" name="Google Shape;109;g2ef241b8ae1_0_83"/>
          <p:cNvSpPr/>
          <p:nvPr/>
        </p:nvSpPr>
        <p:spPr>
          <a:xfrm>
            <a:off x="13057232" y="2705100"/>
            <a:ext cx="9907200" cy="341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0" name="Google Shape;110;g2ef241b8ae1_0_83"/>
          <p:cNvPicPr preferRelativeResize="0"/>
          <p:nvPr/>
        </p:nvPicPr>
        <p:blipFill rotWithShape="1">
          <a:blip r:embed="rId8">
            <a:alphaModFix/>
          </a:blip>
          <a:srcRect b="0" l="0" r="0" t="0"/>
          <a:stretch/>
        </p:blipFill>
        <p:spPr>
          <a:xfrm>
            <a:off x="13057232" y="3600450"/>
            <a:ext cx="1665489" cy="1625600"/>
          </a:xfrm>
          <a:prstGeom prst="rect">
            <a:avLst/>
          </a:prstGeom>
          <a:noFill/>
          <a:ln>
            <a:noFill/>
          </a:ln>
        </p:spPr>
      </p:pic>
      <p:sp>
        <p:nvSpPr>
          <p:cNvPr id="111" name="Google Shape;111;g2ef241b8ae1_0_83"/>
          <p:cNvSpPr/>
          <p:nvPr/>
        </p:nvSpPr>
        <p:spPr>
          <a:xfrm>
            <a:off x="15129172" y="2705100"/>
            <a:ext cx="7835400" cy="341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g2ef241b8ae1_0_83"/>
          <p:cNvSpPr/>
          <p:nvPr/>
        </p:nvSpPr>
        <p:spPr>
          <a:xfrm>
            <a:off x="15129172" y="2705100"/>
            <a:ext cx="80385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helsea Market"/>
              <a:buNone/>
            </a:pPr>
            <a:r>
              <a:rPr b="0" i="0" lang="en-US" sz="4800" u="none" cap="none" strike="noStrike">
                <a:solidFill>
                  <a:srgbClr val="0E0E0E"/>
                </a:solidFill>
                <a:latin typeface="Chelsea Market"/>
                <a:ea typeface="Chelsea Market"/>
                <a:cs typeface="Chelsea Market"/>
                <a:sym typeface="Chelsea Market"/>
              </a:rPr>
              <a:t>Unicorn Sightings</a:t>
            </a:r>
            <a:endParaRPr b="0" i="0" sz="4800" u="none" cap="none" strike="noStrike">
              <a:solidFill>
                <a:schemeClr val="dk1"/>
              </a:solidFill>
              <a:latin typeface="Calibri"/>
              <a:ea typeface="Calibri"/>
              <a:cs typeface="Calibri"/>
              <a:sym typeface="Calibri"/>
            </a:endParaRPr>
          </a:p>
        </p:txBody>
      </p:sp>
      <p:sp>
        <p:nvSpPr>
          <p:cNvPr id="113" name="Google Shape;113;g2ef241b8ae1_0_83"/>
          <p:cNvSpPr/>
          <p:nvPr/>
        </p:nvSpPr>
        <p:spPr>
          <a:xfrm>
            <a:off x="15129172" y="3683000"/>
            <a:ext cx="79707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14" name="Google Shape;114;g2ef241b8ae1_0_83"/>
          <p:cNvSpPr/>
          <p:nvPr/>
        </p:nvSpPr>
        <p:spPr>
          <a:xfrm>
            <a:off x="13057232" y="6858000"/>
            <a:ext cx="9907200" cy="341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5" name="Google Shape;115;g2ef241b8ae1_0_83"/>
          <p:cNvPicPr preferRelativeResize="0"/>
          <p:nvPr/>
        </p:nvPicPr>
        <p:blipFill rotWithShape="1">
          <a:blip r:embed="rId9">
            <a:alphaModFix/>
          </a:blip>
          <a:srcRect b="0" l="0" r="0" t="0"/>
          <a:stretch/>
        </p:blipFill>
        <p:spPr>
          <a:xfrm>
            <a:off x="13057232" y="7753350"/>
            <a:ext cx="1631097" cy="1625600"/>
          </a:xfrm>
          <a:prstGeom prst="rect">
            <a:avLst/>
          </a:prstGeom>
          <a:noFill/>
          <a:ln>
            <a:noFill/>
          </a:ln>
        </p:spPr>
      </p:pic>
      <p:sp>
        <p:nvSpPr>
          <p:cNvPr id="116" name="Google Shape;116;g2ef241b8ae1_0_83"/>
          <p:cNvSpPr/>
          <p:nvPr/>
        </p:nvSpPr>
        <p:spPr>
          <a:xfrm>
            <a:off x="15094779" y="6858000"/>
            <a:ext cx="7869600" cy="341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g2ef241b8ae1_0_83"/>
          <p:cNvSpPr/>
          <p:nvPr/>
        </p:nvSpPr>
        <p:spPr>
          <a:xfrm>
            <a:off x="15094779" y="6858000"/>
            <a:ext cx="80730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helsea Market"/>
              <a:buNone/>
            </a:pPr>
            <a:r>
              <a:rPr b="0" i="0" lang="en-US" sz="4800" u="none" cap="none" strike="noStrike">
                <a:solidFill>
                  <a:srgbClr val="0E0E0E"/>
                </a:solidFill>
                <a:latin typeface="Chelsea Market"/>
                <a:ea typeface="Chelsea Market"/>
                <a:cs typeface="Chelsea Market"/>
                <a:sym typeface="Chelsea Market"/>
              </a:rPr>
              <a:t>Dragon Taming</a:t>
            </a:r>
            <a:endParaRPr b="0" i="0" sz="4800" u="none" cap="none" strike="noStrike">
              <a:solidFill>
                <a:schemeClr val="dk1"/>
              </a:solidFill>
              <a:latin typeface="Calibri"/>
              <a:ea typeface="Calibri"/>
              <a:cs typeface="Calibri"/>
              <a:sym typeface="Calibri"/>
            </a:endParaRPr>
          </a:p>
        </p:txBody>
      </p:sp>
      <p:sp>
        <p:nvSpPr>
          <p:cNvPr id="118" name="Google Shape;118;g2ef241b8ae1_0_83"/>
          <p:cNvSpPr/>
          <p:nvPr/>
        </p:nvSpPr>
        <p:spPr>
          <a:xfrm>
            <a:off x="15094779" y="7835900"/>
            <a:ext cx="80052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DDD4"/>
        </a:solidFill>
      </p:bgPr>
    </p:bg>
    <p:spTree>
      <p:nvGrpSpPr>
        <p:cNvPr id="123" name="Shape 123"/>
        <p:cNvGrpSpPr/>
        <p:nvPr/>
      </p:nvGrpSpPr>
      <p:grpSpPr>
        <a:xfrm>
          <a:off x="0" y="0"/>
          <a:ext cx="0" cy="0"/>
          <a:chOff x="0" y="0"/>
          <a:chExt cx="0" cy="0"/>
        </a:xfrm>
      </p:grpSpPr>
      <p:pic>
        <p:nvPicPr>
          <p:cNvPr descr=" " id="124" name="Google Shape;124;g2ef241b8ae1_0_103"/>
          <p:cNvPicPr preferRelativeResize="0"/>
          <p:nvPr/>
        </p:nvPicPr>
        <p:blipFill rotWithShape="1">
          <a:blip r:embed="rId3">
            <a:alphaModFix/>
          </a:blip>
          <a:srcRect b="0" l="0" r="0" t="0"/>
          <a:stretch/>
        </p:blipFill>
        <p:spPr>
          <a:xfrm>
            <a:off x="1740158" y="7784889"/>
            <a:ext cx="4331412" cy="4330874"/>
          </a:xfrm>
          <a:prstGeom prst="rect">
            <a:avLst/>
          </a:prstGeom>
          <a:noFill/>
          <a:ln>
            <a:noFill/>
          </a:ln>
        </p:spPr>
      </p:pic>
      <p:pic>
        <p:nvPicPr>
          <p:cNvPr descr=" " id="125" name="Google Shape;125;g2ef241b8ae1_0_103"/>
          <p:cNvPicPr preferRelativeResize="0"/>
          <p:nvPr/>
        </p:nvPicPr>
        <p:blipFill rotWithShape="1">
          <a:blip r:embed="rId4">
            <a:alphaModFix/>
          </a:blip>
          <a:srcRect b="0" l="0" r="0" t="0"/>
          <a:stretch/>
        </p:blipFill>
        <p:spPr>
          <a:xfrm>
            <a:off x="812902" y="6858000"/>
            <a:ext cx="6185669" cy="6184906"/>
          </a:xfrm>
          <a:prstGeom prst="rect">
            <a:avLst/>
          </a:prstGeom>
          <a:noFill/>
          <a:ln>
            <a:noFill/>
          </a:ln>
        </p:spPr>
      </p:pic>
      <p:pic>
        <p:nvPicPr>
          <p:cNvPr descr=" " id="126" name="Google Shape;126;g2ef241b8ae1_0_103"/>
          <p:cNvPicPr preferRelativeResize="0"/>
          <p:nvPr/>
        </p:nvPicPr>
        <p:blipFill rotWithShape="1">
          <a:blip r:embed="rId5">
            <a:alphaModFix/>
          </a:blip>
          <a:srcRect b="0" l="0" r="0" t="0"/>
          <a:stretch/>
        </p:blipFill>
        <p:spPr>
          <a:xfrm>
            <a:off x="12193524" y="1485900"/>
            <a:ext cx="10567721" cy="4229100"/>
          </a:xfrm>
          <a:prstGeom prst="rect">
            <a:avLst/>
          </a:prstGeom>
          <a:noFill/>
          <a:ln>
            <a:noFill/>
          </a:ln>
        </p:spPr>
      </p:pic>
      <p:sp>
        <p:nvSpPr>
          <p:cNvPr id="127" name="Google Shape;127;g2ef241b8ae1_0_10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8" name="Google Shape;128;g2ef241b8ae1_0_103"/>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129" name="Google Shape;129;g2ef241b8ae1_0_103"/>
          <p:cNvSpPr/>
          <p:nvPr/>
        </p:nvSpPr>
        <p:spPr>
          <a:xfrm>
            <a:off x="3543743"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0" name="Google Shape;130;g2ef241b8ae1_0_103"/>
          <p:cNvPicPr preferRelativeResize="0"/>
          <p:nvPr/>
        </p:nvPicPr>
        <p:blipFill rotWithShape="1">
          <a:blip r:embed="rId7">
            <a:alphaModFix/>
          </a:blip>
          <a:srcRect b="0" l="0" r="0" t="0"/>
          <a:stretch/>
        </p:blipFill>
        <p:spPr>
          <a:xfrm>
            <a:off x="6794453" y="1384300"/>
            <a:ext cx="1627592" cy="1625600"/>
          </a:xfrm>
          <a:prstGeom prst="rect">
            <a:avLst/>
          </a:prstGeom>
          <a:noFill/>
          <a:ln>
            <a:noFill/>
          </a:ln>
        </p:spPr>
      </p:pic>
      <p:sp>
        <p:nvSpPr>
          <p:cNvPr id="131" name="Google Shape;131;g2ef241b8ae1_0_103"/>
          <p:cNvSpPr/>
          <p:nvPr/>
        </p:nvSpPr>
        <p:spPr>
          <a:xfrm>
            <a:off x="4921865" y="3619500"/>
            <a:ext cx="5372700" cy="77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g2ef241b8ae1_0_103"/>
          <p:cNvSpPr/>
          <p:nvPr/>
        </p:nvSpPr>
        <p:spPr>
          <a:xfrm>
            <a:off x="4921865" y="3619500"/>
            <a:ext cx="55761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helsea Market"/>
              <a:buNone/>
            </a:pPr>
            <a:r>
              <a:rPr b="0" i="0" lang="en-US" sz="4800" u="none" cap="none" strike="noStrike">
                <a:solidFill>
                  <a:srgbClr val="0E0E0E"/>
                </a:solidFill>
                <a:latin typeface="Chelsea Market"/>
                <a:ea typeface="Chelsea Market"/>
                <a:cs typeface="Chelsea Market"/>
                <a:sym typeface="Chelsea Market"/>
              </a:rPr>
              <a:t>Unicorn Sightings</a:t>
            </a:r>
            <a:endParaRPr b="0" i="0" sz="4800" u="none" cap="none" strike="noStrike">
              <a:solidFill>
                <a:schemeClr val="dk1"/>
              </a:solidFill>
              <a:latin typeface="Calibri"/>
              <a:ea typeface="Calibri"/>
              <a:cs typeface="Calibri"/>
              <a:sym typeface="Calibri"/>
            </a:endParaRPr>
          </a:p>
        </p:txBody>
      </p:sp>
      <p:sp>
        <p:nvSpPr>
          <p:cNvPr id="133" name="Google Shape;133;g2ef241b8ae1_0_103"/>
          <p:cNvSpPr/>
          <p:nvPr/>
        </p:nvSpPr>
        <p:spPr>
          <a:xfrm>
            <a:off x="3543743" y="5003800"/>
            <a:ext cx="8129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g2ef241b8ae1_0_103"/>
          <p:cNvSpPr/>
          <p:nvPr/>
        </p:nvSpPr>
        <p:spPr>
          <a:xfrm>
            <a:off x="3476001" y="5003800"/>
            <a:ext cx="82644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35" name="Google Shape;135;g2ef241b8ae1_0_103"/>
          <p:cNvPicPr preferRelativeResize="0"/>
          <p:nvPr/>
        </p:nvPicPr>
        <p:blipFill rotWithShape="1">
          <a:blip r:embed="rId8">
            <a:alphaModFix/>
          </a:blip>
          <a:srcRect b="0" l="0" r="0" t="0"/>
          <a:stretch/>
        </p:blipFill>
        <p:spPr>
          <a:xfrm>
            <a:off x="3543743" y="7442200"/>
            <a:ext cx="8129016" cy="5156200"/>
          </a:xfrm>
          <a:prstGeom prst="rect">
            <a:avLst/>
          </a:prstGeom>
          <a:noFill/>
          <a:ln>
            <a:noFill/>
          </a:ln>
        </p:spPr>
      </p:pic>
      <p:sp>
        <p:nvSpPr>
          <p:cNvPr id="136" name="Google Shape;136;g2ef241b8ae1_0_103"/>
          <p:cNvSpPr/>
          <p:nvPr/>
        </p:nvSpPr>
        <p:spPr>
          <a:xfrm>
            <a:off x="12663483"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7" name="Google Shape;137;g2ef241b8ae1_0_103"/>
          <p:cNvPicPr preferRelativeResize="0"/>
          <p:nvPr/>
        </p:nvPicPr>
        <p:blipFill rotWithShape="1">
          <a:blip r:embed="rId9">
            <a:alphaModFix/>
          </a:blip>
          <a:srcRect b="0" l="0" r="0" t="0"/>
          <a:stretch/>
        </p:blipFill>
        <p:spPr>
          <a:xfrm>
            <a:off x="15932154" y="1384300"/>
            <a:ext cx="1591674" cy="1625600"/>
          </a:xfrm>
          <a:prstGeom prst="rect">
            <a:avLst/>
          </a:prstGeom>
          <a:noFill/>
          <a:ln>
            <a:noFill/>
          </a:ln>
        </p:spPr>
      </p:pic>
      <p:sp>
        <p:nvSpPr>
          <p:cNvPr id="138" name="Google Shape;138;g2ef241b8ae1_0_103"/>
          <p:cNvSpPr/>
          <p:nvPr/>
        </p:nvSpPr>
        <p:spPr>
          <a:xfrm>
            <a:off x="14314689" y="3619500"/>
            <a:ext cx="4826700" cy="77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g2ef241b8ae1_0_103"/>
          <p:cNvSpPr/>
          <p:nvPr/>
        </p:nvSpPr>
        <p:spPr>
          <a:xfrm>
            <a:off x="14314689" y="3619500"/>
            <a:ext cx="50298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helsea Market"/>
              <a:buNone/>
            </a:pPr>
            <a:r>
              <a:rPr b="0" i="0" lang="en-US" sz="4800" u="none" cap="none" strike="noStrike">
                <a:solidFill>
                  <a:srgbClr val="0E0E0E"/>
                </a:solidFill>
                <a:latin typeface="Chelsea Market"/>
                <a:ea typeface="Chelsea Market"/>
                <a:cs typeface="Chelsea Market"/>
                <a:sym typeface="Chelsea Market"/>
              </a:rPr>
              <a:t>Dragon Taming</a:t>
            </a:r>
            <a:endParaRPr b="0" i="0" sz="4800" u="none" cap="none" strike="noStrike">
              <a:solidFill>
                <a:schemeClr val="dk1"/>
              </a:solidFill>
              <a:latin typeface="Calibri"/>
              <a:ea typeface="Calibri"/>
              <a:cs typeface="Calibri"/>
              <a:sym typeface="Calibri"/>
            </a:endParaRPr>
          </a:p>
        </p:txBody>
      </p:sp>
      <p:sp>
        <p:nvSpPr>
          <p:cNvPr id="140" name="Google Shape;140;g2ef241b8ae1_0_103"/>
          <p:cNvSpPr/>
          <p:nvPr/>
        </p:nvSpPr>
        <p:spPr>
          <a:xfrm>
            <a:off x="12663483" y="5003800"/>
            <a:ext cx="8129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g2ef241b8ae1_0_103"/>
          <p:cNvSpPr/>
          <p:nvPr/>
        </p:nvSpPr>
        <p:spPr>
          <a:xfrm>
            <a:off x="12595741" y="5003800"/>
            <a:ext cx="82644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42" name="Google Shape;142;g2ef241b8ae1_0_103"/>
          <p:cNvPicPr preferRelativeResize="0"/>
          <p:nvPr/>
        </p:nvPicPr>
        <p:blipFill rotWithShape="1">
          <a:blip r:embed="rId10">
            <a:alphaModFix/>
          </a:blip>
          <a:srcRect b="0" l="0" r="0" t="0"/>
          <a:stretch/>
        </p:blipFill>
        <p:spPr>
          <a:xfrm>
            <a:off x="12663483" y="7442200"/>
            <a:ext cx="8129016" cy="51562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DDD4"/>
        </a:solidFill>
      </p:bgPr>
    </p:bg>
    <p:spTree>
      <p:nvGrpSpPr>
        <p:cNvPr id="147" name="Shape 147"/>
        <p:cNvGrpSpPr/>
        <p:nvPr/>
      </p:nvGrpSpPr>
      <p:grpSpPr>
        <a:xfrm>
          <a:off x="0" y="0"/>
          <a:ext cx="0" cy="0"/>
          <a:chOff x="0" y="0"/>
          <a:chExt cx="0" cy="0"/>
        </a:xfrm>
      </p:grpSpPr>
      <p:pic>
        <p:nvPicPr>
          <p:cNvPr descr=" " id="148" name="Google Shape;148;g2ef241b8ae1_0_126"/>
          <p:cNvPicPr preferRelativeResize="0"/>
          <p:nvPr/>
        </p:nvPicPr>
        <p:blipFill rotWithShape="1">
          <a:blip r:embed="rId3">
            <a:alphaModFix/>
          </a:blip>
          <a:srcRect b="0" l="0" r="0" t="0"/>
          <a:stretch/>
        </p:blipFill>
        <p:spPr>
          <a:xfrm>
            <a:off x="2743543" y="0"/>
            <a:ext cx="3039701" cy="6802183"/>
          </a:xfrm>
          <a:prstGeom prst="rect">
            <a:avLst/>
          </a:prstGeom>
          <a:noFill/>
          <a:ln>
            <a:noFill/>
          </a:ln>
        </p:spPr>
      </p:pic>
      <p:pic>
        <p:nvPicPr>
          <p:cNvPr descr=" " id="149" name="Google Shape;149;g2ef241b8ae1_0_126"/>
          <p:cNvPicPr preferRelativeResize="0"/>
          <p:nvPr/>
        </p:nvPicPr>
        <p:blipFill rotWithShape="1">
          <a:blip r:embed="rId4">
            <a:alphaModFix/>
          </a:blip>
          <a:srcRect b="0" l="0" r="0" t="0"/>
          <a:stretch/>
        </p:blipFill>
        <p:spPr>
          <a:xfrm>
            <a:off x="3553967" y="0"/>
            <a:ext cx="3152471" cy="6858427"/>
          </a:xfrm>
          <a:prstGeom prst="rect">
            <a:avLst/>
          </a:prstGeom>
          <a:noFill/>
          <a:ln>
            <a:noFill/>
          </a:ln>
        </p:spPr>
      </p:pic>
      <p:pic>
        <p:nvPicPr>
          <p:cNvPr descr=" " id="150" name="Google Shape;150;g2ef241b8ae1_0_126"/>
          <p:cNvPicPr preferRelativeResize="0"/>
          <p:nvPr/>
        </p:nvPicPr>
        <p:blipFill rotWithShape="1">
          <a:blip r:embed="rId5">
            <a:alphaModFix/>
          </a:blip>
          <a:srcRect b="0" l="0" r="0" t="0"/>
          <a:stretch/>
        </p:blipFill>
        <p:spPr>
          <a:xfrm>
            <a:off x="15127591" y="6858974"/>
            <a:ext cx="5562384" cy="5561688"/>
          </a:xfrm>
          <a:prstGeom prst="rect">
            <a:avLst/>
          </a:prstGeom>
          <a:noFill/>
          <a:ln>
            <a:noFill/>
          </a:ln>
        </p:spPr>
      </p:pic>
      <p:pic>
        <p:nvPicPr>
          <p:cNvPr descr=" " id="151" name="Google Shape;151;g2ef241b8ae1_0_126"/>
          <p:cNvPicPr preferRelativeResize="0"/>
          <p:nvPr/>
        </p:nvPicPr>
        <p:blipFill rotWithShape="1">
          <a:blip r:embed="rId6">
            <a:alphaModFix/>
          </a:blip>
          <a:srcRect b="0" l="0" r="0" t="0"/>
          <a:stretch/>
        </p:blipFill>
        <p:spPr>
          <a:xfrm>
            <a:off x="16759983" y="6807200"/>
            <a:ext cx="5665476" cy="5664771"/>
          </a:xfrm>
          <a:prstGeom prst="rect">
            <a:avLst/>
          </a:prstGeom>
          <a:noFill/>
          <a:ln>
            <a:noFill/>
          </a:ln>
        </p:spPr>
      </p:pic>
      <p:sp>
        <p:nvSpPr>
          <p:cNvPr id="152" name="Google Shape;152;g2ef241b8ae1_0_12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3" name="Google Shape;153;g2ef241b8ae1_0_126"/>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154" name="Google Shape;154;g2ef241b8ae1_0_126"/>
          <p:cNvPicPr preferRelativeResize="0"/>
          <p:nvPr/>
        </p:nvPicPr>
        <p:blipFill rotWithShape="1">
          <a:blip r:embed="rId8">
            <a:alphaModFix/>
          </a:blip>
          <a:srcRect b="0" l="0" r="0" t="0"/>
          <a:stretch/>
        </p:blipFill>
        <p:spPr>
          <a:xfrm>
            <a:off x="0" y="1384300"/>
            <a:ext cx="5458634" cy="4437887"/>
          </a:xfrm>
          <a:prstGeom prst="rect">
            <a:avLst/>
          </a:prstGeom>
          <a:noFill/>
          <a:ln>
            <a:noFill/>
          </a:ln>
        </p:spPr>
      </p:pic>
      <p:sp>
        <p:nvSpPr>
          <p:cNvPr id="155" name="Google Shape;155;g2ef241b8ae1_0_126"/>
          <p:cNvSpPr/>
          <p:nvPr/>
        </p:nvSpPr>
        <p:spPr>
          <a:xfrm>
            <a:off x="5842730" y="4229100"/>
            <a:ext cx="13603500" cy="553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g2ef241b8ae1_0_126"/>
          <p:cNvSpPr/>
          <p:nvPr/>
        </p:nvSpPr>
        <p:spPr>
          <a:xfrm>
            <a:off x="5842730" y="4229100"/>
            <a:ext cx="13806600" cy="485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helsea Market"/>
              <a:buNone/>
            </a:pPr>
            <a:r>
              <a:rPr b="0" i="0" lang="en-US" sz="4800" u="none" cap="none" strike="noStrike">
                <a:solidFill>
                  <a:srgbClr val="0E0E0E"/>
                </a:solidFill>
                <a:latin typeface="Chelsea Market"/>
                <a:ea typeface="Chelsea Market"/>
                <a:cs typeface="Chelsea Market"/>
                <a:sym typeface="Chelsea Market"/>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57" name="Google Shape;157;g2ef241b8ae1_0_126"/>
          <p:cNvSpPr/>
          <p:nvPr/>
        </p:nvSpPr>
        <p:spPr>
          <a:xfrm>
            <a:off x="14987873" y="9182100"/>
            <a:ext cx="46107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helsea Market"/>
              <a:buNone/>
            </a:pPr>
            <a:r>
              <a:rPr b="0" i="0" lang="en-US" sz="3600" u="none" cap="none" strike="noStrike">
                <a:solidFill>
                  <a:srgbClr val="0E0E0E"/>
                </a:solidFill>
                <a:latin typeface="Chelsea Market"/>
                <a:ea typeface="Chelsea Market"/>
                <a:cs typeface="Chelsea Market"/>
                <a:sym typeface="Chelsea Market"/>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DDD4"/>
        </a:solidFill>
      </p:bgPr>
    </p:bg>
    <p:spTree>
      <p:nvGrpSpPr>
        <p:cNvPr id="162" name="Shape 162"/>
        <p:cNvGrpSpPr/>
        <p:nvPr/>
      </p:nvGrpSpPr>
      <p:grpSpPr>
        <a:xfrm>
          <a:off x="0" y="0"/>
          <a:ext cx="0" cy="0"/>
          <a:chOff x="0" y="0"/>
          <a:chExt cx="0" cy="0"/>
        </a:xfrm>
      </p:grpSpPr>
      <p:pic>
        <p:nvPicPr>
          <p:cNvPr descr=" " id="163" name="Google Shape;163;g2ef241b8ae1_0_140"/>
          <p:cNvPicPr preferRelativeResize="0"/>
          <p:nvPr/>
        </p:nvPicPr>
        <p:blipFill rotWithShape="1">
          <a:blip r:embed="rId3">
            <a:alphaModFix/>
          </a:blip>
          <a:srcRect b="0" l="0" r="0" t="0"/>
          <a:stretch/>
        </p:blipFill>
        <p:spPr>
          <a:xfrm>
            <a:off x="17934642" y="1378955"/>
            <a:ext cx="4725025" cy="4724437"/>
          </a:xfrm>
          <a:prstGeom prst="rect">
            <a:avLst/>
          </a:prstGeom>
          <a:noFill/>
          <a:ln>
            <a:noFill/>
          </a:ln>
        </p:spPr>
      </p:pic>
      <p:pic>
        <p:nvPicPr>
          <p:cNvPr descr=" " id="164" name="Google Shape;164;g2ef241b8ae1_0_140"/>
          <p:cNvPicPr preferRelativeResize="0"/>
          <p:nvPr/>
        </p:nvPicPr>
        <p:blipFill rotWithShape="1">
          <a:blip r:embed="rId4">
            <a:alphaModFix/>
          </a:blip>
          <a:srcRect b="0" l="0" r="0" t="0"/>
          <a:stretch/>
        </p:blipFill>
        <p:spPr>
          <a:xfrm>
            <a:off x="18291554" y="1130300"/>
            <a:ext cx="4776631" cy="4776205"/>
          </a:xfrm>
          <a:prstGeom prst="rect">
            <a:avLst/>
          </a:prstGeom>
          <a:noFill/>
          <a:ln>
            <a:noFill/>
          </a:ln>
        </p:spPr>
      </p:pic>
      <p:pic>
        <p:nvPicPr>
          <p:cNvPr descr=" " id="165" name="Google Shape;165;g2ef241b8ae1_0_140"/>
          <p:cNvPicPr preferRelativeResize="0"/>
          <p:nvPr/>
        </p:nvPicPr>
        <p:blipFill rotWithShape="1">
          <a:blip r:embed="rId5">
            <a:alphaModFix/>
          </a:blip>
          <a:srcRect b="0" l="0" r="0" t="0"/>
          <a:stretch/>
        </p:blipFill>
        <p:spPr>
          <a:xfrm>
            <a:off x="0" y="8547100"/>
            <a:ext cx="5172746" cy="5168900"/>
          </a:xfrm>
          <a:prstGeom prst="rect">
            <a:avLst/>
          </a:prstGeom>
          <a:noFill/>
          <a:ln>
            <a:noFill/>
          </a:ln>
        </p:spPr>
      </p:pic>
      <p:sp>
        <p:nvSpPr>
          <p:cNvPr id="166" name="Google Shape;166;g2ef241b8ae1_0_14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7" name="Google Shape;167;g2ef241b8ae1_0_140"/>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168" name="Google Shape;168;g2ef241b8ae1_0_140"/>
          <p:cNvPicPr preferRelativeResize="0"/>
          <p:nvPr/>
        </p:nvPicPr>
        <p:blipFill rotWithShape="1">
          <a:blip r:embed="rId7">
            <a:alphaModFix/>
          </a:blip>
          <a:srcRect b="0" l="0" r="0" t="0"/>
          <a:stretch/>
        </p:blipFill>
        <p:spPr>
          <a:xfrm>
            <a:off x="6147568" y="1866900"/>
            <a:ext cx="12091911" cy="10185400"/>
          </a:xfrm>
          <a:prstGeom prst="rect">
            <a:avLst/>
          </a:prstGeom>
          <a:noFill/>
          <a:ln>
            <a:noFill/>
          </a:ln>
        </p:spPr>
      </p:pic>
      <p:sp>
        <p:nvSpPr>
          <p:cNvPr id="169" name="Google Shape;169;g2ef241b8ae1_0_140"/>
          <p:cNvSpPr/>
          <p:nvPr/>
        </p:nvSpPr>
        <p:spPr>
          <a:xfrm>
            <a:off x="1841730" y="1866900"/>
            <a:ext cx="4369200" cy="506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g2ef241b8ae1_0_140"/>
          <p:cNvSpPr/>
          <p:nvPr/>
        </p:nvSpPr>
        <p:spPr>
          <a:xfrm>
            <a:off x="1841730" y="1866900"/>
            <a:ext cx="4572600" cy="2527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helsea Market"/>
              <a:buNone/>
            </a:pPr>
            <a:r>
              <a:rPr b="0" i="0" lang="en-US" sz="4800" u="none" cap="none" strike="noStrike">
                <a:solidFill>
                  <a:srgbClr val="0E0E0E"/>
                </a:solidFill>
                <a:latin typeface="Chelsea Market"/>
                <a:ea typeface="Chelsea Market"/>
                <a:cs typeface="Chelsea Market"/>
                <a:sym typeface="Chelsea Market"/>
              </a:rPr>
              <a:t>Dragon Taming Technique</a:t>
            </a:r>
            <a:endParaRPr b="0" i="0" sz="4800" u="none" cap="none" strike="noStrike">
              <a:solidFill>
                <a:schemeClr val="dk1"/>
              </a:solidFill>
              <a:latin typeface="Calibri"/>
              <a:ea typeface="Calibri"/>
              <a:cs typeface="Calibri"/>
              <a:sym typeface="Calibri"/>
            </a:endParaRPr>
          </a:p>
        </p:txBody>
      </p:sp>
      <p:sp>
        <p:nvSpPr>
          <p:cNvPr id="171" name="Google Shape;171;g2ef241b8ae1_0_140"/>
          <p:cNvSpPr/>
          <p:nvPr/>
        </p:nvSpPr>
        <p:spPr>
          <a:xfrm>
            <a:off x="1841730" y="4495800"/>
            <a:ext cx="45048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72" name="Google Shape;172;g2ef241b8ae1_0_140"/>
          <p:cNvSpPr/>
          <p:nvPr/>
        </p:nvSpPr>
        <p:spPr>
          <a:xfrm>
            <a:off x="18188673" y="6527800"/>
            <a:ext cx="4369200" cy="506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g2ef241b8ae1_0_140"/>
          <p:cNvSpPr/>
          <p:nvPr/>
        </p:nvSpPr>
        <p:spPr>
          <a:xfrm>
            <a:off x="18188673" y="6527800"/>
            <a:ext cx="4572600" cy="2527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helsea Market"/>
              <a:buNone/>
            </a:pPr>
            <a:r>
              <a:rPr b="0" i="0" lang="en-US" sz="4800" u="none" cap="none" strike="noStrike">
                <a:solidFill>
                  <a:srgbClr val="0E0E0E"/>
                </a:solidFill>
                <a:latin typeface="Chelsea Market"/>
                <a:ea typeface="Chelsea Market"/>
                <a:cs typeface="Chelsea Market"/>
                <a:sym typeface="Chelsea Market"/>
              </a:rPr>
              <a:t>The Art of Unicorn Sighting</a:t>
            </a:r>
            <a:endParaRPr b="0" i="0" sz="4800" u="none" cap="none" strike="noStrike">
              <a:solidFill>
                <a:schemeClr val="dk1"/>
              </a:solidFill>
              <a:latin typeface="Calibri"/>
              <a:ea typeface="Calibri"/>
              <a:cs typeface="Calibri"/>
              <a:sym typeface="Calibri"/>
            </a:endParaRPr>
          </a:p>
        </p:txBody>
      </p:sp>
      <p:sp>
        <p:nvSpPr>
          <p:cNvPr id="174" name="Google Shape;174;g2ef241b8ae1_0_140"/>
          <p:cNvSpPr/>
          <p:nvPr/>
        </p:nvSpPr>
        <p:spPr>
          <a:xfrm>
            <a:off x="18188673" y="9156700"/>
            <a:ext cx="45048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DDD4"/>
        </a:solidFill>
      </p:bgPr>
    </p:bg>
    <p:spTree>
      <p:nvGrpSpPr>
        <p:cNvPr id="179" name="Shape 179"/>
        <p:cNvGrpSpPr/>
        <p:nvPr/>
      </p:nvGrpSpPr>
      <p:grpSpPr>
        <a:xfrm>
          <a:off x="0" y="0"/>
          <a:ext cx="0" cy="0"/>
          <a:chOff x="0" y="0"/>
          <a:chExt cx="0" cy="0"/>
        </a:xfrm>
      </p:grpSpPr>
      <p:pic>
        <p:nvPicPr>
          <p:cNvPr descr=" " id="180" name="Google Shape;180;g2ef241b8ae1_0_156"/>
          <p:cNvPicPr preferRelativeResize="0"/>
          <p:nvPr/>
        </p:nvPicPr>
        <p:blipFill rotWithShape="1">
          <a:blip r:embed="rId3">
            <a:alphaModFix/>
          </a:blip>
          <a:srcRect b="0" l="0" r="0" t="0"/>
          <a:stretch/>
        </p:blipFill>
        <p:spPr>
          <a:xfrm>
            <a:off x="2157478" y="1208757"/>
            <a:ext cx="2862490" cy="5724265"/>
          </a:xfrm>
          <a:prstGeom prst="rect">
            <a:avLst/>
          </a:prstGeom>
          <a:noFill/>
          <a:ln>
            <a:noFill/>
          </a:ln>
        </p:spPr>
      </p:pic>
      <p:pic>
        <p:nvPicPr>
          <p:cNvPr descr=" " id="181" name="Google Shape;181;g2ef241b8ae1_0_156"/>
          <p:cNvPicPr preferRelativeResize="0"/>
          <p:nvPr/>
        </p:nvPicPr>
        <p:blipFill rotWithShape="1">
          <a:blip r:embed="rId4">
            <a:alphaModFix/>
          </a:blip>
          <a:srcRect b="0" l="0" r="0" t="0"/>
          <a:stretch/>
        </p:blipFill>
        <p:spPr>
          <a:xfrm>
            <a:off x="673184" y="1155700"/>
            <a:ext cx="2968596" cy="5830354"/>
          </a:xfrm>
          <a:prstGeom prst="rect">
            <a:avLst/>
          </a:prstGeom>
          <a:noFill/>
          <a:ln>
            <a:noFill/>
          </a:ln>
        </p:spPr>
      </p:pic>
      <p:pic>
        <p:nvPicPr>
          <p:cNvPr descr=" " id="182" name="Google Shape;182;g2ef241b8ae1_0_156"/>
          <p:cNvPicPr preferRelativeResize="0"/>
          <p:nvPr/>
        </p:nvPicPr>
        <p:blipFill rotWithShape="1">
          <a:blip r:embed="rId5">
            <a:alphaModFix/>
          </a:blip>
          <a:srcRect b="0" l="0" r="0" t="0"/>
          <a:stretch/>
        </p:blipFill>
        <p:spPr>
          <a:xfrm>
            <a:off x="19636654" y="8839200"/>
            <a:ext cx="4128016" cy="4127500"/>
          </a:xfrm>
          <a:prstGeom prst="rect">
            <a:avLst/>
          </a:prstGeom>
          <a:noFill/>
          <a:ln>
            <a:noFill/>
          </a:ln>
        </p:spPr>
      </p:pic>
      <p:sp>
        <p:nvSpPr>
          <p:cNvPr id="183" name="Google Shape;183;g2ef241b8ae1_0_156"/>
          <p:cNvSpPr/>
          <p:nvPr/>
        </p:nvSpPr>
        <p:spPr>
          <a:xfrm>
            <a:off x="2091528" y="1485900"/>
            <a:ext cx="20216700" cy="1634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Chelsea Market"/>
              <a:buNone/>
            </a:pPr>
            <a:r>
              <a:rPr b="0" i="0" lang="en-US" sz="8000" u="none" cap="none" strike="noStrike">
                <a:solidFill>
                  <a:srgbClr val="272727"/>
                </a:solidFill>
                <a:latin typeface="Chelsea Market"/>
                <a:ea typeface="Chelsea Market"/>
                <a:cs typeface="Chelsea Market"/>
                <a:sym typeface="Chelsea Market"/>
              </a:rPr>
              <a:t>The Magic of Dragons: A Research</a:t>
            </a:r>
            <a:endParaRPr b="0" i="0" sz="8000" u="none" cap="none" strike="noStrike">
              <a:solidFill>
                <a:schemeClr val="dk1"/>
              </a:solidFill>
              <a:latin typeface="Calibri"/>
              <a:ea typeface="Calibri"/>
              <a:cs typeface="Calibri"/>
              <a:sym typeface="Calibri"/>
            </a:endParaRPr>
          </a:p>
        </p:txBody>
      </p:sp>
      <p:sp>
        <p:nvSpPr>
          <p:cNvPr id="184" name="Google Shape;184;g2ef241b8ae1_0_156"/>
          <p:cNvSpPr/>
          <p:nvPr/>
        </p:nvSpPr>
        <p:spPr>
          <a:xfrm>
            <a:off x="2146568" y="4025900"/>
            <a:ext cx="8205300" cy="820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g2ef241b8ae1_0_156"/>
          <p:cNvSpPr/>
          <p:nvPr/>
        </p:nvSpPr>
        <p:spPr>
          <a:xfrm>
            <a:off x="2146568" y="4025900"/>
            <a:ext cx="8205300" cy="8204100"/>
          </a:xfrm>
          <a:prstGeom prst="ellipse">
            <a:avLst/>
          </a:prstGeom>
          <a:solidFill>
            <a:srgbClr val="2127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g2ef241b8ae1_0_156"/>
          <p:cNvSpPr/>
          <p:nvPr/>
        </p:nvSpPr>
        <p:spPr>
          <a:xfrm>
            <a:off x="3175397" y="5918200"/>
            <a:ext cx="6160200" cy="6159600"/>
          </a:xfrm>
          <a:prstGeom prst="ellipse">
            <a:avLst/>
          </a:prstGeom>
          <a:solidFill>
            <a:srgbClr val="F1C4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g2ef241b8ae1_0_156"/>
          <p:cNvSpPr/>
          <p:nvPr/>
        </p:nvSpPr>
        <p:spPr>
          <a:xfrm>
            <a:off x="4204225" y="7797800"/>
            <a:ext cx="4089900" cy="4089300"/>
          </a:xfrm>
          <a:prstGeom prst="ellipse">
            <a:avLst/>
          </a:prstGeom>
          <a:solidFill>
            <a:srgbClr val="E1DDD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g2ef241b8ae1_0_156"/>
          <p:cNvSpPr/>
          <p:nvPr/>
        </p:nvSpPr>
        <p:spPr>
          <a:xfrm>
            <a:off x="5487086" y="4546600"/>
            <a:ext cx="1511400" cy="978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Chelsea Market"/>
              <a:buNone/>
            </a:pPr>
            <a:r>
              <a:rPr b="0" i="0" lang="en-US" sz="4800" u="none" cap="none" strike="noStrike">
                <a:solidFill>
                  <a:srgbClr val="FFFFFF"/>
                </a:solidFill>
                <a:latin typeface="Chelsea Market"/>
                <a:ea typeface="Chelsea Market"/>
                <a:cs typeface="Chelsea Market"/>
                <a:sym typeface="Chelsea Market"/>
              </a:rPr>
              <a:t>6.7M</a:t>
            </a:r>
            <a:endParaRPr b="0" i="0" sz="4800" u="none" cap="none" strike="noStrike">
              <a:solidFill>
                <a:schemeClr val="dk1"/>
              </a:solidFill>
              <a:latin typeface="Calibri"/>
              <a:ea typeface="Calibri"/>
              <a:cs typeface="Calibri"/>
              <a:sym typeface="Calibri"/>
            </a:endParaRPr>
          </a:p>
        </p:txBody>
      </p:sp>
      <p:sp>
        <p:nvSpPr>
          <p:cNvPr id="189" name="Google Shape;189;g2ef241b8ae1_0_156"/>
          <p:cNvSpPr/>
          <p:nvPr/>
        </p:nvSpPr>
        <p:spPr>
          <a:xfrm>
            <a:off x="5448981" y="9359900"/>
            <a:ext cx="1613100" cy="978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12720"/>
              </a:buClr>
              <a:buSzPts val="4800"/>
              <a:buFont typeface="Chelsea Market"/>
              <a:buNone/>
            </a:pPr>
            <a:r>
              <a:rPr b="0" i="0" lang="en-US" sz="4800" u="none" cap="none" strike="noStrike">
                <a:solidFill>
                  <a:srgbClr val="212720"/>
                </a:solidFill>
                <a:latin typeface="Chelsea Market"/>
                <a:ea typeface="Chelsea Market"/>
                <a:cs typeface="Chelsea Market"/>
                <a:sym typeface="Chelsea Market"/>
              </a:rPr>
              <a:t>2.3M</a:t>
            </a:r>
            <a:endParaRPr b="0" i="0" sz="4800" u="none" cap="none" strike="noStrike">
              <a:solidFill>
                <a:schemeClr val="dk1"/>
              </a:solidFill>
              <a:latin typeface="Calibri"/>
              <a:ea typeface="Calibri"/>
              <a:cs typeface="Calibri"/>
              <a:sym typeface="Calibri"/>
            </a:endParaRPr>
          </a:p>
        </p:txBody>
      </p:sp>
      <p:sp>
        <p:nvSpPr>
          <p:cNvPr id="190" name="Google Shape;190;g2ef241b8ae1_0_156"/>
          <p:cNvSpPr/>
          <p:nvPr/>
        </p:nvSpPr>
        <p:spPr>
          <a:xfrm>
            <a:off x="5436279" y="6426200"/>
            <a:ext cx="1625700" cy="978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12720"/>
              </a:buClr>
              <a:buSzPts val="4800"/>
              <a:buFont typeface="Chelsea Market"/>
              <a:buNone/>
            </a:pPr>
            <a:r>
              <a:rPr b="0" i="0" lang="en-US" sz="4800" u="none" cap="none" strike="noStrike">
                <a:solidFill>
                  <a:srgbClr val="212720"/>
                </a:solidFill>
                <a:latin typeface="Chelsea Market"/>
                <a:ea typeface="Chelsea Market"/>
                <a:cs typeface="Chelsea Market"/>
                <a:sym typeface="Chelsea Market"/>
              </a:rPr>
              <a:t>4.4M</a:t>
            </a:r>
            <a:endParaRPr b="0" i="0" sz="4800" u="none" cap="none" strike="noStrike">
              <a:solidFill>
                <a:schemeClr val="dk1"/>
              </a:solidFill>
              <a:latin typeface="Calibri"/>
              <a:ea typeface="Calibri"/>
              <a:cs typeface="Calibri"/>
              <a:sym typeface="Calibri"/>
            </a:endParaRPr>
          </a:p>
        </p:txBody>
      </p:sp>
      <p:sp>
        <p:nvSpPr>
          <p:cNvPr id="191" name="Google Shape;191;g2ef241b8ae1_0_15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2" name="Google Shape;192;g2ef241b8ae1_0_156"/>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193" name="Google Shape;193;g2ef241b8ae1_0_156"/>
          <p:cNvSpPr/>
          <p:nvPr/>
        </p:nvSpPr>
        <p:spPr>
          <a:xfrm>
            <a:off x="12638080" y="3594100"/>
            <a:ext cx="84594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4" name="Google Shape;194;g2ef241b8ae1_0_156"/>
          <p:cNvPicPr preferRelativeResize="0"/>
          <p:nvPr/>
        </p:nvPicPr>
        <p:blipFill rotWithShape="1">
          <a:blip r:embed="rId7">
            <a:alphaModFix/>
          </a:blip>
          <a:srcRect b="0" l="0" r="0" t="0"/>
          <a:stretch/>
        </p:blipFill>
        <p:spPr>
          <a:xfrm>
            <a:off x="12638080" y="3594100"/>
            <a:ext cx="1084559" cy="1117600"/>
          </a:xfrm>
          <a:prstGeom prst="rect">
            <a:avLst/>
          </a:prstGeom>
          <a:noFill/>
          <a:ln>
            <a:noFill/>
          </a:ln>
        </p:spPr>
      </p:pic>
      <p:sp>
        <p:nvSpPr>
          <p:cNvPr id="195" name="Google Shape;195;g2ef241b8ae1_0_156"/>
          <p:cNvSpPr/>
          <p:nvPr/>
        </p:nvSpPr>
        <p:spPr>
          <a:xfrm>
            <a:off x="12638080" y="50165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g2ef241b8ae1_0_156"/>
          <p:cNvSpPr/>
          <p:nvPr/>
        </p:nvSpPr>
        <p:spPr>
          <a:xfrm>
            <a:off x="12638080" y="50165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97" name="Google Shape;197;g2ef241b8ae1_0_156"/>
          <p:cNvSpPr/>
          <p:nvPr/>
        </p:nvSpPr>
        <p:spPr>
          <a:xfrm>
            <a:off x="12638080" y="6946900"/>
            <a:ext cx="84594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8" name="Google Shape;198;g2ef241b8ae1_0_156"/>
          <p:cNvPicPr preferRelativeResize="0"/>
          <p:nvPr/>
        </p:nvPicPr>
        <p:blipFill rotWithShape="1">
          <a:blip r:embed="rId8">
            <a:alphaModFix/>
          </a:blip>
          <a:srcRect b="0" l="0" r="0" t="0"/>
          <a:stretch/>
        </p:blipFill>
        <p:spPr>
          <a:xfrm>
            <a:off x="12638080" y="6946900"/>
            <a:ext cx="1105801" cy="1117600"/>
          </a:xfrm>
          <a:prstGeom prst="rect">
            <a:avLst/>
          </a:prstGeom>
          <a:noFill/>
          <a:ln>
            <a:noFill/>
          </a:ln>
        </p:spPr>
      </p:pic>
      <p:sp>
        <p:nvSpPr>
          <p:cNvPr id="199" name="Google Shape;199;g2ef241b8ae1_0_156"/>
          <p:cNvSpPr/>
          <p:nvPr/>
        </p:nvSpPr>
        <p:spPr>
          <a:xfrm>
            <a:off x="12638080" y="83693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g2ef241b8ae1_0_156"/>
          <p:cNvSpPr/>
          <p:nvPr/>
        </p:nvSpPr>
        <p:spPr>
          <a:xfrm>
            <a:off x="12638080" y="83693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Music of the Elves": Immerse yourself in the enchanting music of the elves.</a:t>
            </a:r>
            <a:endParaRPr b="0" i="0" sz="3200" u="none" cap="none" strike="noStrike">
              <a:solidFill>
                <a:schemeClr val="dk1"/>
              </a:solidFill>
              <a:latin typeface="Calibri"/>
              <a:ea typeface="Calibri"/>
              <a:cs typeface="Calibri"/>
              <a:sym typeface="Calibri"/>
            </a:endParaRPr>
          </a:p>
        </p:txBody>
      </p:sp>
      <p:sp>
        <p:nvSpPr>
          <p:cNvPr id="201" name="Google Shape;201;g2ef241b8ae1_0_156"/>
          <p:cNvSpPr/>
          <p:nvPr/>
        </p:nvSpPr>
        <p:spPr>
          <a:xfrm>
            <a:off x="12638080" y="10299700"/>
            <a:ext cx="84594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2" name="Google Shape;202;g2ef241b8ae1_0_156"/>
          <p:cNvPicPr preferRelativeResize="0"/>
          <p:nvPr/>
        </p:nvPicPr>
        <p:blipFill rotWithShape="1">
          <a:blip r:embed="rId9">
            <a:alphaModFix/>
          </a:blip>
          <a:srcRect b="0" l="0" r="0" t="0"/>
          <a:stretch/>
        </p:blipFill>
        <p:spPr>
          <a:xfrm>
            <a:off x="12638080" y="10299700"/>
            <a:ext cx="862061" cy="1117600"/>
          </a:xfrm>
          <a:prstGeom prst="rect">
            <a:avLst/>
          </a:prstGeom>
          <a:noFill/>
          <a:ln>
            <a:noFill/>
          </a:ln>
        </p:spPr>
      </p:pic>
      <p:sp>
        <p:nvSpPr>
          <p:cNvPr id="203" name="Google Shape;203;g2ef241b8ae1_0_156"/>
          <p:cNvSpPr/>
          <p:nvPr/>
        </p:nvSpPr>
        <p:spPr>
          <a:xfrm>
            <a:off x="12638080" y="117221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g2ef241b8ae1_0_156"/>
          <p:cNvSpPr/>
          <p:nvPr/>
        </p:nvSpPr>
        <p:spPr>
          <a:xfrm>
            <a:off x="12638080" y="117221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2024-07-29T09:13:35Z</dcterms:created>
  <dc:creator>PptxGenJS</dc:creator>
</cp:coreProperties>
</file>