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1.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slideLayout" Target="../slideLayouts/slideLayout1.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slideLayout" Target="../slideLayouts/slideLayout1.xml"/><Relationship Id="rId3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slideLayout" Target="../slideLayouts/slideLayout1.xml"/><Relationship Id="rId7"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slideLayout" Target="../slideLayouts/slideLayout1.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slideLayout" Target="../slideLayouts/slideLayout1.xml"/><Relationship Id="rId11"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4" Type="http://schemas.openxmlformats.org/officeDocument/2006/relationships/hyperlink" Target="https://eatemp.com/powerpoint-org-chart-template/"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image" Target="../media/image-25-9.png"/><Relationship Id="rId10" Type="http://schemas.openxmlformats.org/officeDocument/2006/relationships/image" Target="../media/image-25-10.png"/><Relationship Id="rId11" Type="http://schemas.openxmlformats.org/officeDocument/2006/relationships/image" Target="../media/image-25-11.png"/><Relationship Id="rId12" Type="http://schemas.openxmlformats.org/officeDocument/2006/relationships/image" Target="../media/image-25-12.png"/><Relationship Id="rId13" Type="http://schemas.openxmlformats.org/officeDocument/2006/relationships/image" Target="../media/image-25-13.png"/><Relationship Id="rId15" Type="http://schemas.openxmlformats.org/officeDocument/2006/relationships/slideLayout" Target="../slideLayouts/slideLayout1.xml"/><Relationship Id="rId1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6" Type="http://schemas.openxmlformats.org/officeDocument/2006/relationships/hyperlink" Target="https://unsplash.com/" TargetMode="Externa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7" Type="http://schemas.openxmlformats.org/officeDocument/2006/relationships/image" Target="../media/image-26-6.png"/><Relationship Id="rId8" Type="http://schemas.openxmlformats.org/officeDocument/2006/relationships/slideLayout" Target="../slideLayouts/slideLayout1.xml"/><Relationship Id="rId9"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4523495" y="906569"/>
            <a:ext cx="2146599" cy="4293199"/>
          </a:xfrm>
          <a:prstGeom prst="rect">
            <a:avLst/>
          </a:prstGeom>
        </p:spPr>
      </p:pic>
      <p:pic>
        <p:nvPicPr>
          <p:cNvPr id="3" name="Image 1" descr="preencoded.png">    </p:cNvPr>
          <p:cNvPicPr>
            <a:picLocks noChangeAspect="1"/>
          </p:cNvPicPr>
          <p:nvPr/>
        </p:nvPicPr>
        <p:blipFill>
          <a:blip r:embed="rId2"/>
          <a:stretch>
            <a:fillRect/>
          </a:stretch>
        </p:blipFill>
        <p:spPr>
          <a:xfrm rot="10800000">
            <a:off x="15557006" y="866775"/>
            <a:ext cx="2226169" cy="4372768"/>
          </a:xfrm>
          <a:prstGeom prst="rect">
            <a:avLst/>
          </a:prstGeom>
        </p:spPr>
      </p:pic>
      <p:pic>
        <p:nvPicPr>
          <p:cNvPr id="4" name="Image 2" descr="preencoded.png">    </p:cNvPr>
          <p:cNvPicPr>
            <a:picLocks noChangeAspect="1"/>
          </p:cNvPicPr>
          <p:nvPr/>
        </p:nvPicPr>
        <p:blipFill>
          <a:blip r:embed="rId3"/>
          <a:stretch>
            <a:fillRect/>
          </a:stretch>
        </p:blipFill>
        <p:spPr>
          <a:xfrm rot="10800000">
            <a:off x="466725" y="6629400"/>
            <a:ext cx="3095625" cy="3095625"/>
          </a:xfrm>
          <a:prstGeom prst="rect">
            <a:avLst/>
          </a:prstGeom>
        </p:spPr>
      </p:pic>
      <p:sp>
        <p:nvSpPr>
          <p:cNvPr id="5" name="Text 0"/>
          <p:cNvSpPr/>
          <p:nvPr/>
        </p:nvSpPr>
        <p:spPr>
          <a:xfrm>
            <a:off x="-971550" y="1571625"/>
            <a:ext cx="10029825" cy="4981575"/>
          </a:xfrm>
          <a:prstGeom prst="rect">
            <a:avLst/>
          </a:prstGeom>
          <a:noFill/>
          <a:ln/>
        </p:spPr>
        <p:txBody>
          <a:bodyPr wrap="square" lIns="0" tIns="0" rIns="0" bIns="0" rtlCol="0" anchor="t"/>
          <a:lstStyle/>
          <a:p>
            <a:pPr algn="r" indent="0" marL="0">
              <a:buNone/>
            </a:pPr>
            <a:r>
              <a:rPr lang="en-US" sz="18000" u="none" dirty="0">
                <a:solidFill>
                  <a:srgbClr val="CD7465"/>
                </a:solidFill>
                <a:latin typeface="Chelsea Market" pitchFamily="34" charset="0"/>
                <a:ea typeface="Chelsea Market" pitchFamily="34" charset="-122"/>
                <a:cs typeface="Chelsea Market" pitchFamily="34" charset="-120"/>
              </a:rPr>
              <a:t>Self-</a:t>
            </a:r>
            <a:pPr algn="r" indent="0" marL="0">
              <a:buNone/>
            </a:pPr>
            <a:r>
              <a:rPr lang="en-US" sz="9600" u="none" dirty="0">
                <a:solidFill>
                  <a:srgbClr val="272727"/>
                </a:solidFill>
                <a:latin typeface="Chelsea Market" pitchFamily="34" charset="0"/>
                <a:ea typeface="Chelsea Market" pitchFamily="34" charset="-122"/>
                <a:cs typeface="Chelsea Market" pitchFamily="34" charset="-120"/>
              </a:rPr>
              <a:t>Management</a:t>
            </a:r>
            <a:endParaRPr lang="en-US" sz="18000" dirty="0"/>
          </a:p>
        </p:txBody>
      </p:sp>
      <p:sp>
        <p:nvSpPr>
          <p:cNvPr id="6" name="Text 1"/>
          <p:cNvSpPr/>
          <p:nvPr/>
        </p:nvSpPr>
        <p:spPr>
          <a:xfrm>
            <a:off x="573405" y="5962650"/>
            <a:ext cx="8341995" cy="2042160"/>
          </a:xfrm>
          <a:prstGeom prst="rect">
            <a:avLst/>
          </a:prstGeom>
          <a:noFill/>
          <a:ln/>
        </p:spPr>
        <p:txBody>
          <a:bodyPr wrap="square" lIns="0" tIns="0" rIns="0" bIns="0" rtlCol="0" anchor="t"/>
          <a:lstStyle/>
          <a:p>
            <a:pPr algn="r" indent="0" marL="0">
              <a:buNone/>
            </a:pPr>
            <a:r>
              <a:rPr lang="en-US" sz="4800" u="none" dirty="0">
                <a:solidFill>
                  <a:srgbClr val="8E897E"/>
                </a:solidFill>
                <a:latin typeface="Poppins SemiBold" pitchFamily="34" charset="0"/>
                <a:ea typeface="Poppins SemiBold" pitchFamily="34" charset="-122"/>
                <a:cs typeface="Poppins SemiBold" pitchFamily="34" charset="-120"/>
              </a:rPr>
              <a:t>FREE PRESENTATION TEMPLATE BY EATEMP</a:t>
            </a:r>
            <a:endParaRPr lang="en-US" sz="4800" dirty="0"/>
          </a:p>
        </p:txBody>
      </p:sp>
      <p:pic>
        <p:nvPicPr>
          <p:cNvPr id="7" name="Image 3" descr="preencoded.png">    </p:cNvPr>
          <p:cNvPicPr>
            <a:picLocks noChangeAspect="1"/>
          </p:cNvPicPr>
          <p:nvPr/>
        </p:nvPicPr>
        <p:blipFill>
          <a:blip r:embed="rId4"/>
          <a:stretch>
            <a:fillRect/>
          </a:stretch>
        </p:blipFill>
        <p:spPr>
          <a:xfrm>
            <a:off x="9058275" y="2209800"/>
            <a:ext cx="8401050" cy="5867400"/>
          </a:xfrm>
          <a:prstGeom prst="rect">
            <a:avLst/>
          </a:prstGeom>
        </p:spPr>
      </p:pic>
      <p:grpSp>
        <p:nvGrpSpPr>
          <p:cNvPr id="26471" name="Group"/>
          <p:cNvGrpSpPr/>
          <p:nvPr/>
        </p:nvGrpSpPr>
        <p:grpSpPr>
          <a:xfrm>
            <a:off x="17235487" y="8456817"/>
            <a:ext cx="1463470" cy="1601583"/>
            <a:chOff x="17235487" y="8456817"/>
            <a:chExt cx="1463470" cy="1601583"/>
          </a:xfrm>
        </p:grpSpPr>
        <p:pic>
          <p:nvPicPr>
            <p:cNvPr id="8"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9"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5400000">
            <a:off x="-289744" y="475002"/>
            <a:ext cx="6973779" cy="2279491"/>
          </a:xfrm>
          <a:prstGeom prst="rect">
            <a:avLst/>
          </a:prstGeom>
        </p:spPr>
      </p:pic>
      <p:pic>
        <p:nvPicPr>
          <p:cNvPr id="3" name="Image 1" descr="preencoded.png">    </p:cNvPr>
          <p:cNvPicPr>
            <a:picLocks noChangeAspect="1"/>
          </p:cNvPicPr>
          <p:nvPr/>
        </p:nvPicPr>
        <p:blipFill>
          <a:blip r:embed="rId2"/>
          <a:stretch>
            <a:fillRect/>
          </a:stretch>
        </p:blipFill>
        <p:spPr>
          <a:xfrm>
            <a:off x="2665142" y="-1914525"/>
            <a:ext cx="2364059" cy="7058346"/>
          </a:xfrm>
          <a:prstGeom prst="rect">
            <a:avLst/>
          </a:prstGeom>
        </p:spPr>
      </p:pic>
      <p:pic>
        <p:nvPicPr>
          <p:cNvPr id="4" name="Image 2" descr="preencoded.png">    </p:cNvPr>
          <p:cNvPicPr>
            <a:picLocks noChangeAspect="1"/>
          </p:cNvPicPr>
          <p:nvPr/>
        </p:nvPicPr>
        <p:blipFill>
          <a:blip r:embed="rId3"/>
          <a:stretch>
            <a:fillRect/>
          </a:stretch>
        </p:blipFill>
        <p:spPr>
          <a:xfrm>
            <a:off x="11344275" y="5144231"/>
            <a:ext cx="4171266" cy="4171266"/>
          </a:xfrm>
          <a:prstGeom prst="rect">
            <a:avLst/>
          </a:prstGeom>
        </p:spPr>
      </p:pic>
      <p:pic>
        <p:nvPicPr>
          <p:cNvPr id="5" name="Image 3" descr="preencoded.png">    </p:cNvPr>
          <p:cNvPicPr>
            <a:picLocks noChangeAspect="1"/>
          </p:cNvPicPr>
          <p:nvPr/>
        </p:nvPicPr>
        <p:blipFill>
          <a:blip r:embed="rId4"/>
          <a:stretch>
            <a:fillRect/>
          </a:stretch>
        </p:blipFill>
        <p:spPr>
          <a:xfrm>
            <a:off x="12568417" y="5105400"/>
            <a:ext cx="4248576" cy="4248576"/>
          </a:xfrm>
          <a:prstGeom prst="rect">
            <a:avLst/>
          </a:prstGeom>
        </p:spPr>
      </p:pic>
      <p:grpSp>
        <p:nvGrpSpPr>
          <p:cNvPr id="70702"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6092190" y="2867025"/>
            <a:ext cx="6113145" cy="1979295"/>
          </a:xfrm>
          <a:prstGeom prst="rect">
            <a:avLst/>
          </a:prstGeom>
          <a:noFill/>
          <a:ln/>
        </p:spPr>
        <p:txBody>
          <a:bodyPr wrap="square" lIns="0" tIns="0" rIns="0" bIns="0" rtlCol="0" anchor="t"/>
          <a:lstStyle/>
          <a:p>
            <a:pPr algn="ctr" indent="0" marL="0">
              <a:buNone/>
            </a:pPr>
            <a:r>
              <a:rPr lang="en-US" sz="9600" u="none" dirty="0">
                <a:solidFill>
                  <a:srgbClr val="272727"/>
                </a:solidFill>
                <a:latin typeface="Chelsea Market" pitchFamily="34" charset="0"/>
                <a:ea typeface="Chelsea Market" pitchFamily="34" charset="-122"/>
                <a:cs typeface="Chelsea Market" pitchFamily="34" charset="-120"/>
              </a:rPr>
              <a:t>Welcome</a:t>
            </a:r>
            <a:endParaRPr lang="en-US" sz="9600" dirty="0"/>
          </a:p>
        </p:txBody>
      </p:sp>
      <p:sp>
        <p:nvSpPr>
          <p:cNvPr id="9" name="Text 2"/>
          <p:cNvSpPr/>
          <p:nvPr/>
        </p:nvSpPr>
        <p:spPr>
          <a:xfrm>
            <a:off x="3769995" y="5191125"/>
            <a:ext cx="107575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734892" y="5838667"/>
            <a:ext cx="3248153" cy="3248154"/>
          </a:xfrm>
          <a:prstGeom prst="rect">
            <a:avLst/>
          </a:prstGeom>
        </p:spPr>
      </p:pic>
      <p:pic>
        <p:nvPicPr>
          <p:cNvPr id="3" name="Image 1" descr="preencoded.png">    </p:cNvPr>
          <p:cNvPicPr>
            <a:picLocks noChangeAspect="1"/>
          </p:cNvPicPr>
          <p:nvPr/>
        </p:nvPicPr>
        <p:blipFill>
          <a:blip r:embed="rId2"/>
          <a:stretch>
            <a:fillRect/>
          </a:stretch>
        </p:blipFill>
        <p:spPr>
          <a:xfrm rot="10800000">
            <a:off x="13039727" y="5143500"/>
            <a:ext cx="4638673" cy="4638680"/>
          </a:xfrm>
          <a:prstGeom prst="rect">
            <a:avLst/>
          </a:prstGeom>
        </p:spPr>
      </p:pic>
      <p:pic>
        <p:nvPicPr>
          <p:cNvPr id="4" name="Image 2" descr="preencoded.png">    </p:cNvPr>
          <p:cNvPicPr>
            <a:picLocks noChangeAspect="1"/>
          </p:cNvPicPr>
          <p:nvPr/>
        </p:nvPicPr>
        <p:blipFill>
          <a:blip r:embed="rId3"/>
          <a:stretch>
            <a:fillRect/>
          </a:stretch>
        </p:blipFill>
        <p:spPr>
          <a:xfrm rot="10800000">
            <a:off x="1219200" y="1114425"/>
            <a:ext cx="7924800" cy="3171825"/>
          </a:xfrm>
          <a:prstGeom prst="rect">
            <a:avLst/>
          </a:prstGeom>
        </p:spPr>
      </p:pic>
      <p:sp>
        <p:nvSpPr>
          <p:cNvPr id="5" name="Text 0"/>
          <p:cNvSpPr/>
          <p:nvPr/>
        </p:nvSpPr>
        <p:spPr>
          <a:xfrm>
            <a:off x="3434715" y="942975"/>
            <a:ext cx="11418570" cy="1979295"/>
          </a:xfrm>
          <a:prstGeom prst="rect">
            <a:avLst/>
          </a:prstGeom>
          <a:noFill/>
          <a:ln/>
        </p:spPr>
        <p:txBody>
          <a:bodyPr wrap="square" lIns="0" tIns="0" rIns="0" bIns="0" rtlCol="0" anchor="t"/>
          <a:lstStyle/>
          <a:p>
            <a:pPr algn="ctr" indent="0" marL="0">
              <a:buNone/>
            </a:pPr>
            <a:r>
              <a:rPr lang="en-US" sz="9600" u="none" dirty="0">
                <a:solidFill>
                  <a:srgbClr val="272727"/>
                </a:solidFill>
                <a:latin typeface="Chelsea Market" pitchFamily="34" charset="0"/>
                <a:ea typeface="Chelsea Market" pitchFamily="34" charset="-122"/>
                <a:cs typeface="Chelsea Market" pitchFamily="34" charset="-120"/>
              </a:rPr>
              <a:t>Table of Contents</a:t>
            </a:r>
            <a:endParaRPr lang="en-US" sz="9600" dirty="0"/>
          </a:p>
        </p:txBody>
      </p:sp>
      <p:grpSp>
        <p:nvGrpSpPr>
          <p:cNvPr id="80723" name="Group"/>
          <p:cNvGrpSpPr/>
          <p:nvPr/>
        </p:nvGrpSpPr>
        <p:grpSpPr>
          <a:xfrm>
            <a:off x="1000125" y="3038475"/>
            <a:ext cx="1219200" cy="1219200"/>
            <a:chOff x="1000125" y="3038475"/>
            <a:chExt cx="1219200" cy="1219200"/>
          </a:xfrm>
        </p:grpSpPr>
        <p:sp>
          <p:nvSpPr>
            <p:cNvPr id="6" name="Shape 1"/>
            <p:cNvSpPr/>
            <p:nvPr/>
          </p:nvSpPr>
          <p:spPr>
            <a:xfrm>
              <a:off x="1000125" y="3038475"/>
              <a:ext cx="1219200" cy="1219200"/>
            </a:xfrm>
            <a:prstGeom prst="ellipse">
              <a:avLst/>
            </a:prstGeom>
            <a:solidFill>
              <a:srgbClr val="212720"/>
            </a:solidFill>
            <a:ln/>
          </p:spPr>
        </p:sp>
        <p:sp>
          <p:nvSpPr>
            <p:cNvPr id="7" name="Text 2"/>
            <p:cNvSpPr/>
            <p:nvPr/>
          </p:nvSpPr>
          <p:spPr>
            <a:xfrm>
              <a:off x="1324928" y="3277552"/>
              <a:ext cx="569595" cy="741045"/>
            </a:xfrm>
            <a:prstGeom prst="rect">
              <a:avLst/>
            </a:prstGeom>
            <a:noFill/>
            <a:ln/>
          </p:spPr>
          <p:txBody>
            <a:bodyPr wrap="square" lIns="0" tIns="0" rIns="0" bIns="0" rtlCol="0" anchor="ctr"/>
            <a:lstStyle/>
            <a:p>
              <a:pPr algn="ctr" indent="0" marL="0">
                <a:buNone/>
              </a:pPr>
              <a:r>
                <a:rPr lang="en-US" sz="3600" u="none" dirty="0">
                  <a:solidFill>
                    <a:srgbClr val="FFFFFF"/>
                  </a:solidFill>
                  <a:latin typeface="Chelsea Market" pitchFamily="34" charset="0"/>
                  <a:ea typeface="Chelsea Market" pitchFamily="34" charset="-122"/>
                  <a:cs typeface="Chelsea Market" pitchFamily="34" charset="-120"/>
                </a:rPr>
                <a:t>01</a:t>
              </a:r>
              <a:endParaRPr lang="en-US" sz="3600" dirty="0"/>
            </a:p>
          </p:txBody>
        </p:sp>
      </p:grpSp>
      <p:grpSp>
        <p:nvGrpSpPr>
          <p:cNvPr id="36985" name="Group"/>
          <p:cNvGrpSpPr/>
          <p:nvPr/>
        </p:nvGrpSpPr>
        <p:grpSpPr>
          <a:xfrm>
            <a:off x="2371725" y="3090862"/>
            <a:ext cx="4206240" cy="1221105"/>
            <a:chOff x="2371725" y="3090862"/>
            <a:chExt cx="4206240" cy="1221105"/>
          </a:xfrm>
        </p:grpSpPr>
        <p:sp>
          <p:nvSpPr>
            <p:cNvPr id="8" name="Text 3"/>
            <p:cNvSpPr/>
            <p:nvPr/>
          </p:nvSpPr>
          <p:spPr>
            <a:xfrm>
              <a:off x="2371725" y="3090862"/>
              <a:ext cx="4206240"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Introduction</a:t>
              </a:r>
              <a:endParaRPr lang="en-US" sz="3600" dirty="0"/>
            </a:p>
          </p:txBody>
        </p:sp>
        <p:sp>
          <p:nvSpPr>
            <p:cNvPr id="9" name="Text 4"/>
            <p:cNvSpPr/>
            <p:nvPr/>
          </p:nvSpPr>
          <p:spPr>
            <a:xfrm>
              <a:off x="2371725" y="3748087"/>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52343" name="Group"/>
          <p:cNvGrpSpPr/>
          <p:nvPr/>
        </p:nvGrpSpPr>
        <p:grpSpPr>
          <a:xfrm>
            <a:off x="6667500" y="3038475"/>
            <a:ext cx="1219200" cy="1219200"/>
            <a:chOff x="6667500" y="3038475"/>
            <a:chExt cx="1219200" cy="1219200"/>
          </a:xfrm>
        </p:grpSpPr>
        <p:sp>
          <p:nvSpPr>
            <p:cNvPr id="10" name="Shape 5"/>
            <p:cNvSpPr/>
            <p:nvPr/>
          </p:nvSpPr>
          <p:spPr>
            <a:xfrm>
              <a:off x="6667500" y="3038475"/>
              <a:ext cx="1219200" cy="1219200"/>
            </a:xfrm>
            <a:prstGeom prst="ellipse">
              <a:avLst/>
            </a:prstGeom>
            <a:solidFill>
              <a:srgbClr val="212720"/>
            </a:solidFill>
            <a:ln/>
          </p:spPr>
        </p:sp>
        <p:sp>
          <p:nvSpPr>
            <p:cNvPr id="11" name="Text 6"/>
            <p:cNvSpPr/>
            <p:nvPr/>
          </p:nvSpPr>
          <p:spPr>
            <a:xfrm>
              <a:off x="6925628" y="3277552"/>
              <a:ext cx="702945" cy="741045"/>
            </a:xfrm>
            <a:prstGeom prst="rect">
              <a:avLst/>
            </a:prstGeom>
            <a:noFill/>
            <a:ln/>
          </p:spPr>
          <p:txBody>
            <a:bodyPr wrap="square" lIns="0" tIns="0" rIns="0" bIns="0" rtlCol="0" anchor="ctr"/>
            <a:lstStyle/>
            <a:p>
              <a:pPr algn="ctr" indent="0" marL="0">
                <a:buNone/>
              </a:pPr>
              <a:r>
                <a:rPr lang="en-US" sz="3600" u="none" dirty="0">
                  <a:solidFill>
                    <a:srgbClr val="FFFFFF"/>
                  </a:solidFill>
                  <a:latin typeface="Chelsea Market" pitchFamily="34" charset="0"/>
                  <a:ea typeface="Chelsea Market" pitchFamily="34" charset="-122"/>
                  <a:cs typeface="Chelsea Market" pitchFamily="34" charset="-120"/>
                </a:rPr>
                <a:t>02</a:t>
              </a:r>
              <a:endParaRPr lang="en-US" sz="3600" dirty="0"/>
            </a:p>
          </p:txBody>
        </p:sp>
      </p:grpSp>
      <p:grpSp>
        <p:nvGrpSpPr>
          <p:cNvPr id="58592" name="Group"/>
          <p:cNvGrpSpPr/>
          <p:nvPr/>
        </p:nvGrpSpPr>
        <p:grpSpPr>
          <a:xfrm>
            <a:off x="8039100" y="3090862"/>
            <a:ext cx="4206240" cy="1221105"/>
            <a:chOff x="8039100" y="3090862"/>
            <a:chExt cx="4206240" cy="1221105"/>
          </a:xfrm>
        </p:grpSpPr>
        <p:sp>
          <p:nvSpPr>
            <p:cNvPr id="12" name="Text 7"/>
            <p:cNvSpPr/>
            <p:nvPr/>
          </p:nvSpPr>
          <p:spPr>
            <a:xfrm>
              <a:off x="8039100" y="3090862"/>
              <a:ext cx="4206240"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Encounters</a:t>
              </a:r>
              <a:endParaRPr lang="en-US" sz="3600" dirty="0"/>
            </a:p>
          </p:txBody>
        </p:sp>
        <p:sp>
          <p:nvSpPr>
            <p:cNvPr id="13" name="Text 8"/>
            <p:cNvSpPr/>
            <p:nvPr/>
          </p:nvSpPr>
          <p:spPr>
            <a:xfrm>
              <a:off x="8039100" y="3748087"/>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57959" name="Group"/>
          <p:cNvGrpSpPr/>
          <p:nvPr/>
        </p:nvGrpSpPr>
        <p:grpSpPr>
          <a:xfrm>
            <a:off x="1000125" y="5276850"/>
            <a:ext cx="1219200" cy="1219200"/>
            <a:chOff x="1000125" y="5276850"/>
            <a:chExt cx="1219200" cy="1219200"/>
          </a:xfrm>
        </p:grpSpPr>
        <p:sp>
          <p:nvSpPr>
            <p:cNvPr id="14" name="Shape 9"/>
            <p:cNvSpPr/>
            <p:nvPr/>
          </p:nvSpPr>
          <p:spPr>
            <a:xfrm>
              <a:off x="1000125" y="5276850"/>
              <a:ext cx="1219200" cy="1219200"/>
            </a:xfrm>
            <a:prstGeom prst="ellipse">
              <a:avLst/>
            </a:prstGeom>
            <a:solidFill>
              <a:srgbClr val="212720"/>
            </a:solidFill>
            <a:ln/>
          </p:spPr>
        </p:sp>
        <p:sp>
          <p:nvSpPr>
            <p:cNvPr id="15" name="Text 10"/>
            <p:cNvSpPr/>
            <p:nvPr/>
          </p:nvSpPr>
          <p:spPr>
            <a:xfrm>
              <a:off x="1258253" y="5515928"/>
              <a:ext cx="702945" cy="741045"/>
            </a:xfrm>
            <a:prstGeom prst="rect">
              <a:avLst/>
            </a:prstGeom>
            <a:noFill/>
            <a:ln/>
          </p:spPr>
          <p:txBody>
            <a:bodyPr wrap="square" lIns="0" tIns="0" rIns="0" bIns="0" rtlCol="0" anchor="ctr"/>
            <a:lstStyle/>
            <a:p>
              <a:pPr algn="ctr" indent="0" marL="0">
                <a:buNone/>
              </a:pPr>
              <a:r>
                <a:rPr lang="en-US" sz="3600" u="none" dirty="0">
                  <a:solidFill>
                    <a:srgbClr val="FFFFFF"/>
                  </a:solidFill>
                  <a:latin typeface="Chelsea Market" pitchFamily="34" charset="0"/>
                  <a:ea typeface="Chelsea Market" pitchFamily="34" charset="-122"/>
                  <a:cs typeface="Chelsea Market" pitchFamily="34" charset="-120"/>
                </a:rPr>
                <a:t>03</a:t>
              </a:r>
              <a:endParaRPr lang="en-US" sz="3600" dirty="0"/>
            </a:p>
          </p:txBody>
        </p:sp>
      </p:grpSp>
      <p:grpSp>
        <p:nvGrpSpPr>
          <p:cNvPr id="52032" name="Group"/>
          <p:cNvGrpSpPr/>
          <p:nvPr/>
        </p:nvGrpSpPr>
        <p:grpSpPr>
          <a:xfrm>
            <a:off x="2371725" y="5329238"/>
            <a:ext cx="4206240" cy="1221105"/>
            <a:chOff x="2371725" y="5329238"/>
            <a:chExt cx="4206240" cy="1221105"/>
          </a:xfrm>
        </p:grpSpPr>
        <p:sp>
          <p:nvSpPr>
            <p:cNvPr id="16" name="Text 11"/>
            <p:cNvSpPr/>
            <p:nvPr/>
          </p:nvSpPr>
          <p:spPr>
            <a:xfrm>
              <a:off x="2371725" y="5329238"/>
              <a:ext cx="4206240"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Wonders</a:t>
              </a:r>
              <a:endParaRPr lang="en-US" sz="3600" dirty="0"/>
            </a:p>
          </p:txBody>
        </p:sp>
        <p:sp>
          <p:nvSpPr>
            <p:cNvPr id="17" name="Text 12"/>
            <p:cNvSpPr/>
            <p:nvPr/>
          </p:nvSpPr>
          <p:spPr>
            <a:xfrm>
              <a:off x="2371725" y="5986463"/>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66109" name="Group"/>
          <p:cNvGrpSpPr/>
          <p:nvPr/>
        </p:nvGrpSpPr>
        <p:grpSpPr>
          <a:xfrm>
            <a:off x="6667500" y="5276850"/>
            <a:ext cx="1219200" cy="1219200"/>
            <a:chOff x="6667500" y="5276850"/>
            <a:chExt cx="1219200" cy="1219200"/>
          </a:xfrm>
        </p:grpSpPr>
        <p:sp>
          <p:nvSpPr>
            <p:cNvPr id="18" name="Shape 13"/>
            <p:cNvSpPr/>
            <p:nvPr/>
          </p:nvSpPr>
          <p:spPr>
            <a:xfrm>
              <a:off x="6667500" y="5276850"/>
              <a:ext cx="1219200" cy="1219200"/>
            </a:xfrm>
            <a:prstGeom prst="ellipse">
              <a:avLst/>
            </a:prstGeom>
            <a:solidFill>
              <a:srgbClr val="212720"/>
            </a:solidFill>
            <a:ln/>
          </p:spPr>
        </p:sp>
        <p:sp>
          <p:nvSpPr>
            <p:cNvPr id="19" name="Text 14"/>
            <p:cNvSpPr/>
            <p:nvPr/>
          </p:nvSpPr>
          <p:spPr>
            <a:xfrm>
              <a:off x="6925628" y="5515928"/>
              <a:ext cx="702945" cy="741045"/>
            </a:xfrm>
            <a:prstGeom prst="rect">
              <a:avLst/>
            </a:prstGeom>
            <a:noFill/>
            <a:ln/>
          </p:spPr>
          <p:txBody>
            <a:bodyPr wrap="square" lIns="0" tIns="0" rIns="0" bIns="0" rtlCol="0" anchor="ctr"/>
            <a:lstStyle/>
            <a:p>
              <a:pPr algn="ctr" indent="0" marL="0">
                <a:buNone/>
              </a:pPr>
              <a:r>
                <a:rPr lang="en-US" sz="3600" u="none" dirty="0">
                  <a:solidFill>
                    <a:srgbClr val="FFFFFF"/>
                  </a:solidFill>
                  <a:latin typeface="Chelsea Market" pitchFamily="34" charset="0"/>
                  <a:ea typeface="Chelsea Market" pitchFamily="34" charset="-122"/>
                  <a:cs typeface="Chelsea Market" pitchFamily="34" charset="-120"/>
                </a:rPr>
                <a:t>04</a:t>
              </a:r>
              <a:endParaRPr lang="en-US" sz="3600" dirty="0"/>
            </a:p>
          </p:txBody>
        </p:sp>
      </p:grpSp>
      <p:grpSp>
        <p:nvGrpSpPr>
          <p:cNvPr id="40340" name="Group"/>
          <p:cNvGrpSpPr/>
          <p:nvPr/>
        </p:nvGrpSpPr>
        <p:grpSpPr>
          <a:xfrm>
            <a:off x="8039100" y="5329238"/>
            <a:ext cx="4206240" cy="1221105"/>
            <a:chOff x="8039100" y="5329238"/>
            <a:chExt cx="4206240" cy="1221105"/>
          </a:xfrm>
        </p:grpSpPr>
        <p:sp>
          <p:nvSpPr>
            <p:cNvPr id="20" name="Text 15"/>
            <p:cNvSpPr/>
            <p:nvPr/>
          </p:nvSpPr>
          <p:spPr>
            <a:xfrm>
              <a:off x="8039100" y="5329238"/>
              <a:ext cx="4206240"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Magic</a:t>
              </a:r>
              <a:endParaRPr lang="en-US" sz="3600" dirty="0"/>
            </a:p>
          </p:txBody>
        </p:sp>
        <p:sp>
          <p:nvSpPr>
            <p:cNvPr id="21" name="Text 16"/>
            <p:cNvSpPr/>
            <p:nvPr/>
          </p:nvSpPr>
          <p:spPr>
            <a:xfrm>
              <a:off x="8039100" y="5986463"/>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47819" name="Group"/>
          <p:cNvGrpSpPr/>
          <p:nvPr/>
        </p:nvGrpSpPr>
        <p:grpSpPr>
          <a:xfrm>
            <a:off x="1000125" y="7515225"/>
            <a:ext cx="1219200" cy="1219200"/>
            <a:chOff x="1000125" y="7515225"/>
            <a:chExt cx="1219200" cy="1219200"/>
          </a:xfrm>
        </p:grpSpPr>
        <p:sp>
          <p:nvSpPr>
            <p:cNvPr id="22" name="Shape 17"/>
            <p:cNvSpPr/>
            <p:nvPr/>
          </p:nvSpPr>
          <p:spPr>
            <a:xfrm>
              <a:off x="1000125" y="7515225"/>
              <a:ext cx="1219200" cy="1219200"/>
            </a:xfrm>
            <a:prstGeom prst="ellipse">
              <a:avLst/>
            </a:prstGeom>
            <a:solidFill>
              <a:srgbClr val="212720"/>
            </a:solidFill>
            <a:ln/>
          </p:spPr>
        </p:sp>
        <p:sp>
          <p:nvSpPr>
            <p:cNvPr id="23" name="Text 18"/>
            <p:cNvSpPr/>
            <p:nvPr/>
          </p:nvSpPr>
          <p:spPr>
            <a:xfrm>
              <a:off x="1258253" y="7754303"/>
              <a:ext cx="702945" cy="741045"/>
            </a:xfrm>
            <a:prstGeom prst="rect">
              <a:avLst/>
            </a:prstGeom>
            <a:noFill/>
            <a:ln/>
          </p:spPr>
          <p:txBody>
            <a:bodyPr wrap="square" lIns="0" tIns="0" rIns="0" bIns="0" rtlCol="0" anchor="ctr"/>
            <a:lstStyle/>
            <a:p>
              <a:pPr algn="ctr" indent="0" marL="0">
                <a:buNone/>
              </a:pPr>
              <a:r>
                <a:rPr lang="en-US" sz="3600" u="none" dirty="0">
                  <a:solidFill>
                    <a:srgbClr val="FFFFFF"/>
                  </a:solidFill>
                  <a:latin typeface="Chelsea Market" pitchFamily="34" charset="0"/>
                  <a:ea typeface="Chelsea Market" pitchFamily="34" charset="-122"/>
                  <a:cs typeface="Chelsea Market" pitchFamily="34" charset="-120"/>
                </a:rPr>
                <a:t>05</a:t>
              </a:r>
              <a:endParaRPr lang="en-US" sz="3600" dirty="0"/>
            </a:p>
          </p:txBody>
        </p:sp>
      </p:grpSp>
      <p:grpSp>
        <p:nvGrpSpPr>
          <p:cNvPr id="90193" name="Group"/>
          <p:cNvGrpSpPr/>
          <p:nvPr/>
        </p:nvGrpSpPr>
        <p:grpSpPr>
          <a:xfrm>
            <a:off x="2371725" y="7567612"/>
            <a:ext cx="4206240" cy="1221105"/>
            <a:chOff x="2371725" y="7567612"/>
            <a:chExt cx="4206240" cy="1221105"/>
          </a:xfrm>
        </p:grpSpPr>
        <p:sp>
          <p:nvSpPr>
            <p:cNvPr id="24" name="Text 19"/>
            <p:cNvSpPr/>
            <p:nvPr/>
          </p:nvSpPr>
          <p:spPr>
            <a:xfrm>
              <a:off x="2371725" y="7567612"/>
              <a:ext cx="4206240"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Adventure</a:t>
              </a:r>
              <a:endParaRPr lang="en-US" sz="3600" dirty="0"/>
            </a:p>
          </p:txBody>
        </p:sp>
        <p:sp>
          <p:nvSpPr>
            <p:cNvPr id="25" name="Text 20"/>
            <p:cNvSpPr/>
            <p:nvPr/>
          </p:nvSpPr>
          <p:spPr>
            <a:xfrm>
              <a:off x="2371725" y="8224837"/>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48326" name="Group"/>
          <p:cNvGrpSpPr/>
          <p:nvPr/>
        </p:nvGrpSpPr>
        <p:grpSpPr>
          <a:xfrm>
            <a:off x="6667500" y="7515225"/>
            <a:ext cx="1219200" cy="1219200"/>
            <a:chOff x="6667500" y="7515225"/>
            <a:chExt cx="1219200" cy="1219200"/>
          </a:xfrm>
        </p:grpSpPr>
        <p:sp>
          <p:nvSpPr>
            <p:cNvPr id="26" name="Shape 21"/>
            <p:cNvSpPr/>
            <p:nvPr/>
          </p:nvSpPr>
          <p:spPr>
            <a:xfrm>
              <a:off x="6667500" y="7515225"/>
              <a:ext cx="1219200" cy="1219200"/>
            </a:xfrm>
            <a:prstGeom prst="ellipse">
              <a:avLst/>
            </a:prstGeom>
            <a:solidFill>
              <a:srgbClr val="212720"/>
            </a:solidFill>
            <a:ln/>
          </p:spPr>
        </p:sp>
        <p:sp>
          <p:nvSpPr>
            <p:cNvPr id="27" name="Text 22"/>
            <p:cNvSpPr/>
            <p:nvPr/>
          </p:nvSpPr>
          <p:spPr>
            <a:xfrm>
              <a:off x="6944678" y="7754303"/>
              <a:ext cx="664845" cy="741045"/>
            </a:xfrm>
            <a:prstGeom prst="rect">
              <a:avLst/>
            </a:prstGeom>
            <a:noFill/>
            <a:ln/>
          </p:spPr>
          <p:txBody>
            <a:bodyPr wrap="square" lIns="0" tIns="0" rIns="0" bIns="0" rtlCol="0" anchor="ctr"/>
            <a:lstStyle/>
            <a:p>
              <a:pPr algn="ctr" indent="0" marL="0">
                <a:buNone/>
              </a:pPr>
              <a:r>
                <a:rPr lang="en-US" sz="3600" u="none" dirty="0">
                  <a:solidFill>
                    <a:srgbClr val="FFFFFF"/>
                  </a:solidFill>
                  <a:latin typeface="Chelsea Market" pitchFamily="34" charset="0"/>
                  <a:ea typeface="Chelsea Market" pitchFamily="34" charset="-122"/>
                  <a:cs typeface="Chelsea Market" pitchFamily="34" charset="-120"/>
                </a:rPr>
                <a:t>06</a:t>
              </a:r>
              <a:endParaRPr lang="en-US" sz="3600" dirty="0"/>
            </a:p>
          </p:txBody>
        </p:sp>
      </p:grpSp>
      <p:grpSp>
        <p:nvGrpSpPr>
          <p:cNvPr id="97375" name="Group"/>
          <p:cNvGrpSpPr/>
          <p:nvPr/>
        </p:nvGrpSpPr>
        <p:grpSpPr>
          <a:xfrm>
            <a:off x="8039100" y="7567612"/>
            <a:ext cx="4206240" cy="1221105"/>
            <a:chOff x="8039100" y="7567612"/>
            <a:chExt cx="4206240" cy="1221105"/>
          </a:xfrm>
        </p:grpSpPr>
        <p:sp>
          <p:nvSpPr>
            <p:cNvPr id="28" name="Text 23"/>
            <p:cNvSpPr/>
            <p:nvPr/>
          </p:nvSpPr>
          <p:spPr>
            <a:xfrm>
              <a:off x="8039100" y="7567612"/>
              <a:ext cx="4206240"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Conclusion</a:t>
              </a:r>
              <a:endParaRPr lang="en-US" sz="3600" dirty="0"/>
            </a:p>
          </p:txBody>
        </p:sp>
        <p:sp>
          <p:nvSpPr>
            <p:cNvPr id="29" name="Text 24"/>
            <p:cNvSpPr/>
            <p:nvPr/>
          </p:nvSpPr>
          <p:spPr>
            <a:xfrm>
              <a:off x="8039100" y="8224837"/>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pic>
        <p:nvPicPr>
          <p:cNvPr id="30" name="Image 3" descr="preencoded.png">    </p:cNvPr>
          <p:cNvPicPr>
            <a:picLocks noChangeAspect="1"/>
          </p:cNvPicPr>
          <p:nvPr/>
        </p:nvPicPr>
        <p:blipFill>
          <a:blip r:embed="rId4"/>
          <a:stretch>
            <a:fillRect/>
          </a:stretch>
        </p:blipFill>
        <p:spPr>
          <a:xfrm>
            <a:off x="11058525" y="3238500"/>
            <a:ext cx="7115175" cy="6162675"/>
          </a:xfrm>
          <a:prstGeom prst="rect">
            <a:avLst/>
          </a:prstGeom>
        </p:spPr>
      </p:pic>
      <p:grpSp>
        <p:nvGrpSpPr>
          <p:cNvPr id="82381" name="Group"/>
          <p:cNvGrpSpPr/>
          <p:nvPr/>
        </p:nvGrpSpPr>
        <p:grpSpPr>
          <a:xfrm>
            <a:off x="17235487" y="8456817"/>
            <a:ext cx="1463470" cy="1601583"/>
            <a:chOff x="17235487" y="8456817"/>
            <a:chExt cx="1463470" cy="1601583"/>
          </a:xfrm>
        </p:grpSpPr>
        <p:pic>
          <p:nvPicPr>
            <p:cNvPr id="31"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32" name="Text 25"/>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449300" y="1034214"/>
            <a:ext cx="3543326" cy="3543324"/>
          </a:xfrm>
          <a:prstGeom prst="rect">
            <a:avLst/>
          </a:prstGeom>
        </p:spPr>
      </p:pic>
      <p:pic>
        <p:nvPicPr>
          <p:cNvPr id="3" name="Image 1" descr="preencoded.png">    </p:cNvPr>
          <p:cNvPicPr>
            <a:picLocks noChangeAspect="1"/>
          </p:cNvPicPr>
          <p:nvPr/>
        </p:nvPicPr>
        <p:blipFill>
          <a:blip r:embed="rId2"/>
          <a:stretch>
            <a:fillRect/>
          </a:stretch>
        </p:blipFill>
        <p:spPr>
          <a:xfrm>
            <a:off x="13716951" y="847725"/>
            <a:ext cx="3582026" cy="3582157"/>
          </a:xfrm>
          <a:prstGeom prst="rect">
            <a:avLst/>
          </a:prstGeom>
        </p:spPr>
      </p:pic>
      <p:pic>
        <p:nvPicPr>
          <p:cNvPr id="4" name="Image 2" descr="preencoded.png">    </p:cNvPr>
          <p:cNvPicPr>
            <a:picLocks noChangeAspect="1"/>
          </p:cNvPicPr>
          <p:nvPr/>
        </p:nvPicPr>
        <p:blipFill>
          <a:blip r:embed="rId3"/>
          <a:stretch>
            <a:fillRect/>
          </a:stretch>
        </p:blipFill>
        <p:spPr>
          <a:xfrm>
            <a:off x="-3171825" y="6410325"/>
            <a:ext cx="7050900" cy="7050900"/>
          </a:xfrm>
          <a:prstGeom prst="rect">
            <a:avLst/>
          </a:prstGeom>
        </p:spPr>
      </p:pic>
      <p:grpSp>
        <p:nvGrpSpPr>
          <p:cNvPr id="11246"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2219325" y="2057400"/>
            <a:ext cx="12496800" cy="1238250"/>
          </a:xfrm>
          <a:prstGeom prst="rect">
            <a:avLst/>
          </a:prstGeom>
          <a:noFill/>
          <a:ln/>
        </p:spPr>
        <p:txBody>
          <a:bodyPr wrap="square" lIns="0" tIns="0" rIns="0" bIns="0" rtlCol="0" anchor="t"/>
          <a:lstStyle/>
          <a:p>
            <a:pPr algn="l" indent="0" marL="0">
              <a:buNone/>
            </a:pPr>
            <a:r>
              <a:rPr lang="en-US" sz="6000" u="none" dirty="0">
                <a:solidFill>
                  <a:srgbClr val="272727"/>
                </a:solidFill>
                <a:latin typeface="Chelsea Market" pitchFamily="34" charset="0"/>
                <a:ea typeface="Chelsea Market" pitchFamily="34" charset="-122"/>
                <a:cs typeface="Chelsea Market" pitchFamily="34" charset="-120"/>
              </a:rPr>
              <a:t>The Realm of the Extraordinary</a:t>
            </a:r>
            <a:endParaRPr lang="en-US" sz="6000" dirty="0"/>
          </a:p>
        </p:txBody>
      </p:sp>
      <p:grpSp>
        <p:nvGrpSpPr>
          <p:cNvPr id="24545" name="Group"/>
          <p:cNvGrpSpPr/>
          <p:nvPr/>
        </p:nvGrpSpPr>
        <p:grpSpPr>
          <a:xfrm>
            <a:off x="2219325" y="3552825"/>
            <a:ext cx="13910310" cy="5135880"/>
            <a:chOff x="2219325" y="3552825"/>
            <a:chExt cx="13910310" cy="5135880"/>
          </a:xfrm>
        </p:grpSpPr>
        <p:sp>
          <p:nvSpPr>
            <p:cNvPr id="8"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9"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17906" y="906568"/>
            <a:ext cx="2146600" cy="4293199"/>
          </a:xfrm>
          <a:prstGeom prst="rect">
            <a:avLst/>
          </a:prstGeom>
        </p:spPr>
      </p:pic>
      <p:pic>
        <p:nvPicPr>
          <p:cNvPr id="3" name="Image 1" descr="preencoded.png">    </p:cNvPr>
          <p:cNvPicPr>
            <a:picLocks noChangeAspect="1"/>
          </p:cNvPicPr>
          <p:nvPr/>
        </p:nvPicPr>
        <p:blipFill>
          <a:blip r:embed="rId2"/>
          <a:stretch>
            <a:fillRect/>
          </a:stretch>
        </p:blipFill>
        <p:spPr>
          <a:xfrm>
            <a:off x="504825" y="866775"/>
            <a:ext cx="2226168" cy="4372768"/>
          </a:xfrm>
          <a:prstGeom prst="rect">
            <a:avLst/>
          </a:prstGeom>
        </p:spPr>
      </p:pic>
      <p:pic>
        <p:nvPicPr>
          <p:cNvPr id="4" name="Image 2" descr="preencoded.png">    </p:cNvPr>
          <p:cNvPicPr>
            <a:picLocks noChangeAspect="1"/>
          </p:cNvPicPr>
          <p:nvPr/>
        </p:nvPicPr>
        <p:blipFill>
          <a:blip r:embed="rId3"/>
          <a:stretch>
            <a:fillRect/>
          </a:stretch>
        </p:blipFill>
        <p:spPr>
          <a:xfrm>
            <a:off x="14725650" y="6629400"/>
            <a:ext cx="3095625" cy="3095625"/>
          </a:xfrm>
          <a:prstGeom prst="rect">
            <a:avLst/>
          </a:prstGeom>
        </p:spPr>
      </p:pic>
      <p:grpSp>
        <p:nvGrpSpPr>
          <p:cNvPr id="6130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0" y="0"/>
            <a:ext cx="8763000" cy="10287000"/>
          </a:xfrm>
          <a:prstGeom prst="rect">
            <a:avLst/>
          </a:prstGeom>
        </p:spPr>
      </p:pic>
      <p:grpSp>
        <p:nvGrpSpPr>
          <p:cNvPr id="65270" name="Group"/>
          <p:cNvGrpSpPr/>
          <p:nvPr/>
        </p:nvGrpSpPr>
        <p:grpSpPr>
          <a:xfrm>
            <a:off x="9763125" y="2671763"/>
            <a:ext cx="1114425" cy="1276350"/>
            <a:chOff x="9763125" y="2671763"/>
            <a:chExt cx="1114425" cy="1276350"/>
          </a:xfrm>
        </p:grpSpPr>
        <p:pic>
          <p:nvPicPr>
            <p:cNvPr id="8" name="Image 5" descr="preencoded.png">    </p:cNvPr>
            <p:cNvPicPr>
              <a:picLocks noChangeAspect="1"/>
            </p:cNvPicPr>
            <p:nvPr/>
          </p:nvPicPr>
          <p:blipFill>
            <a:blip r:embed="rId6"/>
            <a:stretch>
              <a:fillRect/>
            </a:stretch>
          </p:blipFill>
          <p:spPr>
            <a:xfrm>
              <a:off x="9763125" y="2671763"/>
              <a:ext cx="1114425" cy="1276350"/>
            </a:xfrm>
            <a:prstGeom prst="rect">
              <a:avLst/>
            </a:prstGeom>
          </p:spPr>
        </p:pic>
        <p:grpSp>
          <p:nvGrpSpPr>
            <p:cNvPr id="53482" name="Group"/>
            <p:cNvGrpSpPr/>
            <p:nvPr/>
          </p:nvGrpSpPr>
          <p:grpSpPr>
            <a:xfrm>
              <a:off x="11153775" y="2028825"/>
              <a:ext cx="6158865" cy="2668905"/>
              <a:chOff x="11153775" y="2028825"/>
              <a:chExt cx="6158865" cy="2668905"/>
            </a:xfrm>
          </p:grpSpPr>
          <p:sp>
            <p:nvSpPr>
              <p:cNvPr id="9" name="Text 1"/>
              <p:cNvSpPr/>
              <p:nvPr/>
            </p:nvSpPr>
            <p:spPr>
              <a:xfrm>
                <a:off x="11153775" y="2028825"/>
                <a:ext cx="6158865"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Unicorn Sightings</a:t>
                </a:r>
                <a:endParaRPr lang="en-US" sz="3600" dirty="0"/>
              </a:p>
            </p:txBody>
          </p:sp>
          <p:sp>
            <p:nvSpPr>
              <p:cNvPr id="10" name="Text 2"/>
              <p:cNvSpPr/>
              <p:nvPr/>
            </p:nvSpPr>
            <p:spPr>
              <a:xfrm>
                <a:off x="11153775" y="2762250"/>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16066" name="Group"/>
          <p:cNvGrpSpPr/>
          <p:nvPr/>
        </p:nvGrpSpPr>
        <p:grpSpPr>
          <a:xfrm>
            <a:off x="9763125" y="5915025"/>
            <a:ext cx="1114425" cy="1019175"/>
            <a:chOff x="9763125" y="5915025"/>
            <a:chExt cx="1114425" cy="1019175"/>
          </a:xfrm>
        </p:grpSpPr>
        <p:pic>
          <p:nvPicPr>
            <p:cNvPr id="11" name="Image 6" descr="preencoded.png">    </p:cNvPr>
            <p:cNvPicPr>
              <a:picLocks noChangeAspect="1"/>
            </p:cNvPicPr>
            <p:nvPr/>
          </p:nvPicPr>
          <p:blipFill>
            <a:blip r:embed="rId7"/>
            <a:stretch>
              <a:fillRect/>
            </a:stretch>
          </p:blipFill>
          <p:spPr>
            <a:xfrm>
              <a:off x="9763125" y="5915025"/>
              <a:ext cx="1114425" cy="1019175"/>
            </a:xfrm>
            <a:prstGeom prst="rect">
              <a:avLst/>
            </a:prstGeom>
          </p:spPr>
        </p:pic>
        <p:grpSp>
          <p:nvGrpSpPr>
            <p:cNvPr id="94199" name="Group"/>
            <p:cNvGrpSpPr/>
            <p:nvPr/>
          </p:nvGrpSpPr>
          <p:grpSpPr>
            <a:xfrm>
              <a:off x="11153775" y="5143500"/>
              <a:ext cx="6158865" cy="2668905"/>
              <a:chOff x="11153775" y="5143500"/>
              <a:chExt cx="6158865" cy="2668905"/>
            </a:xfrm>
          </p:grpSpPr>
          <p:sp>
            <p:nvSpPr>
              <p:cNvPr id="12" name="Text 3"/>
              <p:cNvSpPr/>
              <p:nvPr/>
            </p:nvSpPr>
            <p:spPr>
              <a:xfrm>
                <a:off x="11153775" y="5143500"/>
                <a:ext cx="6158865"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Dragon Taming</a:t>
                </a:r>
                <a:endParaRPr lang="en-US" sz="3600" dirty="0"/>
              </a:p>
            </p:txBody>
          </p:sp>
          <p:sp>
            <p:nvSpPr>
              <p:cNvPr id="13" name="Text 4"/>
              <p:cNvSpPr/>
              <p:nvPr/>
            </p:nvSpPr>
            <p:spPr>
              <a:xfrm>
                <a:off x="11153775" y="5876925"/>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304955" y="5838667"/>
            <a:ext cx="3248154" cy="3248154"/>
          </a:xfrm>
          <a:prstGeom prst="rect">
            <a:avLst/>
          </a:prstGeom>
        </p:spPr>
      </p:pic>
      <p:pic>
        <p:nvPicPr>
          <p:cNvPr id="3" name="Image 1" descr="preencoded.png">    </p:cNvPr>
          <p:cNvPicPr>
            <a:picLocks noChangeAspect="1"/>
          </p:cNvPicPr>
          <p:nvPr/>
        </p:nvPicPr>
        <p:blipFill>
          <a:blip r:embed="rId2"/>
          <a:stretch>
            <a:fillRect/>
          </a:stretch>
        </p:blipFill>
        <p:spPr>
          <a:xfrm>
            <a:off x="609600" y="5143500"/>
            <a:ext cx="4638673" cy="4638680"/>
          </a:xfrm>
          <a:prstGeom prst="rect">
            <a:avLst/>
          </a:prstGeom>
        </p:spPr>
      </p:pic>
      <p:pic>
        <p:nvPicPr>
          <p:cNvPr id="4" name="Image 2" descr="preencoded.png">    </p:cNvPr>
          <p:cNvPicPr>
            <a:picLocks noChangeAspect="1"/>
          </p:cNvPicPr>
          <p:nvPr/>
        </p:nvPicPr>
        <p:blipFill>
          <a:blip r:embed="rId3"/>
          <a:stretch>
            <a:fillRect/>
          </a:stretch>
        </p:blipFill>
        <p:spPr>
          <a:xfrm>
            <a:off x="9144000" y="1114425"/>
            <a:ext cx="7924800" cy="3171825"/>
          </a:xfrm>
          <a:prstGeom prst="rect">
            <a:avLst/>
          </a:prstGeom>
        </p:spPr>
      </p:pic>
      <p:grpSp>
        <p:nvGrpSpPr>
          <p:cNvPr id="43013"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grpSp>
        <p:nvGrpSpPr>
          <p:cNvPr id="94287" name="Group"/>
          <p:cNvGrpSpPr/>
          <p:nvPr/>
        </p:nvGrpSpPr>
        <p:grpSpPr>
          <a:xfrm>
            <a:off x="2657475" y="1009650"/>
            <a:ext cx="6096000" cy="8439150"/>
            <a:chOff x="2657475" y="1009650"/>
            <a:chExt cx="6096000" cy="8439150"/>
          </a:xfrm>
        </p:grpSpPr>
        <p:pic>
          <p:nvPicPr>
            <p:cNvPr id="7" name="Image 4" descr="preencoded.png">    </p:cNvPr>
            <p:cNvPicPr>
              <a:picLocks noChangeAspect="1"/>
            </p:cNvPicPr>
            <p:nvPr/>
          </p:nvPicPr>
          <p:blipFill>
            <a:blip r:embed="rId5"/>
            <a:stretch>
              <a:fillRect/>
            </a:stretch>
          </p:blipFill>
          <p:spPr>
            <a:xfrm>
              <a:off x="5362575" y="1009650"/>
              <a:ext cx="685800" cy="1114425"/>
            </a:xfrm>
            <a:prstGeom prst="rect">
              <a:avLst/>
            </a:prstGeom>
          </p:spPr>
        </p:pic>
        <p:grpSp>
          <p:nvGrpSpPr>
            <p:cNvPr id="60502" name="Group"/>
            <p:cNvGrpSpPr/>
            <p:nvPr/>
          </p:nvGrpSpPr>
          <p:grpSpPr>
            <a:xfrm>
              <a:off x="3690937" y="2552700"/>
              <a:ext cx="4189095" cy="741045"/>
              <a:chOff x="3690937" y="2552700"/>
              <a:chExt cx="4189095" cy="741045"/>
            </a:xfrm>
          </p:grpSpPr>
          <p:sp>
            <p:nvSpPr>
              <p:cNvPr id="8" name="Text 1"/>
              <p:cNvSpPr/>
              <p:nvPr/>
            </p:nvSpPr>
            <p:spPr>
              <a:xfrm>
                <a:off x="3690937" y="2552700"/>
                <a:ext cx="4189095"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Unicorn Sightings</a:t>
                </a:r>
                <a:endParaRPr lang="en-US" sz="3600" dirty="0"/>
              </a:p>
            </p:txBody>
          </p:sp>
        </p:grpSp>
        <p:grpSp>
          <p:nvGrpSpPr>
            <p:cNvPr id="70279" name="Group"/>
            <p:cNvGrpSpPr/>
            <p:nvPr/>
          </p:nvGrpSpPr>
          <p:grpSpPr>
            <a:xfrm>
              <a:off x="2626995" y="3590925"/>
              <a:ext cx="6156960" cy="1478280"/>
              <a:chOff x="2626995" y="3590925"/>
              <a:chExt cx="6156960" cy="1478280"/>
            </a:xfrm>
          </p:grpSpPr>
          <p:sp>
            <p:nvSpPr>
              <p:cNvPr id="9" name="Text 2"/>
              <p:cNvSpPr/>
              <p:nvPr/>
            </p:nvSpPr>
            <p:spPr>
              <a:xfrm>
                <a:off x="2626995" y="359092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10" name="Image 5" descr="preencoded.png">    </p:cNvPr>
            <p:cNvPicPr>
              <a:picLocks noChangeAspect="1"/>
            </p:cNvPicPr>
            <p:nvPr/>
          </p:nvPicPr>
          <p:blipFill>
            <a:blip r:embed="rId6"/>
            <a:stretch>
              <a:fillRect/>
            </a:stretch>
          </p:blipFill>
          <p:spPr>
            <a:xfrm>
              <a:off x="2657475" y="5419725"/>
              <a:ext cx="6096000" cy="4029075"/>
            </a:xfrm>
            <a:prstGeom prst="rect">
              <a:avLst/>
            </a:prstGeom>
          </p:spPr>
        </p:pic>
      </p:grpSp>
      <p:grpSp>
        <p:nvGrpSpPr>
          <p:cNvPr id="51373" name="Group"/>
          <p:cNvGrpSpPr/>
          <p:nvPr/>
        </p:nvGrpSpPr>
        <p:grpSpPr>
          <a:xfrm>
            <a:off x="9496425" y="1009650"/>
            <a:ext cx="6096000" cy="8439150"/>
            <a:chOff x="9496425" y="1009650"/>
            <a:chExt cx="6096000" cy="8439150"/>
          </a:xfrm>
        </p:grpSpPr>
        <p:pic>
          <p:nvPicPr>
            <p:cNvPr id="11" name="Image 6" descr="preencoded.png">    </p:cNvPr>
            <p:cNvPicPr>
              <a:picLocks noChangeAspect="1"/>
            </p:cNvPicPr>
            <p:nvPr/>
          </p:nvPicPr>
          <p:blipFill>
            <a:blip r:embed="rId7"/>
            <a:stretch>
              <a:fillRect/>
            </a:stretch>
          </p:blipFill>
          <p:spPr>
            <a:xfrm>
              <a:off x="11934825" y="1009650"/>
              <a:ext cx="1219200" cy="1114425"/>
            </a:xfrm>
            <a:prstGeom prst="rect">
              <a:avLst/>
            </a:prstGeom>
          </p:spPr>
        </p:pic>
        <p:grpSp>
          <p:nvGrpSpPr>
            <p:cNvPr id="52335" name="Group"/>
            <p:cNvGrpSpPr/>
            <p:nvPr/>
          </p:nvGrpSpPr>
          <p:grpSpPr>
            <a:xfrm>
              <a:off x="10734675" y="2552700"/>
              <a:ext cx="3779520" cy="741045"/>
              <a:chOff x="10734675" y="2552700"/>
              <a:chExt cx="3779520" cy="741045"/>
            </a:xfrm>
          </p:grpSpPr>
          <p:sp>
            <p:nvSpPr>
              <p:cNvPr id="12" name="Text 3"/>
              <p:cNvSpPr/>
              <p:nvPr/>
            </p:nvSpPr>
            <p:spPr>
              <a:xfrm>
                <a:off x="10734675" y="2552700"/>
                <a:ext cx="3779520"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Dragon Taming</a:t>
                </a:r>
                <a:endParaRPr lang="en-US" sz="3600" dirty="0"/>
              </a:p>
            </p:txBody>
          </p:sp>
        </p:grpSp>
        <p:grpSp>
          <p:nvGrpSpPr>
            <p:cNvPr id="80392" name="Group"/>
            <p:cNvGrpSpPr/>
            <p:nvPr/>
          </p:nvGrpSpPr>
          <p:grpSpPr>
            <a:xfrm>
              <a:off x="9465945" y="3590925"/>
              <a:ext cx="6156960" cy="1478280"/>
              <a:chOff x="9465945" y="3590925"/>
              <a:chExt cx="6156960" cy="1478280"/>
            </a:xfrm>
          </p:grpSpPr>
          <p:sp>
            <p:nvSpPr>
              <p:cNvPr id="13" name="Text 4"/>
              <p:cNvSpPr/>
              <p:nvPr/>
            </p:nvSpPr>
            <p:spPr>
              <a:xfrm>
                <a:off x="9465945" y="359092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4" name="Image 7" descr="preencoded.png">    </p:cNvPr>
            <p:cNvPicPr>
              <a:picLocks noChangeAspect="1"/>
            </p:cNvPicPr>
            <p:nvPr/>
          </p:nvPicPr>
          <p:blipFill>
            <a:blip r:embed="rId8"/>
            <a:stretch>
              <a:fillRect/>
            </a:stretch>
          </p:blipFill>
          <p:spPr>
            <a:xfrm>
              <a:off x="9496425" y="5419725"/>
              <a:ext cx="6096000" cy="402907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5400000">
            <a:off x="-289744" y="475003"/>
            <a:ext cx="6973779" cy="2279491"/>
          </a:xfrm>
          <a:prstGeom prst="rect">
            <a:avLst/>
          </a:prstGeom>
        </p:spPr>
      </p:pic>
      <p:pic>
        <p:nvPicPr>
          <p:cNvPr id="3" name="Image 1" descr="preencoded.png">    </p:cNvPr>
          <p:cNvPicPr>
            <a:picLocks noChangeAspect="1"/>
          </p:cNvPicPr>
          <p:nvPr/>
        </p:nvPicPr>
        <p:blipFill>
          <a:blip r:embed="rId2"/>
          <a:stretch>
            <a:fillRect/>
          </a:stretch>
        </p:blipFill>
        <p:spPr>
          <a:xfrm>
            <a:off x="2665142" y="-1914525"/>
            <a:ext cx="2364059" cy="7058346"/>
          </a:xfrm>
          <a:prstGeom prst="rect">
            <a:avLst/>
          </a:prstGeom>
        </p:spPr>
      </p:pic>
      <p:pic>
        <p:nvPicPr>
          <p:cNvPr id="4" name="Image 2" descr="preencoded.png">    </p:cNvPr>
          <p:cNvPicPr>
            <a:picLocks noChangeAspect="1"/>
          </p:cNvPicPr>
          <p:nvPr/>
        </p:nvPicPr>
        <p:blipFill>
          <a:blip r:embed="rId3"/>
          <a:stretch>
            <a:fillRect/>
          </a:stretch>
        </p:blipFill>
        <p:spPr>
          <a:xfrm>
            <a:off x="11344275" y="5144230"/>
            <a:ext cx="4171266" cy="4171266"/>
          </a:xfrm>
          <a:prstGeom prst="rect">
            <a:avLst/>
          </a:prstGeom>
        </p:spPr>
      </p:pic>
      <p:pic>
        <p:nvPicPr>
          <p:cNvPr id="5" name="Image 3" descr="preencoded.png">    </p:cNvPr>
          <p:cNvPicPr>
            <a:picLocks noChangeAspect="1"/>
          </p:cNvPicPr>
          <p:nvPr/>
        </p:nvPicPr>
        <p:blipFill>
          <a:blip r:embed="rId4"/>
          <a:stretch>
            <a:fillRect/>
          </a:stretch>
        </p:blipFill>
        <p:spPr>
          <a:xfrm>
            <a:off x="12568417" y="5105400"/>
            <a:ext cx="4248576" cy="4248576"/>
          </a:xfrm>
          <a:prstGeom prst="rect">
            <a:avLst/>
          </a:prstGeom>
        </p:spPr>
      </p:pic>
      <p:grpSp>
        <p:nvGrpSpPr>
          <p:cNvPr id="86599"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381000" y="1038225"/>
            <a:ext cx="4474464" cy="3328416"/>
          </a:xfrm>
          <a:prstGeom prst="rect">
            <a:avLst/>
          </a:prstGeom>
        </p:spPr>
      </p:pic>
      <p:grpSp>
        <p:nvGrpSpPr>
          <p:cNvPr id="63891" name="Group"/>
          <p:cNvGrpSpPr/>
          <p:nvPr/>
        </p:nvGrpSpPr>
        <p:grpSpPr>
          <a:xfrm>
            <a:off x="4381500" y="3171825"/>
            <a:ext cx="10321290" cy="4272915"/>
            <a:chOff x="4381500" y="3171825"/>
            <a:chExt cx="10321290" cy="4272915"/>
          </a:xfrm>
        </p:grpSpPr>
        <p:sp>
          <p:nvSpPr>
            <p:cNvPr id="9" name="Text 1"/>
            <p:cNvSpPr/>
            <p:nvPr/>
          </p:nvSpPr>
          <p:spPr>
            <a:xfrm>
              <a:off x="4381500" y="3171825"/>
              <a:ext cx="10292715" cy="3646170"/>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0" name="Text 2"/>
            <p:cNvSpPr/>
            <p:nvPr/>
          </p:nvSpPr>
          <p:spPr>
            <a:xfrm>
              <a:off x="11239500" y="6886575"/>
              <a:ext cx="346329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449300" y="1034216"/>
            <a:ext cx="3543326" cy="3543324"/>
          </a:xfrm>
          <a:prstGeom prst="rect">
            <a:avLst/>
          </a:prstGeom>
        </p:spPr>
      </p:pic>
      <p:pic>
        <p:nvPicPr>
          <p:cNvPr id="3" name="Image 1" descr="preencoded.png">    </p:cNvPr>
          <p:cNvPicPr>
            <a:picLocks noChangeAspect="1"/>
          </p:cNvPicPr>
          <p:nvPr/>
        </p:nvPicPr>
        <p:blipFill>
          <a:blip r:embed="rId2"/>
          <a:stretch>
            <a:fillRect/>
          </a:stretch>
        </p:blipFill>
        <p:spPr>
          <a:xfrm>
            <a:off x="13716951" y="847725"/>
            <a:ext cx="3582026" cy="3582157"/>
          </a:xfrm>
          <a:prstGeom prst="rect">
            <a:avLst/>
          </a:prstGeom>
        </p:spPr>
      </p:pic>
      <p:pic>
        <p:nvPicPr>
          <p:cNvPr id="4" name="Image 2" descr="preencoded.png">    </p:cNvPr>
          <p:cNvPicPr>
            <a:picLocks noChangeAspect="1"/>
          </p:cNvPicPr>
          <p:nvPr/>
        </p:nvPicPr>
        <p:blipFill>
          <a:blip r:embed="rId3"/>
          <a:stretch>
            <a:fillRect/>
          </a:stretch>
        </p:blipFill>
        <p:spPr>
          <a:xfrm>
            <a:off x="-3171825" y="6410325"/>
            <a:ext cx="7050900" cy="7050900"/>
          </a:xfrm>
          <a:prstGeom prst="rect">
            <a:avLst/>
          </a:prstGeom>
        </p:spPr>
      </p:pic>
      <p:grpSp>
        <p:nvGrpSpPr>
          <p:cNvPr id="5497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4648200" y="1724025"/>
            <a:ext cx="8991600" cy="6838950"/>
          </a:xfrm>
          <a:prstGeom prst="rect">
            <a:avLst/>
          </a:prstGeom>
        </p:spPr>
      </p:pic>
      <p:grpSp>
        <p:nvGrpSpPr>
          <p:cNvPr id="75704" name="Group"/>
          <p:cNvGrpSpPr/>
          <p:nvPr/>
        </p:nvGrpSpPr>
        <p:grpSpPr>
          <a:xfrm>
            <a:off x="1381125" y="1400175"/>
            <a:ext cx="3368040" cy="3907155"/>
            <a:chOff x="1381125" y="1400175"/>
            <a:chExt cx="3368040" cy="3907155"/>
          </a:xfrm>
        </p:grpSpPr>
        <p:sp>
          <p:nvSpPr>
            <p:cNvPr id="8" name="Text 1"/>
            <p:cNvSpPr/>
            <p:nvPr/>
          </p:nvSpPr>
          <p:spPr>
            <a:xfrm>
              <a:off x="1381125" y="1400175"/>
              <a:ext cx="3368040" cy="190309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Dragon Taming Technique</a:t>
              </a:r>
              <a:endParaRPr lang="en-US" sz="3600" dirty="0"/>
            </a:p>
          </p:txBody>
        </p:sp>
        <p:sp>
          <p:nvSpPr>
            <p:cNvPr id="9" name="Text 2"/>
            <p:cNvSpPr/>
            <p:nvPr/>
          </p:nvSpPr>
          <p:spPr>
            <a:xfrm>
              <a:off x="1381125" y="337185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34591" name="Group"/>
          <p:cNvGrpSpPr/>
          <p:nvPr/>
        </p:nvGrpSpPr>
        <p:grpSpPr>
          <a:xfrm>
            <a:off x="13639800" y="4895850"/>
            <a:ext cx="3368040" cy="3907155"/>
            <a:chOff x="13639800" y="4895850"/>
            <a:chExt cx="3368040" cy="3907155"/>
          </a:xfrm>
        </p:grpSpPr>
        <p:sp>
          <p:nvSpPr>
            <p:cNvPr id="10" name="Text 3"/>
            <p:cNvSpPr/>
            <p:nvPr/>
          </p:nvSpPr>
          <p:spPr>
            <a:xfrm>
              <a:off x="13639800" y="4895850"/>
              <a:ext cx="3368040" cy="190309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The Art of Unicorn Sighting</a:t>
              </a:r>
              <a:endParaRPr lang="en-US" sz="3600" dirty="0"/>
            </a:p>
          </p:txBody>
        </p:sp>
        <p:sp>
          <p:nvSpPr>
            <p:cNvPr id="11" name="Text 4"/>
            <p:cNvSpPr/>
            <p:nvPr/>
          </p:nvSpPr>
          <p:spPr>
            <a:xfrm>
              <a:off x="13639800" y="686752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17906" y="906568"/>
            <a:ext cx="2146600" cy="4293199"/>
          </a:xfrm>
          <a:prstGeom prst="rect">
            <a:avLst/>
          </a:prstGeom>
        </p:spPr>
      </p:pic>
      <p:pic>
        <p:nvPicPr>
          <p:cNvPr id="3" name="Image 1" descr="preencoded.png">    </p:cNvPr>
          <p:cNvPicPr>
            <a:picLocks noChangeAspect="1"/>
          </p:cNvPicPr>
          <p:nvPr/>
        </p:nvPicPr>
        <p:blipFill>
          <a:blip r:embed="rId2"/>
          <a:stretch>
            <a:fillRect/>
          </a:stretch>
        </p:blipFill>
        <p:spPr>
          <a:xfrm>
            <a:off x="504825" y="866775"/>
            <a:ext cx="2226168" cy="4372768"/>
          </a:xfrm>
          <a:prstGeom prst="rect">
            <a:avLst/>
          </a:prstGeom>
        </p:spPr>
      </p:pic>
      <p:pic>
        <p:nvPicPr>
          <p:cNvPr id="4" name="Image 2" descr="preencoded.png">    </p:cNvPr>
          <p:cNvPicPr>
            <a:picLocks noChangeAspect="1"/>
          </p:cNvPicPr>
          <p:nvPr/>
        </p:nvPicPr>
        <p:blipFill>
          <a:blip r:embed="rId3"/>
          <a:stretch>
            <a:fillRect/>
          </a:stretch>
        </p:blipFill>
        <p:spPr>
          <a:xfrm>
            <a:off x="14725650" y="6629400"/>
            <a:ext cx="3095625" cy="3095625"/>
          </a:xfrm>
          <a:prstGeom prst="rect">
            <a:avLst/>
          </a:prstGeom>
        </p:spPr>
      </p:pic>
      <p:sp>
        <p:nvSpPr>
          <p:cNvPr id="5" name="Text 0"/>
          <p:cNvSpPr/>
          <p:nvPr/>
        </p:nvSpPr>
        <p:spPr>
          <a:xfrm>
            <a:off x="1619250" y="1114425"/>
            <a:ext cx="15059025" cy="1238250"/>
          </a:xfrm>
          <a:prstGeom prst="rect">
            <a:avLst/>
          </a:prstGeom>
          <a:noFill/>
          <a:ln/>
        </p:spPr>
        <p:txBody>
          <a:bodyPr wrap="square" lIns="0" tIns="0" rIns="0" bIns="0" rtlCol="0" anchor="t"/>
          <a:lstStyle/>
          <a:p>
            <a:pPr algn="ctr" indent="0" marL="0">
              <a:buNone/>
            </a:pPr>
            <a:r>
              <a:rPr lang="en-US" sz="6000" u="none" dirty="0">
                <a:solidFill>
                  <a:srgbClr val="272727"/>
                </a:solidFill>
                <a:latin typeface="Chelsea Market" pitchFamily="34" charset="0"/>
                <a:ea typeface="Chelsea Market" pitchFamily="34" charset="-122"/>
                <a:cs typeface="Chelsea Market" pitchFamily="34" charset="-120"/>
              </a:rPr>
              <a:t>The Magic of Dragons: A Research</a:t>
            </a:r>
            <a:endParaRPr lang="en-US" sz="6000" dirty="0"/>
          </a:p>
        </p:txBody>
      </p:sp>
      <p:grpSp>
        <p:nvGrpSpPr>
          <p:cNvPr id="65193" name="Group"/>
          <p:cNvGrpSpPr/>
          <p:nvPr/>
        </p:nvGrpSpPr>
        <p:grpSpPr>
          <a:xfrm>
            <a:off x="1609725" y="3019425"/>
            <a:ext cx="6153150" cy="6153150"/>
            <a:chOff x="1609725" y="3019425"/>
            <a:chExt cx="6153150" cy="6153150"/>
          </a:xfrm>
        </p:grpSpPr>
        <p:sp>
          <p:nvSpPr>
            <p:cNvPr id="6" name="Shape 1"/>
            <p:cNvSpPr/>
            <p:nvPr/>
          </p:nvSpPr>
          <p:spPr>
            <a:xfrm>
              <a:off x="1609725" y="3019425"/>
              <a:ext cx="6153150" cy="6153150"/>
            </a:xfrm>
            <a:prstGeom prst="ellipse">
              <a:avLst/>
            </a:prstGeom>
            <a:solidFill>
              <a:srgbClr val="212720"/>
            </a:solidFill>
            <a:ln/>
          </p:spPr>
        </p:sp>
        <p:sp>
          <p:nvSpPr>
            <p:cNvPr id="7" name="Shape 2"/>
            <p:cNvSpPr/>
            <p:nvPr/>
          </p:nvSpPr>
          <p:spPr>
            <a:xfrm>
              <a:off x="2381250" y="4438650"/>
              <a:ext cx="4619625" cy="4619625"/>
            </a:xfrm>
            <a:prstGeom prst="ellipse">
              <a:avLst/>
            </a:prstGeom>
            <a:solidFill>
              <a:srgbClr val="F1C487"/>
            </a:solidFill>
            <a:ln/>
          </p:spPr>
        </p:sp>
        <p:sp>
          <p:nvSpPr>
            <p:cNvPr id="8" name="Shape 3"/>
            <p:cNvSpPr/>
            <p:nvPr/>
          </p:nvSpPr>
          <p:spPr>
            <a:xfrm>
              <a:off x="3152775" y="5848350"/>
              <a:ext cx="3067050" cy="3067050"/>
            </a:xfrm>
            <a:prstGeom prst="ellipse">
              <a:avLst/>
            </a:prstGeom>
            <a:solidFill>
              <a:srgbClr val="E1DDD4"/>
            </a:solidFill>
            <a:ln/>
          </p:spPr>
        </p:sp>
        <p:sp>
          <p:nvSpPr>
            <p:cNvPr id="9" name="Text 4"/>
            <p:cNvSpPr/>
            <p:nvPr/>
          </p:nvSpPr>
          <p:spPr>
            <a:xfrm>
              <a:off x="4110990" y="3406140"/>
              <a:ext cx="1141095" cy="741045"/>
            </a:xfrm>
            <a:prstGeom prst="rect">
              <a:avLst/>
            </a:prstGeom>
            <a:noFill/>
            <a:ln/>
          </p:spPr>
          <p:txBody>
            <a:bodyPr wrap="square" lIns="0" tIns="0" rIns="0" bIns="0" rtlCol="0" anchor="ctr"/>
            <a:lstStyle/>
            <a:p>
              <a:pPr algn="ctr" indent="0" marL="0">
                <a:buNone/>
              </a:pPr>
              <a:r>
                <a:rPr lang="en-US" sz="3600" u="none" dirty="0">
                  <a:solidFill>
                    <a:srgbClr val="FFFFFF"/>
                  </a:solidFill>
                  <a:latin typeface="Chelsea Market" pitchFamily="34" charset="0"/>
                  <a:ea typeface="Chelsea Market" pitchFamily="34" charset="-122"/>
                  <a:cs typeface="Chelsea Market" pitchFamily="34" charset="-120"/>
                </a:rPr>
                <a:t>6.7M</a:t>
              </a:r>
              <a:endParaRPr lang="en-US" sz="3600" dirty="0"/>
            </a:p>
          </p:txBody>
        </p:sp>
        <p:sp>
          <p:nvSpPr>
            <p:cNvPr id="10" name="Text 5"/>
            <p:cNvSpPr/>
            <p:nvPr/>
          </p:nvSpPr>
          <p:spPr>
            <a:xfrm>
              <a:off x="4082415" y="7016115"/>
              <a:ext cx="1217295" cy="741045"/>
            </a:xfrm>
            <a:prstGeom prst="rect">
              <a:avLst/>
            </a:prstGeom>
            <a:noFill/>
            <a:ln/>
          </p:spPr>
          <p:txBody>
            <a:bodyPr wrap="square" lIns="0" tIns="0" rIns="0" bIns="0" rtlCol="0" anchor="ctr"/>
            <a:lstStyle/>
            <a:p>
              <a:pPr algn="ctr" indent="0" marL="0">
                <a:buNone/>
              </a:pPr>
              <a:r>
                <a:rPr lang="en-US" sz="3600" u="none" dirty="0">
                  <a:solidFill>
                    <a:srgbClr val="212720"/>
                  </a:solidFill>
                  <a:latin typeface="Chelsea Market" pitchFamily="34" charset="0"/>
                  <a:ea typeface="Chelsea Market" pitchFamily="34" charset="-122"/>
                  <a:cs typeface="Chelsea Market" pitchFamily="34" charset="-120"/>
                </a:rPr>
                <a:t>2.3M</a:t>
              </a:r>
              <a:endParaRPr lang="en-US" sz="3600" dirty="0"/>
            </a:p>
          </p:txBody>
        </p:sp>
        <p:sp>
          <p:nvSpPr>
            <p:cNvPr id="11" name="Text 6"/>
            <p:cNvSpPr/>
            <p:nvPr/>
          </p:nvSpPr>
          <p:spPr>
            <a:xfrm>
              <a:off x="4072890" y="4815840"/>
              <a:ext cx="1226820" cy="741045"/>
            </a:xfrm>
            <a:prstGeom prst="rect">
              <a:avLst/>
            </a:prstGeom>
            <a:noFill/>
            <a:ln/>
          </p:spPr>
          <p:txBody>
            <a:bodyPr wrap="square" lIns="0" tIns="0" rIns="0" bIns="0" rtlCol="0" anchor="ctr"/>
            <a:lstStyle/>
            <a:p>
              <a:pPr algn="ctr" indent="0" marL="0">
                <a:buNone/>
              </a:pPr>
              <a:r>
                <a:rPr lang="en-US" sz="3600" u="none" dirty="0">
                  <a:solidFill>
                    <a:srgbClr val="212720"/>
                  </a:solidFill>
                  <a:latin typeface="Chelsea Market" pitchFamily="34" charset="0"/>
                  <a:ea typeface="Chelsea Market" pitchFamily="34" charset="-122"/>
                  <a:cs typeface="Chelsea Market" pitchFamily="34" charset="-120"/>
                </a:rPr>
                <a:t>4.4M</a:t>
              </a:r>
              <a:endParaRPr lang="en-US" sz="3600" dirty="0"/>
            </a:p>
          </p:txBody>
        </p:sp>
      </p:grpSp>
      <p:grpSp>
        <p:nvGrpSpPr>
          <p:cNvPr id="17003" name="Group"/>
          <p:cNvGrpSpPr/>
          <p:nvPr/>
        </p:nvGrpSpPr>
        <p:grpSpPr>
          <a:xfrm>
            <a:off x="17235487" y="8456817"/>
            <a:ext cx="1463470" cy="1601583"/>
            <a:chOff x="17235487" y="8456817"/>
            <a:chExt cx="1463470" cy="1601583"/>
          </a:xfrm>
        </p:grpSpPr>
        <p:pic>
          <p:nvPicPr>
            <p:cNvPr id="12"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13"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grpSp>
        <p:nvGrpSpPr>
          <p:cNvPr id="63258" name="Group"/>
          <p:cNvGrpSpPr/>
          <p:nvPr/>
        </p:nvGrpSpPr>
        <p:grpSpPr>
          <a:xfrm>
            <a:off x="9448794" y="2667000"/>
            <a:ext cx="819161" cy="638175"/>
            <a:chOff x="9448794" y="2667000"/>
            <a:chExt cx="819161" cy="638175"/>
          </a:xfrm>
        </p:grpSpPr>
        <p:pic>
          <p:nvPicPr>
            <p:cNvPr id="14" name="Image 4" descr="preencoded.png">    </p:cNvPr>
            <p:cNvPicPr>
              <a:picLocks noChangeAspect="1"/>
            </p:cNvPicPr>
            <p:nvPr/>
          </p:nvPicPr>
          <p:blipFill>
            <a:blip r:embed="rId5"/>
            <a:stretch>
              <a:fillRect/>
            </a:stretch>
          </p:blipFill>
          <p:spPr>
            <a:xfrm>
              <a:off x="9448794" y="2667000"/>
              <a:ext cx="819161" cy="638175"/>
            </a:xfrm>
            <a:prstGeom prst="rect">
              <a:avLst/>
            </a:prstGeom>
          </p:spPr>
        </p:pic>
        <p:grpSp>
          <p:nvGrpSpPr>
            <p:cNvPr id="86165" name="Group"/>
            <p:cNvGrpSpPr/>
            <p:nvPr/>
          </p:nvGrpSpPr>
          <p:grpSpPr>
            <a:xfrm>
              <a:off x="9477375" y="3505200"/>
              <a:ext cx="6404610" cy="1021080"/>
              <a:chOff x="9477375" y="3505200"/>
              <a:chExt cx="6404610" cy="1021080"/>
            </a:xfrm>
          </p:grpSpPr>
          <p:sp>
            <p:nvSpPr>
              <p:cNvPr id="15" name="Text 8"/>
              <p:cNvSpPr/>
              <p:nvPr/>
            </p:nvSpPr>
            <p:spPr>
              <a:xfrm>
                <a:off x="9477375" y="3505200"/>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45545" name="Group"/>
          <p:cNvGrpSpPr/>
          <p:nvPr/>
        </p:nvGrpSpPr>
        <p:grpSpPr>
          <a:xfrm>
            <a:off x="9448794" y="5181600"/>
            <a:ext cx="857261" cy="657225"/>
            <a:chOff x="9448794" y="5181600"/>
            <a:chExt cx="857261" cy="657225"/>
          </a:xfrm>
        </p:grpSpPr>
        <p:pic>
          <p:nvPicPr>
            <p:cNvPr id="16" name="Image 5" descr="preencoded.png">    </p:cNvPr>
            <p:cNvPicPr>
              <a:picLocks noChangeAspect="1"/>
            </p:cNvPicPr>
            <p:nvPr/>
          </p:nvPicPr>
          <p:blipFill>
            <a:blip r:embed="rId6"/>
            <a:stretch>
              <a:fillRect/>
            </a:stretch>
          </p:blipFill>
          <p:spPr>
            <a:xfrm>
              <a:off x="9448794" y="5181600"/>
              <a:ext cx="857261" cy="657225"/>
            </a:xfrm>
            <a:prstGeom prst="rect">
              <a:avLst/>
            </a:prstGeom>
          </p:spPr>
        </p:pic>
        <p:grpSp>
          <p:nvGrpSpPr>
            <p:cNvPr id="46833" name="Group"/>
            <p:cNvGrpSpPr/>
            <p:nvPr/>
          </p:nvGrpSpPr>
          <p:grpSpPr>
            <a:xfrm>
              <a:off x="9477375" y="6038850"/>
              <a:ext cx="6404610" cy="1021080"/>
              <a:chOff x="9477375" y="6038850"/>
              <a:chExt cx="6404610" cy="1021080"/>
            </a:xfrm>
          </p:grpSpPr>
          <p:sp>
            <p:nvSpPr>
              <p:cNvPr id="17" name="Text 9"/>
              <p:cNvSpPr/>
              <p:nvPr/>
            </p:nvSpPr>
            <p:spPr>
              <a:xfrm>
                <a:off x="9477375" y="6038850"/>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93121" name="Group"/>
          <p:cNvGrpSpPr/>
          <p:nvPr/>
        </p:nvGrpSpPr>
        <p:grpSpPr>
          <a:xfrm>
            <a:off x="9448800" y="7696203"/>
            <a:ext cx="819150" cy="648466"/>
            <a:chOff x="9448800" y="7696203"/>
            <a:chExt cx="819150" cy="648466"/>
          </a:xfrm>
        </p:grpSpPr>
        <p:pic>
          <p:nvPicPr>
            <p:cNvPr id="18" name="Image 6" descr="preencoded.png">    </p:cNvPr>
            <p:cNvPicPr>
              <a:picLocks noChangeAspect="1"/>
            </p:cNvPicPr>
            <p:nvPr/>
          </p:nvPicPr>
          <p:blipFill>
            <a:blip r:embed="rId7"/>
            <a:stretch>
              <a:fillRect/>
            </a:stretch>
          </p:blipFill>
          <p:spPr>
            <a:xfrm>
              <a:off x="9448800" y="7696203"/>
              <a:ext cx="819150" cy="648466"/>
            </a:xfrm>
            <a:prstGeom prst="rect">
              <a:avLst/>
            </a:prstGeom>
          </p:spPr>
        </p:pic>
        <p:grpSp>
          <p:nvGrpSpPr>
            <p:cNvPr id="11933" name="Group"/>
            <p:cNvGrpSpPr/>
            <p:nvPr/>
          </p:nvGrpSpPr>
          <p:grpSpPr>
            <a:xfrm>
              <a:off x="9477375" y="8544697"/>
              <a:ext cx="6404610" cy="1021080"/>
              <a:chOff x="9477375" y="8544697"/>
              <a:chExt cx="6404610" cy="1021080"/>
            </a:xfrm>
          </p:grpSpPr>
          <p:sp>
            <p:nvSpPr>
              <p:cNvPr id="19" name="Text 10"/>
              <p:cNvSpPr/>
              <p:nvPr/>
            </p:nvSpPr>
            <p:spPr>
              <a:xfrm>
                <a:off x="9477375" y="8544697"/>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449300" y="1034216"/>
            <a:ext cx="3543326" cy="3543324"/>
          </a:xfrm>
          <a:prstGeom prst="rect">
            <a:avLst/>
          </a:prstGeom>
        </p:spPr>
      </p:pic>
      <p:pic>
        <p:nvPicPr>
          <p:cNvPr id="3" name="Image 1" descr="preencoded.png">    </p:cNvPr>
          <p:cNvPicPr>
            <a:picLocks noChangeAspect="1"/>
          </p:cNvPicPr>
          <p:nvPr/>
        </p:nvPicPr>
        <p:blipFill>
          <a:blip r:embed="rId2"/>
          <a:stretch>
            <a:fillRect/>
          </a:stretch>
        </p:blipFill>
        <p:spPr>
          <a:xfrm>
            <a:off x="13716951" y="847725"/>
            <a:ext cx="3582026" cy="3582157"/>
          </a:xfrm>
          <a:prstGeom prst="rect">
            <a:avLst/>
          </a:prstGeom>
        </p:spPr>
      </p:pic>
      <p:pic>
        <p:nvPicPr>
          <p:cNvPr id="4" name="Image 2" descr="preencoded.png">    </p:cNvPr>
          <p:cNvPicPr>
            <a:picLocks noChangeAspect="1"/>
          </p:cNvPicPr>
          <p:nvPr/>
        </p:nvPicPr>
        <p:blipFill>
          <a:blip r:embed="rId3"/>
          <a:stretch>
            <a:fillRect/>
          </a:stretch>
        </p:blipFill>
        <p:spPr>
          <a:xfrm>
            <a:off x="-3171825" y="6410325"/>
            <a:ext cx="7050900" cy="7050900"/>
          </a:xfrm>
          <a:prstGeom prst="rect">
            <a:avLst/>
          </a:prstGeom>
        </p:spPr>
      </p:pic>
      <p:grpSp>
        <p:nvGrpSpPr>
          <p:cNvPr id="19476"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6829425" y="352425"/>
            <a:ext cx="4876800" cy="1238250"/>
          </a:xfrm>
          <a:prstGeom prst="rect">
            <a:avLst/>
          </a:prstGeom>
          <a:noFill/>
          <a:ln/>
        </p:spPr>
        <p:txBody>
          <a:bodyPr wrap="square" lIns="0" tIns="0" rIns="0" bIns="0" rtlCol="0" anchor="t"/>
          <a:lstStyle/>
          <a:p>
            <a:pPr algn="l" indent="0" marL="0">
              <a:buNone/>
            </a:pPr>
            <a:r>
              <a:rPr lang="en-US" sz="6000" u="none" dirty="0">
                <a:solidFill>
                  <a:srgbClr val="272727"/>
                </a:solidFill>
                <a:latin typeface="Chelsea Market" pitchFamily="34" charset="0"/>
                <a:ea typeface="Chelsea Market" pitchFamily="34" charset="-122"/>
                <a:cs typeface="Chelsea Market" pitchFamily="34" charset="-120"/>
              </a:rPr>
              <a:t>Pricing Plan</a:t>
            </a:r>
            <a:endParaRPr lang="en-US" sz="6000" dirty="0"/>
          </a:p>
        </p:txBody>
      </p:sp>
      <p:grpSp>
        <p:nvGrpSpPr>
          <p:cNvPr id="42723" name="Group"/>
          <p:cNvGrpSpPr/>
          <p:nvPr/>
        </p:nvGrpSpPr>
        <p:grpSpPr>
          <a:xfrm>
            <a:off x="1333500" y="1866900"/>
            <a:ext cx="15630525" cy="7553325"/>
            <a:chOff x="1333500" y="1866900"/>
            <a:chExt cx="15630525" cy="7553325"/>
          </a:xfrm>
        </p:grpSpPr>
        <p:sp>
          <p:nvSpPr>
            <p:cNvPr id="8" name="Shape 2"/>
            <p:cNvSpPr/>
            <p:nvPr/>
          </p:nvSpPr>
          <p:spPr>
            <a:xfrm>
              <a:off x="1333500" y="1866900"/>
              <a:ext cx="4829175" cy="7553325"/>
            </a:xfrm>
            <a:prstGeom prst="roundRect">
              <a:avLst>
                <a:gd name="adj" fmla="val 1195"/>
              </a:avLst>
            </a:prstGeom>
            <a:noFill/>
            <a:ln w="9525">
              <a:solidFill>
                <a:srgbClr val="212720"/>
              </a:solidFill>
              <a:prstDash val="solid"/>
            </a:ln>
          </p:spPr>
        </p:sp>
        <p:pic>
          <p:nvPicPr>
            <p:cNvPr id="9" name="Image 4" descr="preencoded.png">    </p:cNvPr>
            <p:cNvPicPr>
              <a:picLocks noChangeAspect="1"/>
            </p:cNvPicPr>
            <p:nvPr/>
          </p:nvPicPr>
          <p:blipFill>
            <a:blip r:embed="rId5"/>
            <a:stretch>
              <a:fillRect/>
            </a:stretch>
          </p:blipFill>
          <p:spPr>
            <a:xfrm>
              <a:off x="3190875" y="2181225"/>
              <a:ext cx="1114425" cy="1114425"/>
            </a:xfrm>
            <a:prstGeom prst="rect">
              <a:avLst/>
            </a:prstGeom>
          </p:spPr>
        </p:pic>
        <p:sp>
          <p:nvSpPr>
            <p:cNvPr id="10" name="Shape 3"/>
            <p:cNvSpPr/>
            <p:nvPr/>
          </p:nvSpPr>
          <p:spPr>
            <a:xfrm>
              <a:off x="6734175" y="1866900"/>
              <a:ext cx="4829175" cy="7553325"/>
            </a:xfrm>
            <a:prstGeom prst="roundRect">
              <a:avLst>
                <a:gd name="adj" fmla="val 1195"/>
              </a:avLst>
            </a:prstGeom>
            <a:noFill/>
            <a:ln w="9525">
              <a:solidFill>
                <a:srgbClr val="212720"/>
              </a:solidFill>
              <a:prstDash val="solid"/>
            </a:ln>
          </p:spPr>
        </p:sp>
        <p:pic>
          <p:nvPicPr>
            <p:cNvPr id="11" name="Image 5" descr="preencoded.png">    </p:cNvPr>
            <p:cNvPicPr>
              <a:picLocks noChangeAspect="1"/>
            </p:cNvPicPr>
            <p:nvPr/>
          </p:nvPicPr>
          <p:blipFill>
            <a:blip r:embed="rId6"/>
            <a:stretch>
              <a:fillRect/>
            </a:stretch>
          </p:blipFill>
          <p:spPr>
            <a:xfrm>
              <a:off x="8572500" y="2181225"/>
              <a:ext cx="1152525" cy="1114425"/>
            </a:xfrm>
            <a:prstGeom prst="rect">
              <a:avLst/>
            </a:prstGeom>
          </p:spPr>
        </p:pic>
        <p:sp>
          <p:nvSpPr>
            <p:cNvPr id="12" name="Shape 4"/>
            <p:cNvSpPr/>
            <p:nvPr/>
          </p:nvSpPr>
          <p:spPr>
            <a:xfrm>
              <a:off x="12134850" y="1866900"/>
              <a:ext cx="4829175" cy="7553325"/>
            </a:xfrm>
            <a:prstGeom prst="roundRect">
              <a:avLst>
                <a:gd name="adj" fmla="val 1195"/>
              </a:avLst>
            </a:prstGeom>
            <a:noFill/>
            <a:ln w="9525">
              <a:solidFill>
                <a:srgbClr val="212720"/>
              </a:solidFill>
              <a:prstDash val="solid"/>
            </a:ln>
          </p:spPr>
        </p:sp>
        <p:pic>
          <p:nvPicPr>
            <p:cNvPr id="13" name="Image 6" descr="preencoded.png">    </p:cNvPr>
            <p:cNvPicPr>
              <a:picLocks noChangeAspect="1"/>
            </p:cNvPicPr>
            <p:nvPr/>
          </p:nvPicPr>
          <p:blipFill>
            <a:blip r:embed="rId7"/>
            <a:stretch>
              <a:fillRect/>
            </a:stretch>
          </p:blipFill>
          <p:spPr>
            <a:xfrm>
              <a:off x="14044613" y="2181225"/>
              <a:ext cx="1009650" cy="1114425"/>
            </a:xfrm>
            <a:prstGeom prst="rect">
              <a:avLst/>
            </a:prstGeom>
          </p:spPr>
        </p:pic>
        <p:sp>
          <p:nvSpPr>
            <p:cNvPr id="14" name="Text 5"/>
            <p:cNvSpPr/>
            <p:nvPr/>
          </p:nvSpPr>
          <p:spPr>
            <a:xfrm>
              <a:off x="3072765" y="3495675"/>
              <a:ext cx="1350645" cy="741045"/>
            </a:xfrm>
            <a:prstGeom prst="rect">
              <a:avLst/>
            </a:prstGeom>
            <a:noFill/>
            <a:ln/>
          </p:spPr>
          <p:txBody>
            <a:bodyPr wrap="square" lIns="0" tIns="0" rIns="0" bIns="0" rtlCol="0" anchor="t"/>
            <a:lstStyle/>
            <a:p>
              <a:pPr algn="ctr" indent="0" marL="0">
                <a:buNone/>
              </a:pPr>
              <a:r>
                <a:rPr lang="en-US" sz="3600" u="none" dirty="0">
                  <a:solidFill>
                    <a:srgbClr val="212720"/>
                  </a:solidFill>
                  <a:latin typeface="Chelsea Market" pitchFamily="34" charset="0"/>
                  <a:ea typeface="Chelsea Market" pitchFamily="34" charset="-122"/>
                  <a:cs typeface="Chelsea Market" pitchFamily="34" charset="-120"/>
                </a:rPr>
                <a:t>Basic</a:t>
              </a:r>
              <a:endParaRPr lang="en-US" sz="3600" dirty="0"/>
            </a:p>
          </p:txBody>
        </p:sp>
        <p:sp>
          <p:nvSpPr>
            <p:cNvPr id="15" name="Text 6"/>
            <p:cNvSpPr/>
            <p:nvPr/>
          </p:nvSpPr>
          <p:spPr>
            <a:xfrm>
              <a:off x="1676400" y="430530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6" name="Text 7"/>
            <p:cNvSpPr/>
            <p:nvPr/>
          </p:nvSpPr>
          <p:spPr>
            <a:xfrm>
              <a:off x="2515553" y="8496300"/>
              <a:ext cx="2465070" cy="741045"/>
            </a:xfrm>
            <a:prstGeom prst="rect">
              <a:avLst/>
            </a:prstGeom>
            <a:noFill/>
            <a:ln/>
          </p:spPr>
          <p:txBody>
            <a:bodyPr wrap="square" lIns="0" tIns="0" rIns="0" bIns="0" rtlCol="0" anchor="t"/>
            <a:lstStyle/>
            <a:p>
              <a:pPr algn="ctr" indent="0" marL="0">
                <a:buNone/>
              </a:pPr>
              <a:r>
                <a:rPr lang="en-US" sz="3600" u="none" dirty="0">
                  <a:solidFill>
                    <a:srgbClr val="0E0E0E"/>
                  </a:solidFill>
                  <a:latin typeface="Chelsea Market" pitchFamily="34" charset="0"/>
                  <a:ea typeface="Chelsea Market" pitchFamily="34" charset="-122"/>
                  <a:cs typeface="Chelsea Market" pitchFamily="34" charset="-120"/>
                </a:rPr>
                <a:t>$10/month</a:t>
              </a:r>
              <a:endParaRPr lang="en-US" sz="3600" dirty="0"/>
            </a:p>
          </p:txBody>
        </p:sp>
        <p:sp>
          <p:nvSpPr>
            <p:cNvPr id="17" name="Text 8"/>
            <p:cNvSpPr/>
            <p:nvPr/>
          </p:nvSpPr>
          <p:spPr>
            <a:xfrm>
              <a:off x="8573453" y="3495675"/>
              <a:ext cx="1150620" cy="741045"/>
            </a:xfrm>
            <a:prstGeom prst="rect">
              <a:avLst/>
            </a:prstGeom>
            <a:noFill/>
            <a:ln/>
          </p:spPr>
          <p:txBody>
            <a:bodyPr wrap="square" lIns="0" tIns="0" rIns="0" bIns="0" rtlCol="0" anchor="t"/>
            <a:lstStyle/>
            <a:p>
              <a:pPr algn="ctr" indent="0" marL="0">
                <a:buNone/>
              </a:pPr>
              <a:r>
                <a:rPr lang="en-US" sz="3600" u="none" dirty="0">
                  <a:solidFill>
                    <a:srgbClr val="212720"/>
                  </a:solidFill>
                  <a:latin typeface="Chelsea Market" pitchFamily="34" charset="0"/>
                  <a:ea typeface="Chelsea Market" pitchFamily="34" charset="-122"/>
                  <a:cs typeface="Chelsea Market" pitchFamily="34" charset="-120"/>
                </a:rPr>
                <a:t>Elite</a:t>
              </a:r>
              <a:endParaRPr lang="en-US" sz="3600" dirty="0"/>
            </a:p>
          </p:txBody>
        </p:sp>
        <p:sp>
          <p:nvSpPr>
            <p:cNvPr id="18" name="Text 9"/>
            <p:cNvSpPr/>
            <p:nvPr/>
          </p:nvSpPr>
          <p:spPr>
            <a:xfrm>
              <a:off x="7077075" y="430530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19" name="Text 10"/>
            <p:cNvSpPr/>
            <p:nvPr/>
          </p:nvSpPr>
          <p:spPr>
            <a:xfrm>
              <a:off x="7849553" y="8496300"/>
              <a:ext cx="2598420" cy="741045"/>
            </a:xfrm>
            <a:prstGeom prst="rect">
              <a:avLst/>
            </a:prstGeom>
            <a:noFill/>
            <a:ln/>
          </p:spPr>
          <p:txBody>
            <a:bodyPr wrap="square" lIns="0" tIns="0" rIns="0" bIns="0" rtlCol="0" anchor="t"/>
            <a:lstStyle/>
            <a:p>
              <a:pPr algn="ctr" indent="0" marL="0">
                <a:buNone/>
              </a:pPr>
              <a:r>
                <a:rPr lang="en-US" sz="3600" u="none" dirty="0">
                  <a:solidFill>
                    <a:srgbClr val="0E0E0E"/>
                  </a:solidFill>
                  <a:latin typeface="Chelsea Market" pitchFamily="34" charset="0"/>
                  <a:ea typeface="Chelsea Market" pitchFamily="34" charset="-122"/>
                  <a:cs typeface="Chelsea Market" pitchFamily="34" charset="-120"/>
                </a:rPr>
                <a:t>$50/month</a:t>
              </a:r>
              <a:endParaRPr lang="en-US" sz="3600" dirty="0"/>
            </a:p>
          </p:txBody>
        </p:sp>
        <p:sp>
          <p:nvSpPr>
            <p:cNvPr id="20" name="Text 11"/>
            <p:cNvSpPr/>
            <p:nvPr/>
          </p:nvSpPr>
          <p:spPr>
            <a:xfrm>
              <a:off x="13240702" y="3495675"/>
              <a:ext cx="2617470" cy="741045"/>
            </a:xfrm>
            <a:prstGeom prst="rect">
              <a:avLst/>
            </a:prstGeom>
            <a:noFill/>
            <a:ln/>
          </p:spPr>
          <p:txBody>
            <a:bodyPr wrap="square" lIns="0" tIns="0" rIns="0" bIns="0" rtlCol="0" anchor="t"/>
            <a:lstStyle/>
            <a:p>
              <a:pPr algn="ctr" indent="0" marL="0">
                <a:buNone/>
              </a:pPr>
              <a:r>
                <a:rPr lang="en-US" sz="3600" u="none" dirty="0">
                  <a:solidFill>
                    <a:srgbClr val="212720"/>
                  </a:solidFill>
                  <a:latin typeface="Chelsea Market" pitchFamily="34" charset="0"/>
                  <a:ea typeface="Chelsea Market" pitchFamily="34" charset="-122"/>
                  <a:cs typeface="Chelsea Market" pitchFamily="34" charset="-120"/>
                </a:rPr>
                <a:t>Legendary</a:t>
              </a:r>
              <a:endParaRPr lang="en-US" sz="3600" dirty="0"/>
            </a:p>
          </p:txBody>
        </p:sp>
        <p:sp>
          <p:nvSpPr>
            <p:cNvPr id="21" name="Text 12"/>
            <p:cNvSpPr/>
            <p:nvPr/>
          </p:nvSpPr>
          <p:spPr>
            <a:xfrm>
              <a:off x="12477750" y="430530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2" name="Text 13"/>
            <p:cNvSpPr/>
            <p:nvPr/>
          </p:nvSpPr>
          <p:spPr>
            <a:xfrm>
              <a:off x="13174028" y="8496300"/>
              <a:ext cx="2750820" cy="741045"/>
            </a:xfrm>
            <a:prstGeom prst="rect">
              <a:avLst/>
            </a:prstGeom>
            <a:noFill/>
            <a:ln/>
          </p:spPr>
          <p:txBody>
            <a:bodyPr wrap="square" lIns="0" tIns="0" rIns="0" bIns="0" rtlCol="0" anchor="t"/>
            <a:lstStyle/>
            <a:p>
              <a:pPr algn="ctr" indent="0" marL="0">
                <a:buNone/>
              </a:pPr>
              <a:r>
                <a:rPr lang="en-US" sz="3600" u="none" dirty="0">
                  <a:solidFill>
                    <a:srgbClr val="0E0E0E"/>
                  </a:solidFill>
                  <a:latin typeface="Chelsea Market" pitchFamily="34" charset="0"/>
                  <a:ea typeface="Chelsea Market" pitchFamily="34" charset="-122"/>
                  <a:cs typeface="Chelsea Market"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304955" y="5838667"/>
            <a:ext cx="3248154" cy="3248154"/>
          </a:xfrm>
          <a:prstGeom prst="rect">
            <a:avLst/>
          </a:prstGeom>
        </p:spPr>
      </p:pic>
      <p:pic>
        <p:nvPicPr>
          <p:cNvPr id="3" name="Image 1" descr="preencoded.png">    </p:cNvPr>
          <p:cNvPicPr>
            <a:picLocks noChangeAspect="1"/>
          </p:cNvPicPr>
          <p:nvPr/>
        </p:nvPicPr>
        <p:blipFill>
          <a:blip r:embed="rId2"/>
          <a:stretch>
            <a:fillRect/>
          </a:stretch>
        </p:blipFill>
        <p:spPr>
          <a:xfrm>
            <a:off x="609600" y="5143500"/>
            <a:ext cx="4638673" cy="4638680"/>
          </a:xfrm>
          <a:prstGeom prst="rect">
            <a:avLst/>
          </a:prstGeom>
        </p:spPr>
      </p:pic>
      <p:pic>
        <p:nvPicPr>
          <p:cNvPr id="4" name="Image 2" descr="preencoded.png">    </p:cNvPr>
          <p:cNvPicPr>
            <a:picLocks noChangeAspect="1"/>
          </p:cNvPicPr>
          <p:nvPr/>
        </p:nvPicPr>
        <p:blipFill>
          <a:blip r:embed="rId3"/>
          <a:stretch>
            <a:fillRect/>
          </a:stretch>
        </p:blipFill>
        <p:spPr>
          <a:xfrm>
            <a:off x="9144000" y="1114425"/>
            <a:ext cx="7924800" cy="3171825"/>
          </a:xfrm>
          <a:prstGeom prst="rect">
            <a:avLst/>
          </a:prstGeom>
        </p:spPr>
      </p:pic>
      <p:grpSp>
        <p:nvGrpSpPr>
          <p:cNvPr id="8541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grpSp>
        <p:nvGrpSpPr>
          <p:cNvPr id="10610" name="Group"/>
          <p:cNvGrpSpPr/>
          <p:nvPr/>
        </p:nvGrpSpPr>
        <p:grpSpPr>
          <a:xfrm>
            <a:off x="2495548" y="873137"/>
            <a:ext cx="13355957" cy="8672818"/>
            <a:chOff x="2495548" y="873137"/>
            <a:chExt cx="13355957" cy="8672818"/>
          </a:xfrm>
        </p:grpSpPr>
        <p:pic>
          <p:nvPicPr>
            <p:cNvPr id="7" name="Image 4" descr="preencoded.png">    </p:cNvPr>
            <p:cNvPicPr>
              <a:picLocks noChangeAspect="1"/>
            </p:cNvPicPr>
            <p:nvPr/>
          </p:nvPicPr>
          <p:blipFill>
            <a:blip r:embed="rId5"/>
            <a:stretch>
              <a:fillRect/>
            </a:stretch>
          </p:blipFill>
          <p:spPr>
            <a:xfrm>
              <a:off x="9029700" y="1209666"/>
              <a:ext cx="3914775" cy="3924309"/>
            </a:xfrm>
            <a:prstGeom prst="rect">
              <a:avLst/>
            </a:prstGeom>
          </p:spPr>
        </p:pic>
        <p:pic>
          <p:nvPicPr>
            <p:cNvPr id="8" name="Image 5" descr="preencoded.png">    </p:cNvPr>
            <p:cNvPicPr>
              <a:picLocks noChangeAspect="1"/>
            </p:cNvPicPr>
            <p:nvPr/>
          </p:nvPicPr>
          <p:blipFill>
            <a:blip r:embed="rId6"/>
            <a:stretch>
              <a:fillRect/>
            </a:stretch>
          </p:blipFill>
          <p:spPr>
            <a:xfrm>
              <a:off x="5105400" y="1209666"/>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5105400" y="5143500"/>
              <a:ext cx="3914775" cy="3924309"/>
            </a:xfrm>
            <a:prstGeom prst="rect">
              <a:avLst/>
            </a:prstGeom>
          </p:spPr>
        </p:pic>
        <p:pic>
          <p:nvPicPr>
            <p:cNvPr id="10" name="Image 7" descr="preencoded.png">    </p:cNvPr>
            <p:cNvPicPr>
              <a:picLocks noChangeAspect="1"/>
            </p:cNvPicPr>
            <p:nvPr/>
          </p:nvPicPr>
          <p:blipFill>
            <a:blip r:embed="rId8"/>
            <a:stretch>
              <a:fillRect/>
            </a:stretch>
          </p:blipFill>
          <p:spPr>
            <a:xfrm>
              <a:off x="9029700" y="5143500"/>
              <a:ext cx="3914775" cy="3924309"/>
            </a:xfrm>
            <a:prstGeom prst="rect">
              <a:avLst/>
            </a:prstGeom>
          </p:spPr>
        </p:pic>
        <p:sp>
          <p:nvSpPr>
            <p:cNvPr id="11" name="Shape 1"/>
            <p:cNvSpPr/>
            <p:nvPr/>
          </p:nvSpPr>
          <p:spPr>
            <a:xfrm rot="5396226">
              <a:off x="4686297" y="5148263"/>
              <a:ext cx="8677280" cy="0"/>
            </a:xfrm>
            <a:prstGeom prst="line">
              <a:avLst/>
            </a:prstGeom>
            <a:noFill/>
            <a:ln w="9525">
              <a:solidFill>
                <a:srgbClr val="000000"/>
              </a:solidFill>
              <a:prstDash val="solid"/>
            </a:ln>
          </p:spPr>
        </p:sp>
        <p:sp>
          <p:nvSpPr>
            <p:cNvPr id="12" name="Shape 2"/>
            <p:cNvSpPr/>
            <p:nvPr/>
          </p:nvSpPr>
          <p:spPr>
            <a:xfrm rot="2509">
              <a:off x="2495548" y="5138738"/>
              <a:ext cx="13049253" cy="0"/>
            </a:xfrm>
            <a:prstGeom prst="line">
              <a:avLst/>
            </a:prstGeom>
            <a:noFill/>
            <a:ln w="9525">
              <a:solidFill>
                <a:srgbClr val="000000"/>
              </a:solidFill>
              <a:prstDash val="solid"/>
            </a:ln>
          </p:spPr>
        </p:sp>
        <p:pic>
          <p:nvPicPr>
            <p:cNvPr id="13" name="Image 8" descr="preencoded.png">    </p:cNvPr>
            <p:cNvPicPr>
              <a:picLocks noChangeAspect="1"/>
            </p:cNvPicPr>
            <p:nvPr/>
          </p:nvPicPr>
          <p:blipFill>
            <a:blip r:embed="rId9"/>
            <a:stretch>
              <a:fillRect/>
            </a:stretch>
          </p:blipFill>
          <p:spPr>
            <a:xfrm>
              <a:off x="2559058" y="873137"/>
              <a:ext cx="1092180" cy="1092182"/>
            </a:xfrm>
            <a:prstGeom prst="rect">
              <a:avLst/>
            </a:prstGeom>
          </p:spPr>
        </p:pic>
        <p:pic>
          <p:nvPicPr>
            <p:cNvPr id="14" name="Image 9" descr="preencoded.png">    </p:cNvPr>
            <p:cNvPicPr>
              <a:picLocks noChangeAspect="1"/>
            </p:cNvPicPr>
            <p:nvPr/>
          </p:nvPicPr>
          <p:blipFill>
            <a:blip r:embed="rId10"/>
            <a:stretch>
              <a:fillRect/>
            </a:stretch>
          </p:blipFill>
          <p:spPr>
            <a:xfrm>
              <a:off x="2571731" y="6099572"/>
              <a:ext cx="1139446" cy="1139446"/>
            </a:xfrm>
            <a:prstGeom prst="rect">
              <a:avLst/>
            </a:prstGeom>
          </p:spPr>
        </p:pic>
        <p:pic>
          <p:nvPicPr>
            <p:cNvPr id="15" name="Image 10" descr="preencoded.png">    </p:cNvPr>
            <p:cNvPicPr>
              <a:picLocks noChangeAspect="1"/>
            </p:cNvPicPr>
            <p:nvPr/>
          </p:nvPicPr>
          <p:blipFill>
            <a:blip r:embed="rId11"/>
            <a:stretch>
              <a:fillRect/>
            </a:stretch>
          </p:blipFill>
          <p:spPr>
            <a:xfrm>
              <a:off x="12506325" y="962025"/>
              <a:ext cx="894080" cy="892810"/>
            </a:xfrm>
            <a:prstGeom prst="rect">
              <a:avLst/>
            </a:prstGeom>
          </p:spPr>
        </p:pic>
        <p:pic>
          <p:nvPicPr>
            <p:cNvPr id="16" name="Image 11" descr="preencoded.png">    </p:cNvPr>
            <p:cNvPicPr>
              <a:picLocks noChangeAspect="1"/>
            </p:cNvPicPr>
            <p:nvPr/>
          </p:nvPicPr>
          <p:blipFill>
            <a:blip r:embed="rId12"/>
            <a:stretch>
              <a:fillRect/>
            </a:stretch>
          </p:blipFill>
          <p:spPr>
            <a:xfrm>
              <a:off x="12430126" y="6095997"/>
              <a:ext cx="1117600" cy="1219200"/>
            </a:xfrm>
            <a:prstGeom prst="rect">
              <a:avLst/>
            </a:prstGeom>
          </p:spPr>
        </p:pic>
        <p:sp>
          <p:nvSpPr>
            <p:cNvPr id="17" name="Text 3"/>
            <p:cNvSpPr/>
            <p:nvPr/>
          </p:nvSpPr>
          <p:spPr>
            <a:xfrm>
              <a:off x="7496175" y="3076575"/>
              <a:ext cx="1055370" cy="1979295"/>
            </a:xfrm>
            <a:prstGeom prst="rect">
              <a:avLst/>
            </a:prstGeom>
            <a:noFill/>
            <a:ln/>
          </p:spPr>
          <p:txBody>
            <a:bodyPr wrap="square" lIns="0" tIns="0" rIns="0" bIns="0" rtlCol="0" anchor="t"/>
            <a:lstStyle/>
            <a:p>
              <a:pPr algn="l" indent="0" marL="0">
                <a:buNone/>
              </a:pPr>
              <a:r>
                <a:rPr lang="en-US" sz="9600" u="none" dirty="0">
                  <a:solidFill>
                    <a:srgbClr val="0E0E0E"/>
                  </a:solidFill>
                  <a:latin typeface="Chelsea Market" pitchFamily="34" charset="0"/>
                  <a:ea typeface="Chelsea Market" pitchFamily="34" charset="-122"/>
                  <a:cs typeface="Chelsea Market" pitchFamily="34" charset="-120"/>
                </a:rPr>
                <a:t>S</a:t>
              </a:r>
              <a:endParaRPr lang="en-US" sz="9600" dirty="0"/>
            </a:p>
          </p:txBody>
        </p:sp>
        <p:sp>
          <p:nvSpPr>
            <p:cNvPr id="18" name="Text 4"/>
            <p:cNvSpPr/>
            <p:nvPr/>
          </p:nvSpPr>
          <p:spPr>
            <a:xfrm>
              <a:off x="9496425" y="3076575"/>
              <a:ext cx="1531620" cy="1979295"/>
            </a:xfrm>
            <a:prstGeom prst="rect">
              <a:avLst/>
            </a:prstGeom>
            <a:noFill/>
            <a:ln/>
          </p:spPr>
          <p:txBody>
            <a:bodyPr wrap="square" lIns="0" tIns="0" rIns="0" bIns="0" rtlCol="0" anchor="t"/>
            <a:lstStyle/>
            <a:p>
              <a:pPr algn="l" indent="0" marL="0">
                <a:buNone/>
              </a:pPr>
              <a:r>
                <a:rPr lang="en-US" sz="9600" u="none" dirty="0">
                  <a:solidFill>
                    <a:srgbClr val="FFFFFF"/>
                  </a:solidFill>
                  <a:latin typeface="Chelsea Market" pitchFamily="34" charset="0"/>
                  <a:ea typeface="Chelsea Market" pitchFamily="34" charset="-122"/>
                  <a:cs typeface="Chelsea Market" pitchFamily="34" charset="-120"/>
                </a:rPr>
                <a:t>W</a:t>
              </a:r>
              <a:endParaRPr lang="en-US" sz="9600" dirty="0"/>
            </a:p>
          </p:txBody>
        </p:sp>
        <p:sp>
          <p:nvSpPr>
            <p:cNvPr id="19" name="Text 5"/>
            <p:cNvSpPr/>
            <p:nvPr/>
          </p:nvSpPr>
          <p:spPr>
            <a:xfrm>
              <a:off x="7391400" y="5638800"/>
              <a:ext cx="1464945" cy="1979295"/>
            </a:xfrm>
            <a:prstGeom prst="rect">
              <a:avLst/>
            </a:prstGeom>
            <a:noFill/>
            <a:ln/>
          </p:spPr>
          <p:txBody>
            <a:bodyPr wrap="square" lIns="0" tIns="0" rIns="0" bIns="0" rtlCol="0" anchor="t"/>
            <a:lstStyle/>
            <a:p>
              <a:pPr algn="l" indent="0" marL="0">
                <a:buNone/>
              </a:pPr>
              <a:r>
                <a:rPr lang="en-US" sz="9600" u="none" dirty="0">
                  <a:solidFill>
                    <a:srgbClr val="FFFFFF"/>
                  </a:solidFill>
                  <a:latin typeface="Chelsea Market" pitchFamily="34" charset="0"/>
                  <a:ea typeface="Chelsea Market" pitchFamily="34" charset="-122"/>
                  <a:cs typeface="Chelsea Market" pitchFamily="34" charset="-120"/>
                </a:rPr>
                <a:t>O</a:t>
              </a:r>
              <a:endParaRPr lang="en-US" sz="9600" dirty="0"/>
            </a:p>
          </p:txBody>
        </p:sp>
        <p:sp>
          <p:nvSpPr>
            <p:cNvPr id="20" name="Text 6"/>
            <p:cNvSpPr/>
            <p:nvPr/>
          </p:nvSpPr>
          <p:spPr>
            <a:xfrm>
              <a:off x="9686925" y="5638800"/>
              <a:ext cx="1026795" cy="1979295"/>
            </a:xfrm>
            <a:prstGeom prst="rect">
              <a:avLst/>
            </a:prstGeom>
            <a:noFill/>
            <a:ln/>
          </p:spPr>
          <p:txBody>
            <a:bodyPr wrap="square" lIns="0" tIns="0" rIns="0" bIns="0" rtlCol="0" anchor="t"/>
            <a:lstStyle/>
            <a:p>
              <a:pPr algn="l" indent="0" marL="0">
                <a:buNone/>
              </a:pPr>
              <a:r>
                <a:rPr lang="en-US" sz="9600" u="none" dirty="0">
                  <a:solidFill>
                    <a:srgbClr val="0E0E0E"/>
                  </a:solidFill>
                  <a:latin typeface="Chelsea Market" pitchFamily="34" charset="0"/>
                  <a:ea typeface="Chelsea Market" pitchFamily="34" charset="-122"/>
                  <a:cs typeface="Chelsea Market" pitchFamily="34" charset="-120"/>
                </a:rPr>
                <a:t>T</a:t>
              </a:r>
              <a:endParaRPr lang="en-US" sz="9600" dirty="0"/>
            </a:p>
          </p:txBody>
        </p:sp>
        <p:sp>
          <p:nvSpPr>
            <p:cNvPr id="21" name="Text 7"/>
            <p:cNvSpPr/>
            <p:nvPr/>
          </p:nvSpPr>
          <p:spPr>
            <a:xfrm>
              <a:off x="2495550" y="2647950"/>
              <a:ext cx="3497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Strengths</a:t>
              </a:r>
              <a:endParaRPr lang="en-US" sz="2700" dirty="0"/>
            </a:p>
          </p:txBody>
        </p:sp>
        <p:sp>
          <p:nvSpPr>
            <p:cNvPr id="22" name="Text 8"/>
            <p:cNvSpPr/>
            <p:nvPr/>
          </p:nvSpPr>
          <p:spPr>
            <a:xfrm>
              <a:off x="2495550" y="32385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3" name="Text 9"/>
            <p:cNvSpPr/>
            <p:nvPr/>
          </p:nvSpPr>
          <p:spPr>
            <a:xfrm>
              <a:off x="2495550" y="7934325"/>
              <a:ext cx="3497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Opportunities</a:t>
              </a:r>
              <a:endParaRPr lang="en-US" sz="2700" dirty="0"/>
            </a:p>
          </p:txBody>
        </p:sp>
        <p:sp>
          <p:nvSpPr>
            <p:cNvPr id="24" name="Text 10"/>
            <p:cNvSpPr/>
            <p:nvPr/>
          </p:nvSpPr>
          <p:spPr>
            <a:xfrm>
              <a:off x="2495550" y="85248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5" name="Text 11"/>
            <p:cNvSpPr/>
            <p:nvPr/>
          </p:nvSpPr>
          <p:spPr>
            <a:xfrm>
              <a:off x="12353925" y="2647950"/>
              <a:ext cx="3497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Weaknesses</a:t>
              </a:r>
              <a:endParaRPr lang="en-US" sz="2700" dirty="0"/>
            </a:p>
          </p:txBody>
        </p:sp>
        <p:sp>
          <p:nvSpPr>
            <p:cNvPr id="26" name="Text 12"/>
            <p:cNvSpPr/>
            <p:nvPr/>
          </p:nvSpPr>
          <p:spPr>
            <a:xfrm>
              <a:off x="12353925" y="32385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7" name="Text 13"/>
            <p:cNvSpPr/>
            <p:nvPr/>
          </p:nvSpPr>
          <p:spPr>
            <a:xfrm>
              <a:off x="12353925" y="7934325"/>
              <a:ext cx="3497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Threats</a:t>
              </a:r>
              <a:endParaRPr lang="en-US" sz="2700" dirty="0"/>
            </a:p>
          </p:txBody>
        </p:sp>
        <p:sp>
          <p:nvSpPr>
            <p:cNvPr id="28" name="Text 14"/>
            <p:cNvSpPr/>
            <p:nvPr/>
          </p:nvSpPr>
          <p:spPr>
            <a:xfrm>
              <a:off x="12353925" y="85248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17906" y="906568"/>
            <a:ext cx="2146600" cy="4293199"/>
          </a:xfrm>
          <a:prstGeom prst="rect">
            <a:avLst/>
          </a:prstGeom>
        </p:spPr>
      </p:pic>
      <p:pic>
        <p:nvPicPr>
          <p:cNvPr id="3" name="Image 1" descr="preencoded.png">    </p:cNvPr>
          <p:cNvPicPr>
            <a:picLocks noChangeAspect="1"/>
          </p:cNvPicPr>
          <p:nvPr/>
        </p:nvPicPr>
        <p:blipFill>
          <a:blip r:embed="rId2"/>
          <a:stretch>
            <a:fillRect/>
          </a:stretch>
        </p:blipFill>
        <p:spPr>
          <a:xfrm>
            <a:off x="504825" y="866775"/>
            <a:ext cx="2226168" cy="4372768"/>
          </a:xfrm>
          <a:prstGeom prst="rect">
            <a:avLst/>
          </a:prstGeom>
        </p:spPr>
      </p:pic>
      <p:pic>
        <p:nvPicPr>
          <p:cNvPr id="4" name="Image 2" descr="preencoded.png">    </p:cNvPr>
          <p:cNvPicPr>
            <a:picLocks noChangeAspect="1"/>
          </p:cNvPicPr>
          <p:nvPr/>
        </p:nvPicPr>
        <p:blipFill>
          <a:blip r:embed="rId3"/>
          <a:stretch>
            <a:fillRect/>
          </a:stretch>
        </p:blipFill>
        <p:spPr>
          <a:xfrm>
            <a:off x="14725650" y="6629400"/>
            <a:ext cx="3095625" cy="3095625"/>
          </a:xfrm>
          <a:prstGeom prst="rect">
            <a:avLst/>
          </a:prstGeom>
        </p:spPr>
      </p:pic>
      <p:grpSp>
        <p:nvGrpSpPr>
          <p:cNvPr id="2178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12677775" y="0"/>
            <a:ext cx="4562475" cy="9201150"/>
          </a:xfrm>
          <a:prstGeom prst="rect">
            <a:avLst/>
          </a:prstGeom>
        </p:spPr>
      </p:pic>
      <p:pic>
        <p:nvPicPr>
          <p:cNvPr id="8" name="Image 5" descr="preencoded.png">    </p:cNvPr>
          <p:cNvPicPr>
            <a:picLocks noChangeAspect="1"/>
          </p:cNvPicPr>
          <p:nvPr/>
        </p:nvPicPr>
        <p:blipFill>
          <a:blip r:embed="rId6"/>
          <a:stretch>
            <a:fillRect/>
          </a:stretch>
        </p:blipFill>
        <p:spPr>
          <a:xfrm>
            <a:off x="7867650" y="1009650"/>
            <a:ext cx="4562475" cy="9277350"/>
          </a:xfrm>
          <a:prstGeom prst="rect">
            <a:avLst/>
          </a:prstGeom>
        </p:spPr>
      </p:pic>
      <p:sp>
        <p:nvSpPr>
          <p:cNvPr id="9" name="Text 1"/>
          <p:cNvSpPr/>
          <p:nvPr/>
        </p:nvSpPr>
        <p:spPr>
          <a:xfrm>
            <a:off x="1047750" y="857250"/>
            <a:ext cx="7915275" cy="1238250"/>
          </a:xfrm>
          <a:prstGeom prst="rect">
            <a:avLst/>
          </a:prstGeom>
          <a:noFill/>
          <a:ln/>
        </p:spPr>
        <p:txBody>
          <a:bodyPr wrap="square" lIns="0" tIns="0" rIns="0" bIns="0" rtlCol="0" anchor="t"/>
          <a:lstStyle/>
          <a:p>
            <a:pPr algn="l" indent="0" marL="0">
              <a:buNone/>
            </a:pPr>
            <a:r>
              <a:rPr lang="en-US" sz="6000" u="none" dirty="0">
                <a:solidFill>
                  <a:srgbClr val="0E0E0E"/>
                </a:solidFill>
                <a:latin typeface="Chelsea Market" pitchFamily="34" charset="0"/>
                <a:ea typeface="Chelsea Market" pitchFamily="34" charset="-122"/>
                <a:cs typeface="Chelsea Market" pitchFamily="34" charset="-120"/>
              </a:rPr>
              <a:t>Some Data</a:t>
            </a:r>
            <a:endParaRPr lang="en-US" sz="6000" dirty="0"/>
          </a:p>
        </p:txBody>
      </p:sp>
      <p:grpSp>
        <p:nvGrpSpPr>
          <p:cNvPr id="65899" name="Group"/>
          <p:cNvGrpSpPr/>
          <p:nvPr/>
        </p:nvGrpSpPr>
        <p:grpSpPr>
          <a:xfrm>
            <a:off x="933450" y="3771900"/>
            <a:ext cx="1533525" cy="1238250"/>
            <a:chOff x="933450" y="3771900"/>
            <a:chExt cx="1533525" cy="1238250"/>
          </a:xfrm>
        </p:grpSpPr>
        <p:sp>
          <p:nvSpPr>
            <p:cNvPr id="10" name="Text 2"/>
            <p:cNvSpPr/>
            <p:nvPr/>
          </p:nvSpPr>
          <p:spPr>
            <a:xfrm>
              <a:off x="933450" y="3771900"/>
              <a:ext cx="1533525" cy="1238250"/>
            </a:xfrm>
            <a:prstGeom prst="rect">
              <a:avLst/>
            </a:prstGeom>
            <a:noFill/>
            <a:ln/>
          </p:spPr>
          <p:txBody>
            <a:bodyPr wrap="square" lIns="0" tIns="0" rIns="0" bIns="0" rtlCol="0" anchor="t"/>
            <a:lstStyle/>
            <a:p>
              <a:pPr algn="l" indent="0" marL="0">
                <a:buNone/>
              </a:pPr>
              <a:r>
                <a:rPr lang="en-US" sz="6000" u="none" dirty="0">
                  <a:solidFill>
                    <a:srgbClr val="272727"/>
                  </a:solidFill>
                  <a:latin typeface="Chelsea Market" pitchFamily="34" charset="0"/>
                  <a:ea typeface="Chelsea Market" pitchFamily="34" charset="-122"/>
                  <a:cs typeface="Chelsea Market" pitchFamily="34" charset="-120"/>
                </a:rPr>
                <a:t>75%</a:t>
              </a:r>
              <a:endParaRPr lang="en-US" sz="6000" dirty="0"/>
            </a:p>
          </p:txBody>
        </p:sp>
      </p:grpSp>
      <p:grpSp>
        <p:nvGrpSpPr>
          <p:cNvPr id="18226" name="Group"/>
          <p:cNvGrpSpPr/>
          <p:nvPr/>
        </p:nvGrpSpPr>
        <p:grpSpPr>
          <a:xfrm>
            <a:off x="2352675" y="3771900"/>
            <a:ext cx="5078730" cy="1078230"/>
            <a:chOff x="2352675" y="3771900"/>
            <a:chExt cx="5078730" cy="1078230"/>
          </a:xfrm>
        </p:grpSpPr>
        <p:sp>
          <p:nvSpPr>
            <p:cNvPr id="11" name="Text 3"/>
            <p:cNvSpPr/>
            <p:nvPr/>
          </p:nvSpPr>
          <p:spPr>
            <a:xfrm>
              <a:off x="2352675" y="3771900"/>
              <a:ext cx="507873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Enchanted Creatures</a:t>
              </a:r>
              <a:endParaRPr lang="en-US" sz="2700" dirty="0"/>
            </a:p>
          </p:txBody>
        </p:sp>
        <p:sp>
          <p:nvSpPr>
            <p:cNvPr id="12" name="Text 4"/>
            <p:cNvSpPr/>
            <p:nvPr/>
          </p:nvSpPr>
          <p:spPr>
            <a:xfrm>
              <a:off x="2352675" y="4286250"/>
              <a:ext cx="507111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32642" name="Group"/>
          <p:cNvGrpSpPr/>
          <p:nvPr/>
        </p:nvGrpSpPr>
        <p:grpSpPr>
          <a:xfrm>
            <a:off x="933450" y="5200650"/>
            <a:ext cx="1571625" cy="1238250"/>
            <a:chOff x="933450" y="5200650"/>
            <a:chExt cx="1571625" cy="1238250"/>
          </a:xfrm>
        </p:grpSpPr>
        <p:sp>
          <p:nvSpPr>
            <p:cNvPr id="13" name="Text 5"/>
            <p:cNvSpPr/>
            <p:nvPr/>
          </p:nvSpPr>
          <p:spPr>
            <a:xfrm>
              <a:off x="933450" y="5200650"/>
              <a:ext cx="1571625" cy="1238250"/>
            </a:xfrm>
            <a:prstGeom prst="rect">
              <a:avLst/>
            </a:prstGeom>
            <a:noFill/>
            <a:ln/>
          </p:spPr>
          <p:txBody>
            <a:bodyPr wrap="square" lIns="0" tIns="0" rIns="0" bIns="0" rtlCol="0" anchor="t"/>
            <a:lstStyle/>
            <a:p>
              <a:pPr algn="l" indent="0" marL="0">
                <a:buNone/>
              </a:pPr>
              <a:r>
                <a:rPr lang="en-US" sz="6000" u="none" dirty="0">
                  <a:solidFill>
                    <a:srgbClr val="272727"/>
                  </a:solidFill>
                  <a:latin typeface="Chelsea Market" pitchFamily="34" charset="0"/>
                  <a:ea typeface="Chelsea Market" pitchFamily="34" charset="-122"/>
                  <a:cs typeface="Chelsea Market" pitchFamily="34" charset="-120"/>
                </a:rPr>
                <a:t>60%</a:t>
              </a:r>
              <a:endParaRPr lang="en-US" sz="6000" dirty="0"/>
            </a:p>
          </p:txBody>
        </p:sp>
      </p:grpSp>
      <p:grpSp>
        <p:nvGrpSpPr>
          <p:cNvPr id="47900" name="Group"/>
          <p:cNvGrpSpPr/>
          <p:nvPr/>
        </p:nvGrpSpPr>
        <p:grpSpPr>
          <a:xfrm>
            <a:off x="2390775" y="5200650"/>
            <a:ext cx="5040630" cy="1078230"/>
            <a:chOff x="2390775" y="5200650"/>
            <a:chExt cx="5040630" cy="1078230"/>
          </a:xfrm>
        </p:grpSpPr>
        <p:sp>
          <p:nvSpPr>
            <p:cNvPr id="14" name="Text 6"/>
            <p:cNvSpPr/>
            <p:nvPr/>
          </p:nvSpPr>
          <p:spPr>
            <a:xfrm>
              <a:off x="2390775" y="5200650"/>
              <a:ext cx="504063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Magic-Wielding Individuals</a:t>
              </a:r>
              <a:endParaRPr lang="en-US" sz="2700" dirty="0"/>
            </a:p>
          </p:txBody>
        </p:sp>
        <p:sp>
          <p:nvSpPr>
            <p:cNvPr id="15" name="Text 7"/>
            <p:cNvSpPr/>
            <p:nvPr/>
          </p:nvSpPr>
          <p:spPr>
            <a:xfrm>
              <a:off x="2390775" y="5715000"/>
              <a:ext cx="503301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51612" name="Group"/>
          <p:cNvGrpSpPr/>
          <p:nvPr/>
        </p:nvGrpSpPr>
        <p:grpSpPr>
          <a:xfrm>
            <a:off x="933450" y="6858000"/>
            <a:ext cx="1619250" cy="1238250"/>
            <a:chOff x="933450" y="6858000"/>
            <a:chExt cx="1619250" cy="1238250"/>
          </a:xfrm>
        </p:grpSpPr>
        <p:sp>
          <p:nvSpPr>
            <p:cNvPr id="16" name="Text 8"/>
            <p:cNvSpPr/>
            <p:nvPr/>
          </p:nvSpPr>
          <p:spPr>
            <a:xfrm>
              <a:off x="933450" y="6858000"/>
              <a:ext cx="1619250" cy="1238250"/>
            </a:xfrm>
            <a:prstGeom prst="rect">
              <a:avLst/>
            </a:prstGeom>
            <a:noFill/>
            <a:ln/>
          </p:spPr>
          <p:txBody>
            <a:bodyPr wrap="square" lIns="0" tIns="0" rIns="0" bIns="0" rtlCol="0" anchor="t"/>
            <a:lstStyle/>
            <a:p>
              <a:pPr algn="l" indent="0" marL="0">
                <a:buNone/>
              </a:pPr>
              <a:r>
                <a:rPr lang="en-US" sz="6000" u="none" dirty="0">
                  <a:solidFill>
                    <a:srgbClr val="272727"/>
                  </a:solidFill>
                  <a:latin typeface="Chelsea Market" pitchFamily="34" charset="0"/>
                  <a:ea typeface="Chelsea Market" pitchFamily="34" charset="-122"/>
                  <a:cs typeface="Chelsea Market" pitchFamily="34" charset="-120"/>
                </a:rPr>
                <a:t>90%</a:t>
              </a:r>
              <a:endParaRPr lang="en-US" sz="6000" dirty="0"/>
            </a:p>
          </p:txBody>
        </p:sp>
      </p:grpSp>
      <p:grpSp>
        <p:nvGrpSpPr>
          <p:cNvPr id="19589" name="Group"/>
          <p:cNvGrpSpPr/>
          <p:nvPr/>
        </p:nvGrpSpPr>
        <p:grpSpPr>
          <a:xfrm>
            <a:off x="2438400" y="6629400"/>
            <a:ext cx="4993005" cy="1535430"/>
            <a:chOff x="2438400" y="6629400"/>
            <a:chExt cx="4993005" cy="1535430"/>
          </a:xfrm>
        </p:grpSpPr>
        <p:sp>
          <p:nvSpPr>
            <p:cNvPr id="17" name="Text 9"/>
            <p:cNvSpPr/>
            <p:nvPr/>
          </p:nvSpPr>
          <p:spPr>
            <a:xfrm>
              <a:off x="2438400" y="6629400"/>
              <a:ext cx="4993005"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Spells Cast</a:t>
              </a:r>
              <a:endParaRPr lang="en-US" sz="2700" dirty="0"/>
            </a:p>
          </p:txBody>
        </p:sp>
        <p:sp>
          <p:nvSpPr>
            <p:cNvPr id="18" name="Text 10"/>
            <p:cNvSpPr/>
            <p:nvPr/>
          </p:nvSpPr>
          <p:spPr>
            <a:xfrm>
              <a:off x="2438400" y="7143750"/>
              <a:ext cx="49853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5400000">
            <a:off x="-289744" y="474998"/>
            <a:ext cx="6973779" cy="2279491"/>
          </a:xfrm>
          <a:prstGeom prst="rect">
            <a:avLst/>
          </a:prstGeom>
        </p:spPr>
      </p:pic>
      <p:pic>
        <p:nvPicPr>
          <p:cNvPr id="3" name="Image 1" descr="preencoded.png">    </p:cNvPr>
          <p:cNvPicPr>
            <a:picLocks noChangeAspect="1"/>
          </p:cNvPicPr>
          <p:nvPr/>
        </p:nvPicPr>
        <p:blipFill>
          <a:blip r:embed="rId2"/>
          <a:stretch>
            <a:fillRect/>
          </a:stretch>
        </p:blipFill>
        <p:spPr>
          <a:xfrm>
            <a:off x="2665142" y="-1914525"/>
            <a:ext cx="2364059" cy="7058346"/>
          </a:xfrm>
          <a:prstGeom prst="rect">
            <a:avLst/>
          </a:prstGeom>
        </p:spPr>
      </p:pic>
      <p:pic>
        <p:nvPicPr>
          <p:cNvPr id="4" name="Image 2" descr="preencoded.png">    </p:cNvPr>
          <p:cNvPicPr>
            <a:picLocks noChangeAspect="1"/>
          </p:cNvPicPr>
          <p:nvPr/>
        </p:nvPicPr>
        <p:blipFill>
          <a:blip r:embed="rId3"/>
          <a:stretch>
            <a:fillRect/>
          </a:stretch>
        </p:blipFill>
        <p:spPr>
          <a:xfrm>
            <a:off x="11344275" y="5144235"/>
            <a:ext cx="4171266" cy="4171266"/>
          </a:xfrm>
          <a:prstGeom prst="rect">
            <a:avLst/>
          </a:prstGeom>
        </p:spPr>
      </p:pic>
      <p:pic>
        <p:nvPicPr>
          <p:cNvPr id="5" name="Image 3" descr="preencoded.png">    </p:cNvPr>
          <p:cNvPicPr>
            <a:picLocks noChangeAspect="1"/>
          </p:cNvPicPr>
          <p:nvPr/>
        </p:nvPicPr>
        <p:blipFill>
          <a:blip r:embed="rId4"/>
          <a:stretch>
            <a:fillRect/>
          </a:stretch>
        </p:blipFill>
        <p:spPr>
          <a:xfrm>
            <a:off x="12568417" y="5105400"/>
            <a:ext cx="4248576" cy="4248576"/>
          </a:xfrm>
          <a:prstGeom prst="rect">
            <a:avLst/>
          </a:prstGeom>
        </p:spPr>
      </p:pic>
      <p:grpSp>
        <p:nvGrpSpPr>
          <p:cNvPr id="6580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grpSp>
        <p:nvGrpSpPr>
          <p:cNvPr id="31345" name="Group"/>
          <p:cNvGrpSpPr/>
          <p:nvPr/>
        </p:nvGrpSpPr>
        <p:grpSpPr>
          <a:xfrm>
            <a:off x="5632133" y="6829425"/>
            <a:ext cx="7014210" cy="1021080"/>
            <a:chOff x="5632133" y="6829425"/>
            <a:chExt cx="7014210" cy="1021080"/>
          </a:xfrm>
        </p:grpSpPr>
        <p:grpSp>
          <p:nvGrpSpPr>
            <p:cNvPr id="26805" name="Group"/>
            <p:cNvGrpSpPr/>
            <p:nvPr/>
          </p:nvGrpSpPr>
          <p:grpSpPr>
            <a:xfrm>
              <a:off x="3168015" y="2552700"/>
              <a:ext cx="11942445" cy="4185285"/>
              <a:chOff x="3168015" y="2552700"/>
              <a:chExt cx="11942445" cy="4185285"/>
            </a:xfrm>
          </p:grpSpPr>
          <p:sp>
            <p:nvSpPr>
              <p:cNvPr id="8" name="Text 1"/>
              <p:cNvSpPr/>
              <p:nvPr/>
            </p:nvSpPr>
            <p:spPr>
              <a:xfrm>
                <a:off x="4772025" y="2552700"/>
                <a:ext cx="8734425" cy="3705225"/>
              </a:xfrm>
              <a:prstGeom prst="rect">
                <a:avLst/>
              </a:prstGeom>
              <a:noFill/>
              <a:ln/>
            </p:spPr>
            <p:txBody>
              <a:bodyPr wrap="square" lIns="0" tIns="0" rIns="0" bIns="0" rtlCol="0" anchor="t"/>
              <a:lstStyle/>
              <a:p>
                <a:pPr algn="ctr" indent="0" marL="0">
                  <a:buNone/>
                </a:pPr>
                <a:r>
                  <a:rPr lang="en-US" sz="18000" u="none" dirty="0">
                    <a:solidFill>
                      <a:srgbClr val="272727"/>
                    </a:solidFill>
                    <a:latin typeface="Chelsea Market" pitchFamily="34" charset="0"/>
                    <a:ea typeface="Chelsea Market" pitchFamily="34" charset="-122"/>
                    <a:cs typeface="Chelsea Market" pitchFamily="34" charset="-120"/>
                  </a:rPr>
                  <a:t>234,567</a:t>
                </a:r>
                <a:endParaRPr lang="en-US" sz="18000" dirty="0"/>
              </a:p>
            </p:txBody>
          </p:sp>
          <p:sp>
            <p:nvSpPr>
              <p:cNvPr id="9" name="Text 2"/>
              <p:cNvSpPr/>
              <p:nvPr/>
            </p:nvSpPr>
            <p:spPr>
              <a:xfrm>
                <a:off x="3168015" y="5610225"/>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10" name="Text 3"/>
            <p:cNvSpPr/>
            <p:nvPr/>
          </p:nvSpPr>
          <p:spPr>
            <a:xfrm>
              <a:off x="5632133" y="6829425"/>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304955" y="5838676"/>
            <a:ext cx="3248154" cy="3248154"/>
          </a:xfrm>
          <a:prstGeom prst="rect">
            <a:avLst/>
          </a:prstGeom>
        </p:spPr>
      </p:pic>
      <p:pic>
        <p:nvPicPr>
          <p:cNvPr id="3" name="Image 1" descr="preencoded.png">    </p:cNvPr>
          <p:cNvPicPr>
            <a:picLocks noChangeAspect="1"/>
          </p:cNvPicPr>
          <p:nvPr/>
        </p:nvPicPr>
        <p:blipFill>
          <a:blip r:embed="rId2"/>
          <a:stretch>
            <a:fillRect/>
          </a:stretch>
        </p:blipFill>
        <p:spPr>
          <a:xfrm>
            <a:off x="609600" y="5143500"/>
            <a:ext cx="4638673" cy="4638680"/>
          </a:xfrm>
          <a:prstGeom prst="rect">
            <a:avLst/>
          </a:prstGeom>
        </p:spPr>
      </p:pic>
      <p:pic>
        <p:nvPicPr>
          <p:cNvPr id="4" name="Image 2" descr="preencoded.png">    </p:cNvPr>
          <p:cNvPicPr>
            <a:picLocks noChangeAspect="1"/>
          </p:cNvPicPr>
          <p:nvPr/>
        </p:nvPicPr>
        <p:blipFill>
          <a:blip r:embed="rId3"/>
          <a:stretch>
            <a:fillRect/>
          </a:stretch>
        </p:blipFill>
        <p:spPr>
          <a:xfrm>
            <a:off x="9144000" y="1114425"/>
            <a:ext cx="7924800" cy="3171825"/>
          </a:xfrm>
          <a:prstGeom prst="rect">
            <a:avLst/>
          </a:prstGeom>
        </p:spPr>
      </p:pic>
      <p:grpSp>
        <p:nvGrpSpPr>
          <p:cNvPr id="24268"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grpSp>
        <p:nvGrpSpPr>
          <p:cNvPr id="52473" name="Group"/>
          <p:cNvGrpSpPr/>
          <p:nvPr/>
        </p:nvGrpSpPr>
        <p:grpSpPr>
          <a:xfrm>
            <a:off x="2547938" y="2447925"/>
            <a:ext cx="6322695" cy="1979295"/>
            <a:chOff x="2547938" y="2447925"/>
            <a:chExt cx="6322695" cy="1979295"/>
          </a:xfrm>
        </p:grpSpPr>
        <p:sp>
          <p:nvSpPr>
            <p:cNvPr id="7" name="Text 1"/>
            <p:cNvSpPr/>
            <p:nvPr/>
          </p:nvSpPr>
          <p:spPr>
            <a:xfrm>
              <a:off x="2547938" y="2447925"/>
              <a:ext cx="6322695" cy="1979295"/>
            </a:xfrm>
            <a:prstGeom prst="rect">
              <a:avLst/>
            </a:prstGeom>
            <a:noFill/>
            <a:ln/>
          </p:spPr>
          <p:txBody>
            <a:bodyPr wrap="square" lIns="0" tIns="0" rIns="0" bIns="0" rtlCol="0" anchor="t"/>
            <a:lstStyle/>
            <a:p>
              <a:pPr algn="l" indent="0" marL="0">
                <a:buNone/>
              </a:pPr>
              <a:r>
                <a:rPr lang="en-US" sz="9600" u="none" dirty="0">
                  <a:solidFill>
                    <a:srgbClr val="272727"/>
                  </a:solidFill>
                  <a:latin typeface="Chelsea Market" pitchFamily="34" charset="0"/>
                  <a:ea typeface="Chelsea Market" pitchFamily="34" charset="-122"/>
                  <a:cs typeface="Chelsea Market" pitchFamily="34" charset="-120"/>
                </a:rPr>
                <a:t>233 Coins</a:t>
              </a:r>
              <a:endParaRPr lang="en-US" sz="9600" dirty="0"/>
            </a:p>
          </p:txBody>
        </p:sp>
      </p:grpSp>
      <p:grpSp>
        <p:nvGrpSpPr>
          <p:cNvPr id="48510" name="Group"/>
          <p:cNvGrpSpPr/>
          <p:nvPr/>
        </p:nvGrpSpPr>
        <p:grpSpPr>
          <a:xfrm>
            <a:off x="2512695" y="4000500"/>
            <a:ext cx="5966460" cy="563880"/>
            <a:chOff x="2512695" y="4000500"/>
            <a:chExt cx="5966460" cy="563880"/>
          </a:xfrm>
        </p:grpSpPr>
        <p:sp>
          <p:nvSpPr>
            <p:cNvPr id="8" name="Text 2"/>
            <p:cNvSpPr/>
            <p:nvPr/>
          </p:nvSpPr>
          <p:spPr>
            <a:xfrm>
              <a:off x="2512695" y="400050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23540" name="Group"/>
          <p:cNvGrpSpPr/>
          <p:nvPr/>
        </p:nvGrpSpPr>
        <p:grpSpPr>
          <a:xfrm>
            <a:off x="2528888" y="5238750"/>
            <a:ext cx="6360795" cy="1979295"/>
            <a:chOff x="2528888" y="5238750"/>
            <a:chExt cx="6360795" cy="1979295"/>
          </a:xfrm>
        </p:grpSpPr>
        <p:sp>
          <p:nvSpPr>
            <p:cNvPr id="9" name="Text 3"/>
            <p:cNvSpPr/>
            <p:nvPr/>
          </p:nvSpPr>
          <p:spPr>
            <a:xfrm>
              <a:off x="2528888" y="5238750"/>
              <a:ext cx="6360795" cy="1979295"/>
            </a:xfrm>
            <a:prstGeom prst="rect">
              <a:avLst/>
            </a:prstGeom>
            <a:noFill/>
            <a:ln/>
          </p:spPr>
          <p:txBody>
            <a:bodyPr wrap="square" lIns="0" tIns="0" rIns="0" bIns="0" rtlCol="0" anchor="t"/>
            <a:lstStyle/>
            <a:p>
              <a:pPr algn="l" indent="0" marL="0">
                <a:buNone/>
              </a:pPr>
              <a:r>
                <a:rPr lang="en-US" sz="9600" u="none" dirty="0">
                  <a:solidFill>
                    <a:srgbClr val="272727"/>
                  </a:solidFill>
                  <a:latin typeface="Chelsea Market" pitchFamily="34" charset="0"/>
                  <a:ea typeface="Chelsea Market" pitchFamily="34" charset="-122"/>
                  <a:cs typeface="Chelsea Market" pitchFamily="34" charset="-120"/>
                </a:rPr>
                <a:t>456 Hours</a:t>
              </a:r>
              <a:endParaRPr lang="en-US" sz="9600" dirty="0"/>
            </a:p>
          </p:txBody>
        </p:sp>
      </p:grpSp>
      <p:grpSp>
        <p:nvGrpSpPr>
          <p:cNvPr id="60320" name="Group"/>
          <p:cNvGrpSpPr/>
          <p:nvPr/>
        </p:nvGrpSpPr>
        <p:grpSpPr>
          <a:xfrm>
            <a:off x="2512695" y="6791325"/>
            <a:ext cx="5966460" cy="563880"/>
            <a:chOff x="2512695" y="6791325"/>
            <a:chExt cx="5966460" cy="563880"/>
          </a:xfrm>
        </p:grpSpPr>
        <p:sp>
          <p:nvSpPr>
            <p:cNvPr id="10" name="Text 4"/>
            <p:cNvSpPr/>
            <p:nvPr/>
          </p:nvSpPr>
          <p:spPr>
            <a:xfrm>
              <a:off x="2512695" y="67913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13302" name="Group"/>
          <p:cNvGrpSpPr/>
          <p:nvPr/>
        </p:nvGrpSpPr>
        <p:grpSpPr>
          <a:xfrm>
            <a:off x="12049125" y="2447925"/>
            <a:ext cx="2560320" cy="1979295"/>
            <a:chOff x="12049125" y="2447925"/>
            <a:chExt cx="2560320" cy="1979295"/>
          </a:xfrm>
        </p:grpSpPr>
        <p:sp>
          <p:nvSpPr>
            <p:cNvPr id="11" name="Text 5"/>
            <p:cNvSpPr/>
            <p:nvPr/>
          </p:nvSpPr>
          <p:spPr>
            <a:xfrm>
              <a:off x="12049125" y="2447925"/>
              <a:ext cx="2560320" cy="1979295"/>
            </a:xfrm>
            <a:prstGeom prst="rect">
              <a:avLst/>
            </a:prstGeom>
            <a:noFill/>
            <a:ln/>
          </p:spPr>
          <p:txBody>
            <a:bodyPr wrap="square" lIns="0" tIns="0" rIns="0" bIns="0" rtlCol="0" anchor="t"/>
            <a:lstStyle/>
            <a:p>
              <a:pPr algn="l" indent="0" marL="0">
                <a:buNone/>
              </a:pPr>
              <a:r>
                <a:rPr lang="en-US" sz="9600" u="none" dirty="0">
                  <a:solidFill>
                    <a:srgbClr val="272727"/>
                  </a:solidFill>
                  <a:latin typeface="Chelsea Market" pitchFamily="34" charset="0"/>
                  <a:ea typeface="Chelsea Market" pitchFamily="34" charset="-122"/>
                  <a:cs typeface="Chelsea Market" pitchFamily="34" charset="-120"/>
                </a:rPr>
                <a:t>85%</a:t>
              </a:r>
              <a:endParaRPr lang="en-US" sz="9600" dirty="0"/>
            </a:p>
          </p:txBody>
        </p:sp>
      </p:grpSp>
      <p:grpSp>
        <p:nvGrpSpPr>
          <p:cNvPr id="28448" name="Group"/>
          <p:cNvGrpSpPr/>
          <p:nvPr/>
        </p:nvGrpSpPr>
        <p:grpSpPr>
          <a:xfrm>
            <a:off x="10132695" y="4000500"/>
            <a:ext cx="5966460" cy="563880"/>
            <a:chOff x="10132695" y="4000500"/>
            <a:chExt cx="5966460" cy="563880"/>
          </a:xfrm>
        </p:grpSpPr>
        <p:sp>
          <p:nvSpPr>
            <p:cNvPr id="12" name="Text 6"/>
            <p:cNvSpPr/>
            <p:nvPr/>
          </p:nvSpPr>
          <p:spPr>
            <a:xfrm>
              <a:off x="10132695" y="400050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34063" name="Group"/>
          <p:cNvGrpSpPr/>
          <p:nvPr/>
        </p:nvGrpSpPr>
        <p:grpSpPr>
          <a:xfrm>
            <a:off x="10982325" y="5238750"/>
            <a:ext cx="4693920" cy="1979295"/>
            <a:chOff x="10982325" y="5238750"/>
            <a:chExt cx="4693920" cy="1979295"/>
          </a:xfrm>
        </p:grpSpPr>
        <p:sp>
          <p:nvSpPr>
            <p:cNvPr id="13" name="Text 7"/>
            <p:cNvSpPr/>
            <p:nvPr/>
          </p:nvSpPr>
          <p:spPr>
            <a:xfrm>
              <a:off x="10982325" y="5238750"/>
              <a:ext cx="4693920" cy="1979295"/>
            </a:xfrm>
            <a:prstGeom prst="rect">
              <a:avLst/>
            </a:prstGeom>
            <a:noFill/>
            <a:ln/>
          </p:spPr>
          <p:txBody>
            <a:bodyPr wrap="square" lIns="0" tIns="0" rIns="0" bIns="0" rtlCol="0" anchor="t"/>
            <a:lstStyle/>
            <a:p>
              <a:pPr algn="l" indent="0" marL="0">
                <a:buNone/>
              </a:pPr>
              <a:r>
                <a:rPr lang="en-US" sz="9600" u="none" dirty="0">
                  <a:solidFill>
                    <a:srgbClr val="272727"/>
                  </a:solidFill>
                  <a:latin typeface="Chelsea Market" pitchFamily="34" charset="0"/>
                  <a:ea typeface="Chelsea Market" pitchFamily="34" charset="-122"/>
                  <a:cs typeface="Chelsea Market" pitchFamily="34" charset="-120"/>
                </a:rPr>
                <a:t>765 Km</a:t>
              </a:r>
              <a:endParaRPr lang="en-US" sz="9600" dirty="0"/>
            </a:p>
          </p:txBody>
        </p:sp>
      </p:grpSp>
      <p:grpSp>
        <p:nvGrpSpPr>
          <p:cNvPr id="46438" name="Group"/>
          <p:cNvGrpSpPr/>
          <p:nvPr/>
        </p:nvGrpSpPr>
        <p:grpSpPr>
          <a:xfrm>
            <a:off x="10132695" y="6791325"/>
            <a:ext cx="5966460" cy="563880"/>
            <a:chOff x="10132695" y="6791325"/>
            <a:chExt cx="5966460" cy="563880"/>
          </a:xfrm>
        </p:grpSpPr>
        <p:sp>
          <p:nvSpPr>
            <p:cNvPr id="14" name="Text 8"/>
            <p:cNvSpPr/>
            <p:nvPr/>
          </p:nvSpPr>
          <p:spPr>
            <a:xfrm>
              <a:off x="10132695" y="67913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449300" y="1034207"/>
            <a:ext cx="3543326" cy="3543324"/>
          </a:xfrm>
          <a:prstGeom prst="rect">
            <a:avLst/>
          </a:prstGeom>
        </p:spPr>
      </p:pic>
      <p:pic>
        <p:nvPicPr>
          <p:cNvPr id="3" name="Image 1" descr="preencoded.png">    </p:cNvPr>
          <p:cNvPicPr>
            <a:picLocks noChangeAspect="1"/>
          </p:cNvPicPr>
          <p:nvPr/>
        </p:nvPicPr>
        <p:blipFill>
          <a:blip r:embed="rId2"/>
          <a:stretch>
            <a:fillRect/>
          </a:stretch>
        </p:blipFill>
        <p:spPr>
          <a:xfrm>
            <a:off x="13716951" y="847725"/>
            <a:ext cx="3582026" cy="3582157"/>
          </a:xfrm>
          <a:prstGeom prst="rect">
            <a:avLst/>
          </a:prstGeom>
        </p:spPr>
      </p:pic>
      <p:pic>
        <p:nvPicPr>
          <p:cNvPr id="4" name="Image 2" descr="preencoded.png">    </p:cNvPr>
          <p:cNvPicPr>
            <a:picLocks noChangeAspect="1"/>
          </p:cNvPicPr>
          <p:nvPr/>
        </p:nvPicPr>
        <p:blipFill>
          <a:blip r:embed="rId3"/>
          <a:stretch>
            <a:fillRect/>
          </a:stretch>
        </p:blipFill>
        <p:spPr>
          <a:xfrm>
            <a:off x="-3171825" y="6410325"/>
            <a:ext cx="7050900" cy="7050900"/>
          </a:xfrm>
          <a:prstGeom prst="rect">
            <a:avLst/>
          </a:prstGeom>
        </p:spPr>
      </p:pic>
      <p:grpSp>
        <p:nvGrpSpPr>
          <p:cNvPr id="40008"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5181600" y="857250"/>
            <a:ext cx="7915275" cy="1238250"/>
          </a:xfrm>
          <a:prstGeom prst="rect">
            <a:avLst/>
          </a:prstGeom>
          <a:noFill/>
          <a:ln/>
        </p:spPr>
        <p:txBody>
          <a:bodyPr wrap="square" lIns="0" tIns="0" rIns="0" bIns="0" rtlCol="0" anchor="t"/>
          <a:lstStyle/>
          <a:p>
            <a:pPr algn="ctr" indent="0" marL="0">
              <a:buNone/>
            </a:pPr>
            <a:r>
              <a:rPr lang="en-US" sz="6000" u="none" dirty="0">
                <a:solidFill>
                  <a:srgbClr val="272727"/>
                </a:solidFill>
                <a:latin typeface="Chelsea Market" pitchFamily="34" charset="0"/>
                <a:ea typeface="Chelsea Market" pitchFamily="34" charset="-122"/>
                <a:cs typeface="Chelsea Market" pitchFamily="34" charset="-120"/>
              </a:rPr>
              <a:t>Some Graph</a:t>
            </a:r>
            <a:endParaRPr lang="en-US" sz="6000" dirty="0"/>
          </a:p>
        </p:txBody>
      </p:sp>
      <p:grpSp>
        <p:nvGrpSpPr>
          <p:cNvPr id="64492" name="Group"/>
          <p:cNvGrpSpPr/>
          <p:nvPr/>
        </p:nvGrpSpPr>
        <p:grpSpPr>
          <a:xfrm>
            <a:off x="2038350" y="2824588"/>
            <a:ext cx="6709938" cy="4712871"/>
            <a:chOff x="2038350" y="2824588"/>
            <a:chExt cx="6709938" cy="4712871"/>
          </a:xfrm>
        </p:grpSpPr>
        <p:pic>
          <p:nvPicPr>
            <p:cNvPr id="8" name="Image 4" descr="preencoded.png">    </p:cNvPr>
            <p:cNvPicPr>
              <a:picLocks noChangeAspect="1"/>
            </p:cNvPicPr>
            <p:nvPr/>
          </p:nvPicPr>
          <p:blipFill>
            <a:blip r:embed="rId5"/>
            <a:stretch>
              <a:fillRect/>
            </a:stretch>
          </p:blipFill>
          <p:spPr>
            <a:xfrm>
              <a:off x="2530372" y="2824588"/>
              <a:ext cx="6217916" cy="4133250"/>
            </a:xfrm>
            <a:prstGeom prst="rect">
              <a:avLst/>
            </a:prstGeom>
          </p:spPr>
        </p:pic>
        <p:pic>
          <p:nvPicPr>
            <p:cNvPr id="9" name="Image 5" descr="preencoded.png">    </p:cNvPr>
            <p:cNvPicPr>
              <a:picLocks noChangeAspect="1"/>
            </p:cNvPicPr>
            <p:nvPr/>
          </p:nvPicPr>
          <p:blipFill>
            <a:blip r:embed="rId6"/>
            <a:stretch>
              <a:fillRect/>
            </a:stretch>
          </p:blipFill>
          <p:spPr>
            <a:xfrm>
              <a:off x="3384152"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4237930"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091711"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5945489"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6799271"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7653049"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8506828"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2516122" y="4106724"/>
              <a:ext cx="6036870" cy="1780186"/>
            </a:xfrm>
            <a:prstGeom prst="rect">
              <a:avLst/>
            </a:prstGeom>
          </p:spPr>
        </p:pic>
        <p:pic>
          <p:nvPicPr>
            <p:cNvPr id="17" name="Image 13" descr="preencoded.png">    </p:cNvPr>
            <p:cNvPicPr>
              <a:picLocks noChangeAspect="1"/>
            </p:cNvPicPr>
            <p:nvPr/>
          </p:nvPicPr>
          <p:blipFill>
            <a:blip r:embed="rId14"/>
            <a:stretch>
              <a:fillRect/>
            </a:stretch>
          </p:blipFill>
          <p:spPr>
            <a:xfrm>
              <a:off x="2526404" y="4773581"/>
              <a:ext cx="6032267" cy="1701393"/>
            </a:xfrm>
            <a:prstGeom prst="rect">
              <a:avLst/>
            </a:prstGeom>
          </p:spPr>
        </p:pic>
        <p:pic>
          <p:nvPicPr>
            <p:cNvPr id="18" name="Image 14" descr="preencoded.png">    </p:cNvPr>
            <p:cNvPicPr>
              <a:picLocks noChangeAspect="1"/>
            </p:cNvPicPr>
            <p:nvPr/>
          </p:nvPicPr>
          <p:blipFill>
            <a:blip r:embed="rId15"/>
            <a:stretch>
              <a:fillRect/>
            </a:stretch>
          </p:blipFill>
          <p:spPr>
            <a:xfrm>
              <a:off x="3330897" y="4541732"/>
              <a:ext cx="115179" cy="115178"/>
            </a:xfrm>
            <a:prstGeom prst="rect">
              <a:avLst/>
            </a:prstGeom>
          </p:spPr>
        </p:pic>
        <p:pic>
          <p:nvPicPr>
            <p:cNvPr id="19" name="Image 15" descr="preencoded.png">    </p:cNvPr>
            <p:cNvPicPr>
              <a:picLocks noChangeAspect="1"/>
            </p:cNvPicPr>
            <p:nvPr/>
          </p:nvPicPr>
          <p:blipFill>
            <a:blip r:embed="rId16"/>
            <a:stretch>
              <a:fillRect/>
            </a:stretch>
          </p:blipFill>
          <p:spPr>
            <a:xfrm>
              <a:off x="3330897" y="523584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4238458"/>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4184677" y="5561633"/>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579960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038458" y="4733869"/>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5049924"/>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895705" y="4815483"/>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6746016" y="5750682"/>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6746016" y="5307657"/>
              <a:ext cx="115179" cy="115178"/>
            </a:xfrm>
            <a:prstGeom prst="rect">
              <a:avLst/>
            </a:prstGeom>
          </p:spPr>
        </p:pic>
        <p:pic>
          <p:nvPicPr>
            <p:cNvPr id="28" name="Image 24" descr="preencoded.png">    </p:cNvPr>
            <p:cNvPicPr>
              <a:picLocks noChangeAspect="1"/>
            </p:cNvPicPr>
            <p:nvPr/>
          </p:nvPicPr>
          <p:blipFill>
            <a:blip r:embed="rId25"/>
            <a:stretch>
              <a:fillRect/>
            </a:stretch>
          </p:blipFill>
          <p:spPr>
            <a:xfrm>
              <a:off x="7603266" y="5229337"/>
              <a:ext cx="115179" cy="115179"/>
            </a:xfrm>
            <a:prstGeom prst="rect">
              <a:avLst/>
            </a:prstGeom>
          </p:spPr>
        </p:pic>
        <p:pic>
          <p:nvPicPr>
            <p:cNvPr id="29" name="Image 25" descr="preencoded.png">    </p:cNvPr>
            <p:cNvPicPr>
              <a:picLocks noChangeAspect="1"/>
            </p:cNvPicPr>
            <p:nvPr/>
          </p:nvPicPr>
          <p:blipFill>
            <a:blip r:embed="rId26"/>
            <a:stretch>
              <a:fillRect/>
            </a:stretch>
          </p:blipFill>
          <p:spPr>
            <a:xfrm>
              <a:off x="7603266" y="4929578"/>
              <a:ext cx="115179" cy="115179"/>
            </a:xfrm>
            <a:prstGeom prst="rect">
              <a:avLst/>
            </a:prstGeom>
          </p:spPr>
        </p:pic>
        <p:sp>
          <p:nvSpPr>
            <p:cNvPr id="30"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212720"/>
                  </a:solidFill>
                  <a:latin typeface="Lato" pitchFamily="34" charset="0"/>
                  <a:ea typeface="Lato" pitchFamily="34" charset="-122"/>
                  <a:cs typeface="Lato" pitchFamily="34" charset="-120"/>
                </a:rPr>
                <a:t>0</a:t>
              </a:r>
              <a:endParaRPr lang="en-US" sz="1366" dirty="0"/>
            </a:p>
          </p:txBody>
        </p:sp>
        <p:sp>
          <p:nvSpPr>
            <p:cNvPr id="31"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212720"/>
                  </a:solidFill>
                  <a:latin typeface="Lato" pitchFamily="34" charset="0"/>
                  <a:ea typeface="Lato" pitchFamily="34" charset="-122"/>
                  <a:cs typeface="Lato" pitchFamily="34" charset="-120"/>
                </a:rPr>
                <a:t>1</a:t>
              </a:r>
              <a:endParaRPr lang="en-US" sz="1639" dirty="0"/>
            </a:p>
          </p:txBody>
        </p:sp>
        <p:sp>
          <p:nvSpPr>
            <p:cNvPr id="32"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212720"/>
                  </a:solidFill>
                  <a:latin typeface="Lato" pitchFamily="34" charset="0"/>
                  <a:ea typeface="Lato" pitchFamily="34" charset="-122"/>
                  <a:cs typeface="Lato" pitchFamily="34" charset="-120"/>
                </a:rPr>
                <a:t>2</a:t>
              </a:r>
              <a:endParaRPr lang="en-US" sz="1639" dirty="0"/>
            </a:p>
          </p:txBody>
        </p:sp>
        <p:sp>
          <p:nvSpPr>
            <p:cNvPr id="33"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212720"/>
                  </a:solidFill>
                  <a:latin typeface="Lato" pitchFamily="34" charset="0"/>
                  <a:ea typeface="Lato" pitchFamily="34" charset="-122"/>
                  <a:cs typeface="Lato" pitchFamily="34" charset="-120"/>
                </a:rPr>
                <a:t>3</a:t>
              </a:r>
              <a:endParaRPr lang="en-US" sz="1639" dirty="0"/>
            </a:p>
          </p:txBody>
        </p:sp>
        <p:sp>
          <p:nvSpPr>
            <p:cNvPr id="34"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212720"/>
                  </a:solidFill>
                  <a:latin typeface="Lato" pitchFamily="34" charset="0"/>
                  <a:ea typeface="Lato" pitchFamily="34" charset="-122"/>
                  <a:cs typeface="Lato" pitchFamily="34" charset="-120"/>
                </a:rPr>
                <a:t>4</a:t>
              </a:r>
              <a:endParaRPr lang="en-US" sz="1639" dirty="0"/>
            </a:p>
          </p:txBody>
        </p:sp>
        <p:sp>
          <p:nvSpPr>
            <p:cNvPr id="35"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212720"/>
                  </a:solidFill>
                  <a:latin typeface="Lato" pitchFamily="34" charset="0"/>
                  <a:ea typeface="Lato" pitchFamily="34" charset="-122"/>
                  <a:cs typeface="Lato" pitchFamily="34" charset="-120"/>
                </a:rPr>
                <a:t>5</a:t>
              </a:r>
              <a:endParaRPr lang="en-US" sz="1639" dirty="0"/>
            </a:p>
          </p:txBody>
        </p:sp>
        <p:sp>
          <p:nvSpPr>
            <p:cNvPr id="36"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212720"/>
                  </a:solidFill>
                  <a:latin typeface="Lato" pitchFamily="34" charset="0"/>
                  <a:ea typeface="Lato" pitchFamily="34" charset="-122"/>
                  <a:cs typeface="Lato" pitchFamily="34" charset="-120"/>
                </a:rPr>
                <a:t>6</a:t>
              </a:r>
              <a:endParaRPr lang="en-US" sz="1639" dirty="0"/>
            </a:p>
          </p:txBody>
        </p:sp>
        <p:sp>
          <p:nvSpPr>
            <p:cNvPr id="37"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212720"/>
                  </a:solidFill>
                  <a:latin typeface="Lato" pitchFamily="34" charset="0"/>
                  <a:ea typeface="Lato" pitchFamily="34" charset="-122"/>
                  <a:cs typeface="Lato" pitchFamily="34" charset="-120"/>
                </a:rPr>
                <a:t>7</a:t>
              </a:r>
              <a:endParaRPr lang="en-US" sz="1639" dirty="0"/>
            </a:p>
          </p:txBody>
        </p:sp>
        <p:sp>
          <p:nvSpPr>
            <p:cNvPr id="38"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212720"/>
                  </a:solidFill>
                  <a:latin typeface="Lato" pitchFamily="34" charset="0"/>
                  <a:ea typeface="Lato" pitchFamily="34" charset="-122"/>
                  <a:cs typeface="Lato" pitchFamily="34" charset="-120"/>
                </a:rPr>
                <a:t>8</a:t>
              </a:r>
              <a:endParaRPr lang="en-US" sz="1639" dirty="0"/>
            </a:p>
          </p:txBody>
        </p:sp>
        <p:sp>
          <p:nvSpPr>
            <p:cNvPr id="39"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212720"/>
                  </a:solidFill>
                  <a:latin typeface="Lato" pitchFamily="34" charset="0"/>
                  <a:ea typeface="Lato" pitchFamily="34" charset="-122"/>
                  <a:cs typeface="Lato" pitchFamily="34" charset="-120"/>
                </a:rPr>
                <a:t>10</a:t>
              </a:r>
              <a:endParaRPr lang="en-US" sz="1366" dirty="0"/>
            </a:p>
          </p:txBody>
        </p:sp>
        <p:sp>
          <p:nvSpPr>
            <p:cNvPr id="40"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212720"/>
                  </a:solidFill>
                  <a:latin typeface="Lato" pitchFamily="34" charset="0"/>
                  <a:ea typeface="Lato" pitchFamily="34" charset="-122"/>
                  <a:cs typeface="Lato" pitchFamily="34" charset="-120"/>
                </a:rPr>
                <a:t>20</a:t>
              </a:r>
              <a:endParaRPr lang="en-US" sz="1366" dirty="0"/>
            </a:p>
          </p:txBody>
        </p:sp>
        <p:sp>
          <p:nvSpPr>
            <p:cNvPr id="41"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212720"/>
                  </a:solidFill>
                  <a:latin typeface="Lato" pitchFamily="34" charset="0"/>
                  <a:ea typeface="Lato" pitchFamily="34" charset="-122"/>
                  <a:cs typeface="Lato" pitchFamily="34" charset="-120"/>
                </a:rPr>
                <a:t>30</a:t>
              </a:r>
              <a:endParaRPr lang="en-US" sz="1366" dirty="0"/>
            </a:p>
          </p:txBody>
        </p:sp>
        <p:sp>
          <p:nvSpPr>
            <p:cNvPr id="42"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212720"/>
                  </a:solidFill>
                  <a:latin typeface="Lato" pitchFamily="34" charset="0"/>
                  <a:ea typeface="Lato" pitchFamily="34" charset="-122"/>
                  <a:cs typeface="Lato" pitchFamily="34" charset="-120"/>
                </a:rPr>
                <a:t>40</a:t>
              </a:r>
              <a:endParaRPr lang="en-US" sz="1366" dirty="0"/>
            </a:p>
          </p:txBody>
        </p:sp>
        <p:sp>
          <p:nvSpPr>
            <p:cNvPr id="43"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212720"/>
                  </a:solidFill>
                  <a:latin typeface="Lato" pitchFamily="34" charset="0"/>
                  <a:ea typeface="Lato" pitchFamily="34" charset="-122"/>
                  <a:cs typeface="Lato" pitchFamily="34" charset="-120"/>
                </a:rPr>
                <a:t>50</a:t>
              </a:r>
              <a:endParaRPr lang="en-US" sz="1366" dirty="0"/>
            </a:p>
          </p:txBody>
        </p:sp>
        <p:sp>
          <p:nvSpPr>
            <p:cNvPr id="44"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212720"/>
                  </a:solidFill>
                  <a:latin typeface="Lato" pitchFamily="34" charset="0"/>
                  <a:ea typeface="Lato" pitchFamily="34" charset="-122"/>
                  <a:cs typeface="Lato" pitchFamily="34" charset="-120"/>
                </a:rPr>
                <a:t>60</a:t>
              </a:r>
              <a:endParaRPr lang="en-US" sz="1366" dirty="0"/>
            </a:p>
          </p:txBody>
        </p:sp>
        <p:sp>
          <p:nvSpPr>
            <p:cNvPr id="45"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212720"/>
                  </a:solidFill>
                  <a:latin typeface="Lato" pitchFamily="34" charset="0"/>
                  <a:ea typeface="Lato" pitchFamily="34" charset="-122"/>
                  <a:cs typeface="Lato" pitchFamily="34" charset="-120"/>
                </a:rPr>
                <a:t>70</a:t>
              </a:r>
              <a:endParaRPr lang="en-US" sz="1366" dirty="0"/>
            </a:p>
          </p:txBody>
        </p:sp>
        <p:sp>
          <p:nvSpPr>
            <p:cNvPr id="46"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212720"/>
                  </a:solidFill>
                  <a:latin typeface="Lato" pitchFamily="34" charset="0"/>
                  <a:ea typeface="Lato" pitchFamily="34" charset="-122"/>
                  <a:cs typeface="Lato" pitchFamily="34" charset="-120"/>
                </a:rPr>
                <a:t>80</a:t>
              </a:r>
              <a:endParaRPr lang="en-US" sz="1366" dirty="0"/>
            </a:p>
          </p:txBody>
        </p:sp>
        <p:sp>
          <p:nvSpPr>
            <p:cNvPr id="47"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212720"/>
                  </a:solidFill>
                  <a:latin typeface="Lato" pitchFamily="34" charset="0"/>
                  <a:ea typeface="Lato" pitchFamily="34" charset="-122"/>
                  <a:cs typeface="Lato" pitchFamily="34" charset="-120"/>
                </a:rPr>
                <a:t>90</a:t>
              </a:r>
              <a:endParaRPr lang="en-US" sz="1366" dirty="0"/>
            </a:p>
          </p:txBody>
        </p:sp>
        <p:sp>
          <p:nvSpPr>
            <p:cNvPr id="48"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212720"/>
                  </a:solidFill>
                  <a:latin typeface="Lato" pitchFamily="34" charset="0"/>
                  <a:ea typeface="Lato" pitchFamily="34" charset="-122"/>
                  <a:cs typeface="Lato" pitchFamily="34" charset="-120"/>
                </a:rPr>
                <a:t>100</a:t>
              </a:r>
              <a:endParaRPr lang="en-US" sz="1366" dirty="0"/>
            </a:p>
          </p:txBody>
        </p:sp>
      </p:grpSp>
      <p:grpSp>
        <p:nvGrpSpPr>
          <p:cNvPr id="92340" name="Group"/>
          <p:cNvGrpSpPr/>
          <p:nvPr/>
        </p:nvGrpSpPr>
        <p:grpSpPr>
          <a:xfrm>
            <a:off x="10801350" y="3143250"/>
            <a:ext cx="4181476" cy="4181456"/>
            <a:chOff x="10801350" y="3143250"/>
            <a:chExt cx="4181476" cy="4181456"/>
          </a:xfrm>
        </p:grpSpPr>
        <p:pic>
          <p:nvPicPr>
            <p:cNvPr id="49" name="Image 26" descr="preencoded.png">    </p:cNvPr>
            <p:cNvPicPr>
              <a:picLocks noChangeAspect="1"/>
            </p:cNvPicPr>
            <p:nvPr/>
          </p:nvPicPr>
          <p:blipFill>
            <a:blip r:embed="rId27"/>
            <a:stretch>
              <a:fillRect/>
            </a:stretch>
          </p:blipFill>
          <p:spPr>
            <a:xfrm>
              <a:off x="12892088" y="3143250"/>
              <a:ext cx="2090738" cy="3569103"/>
            </a:xfrm>
            <a:prstGeom prst="rect">
              <a:avLst/>
            </a:prstGeom>
          </p:spPr>
        </p:pic>
        <p:pic>
          <p:nvPicPr>
            <p:cNvPr id="50" name="Image 27" descr="preencoded.png">    </p:cNvPr>
            <p:cNvPicPr>
              <a:picLocks noChangeAspect="1"/>
            </p:cNvPicPr>
            <p:nvPr/>
          </p:nvPicPr>
          <p:blipFill>
            <a:blip r:embed="rId28"/>
            <a:stretch>
              <a:fillRect/>
            </a:stretch>
          </p:blipFill>
          <p:spPr>
            <a:xfrm>
              <a:off x="11413713" y="6268845"/>
              <a:ext cx="2956750" cy="1055861"/>
            </a:xfrm>
            <a:prstGeom prst="rect">
              <a:avLst/>
            </a:prstGeom>
          </p:spPr>
        </p:pic>
        <p:pic>
          <p:nvPicPr>
            <p:cNvPr id="51" name="Image 28" descr="preencoded.png">    </p:cNvPr>
            <p:cNvPicPr>
              <a:picLocks noChangeAspect="1"/>
            </p:cNvPicPr>
            <p:nvPr/>
          </p:nvPicPr>
          <p:blipFill>
            <a:blip r:embed="rId29"/>
            <a:stretch>
              <a:fillRect/>
            </a:stretch>
          </p:blipFill>
          <p:spPr>
            <a:xfrm>
              <a:off x="10801350" y="3143250"/>
              <a:ext cx="2090738" cy="3569103"/>
            </a:xfrm>
            <a:prstGeom prst="rect">
              <a:avLst/>
            </a:prstGeom>
          </p:spPr>
        </p:pic>
        <p:sp>
          <p:nvSpPr>
            <p:cNvPr id="52" name="Text 21"/>
            <p:cNvSpPr/>
            <p:nvPr/>
          </p:nvSpPr>
          <p:spPr>
            <a:xfrm>
              <a:off x="12215813" y="4714875"/>
              <a:ext cx="1522095"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34.574</a:t>
              </a:r>
              <a:endParaRPr lang="en-US" sz="3600" dirty="0"/>
            </a:p>
          </p:txBody>
        </p:sp>
        <p:sp>
          <p:nvSpPr>
            <p:cNvPr id="53" name="Text 22"/>
            <p:cNvSpPr/>
            <p:nvPr/>
          </p:nvSpPr>
          <p:spPr>
            <a:xfrm>
              <a:off x="12520613" y="5295900"/>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40507" name="Group"/>
          <p:cNvGrpSpPr/>
          <p:nvPr/>
        </p:nvGrpSpPr>
        <p:grpSpPr>
          <a:xfrm>
            <a:off x="9898380" y="7886700"/>
            <a:ext cx="5996940" cy="1678305"/>
            <a:chOff x="9898380" y="7886700"/>
            <a:chExt cx="5996940" cy="1678305"/>
          </a:xfrm>
        </p:grpSpPr>
        <p:sp>
          <p:nvSpPr>
            <p:cNvPr id="54" name="Text 23"/>
            <p:cNvSpPr/>
            <p:nvPr/>
          </p:nvSpPr>
          <p:spPr>
            <a:xfrm>
              <a:off x="9898380" y="7886700"/>
              <a:ext cx="5996940" cy="741045"/>
            </a:xfrm>
            <a:prstGeom prst="rect">
              <a:avLst/>
            </a:prstGeom>
            <a:noFill/>
            <a:ln/>
          </p:spPr>
          <p:txBody>
            <a:bodyPr wrap="square" lIns="0" tIns="0" rIns="0" bIns="0" rtlCol="0" anchor="t"/>
            <a:lstStyle/>
            <a:p>
              <a:pPr algn="ctr" indent="0" marL="0">
                <a:buNone/>
              </a:pPr>
              <a:r>
                <a:rPr lang="en-US" sz="3600" u="none" dirty="0">
                  <a:solidFill>
                    <a:srgbClr val="0E0E0E"/>
                  </a:solidFill>
                  <a:latin typeface="Chelsea Market" pitchFamily="34" charset="0"/>
                  <a:ea typeface="Chelsea Market" pitchFamily="34" charset="-122"/>
                  <a:cs typeface="Chelsea Market" pitchFamily="34" charset="-120"/>
                </a:rPr>
                <a:t>Treasure Found</a:t>
              </a:r>
              <a:endParaRPr lang="en-US" sz="3600" dirty="0"/>
            </a:p>
          </p:txBody>
        </p:sp>
        <p:sp>
          <p:nvSpPr>
            <p:cNvPr id="55" name="Text 24"/>
            <p:cNvSpPr/>
            <p:nvPr/>
          </p:nvSpPr>
          <p:spPr>
            <a:xfrm>
              <a:off x="9913620" y="8543925"/>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63659" name="Group"/>
          <p:cNvGrpSpPr/>
          <p:nvPr/>
        </p:nvGrpSpPr>
        <p:grpSpPr>
          <a:xfrm>
            <a:off x="2392680" y="7886700"/>
            <a:ext cx="5996940" cy="1678305"/>
            <a:chOff x="2392680" y="7886700"/>
            <a:chExt cx="5996940" cy="1678305"/>
          </a:xfrm>
        </p:grpSpPr>
        <p:sp>
          <p:nvSpPr>
            <p:cNvPr id="56" name="Text 25"/>
            <p:cNvSpPr/>
            <p:nvPr/>
          </p:nvSpPr>
          <p:spPr>
            <a:xfrm>
              <a:off x="2392680" y="7886700"/>
              <a:ext cx="5996940" cy="741045"/>
            </a:xfrm>
            <a:prstGeom prst="rect">
              <a:avLst/>
            </a:prstGeom>
            <a:noFill/>
            <a:ln/>
          </p:spPr>
          <p:txBody>
            <a:bodyPr wrap="square" lIns="0" tIns="0" rIns="0" bIns="0" rtlCol="0" anchor="t"/>
            <a:lstStyle/>
            <a:p>
              <a:pPr algn="ctr" indent="0" marL="0">
                <a:buNone/>
              </a:pPr>
              <a:r>
                <a:rPr lang="en-US" sz="3600" u="none" dirty="0">
                  <a:solidFill>
                    <a:srgbClr val="0E0E0E"/>
                  </a:solidFill>
                  <a:latin typeface="Chelsea Market" pitchFamily="34" charset="0"/>
                  <a:ea typeface="Chelsea Market" pitchFamily="34" charset="-122"/>
                  <a:cs typeface="Chelsea Market" pitchFamily="34" charset="-120"/>
                </a:rPr>
                <a:t>Spellcasting Progress</a:t>
              </a:r>
              <a:endParaRPr lang="en-US" sz="3600" dirty="0"/>
            </a:p>
          </p:txBody>
        </p:sp>
        <p:sp>
          <p:nvSpPr>
            <p:cNvPr id="57" name="Text 26"/>
            <p:cNvSpPr/>
            <p:nvPr/>
          </p:nvSpPr>
          <p:spPr>
            <a:xfrm>
              <a:off x="2407920" y="8543925"/>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17906" y="906568"/>
            <a:ext cx="2146600" cy="4293199"/>
          </a:xfrm>
          <a:prstGeom prst="rect">
            <a:avLst/>
          </a:prstGeom>
        </p:spPr>
      </p:pic>
      <p:pic>
        <p:nvPicPr>
          <p:cNvPr id="3" name="Image 1" descr="preencoded.png">    </p:cNvPr>
          <p:cNvPicPr>
            <a:picLocks noChangeAspect="1"/>
          </p:cNvPicPr>
          <p:nvPr/>
        </p:nvPicPr>
        <p:blipFill>
          <a:blip r:embed="rId2"/>
          <a:stretch>
            <a:fillRect/>
          </a:stretch>
        </p:blipFill>
        <p:spPr>
          <a:xfrm>
            <a:off x="504825" y="866775"/>
            <a:ext cx="2226168" cy="4372768"/>
          </a:xfrm>
          <a:prstGeom prst="rect">
            <a:avLst/>
          </a:prstGeom>
        </p:spPr>
      </p:pic>
      <p:pic>
        <p:nvPicPr>
          <p:cNvPr id="4" name="Image 2" descr="preencoded.png">    </p:cNvPr>
          <p:cNvPicPr>
            <a:picLocks noChangeAspect="1"/>
          </p:cNvPicPr>
          <p:nvPr/>
        </p:nvPicPr>
        <p:blipFill>
          <a:blip r:embed="rId3"/>
          <a:stretch>
            <a:fillRect/>
          </a:stretch>
        </p:blipFill>
        <p:spPr>
          <a:xfrm>
            <a:off x="14725650" y="6629400"/>
            <a:ext cx="3095625" cy="3095625"/>
          </a:xfrm>
          <a:prstGeom prst="rect">
            <a:avLst/>
          </a:prstGeom>
        </p:spPr>
      </p:pic>
      <p:grpSp>
        <p:nvGrpSpPr>
          <p:cNvPr id="2321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grpSp>
        <p:nvGrpSpPr>
          <p:cNvPr id="37840" name="Group"/>
          <p:cNvGrpSpPr/>
          <p:nvPr/>
        </p:nvGrpSpPr>
        <p:grpSpPr>
          <a:xfrm>
            <a:off x="10086975" y="4314825"/>
            <a:ext cx="6644640" cy="1754505"/>
            <a:chOff x="10086975" y="4314825"/>
            <a:chExt cx="6644640" cy="1754505"/>
          </a:xfrm>
        </p:grpSpPr>
        <p:sp>
          <p:nvSpPr>
            <p:cNvPr id="7" name="Text 1"/>
            <p:cNvSpPr/>
            <p:nvPr/>
          </p:nvSpPr>
          <p:spPr>
            <a:xfrm>
              <a:off x="10086975" y="4314825"/>
              <a:ext cx="6644640"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A web application</a:t>
              </a:r>
              <a:endParaRPr lang="en-US" sz="3600" dirty="0"/>
            </a:p>
          </p:txBody>
        </p:sp>
        <p:sp>
          <p:nvSpPr>
            <p:cNvPr id="8" name="Text 2"/>
            <p:cNvSpPr/>
            <p:nvPr/>
          </p:nvSpPr>
          <p:spPr>
            <a:xfrm>
              <a:off x="10086975" y="5048250"/>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9" name="Image 4" descr="preencoded.png">    </p:cNvPr>
          <p:cNvPicPr>
            <a:picLocks noChangeAspect="1"/>
          </p:cNvPicPr>
          <p:nvPr/>
        </p:nvPicPr>
        <p:blipFill>
          <a:blip r:embed="rId5"/>
          <a:stretch>
            <a:fillRect/>
          </a:stretch>
        </p:blipFill>
        <p:spPr>
          <a:xfrm>
            <a:off x="190500" y="2438400"/>
            <a:ext cx="10325100" cy="6124575"/>
          </a:xfrm>
          <a:prstGeom prst="rect">
            <a:avLst/>
          </a:prstGeom>
        </p:spPr>
      </p:pic>
      <p:pic>
        <p:nvPicPr>
          <p:cNvPr id="10" name="Image 5" descr="preencoded.png">    </p:cNvPr>
          <p:cNvPicPr>
            <a:picLocks noChangeAspect="1"/>
          </p:cNvPicPr>
          <p:nvPr/>
        </p:nvPicPr>
        <p:blipFill>
          <a:blip r:embed="rId6"/>
          <a:stretch>
            <a:fillRect/>
          </a:stretch>
        </p:blipFill>
        <p:spPr>
          <a:xfrm>
            <a:off x="1638300" y="2695575"/>
            <a:ext cx="7419975" cy="4867275"/>
          </a:xfrm>
          <a:prstGeom prst="rect">
            <a:avLst/>
          </a:prstGeom>
        </p:spPr>
      </p:pic>
      <p:sp>
        <p:nvSpPr>
          <p:cNvPr id="11" name="Text 3"/>
          <p:cNvSpPr/>
          <p:nvPr/>
        </p:nvSpPr>
        <p:spPr>
          <a:xfrm>
            <a:off x="5181600" y="914400"/>
            <a:ext cx="7915275" cy="1238250"/>
          </a:xfrm>
          <a:prstGeom prst="rect">
            <a:avLst/>
          </a:prstGeom>
          <a:noFill/>
          <a:ln/>
        </p:spPr>
        <p:txBody>
          <a:bodyPr wrap="square" lIns="0" tIns="0" rIns="0" bIns="0" rtlCol="0" anchor="t"/>
          <a:lstStyle/>
          <a:p>
            <a:pPr algn="ctr" indent="0" marL="0">
              <a:buNone/>
            </a:pPr>
            <a:r>
              <a:rPr lang="en-US" sz="6000" u="none" dirty="0">
                <a:solidFill>
                  <a:srgbClr val="272727"/>
                </a:solidFill>
                <a:latin typeface="Chelsea Market" pitchFamily="34" charset="0"/>
                <a:ea typeface="Chelsea Market" pitchFamily="34" charset="-122"/>
                <a:cs typeface="Chelsea Market"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734892" y="5838676"/>
            <a:ext cx="3248153" cy="3248154"/>
          </a:xfrm>
          <a:prstGeom prst="rect">
            <a:avLst/>
          </a:prstGeom>
        </p:spPr>
      </p:pic>
      <p:pic>
        <p:nvPicPr>
          <p:cNvPr id="3" name="Image 1" descr="preencoded.png">    </p:cNvPr>
          <p:cNvPicPr>
            <a:picLocks noChangeAspect="1"/>
          </p:cNvPicPr>
          <p:nvPr/>
        </p:nvPicPr>
        <p:blipFill>
          <a:blip r:embed="rId2"/>
          <a:stretch>
            <a:fillRect/>
          </a:stretch>
        </p:blipFill>
        <p:spPr>
          <a:xfrm rot="10800000">
            <a:off x="13039727" y="5143500"/>
            <a:ext cx="4638673" cy="4638680"/>
          </a:xfrm>
          <a:prstGeom prst="rect">
            <a:avLst/>
          </a:prstGeom>
        </p:spPr>
      </p:pic>
      <p:pic>
        <p:nvPicPr>
          <p:cNvPr id="4" name="Image 2" descr="preencoded.png">    </p:cNvPr>
          <p:cNvPicPr>
            <a:picLocks noChangeAspect="1"/>
          </p:cNvPicPr>
          <p:nvPr/>
        </p:nvPicPr>
        <p:blipFill>
          <a:blip r:embed="rId3"/>
          <a:stretch>
            <a:fillRect/>
          </a:stretch>
        </p:blipFill>
        <p:spPr>
          <a:xfrm rot="10800000">
            <a:off x="1219200" y="1114425"/>
            <a:ext cx="7924800" cy="3171825"/>
          </a:xfrm>
          <a:prstGeom prst="rect">
            <a:avLst/>
          </a:prstGeom>
        </p:spPr>
      </p:pic>
      <p:grpSp>
        <p:nvGrpSpPr>
          <p:cNvPr id="89995"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grpSp>
        <p:nvGrpSpPr>
          <p:cNvPr id="37660" name="Group"/>
          <p:cNvGrpSpPr/>
          <p:nvPr/>
        </p:nvGrpSpPr>
        <p:grpSpPr>
          <a:xfrm>
            <a:off x="2209800" y="3114675"/>
            <a:ext cx="6644640" cy="2211705"/>
            <a:chOff x="2209800" y="3114675"/>
            <a:chExt cx="6644640" cy="2211705"/>
          </a:xfrm>
        </p:grpSpPr>
        <p:sp>
          <p:nvSpPr>
            <p:cNvPr id="7" name="Text 1"/>
            <p:cNvSpPr/>
            <p:nvPr/>
          </p:nvSpPr>
          <p:spPr>
            <a:xfrm>
              <a:off x="2209800" y="3114675"/>
              <a:ext cx="6644640"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An mobile app</a:t>
              </a:r>
              <a:endParaRPr lang="en-US" sz="3600" dirty="0"/>
            </a:p>
          </p:txBody>
        </p:sp>
        <p:sp>
          <p:nvSpPr>
            <p:cNvPr id="8" name="Text 2"/>
            <p:cNvSpPr/>
            <p:nvPr/>
          </p:nvSpPr>
          <p:spPr>
            <a:xfrm>
              <a:off x="2209800" y="3848100"/>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9"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10" name="Text 4"/>
          <p:cNvSpPr/>
          <p:nvPr/>
        </p:nvSpPr>
        <p:spPr>
          <a:xfrm>
            <a:off x="2171700" y="1390650"/>
            <a:ext cx="9572625" cy="1238250"/>
          </a:xfrm>
          <a:prstGeom prst="rect">
            <a:avLst/>
          </a:prstGeom>
          <a:noFill/>
          <a:ln/>
        </p:spPr>
        <p:txBody>
          <a:bodyPr wrap="square" lIns="0" tIns="0" rIns="0" bIns="0" rtlCol="0" anchor="t"/>
          <a:lstStyle/>
          <a:p>
            <a:pPr algn="l" indent="0" marL="0">
              <a:buNone/>
            </a:pPr>
            <a:r>
              <a:rPr lang="en-US" sz="6000" u="none" dirty="0">
                <a:solidFill>
                  <a:srgbClr val="272727"/>
                </a:solidFill>
                <a:latin typeface="Chelsea Market" pitchFamily="34" charset="0"/>
                <a:ea typeface="Chelsea Market" pitchFamily="34" charset="-122"/>
                <a:cs typeface="Chelsea Market" pitchFamily="34" charset="-120"/>
              </a:rPr>
              <a:t>The Future of Fantasy</a:t>
            </a:r>
            <a:endParaRPr lang="en-US" sz="6000" dirty="0"/>
          </a:p>
        </p:txBody>
      </p:sp>
      <p:pic>
        <p:nvPicPr>
          <p:cNvPr id="11" name="Image 4" descr="preencoded.png">    </p:cNvPr>
          <p:cNvPicPr>
            <a:picLocks noChangeAspect="1"/>
          </p:cNvPicPr>
          <p:nvPr/>
        </p:nvPicPr>
        <p:blipFill>
          <a:blip r:embed="rId5"/>
          <a:stretch>
            <a:fillRect/>
          </a:stretch>
        </p:blipFill>
        <p:spPr>
          <a:xfrm>
            <a:off x="11591925" y="771525"/>
            <a:ext cx="4105275" cy="8886825"/>
          </a:xfrm>
          <a:prstGeom prst="rect">
            <a:avLst/>
          </a:prstGeom>
        </p:spPr>
      </p:pic>
      <p:pic>
        <p:nvPicPr>
          <p:cNvPr id="12" name="Image 5" descr="preencoded.png">    </p:cNvPr>
          <p:cNvPicPr>
            <a:picLocks noChangeAspect="1"/>
          </p:cNvPicPr>
          <p:nvPr/>
        </p:nvPicPr>
        <p:blipFill>
          <a:blip r:embed="rId6"/>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449300" y="1034207"/>
            <a:ext cx="3543326" cy="3543324"/>
          </a:xfrm>
          <a:prstGeom prst="rect">
            <a:avLst/>
          </a:prstGeom>
        </p:spPr>
      </p:pic>
      <p:pic>
        <p:nvPicPr>
          <p:cNvPr id="3" name="Image 1" descr="preencoded.png">    </p:cNvPr>
          <p:cNvPicPr>
            <a:picLocks noChangeAspect="1"/>
          </p:cNvPicPr>
          <p:nvPr/>
        </p:nvPicPr>
        <p:blipFill>
          <a:blip r:embed="rId2"/>
          <a:stretch>
            <a:fillRect/>
          </a:stretch>
        </p:blipFill>
        <p:spPr>
          <a:xfrm>
            <a:off x="13716951" y="847725"/>
            <a:ext cx="3582026" cy="3582157"/>
          </a:xfrm>
          <a:prstGeom prst="rect">
            <a:avLst/>
          </a:prstGeom>
        </p:spPr>
      </p:pic>
      <p:pic>
        <p:nvPicPr>
          <p:cNvPr id="4" name="Image 2" descr="preencoded.png">    </p:cNvPr>
          <p:cNvPicPr>
            <a:picLocks noChangeAspect="1"/>
          </p:cNvPicPr>
          <p:nvPr/>
        </p:nvPicPr>
        <p:blipFill>
          <a:blip r:embed="rId3"/>
          <a:stretch>
            <a:fillRect/>
          </a:stretch>
        </p:blipFill>
        <p:spPr>
          <a:xfrm>
            <a:off x="-3171825" y="6410325"/>
            <a:ext cx="7050900" cy="7050900"/>
          </a:xfrm>
          <a:prstGeom prst="rect">
            <a:avLst/>
          </a:prstGeom>
        </p:spPr>
      </p:pic>
      <p:grpSp>
        <p:nvGrpSpPr>
          <p:cNvPr id="36679"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grpSp>
        <p:nvGrpSpPr>
          <p:cNvPr id="83085" name="Group"/>
          <p:cNvGrpSpPr/>
          <p:nvPr/>
        </p:nvGrpSpPr>
        <p:grpSpPr>
          <a:xfrm>
            <a:off x="657225" y="6229350"/>
            <a:ext cx="4377690" cy="2792730"/>
            <a:chOff x="657225" y="6229350"/>
            <a:chExt cx="4377690" cy="2792730"/>
          </a:xfrm>
        </p:grpSpPr>
        <p:sp>
          <p:nvSpPr>
            <p:cNvPr id="7" name="Text 1"/>
            <p:cNvSpPr/>
            <p:nvPr/>
          </p:nvSpPr>
          <p:spPr>
            <a:xfrm>
              <a:off x="657225" y="6229350"/>
              <a:ext cx="4377690" cy="1322070"/>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A web application</a:t>
              </a:r>
              <a:endParaRPr lang="en-US" sz="3600" dirty="0"/>
            </a:p>
          </p:txBody>
        </p:sp>
        <p:sp>
          <p:nvSpPr>
            <p:cNvPr id="8" name="Text 2"/>
            <p:cNvSpPr/>
            <p:nvPr/>
          </p:nvSpPr>
          <p:spPr>
            <a:xfrm>
              <a:off x="657225" y="754380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9" name="Text 3"/>
          <p:cNvSpPr/>
          <p:nvPr/>
        </p:nvSpPr>
        <p:spPr>
          <a:xfrm>
            <a:off x="619125" y="923925"/>
            <a:ext cx="5153025" cy="4152900"/>
          </a:xfrm>
          <a:prstGeom prst="rect">
            <a:avLst/>
          </a:prstGeom>
          <a:noFill/>
          <a:ln/>
        </p:spPr>
        <p:txBody>
          <a:bodyPr wrap="square" lIns="0" tIns="0" rIns="0" bIns="0" rtlCol="0" anchor="t"/>
          <a:lstStyle/>
          <a:p>
            <a:pPr algn="l" indent="0" marL="0">
              <a:buNone/>
            </a:pPr>
            <a:r>
              <a:rPr lang="en-US" sz="6000" u="none" dirty="0">
                <a:solidFill>
                  <a:srgbClr val="272727"/>
                </a:solidFill>
                <a:latin typeface="Chelsea Market" pitchFamily="34" charset="0"/>
                <a:ea typeface="Chelsea Market" pitchFamily="34" charset="-122"/>
                <a:cs typeface="Chelsea Market" pitchFamily="34" charset="-120"/>
              </a:rPr>
              <a:t>A Gateway to a World of Fantasy and Wonder</a:t>
            </a:r>
            <a:endParaRPr lang="en-US" sz="6000" dirty="0"/>
          </a:p>
        </p:txBody>
      </p:sp>
      <p:sp>
        <p:nvSpPr>
          <p:cNvPr id="10"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24225" name="Group"/>
          <p:cNvGrpSpPr/>
          <p:nvPr/>
        </p:nvGrpSpPr>
        <p:grpSpPr>
          <a:xfrm>
            <a:off x="5924550" y="561975"/>
            <a:ext cx="6429375" cy="9248775"/>
            <a:chOff x="5924550" y="561975"/>
            <a:chExt cx="6429375" cy="9248775"/>
          </a:xfrm>
        </p:grpSpPr>
        <p:pic>
          <p:nvPicPr>
            <p:cNvPr id="11" name="Image 4" descr="preencoded.png">    </p:cNvPr>
            <p:cNvPicPr>
              <a:picLocks noChangeAspect="1"/>
            </p:cNvPicPr>
            <p:nvPr/>
          </p:nvPicPr>
          <p:blipFill>
            <a:blip r:embed="rId5"/>
            <a:stretch>
              <a:fillRect/>
            </a:stretch>
          </p:blipFill>
          <p:spPr>
            <a:xfrm>
              <a:off x="5924550" y="561975"/>
              <a:ext cx="6429375" cy="9248775"/>
            </a:xfrm>
            <a:prstGeom prst="rect">
              <a:avLst/>
            </a:prstGeom>
          </p:spPr>
        </p:pic>
        <p:pic>
          <p:nvPicPr>
            <p:cNvPr id="12" name="Image 5" descr="preencoded.png">    </p:cNvPr>
            <p:cNvPicPr>
              <a:picLocks noChangeAspect="1"/>
            </p:cNvPicPr>
            <p:nvPr/>
          </p:nvPicPr>
          <p:blipFill>
            <a:blip r:embed="rId6"/>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53381"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209800"/>
          </a:xfrm>
          <a:prstGeom prst="rect">
            <a:avLst/>
          </a:prstGeom>
          <a:noFill/>
          <a:ln/>
        </p:spPr>
        <p:txBody>
          <a:bodyPr wrap="square" lIns="0" tIns="0" rIns="0" bIns="0" rtlCol="0" anchor="t"/>
          <a:lstStyle/>
          <a:p>
            <a:pPr algn="r" indent="0" marL="0">
              <a:buNone/>
            </a:pPr>
            <a:r>
              <a:rPr lang="en-US" sz="6000" u="none" dirty="0">
                <a:solidFill>
                  <a:srgbClr val="272727"/>
                </a:solidFill>
                <a:latin typeface="Chelsea Market" pitchFamily="34" charset="0"/>
                <a:ea typeface="Chelsea Market" pitchFamily="34" charset="-122"/>
                <a:cs typeface="Chelsea Market"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17906" y="906568"/>
            <a:ext cx="2146600" cy="4293199"/>
          </a:xfrm>
          <a:prstGeom prst="rect">
            <a:avLst/>
          </a:prstGeom>
        </p:spPr>
      </p:pic>
      <p:pic>
        <p:nvPicPr>
          <p:cNvPr id="3" name="Image 1" descr="preencoded.png">    </p:cNvPr>
          <p:cNvPicPr>
            <a:picLocks noChangeAspect="1"/>
          </p:cNvPicPr>
          <p:nvPr/>
        </p:nvPicPr>
        <p:blipFill>
          <a:blip r:embed="rId2"/>
          <a:stretch>
            <a:fillRect/>
          </a:stretch>
        </p:blipFill>
        <p:spPr>
          <a:xfrm>
            <a:off x="504825" y="866775"/>
            <a:ext cx="2226168" cy="4372768"/>
          </a:xfrm>
          <a:prstGeom prst="rect">
            <a:avLst/>
          </a:prstGeom>
        </p:spPr>
      </p:pic>
      <p:pic>
        <p:nvPicPr>
          <p:cNvPr id="4" name="Image 2" descr="preencoded.png">    </p:cNvPr>
          <p:cNvPicPr>
            <a:picLocks noChangeAspect="1"/>
          </p:cNvPicPr>
          <p:nvPr/>
        </p:nvPicPr>
        <p:blipFill>
          <a:blip r:embed="rId3"/>
          <a:stretch>
            <a:fillRect/>
          </a:stretch>
        </p:blipFill>
        <p:spPr>
          <a:xfrm>
            <a:off x="14725650" y="6629400"/>
            <a:ext cx="3095625" cy="3095625"/>
          </a:xfrm>
          <a:prstGeom prst="rect">
            <a:avLst/>
          </a:prstGeom>
        </p:spPr>
      </p:pic>
      <p:grpSp>
        <p:nvGrpSpPr>
          <p:cNvPr id="53735"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0" y="0"/>
            <a:ext cx="5734050" cy="10287000"/>
          </a:xfrm>
          <a:prstGeom prst="rect">
            <a:avLst/>
          </a:prstGeom>
        </p:spPr>
      </p:pic>
      <p:grpSp>
        <p:nvGrpSpPr>
          <p:cNvPr id="87886" name="Group"/>
          <p:cNvGrpSpPr/>
          <p:nvPr/>
        </p:nvGrpSpPr>
        <p:grpSpPr>
          <a:xfrm>
            <a:off x="6505575" y="2462213"/>
            <a:ext cx="779145" cy="1979295"/>
            <a:chOff x="6505575" y="2462213"/>
            <a:chExt cx="779145" cy="1979295"/>
          </a:xfrm>
        </p:grpSpPr>
        <p:sp>
          <p:nvSpPr>
            <p:cNvPr id="8" name="Text 1"/>
            <p:cNvSpPr/>
            <p:nvPr/>
          </p:nvSpPr>
          <p:spPr>
            <a:xfrm>
              <a:off x="6505575" y="2462213"/>
              <a:ext cx="779145" cy="1979295"/>
            </a:xfrm>
            <a:prstGeom prst="rect">
              <a:avLst/>
            </a:prstGeom>
            <a:noFill/>
            <a:ln/>
          </p:spPr>
          <p:txBody>
            <a:bodyPr wrap="square" lIns="0" tIns="0" rIns="0" bIns="0" rtlCol="0" anchor="t"/>
            <a:lstStyle/>
            <a:p>
              <a:pPr algn="l" indent="0" marL="0">
                <a:buNone/>
              </a:pPr>
              <a:r>
                <a:rPr lang="en-US" sz="9600" u="none" dirty="0">
                  <a:solidFill>
                    <a:srgbClr val="272727"/>
                  </a:solidFill>
                  <a:latin typeface="Chelsea Market" pitchFamily="34" charset="0"/>
                  <a:ea typeface="Chelsea Market" pitchFamily="34" charset="-122"/>
                  <a:cs typeface="Chelsea Market" pitchFamily="34" charset="-120"/>
                </a:rPr>
                <a:t>1</a:t>
              </a:r>
              <a:endParaRPr lang="en-US" sz="9600" dirty="0"/>
            </a:p>
          </p:txBody>
        </p:sp>
      </p:grpSp>
      <p:grpSp>
        <p:nvGrpSpPr>
          <p:cNvPr id="14768" name="Group"/>
          <p:cNvGrpSpPr/>
          <p:nvPr/>
        </p:nvGrpSpPr>
        <p:grpSpPr>
          <a:xfrm>
            <a:off x="7010400" y="1933575"/>
            <a:ext cx="4539615" cy="2716530"/>
            <a:chOff x="7010400" y="1933575"/>
            <a:chExt cx="4539615" cy="2716530"/>
          </a:xfrm>
        </p:grpSpPr>
        <p:sp>
          <p:nvSpPr>
            <p:cNvPr id="9" name="Text 2"/>
            <p:cNvSpPr/>
            <p:nvPr/>
          </p:nvSpPr>
          <p:spPr>
            <a:xfrm>
              <a:off x="7010400" y="1933575"/>
              <a:ext cx="4539615" cy="1322070"/>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Discover the secrets</a:t>
              </a:r>
              <a:endParaRPr lang="en-US" sz="3600" dirty="0"/>
            </a:p>
          </p:txBody>
        </p:sp>
        <p:sp>
          <p:nvSpPr>
            <p:cNvPr id="10" name="Text 3"/>
            <p:cNvSpPr/>
            <p:nvPr/>
          </p:nvSpPr>
          <p:spPr>
            <a:xfrm>
              <a:off x="7010400" y="3171825"/>
              <a:ext cx="45091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91917" name="Group"/>
          <p:cNvGrpSpPr/>
          <p:nvPr/>
        </p:nvGrpSpPr>
        <p:grpSpPr>
          <a:xfrm>
            <a:off x="6505575" y="6005513"/>
            <a:ext cx="1122045" cy="1979295"/>
            <a:chOff x="6505575" y="6005513"/>
            <a:chExt cx="1122045" cy="1979295"/>
          </a:xfrm>
        </p:grpSpPr>
        <p:sp>
          <p:nvSpPr>
            <p:cNvPr id="11" name="Text 4"/>
            <p:cNvSpPr/>
            <p:nvPr/>
          </p:nvSpPr>
          <p:spPr>
            <a:xfrm>
              <a:off x="6505575" y="6005513"/>
              <a:ext cx="1122045" cy="1979295"/>
            </a:xfrm>
            <a:prstGeom prst="rect">
              <a:avLst/>
            </a:prstGeom>
            <a:noFill/>
            <a:ln/>
          </p:spPr>
          <p:txBody>
            <a:bodyPr wrap="square" lIns="0" tIns="0" rIns="0" bIns="0" rtlCol="0" anchor="t"/>
            <a:lstStyle/>
            <a:p>
              <a:pPr algn="l" indent="0" marL="0">
                <a:buNone/>
              </a:pPr>
              <a:r>
                <a:rPr lang="en-US" sz="9600" u="none" dirty="0">
                  <a:solidFill>
                    <a:srgbClr val="272727"/>
                  </a:solidFill>
                  <a:latin typeface="Chelsea Market" pitchFamily="34" charset="0"/>
                  <a:ea typeface="Chelsea Market" pitchFamily="34" charset="-122"/>
                  <a:cs typeface="Chelsea Market" pitchFamily="34" charset="-120"/>
                </a:rPr>
                <a:t>3</a:t>
              </a:r>
              <a:endParaRPr lang="en-US" sz="9600" dirty="0"/>
            </a:p>
          </p:txBody>
        </p:sp>
      </p:grpSp>
      <p:grpSp>
        <p:nvGrpSpPr>
          <p:cNvPr id="23484" name="Group"/>
          <p:cNvGrpSpPr/>
          <p:nvPr/>
        </p:nvGrpSpPr>
        <p:grpSpPr>
          <a:xfrm>
            <a:off x="7353300" y="5248275"/>
            <a:ext cx="4196715" cy="3173730"/>
            <a:chOff x="7353300" y="5248275"/>
            <a:chExt cx="4196715" cy="3173730"/>
          </a:xfrm>
        </p:grpSpPr>
        <p:sp>
          <p:nvSpPr>
            <p:cNvPr id="12" name="Text 5"/>
            <p:cNvSpPr/>
            <p:nvPr/>
          </p:nvSpPr>
          <p:spPr>
            <a:xfrm>
              <a:off x="7353300" y="5248275"/>
              <a:ext cx="4196715" cy="1322070"/>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Meet the creatures</a:t>
              </a:r>
              <a:endParaRPr lang="en-US" sz="3600" dirty="0"/>
            </a:p>
          </p:txBody>
        </p:sp>
        <p:sp>
          <p:nvSpPr>
            <p:cNvPr id="13" name="Text 6"/>
            <p:cNvSpPr/>
            <p:nvPr/>
          </p:nvSpPr>
          <p:spPr>
            <a:xfrm>
              <a:off x="7353300" y="6486525"/>
              <a:ext cx="41662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14307" name="Group"/>
          <p:cNvGrpSpPr/>
          <p:nvPr/>
        </p:nvGrpSpPr>
        <p:grpSpPr>
          <a:xfrm>
            <a:off x="12134850" y="6005513"/>
            <a:ext cx="1131570" cy="1979295"/>
            <a:chOff x="12134850" y="6005513"/>
            <a:chExt cx="1131570" cy="1979295"/>
          </a:xfrm>
        </p:grpSpPr>
        <p:sp>
          <p:nvSpPr>
            <p:cNvPr id="14" name="Text 7"/>
            <p:cNvSpPr/>
            <p:nvPr/>
          </p:nvSpPr>
          <p:spPr>
            <a:xfrm>
              <a:off x="12134850" y="6005513"/>
              <a:ext cx="1131570" cy="1979295"/>
            </a:xfrm>
            <a:prstGeom prst="rect">
              <a:avLst/>
            </a:prstGeom>
            <a:noFill/>
            <a:ln/>
          </p:spPr>
          <p:txBody>
            <a:bodyPr wrap="square" lIns="0" tIns="0" rIns="0" bIns="0" rtlCol="0" anchor="t"/>
            <a:lstStyle/>
            <a:p>
              <a:pPr algn="l" indent="0" marL="0">
                <a:buNone/>
              </a:pPr>
              <a:r>
                <a:rPr lang="en-US" sz="9600" u="none" dirty="0">
                  <a:solidFill>
                    <a:srgbClr val="272727"/>
                  </a:solidFill>
                  <a:latin typeface="Chelsea Market" pitchFamily="34" charset="0"/>
                  <a:ea typeface="Chelsea Market" pitchFamily="34" charset="-122"/>
                  <a:cs typeface="Chelsea Market" pitchFamily="34" charset="-120"/>
                </a:rPr>
                <a:t>4</a:t>
              </a:r>
              <a:endParaRPr lang="en-US" sz="9600" dirty="0"/>
            </a:p>
          </p:txBody>
        </p:sp>
      </p:grpSp>
      <p:grpSp>
        <p:nvGrpSpPr>
          <p:cNvPr id="51394" name="Group"/>
          <p:cNvGrpSpPr/>
          <p:nvPr/>
        </p:nvGrpSpPr>
        <p:grpSpPr>
          <a:xfrm>
            <a:off x="12992100" y="5248275"/>
            <a:ext cx="4187190" cy="3173730"/>
            <a:chOff x="12992100" y="5248275"/>
            <a:chExt cx="4187190" cy="3173730"/>
          </a:xfrm>
        </p:grpSpPr>
        <p:sp>
          <p:nvSpPr>
            <p:cNvPr id="15" name="Text 8"/>
            <p:cNvSpPr/>
            <p:nvPr/>
          </p:nvSpPr>
          <p:spPr>
            <a:xfrm>
              <a:off x="12992100" y="5248275"/>
              <a:ext cx="4187190" cy="1322070"/>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Uncover the magic</a:t>
              </a:r>
              <a:endParaRPr lang="en-US" sz="3600" dirty="0"/>
            </a:p>
          </p:txBody>
        </p:sp>
        <p:sp>
          <p:nvSpPr>
            <p:cNvPr id="16" name="Text 9"/>
            <p:cNvSpPr/>
            <p:nvPr/>
          </p:nvSpPr>
          <p:spPr>
            <a:xfrm>
              <a:off x="12992100" y="6486525"/>
              <a:ext cx="41567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82013" name="Group"/>
          <p:cNvGrpSpPr/>
          <p:nvPr/>
        </p:nvGrpSpPr>
        <p:grpSpPr>
          <a:xfrm>
            <a:off x="12134850" y="2462213"/>
            <a:ext cx="1122045" cy="1979295"/>
            <a:chOff x="12134850" y="2462213"/>
            <a:chExt cx="1122045" cy="1979295"/>
          </a:xfrm>
        </p:grpSpPr>
        <p:sp>
          <p:nvSpPr>
            <p:cNvPr id="17" name="Text 10"/>
            <p:cNvSpPr/>
            <p:nvPr/>
          </p:nvSpPr>
          <p:spPr>
            <a:xfrm>
              <a:off x="12134850" y="2462213"/>
              <a:ext cx="1122045" cy="1979295"/>
            </a:xfrm>
            <a:prstGeom prst="rect">
              <a:avLst/>
            </a:prstGeom>
            <a:noFill/>
            <a:ln/>
          </p:spPr>
          <p:txBody>
            <a:bodyPr wrap="square" lIns="0" tIns="0" rIns="0" bIns="0" rtlCol="0" anchor="t"/>
            <a:lstStyle/>
            <a:p>
              <a:pPr algn="l" indent="0" marL="0">
                <a:buNone/>
              </a:pPr>
              <a:r>
                <a:rPr lang="en-US" sz="9600" u="none" dirty="0">
                  <a:solidFill>
                    <a:srgbClr val="272727"/>
                  </a:solidFill>
                  <a:latin typeface="Chelsea Market" pitchFamily="34" charset="0"/>
                  <a:ea typeface="Chelsea Market" pitchFamily="34" charset="-122"/>
                  <a:cs typeface="Chelsea Market" pitchFamily="34" charset="-120"/>
                </a:rPr>
                <a:t>2</a:t>
              </a:r>
              <a:endParaRPr lang="en-US" sz="9600" dirty="0"/>
            </a:p>
          </p:txBody>
        </p:sp>
      </p:grpSp>
      <p:grpSp>
        <p:nvGrpSpPr>
          <p:cNvPr id="16063" name="Group"/>
          <p:cNvGrpSpPr/>
          <p:nvPr/>
        </p:nvGrpSpPr>
        <p:grpSpPr>
          <a:xfrm>
            <a:off x="12982575" y="1933575"/>
            <a:ext cx="4196715" cy="2716530"/>
            <a:chOff x="12982575" y="1933575"/>
            <a:chExt cx="4196715" cy="2716530"/>
          </a:xfrm>
        </p:grpSpPr>
        <p:sp>
          <p:nvSpPr>
            <p:cNvPr id="18" name="Text 11"/>
            <p:cNvSpPr/>
            <p:nvPr/>
          </p:nvSpPr>
          <p:spPr>
            <a:xfrm>
              <a:off x="12982575" y="1933575"/>
              <a:ext cx="4196715" cy="1322070"/>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Find your own path</a:t>
              </a:r>
              <a:endParaRPr lang="en-US" sz="3600" dirty="0"/>
            </a:p>
          </p:txBody>
        </p:sp>
        <p:sp>
          <p:nvSpPr>
            <p:cNvPr id="19" name="Text 12"/>
            <p:cNvSpPr/>
            <p:nvPr/>
          </p:nvSpPr>
          <p:spPr>
            <a:xfrm>
              <a:off x="12982575" y="3171825"/>
              <a:ext cx="41662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304955" y="5838676"/>
            <a:ext cx="3248154" cy="3248154"/>
          </a:xfrm>
          <a:prstGeom prst="rect">
            <a:avLst/>
          </a:prstGeom>
        </p:spPr>
      </p:pic>
      <p:pic>
        <p:nvPicPr>
          <p:cNvPr id="3" name="Image 1" descr="preencoded.png">    </p:cNvPr>
          <p:cNvPicPr>
            <a:picLocks noChangeAspect="1"/>
          </p:cNvPicPr>
          <p:nvPr/>
        </p:nvPicPr>
        <p:blipFill>
          <a:blip r:embed="rId2"/>
          <a:stretch>
            <a:fillRect/>
          </a:stretch>
        </p:blipFill>
        <p:spPr>
          <a:xfrm>
            <a:off x="609600" y="5143500"/>
            <a:ext cx="4638673" cy="4638680"/>
          </a:xfrm>
          <a:prstGeom prst="rect">
            <a:avLst/>
          </a:prstGeom>
        </p:spPr>
      </p:pic>
      <p:pic>
        <p:nvPicPr>
          <p:cNvPr id="4" name="Image 2" descr="preencoded.png">    </p:cNvPr>
          <p:cNvPicPr>
            <a:picLocks noChangeAspect="1"/>
          </p:cNvPicPr>
          <p:nvPr/>
        </p:nvPicPr>
        <p:blipFill>
          <a:blip r:embed="rId3"/>
          <a:stretch>
            <a:fillRect/>
          </a:stretch>
        </p:blipFill>
        <p:spPr>
          <a:xfrm>
            <a:off x="9144000" y="1114425"/>
            <a:ext cx="7924800" cy="3171825"/>
          </a:xfrm>
          <a:prstGeom prst="rect">
            <a:avLst/>
          </a:prstGeom>
        </p:spPr>
      </p:pic>
      <p:grpSp>
        <p:nvGrpSpPr>
          <p:cNvPr id="15949"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381000" y="2200275"/>
            <a:ext cx="10858500" cy="5895975"/>
          </a:xfrm>
          <a:prstGeom prst="rect">
            <a:avLst/>
          </a:prstGeom>
        </p:spPr>
      </p:pic>
      <p:sp>
        <p:nvSpPr>
          <p:cNvPr id="8" name="Text 1"/>
          <p:cNvSpPr/>
          <p:nvPr/>
        </p:nvSpPr>
        <p:spPr>
          <a:xfrm>
            <a:off x="2828925" y="8772525"/>
            <a:ext cx="12630150" cy="1238250"/>
          </a:xfrm>
          <a:prstGeom prst="rect">
            <a:avLst/>
          </a:prstGeom>
          <a:noFill/>
          <a:ln/>
        </p:spPr>
        <p:txBody>
          <a:bodyPr wrap="square" lIns="0" tIns="0" rIns="0" bIns="0" rtlCol="0" anchor="t"/>
          <a:lstStyle/>
          <a:p>
            <a:pPr algn="ctr" indent="0" marL="0">
              <a:buNone/>
            </a:pPr>
            <a:r>
              <a:rPr lang="en-US" sz="6000" u="none" dirty="0">
                <a:solidFill>
                  <a:srgbClr val="272727"/>
                </a:solidFill>
                <a:latin typeface="Chelsea Market" pitchFamily="34" charset="0"/>
                <a:ea typeface="Chelsea Market" pitchFamily="34" charset="-122"/>
                <a:cs typeface="Chelsea Market" pitchFamily="34" charset="-120"/>
              </a:rPr>
              <a:t>Fantasy Realm at a Glance</a:t>
            </a:r>
            <a:endParaRPr lang="en-US" sz="6000" dirty="0"/>
          </a:p>
        </p:txBody>
      </p:sp>
      <p:grpSp>
        <p:nvGrpSpPr>
          <p:cNvPr id="56962" name="Group"/>
          <p:cNvGrpSpPr/>
          <p:nvPr/>
        </p:nvGrpSpPr>
        <p:grpSpPr>
          <a:xfrm>
            <a:off x="11791950" y="1452563"/>
            <a:ext cx="5292090" cy="1678305"/>
            <a:chOff x="11791950" y="1452563"/>
            <a:chExt cx="5292090" cy="1678305"/>
          </a:xfrm>
        </p:grpSpPr>
        <p:sp>
          <p:nvSpPr>
            <p:cNvPr id="9" name="Text 2"/>
            <p:cNvSpPr/>
            <p:nvPr/>
          </p:nvSpPr>
          <p:spPr>
            <a:xfrm>
              <a:off x="11791950" y="1452563"/>
              <a:ext cx="5292090"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The Forest</a:t>
              </a:r>
              <a:endParaRPr lang="en-US" sz="3600" dirty="0"/>
            </a:p>
          </p:txBody>
        </p:sp>
        <p:sp>
          <p:nvSpPr>
            <p:cNvPr id="10" name="Text 3"/>
            <p:cNvSpPr/>
            <p:nvPr/>
          </p:nvSpPr>
          <p:spPr>
            <a:xfrm>
              <a:off x="11791950" y="2109788"/>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72601" name="Group"/>
          <p:cNvGrpSpPr/>
          <p:nvPr/>
        </p:nvGrpSpPr>
        <p:grpSpPr>
          <a:xfrm>
            <a:off x="11791950" y="3929063"/>
            <a:ext cx="5292090" cy="1678305"/>
            <a:chOff x="11791950" y="3929063"/>
            <a:chExt cx="5292090" cy="1678305"/>
          </a:xfrm>
        </p:grpSpPr>
        <p:sp>
          <p:nvSpPr>
            <p:cNvPr id="11" name="Text 4"/>
            <p:cNvSpPr/>
            <p:nvPr/>
          </p:nvSpPr>
          <p:spPr>
            <a:xfrm>
              <a:off x="11791950" y="3929063"/>
              <a:ext cx="5292090"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The Caves</a:t>
              </a:r>
              <a:endParaRPr lang="en-US" sz="3600" dirty="0"/>
            </a:p>
          </p:txBody>
        </p:sp>
        <p:sp>
          <p:nvSpPr>
            <p:cNvPr id="12" name="Text 5"/>
            <p:cNvSpPr/>
            <p:nvPr/>
          </p:nvSpPr>
          <p:spPr>
            <a:xfrm>
              <a:off x="11791950" y="4586288"/>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54039" name="Group"/>
          <p:cNvGrpSpPr/>
          <p:nvPr/>
        </p:nvGrpSpPr>
        <p:grpSpPr>
          <a:xfrm>
            <a:off x="11791950" y="6196013"/>
            <a:ext cx="5292090" cy="1678305"/>
            <a:chOff x="11791950" y="6196013"/>
            <a:chExt cx="5292090" cy="1678305"/>
          </a:xfrm>
        </p:grpSpPr>
        <p:sp>
          <p:nvSpPr>
            <p:cNvPr id="13" name="Text 6"/>
            <p:cNvSpPr/>
            <p:nvPr/>
          </p:nvSpPr>
          <p:spPr>
            <a:xfrm>
              <a:off x="11791950" y="6196013"/>
              <a:ext cx="5292090" cy="741045"/>
            </a:xfrm>
            <a:prstGeom prst="rect">
              <a:avLst/>
            </a:prstGeom>
            <a:noFill/>
            <a:ln/>
          </p:spPr>
          <p:txBody>
            <a:bodyPr wrap="square" lIns="0" tIns="0" rIns="0" bIns="0" rtlCol="0" anchor="t"/>
            <a:lstStyle/>
            <a:p>
              <a:pPr algn="l" indent="0" marL="0">
                <a:buNone/>
              </a:pPr>
              <a:r>
                <a:rPr lang="en-US" sz="3600" u="none" dirty="0">
                  <a:solidFill>
                    <a:srgbClr val="0E0E0E"/>
                  </a:solidFill>
                  <a:latin typeface="Chelsea Market" pitchFamily="34" charset="0"/>
                  <a:ea typeface="Chelsea Market" pitchFamily="34" charset="-122"/>
                  <a:cs typeface="Chelsea Market" pitchFamily="34" charset="-120"/>
                </a:rPr>
                <a:t>The Lair</a:t>
              </a:r>
              <a:endParaRPr lang="en-US" sz="3600" dirty="0"/>
            </a:p>
          </p:txBody>
        </p:sp>
        <p:sp>
          <p:nvSpPr>
            <p:cNvPr id="14" name="Text 7"/>
            <p:cNvSpPr/>
            <p:nvPr/>
          </p:nvSpPr>
          <p:spPr>
            <a:xfrm>
              <a:off x="11791950" y="6853238"/>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449300" y="1034207"/>
            <a:ext cx="3543326" cy="3543324"/>
          </a:xfrm>
          <a:prstGeom prst="rect">
            <a:avLst/>
          </a:prstGeom>
        </p:spPr>
      </p:pic>
      <p:pic>
        <p:nvPicPr>
          <p:cNvPr id="3" name="Image 1" descr="preencoded.png">    </p:cNvPr>
          <p:cNvPicPr>
            <a:picLocks noChangeAspect="1"/>
          </p:cNvPicPr>
          <p:nvPr/>
        </p:nvPicPr>
        <p:blipFill>
          <a:blip r:embed="rId2"/>
          <a:stretch>
            <a:fillRect/>
          </a:stretch>
        </p:blipFill>
        <p:spPr>
          <a:xfrm>
            <a:off x="13716951" y="847725"/>
            <a:ext cx="3582026" cy="3582157"/>
          </a:xfrm>
          <a:prstGeom prst="rect">
            <a:avLst/>
          </a:prstGeom>
        </p:spPr>
      </p:pic>
      <p:pic>
        <p:nvPicPr>
          <p:cNvPr id="4" name="Image 2" descr="preencoded.png">    </p:cNvPr>
          <p:cNvPicPr>
            <a:picLocks noChangeAspect="1"/>
          </p:cNvPicPr>
          <p:nvPr/>
        </p:nvPicPr>
        <p:blipFill>
          <a:blip r:embed="rId3"/>
          <a:stretch>
            <a:fillRect/>
          </a:stretch>
        </p:blipFill>
        <p:spPr>
          <a:xfrm>
            <a:off x="-3171825" y="6410325"/>
            <a:ext cx="7050900" cy="7050900"/>
          </a:xfrm>
          <a:prstGeom prst="rect">
            <a:avLst/>
          </a:prstGeom>
        </p:spPr>
      </p:pic>
      <p:grpSp>
        <p:nvGrpSpPr>
          <p:cNvPr id="6791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4591050" y="723900"/>
            <a:ext cx="9105900" cy="1238250"/>
          </a:xfrm>
          <a:prstGeom prst="rect">
            <a:avLst/>
          </a:prstGeom>
          <a:noFill/>
          <a:ln/>
        </p:spPr>
        <p:txBody>
          <a:bodyPr wrap="square" lIns="0" tIns="0" rIns="0" bIns="0" rtlCol="0" anchor="t"/>
          <a:lstStyle/>
          <a:p>
            <a:pPr algn="ctr" indent="0" marL="0">
              <a:buNone/>
            </a:pPr>
            <a:r>
              <a:rPr lang="en-US" sz="6000" u="none" dirty="0">
                <a:solidFill>
                  <a:srgbClr val="272727"/>
                </a:solidFill>
                <a:latin typeface="Chelsea Market" pitchFamily="34" charset="0"/>
                <a:ea typeface="Chelsea Market" pitchFamily="34" charset="-122"/>
                <a:cs typeface="Chelsea Market" pitchFamily="34" charset="-120"/>
              </a:rPr>
              <a:t>The Timeline</a:t>
            </a:r>
            <a:endParaRPr lang="en-US" sz="6000" dirty="0"/>
          </a:p>
        </p:txBody>
      </p:sp>
      <p:grpSp>
        <p:nvGrpSpPr>
          <p:cNvPr id="34315" name="Group"/>
          <p:cNvGrpSpPr/>
          <p:nvPr/>
        </p:nvGrpSpPr>
        <p:grpSpPr>
          <a:xfrm>
            <a:off x="2272665" y="5400675"/>
            <a:ext cx="1226820" cy="1219200"/>
            <a:chOff x="2272665" y="5400675"/>
            <a:chExt cx="1226820" cy="1219200"/>
          </a:xfrm>
        </p:grpSpPr>
        <p:sp>
          <p:nvSpPr>
            <p:cNvPr id="8" name="Shape 2"/>
            <p:cNvSpPr/>
            <p:nvPr/>
          </p:nvSpPr>
          <p:spPr>
            <a:xfrm>
              <a:off x="2276475" y="5400675"/>
              <a:ext cx="1219200" cy="1219200"/>
            </a:xfrm>
            <a:prstGeom prst="ellipse">
              <a:avLst/>
            </a:prstGeom>
            <a:noFill/>
            <a:ln w="9525">
              <a:solidFill>
                <a:srgbClr val="212720"/>
              </a:solidFill>
              <a:prstDash val="solid"/>
            </a:ln>
          </p:spPr>
        </p:sp>
        <p:sp>
          <p:nvSpPr>
            <p:cNvPr id="9" name="Text 3"/>
            <p:cNvSpPr/>
            <p:nvPr/>
          </p:nvSpPr>
          <p:spPr>
            <a:xfrm>
              <a:off x="2272665" y="5639753"/>
              <a:ext cx="1226820" cy="741045"/>
            </a:xfrm>
            <a:prstGeom prst="rect">
              <a:avLst/>
            </a:prstGeom>
            <a:noFill/>
            <a:ln/>
          </p:spPr>
          <p:txBody>
            <a:bodyPr wrap="square" lIns="0" tIns="0" rIns="0" bIns="0" rtlCol="0" anchor="ctr"/>
            <a:lstStyle/>
            <a:p>
              <a:pPr algn="ctr" indent="0" marL="0">
                <a:buNone/>
              </a:pPr>
              <a:r>
                <a:rPr lang="en-US" sz="3600" u="none" dirty="0">
                  <a:solidFill>
                    <a:srgbClr val="212720"/>
                  </a:solidFill>
                  <a:latin typeface="Chelsea Market" pitchFamily="34" charset="0"/>
                  <a:ea typeface="Chelsea Market" pitchFamily="34" charset="-122"/>
                  <a:cs typeface="Chelsea Market" pitchFamily="34" charset="-120"/>
                </a:rPr>
                <a:t>2022</a:t>
              </a:r>
              <a:endParaRPr lang="en-US" sz="3600" dirty="0"/>
            </a:p>
          </p:txBody>
        </p:sp>
      </p:grpSp>
      <p:grpSp>
        <p:nvGrpSpPr>
          <p:cNvPr id="18429" name="Group"/>
          <p:cNvGrpSpPr/>
          <p:nvPr/>
        </p:nvGrpSpPr>
        <p:grpSpPr>
          <a:xfrm>
            <a:off x="3495605" y="5995988"/>
            <a:ext cx="2895741" cy="0"/>
            <a:chOff x="3495605" y="5995988"/>
            <a:chExt cx="2895741" cy="0"/>
          </a:xfrm>
        </p:grpSpPr>
        <p:sp>
          <p:nvSpPr>
            <p:cNvPr id="10" name="Shape 4"/>
            <p:cNvSpPr/>
            <p:nvPr/>
          </p:nvSpPr>
          <p:spPr>
            <a:xfrm>
              <a:off x="3495605" y="5995988"/>
              <a:ext cx="2895741" cy="0"/>
            </a:xfrm>
            <a:prstGeom prst="line">
              <a:avLst/>
            </a:prstGeom>
            <a:noFill/>
            <a:ln w="28575">
              <a:solidFill>
                <a:srgbClr val="212720"/>
              </a:solidFill>
              <a:prstDash val="solid"/>
            </a:ln>
          </p:spPr>
        </p:sp>
      </p:grpSp>
      <p:grpSp>
        <p:nvGrpSpPr>
          <p:cNvPr id="24323" name="Group"/>
          <p:cNvGrpSpPr/>
          <p:nvPr/>
        </p:nvGrpSpPr>
        <p:grpSpPr>
          <a:xfrm>
            <a:off x="6391275" y="5400675"/>
            <a:ext cx="1219200" cy="1219200"/>
            <a:chOff x="6391275" y="5400675"/>
            <a:chExt cx="1219200" cy="1219200"/>
          </a:xfrm>
        </p:grpSpPr>
        <p:sp>
          <p:nvSpPr>
            <p:cNvPr id="11" name="Shape 5"/>
            <p:cNvSpPr/>
            <p:nvPr/>
          </p:nvSpPr>
          <p:spPr>
            <a:xfrm>
              <a:off x="6391275" y="5400675"/>
              <a:ext cx="1219200" cy="1219200"/>
            </a:xfrm>
            <a:prstGeom prst="ellipse">
              <a:avLst/>
            </a:prstGeom>
            <a:noFill/>
            <a:ln w="9525">
              <a:solidFill>
                <a:srgbClr val="212720"/>
              </a:solidFill>
              <a:prstDash val="solid"/>
            </a:ln>
          </p:spPr>
        </p:sp>
        <p:sp>
          <p:nvSpPr>
            <p:cNvPr id="12" name="Text 6"/>
            <p:cNvSpPr/>
            <p:nvPr/>
          </p:nvSpPr>
          <p:spPr>
            <a:xfrm>
              <a:off x="6392228" y="5639753"/>
              <a:ext cx="1217295" cy="741045"/>
            </a:xfrm>
            <a:prstGeom prst="rect">
              <a:avLst/>
            </a:prstGeom>
            <a:noFill/>
            <a:ln/>
          </p:spPr>
          <p:txBody>
            <a:bodyPr wrap="square" lIns="0" tIns="0" rIns="0" bIns="0" rtlCol="0" anchor="ctr"/>
            <a:lstStyle/>
            <a:p>
              <a:pPr algn="ctr" indent="0" marL="0">
                <a:buNone/>
              </a:pPr>
              <a:r>
                <a:rPr lang="en-US" sz="3600" u="none" dirty="0">
                  <a:solidFill>
                    <a:srgbClr val="212720"/>
                  </a:solidFill>
                  <a:latin typeface="Chelsea Market" pitchFamily="34" charset="0"/>
                  <a:ea typeface="Chelsea Market" pitchFamily="34" charset="-122"/>
                  <a:cs typeface="Chelsea Market" pitchFamily="34" charset="-120"/>
                </a:rPr>
                <a:t>2023</a:t>
              </a:r>
              <a:endParaRPr lang="en-US" sz="3600" dirty="0"/>
            </a:p>
          </p:txBody>
        </p:sp>
      </p:grpSp>
      <p:grpSp>
        <p:nvGrpSpPr>
          <p:cNvPr id="25536" name="Group"/>
          <p:cNvGrpSpPr/>
          <p:nvPr/>
        </p:nvGrpSpPr>
        <p:grpSpPr>
          <a:xfrm>
            <a:off x="7610405" y="5995988"/>
            <a:ext cx="2895741" cy="0"/>
            <a:chOff x="7610405" y="5995988"/>
            <a:chExt cx="2895741" cy="0"/>
          </a:xfrm>
        </p:grpSpPr>
        <p:sp>
          <p:nvSpPr>
            <p:cNvPr id="13" name="Shape 7"/>
            <p:cNvSpPr/>
            <p:nvPr/>
          </p:nvSpPr>
          <p:spPr>
            <a:xfrm>
              <a:off x="7610405" y="5995988"/>
              <a:ext cx="2895741" cy="0"/>
            </a:xfrm>
            <a:prstGeom prst="line">
              <a:avLst/>
            </a:prstGeom>
            <a:noFill/>
            <a:ln w="28575">
              <a:solidFill>
                <a:srgbClr val="212720"/>
              </a:solidFill>
              <a:prstDash val="solid"/>
            </a:ln>
          </p:spPr>
        </p:sp>
      </p:grpSp>
      <p:grpSp>
        <p:nvGrpSpPr>
          <p:cNvPr id="94374" name="Group"/>
          <p:cNvGrpSpPr/>
          <p:nvPr/>
        </p:nvGrpSpPr>
        <p:grpSpPr>
          <a:xfrm>
            <a:off x="10502265" y="5400675"/>
            <a:ext cx="1226820" cy="1219200"/>
            <a:chOff x="10502265" y="5400675"/>
            <a:chExt cx="1226820" cy="1219200"/>
          </a:xfrm>
        </p:grpSpPr>
        <p:sp>
          <p:nvSpPr>
            <p:cNvPr id="14" name="Shape 8"/>
            <p:cNvSpPr/>
            <p:nvPr/>
          </p:nvSpPr>
          <p:spPr>
            <a:xfrm>
              <a:off x="10506075" y="5400675"/>
              <a:ext cx="1219200" cy="1219200"/>
            </a:xfrm>
            <a:prstGeom prst="ellipse">
              <a:avLst/>
            </a:prstGeom>
            <a:noFill/>
            <a:ln w="9525">
              <a:solidFill>
                <a:srgbClr val="212720"/>
              </a:solidFill>
              <a:prstDash val="solid"/>
            </a:ln>
          </p:spPr>
        </p:sp>
        <p:sp>
          <p:nvSpPr>
            <p:cNvPr id="15" name="Text 9"/>
            <p:cNvSpPr/>
            <p:nvPr/>
          </p:nvSpPr>
          <p:spPr>
            <a:xfrm>
              <a:off x="10502265" y="5639753"/>
              <a:ext cx="1226820" cy="741045"/>
            </a:xfrm>
            <a:prstGeom prst="rect">
              <a:avLst/>
            </a:prstGeom>
            <a:noFill/>
            <a:ln/>
          </p:spPr>
          <p:txBody>
            <a:bodyPr wrap="square" lIns="0" tIns="0" rIns="0" bIns="0" rtlCol="0" anchor="ctr"/>
            <a:lstStyle/>
            <a:p>
              <a:pPr algn="ctr" indent="0" marL="0">
                <a:buNone/>
              </a:pPr>
              <a:r>
                <a:rPr lang="en-US" sz="3600" u="none" dirty="0">
                  <a:solidFill>
                    <a:srgbClr val="212720"/>
                  </a:solidFill>
                  <a:latin typeface="Chelsea Market" pitchFamily="34" charset="0"/>
                  <a:ea typeface="Chelsea Market" pitchFamily="34" charset="-122"/>
                  <a:cs typeface="Chelsea Market" pitchFamily="34" charset="-120"/>
                </a:rPr>
                <a:t>2024</a:t>
              </a:r>
              <a:endParaRPr lang="en-US" sz="3600" dirty="0"/>
            </a:p>
          </p:txBody>
        </p:sp>
      </p:grpSp>
      <p:grpSp>
        <p:nvGrpSpPr>
          <p:cNvPr id="45904" name="Group"/>
          <p:cNvGrpSpPr/>
          <p:nvPr/>
        </p:nvGrpSpPr>
        <p:grpSpPr>
          <a:xfrm>
            <a:off x="11725205" y="5995988"/>
            <a:ext cx="2895741" cy="0"/>
            <a:chOff x="11725205" y="5995988"/>
            <a:chExt cx="2895741" cy="0"/>
          </a:xfrm>
        </p:grpSpPr>
        <p:sp>
          <p:nvSpPr>
            <p:cNvPr id="16" name="Shape 10"/>
            <p:cNvSpPr/>
            <p:nvPr/>
          </p:nvSpPr>
          <p:spPr>
            <a:xfrm>
              <a:off x="11725205" y="5995988"/>
              <a:ext cx="2895741" cy="0"/>
            </a:xfrm>
            <a:prstGeom prst="line">
              <a:avLst/>
            </a:prstGeom>
            <a:noFill/>
            <a:ln w="28575">
              <a:solidFill>
                <a:srgbClr val="212720"/>
              </a:solidFill>
              <a:prstDash val="solid"/>
            </a:ln>
          </p:spPr>
        </p:sp>
      </p:grpSp>
      <p:grpSp>
        <p:nvGrpSpPr>
          <p:cNvPr id="76401" name="Group"/>
          <p:cNvGrpSpPr/>
          <p:nvPr/>
        </p:nvGrpSpPr>
        <p:grpSpPr>
          <a:xfrm>
            <a:off x="14620875" y="5400675"/>
            <a:ext cx="1219200" cy="1219200"/>
            <a:chOff x="14620875" y="5400675"/>
            <a:chExt cx="1219200" cy="1219200"/>
          </a:xfrm>
        </p:grpSpPr>
        <p:sp>
          <p:nvSpPr>
            <p:cNvPr id="17" name="Shape 11"/>
            <p:cNvSpPr/>
            <p:nvPr/>
          </p:nvSpPr>
          <p:spPr>
            <a:xfrm>
              <a:off x="14620875" y="5400675"/>
              <a:ext cx="1219200" cy="1219200"/>
            </a:xfrm>
            <a:prstGeom prst="ellipse">
              <a:avLst/>
            </a:prstGeom>
            <a:noFill/>
            <a:ln w="9525">
              <a:solidFill>
                <a:srgbClr val="212720"/>
              </a:solidFill>
              <a:prstDash val="solid"/>
            </a:ln>
          </p:spPr>
        </p:sp>
        <p:sp>
          <p:nvSpPr>
            <p:cNvPr id="18" name="Text 12"/>
            <p:cNvSpPr/>
            <p:nvPr/>
          </p:nvSpPr>
          <p:spPr>
            <a:xfrm>
              <a:off x="14621828" y="5639753"/>
              <a:ext cx="1217295" cy="741045"/>
            </a:xfrm>
            <a:prstGeom prst="rect">
              <a:avLst/>
            </a:prstGeom>
            <a:noFill/>
            <a:ln/>
          </p:spPr>
          <p:txBody>
            <a:bodyPr wrap="square" lIns="0" tIns="0" rIns="0" bIns="0" rtlCol="0" anchor="ctr"/>
            <a:lstStyle/>
            <a:p>
              <a:pPr algn="ctr" indent="0" marL="0">
                <a:buNone/>
              </a:pPr>
              <a:r>
                <a:rPr lang="en-US" sz="3600" u="none" dirty="0">
                  <a:solidFill>
                    <a:srgbClr val="212720"/>
                  </a:solidFill>
                  <a:latin typeface="Chelsea Market" pitchFamily="34" charset="0"/>
                  <a:ea typeface="Chelsea Market" pitchFamily="34" charset="-122"/>
                  <a:cs typeface="Chelsea Market" pitchFamily="34" charset="-120"/>
                </a:rPr>
                <a:t>2025</a:t>
              </a:r>
              <a:endParaRPr lang="en-US" sz="3600" dirty="0"/>
            </a:p>
          </p:txBody>
        </p:sp>
      </p:grpSp>
      <p:grpSp>
        <p:nvGrpSpPr>
          <p:cNvPr id="79508" name="Group"/>
          <p:cNvGrpSpPr/>
          <p:nvPr/>
        </p:nvGrpSpPr>
        <p:grpSpPr>
          <a:xfrm>
            <a:off x="649605" y="3405187"/>
            <a:ext cx="4663440" cy="1678305"/>
            <a:chOff x="649605" y="3405187"/>
            <a:chExt cx="4663440" cy="1678305"/>
          </a:xfrm>
        </p:grpSpPr>
        <p:sp>
          <p:nvSpPr>
            <p:cNvPr id="19" name="Text 13"/>
            <p:cNvSpPr/>
            <p:nvPr/>
          </p:nvSpPr>
          <p:spPr>
            <a:xfrm>
              <a:off x="649605" y="3405187"/>
              <a:ext cx="4663440" cy="741045"/>
            </a:xfrm>
            <a:prstGeom prst="rect">
              <a:avLst/>
            </a:prstGeom>
            <a:noFill/>
            <a:ln/>
          </p:spPr>
          <p:txBody>
            <a:bodyPr wrap="square" lIns="0" tIns="0" rIns="0" bIns="0" rtlCol="0" anchor="t"/>
            <a:lstStyle/>
            <a:p>
              <a:pPr algn="ctr" indent="0" marL="0">
                <a:buNone/>
              </a:pPr>
              <a:r>
                <a:rPr lang="en-US" sz="3600" u="none" dirty="0">
                  <a:solidFill>
                    <a:srgbClr val="0E0E0E"/>
                  </a:solidFill>
                  <a:latin typeface="Chelsea Market" pitchFamily="34" charset="0"/>
                  <a:ea typeface="Chelsea Market" pitchFamily="34" charset="-122"/>
                  <a:cs typeface="Chelsea Market" pitchFamily="34" charset="-120"/>
                </a:rPr>
                <a:t>Dragon Taming</a:t>
              </a:r>
              <a:endParaRPr lang="en-US" sz="3600" dirty="0"/>
            </a:p>
          </p:txBody>
        </p:sp>
        <p:sp>
          <p:nvSpPr>
            <p:cNvPr id="20" name="Text 14"/>
            <p:cNvSpPr/>
            <p:nvPr/>
          </p:nvSpPr>
          <p:spPr>
            <a:xfrm>
              <a:off x="664845" y="4062412"/>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58385" name="Group"/>
          <p:cNvGrpSpPr/>
          <p:nvPr/>
        </p:nvGrpSpPr>
        <p:grpSpPr>
          <a:xfrm>
            <a:off x="8898255" y="3405187"/>
            <a:ext cx="4663440" cy="1678305"/>
            <a:chOff x="8898255" y="3405187"/>
            <a:chExt cx="4663440" cy="1678305"/>
          </a:xfrm>
        </p:grpSpPr>
        <p:sp>
          <p:nvSpPr>
            <p:cNvPr id="21" name="Text 15"/>
            <p:cNvSpPr/>
            <p:nvPr/>
          </p:nvSpPr>
          <p:spPr>
            <a:xfrm>
              <a:off x="8898255" y="3405187"/>
              <a:ext cx="4663440" cy="741045"/>
            </a:xfrm>
            <a:prstGeom prst="rect">
              <a:avLst/>
            </a:prstGeom>
            <a:noFill/>
            <a:ln/>
          </p:spPr>
          <p:txBody>
            <a:bodyPr wrap="square" lIns="0" tIns="0" rIns="0" bIns="0" rtlCol="0" anchor="t"/>
            <a:lstStyle/>
            <a:p>
              <a:pPr algn="ctr" indent="0" marL="0">
                <a:buNone/>
              </a:pPr>
              <a:r>
                <a:rPr lang="en-US" sz="3600" u="none" dirty="0">
                  <a:solidFill>
                    <a:srgbClr val="0E0E0E"/>
                  </a:solidFill>
                  <a:latin typeface="Chelsea Market" pitchFamily="34" charset="0"/>
                  <a:ea typeface="Chelsea Market" pitchFamily="34" charset="-122"/>
                  <a:cs typeface="Chelsea Market" pitchFamily="34" charset="-120"/>
                </a:rPr>
                <a:t>Unicorn Migration</a:t>
              </a:r>
              <a:endParaRPr lang="en-US" sz="3600" dirty="0"/>
            </a:p>
          </p:txBody>
        </p:sp>
        <p:sp>
          <p:nvSpPr>
            <p:cNvPr id="22" name="Text 16"/>
            <p:cNvSpPr/>
            <p:nvPr/>
          </p:nvSpPr>
          <p:spPr>
            <a:xfrm>
              <a:off x="8913495" y="4062412"/>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40569" name="Group"/>
          <p:cNvGrpSpPr/>
          <p:nvPr/>
        </p:nvGrpSpPr>
        <p:grpSpPr>
          <a:xfrm>
            <a:off x="12974955" y="7167562"/>
            <a:ext cx="4663440" cy="1678305"/>
            <a:chOff x="12974955" y="7167562"/>
            <a:chExt cx="4663440" cy="1678305"/>
          </a:xfrm>
        </p:grpSpPr>
        <p:sp>
          <p:nvSpPr>
            <p:cNvPr id="23" name="Text 17"/>
            <p:cNvSpPr/>
            <p:nvPr/>
          </p:nvSpPr>
          <p:spPr>
            <a:xfrm>
              <a:off x="12974955" y="7167562"/>
              <a:ext cx="4663440" cy="741045"/>
            </a:xfrm>
            <a:prstGeom prst="rect">
              <a:avLst/>
            </a:prstGeom>
            <a:noFill/>
            <a:ln/>
          </p:spPr>
          <p:txBody>
            <a:bodyPr wrap="square" lIns="0" tIns="0" rIns="0" bIns="0" rtlCol="0" anchor="t"/>
            <a:lstStyle/>
            <a:p>
              <a:pPr algn="ctr" indent="0" marL="0">
                <a:buNone/>
              </a:pPr>
              <a:r>
                <a:rPr lang="en-US" sz="3600" u="none" dirty="0">
                  <a:solidFill>
                    <a:srgbClr val="0E0E0E"/>
                  </a:solidFill>
                  <a:latin typeface="Chelsea Market" pitchFamily="34" charset="0"/>
                  <a:ea typeface="Chelsea Market" pitchFamily="34" charset="-122"/>
                  <a:cs typeface="Chelsea Market" pitchFamily="34" charset="-120"/>
                </a:rPr>
                <a:t>Rainbow Sightings</a:t>
              </a:r>
              <a:endParaRPr lang="en-US" sz="3600" dirty="0"/>
            </a:p>
          </p:txBody>
        </p:sp>
        <p:sp>
          <p:nvSpPr>
            <p:cNvPr id="24" name="Text 18"/>
            <p:cNvSpPr/>
            <p:nvPr/>
          </p:nvSpPr>
          <p:spPr>
            <a:xfrm>
              <a:off x="12990195" y="7824787"/>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47021" name="Group"/>
          <p:cNvGrpSpPr/>
          <p:nvPr/>
        </p:nvGrpSpPr>
        <p:grpSpPr>
          <a:xfrm>
            <a:off x="4821555" y="7167562"/>
            <a:ext cx="4663440" cy="1678305"/>
            <a:chOff x="4821555" y="7167562"/>
            <a:chExt cx="4663440" cy="1678305"/>
          </a:xfrm>
        </p:grpSpPr>
        <p:sp>
          <p:nvSpPr>
            <p:cNvPr id="25" name="Text 19"/>
            <p:cNvSpPr/>
            <p:nvPr/>
          </p:nvSpPr>
          <p:spPr>
            <a:xfrm>
              <a:off x="4821555" y="7167562"/>
              <a:ext cx="4663440" cy="741045"/>
            </a:xfrm>
            <a:prstGeom prst="rect">
              <a:avLst/>
            </a:prstGeom>
            <a:noFill/>
            <a:ln/>
          </p:spPr>
          <p:txBody>
            <a:bodyPr wrap="square" lIns="0" tIns="0" rIns="0" bIns="0" rtlCol="0" anchor="t"/>
            <a:lstStyle/>
            <a:p>
              <a:pPr algn="ctr" indent="0" marL="0">
                <a:buNone/>
              </a:pPr>
              <a:r>
                <a:rPr lang="en-US" sz="3600" u="none" dirty="0">
                  <a:solidFill>
                    <a:srgbClr val="0E0E0E"/>
                  </a:solidFill>
                  <a:latin typeface="Chelsea Market" pitchFamily="34" charset="0"/>
                  <a:ea typeface="Chelsea Market" pitchFamily="34" charset="-122"/>
                  <a:cs typeface="Chelsea Market" pitchFamily="34" charset="-120"/>
                </a:rPr>
                <a:t>Enchanted Pool</a:t>
              </a:r>
              <a:endParaRPr lang="en-US" sz="3600" dirty="0"/>
            </a:p>
          </p:txBody>
        </p:sp>
        <p:sp>
          <p:nvSpPr>
            <p:cNvPr id="26" name="Text 20"/>
            <p:cNvSpPr/>
            <p:nvPr/>
          </p:nvSpPr>
          <p:spPr>
            <a:xfrm>
              <a:off x="4836795" y="7824787"/>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17906" y="906568"/>
            <a:ext cx="2146600" cy="4293199"/>
          </a:xfrm>
          <a:prstGeom prst="rect">
            <a:avLst/>
          </a:prstGeom>
        </p:spPr>
      </p:pic>
      <p:pic>
        <p:nvPicPr>
          <p:cNvPr id="3" name="Image 1" descr="preencoded.png">    </p:cNvPr>
          <p:cNvPicPr>
            <a:picLocks noChangeAspect="1"/>
          </p:cNvPicPr>
          <p:nvPr/>
        </p:nvPicPr>
        <p:blipFill>
          <a:blip r:embed="rId2"/>
          <a:stretch>
            <a:fillRect/>
          </a:stretch>
        </p:blipFill>
        <p:spPr>
          <a:xfrm>
            <a:off x="504825" y="866775"/>
            <a:ext cx="2226168" cy="4372768"/>
          </a:xfrm>
          <a:prstGeom prst="rect">
            <a:avLst/>
          </a:prstGeom>
        </p:spPr>
      </p:pic>
      <p:pic>
        <p:nvPicPr>
          <p:cNvPr id="4" name="Image 2" descr="preencoded.png">    </p:cNvPr>
          <p:cNvPicPr>
            <a:picLocks noChangeAspect="1"/>
          </p:cNvPicPr>
          <p:nvPr/>
        </p:nvPicPr>
        <p:blipFill>
          <a:blip r:embed="rId3"/>
          <a:stretch>
            <a:fillRect/>
          </a:stretch>
        </p:blipFill>
        <p:spPr>
          <a:xfrm>
            <a:off x="14725650" y="6629400"/>
            <a:ext cx="3095625" cy="3095625"/>
          </a:xfrm>
          <a:prstGeom prst="rect">
            <a:avLst/>
          </a:prstGeom>
        </p:spPr>
      </p:pic>
      <p:grpSp>
        <p:nvGrpSpPr>
          <p:cNvPr id="5780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2686050" y="533400"/>
            <a:ext cx="4286250" cy="1238250"/>
          </a:xfrm>
          <a:prstGeom prst="rect">
            <a:avLst/>
          </a:prstGeom>
          <a:noFill/>
          <a:ln/>
        </p:spPr>
        <p:txBody>
          <a:bodyPr wrap="square" lIns="0" tIns="0" rIns="0" bIns="0" rtlCol="0" anchor="t"/>
          <a:lstStyle/>
          <a:p>
            <a:pPr algn="l" indent="0" marL="0">
              <a:buNone/>
            </a:pPr>
            <a:r>
              <a:rPr lang="en-US" sz="6000" u="none" dirty="0">
                <a:solidFill>
                  <a:srgbClr val="272727"/>
                </a:solidFill>
                <a:latin typeface="Chelsea Market" pitchFamily="34" charset="0"/>
                <a:ea typeface="Chelsea Market" pitchFamily="34" charset="-122"/>
                <a:cs typeface="Chelsea Market" pitchFamily="34" charset="-120"/>
              </a:rPr>
              <a:t>Our Team</a:t>
            </a:r>
            <a:endParaRPr lang="en-US" sz="6000" dirty="0"/>
          </a:p>
        </p:txBody>
      </p:sp>
      <p:grpSp>
        <p:nvGrpSpPr>
          <p:cNvPr id="86511" name="Group"/>
          <p:cNvGrpSpPr/>
          <p:nvPr/>
        </p:nvGrpSpPr>
        <p:grpSpPr>
          <a:xfrm>
            <a:off x="2667000" y="2119313"/>
            <a:ext cx="3590925" cy="6172200"/>
            <a:chOff x="2667000" y="2119313"/>
            <a:chExt cx="3590925" cy="6172200"/>
          </a:xfrm>
        </p:grpSpPr>
        <p:pic>
          <p:nvPicPr>
            <p:cNvPr id="8" name="Image 4" descr="preencoded.png">    </p:cNvPr>
            <p:cNvPicPr>
              <a:picLocks noChangeAspect="1"/>
            </p:cNvPicPr>
            <p:nvPr/>
          </p:nvPicPr>
          <p:blipFill>
            <a:blip r:embed="rId5"/>
            <a:stretch>
              <a:fillRect/>
            </a:stretch>
          </p:blipFill>
          <p:spPr>
            <a:xfrm>
              <a:off x="2667000" y="2119313"/>
              <a:ext cx="3590925" cy="6172200"/>
            </a:xfrm>
            <a:prstGeom prst="rect">
              <a:avLst/>
            </a:prstGeom>
          </p:spPr>
        </p:pic>
        <p:grpSp>
          <p:nvGrpSpPr>
            <p:cNvPr id="81701" name="Group"/>
            <p:cNvGrpSpPr/>
            <p:nvPr/>
          </p:nvGrpSpPr>
          <p:grpSpPr>
            <a:xfrm>
              <a:off x="2621280" y="8443913"/>
              <a:ext cx="3682365" cy="1259205"/>
              <a:chOff x="2621280" y="8443913"/>
              <a:chExt cx="3682365" cy="1259205"/>
            </a:xfrm>
          </p:grpSpPr>
          <p:sp>
            <p:nvSpPr>
              <p:cNvPr id="9" name="Text 2"/>
              <p:cNvSpPr/>
              <p:nvPr/>
            </p:nvSpPr>
            <p:spPr>
              <a:xfrm>
                <a:off x="2621280" y="8443913"/>
                <a:ext cx="3682365" cy="741045"/>
              </a:xfrm>
              <a:prstGeom prst="rect">
                <a:avLst/>
              </a:prstGeom>
              <a:noFill/>
              <a:ln/>
            </p:spPr>
            <p:txBody>
              <a:bodyPr wrap="square" lIns="0" tIns="0" rIns="0" bIns="0" rtlCol="0" anchor="t"/>
              <a:lstStyle/>
              <a:p>
                <a:pPr algn="ctr" indent="0" marL="0">
                  <a:buNone/>
                </a:pPr>
                <a:r>
                  <a:rPr lang="en-US" sz="3600" u="none" dirty="0">
                    <a:solidFill>
                      <a:srgbClr val="0E0E0E"/>
                    </a:solidFill>
                    <a:latin typeface="Chelsea Market" pitchFamily="34" charset="0"/>
                    <a:ea typeface="Chelsea Market" pitchFamily="34" charset="-122"/>
                    <a:cs typeface="Chelsea Market" pitchFamily="34" charset="-120"/>
                  </a:rPr>
                  <a:t>Eldruin</a:t>
                </a:r>
                <a:endParaRPr lang="en-US" sz="3600" dirty="0"/>
              </a:p>
            </p:txBody>
          </p:sp>
          <p:sp>
            <p:nvSpPr>
              <p:cNvPr id="10" name="Text 3"/>
              <p:cNvSpPr/>
              <p:nvPr/>
            </p:nvSpPr>
            <p:spPr>
              <a:xfrm>
                <a:off x="2636520" y="9139238"/>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96579" name="Group"/>
          <p:cNvGrpSpPr/>
          <p:nvPr/>
        </p:nvGrpSpPr>
        <p:grpSpPr>
          <a:xfrm>
            <a:off x="6867525" y="2119313"/>
            <a:ext cx="3590925" cy="6172200"/>
            <a:chOff x="6867525" y="2119313"/>
            <a:chExt cx="3590925" cy="6172200"/>
          </a:xfrm>
        </p:grpSpPr>
        <p:pic>
          <p:nvPicPr>
            <p:cNvPr id="11" name="Image 5" descr="preencoded.png">    </p:cNvPr>
            <p:cNvPicPr>
              <a:picLocks noChangeAspect="1"/>
            </p:cNvPicPr>
            <p:nvPr/>
          </p:nvPicPr>
          <p:blipFill>
            <a:blip r:embed="rId6"/>
            <a:stretch>
              <a:fillRect/>
            </a:stretch>
          </p:blipFill>
          <p:spPr>
            <a:xfrm>
              <a:off x="6867525" y="2119313"/>
              <a:ext cx="3590925" cy="6172200"/>
            </a:xfrm>
            <a:prstGeom prst="rect">
              <a:avLst/>
            </a:prstGeom>
          </p:spPr>
        </p:pic>
        <p:grpSp>
          <p:nvGrpSpPr>
            <p:cNvPr id="68449" name="Group"/>
            <p:cNvGrpSpPr/>
            <p:nvPr/>
          </p:nvGrpSpPr>
          <p:grpSpPr>
            <a:xfrm>
              <a:off x="6821805" y="8443913"/>
              <a:ext cx="3682365" cy="1259205"/>
              <a:chOff x="6821805" y="8443913"/>
              <a:chExt cx="3682365" cy="1259205"/>
            </a:xfrm>
          </p:grpSpPr>
          <p:sp>
            <p:nvSpPr>
              <p:cNvPr id="12" name="Text 4"/>
              <p:cNvSpPr/>
              <p:nvPr/>
            </p:nvSpPr>
            <p:spPr>
              <a:xfrm>
                <a:off x="6821805" y="8443913"/>
                <a:ext cx="3682365" cy="741045"/>
              </a:xfrm>
              <a:prstGeom prst="rect">
                <a:avLst/>
              </a:prstGeom>
              <a:noFill/>
              <a:ln/>
            </p:spPr>
            <p:txBody>
              <a:bodyPr wrap="square" lIns="0" tIns="0" rIns="0" bIns="0" rtlCol="0" anchor="t"/>
              <a:lstStyle/>
              <a:p>
                <a:pPr algn="ctr" indent="0" marL="0">
                  <a:buNone/>
                </a:pPr>
                <a:r>
                  <a:rPr lang="en-US" sz="3600" u="none" dirty="0">
                    <a:solidFill>
                      <a:srgbClr val="0E0E0E"/>
                    </a:solidFill>
                    <a:latin typeface="Chelsea Market" pitchFamily="34" charset="0"/>
                    <a:ea typeface="Chelsea Market" pitchFamily="34" charset="-122"/>
                    <a:cs typeface="Chelsea Market" pitchFamily="34" charset="-120"/>
                  </a:rPr>
                  <a:t>Elementalen</a:t>
                </a:r>
                <a:endParaRPr lang="en-US" sz="3600" dirty="0"/>
              </a:p>
            </p:txBody>
          </p:sp>
          <p:sp>
            <p:nvSpPr>
              <p:cNvPr id="13" name="Text 5"/>
              <p:cNvSpPr/>
              <p:nvPr/>
            </p:nvSpPr>
            <p:spPr>
              <a:xfrm>
                <a:off x="6837045" y="9139238"/>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43736" name="Group"/>
          <p:cNvGrpSpPr/>
          <p:nvPr/>
        </p:nvGrpSpPr>
        <p:grpSpPr>
          <a:xfrm>
            <a:off x="11068050" y="2119313"/>
            <a:ext cx="3590925" cy="6172200"/>
            <a:chOff x="11068050" y="2119313"/>
            <a:chExt cx="3590925" cy="6172200"/>
          </a:xfrm>
        </p:grpSpPr>
        <p:pic>
          <p:nvPicPr>
            <p:cNvPr id="14" name="Image 6" descr="preencoded.png">    </p:cNvPr>
            <p:cNvPicPr>
              <a:picLocks noChangeAspect="1"/>
            </p:cNvPicPr>
            <p:nvPr/>
          </p:nvPicPr>
          <p:blipFill>
            <a:blip r:embed="rId7"/>
            <a:stretch>
              <a:fillRect/>
            </a:stretch>
          </p:blipFill>
          <p:spPr>
            <a:xfrm>
              <a:off x="11068050" y="2119313"/>
              <a:ext cx="3590925" cy="6172200"/>
            </a:xfrm>
            <a:prstGeom prst="rect">
              <a:avLst/>
            </a:prstGeom>
          </p:spPr>
        </p:pic>
        <p:grpSp>
          <p:nvGrpSpPr>
            <p:cNvPr id="35104" name="Group"/>
            <p:cNvGrpSpPr/>
            <p:nvPr/>
          </p:nvGrpSpPr>
          <p:grpSpPr>
            <a:xfrm>
              <a:off x="11022330" y="8443913"/>
              <a:ext cx="3682365" cy="1259205"/>
              <a:chOff x="11022330" y="8443913"/>
              <a:chExt cx="3682365" cy="1259205"/>
            </a:xfrm>
          </p:grpSpPr>
          <p:sp>
            <p:nvSpPr>
              <p:cNvPr id="15" name="Text 6"/>
              <p:cNvSpPr/>
              <p:nvPr/>
            </p:nvSpPr>
            <p:spPr>
              <a:xfrm>
                <a:off x="11022330" y="8443913"/>
                <a:ext cx="3682365" cy="741045"/>
              </a:xfrm>
              <a:prstGeom prst="rect">
                <a:avLst/>
              </a:prstGeom>
              <a:noFill/>
              <a:ln/>
            </p:spPr>
            <p:txBody>
              <a:bodyPr wrap="square" lIns="0" tIns="0" rIns="0" bIns="0" rtlCol="0" anchor="t"/>
              <a:lstStyle/>
              <a:p>
                <a:pPr algn="ctr" indent="0" marL="0">
                  <a:buNone/>
                </a:pPr>
                <a:r>
                  <a:rPr lang="en-US" sz="3600" u="none" dirty="0">
                    <a:solidFill>
                      <a:srgbClr val="0E0E0E"/>
                    </a:solidFill>
                    <a:latin typeface="Chelsea Market" pitchFamily="34" charset="0"/>
                    <a:ea typeface="Chelsea Market" pitchFamily="34" charset="-122"/>
                    <a:cs typeface="Chelsea Market" pitchFamily="34" charset="-120"/>
                  </a:rPr>
                  <a:t>Lunaria</a:t>
                </a:r>
                <a:endParaRPr lang="en-US" sz="3600" dirty="0"/>
              </a:p>
            </p:txBody>
          </p:sp>
          <p:sp>
            <p:nvSpPr>
              <p:cNvPr id="16" name="Text 7"/>
              <p:cNvSpPr/>
              <p:nvPr/>
            </p:nvSpPr>
            <p:spPr>
              <a:xfrm>
                <a:off x="11037570" y="9139238"/>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304955" y="5838676"/>
            <a:ext cx="3248154" cy="3248154"/>
          </a:xfrm>
          <a:prstGeom prst="rect">
            <a:avLst/>
          </a:prstGeom>
        </p:spPr>
      </p:pic>
      <p:pic>
        <p:nvPicPr>
          <p:cNvPr id="3" name="Image 1" descr="preencoded.png">    </p:cNvPr>
          <p:cNvPicPr>
            <a:picLocks noChangeAspect="1"/>
          </p:cNvPicPr>
          <p:nvPr/>
        </p:nvPicPr>
        <p:blipFill>
          <a:blip r:embed="rId2"/>
          <a:stretch>
            <a:fillRect/>
          </a:stretch>
        </p:blipFill>
        <p:spPr>
          <a:xfrm>
            <a:off x="609600" y="5143500"/>
            <a:ext cx="4638673" cy="4638680"/>
          </a:xfrm>
          <a:prstGeom prst="rect">
            <a:avLst/>
          </a:prstGeom>
        </p:spPr>
      </p:pic>
      <p:pic>
        <p:nvPicPr>
          <p:cNvPr id="4" name="Image 2" descr="preencoded.png">    </p:cNvPr>
          <p:cNvPicPr>
            <a:picLocks noChangeAspect="1"/>
          </p:cNvPicPr>
          <p:nvPr/>
        </p:nvPicPr>
        <p:blipFill>
          <a:blip r:embed="rId3"/>
          <a:stretch>
            <a:fillRect/>
          </a:stretch>
        </p:blipFill>
        <p:spPr>
          <a:xfrm>
            <a:off x="9144000" y="1114425"/>
            <a:ext cx="7924800" cy="3171825"/>
          </a:xfrm>
          <a:prstGeom prst="rect">
            <a:avLst/>
          </a:prstGeom>
        </p:spPr>
      </p:pic>
      <p:grpSp>
        <p:nvGrpSpPr>
          <p:cNvPr id="3213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371475" y="1543050"/>
            <a:ext cx="6553200" cy="8220075"/>
          </a:xfrm>
          <a:prstGeom prst="rect">
            <a:avLst/>
          </a:prstGeom>
        </p:spPr>
      </p:pic>
      <p:grpSp>
        <p:nvGrpSpPr>
          <p:cNvPr id="64229" name="Group"/>
          <p:cNvGrpSpPr/>
          <p:nvPr/>
        </p:nvGrpSpPr>
        <p:grpSpPr>
          <a:xfrm>
            <a:off x="7315200" y="1485900"/>
            <a:ext cx="781050" cy="952500"/>
            <a:chOff x="7315200" y="1485900"/>
            <a:chExt cx="781050" cy="952500"/>
          </a:xfrm>
        </p:grpSpPr>
        <p:pic>
          <p:nvPicPr>
            <p:cNvPr id="8" name="Image 5" descr="preencoded.png">    </p:cNvPr>
            <p:cNvPicPr>
              <a:picLocks noChangeAspect="1"/>
            </p:cNvPicPr>
            <p:nvPr/>
          </p:nvPicPr>
          <p:blipFill>
            <a:blip r:embed="rId6"/>
            <a:stretch>
              <a:fillRect/>
            </a:stretch>
          </p:blipFill>
          <p:spPr>
            <a:xfrm>
              <a:off x="7315200" y="1485900"/>
              <a:ext cx="781050" cy="952500"/>
            </a:xfrm>
            <a:prstGeom prst="rect">
              <a:avLst/>
            </a:prstGeom>
          </p:spPr>
        </p:pic>
      </p:grpSp>
      <p:grpSp>
        <p:nvGrpSpPr>
          <p:cNvPr id="91042" name="Group"/>
          <p:cNvGrpSpPr/>
          <p:nvPr/>
        </p:nvGrpSpPr>
        <p:grpSpPr>
          <a:xfrm>
            <a:off x="7110245" y="3181350"/>
            <a:ext cx="1219535" cy="0"/>
            <a:chOff x="7110245" y="3181350"/>
            <a:chExt cx="1219535" cy="0"/>
          </a:xfrm>
        </p:grpSpPr>
        <p:sp>
          <p:nvSpPr>
            <p:cNvPr id="9" name="Shape 1"/>
            <p:cNvSpPr/>
            <p:nvPr/>
          </p:nvSpPr>
          <p:spPr>
            <a:xfrm rot="16200000">
              <a:off x="7110245" y="3181350"/>
              <a:ext cx="1219535" cy="0"/>
            </a:xfrm>
            <a:prstGeom prst="line">
              <a:avLst/>
            </a:prstGeom>
            <a:noFill/>
            <a:ln w="28575">
              <a:solidFill>
                <a:srgbClr val="212720"/>
              </a:solidFill>
              <a:prstDash val="solid"/>
            </a:ln>
          </p:spPr>
        </p:sp>
      </p:grpSp>
      <p:grpSp>
        <p:nvGrpSpPr>
          <p:cNvPr id="66185" name="Group"/>
          <p:cNvGrpSpPr/>
          <p:nvPr/>
        </p:nvGrpSpPr>
        <p:grpSpPr>
          <a:xfrm>
            <a:off x="7334250" y="3981450"/>
            <a:ext cx="742950" cy="838200"/>
            <a:chOff x="7334250" y="3981450"/>
            <a:chExt cx="742950" cy="838200"/>
          </a:xfrm>
        </p:grpSpPr>
        <p:pic>
          <p:nvPicPr>
            <p:cNvPr id="10" name="Image 6" descr="preencoded.png">    </p:cNvPr>
            <p:cNvPicPr>
              <a:picLocks noChangeAspect="1"/>
            </p:cNvPicPr>
            <p:nvPr/>
          </p:nvPicPr>
          <p:blipFill>
            <a:blip r:embed="rId7"/>
            <a:stretch>
              <a:fillRect/>
            </a:stretch>
          </p:blipFill>
          <p:spPr>
            <a:xfrm>
              <a:off x="7334250" y="3981450"/>
              <a:ext cx="742950" cy="838200"/>
            </a:xfrm>
            <a:prstGeom prst="rect">
              <a:avLst/>
            </a:prstGeom>
          </p:spPr>
        </p:pic>
      </p:grpSp>
      <p:grpSp>
        <p:nvGrpSpPr>
          <p:cNvPr id="71622" name="Group"/>
          <p:cNvGrpSpPr/>
          <p:nvPr/>
        </p:nvGrpSpPr>
        <p:grpSpPr>
          <a:xfrm>
            <a:off x="7110245" y="5619750"/>
            <a:ext cx="1219535" cy="0"/>
            <a:chOff x="7110245" y="5619750"/>
            <a:chExt cx="1219535" cy="0"/>
          </a:xfrm>
        </p:grpSpPr>
        <p:sp>
          <p:nvSpPr>
            <p:cNvPr id="11" name="Shape 2"/>
            <p:cNvSpPr/>
            <p:nvPr/>
          </p:nvSpPr>
          <p:spPr>
            <a:xfrm rot="16200000">
              <a:off x="7110245" y="5619750"/>
              <a:ext cx="1219535" cy="0"/>
            </a:xfrm>
            <a:prstGeom prst="line">
              <a:avLst/>
            </a:prstGeom>
            <a:noFill/>
            <a:ln w="28575">
              <a:solidFill>
                <a:srgbClr val="212720"/>
              </a:solidFill>
              <a:prstDash val="solid"/>
            </a:ln>
          </p:spPr>
        </p:sp>
      </p:grpSp>
      <p:grpSp>
        <p:nvGrpSpPr>
          <p:cNvPr id="67371" name="Group"/>
          <p:cNvGrpSpPr/>
          <p:nvPr/>
        </p:nvGrpSpPr>
        <p:grpSpPr>
          <a:xfrm>
            <a:off x="7334250" y="6410325"/>
            <a:ext cx="742950" cy="857250"/>
            <a:chOff x="7334250" y="6410325"/>
            <a:chExt cx="742950" cy="857250"/>
          </a:xfrm>
        </p:grpSpPr>
        <p:pic>
          <p:nvPicPr>
            <p:cNvPr id="12" name="Image 7" descr="preencoded.png">    </p:cNvPr>
            <p:cNvPicPr>
              <a:picLocks noChangeAspect="1"/>
            </p:cNvPicPr>
            <p:nvPr/>
          </p:nvPicPr>
          <p:blipFill>
            <a:blip r:embed="rId8"/>
            <a:stretch>
              <a:fillRect/>
            </a:stretch>
          </p:blipFill>
          <p:spPr>
            <a:xfrm>
              <a:off x="7334250" y="6410325"/>
              <a:ext cx="742950" cy="857250"/>
            </a:xfrm>
            <a:prstGeom prst="rect">
              <a:avLst/>
            </a:prstGeom>
          </p:spPr>
        </p:pic>
      </p:grpSp>
      <p:grpSp>
        <p:nvGrpSpPr>
          <p:cNvPr id="88353" name="Group"/>
          <p:cNvGrpSpPr/>
          <p:nvPr/>
        </p:nvGrpSpPr>
        <p:grpSpPr>
          <a:xfrm>
            <a:off x="7110245" y="8058150"/>
            <a:ext cx="1219535" cy="0"/>
            <a:chOff x="7110245" y="8058150"/>
            <a:chExt cx="1219535" cy="0"/>
          </a:xfrm>
        </p:grpSpPr>
        <p:sp>
          <p:nvSpPr>
            <p:cNvPr id="13" name="Shape 3"/>
            <p:cNvSpPr/>
            <p:nvPr/>
          </p:nvSpPr>
          <p:spPr>
            <a:xfrm rot="16200000">
              <a:off x="7110245" y="8058150"/>
              <a:ext cx="1219535" cy="0"/>
            </a:xfrm>
            <a:prstGeom prst="line">
              <a:avLst/>
            </a:prstGeom>
            <a:noFill/>
            <a:ln w="28575">
              <a:solidFill>
                <a:srgbClr val="212720"/>
              </a:solidFill>
              <a:prstDash val="solid"/>
            </a:ln>
          </p:spPr>
        </p:sp>
      </p:grpSp>
      <p:grpSp>
        <p:nvGrpSpPr>
          <p:cNvPr id="30064" name="Group"/>
          <p:cNvGrpSpPr/>
          <p:nvPr/>
        </p:nvGrpSpPr>
        <p:grpSpPr>
          <a:xfrm>
            <a:off x="7372350" y="8839200"/>
            <a:ext cx="666750" cy="876300"/>
            <a:chOff x="7372350" y="8839200"/>
            <a:chExt cx="666750" cy="876300"/>
          </a:xfrm>
        </p:grpSpPr>
        <p:pic>
          <p:nvPicPr>
            <p:cNvPr id="14" name="Image 8" descr="preencoded.png">    </p:cNvPr>
            <p:cNvPicPr>
              <a:picLocks noChangeAspect="1"/>
            </p:cNvPicPr>
            <p:nvPr/>
          </p:nvPicPr>
          <p:blipFill>
            <a:blip r:embed="rId9"/>
            <a:stretch>
              <a:fillRect/>
            </a:stretch>
          </p:blipFill>
          <p:spPr>
            <a:xfrm>
              <a:off x="7372350" y="8839200"/>
              <a:ext cx="666750" cy="876300"/>
            </a:xfrm>
            <a:prstGeom prst="rect">
              <a:avLst/>
            </a:prstGeom>
          </p:spPr>
        </p:pic>
      </p:grpSp>
      <p:sp>
        <p:nvSpPr>
          <p:cNvPr id="15" name="Text 4"/>
          <p:cNvSpPr/>
          <p:nvPr/>
        </p:nvSpPr>
        <p:spPr>
          <a:xfrm>
            <a:off x="8210550" y="2590800"/>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Forbidden Forest: A place of mystery and wonder, where mystical creatures roam and flora flourishes.</a:t>
            </a:r>
            <a:endParaRPr lang="en-US" sz="2400" dirty="0"/>
          </a:p>
        </p:txBody>
      </p:sp>
      <p:sp>
        <p:nvSpPr>
          <p:cNvPr id="16" name="Text 5"/>
          <p:cNvSpPr/>
          <p:nvPr/>
        </p:nvSpPr>
        <p:spPr>
          <a:xfrm>
            <a:off x="8210550" y="51530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Crystal Caves: A network of glittering caves filled with precious gems and minerals, guarded by fierce beasts.</a:t>
            </a:r>
            <a:endParaRPr lang="en-US" sz="2400" dirty="0"/>
          </a:p>
        </p:txBody>
      </p:sp>
      <p:sp>
        <p:nvSpPr>
          <p:cNvPr id="17" name="Text 6"/>
          <p:cNvSpPr/>
          <p:nvPr/>
        </p:nvSpPr>
        <p:spPr>
          <a:xfrm>
            <a:off x="8210550" y="76676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Enchanted Garden: A place of pure beauty and tranquility, where the colors of the flowers are vibrant.</a:t>
            </a:r>
            <a:endParaRPr lang="en-US" sz="2400" dirty="0"/>
          </a:p>
        </p:txBody>
      </p:sp>
      <p:sp>
        <p:nvSpPr>
          <p:cNvPr id="18" name="Text 7"/>
          <p:cNvSpPr/>
          <p:nvPr/>
        </p:nvSpPr>
        <p:spPr>
          <a:xfrm>
            <a:off x="10458450" y="561975"/>
            <a:ext cx="6505575" cy="1238250"/>
          </a:xfrm>
          <a:prstGeom prst="rect">
            <a:avLst/>
          </a:prstGeom>
          <a:noFill/>
          <a:ln/>
        </p:spPr>
        <p:txBody>
          <a:bodyPr wrap="square" lIns="0" tIns="0" rIns="0" bIns="0" rtlCol="0" anchor="t"/>
          <a:lstStyle/>
          <a:p>
            <a:pPr algn="r" indent="0" marL="0">
              <a:buNone/>
            </a:pPr>
            <a:r>
              <a:rPr lang="en-US" sz="6000" u="none" dirty="0">
                <a:solidFill>
                  <a:srgbClr val="272727"/>
                </a:solidFill>
                <a:latin typeface="Chelsea Market" pitchFamily="34" charset="0"/>
                <a:ea typeface="Chelsea Market" pitchFamily="34" charset="-122"/>
                <a:cs typeface="Chelsea Market" pitchFamily="34" charset="-120"/>
              </a:rPr>
              <a:t>The Mystery</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449300" y="1034207"/>
            <a:ext cx="3543326" cy="3543324"/>
          </a:xfrm>
          <a:prstGeom prst="rect">
            <a:avLst/>
          </a:prstGeom>
        </p:spPr>
      </p:pic>
      <p:pic>
        <p:nvPicPr>
          <p:cNvPr id="3" name="Image 1" descr="preencoded.png">    </p:cNvPr>
          <p:cNvPicPr>
            <a:picLocks noChangeAspect="1"/>
          </p:cNvPicPr>
          <p:nvPr/>
        </p:nvPicPr>
        <p:blipFill>
          <a:blip r:embed="rId2"/>
          <a:stretch>
            <a:fillRect/>
          </a:stretch>
        </p:blipFill>
        <p:spPr>
          <a:xfrm>
            <a:off x="13716951" y="847725"/>
            <a:ext cx="3582026" cy="3582157"/>
          </a:xfrm>
          <a:prstGeom prst="rect">
            <a:avLst/>
          </a:prstGeom>
        </p:spPr>
      </p:pic>
      <p:pic>
        <p:nvPicPr>
          <p:cNvPr id="4" name="Image 2" descr="preencoded.png">    </p:cNvPr>
          <p:cNvPicPr>
            <a:picLocks noChangeAspect="1"/>
          </p:cNvPicPr>
          <p:nvPr/>
        </p:nvPicPr>
        <p:blipFill>
          <a:blip r:embed="rId3"/>
          <a:stretch>
            <a:fillRect/>
          </a:stretch>
        </p:blipFill>
        <p:spPr>
          <a:xfrm>
            <a:off x="-3171825" y="6410325"/>
            <a:ext cx="7050900" cy="7050900"/>
          </a:xfrm>
          <a:prstGeom prst="rect">
            <a:avLst/>
          </a:prstGeom>
        </p:spPr>
      </p:pic>
      <p:grpSp>
        <p:nvGrpSpPr>
          <p:cNvPr id="7298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grpSp>
        <p:nvGrpSpPr>
          <p:cNvPr id="25098" name="Group"/>
          <p:cNvGrpSpPr/>
          <p:nvPr/>
        </p:nvGrpSpPr>
        <p:grpSpPr>
          <a:xfrm>
            <a:off x="590550" y="2343150"/>
            <a:ext cx="17373600" cy="6591300"/>
            <a:chOff x="590550" y="2343150"/>
            <a:chExt cx="17373600" cy="6591300"/>
          </a:xfrm>
        </p:grpSpPr>
        <p:sp>
          <p:nvSpPr>
            <p:cNvPr id="7" name="Shape 1"/>
            <p:cNvSpPr/>
            <p:nvPr/>
          </p:nvSpPr>
          <p:spPr>
            <a:xfrm>
              <a:off x="7629525" y="2343150"/>
              <a:ext cx="4114800" cy="1276350"/>
            </a:xfrm>
            <a:prstGeom prst="roundRect">
              <a:avLst>
                <a:gd name="adj" fmla="val 71642"/>
              </a:avLst>
            </a:prstGeom>
            <a:solidFill>
              <a:srgbClr val="FFFFFF"/>
            </a:solidFill>
            <a:ln/>
          </p:spPr>
        </p:sp>
        <p:pic>
          <p:nvPicPr>
            <p:cNvPr id="8" name="Image 4" descr="preencoded.png">    </p:cNvPr>
            <p:cNvPicPr>
              <a:picLocks noChangeAspect="1"/>
            </p:cNvPicPr>
            <p:nvPr/>
          </p:nvPicPr>
          <p:blipFill>
            <a:blip r:embed="rId5"/>
            <a:stretch>
              <a:fillRect/>
            </a:stretch>
          </p:blipFill>
          <p:spPr>
            <a:xfrm>
              <a:off x="7858125" y="2562225"/>
              <a:ext cx="838200" cy="838200"/>
            </a:xfrm>
            <a:prstGeom prst="rect">
              <a:avLst/>
            </a:prstGeom>
          </p:spPr>
        </p:pic>
        <p:sp>
          <p:nvSpPr>
            <p:cNvPr id="9" name="Shape 2"/>
            <p:cNvSpPr/>
            <p:nvPr/>
          </p:nvSpPr>
          <p:spPr>
            <a:xfrm>
              <a:off x="590550" y="4114800"/>
              <a:ext cx="4114800" cy="1276350"/>
            </a:xfrm>
            <a:prstGeom prst="roundRect">
              <a:avLst>
                <a:gd name="adj" fmla="val 71642"/>
              </a:avLst>
            </a:prstGeom>
            <a:solidFill>
              <a:srgbClr val="FFFFFF"/>
            </a:solidFill>
            <a:ln/>
          </p:spPr>
        </p:sp>
        <p:pic>
          <p:nvPicPr>
            <p:cNvPr id="10" name="Image 5" descr="preencoded.png">    </p:cNvPr>
            <p:cNvPicPr>
              <a:picLocks noChangeAspect="1"/>
            </p:cNvPicPr>
            <p:nvPr/>
          </p:nvPicPr>
          <p:blipFill>
            <a:blip r:embed="rId6"/>
            <a:stretch>
              <a:fillRect/>
            </a:stretch>
          </p:blipFill>
          <p:spPr>
            <a:xfrm>
              <a:off x="819150" y="4333875"/>
              <a:ext cx="838200" cy="838200"/>
            </a:xfrm>
            <a:prstGeom prst="rect">
              <a:avLst/>
            </a:prstGeom>
          </p:spPr>
        </p:pic>
        <p:sp>
          <p:nvSpPr>
            <p:cNvPr id="11" name="Shape 3"/>
            <p:cNvSpPr/>
            <p:nvPr/>
          </p:nvSpPr>
          <p:spPr>
            <a:xfrm>
              <a:off x="2876550" y="5867400"/>
              <a:ext cx="4114800" cy="1276350"/>
            </a:xfrm>
            <a:prstGeom prst="roundRect">
              <a:avLst>
                <a:gd name="adj" fmla="val 71642"/>
              </a:avLst>
            </a:prstGeom>
            <a:solidFill>
              <a:srgbClr val="FFFFFF"/>
            </a:solidFill>
            <a:ln/>
          </p:spPr>
        </p:sp>
        <p:pic>
          <p:nvPicPr>
            <p:cNvPr id="12" name="Image 6" descr="preencoded.png">    </p:cNvPr>
            <p:cNvPicPr>
              <a:picLocks noChangeAspect="1"/>
            </p:cNvPicPr>
            <p:nvPr/>
          </p:nvPicPr>
          <p:blipFill>
            <a:blip r:embed="rId7"/>
            <a:stretch>
              <a:fillRect/>
            </a:stretch>
          </p:blipFill>
          <p:spPr>
            <a:xfrm>
              <a:off x="3105150" y="6086475"/>
              <a:ext cx="838200" cy="838200"/>
            </a:xfrm>
            <a:prstGeom prst="rect">
              <a:avLst/>
            </a:prstGeom>
          </p:spPr>
        </p:pic>
        <p:sp>
          <p:nvSpPr>
            <p:cNvPr id="13" name="Shape 4"/>
            <p:cNvSpPr/>
            <p:nvPr/>
          </p:nvSpPr>
          <p:spPr>
            <a:xfrm>
              <a:off x="2876550" y="7658100"/>
              <a:ext cx="4114800" cy="1276350"/>
            </a:xfrm>
            <a:prstGeom prst="roundRect">
              <a:avLst>
                <a:gd name="adj" fmla="val 71642"/>
              </a:avLst>
            </a:prstGeom>
            <a:solidFill>
              <a:srgbClr val="FFFFFF"/>
            </a:solidFill>
            <a:ln/>
          </p:spPr>
        </p:sp>
        <p:pic>
          <p:nvPicPr>
            <p:cNvPr id="14" name="Image 7" descr="preencoded.png">    </p:cNvPr>
            <p:cNvPicPr>
              <a:picLocks noChangeAspect="1"/>
            </p:cNvPicPr>
            <p:nvPr/>
          </p:nvPicPr>
          <p:blipFill>
            <a:blip r:embed="rId8"/>
            <a:stretch>
              <a:fillRect/>
            </a:stretch>
          </p:blipFill>
          <p:spPr>
            <a:xfrm>
              <a:off x="3105150" y="7877175"/>
              <a:ext cx="838200" cy="838200"/>
            </a:xfrm>
            <a:prstGeom prst="rect">
              <a:avLst/>
            </a:prstGeom>
          </p:spPr>
        </p:pic>
        <p:sp>
          <p:nvSpPr>
            <p:cNvPr id="15" name="Shape 5"/>
            <p:cNvSpPr/>
            <p:nvPr/>
          </p:nvSpPr>
          <p:spPr>
            <a:xfrm>
              <a:off x="11506200" y="5886450"/>
              <a:ext cx="4114800" cy="1276350"/>
            </a:xfrm>
            <a:prstGeom prst="roundRect">
              <a:avLst>
                <a:gd name="adj" fmla="val 71642"/>
              </a:avLst>
            </a:prstGeom>
            <a:solidFill>
              <a:srgbClr val="FFFFFF"/>
            </a:solidFill>
            <a:ln/>
          </p:spPr>
        </p:sp>
        <p:pic>
          <p:nvPicPr>
            <p:cNvPr id="16" name="Image 8" descr="preencoded.png">    </p:cNvPr>
            <p:cNvPicPr>
              <a:picLocks noChangeAspect="1"/>
            </p:cNvPicPr>
            <p:nvPr/>
          </p:nvPicPr>
          <p:blipFill>
            <a:blip r:embed="rId9"/>
            <a:stretch>
              <a:fillRect/>
            </a:stretch>
          </p:blipFill>
          <p:spPr>
            <a:xfrm>
              <a:off x="11734800" y="6105525"/>
              <a:ext cx="838200" cy="838200"/>
            </a:xfrm>
            <a:prstGeom prst="rect">
              <a:avLst/>
            </a:prstGeom>
          </p:spPr>
        </p:pic>
        <p:sp>
          <p:nvSpPr>
            <p:cNvPr id="17" name="Shape 6"/>
            <p:cNvSpPr/>
            <p:nvPr/>
          </p:nvSpPr>
          <p:spPr>
            <a:xfrm>
              <a:off x="11506200" y="7658100"/>
              <a:ext cx="4114800" cy="1276350"/>
            </a:xfrm>
            <a:prstGeom prst="roundRect">
              <a:avLst>
                <a:gd name="adj" fmla="val 71642"/>
              </a:avLst>
            </a:prstGeom>
            <a:solidFill>
              <a:srgbClr val="FFFFFF"/>
            </a:solidFill>
            <a:ln/>
          </p:spPr>
        </p:sp>
        <p:pic>
          <p:nvPicPr>
            <p:cNvPr id="18" name="Image 9" descr="preencoded.png">    </p:cNvPr>
            <p:cNvPicPr>
              <a:picLocks noChangeAspect="1"/>
            </p:cNvPicPr>
            <p:nvPr/>
          </p:nvPicPr>
          <p:blipFill>
            <a:blip r:embed="rId10"/>
            <a:stretch>
              <a:fillRect/>
            </a:stretch>
          </p:blipFill>
          <p:spPr>
            <a:xfrm>
              <a:off x="11734800" y="7877175"/>
              <a:ext cx="838200" cy="838200"/>
            </a:xfrm>
            <a:prstGeom prst="rect">
              <a:avLst/>
            </a:prstGeom>
          </p:spPr>
        </p:pic>
        <p:sp>
          <p:nvSpPr>
            <p:cNvPr id="19" name="Shape 7"/>
            <p:cNvSpPr/>
            <p:nvPr/>
          </p:nvSpPr>
          <p:spPr>
            <a:xfrm>
              <a:off x="5010150" y="4114800"/>
              <a:ext cx="4114800" cy="1276350"/>
            </a:xfrm>
            <a:prstGeom prst="roundRect">
              <a:avLst>
                <a:gd name="adj" fmla="val 71642"/>
              </a:avLst>
            </a:prstGeom>
            <a:solidFill>
              <a:srgbClr val="FFFFFF"/>
            </a:solidFill>
            <a:ln/>
          </p:spPr>
        </p:sp>
        <p:pic>
          <p:nvPicPr>
            <p:cNvPr id="20" name="Image 10" descr="preencoded.png">    </p:cNvPr>
            <p:cNvPicPr>
              <a:picLocks noChangeAspect="1"/>
            </p:cNvPicPr>
            <p:nvPr/>
          </p:nvPicPr>
          <p:blipFill>
            <a:blip r:embed="rId11"/>
            <a:stretch>
              <a:fillRect/>
            </a:stretch>
          </p:blipFill>
          <p:spPr>
            <a:xfrm>
              <a:off x="5238750" y="4333875"/>
              <a:ext cx="838200" cy="838200"/>
            </a:xfrm>
            <a:prstGeom prst="rect">
              <a:avLst/>
            </a:prstGeom>
          </p:spPr>
        </p:pic>
        <p:sp>
          <p:nvSpPr>
            <p:cNvPr id="21" name="Shape 8"/>
            <p:cNvSpPr/>
            <p:nvPr/>
          </p:nvSpPr>
          <p:spPr>
            <a:xfrm>
              <a:off x="13849350" y="4114800"/>
              <a:ext cx="4114800" cy="1276350"/>
            </a:xfrm>
            <a:prstGeom prst="roundRect">
              <a:avLst>
                <a:gd name="adj" fmla="val 71642"/>
              </a:avLst>
            </a:prstGeom>
            <a:solidFill>
              <a:srgbClr val="FFFFFF"/>
            </a:solidFill>
            <a:ln/>
          </p:spPr>
        </p:sp>
        <p:pic>
          <p:nvPicPr>
            <p:cNvPr id="22" name="Image 11" descr="preencoded.png">    </p:cNvPr>
            <p:cNvPicPr>
              <a:picLocks noChangeAspect="1"/>
            </p:cNvPicPr>
            <p:nvPr/>
          </p:nvPicPr>
          <p:blipFill>
            <a:blip r:embed="rId12"/>
            <a:stretch>
              <a:fillRect/>
            </a:stretch>
          </p:blipFill>
          <p:spPr>
            <a:xfrm>
              <a:off x="14077950" y="4333875"/>
              <a:ext cx="838200" cy="838200"/>
            </a:xfrm>
            <a:prstGeom prst="rect">
              <a:avLst/>
            </a:prstGeom>
          </p:spPr>
        </p:pic>
        <p:sp>
          <p:nvSpPr>
            <p:cNvPr id="23" name="Shape 9"/>
            <p:cNvSpPr/>
            <p:nvPr/>
          </p:nvSpPr>
          <p:spPr>
            <a:xfrm>
              <a:off x="9429750" y="4114800"/>
              <a:ext cx="4114800" cy="1276350"/>
            </a:xfrm>
            <a:prstGeom prst="roundRect">
              <a:avLst>
                <a:gd name="adj" fmla="val 71642"/>
              </a:avLst>
            </a:prstGeom>
            <a:solidFill>
              <a:srgbClr val="FFFFFF"/>
            </a:solidFill>
            <a:ln/>
          </p:spPr>
        </p:sp>
        <p:pic>
          <p:nvPicPr>
            <p:cNvPr id="24" name="Image 12" descr="preencoded.png">    </p:cNvPr>
            <p:cNvPicPr>
              <a:picLocks noChangeAspect="1"/>
            </p:cNvPicPr>
            <p:nvPr/>
          </p:nvPicPr>
          <p:blipFill>
            <a:blip r:embed="rId13"/>
            <a:stretch>
              <a:fillRect/>
            </a:stretch>
          </p:blipFill>
          <p:spPr>
            <a:xfrm>
              <a:off x="9658350" y="4333875"/>
              <a:ext cx="838200" cy="838200"/>
            </a:xfrm>
            <a:prstGeom prst="rect">
              <a:avLst/>
            </a:prstGeom>
          </p:spPr>
        </p:pic>
        <p:sp>
          <p:nvSpPr>
            <p:cNvPr id="25" name="Shape 10"/>
            <p:cNvSpPr/>
            <p:nvPr/>
          </p:nvSpPr>
          <p:spPr>
            <a:xfrm rot="2470">
              <a:off x="2514598" y="3805237"/>
              <a:ext cx="13258803" cy="0"/>
            </a:xfrm>
            <a:prstGeom prst="line">
              <a:avLst/>
            </a:prstGeom>
            <a:noFill/>
            <a:ln w="9525">
              <a:solidFill>
                <a:srgbClr val="4D4D4D"/>
              </a:solidFill>
              <a:prstDash val="solid"/>
            </a:ln>
          </p:spPr>
        </p:sp>
        <p:sp>
          <p:nvSpPr>
            <p:cNvPr id="26" name="Shape 11"/>
            <p:cNvSpPr/>
            <p:nvPr/>
          </p:nvSpPr>
          <p:spPr>
            <a:xfrm rot="5292605">
              <a:off x="9605888" y="3657600"/>
              <a:ext cx="304949" cy="0"/>
            </a:xfrm>
            <a:prstGeom prst="line">
              <a:avLst/>
            </a:prstGeom>
            <a:noFill/>
            <a:ln w="9525">
              <a:solidFill>
                <a:srgbClr val="4D4D4D"/>
              </a:solidFill>
              <a:prstDash val="solid"/>
            </a:ln>
          </p:spPr>
        </p:sp>
        <p:sp>
          <p:nvSpPr>
            <p:cNvPr id="27" name="Shape 12"/>
            <p:cNvSpPr/>
            <p:nvPr/>
          </p:nvSpPr>
          <p:spPr>
            <a:xfrm rot="5295858">
              <a:off x="2362128" y="3967163"/>
              <a:ext cx="314469" cy="0"/>
            </a:xfrm>
            <a:prstGeom prst="line">
              <a:avLst/>
            </a:prstGeom>
            <a:noFill/>
            <a:ln w="9525">
              <a:solidFill>
                <a:srgbClr val="4D4D4D"/>
              </a:solidFill>
              <a:prstDash val="solid"/>
            </a:ln>
          </p:spPr>
        </p:sp>
        <p:sp>
          <p:nvSpPr>
            <p:cNvPr id="28" name="Shape 13"/>
            <p:cNvSpPr/>
            <p:nvPr/>
          </p:nvSpPr>
          <p:spPr>
            <a:xfrm rot="5295858">
              <a:off x="6981753" y="3967163"/>
              <a:ext cx="314469" cy="0"/>
            </a:xfrm>
            <a:prstGeom prst="line">
              <a:avLst/>
            </a:prstGeom>
            <a:noFill/>
            <a:ln w="9525">
              <a:solidFill>
                <a:srgbClr val="4D4D4D"/>
              </a:solidFill>
              <a:prstDash val="solid"/>
            </a:ln>
          </p:spPr>
        </p:sp>
        <p:sp>
          <p:nvSpPr>
            <p:cNvPr id="29" name="Shape 14"/>
            <p:cNvSpPr/>
            <p:nvPr/>
          </p:nvSpPr>
          <p:spPr>
            <a:xfrm rot="5295858">
              <a:off x="11401353" y="3967163"/>
              <a:ext cx="314469" cy="0"/>
            </a:xfrm>
            <a:prstGeom prst="line">
              <a:avLst/>
            </a:prstGeom>
            <a:noFill/>
            <a:ln w="9525">
              <a:solidFill>
                <a:srgbClr val="4D4D4D"/>
              </a:solidFill>
              <a:prstDash val="solid"/>
            </a:ln>
          </p:spPr>
        </p:sp>
        <p:sp>
          <p:nvSpPr>
            <p:cNvPr id="30" name="Shape 15"/>
            <p:cNvSpPr/>
            <p:nvPr/>
          </p:nvSpPr>
          <p:spPr>
            <a:xfrm rot="5295858">
              <a:off x="15611403" y="3967163"/>
              <a:ext cx="314469" cy="0"/>
            </a:xfrm>
            <a:prstGeom prst="line">
              <a:avLst/>
            </a:prstGeom>
            <a:noFill/>
            <a:ln w="9525">
              <a:solidFill>
                <a:srgbClr val="4D4D4D"/>
              </a:solidFill>
              <a:prstDash val="solid"/>
            </a:ln>
          </p:spPr>
        </p:sp>
        <p:sp>
          <p:nvSpPr>
            <p:cNvPr id="31" name="Shape 16"/>
            <p:cNvSpPr/>
            <p:nvPr/>
          </p:nvSpPr>
          <p:spPr>
            <a:xfrm rot="5389519">
              <a:off x="5576880" y="6734175"/>
              <a:ext cx="3124215" cy="0"/>
            </a:xfrm>
            <a:prstGeom prst="line">
              <a:avLst/>
            </a:prstGeom>
            <a:noFill/>
            <a:ln w="9525">
              <a:solidFill>
                <a:srgbClr val="4D4D4D"/>
              </a:solidFill>
              <a:prstDash val="solid"/>
            </a:ln>
          </p:spPr>
        </p:sp>
        <p:sp>
          <p:nvSpPr>
            <p:cNvPr id="32" name="Shape 17"/>
            <p:cNvSpPr/>
            <p:nvPr/>
          </p:nvSpPr>
          <p:spPr>
            <a:xfrm rot="214580">
              <a:off x="6991201" y="6443663"/>
              <a:ext cx="152697" cy="0"/>
            </a:xfrm>
            <a:prstGeom prst="line">
              <a:avLst/>
            </a:prstGeom>
            <a:noFill/>
            <a:ln w="9525">
              <a:solidFill>
                <a:srgbClr val="4D4D4D"/>
              </a:solidFill>
              <a:prstDash val="solid"/>
            </a:ln>
          </p:spPr>
        </p:sp>
        <p:sp>
          <p:nvSpPr>
            <p:cNvPr id="33" name="Shape 18"/>
            <p:cNvSpPr/>
            <p:nvPr/>
          </p:nvSpPr>
          <p:spPr>
            <a:xfrm rot="214580">
              <a:off x="15620851" y="6443663"/>
              <a:ext cx="152697" cy="0"/>
            </a:xfrm>
            <a:prstGeom prst="line">
              <a:avLst/>
            </a:prstGeom>
            <a:noFill/>
            <a:ln w="9525">
              <a:solidFill>
                <a:srgbClr val="4D4D4D"/>
              </a:solidFill>
              <a:prstDash val="solid"/>
            </a:ln>
          </p:spPr>
        </p:sp>
        <p:sp>
          <p:nvSpPr>
            <p:cNvPr id="34" name="Shape 19"/>
            <p:cNvSpPr/>
            <p:nvPr/>
          </p:nvSpPr>
          <p:spPr>
            <a:xfrm rot="214580">
              <a:off x="6991201" y="8291513"/>
              <a:ext cx="152697" cy="0"/>
            </a:xfrm>
            <a:prstGeom prst="line">
              <a:avLst/>
            </a:prstGeom>
            <a:noFill/>
            <a:ln w="9525">
              <a:solidFill>
                <a:srgbClr val="4D4D4D"/>
              </a:solidFill>
              <a:prstDash val="solid"/>
            </a:ln>
          </p:spPr>
        </p:sp>
        <p:sp>
          <p:nvSpPr>
            <p:cNvPr id="35" name="Shape 20"/>
            <p:cNvSpPr/>
            <p:nvPr/>
          </p:nvSpPr>
          <p:spPr>
            <a:xfrm rot="214580">
              <a:off x="15620851" y="8291513"/>
              <a:ext cx="152697" cy="0"/>
            </a:xfrm>
            <a:prstGeom prst="line">
              <a:avLst/>
            </a:prstGeom>
            <a:noFill/>
            <a:ln w="9525">
              <a:solidFill>
                <a:srgbClr val="4D4D4D"/>
              </a:solidFill>
              <a:prstDash val="solid"/>
            </a:ln>
          </p:spPr>
        </p:sp>
        <p:sp>
          <p:nvSpPr>
            <p:cNvPr id="36" name="Shape 21"/>
            <p:cNvSpPr/>
            <p:nvPr/>
          </p:nvSpPr>
          <p:spPr>
            <a:xfrm rot="5389155">
              <a:off x="14258917" y="6786563"/>
              <a:ext cx="3019440" cy="0"/>
            </a:xfrm>
            <a:prstGeom prst="line">
              <a:avLst/>
            </a:prstGeom>
            <a:noFill/>
            <a:ln w="9525">
              <a:solidFill>
                <a:srgbClr val="4D4D4D"/>
              </a:solidFill>
              <a:prstDash val="solid"/>
            </a:ln>
          </p:spPr>
        </p:sp>
        <p:sp>
          <p:nvSpPr>
            <p:cNvPr id="37" name="Text 22"/>
            <p:cNvSpPr/>
            <p:nvPr/>
          </p:nvSpPr>
          <p:spPr>
            <a:xfrm>
              <a:off x="8848725" y="2495550"/>
              <a:ext cx="2735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Chloe Ng</a:t>
              </a:r>
              <a:endParaRPr lang="en-US" sz="2700" dirty="0"/>
            </a:p>
          </p:txBody>
        </p:sp>
        <p:sp>
          <p:nvSpPr>
            <p:cNvPr id="38" name="Text 23"/>
            <p:cNvSpPr/>
            <p:nvPr/>
          </p:nvSpPr>
          <p:spPr>
            <a:xfrm>
              <a:off x="8848725" y="30099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39" name="Text 24"/>
            <p:cNvSpPr/>
            <p:nvPr/>
          </p:nvSpPr>
          <p:spPr>
            <a:xfrm>
              <a:off x="1809750" y="4267200"/>
              <a:ext cx="2735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Valtorin</a:t>
              </a:r>
              <a:endParaRPr lang="en-US" sz="2700" dirty="0"/>
            </a:p>
          </p:txBody>
        </p:sp>
        <p:sp>
          <p:nvSpPr>
            <p:cNvPr id="40" name="Text 25"/>
            <p:cNvSpPr/>
            <p:nvPr/>
          </p:nvSpPr>
          <p:spPr>
            <a:xfrm>
              <a:off x="1809750" y="47815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1" name="Text 26"/>
            <p:cNvSpPr/>
            <p:nvPr/>
          </p:nvSpPr>
          <p:spPr>
            <a:xfrm>
              <a:off x="4095750" y="6019800"/>
              <a:ext cx="2735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Lucian</a:t>
              </a:r>
              <a:endParaRPr lang="en-US" sz="2700" dirty="0"/>
            </a:p>
          </p:txBody>
        </p:sp>
        <p:sp>
          <p:nvSpPr>
            <p:cNvPr id="42" name="Text 27"/>
            <p:cNvSpPr/>
            <p:nvPr/>
          </p:nvSpPr>
          <p:spPr>
            <a:xfrm>
              <a:off x="4095750" y="65341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3" name="Text 28"/>
            <p:cNvSpPr/>
            <p:nvPr/>
          </p:nvSpPr>
          <p:spPr>
            <a:xfrm>
              <a:off x="4095750" y="7810500"/>
              <a:ext cx="2735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Cedric</a:t>
              </a:r>
              <a:endParaRPr lang="en-US" sz="2700" dirty="0"/>
            </a:p>
          </p:txBody>
        </p:sp>
        <p:sp>
          <p:nvSpPr>
            <p:cNvPr id="44" name="Text 29"/>
            <p:cNvSpPr/>
            <p:nvPr/>
          </p:nvSpPr>
          <p:spPr>
            <a:xfrm>
              <a:off x="4095750" y="83248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5" name="Text 30"/>
            <p:cNvSpPr/>
            <p:nvPr/>
          </p:nvSpPr>
          <p:spPr>
            <a:xfrm>
              <a:off x="12725400" y="6038850"/>
              <a:ext cx="2735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Elvina</a:t>
              </a:r>
              <a:endParaRPr lang="en-US" sz="2700" dirty="0"/>
            </a:p>
          </p:txBody>
        </p:sp>
        <p:sp>
          <p:nvSpPr>
            <p:cNvPr id="46" name="Text 31"/>
            <p:cNvSpPr/>
            <p:nvPr/>
          </p:nvSpPr>
          <p:spPr>
            <a:xfrm>
              <a:off x="12725400" y="65532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7" name="Text 32"/>
            <p:cNvSpPr/>
            <p:nvPr/>
          </p:nvSpPr>
          <p:spPr>
            <a:xfrm>
              <a:off x="12725400" y="7810500"/>
              <a:ext cx="2735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Seraphina</a:t>
              </a:r>
              <a:endParaRPr lang="en-US" sz="2700" dirty="0"/>
            </a:p>
          </p:txBody>
        </p:sp>
        <p:sp>
          <p:nvSpPr>
            <p:cNvPr id="48" name="Text 33"/>
            <p:cNvSpPr/>
            <p:nvPr/>
          </p:nvSpPr>
          <p:spPr>
            <a:xfrm>
              <a:off x="12725400" y="83248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49" name="Text 34"/>
            <p:cNvSpPr/>
            <p:nvPr/>
          </p:nvSpPr>
          <p:spPr>
            <a:xfrm>
              <a:off x="6229350" y="4267200"/>
              <a:ext cx="2735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Aurielle</a:t>
              </a:r>
              <a:endParaRPr lang="en-US" sz="2700" dirty="0"/>
            </a:p>
          </p:txBody>
        </p:sp>
        <p:sp>
          <p:nvSpPr>
            <p:cNvPr id="50" name="Text 35"/>
            <p:cNvSpPr/>
            <p:nvPr/>
          </p:nvSpPr>
          <p:spPr>
            <a:xfrm>
              <a:off x="6229350" y="47815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1" name="Text 36"/>
            <p:cNvSpPr/>
            <p:nvPr/>
          </p:nvSpPr>
          <p:spPr>
            <a:xfrm>
              <a:off x="15068550" y="4267200"/>
              <a:ext cx="2735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Dariana</a:t>
              </a:r>
              <a:endParaRPr lang="en-US" sz="2700" dirty="0"/>
            </a:p>
          </p:txBody>
        </p:sp>
        <p:sp>
          <p:nvSpPr>
            <p:cNvPr id="52" name="Text 37"/>
            <p:cNvSpPr/>
            <p:nvPr/>
          </p:nvSpPr>
          <p:spPr>
            <a:xfrm>
              <a:off x="15068550" y="47815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3" name="Text 38"/>
            <p:cNvSpPr/>
            <p:nvPr/>
          </p:nvSpPr>
          <p:spPr>
            <a:xfrm>
              <a:off x="10648950" y="4267200"/>
              <a:ext cx="2735580" cy="558165"/>
            </a:xfrm>
            <a:prstGeom prst="rect">
              <a:avLst/>
            </a:prstGeom>
            <a:noFill/>
            <a:ln/>
          </p:spPr>
          <p:txBody>
            <a:bodyPr wrap="square" lIns="0" tIns="0" rIns="0" bIns="0" rtlCol="0" anchor="t"/>
            <a:lstStyle/>
            <a:p>
              <a:pPr algn="l" indent="0" marL="0">
                <a:buNone/>
              </a:pPr>
              <a:r>
                <a:rPr lang="en-US" sz="2700" u="none" dirty="0">
                  <a:solidFill>
                    <a:srgbClr val="0E0E0E"/>
                  </a:solidFill>
                  <a:latin typeface="Chelsea Market" pitchFamily="34" charset="0"/>
                  <a:ea typeface="Chelsea Market" pitchFamily="34" charset="-122"/>
                  <a:cs typeface="Chelsea Market" pitchFamily="34" charset="-120"/>
                </a:rPr>
                <a:t>Theronis</a:t>
              </a:r>
              <a:endParaRPr lang="en-US" sz="2700" dirty="0"/>
            </a:p>
          </p:txBody>
        </p:sp>
        <p:sp>
          <p:nvSpPr>
            <p:cNvPr id="54" name="Text 39"/>
            <p:cNvSpPr/>
            <p:nvPr/>
          </p:nvSpPr>
          <p:spPr>
            <a:xfrm>
              <a:off x="10648950" y="47815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5" name="Text 40"/>
          <p:cNvSpPr/>
          <p:nvPr/>
        </p:nvSpPr>
        <p:spPr>
          <a:xfrm>
            <a:off x="5810250" y="9601200"/>
            <a:ext cx="6793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E0E0E"/>
                </a:solidFill>
                <a:uFill>
                  <a:solidFill>
                    <a:srgbClr val="FFFFFF"/>
                  </a:solidFill>
                </a:uFill>
                <a:latin typeface="Poppins" pitchFamily="34" charset="0"/>
                <a:ea typeface="Poppins" pitchFamily="34" charset="-122"/>
                <a:cs typeface="Poppins"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6" name="Text 41"/>
          <p:cNvSpPr/>
          <p:nvPr/>
        </p:nvSpPr>
        <p:spPr>
          <a:xfrm>
            <a:off x="5238750" y="428625"/>
            <a:ext cx="7962900" cy="1238250"/>
          </a:xfrm>
          <a:prstGeom prst="rect">
            <a:avLst/>
          </a:prstGeom>
          <a:noFill/>
          <a:ln/>
        </p:spPr>
        <p:txBody>
          <a:bodyPr wrap="square" lIns="0" tIns="0" rIns="0" bIns="0" rtlCol="0" anchor="t"/>
          <a:lstStyle/>
          <a:p>
            <a:pPr algn="l" indent="0" marL="0">
              <a:buNone/>
            </a:pPr>
            <a:r>
              <a:rPr lang="en-US" sz="6000" u="none" dirty="0">
                <a:solidFill>
                  <a:srgbClr val="272727"/>
                </a:solidFill>
                <a:latin typeface="Chelsea Market" pitchFamily="34" charset="0"/>
                <a:ea typeface="Chelsea Market" pitchFamily="34" charset="-122"/>
                <a:cs typeface="Chelsea Market" pitchFamily="34" charset="-120"/>
              </a:rPr>
              <a:t>The Organization</a:t>
            </a:r>
            <a:endParaRPr lang="en-US" sz="6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E1DDD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5400000">
            <a:off x="11603965" y="474998"/>
            <a:ext cx="6973779" cy="2279491"/>
          </a:xfrm>
          <a:prstGeom prst="rect">
            <a:avLst/>
          </a:prstGeom>
        </p:spPr>
      </p:pic>
      <p:pic>
        <p:nvPicPr>
          <p:cNvPr id="3" name="Image 1" descr="preencoded.png">    </p:cNvPr>
          <p:cNvPicPr>
            <a:picLocks noChangeAspect="1"/>
          </p:cNvPicPr>
          <p:nvPr/>
        </p:nvPicPr>
        <p:blipFill>
          <a:blip r:embed="rId2"/>
          <a:stretch>
            <a:fillRect/>
          </a:stretch>
        </p:blipFill>
        <p:spPr>
          <a:xfrm rot="10800000">
            <a:off x="13258800" y="-1914525"/>
            <a:ext cx="2364058" cy="7058346"/>
          </a:xfrm>
          <a:prstGeom prst="rect">
            <a:avLst/>
          </a:prstGeom>
        </p:spPr>
      </p:pic>
      <p:pic>
        <p:nvPicPr>
          <p:cNvPr id="4" name="Image 2" descr="preencoded.png">    </p:cNvPr>
          <p:cNvPicPr>
            <a:picLocks noChangeAspect="1"/>
          </p:cNvPicPr>
          <p:nvPr/>
        </p:nvPicPr>
        <p:blipFill>
          <a:blip r:embed="rId3"/>
          <a:stretch>
            <a:fillRect/>
          </a:stretch>
        </p:blipFill>
        <p:spPr>
          <a:xfrm rot="10800000">
            <a:off x="2772458" y="5144226"/>
            <a:ext cx="4171266" cy="4171266"/>
          </a:xfrm>
          <a:prstGeom prst="rect">
            <a:avLst/>
          </a:prstGeom>
        </p:spPr>
      </p:pic>
      <p:pic>
        <p:nvPicPr>
          <p:cNvPr id="5" name="Image 3" descr="preencoded.png">    </p:cNvPr>
          <p:cNvPicPr>
            <a:picLocks noChangeAspect="1"/>
          </p:cNvPicPr>
          <p:nvPr/>
        </p:nvPicPr>
        <p:blipFill>
          <a:blip r:embed="rId4"/>
          <a:stretch>
            <a:fillRect/>
          </a:stretch>
        </p:blipFill>
        <p:spPr>
          <a:xfrm rot="10800000">
            <a:off x="1471008" y="5105400"/>
            <a:ext cx="4248576" cy="4248575"/>
          </a:xfrm>
          <a:prstGeom prst="rect">
            <a:avLst/>
          </a:prstGeom>
        </p:spPr>
      </p:pic>
      <p:grpSp>
        <p:nvGrpSpPr>
          <p:cNvPr id="7722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12720"/>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9839325" y="1562100"/>
            <a:ext cx="7467600" cy="2209800"/>
          </a:xfrm>
          <a:prstGeom prst="rect">
            <a:avLst/>
          </a:prstGeom>
          <a:noFill/>
          <a:ln/>
        </p:spPr>
        <p:txBody>
          <a:bodyPr wrap="square" lIns="0" tIns="0" rIns="0" bIns="0" rtlCol="0" anchor="t"/>
          <a:lstStyle/>
          <a:p>
            <a:pPr algn="l" indent="0" marL="0">
              <a:buNone/>
            </a:pPr>
            <a:r>
              <a:rPr lang="en-US" sz="6000" u="none" dirty="0">
                <a:solidFill>
                  <a:srgbClr val="272727"/>
                </a:solidFill>
                <a:latin typeface="Chelsea Market" pitchFamily="34" charset="0"/>
                <a:ea typeface="Chelsea Market" pitchFamily="34" charset="-122"/>
                <a:cs typeface="Chelsea Market" pitchFamily="34" charset="-120"/>
              </a:rPr>
              <a:t>Thank you for choosing EaTemp</a:t>
            </a:r>
            <a:endParaRPr lang="en-US" sz="6000" dirty="0"/>
          </a:p>
        </p:txBody>
      </p:sp>
      <p:sp>
        <p:nvSpPr>
          <p:cNvPr id="9" name="Text 2"/>
          <p:cNvSpPr/>
          <p:nvPr/>
        </p:nvSpPr>
        <p:spPr>
          <a:xfrm>
            <a:off x="9839325" y="4305300"/>
            <a:ext cx="7376160" cy="4450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And you can support us by sharing our site, EaTemp.com, with others.</a:t>
            </a:r>
            <a:endParaRPr lang="en-US" sz="2400" dirty="0"/>
          </a:p>
        </p:txBody>
      </p:sp>
      <p:sp>
        <p:nvSpPr>
          <p:cNvPr id="10"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E0E0E"/>
                </a:solidFill>
                <a:latin typeface="Inter" pitchFamily="34" charset="0"/>
                <a:ea typeface="Inter" pitchFamily="34" charset="-122"/>
                <a:cs typeface="Inter" pitchFamily="34" charset="-120"/>
              </a:rPr>
              <a:t>Credit | Image: </a:t>
            </a:r>
            <a:pPr algn="l" indent="0" marL="0">
              <a:buNone/>
            </a:pPr>
            <a:r>
              <a:rPr lang="en-US" sz="1800" u="sng" dirty="0">
                <a:solidFill>
                  <a:srgbClr val="0E0E0E"/>
                </a:solidFill>
                <a:uFill>
                  <a:solidFill>
                    <a:srgbClr val="00FF00"/>
                  </a:solidFill>
                </a:uFill>
                <a:latin typeface="Inter" pitchFamily="34" charset="0"/>
                <a:ea typeface="Inter" pitchFamily="34" charset="-122"/>
                <a:cs typeface="Inter" pitchFamily="34" charset="-120"/>
                <a:hlinkClick r:id="rId6"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E0E0E"/>
                </a:solidFill>
                <a:latin typeface="Inter" pitchFamily="34" charset="0"/>
                <a:ea typeface="Inter" pitchFamily="34" charset="-122"/>
                <a:cs typeface="Inter" pitchFamily="34" charset="-120"/>
              </a:rPr>
              <a:t> </a:t>
            </a:r>
            <a:endParaRPr lang="en-US" sz="1800" dirty="0"/>
          </a:p>
        </p:txBody>
      </p:sp>
      <p:pic>
        <p:nvPicPr>
          <p:cNvPr id="11" name="Image 5" descr="preencoded.png">    </p:cNvPr>
          <p:cNvPicPr>
            <a:picLocks noChangeAspect="1"/>
          </p:cNvPicPr>
          <p:nvPr/>
        </p:nvPicPr>
        <p:blipFill>
          <a:blip r:embed="rId7"/>
          <a:stretch>
            <a:fillRect/>
          </a:stretch>
        </p:blipFill>
        <p:spPr>
          <a:xfrm>
            <a:off x="266700" y="1533525"/>
            <a:ext cx="9172575" cy="72199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2026-09-29T10:34:18Z</dcterms:created>
  <dcterms:modified xsi:type="dcterms:W3CDTF">2026-09-29T10:34:18Z</dcterms:modified>
</cp:coreProperties>
</file>