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ms-office.chartcolorstyle+xml" PartName="/ppt/charts/colors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95" r:id="rId6"/>
    <p:sldMasterId id="2147483698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</p:sldIdLst>
  <p:sldSz cy="6858000" cx="12192000"/>
  <p:notesSz cx="6858000" cy="9144000"/>
  <p:embeddedFontLst>
    <p:embeddedFont>
      <p:font typeface="Arial Black"/>
      <p:regular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62" roundtripDataSignature="AMtx7mjmULt0KFV/LVHWnLMtDdAxiqaw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EC3DDD1-E74E-40D5-BED6-39F292976AD3}">
  <a:tblStyle styleId="{8EC3DDD1-E74E-40D5-BED6-39F292976AD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F4FE"/>
          </a:solidFill>
        </a:fill>
      </a:tcStyle>
    </a:wholeTbl>
    <a:band1H>
      <a:tcTxStyle/>
      <a:tcStyle>
        <a:fill>
          <a:solidFill>
            <a:srgbClr val="CAE7FD"/>
          </a:solidFill>
        </a:fill>
      </a:tcStyle>
    </a:band1H>
    <a:band2H>
      <a:tcTxStyle/>
    </a:band2H>
    <a:band1V>
      <a:tcTxStyle/>
      <a:tcStyle>
        <a:fill>
          <a:solidFill>
            <a:srgbClr val="CAE7FD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6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customschemas.google.com/relationships/presentationmetadata" Target="metadata"/><Relationship Id="rId61" Type="http://schemas.openxmlformats.org/officeDocument/2006/relationships/font" Target="fonts/ArialBlack-regular.fntdata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E3A2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69-48EF-A321-5F4CBFC0138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69-48EF-A321-5F4CBFC0138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69-48EF-A321-5F4CBFC01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E3A2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BF-45CE-81FE-76813DEB9A4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BF-45CE-81FE-76813DEB9A4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BF-45CE-81FE-76813DEB9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3A26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D65-4FD1-98F0-7D24623F2F81}"/>
              </c:ext>
            </c:extLst>
          </c:dPt>
          <c:dPt>
            <c:idx val="1"/>
            <c:invertIfNegative val="0"/>
            <c:bubble3D val="0"/>
            <c:spPr>
              <a:solidFill>
                <a:srgbClr val="D9D9D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D65-4FD1-98F0-7D24623F2F81}"/>
              </c:ext>
            </c:extLst>
          </c:dPt>
          <c:dPt>
            <c:idx val="2"/>
            <c:invertIfNegative val="0"/>
            <c:bubble3D val="0"/>
            <c:spPr>
              <a:solidFill>
                <a:srgbClr val="5A494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D65-4FD1-98F0-7D24623F2F8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65-4FD1-98F0-7D24623F2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272886712"/>
        <c:axId val="272887888"/>
      </c:barChart>
      <c:catAx>
        <c:axId val="2728867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72887888"/>
        <c:crosses val="autoZero"/>
        <c:auto val="1"/>
        <c:lblAlgn val="ctr"/>
        <c:lblOffset val="100"/>
        <c:noMultiLvlLbl val="0"/>
      </c:catAx>
      <c:valAx>
        <c:axId val="2728878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728867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A494F"/>
              </a:solidFill>
            </c:spPr>
            <c:extLst>
              <c:ext xmlns:c16="http://schemas.microsoft.com/office/drawing/2014/chart" uri="{C3380CC4-5D6E-409C-BE32-E72D297353CC}">
                <c16:uniqueId val="{00000001-C71C-4C90-90A2-80F5F06968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71C-4C90-90A2-80F5F06968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1C-4C90-90A2-80F5F0696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A494F"/>
              </a:solidFill>
            </c:spPr>
            <c:extLst>
              <c:ext xmlns:c16="http://schemas.microsoft.com/office/drawing/2014/chart" uri="{C3380CC4-5D6E-409C-BE32-E72D297353CC}">
                <c16:uniqueId val="{00000001-6FB9-4A22-B43C-5853B89B1F4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B9-4A22-B43C-5853B89B1F4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B9-4A22-B43C-5853B89B1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A494F"/>
              </a:solidFill>
            </c:spPr>
            <c:extLst>
              <c:ext xmlns:c16="http://schemas.microsoft.com/office/drawing/2014/chart" uri="{C3380CC4-5D6E-409C-BE32-E72D297353CC}">
                <c16:uniqueId val="{00000001-7AFB-4F1B-BC02-41B7D6D175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AFB-4F1B-BC02-41B7D6D175F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FB-4F1B-BC02-41B7D6D17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rgbClr val="D9D9D9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rgbClr val="D9D9D9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9B-41E0-968D-8B8941D75C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9B-41E0-968D-8B8941D75C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rgbClr val="E3A260"/>
              </a:solidFill>
            </a:ln>
          </c:spPr>
          <c:marker>
            <c:symbol val="circle"/>
            <c:size val="5"/>
            <c:spPr>
              <a:solidFill>
                <a:srgbClr val="FF6565"/>
              </a:solidFill>
              <a:ln>
                <a:solidFill>
                  <a:srgbClr val="E3A260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9B-41E0-968D-8B8941D75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706840"/>
        <c:axId val="333708408"/>
      </c:lineChart>
      <c:catAx>
        <c:axId val="333706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333708408"/>
        <c:crosses val="autoZero"/>
        <c:auto val="1"/>
        <c:lblAlgn val="ctr"/>
        <c:lblOffset val="100"/>
        <c:noMultiLvlLbl val="0"/>
      </c:catAx>
      <c:valAx>
        <c:axId val="3337084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333706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0" name="Google Shape;970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" name="Google Shape;108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" name="Google Shape;1133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" name="Google Shape;1171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4" name="Google Shape;1214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" name="Google Shape;1247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" name="Google Shape;1268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" name="Google Shape;1284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6" name="Google Shape;1296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" name="Google Shape;1328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" name="Google Shape;1347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7" name="Google Shape;1397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3" name="Google Shape;1453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3" name="Google Shape;1503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Contents slide layout">
  <p:cSld name="41_Contents slide layou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 slide layout">
  <p:cSld name="6_Image slide layout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3"/>
          <p:cNvSpPr/>
          <p:nvPr>
            <p:ph idx="2" type="pic"/>
          </p:nvPr>
        </p:nvSpPr>
        <p:spPr>
          <a:xfrm>
            <a:off x="5610225" y="0"/>
            <a:ext cx="62061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ontents slide layout">
  <p:cSld name="29_Contents slide layout"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5"/>
          <p:cNvSpPr txBox="1"/>
          <p:nvPr>
            <p:ph idx="1" type="body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s &amp; Contents Layout">
  <p:cSld name="8_Images &amp; Contents Layout">
    <p:bg>
      <p:bgPr>
        <a:solidFill>
          <a:srgbClr val="3F3F3F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6"/>
          <p:cNvSpPr/>
          <p:nvPr/>
        </p:nvSpPr>
        <p:spPr>
          <a:xfrm>
            <a:off x="5204" y="109534"/>
            <a:ext cx="12192000" cy="3967538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Contents slide layout">
  <p:cSld name="39_Contents slide layout"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ontents slide layout">
  <p:cSld name="23_Contents slide layout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Contents slide layout">
  <p:cSld name="33_Contents slide layout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0"/>
          <p:cNvSpPr/>
          <p:nvPr>
            <p:ph idx="2" type="pic"/>
          </p:nvPr>
        </p:nvSpPr>
        <p:spPr>
          <a:xfrm>
            <a:off x="495301" y="2714626"/>
            <a:ext cx="11201399" cy="38385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ontents slide layout">
  <p:cSld name="22_Contents slide layout"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Contents slide layout">
  <p:cSld name="34_Contents slide layout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Contents slide layout">
  <p:cSld name="37_Contents slide layout">
    <p:bg>
      <p:bgPr>
        <a:solidFill>
          <a:schemeClr val="lt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3"/>
          <p:cNvSpPr/>
          <p:nvPr>
            <p:ph idx="2" type="pic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rgbClr val="F2F2F2"/>
          </a:solidFill>
          <a:ln cap="flat" cmpd="sng" w="952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17647"/>
              </a:srgbClr>
            </a:outerShdw>
          </a:effectLst>
        </p:spPr>
      </p:sp>
      <p:sp>
        <p:nvSpPr>
          <p:cNvPr id="37" name="Google Shape;37;p73"/>
          <p:cNvSpPr/>
          <p:nvPr>
            <p:ph idx="3" type="pic"/>
          </p:nvPr>
        </p:nvSpPr>
        <p:spPr>
          <a:xfrm rot="-201960">
            <a:off x="8011850" y="2309449"/>
            <a:ext cx="3256876" cy="2239102"/>
          </a:xfrm>
          <a:prstGeom prst="rect">
            <a:avLst/>
          </a:prstGeom>
          <a:solidFill>
            <a:srgbClr val="F2F2F2"/>
          </a:solidFill>
          <a:ln cap="flat" cmpd="sng" w="952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17647"/>
              </a:srgbClr>
            </a:outerShdw>
          </a:effectLst>
        </p:spPr>
      </p:sp>
      <p:sp>
        <p:nvSpPr>
          <p:cNvPr id="38" name="Google Shape;38;p73"/>
          <p:cNvSpPr/>
          <p:nvPr>
            <p:ph idx="4" type="pic"/>
          </p:nvPr>
        </p:nvSpPr>
        <p:spPr>
          <a:xfrm rot="-858637">
            <a:off x="4999774" y="3597041"/>
            <a:ext cx="3256876" cy="2239102"/>
          </a:xfrm>
          <a:prstGeom prst="rect">
            <a:avLst/>
          </a:prstGeom>
          <a:solidFill>
            <a:srgbClr val="F2F2F2"/>
          </a:solidFill>
          <a:ln cap="flat" cmpd="sng" w="952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17647"/>
              </a:srgbClr>
            </a:outerShdw>
          </a:effectLst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ND CONTENTS LAYOUT_02">
  <p:cSld name="IMAGE AND CONTENTS LAYOUT_02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4"/>
          <p:cNvSpPr/>
          <p:nvPr>
            <p:ph idx="2" type="pic"/>
          </p:nvPr>
        </p:nvSpPr>
        <p:spPr>
          <a:xfrm>
            <a:off x="5591176" y="1"/>
            <a:ext cx="6605602" cy="686639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Images &amp; Contents Layout">
  <p:cSld name="25_Images &amp; Contents Layou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5"/>
          <p:cNvSpPr/>
          <p:nvPr>
            <p:ph idx="2" type="pic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3" name="Google Shape;43;p75"/>
          <p:cNvSpPr/>
          <p:nvPr>
            <p:ph idx="3" type="pic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6"/>
          <p:cNvSpPr/>
          <p:nvPr>
            <p:ph idx="2" type="pic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ontents slide layout">
  <p:cSld name="27_Contents slide layout"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ontents slide layout">
  <p:cSld name="28_Contents slide layout">
    <p:bg>
      <p:bgPr>
        <a:solidFill>
          <a:schemeClr val="lt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9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0"/>
          <p:cNvSpPr/>
          <p:nvPr/>
        </p:nvSpPr>
        <p:spPr>
          <a:xfrm>
            <a:off x="0" y="0"/>
            <a:ext cx="1790446" cy="6858000"/>
          </a:xfrm>
          <a:prstGeom prst="parallelogram">
            <a:avLst>
              <a:gd fmla="val 25000" name="adj"/>
            </a:avLst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Contents slide layout">
  <p:cSld name="31_Contents slide layout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1"/>
          <p:cNvSpPr/>
          <p:nvPr/>
        </p:nvSpPr>
        <p:spPr>
          <a:xfrm>
            <a:off x="0" y="0"/>
            <a:ext cx="1790446" cy="6858000"/>
          </a:xfrm>
          <a:prstGeom prst="parallelogram">
            <a:avLst>
              <a:gd fmla="val 25000" name="adj"/>
            </a:avLst>
          </a:prstGeom>
          <a:solidFill>
            <a:srgbClr val="5957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Contents slide layout">
  <p:cSld name="43_Contents slide layout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2"/>
          <p:cNvSpPr/>
          <p:nvPr/>
        </p:nvSpPr>
        <p:spPr>
          <a:xfrm>
            <a:off x="0" y="0"/>
            <a:ext cx="5176708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2_Contents slide layout">
  <p:cSld name="42_Contents slide layout"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83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58" name="Google Shape;58;p83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83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83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83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83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83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83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83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83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83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83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83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83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83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ontents slide layout">
  <p:cSld name="24_Contents slide layout"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84"/>
          <p:cNvGrpSpPr/>
          <p:nvPr/>
        </p:nvGrpSpPr>
        <p:grpSpPr>
          <a:xfrm flipH="1">
            <a:off x="6574974" y="1879"/>
            <a:ext cx="5617026" cy="839951"/>
            <a:chOff x="2155825" y="2846388"/>
            <a:chExt cx="7877176" cy="1177926"/>
          </a:xfrm>
        </p:grpSpPr>
        <p:sp>
          <p:nvSpPr>
            <p:cNvPr id="74" name="Google Shape;74;p84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84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84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84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84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84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84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84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84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84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84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84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84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84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ontents slide layout">
  <p:cSld name="21_Contents slide layout"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85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90" name="Google Shape;90;p85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85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85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85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85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85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85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85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85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85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85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85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85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85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85"/>
          <p:cNvGrpSpPr/>
          <p:nvPr/>
        </p:nvGrpSpPr>
        <p:grpSpPr>
          <a:xfrm flipH="1">
            <a:off x="6160705" y="-18648"/>
            <a:ext cx="6045470" cy="904019"/>
            <a:chOff x="2155825" y="2846388"/>
            <a:chExt cx="7877176" cy="1177926"/>
          </a:xfrm>
        </p:grpSpPr>
        <p:sp>
          <p:nvSpPr>
            <p:cNvPr id="105" name="Google Shape;105;p85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85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85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85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85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85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85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85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85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85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85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85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85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85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6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86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122" name="Google Shape;122;p86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86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86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86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86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86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86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86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86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86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86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86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86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86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ontents slide layout">
  <p:cSld name="26_Contents slide layout"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7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" name="Google Shape;138;p87"/>
          <p:cNvGrpSpPr/>
          <p:nvPr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</p:grpSpPr>
        <p:sp>
          <p:nvSpPr>
            <p:cNvPr id="139" name="Google Shape;139;p87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87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87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87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87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87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87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87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87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87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87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87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87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87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ontents slide layout">
  <p:cSld name="18_Contents slide layout"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8"/>
          <p:cNvSpPr/>
          <p:nvPr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36B9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" name="Google Shape;155;p88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156" name="Google Shape;156;p88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88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88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88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88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88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8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88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88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88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8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88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88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88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ontents slide layout">
  <p:cSld name="19_Contents slide layout">
    <p:bg>
      <p:bgPr>
        <a:solidFill>
          <a:schemeClr val="lt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9"/>
          <p:cNvSpPr/>
          <p:nvPr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89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173" name="Google Shape;173;p89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89"/>
            <p:cNvSpPr/>
            <p:nvPr/>
          </p:nvSpPr>
          <p:spPr>
            <a:xfrm>
              <a:off x="5786438" y="3038476"/>
              <a:ext cx="228600" cy="280988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89"/>
            <p:cNvSpPr/>
            <p:nvPr/>
          </p:nvSpPr>
          <p:spPr>
            <a:xfrm>
              <a:off x="5853113" y="3289301"/>
              <a:ext cx="95250" cy="93663"/>
            </a:xfrm>
            <a:custGeom>
              <a:rect b="b" l="l" r="r" t="t"/>
              <a:pathLst>
                <a:path extrusionOk="0" h="25" w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89"/>
            <p:cNvSpPr/>
            <p:nvPr/>
          </p:nvSpPr>
          <p:spPr>
            <a:xfrm>
              <a:off x="5561013" y="3365501"/>
              <a:ext cx="668338" cy="654050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89"/>
            <p:cNvSpPr/>
            <p:nvPr/>
          </p:nvSpPr>
          <p:spPr>
            <a:xfrm>
              <a:off x="5811838" y="3352801"/>
              <a:ext cx="177800" cy="179388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89"/>
            <p:cNvSpPr/>
            <p:nvPr/>
          </p:nvSpPr>
          <p:spPr>
            <a:xfrm>
              <a:off x="8035925" y="3043238"/>
              <a:ext cx="225425" cy="279400"/>
            </a:xfrm>
            <a:custGeom>
              <a:rect b="b" l="l" r="r" t="t"/>
              <a:pathLst>
                <a:path extrusionOk="0" h="74" w="6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89"/>
            <p:cNvSpPr/>
            <p:nvPr/>
          </p:nvSpPr>
          <p:spPr>
            <a:xfrm>
              <a:off x="8099425" y="3292476"/>
              <a:ext cx="96838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89"/>
            <p:cNvSpPr/>
            <p:nvPr/>
          </p:nvSpPr>
          <p:spPr>
            <a:xfrm>
              <a:off x="7810500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89"/>
            <p:cNvSpPr/>
            <p:nvPr/>
          </p:nvSpPr>
          <p:spPr>
            <a:xfrm>
              <a:off x="80581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89"/>
            <p:cNvSpPr/>
            <p:nvPr/>
          </p:nvSpPr>
          <p:spPr>
            <a:xfrm>
              <a:off x="3548063" y="3043238"/>
              <a:ext cx="228600" cy="279400"/>
            </a:xfrm>
            <a:custGeom>
              <a:rect b="b" l="l" r="r" t="t"/>
              <a:pathLst>
                <a:path extrusionOk="0" h="74" w="61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89"/>
            <p:cNvSpPr/>
            <p:nvPr/>
          </p:nvSpPr>
          <p:spPr>
            <a:xfrm>
              <a:off x="3611563" y="3292476"/>
              <a:ext cx="98425" cy="95250"/>
            </a:xfrm>
            <a:custGeom>
              <a:rect b="b" l="l" r="r" t="t"/>
              <a:pathLst>
                <a:path extrusionOk="0" h="25" w="26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89"/>
            <p:cNvSpPr/>
            <p:nvPr/>
          </p:nvSpPr>
          <p:spPr>
            <a:xfrm>
              <a:off x="3322638" y="3368676"/>
              <a:ext cx="668338" cy="655638"/>
            </a:xfrm>
            <a:custGeom>
              <a:rect b="b" l="l" r="r" t="t"/>
              <a:pathLst>
                <a:path extrusionOk="0" h="173" w="178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89"/>
            <p:cNvSpPr/>
            <p:nvPr/>
          </p:nvSpPr>
          <p:spPr>
            <a:xfrm>
              <a:off x="3575050" y="3357563"/>
              <a:ext cx="176213" cy="177800"/>
            </a:xfrm>
            <a:custGeom>
              <a:rect b="b" l="l" r="r" t="t"/>
              <a:pathLst>
                <a:path extrusionOk="0" h="47" w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89"/>
            <p:cNvSpPr/>
            <p:nvPr/>
          </p:nvSpPr>
          <p:spPr>
            <a:xfrm>
              <a:off x="9574213" y="2846388"/>
              <a:ext cx="458788" cy="461963"/>
            </a:xfrm>
            <a:custGeom>
              <a:rect b="b" l="l" r="r" t="t"/>
              <a:pathLst>
                <a:path extrusionOk="0" h="122" w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ontents slide layout">
  <p:cSld name="20_Contents slide layout"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0"/>
          <p:cNvSpPr/>
          <p:nvPr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ontents slide layout">
  <p:cSld name="30_Contents slide layout"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Contents slide layout">
  <p:cSld name="38_Contents slide layou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9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Google Shape;199;p99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99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99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99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99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99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99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s &amp; Contents Layout">
  <p:cSld name="10_Images &amp; Contents Layou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8"/>
          <p:cNvSpPr/>
          <p:nvPr>
            <p:ph idx="2" type="pic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" name="Google Shape;13;p58"/>
          <p:cNvSpPr/>
          <p:nvPr>
            <p:ph idx="3" type="pic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" name="Google Shape;14;p58"/>
          <p:cNvSpPr/>
          <p:nvPr>
            <p:ph idx="4" type="pic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ontents slide layout">
  <p:cSld name="25_Contents slide layout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_Contents slide layout">
  <p:cSld name="40_Contents slide layout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Contents slide layout">
  <p:cSld name="36_Contents slide layout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Contents slide layout">
  <p:cSld name="35_Contents slide layout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47" Type="http://schemas.openxmlformats.org/officeDocument/2006/relationships/theme" Target="../theme/theme3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1"/>
    <p:sldLayoutId id="214748369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chart" Target="../charts/chart3.xml"/><Relationship Id="rId4" Type="http://schemas.openxmlformats.org/officeDocument/2006/relationships/chart" Target="../charts/chart4.xml"/><Relationship Id="rId5" Type="http://schemas.openxmlformats.org/officeDocument/2006/relationships/chart" Target="../charts/chart5.xml"/><Relationship Id="rId6" Type="http://schemas.openxmlformats.org/officeDocument/2006/relationships/chart" Target="../charts/chart6.xml"/><Relationship Id="rId7" Type="http://schemas.openxmlformats.org/officeDocument/2006/relationships/image" Target="../media/image31.png"/><Relationship Id="rId8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8.png"/><Relationship Id="rId8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Relationship Id="rId4" Type="http://schemas.openxmlformats.org/officeDocument/2006/relationships/image" Target="../media/image39.png"/><Relationship Id="rId5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Relationship Id="rId4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Relationship Id="rId4" Type="http://schemas.openxmlformats.org/officeDocument/2006/relationships/image" Target="../media/image4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chart" Target="../charts/chart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0.png"/><Relationship Id="rId4" Type="http://schemas.openxmlformats.org/officeDocument/2006/relationships/image" Target="../media/image49.png"/><Relationship Id="rId5" Type="http://schemas.openxmlformats.org/officeDocument/2006/relationships/image" Target="../media/image63.png"/><Relationship Id="rId6" Type="http://schemas.openxmlformats.org/officeDocument/2006/relationships/image" Target="../media/image6.png"/><Relationship Id="rId7" Type="http://schemas.openxmlformats.org/officeDocument/2006/relationships/image" Target="../media/image5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8.png"/><Relationship Id="rId4" Type="http://schemas.openxmlformats.org/officeDocument/2006/relationships/image" Target="../media/image46.png"/><Relationship Id="rId9" Type="http://schemas.openxmlformats.org/officeDocument/2006/relationships/image" Target="../media/image37.png"/><Relationship Id="rId5" Type="http://schemas.openxmlformats.org/officeDocument/2006/relationships/image" Target="../media/image28.png"/><Relationship Id="rId6" Type="http://schemas.openxmlformats.org/officeDocument/2006/relationships/image" Target="../media/image59.png"/><Relationship Id="rId7" Type="http://schemas.openxmlformats.org/officeDocument/2006/relationships/image" Target="../media/image52.png"/><Relationship Id="rId8" Type="http://schemas.openxmlformats.org/officeDocument/2006/relationships/image" Target="../media/image4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8.png"/><Relationship Id="rId6" Type="http://schemas.openxmlformats.org/officeDocument/2006/relationships/image" Target="../media/image5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3.png"/><Relationship Id="rId4" Type="http://schemas.openxmlformats.org/officeDocument/2006/relationships/image" Target="../media/image55.png"/><Relationship Id="rId9" Type="http://schemas.openxmlformats.org/officeDocument/2006/relationships/image" Target="../media/image65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62.png"/><Relationship Id="rId8" Type="http://schemas.openxmlformats.org/officeDocument/2006/relationships/image" Target="../media/image6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7.png"/><Relationship Id="rId4" Type="http://schemas.openxmlformats.org/officeDocument/2006/relationships/image" Target="../media/image66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3.png"/><Relationship Id="rId4" Type="http://schemas.openxmlformats.org/officeDocument/2006/relationships/image" Target="../media/image72.png"/><Relationship Id="rId5" Type="http://schemas.openxmlformats.org/officeDocument/2006/relationships/image" Target="../media/image7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7.png"/><Relationship Id="rId4" Type="http://schemas.openxmlformats.org/officeDocument/2006/relationships/image" Target="../media/image71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78.png"/><Relationship Id="rId8" Type="http://schemas.openxmlformats.org/officeDocument/2006/relationships/image" Target="../media/image7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"/>
          <p:cNvSpPr/>
          <p:nvPr/>
        </p:nvSpPr>
        <p:spPr>
          <a:xfrm>
            <a:off x="5176708" y="5745588"/>
            <a:ext cx="7015292" cy="1112412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"/>
          <p:cNvSpPr/>
          <p:nvPr/>
        </p:nvSpPr>
        <p:spPr>
          <a:xfrm>
            <a:off x="0" y="0"/>
            <a:ext cx="5176708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"/>
          <p:cNvSpPr txBox="1"/>
          <p:nvPr/>
        </p:nvSpPr>
        <p:spPr>
          <a:xfrm>
            <a:off x="582880" y="3497860"/>
            <a:ext cx="5395473" cy="2123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"/>
          <p:cNvSpPr txBox="1"/>
          <p:nvPr/>
        </p:nvSpPr>
        <p:spPr>
          <a:xfrm>
            <a:off x="582945" y="5898401"/>
            <a:ext cx="53954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b="0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"/>
          <p:cNvSpPr txBox="1"/>
          <p:nvPr/>
        </p:nvSpPr>
        <p:spPr>
          <a:xfrm>
            <a:off x="363603" y="56183"/>
            <a:ext cx="11464794" cy="186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CAR ACCIDENT</a:t>
            </a:r>
            <a:endParaRPr sz="115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"/>
          <p:cNvSpPr txBox="1"/>
          <p:nvPr/>
        </p:nvSpPr>
        <p:spPr>
          <a:xfrm>
            <a:off x="5176709" y="6649246"/>
            <a:ext cx="7015292" cy="208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0" lang="en-US" sz="11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https://www.plantillaspower-point.com</a:t>
            </a:r>
            <a:endParaRPr/>
          </a:p>
        </p:txBody>
      </p:sp>
      <p:pic>
        <p:nvPicPr>
          <p:cNvPr id="221" name="Google Shape;2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4531" y="2911290"/>
            <a:ext cx="6803076" cy="320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0"/>
          <p:cNvSpPr txBox="1"/>
          <p:nvPr>
            <p:ph idx="1" type="body"/>
          </p:nvPr>
        </p:nvSpPr>
        <p:spPr>
          <a:xfrm>
            <a:off x="619125" y="51435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Arial"/>
              <a:buChar char="•"/>
            </a:pPr>
            <a:r>
              <a:rPr lang="en-US" sz="4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49" name="Google Shape;449;p10"/>
          <p:cNvGrpSpPr/>
          <p:nvPr/>
        </p:nvGrpSpPr>
        <p:grpSpPr>
          <a:xfrm>
            <a:off x="844376" y="1729032"/>
            <a:ext cx="5420370" cy="839461"/>
            <a:chOff x="467544" y="1934588"/>
            <a:chExt cx="4248200" cy="839461"/>
          </a:xfrm>
        </p:grpSpPr>
        <p:sp>
          <p:nvSpPr>
            <p:cNvPr id="450" name="Google Shape;450;p10"/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451" name="Google Shape;451;p10"/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2" name="Google Shape;452;p10"/>
          <p:cNvGrpSpPr/>
          <p:nvPr/>
        </p:nvGrpSpPr>
        <p:grpSpPr>
          <a:xfrm>
            <a:off x="844376" y="2697539"/>
            <a:ext cx="5420370" cy="839461"/>
            <a:chOff x="467544" y="2816016"/>
            <a:chExt cx="4248200" cy="839461"/>
          </a:xfrm>
        </p:grpSpPr>
        <p:sp>
          <p:nvSpPr>
            <p:cNvPr id="453" name="Google Shape;453;p10"/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454" name="Google Shape;454;p10"/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10"/>
          <p:cNvGrpSpPr/>
          <p:nvPr/>
        </p:nvGrpSpPr>
        <p:grpSpPr>
          <a:xfrm>
            <a:off x="844376" y="3666046"/>
            <a:ext cx="5420370" cy="839461"/>
            <a:chOff x="467544" y="3697444"/>
            <a:chExt cx="4248200" cy="839461"/>
          </a:xfrm>
        </p:grpSpPr>
        <p:sp>
          <p:nvSpPr>
            <p:cNvPr id="456" name="Google Shape;456;p10"/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457" name="Google Shape;457;p10"/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10"/>
          <p:cNvSpPr txBox="1"/>
          <p:nvPr/>
        </p:nvSpPr>
        <p:spPr>
          <a:xfrm>
            <a:off x="839708" y="5004858"/>
            <a:ext cx="361060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0"/>
          <p:cNvSpPr txBox="1"/>
          <p:nvPr/>
        </p:nvSpPr>
        <p:spPr>
          <a:xfrm>
            <a:off x="839708" y="4688179"/>
            <a:ext cx="361060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10"/>
          <p:cNvGrpSpPr/>
          <p:nvPr/>
        </p:nvGrpSpPr>
        <p:grpSpPr>
          <a:xfrm>
            <a:off x="5783977" y="3333186"/>
            <a:ext cx="6307498" cy="3343343"/>
            <a:chOff x="6550026" y="3335338"/>
            <a:chExt cx="4911724" cy="2603501"/>
          </a:xfrm>
        </p:grpSpPr>
        <p:sp>
          <p:nvSpPr>
            <p:cNvPr id="461" name="Google Shape;461;p10"/>
            <p:cNvSpPr/>
            <p:nvPr/>
          </p:nvSpPr>
          <p:spPr>
            <a:xfrm>
              <a:off x="7715250" y="4337051"/>
              <a:ext cx="3746500" cy="1311275"/>
            </a:xfrm>
            <a:custGeom>
              <a:rect b="b" l="l" r="r" t="t"/>
              <a:pathLst>
                <a:path extrusionOk="0" h="348" w="997">
                  <a:moveTo>
                    <a:pt x="859" y="348"/>
                  </a:moveTo>
                  <a:cubicBezTo>
                    <a:pt x="848" y="272"/>
                    <a:pt x="808" y="232"/>
                    <a:pt x="746" y="233"/>
                  </a:cubicBezTo>
                  <a:cubicBezTo>
                    <a:pt x="687" y="234"/>
                    <a:pt x="647" y="275"/>
                    <a:pt x="639" y="346"/>
                  </a:cubicBezTo>
                  <a:cubicBezTo>
                    <a:pt x="543" y="346"/>
                    <a:pt x="447" y="346"/>
                    <a:pt x="351" y="346"/>
                  </a:cubicBezTo>
                  <a:cubicBezTo>
                    <a:pt x="346" y="277"/>
                    <a:pt x="300" y="230"/>
                    <a:pt x="232" y="233"/>
                  </a:cubicBezTo>
                  <a:cubicBezTo>
                    <a:pt x="176" y="236"/>
                    <a:pt x="137" y="280"/>
                    <a:pt x="131" y="346"/>
                  </a:cubicBezTo>
                  <a:cubicBezTo>
                    <a:pt x="103" y="346"/>
                    <a:pt x="74" y="346"/>
                    <a:pt x="45" y="345"/>
                  </a:cubicBezTo>
                  <a:cubicBezTo>
                    <a:pt x="40" y="345"/>
                    <a:pt x="33" y="339"/>
                    <a:pt x="30" y="334"/>
                  </a:cubicBezTo>
                  <a:cubicBezTo>
                    <a:pt x="0" y="275"/>
                    <a:pt x="10" y="211"/>
                    <a:pt x="69" y="175"/>
                  </a:cubicBezTo>
                  <a:cubicBezTo>
                    <a:pt x="93" y="161"/>
                    <a:pt x="122" y="155"/>
                    <a:pt x="149" y="145"/>
                  </a:cubicBezTo>
                  <a:cubicBezTo>
                    <a:pt x="157" y="142"/>
                    <a:pt x="166" y="138"/>
                    <a:pt x="172" y="132"/>
                  </a:cubicBezTo>
                  <a:cubicBezTo>
                    <a:pt x="244" y="64"/>
                    <a:pt x="331" y="29"/>
                    <a:pt x="428" y="17"/>
                  </a:cubicBezTo>
                  <a:cubicBezTo>
                    <a:pt x="554" y="0"/>
                    <a:pt x="671" y="27"/>
                    <a:pt x="780" y="91"/>
                  </a:cubicBezTo>
                  <a:cubicBezTo>
                    <a:pt x="815" y="111"/>
                    <a:pt x="852" y="127"/>
                    <a:pt x="893" y="135"/>
                  </a:cubicBezTo>
                  <a:cubicBezTo>
                    <a:pt x="966" y="150"/>
                    <a:pt x="997" y="206"/>
                    <a:pt x="980" y="285"/>
                  </a:cubicBezTo>
                  <a:cubicBezTo>
                    <a:pt x="967" y="343"/>
                    <a:pt x="962" y="348"/>
                    <a:pt x="902" y="348"/>
                  </a:cubicBezTo>
                  <a:cubicBezTo>
                    <a:pt x="887" y="348"/>
                    <a:pt x="873" y="348"/>
                    <a:pt x="859" y="348"/>
                  </a:cubicBezTo>
                  <a:close/>
                  <a:moveTo>
                    <a:pt x="511" y="140"/>
                  </a:moveTo>
                  <a:cubicBezTo>
                    <a:pt x="514" y="140"/>
                    <a:pt x="517" y="141"/>
                    <a:pt x="519" y="141"/>
                  </a:cubicBezTo>
                  <a:cubicBezTo>
                    <a:pt x="577" y="141"/>
                    <a:pt x="635" y="142"/>
                    <a:pt x="693" y="141"/>
                  </a:cubicBezTo>
                  <a:cubicBezTo>
                    <a:pt x="705" y="141"/>
                    <a:pt x="718" y="136"/>
                    <a:pt x="729" y="132"/>
                  </a:cubicBezTo>
                  <a:cubicBezTo>
                    <a:pt x="734" y="130"/>
                    <a:pt x="738" y="124"/>
                    <a:pt x="740" y="119"/>
                  </a:cubicBezTo>
                  <a:cubicBezTo>
                    <a:pt x="740" y="116"/>
                    <a:pt x="734" y="111"/>
                    <a:pt x="729" y="109"/>
                  </a:cubicBezTo>
                  <a:cubicBezTo>
                    <a:pt x="689" y="93"/>
                    <a:pt x="649" y="75"/>
                    <a:pt x="607" y="63"/>
                  </a:cubicBezTo>
                  <a:cubicBezTo>
                    <a:pt x="576" y="54"/>
                    <a:pt x="543" y="54"/>
                    <a:pt x="511" y="50"/>
                  </a:cubicBezTo>
                  <a:cubicBezTo>
                    <a:pt x="511" y="83"/>
                    <a:pt x="511" y="111"/>
                    <a:pt x="511" y="140"/>
                  </a:cubicBezTo>
                  <a:close/>
                  <a:moveTo>
                    <a:pt x="470" y="52"/>
                  </a:moveTo>
                  <a:cubicBezTo>
                    <a:pt x="379" y="57"/>
                    <a:pt x="297" y="82"/>
                    <a:pt x="222" y="140"/>
                  </a:cubicBezTo>
                  <a:cubicBezTo>
                    <a:pt x="308" y="140"/>
                    <a:pt x="389" y="140"/>
                    <a:pt x="470" y="140"/>
                  </a:cubicBezTo>
                  <a:cubicBezTo>
                    <a:pt x="470" y="111"/>
                    <a:pt x="470" y="83"/>
                    <a:pt x="470" y="52"/>
                  </a:cubicBezTo>
                  <a:close/>
                  <a:moveTo>
                    <a:pt x="43" y="265"/>
                  </a:moveTo>
                  <a:cubicBezTo>
                    <a:pt x="72" y="265"/>
                    <a:pt x="81" y="258"/>
                    <a:pt x="81" y="239"/>
                  </a:cubicBezTo>
                  <a:cubicBezTo>
                    <a:pt x="81" y="227"/>
                    <a:pt x="79" y="216"/>
                    <a:pt x="65" y="214"/>
                  </a:cubicBezTo>
                  <a:cubicBezTo>
                    <a:pt x="52" y="213"/>
                    <a:pt x="26" y="238"/>
                    <a:pt x="29" y="249"/>
                  </a:cubicBezTo>
                  <a:cubicBezTo>
                    <a:pt x="31" y="257"/>
                    <a:pt x="41" y="263"/>
                    <a:pt x="43" y="265"/>
                  </a:cubicBezTo>
                  <a:close/>
                </a:path>
              </a:pathLst>
            </a:custGeom>
            <a:solidFill>
              <a:srgbClr val="2926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0"/>
            <p:cNvSpPr/>
            <p:nvPr/>
          </p:nvSpPr>
          <p:spPr>
            <a:xfrm>
              <a:off x="6550026" y="4240213"/>
              <a:ext cx="1319212" cy="1584325"/>
            </a:xfrm>
            <a:custGeom>
              <a:rect b="b" l="l" r="r" t="t"/>
              <a:pathLst>
                <a:path extrusionOk="0" h="421" w="351">
                  <a:moveTo>
                    <a:pt x="184" y="228"/>
                  </a:moveTo>
                  <a:cubicBezTo>
                    <a:pt x="147" y="236"/>
                    <a:pt x="114" y="243"/>
                    <a:pt x="81" y="251"/>
                  </a:cubicBezTo>
                  <a:cubicBezTo>
                    <a:pt x="76" y="253"/>
                    <a:pt x="69" y="260"/>
                    <a:pt x="67" y="265"/>
                  </a:cubicBezTo>
                  <a:cubicBezTo>
                    <a:pt x="59" y="288"/>
                    <a:pt x="53" y="311"/>
                    <a:pt x="47" y="334"/>
                  </a:cubicBezTo>
                  <a:cubicBezTo>
                    <a:pt x="43" y="348"/>
                    <a:pt x="35" y="358"/>
                    <a:pt x="19" y="354"/>
                  </a:cubicBezTo>
                  <a:cubicBezTo>
                    <a:pt x="4" y="350"/>
                    <a:pt x="0" y="337"/>
                    <a:pt x="4" y="322"/>
                  </a:cubicBezTo>
                  <a:cubicBezTo>
                    <a:pt x="12" y="293"/>
                    <a:pt x="21" y="264"/>
                    <a:pt x="29" y="234"/>
                  </a:cubicBezTo>
                  <a:cubicBezTo>
                    <a:pt x="32" y="221"/>
                    <a:pt x="40" y="214"/>
                    <a:pt x="53" y="211"/>
                  </a:cubicBezTo>
                  <a:cubicBezTo>
                    <a:pt x="74" y="207"/>
                    <a:pt x="96" y="202"/>
                    <a:pt x="117" y="196"/>
                  </a:cubicBezTo>
                  <a:cubicBezTo>
                    <a:pt x="124" y="193"/>
                    <a:pt x="133" y="186"/>
                    <a:pt x="136" y="180"/>
                  </a:cubicBezTo>
                  <a:cubicBezTo>
                    <a:pt x="146" y="155"/>
                    <a:pt x="155" y="129"/>
                    <a:pt x="165" y="100"/>
                  </a:cubicBezTo>
                  <a:cubicBezTo>
                    <a:pt x="148" y="102"/>
                    <a:pt x="133" y="102"/>
                    <a:pt x="119" y="104"/>
                  </a:cubicBezTo>
                  <a:cubicBezTo>
                    <a:pt x="103" y="106"/>
                    <a:pt x="95" y="99"/>
                    <a:pt x="91" y="85"/>
                  </a:cubicBezTo>
                  <a:cubicBezTo>
                    <a:pt x="86" y="67"/>
                    <a:pt x="79" y="49"/>
                    <a:pt x="77" y="31"/>
                  </a:cubicBezTo>
                  <a:cubicBezTo>
                    <a:pt x="76" y="23"/>
                    <a:pt x="82" y="10"/>
                    <a:pt x="89" y="6"/>
                  </a:cubicBezTo>
                  <a:cubicBezTo>
                    <a:pt x="100" y="0"/>
                    <a:pt x="108" y="9"/>
                    <a:pt x="113" y="20"/>
                  </a:cubicBezTo>
                  <a:cubicBezTo>
                    <a:pt x="114" y="21"/>
                    <a:pt x="114" y="22"/>
                    <a:pt x="114" y="24"/>
                  </a:cubicBezTo>
                  <a:cubicBezTo>
                    <a:pt x="127" y="63"/>
                    <a:pt x="127" y="62"/>
                    <a:pt x="167" y="62"/>
                  </a:cubicBezTo>
                  <a:cubicBezTo>
                    <a:pt x="219" y="63"/>
                    <a:pt x="266" y="77"/>
                    <a:pt x="303" y="117"/>
                  </a:cubicBezTo>
                  <a:cubicBezTo>
                    <a:pt x="351" y="168"/>
                    <a:pt x="349" y="153"/>
                    <a:pt x="314" y="212"/>
                  </a:cubicBezTo>
                  <a:cubicBezTo>
                    <a:pt x="310" y="218"/>
                    <a:pt x="306" y="224"/>
                    <a:pt x="302" y="230"/>
                  </a:cubicBezTo>
                  <a:cubicBezTo>
                    <a:pt x="295" y="241"/>
                    <a:pt x="286" y="247"/>
                    <a:pt x="274" y="239"/>
                  </a:cubicBezTo>
                  <a:cubicBezTo>
                    <a:pt x="262" y="231"/>
                    <a:pt x="263" y="220"/>
                    <a:pt x="270" y="209"/>
                  </a:cubicBezTo>
                  <a:cubicBezTo>
                    <a:pt x="278" y="196"/>
                    <a:pt x="286" y="182"/>
                    <a:pt x="296" y="166"/>
                  </a:cubicBezTo>
                  <a:cubicBezTo>
                    <a:pt x="287" y="157"/>
                    <a:pt x="278" y="148"/>
                    <a:pt x="268" y="137"/>
                  </a:cubicBezTo>
                  <a:cubicBezTo>
                    <a:pt x="243" y="194"/>
                    <a:pt x="222" y="250"/>
                    <a:pt x="214" y="309"/>
                  </a:cubicBezTo>
                  <a:cubicBezTo>
                    <a:pt x="213" y="314"/>
                    <a:pt x="216" y="320"/>
                    <a:pt x="220" y="324"/>
                  </a:cubicBezTo>
                  <a:cubicBezTo>
                    <a:pt x="234" y="341"/>
                    <a:pt x="249" y="357"/>
                    <a:pt x="263" y="374"/>
                  </a:cubicBezTo>
                  <a:cubicBezTo>
                    <a:pt x="274" y="386"/>
                    <a:pt x="278" y="399"/>
                    <a:pt x="264" y="410"/>
                  </a:cubicBezTo>
                  <a:cubicBezTo>
                    <a:pt x="251" y="421"/>
                    <a:pt x="240" y="415"/>
                    <a:pt x="230" y="403"/>
                  </a:cubicBezTo>
                  <a:cubicBezTo>
                    <a:pt x="213" y="383"/>
                    <a:pt x="195" y="363"/>
                    <a:pt x="177" y="343"/>
                  </a:cubicBezTo>
                  <a:cubicBezTo>
                    <a:pt x="166" y="332"/>
                    <a:pt x="165" y="321"/>
                    <a:pt x="168" y="307"/>
                  </a:cubicBezTo>
                  <a:cubicBezTo>
                    <a:pt x="173" y="282"/>
                    <a:pt x="178" y="256"/>
                    <a:pt x="184" y="228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0"/>
            <p:cNvSpPr/>
            <p:nvPr/>
          </p:nvSpPr>
          <p:spPr>
            <a:xfrm>
              <a:off x="7646988" y="3335338"/>
              <a:ext cx="1222375" cy="1265238"/>
            </a:xfrm>
            <a:custGeom>
              <a:rect b="b" l="l" r="r" t="t"/>
              <a:pathLst>
                <a:path extrusionOk="0" h="336" w="325">
                  <a:moveTo>
                    <a:pt x="149" y="263"/>
                  </a:moveTo>
                  <a:cubicBezTo>
                    <a:pt x="117" y="284"/>
                    <a:pt x="87" y="303"/>
                    <a:pt x="52" y="325"/>
                  </a:cubicBezTo>
                  <a:cubicBezTo>
                    <a:pt x="70" y="288"/>
                    <a:pt x="86" y="255"/>
                    <a:pt x="103" y="219"/>
                  </a:cubicBezTo>
                  <a:cubicBezTo>
                    <a:pt x="70" y="208"/>
                    <a:pt x="36" y="197"/>
                    <a:pt x="0" y="185"/>
                  </a:cubicBezTo>
                  <a:cubicBezTo>
                    <a:pt x="31" y="172"/>
                    <a:pt x="59" y="161"/>
                    <a:pt x="88" y="149"/>
                  </a:cubicBezTo>
                  <a:cubicBezTo>
                    <a:pt x="75" y="115"/>
                    <a:pt x="64" y="83"/>
                    <a:pt x="50" y="47"/>
                  </a:cubicBezTo>
                  <a:cubicBezTo>
                    <a:pt x="86" y="61"/>
                    <a:pt x="119" y="73"/>
                    <a:pt x="155" y="86"/>
                  </a:cubicBezTo>
                  <a:cubicBezTo>
                    <a:pt x="176" y="58"/>
                    <a:pt x="198" y="29"/>
                    <a:pt x="219" y="0"/>
                  </a:cubicBezTo>
                  <a:cubicBezTo>
                    <a:pt x="221" y="0"/>
                    <a:pt x="222" y="0"/>
                    <a:pt x="223" y="0"/>
                  </a:cubicBezTo>
                  <a:cubicBezTo>
                    <a:pt x="220" y="36"/>
                    <a:pt x="217" y="72"/>
                    <a:pt x="214" y="111"/>
                  </a:cubicBezTo>
                  <a:cubicBezTo>
                    <a:pt x="250" y="109"/>
                    <a:pt x="283" y="107"/>
                    <a:pt x="323" y="106"/>
                  </a:cubicBezTo>
                  <a:cubicBezTo>
                    <a:pt x="297" y="130"/>
                    <a:pt x="276" y="150"/>
                    <a:pt x="254" y="171"/>
                  </a:cubicBezTo>
                  <a:cubicBezTo>
                    <a:pt x="277" y="197"/>
                    <a:pt x="299" y="222"/>
                    <a:pt x="325" y="251"/>
                  </a:cubicBezTo>
                  <a:cubicBezTo>
                    <a:pt x="289" y="246"/>
                    <a:pt x="258" y="241"/>
                    <a:pt x="224" y="235"/>
                  </a:cubicBezTo>
                  <a:cubicBezTo>
                    <a:pt x="226" y="268"/>
                    <a:pt x="229" y="300"/>
                    <a:pt x="232" y="336"/>
                  </a:cubicBezTo>
                  <a:cubicBezTo>
                    <a:pt x="202" y="310"/>
                    <a:pt x="176" y="287"/>
                    <a:pt x="149" y="263"/>
                  </a:cubicBezTo>
                  <a:close/>
                  <a:moveTo>
                    <a:pt x="194" y="76"/>
                  </a:moveTo>
                  <a:cubicBezTo>
                    <a:pt x="193" y="76"/>
                    <a:pt x="192" y="76"/>
                    <a:pt x="191" y="76"/>
                  </a:cubicBezTo>
                  <a:cubicBezTo>
                    <a:pt x="186" y="82"/>
                    <a:pt x="181" y="88"/>
                    <a:pt x="177" y="95"/>
                  </a:cubicBezTo>
                  <a:cubicBezTo>
                    <a:pt x="169" y="110"/>
                    <a:pt x="159" y="114"/>
                    <a:pt x="142" y="106"/>
                  </a:cubicBezTo>
                  <a:cubicBezTo>
                    <a:pt x="126" y="98"/>
                    <a:pt x="108" y="93"/>
                    <a:pt x="88" y="86"/>
                  </a:cubicBezTo>
                  <a:cubicBezTo>
                    <a:pt x="98" y="113"/>
                    <a:pt x="107" y="137"/>
                    <a:pt x="116" y="161"/>
                  </a:cubicBezTo>
                  <a:cubicBezTo>
                    <a:pt x="99" y="168"/>
                    <a:pt x="83" y="175"/>
                    <a:pt x="64" y="183"/>
                  </a:cubicBezTo>
                  <a:cubicBezTo>
                    <a:pt x="90" y="191"/>
                    <a:pt x="112" y="199"/>
                    <a:pt x="134" y="206"/>
                  </a:cubicBezTo>
                  <a:cubicBezTo>
                    <a:pt x="125" y="225"/>
                    <a:pt x="118" y="241"/>
                    <a:pt x="107" y="263"/>
                  </a:cubicBezTo>
                  <a:cubicBezTo>
                    <a:pt x="125" y="252"/>
                    <a:pt x="138" y="244"/>
                    <a:pt x="152" y="236"/>
                  </a:cubicBezTo>
                  <a:cubicBezTo>
                    <a:pt x="169" y="251"/>
                    <a:pt x="186" y="265"/>
                    <a:pt x="205" y="282"/>
                  </a:cubicBezTo>
                  <a:cubicBezTo>
                    <a:pt x="203" y="256"/>
                    <a:pt x="201" y="233"/>
                    <a:pt x="199" y="209"/>
                  </a:cubicBezTo>
                  <a:cubicBezTo>
                    <a:pt x="222" y="213"/>
                    <a:pt x="243" y="216"/>
                    <a:pt x="267" y="219"/>
                  </a:cubicBezTo>
                  <a:cubicBezTo>
                    <a:pt x="251" y="201"/>
                    <a:pt x="238" y="185"/>
                    <a:pt x="223" y="168"/>
                  </a:cubicBezTo>
                  <a:cubicBezTo>
                    <a:pt x="235" y="156"/>
                    <a:pt x="247" y="145"/>
                    <a:pt x="260" y="133"/>
                  </a:cubicBezTo>
                  <a:cubicBezTo>
                    <a:pt x="236" y="133"/>
                    <a:pt x="214" y="133"/>
                    <a:pt x="190" y="133"/>
                  </a:cubicBezTo>
                  <a:cubicBezTo>
                    <a:pt x="192" y="113"/>
                    <a:pt x="193" y="95"/>
                    <a:pt x="194" y="7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0"/>
            <p:cNvSpPr/>
            <p:nvPr/>
          </p:nvSpPr>
          <p:spPr>
            <a:xfrm>
              <a:off x="8301038" y="5305426"/>
              <a:ext cx="635000" cy="633413"/>
            </a:xfrm>
            <a:custGeom>
              <a:rect b="b" l="l" r="r" t="t"/>
              <a:pathLst>
                <a:path extrusionOk="0" h="168" w="169">
                  <a:moveTo>
                    <a:pt x="85" y="0"/>
                  </a:moveTo>
                  <a:cubicBezTo>
                    <a:pt x="131" y="0"/>
                    <a:pt x="169" y="38"/>
                    <a:pt x="168" y="84"/>
                  </a:cubicBezTo>
                  <a:cubicBezTo>
                    <a:pt x="168" y="130"/>
                    <a:pt x="129" y="168"/>
                    <a:pt x="84" y="168"/>
                  </a:cubicBezTo>
                  <a:cubicBezTo>
                    <a:pt x="38" y="167"/>
                    <a:pt x="0" y="129"/>
                    <a:pt x="1" y="83"/>
                  </a:cubicBezTo>
                  <a:cubicBezTo>
                    <a:pt x="1" y="37"/>
                    <a:pt x="38" y="0"/>
                    <a:pt x="85" y="0"/>
                  </a:cubicBezTo>
                  <a:close/>
                  <a:moveTo>
                    <a:pt x="124" y="83"/>
                  </a:moveTo>
                  <a:cubicBezTo>
                    <a:pt x="123" y="63"/>
                    <a:pt x="104" y="44"/>
                    <a:pt x="83" y="45"/>
                  </a:cubicBezTo>
                  <a:cubicBezTo>
                    <a:pt x="63" y="45"/>
                    <a:pt x="44" y="65"/>
                    <a:pt x="45" y="85"/>
                  </a:cubicBezTo>
                  <a:cubicBezTo>
                    <a:pt x="46" y="105"/>
                    <a:pt x="65" y="123"/>
                    <a:pt x="84" y="123"/>
                  </a:cubicBezTo>
                  <a:cubicBezTo>
                    <a:pt x="105" y="123"/>
                    <a:pt x="124" y="103"/>
                    <a:pt x="124" y="83"/>
                  </a:cubicBezTo>
                  <a:close/>
                </a:path>
              </a:pathLst>
            </a:custGeom>
            <a:solidFill>
              <a:srgbClr val="2926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0"/>
            <p:cNvSpPr/>
            <p:nvPr/>
          </p:nvSpPr>
          <p:spPr>
            <a:xfrm>
              <a:off x="10210800" y="5305426"/>
              <a:ext cx="635000" cy="633413"/>
            </a:xfrm>
            <a:custGeom>
              <a:rect b="b" l="l" r="r" t="t"/>
              <a:pathLst>
                <a:path extrusionOk="0" h="168" w="169">
                  <a:moveTo>
                    <a:pt x="169" y="84"/>
                  </a:moveTo>
                  <a:cubicBezTo>
                    <a:pt x="168" y="130"/>
                    <a:pt x="130" y="168"/>
                    <a:pt x="84" y="168"/>
                  </a:cubicBezTo>
                  <a:cubicBezTo>
                    <a:pt x="38" y="168"/>
                    <a:pt x="0" y="129"/>
                    <a:pt x="1" y="83"/>
                  </a:cubicBezTo>
                  <a:cubicBezTo>
                    <a:pt x="1" y="37"/>
                    <a:pt x="39" y="0"/>
                    <a:pt x="85" y="0"/>
                  </a:cubicBezTo>
                  <a:cubicBezTo>
                    <a:pt x="132" y="1"/>
                    <a:pt x="169" y="38"/>
                    <a:pt x="169" y="84"/>
                  </a:cubicBezTo>
                  <a:close/>
                  <a:moveTo>
                    <a:pt x="85" y="123"/>
                  </a:moveTo>
                  <a:cubicBezTo>
                    <a:pt x="105" y="123"/>
                    <a:pt x="124" y="104"/>
                    <a:pt x="124" y="83"/>
                  </a:cubicBezTo>
                  <a:cubicBezTo>
                    <a:pt x="124" y="63"/>
                    <a:pt x="104" y="44"/>
                    <a:pt x="84" y="45"/>
                  </a:cubicBezTo>
                  <a:cubicBezTo>
                    <a:pt x="64" y="45"/>
                    <a:pt x="46" y="63"/>
                    <a:pt x="45" y="83"/>
                  </a:cubicBezTo>
                  <a:cubicBezTo>
                    <a:pt x="45" y="104"/>
                    <a:pt x="64" y="123"/>
                    <a:pt x="85" y="123"/>
                  </a:cubicBezTo>
                  <a:close/>
                </a:path>
              </a:pathLst>
            </a:custGeom>
            <a:solidFill>
              <a:srgbClr val="2926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0"/>
            <p:cNvSpPr/>
            <p:nvPr/>
          </p:nvSpPr>
          <p:spPr>
            <a:xfrm>
              <a:off x="7313613" y="4100513"/>
              <a:ext cx="385762" cy="381000"/>
            </a:xfrm>
            <a:custGeom>
              <a:rect b="b" l="l" r="r" t="t"/>
              <a:pathLst>
                <a:path extrusionOk="0" h="101" w="103">
                  <a:moveTo>
                    <a:pt x="51" y="0"/>
                  </a:moveTo>
                  <a:cubicBezTo>
                    <a:pt x="79" y="0"/>
                    <a:pt x="101" y="21"/>
                    <a:pt x="102" y="49"/>
                  </a:cubicBezTo>
                  <a:cubicBezTo>
                    <a:pt x="103" y="78"/>
                    <a:pt x="79" y="101"/>
                    <a:pt x="50" y="100"/>
                  </a:cubicBezTo>
                  <a:cubicBezTo>
                    <a:pt x="22" y="100"/>
                    <a:pt x="0" y="78"/>
                    <a:pt x="0" y="50"/>
                  </a:cubicBezTo>
                  <a:cubicBezTo>
                    <a:pt x="0" y="22"/>
                    <a:pt x="23" y="0"/>
                    <a:pt x="51" y="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1"/>
          <p:cNvSpPr/>
          <p:nvPr/>
        </p:nvSpPr>
        <p:spPr>
          <a:xfrm>
            <a:off x="6028506" y="1"/>
            <a:ext cx="6163494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1"/>
          <p:cNvSpPr txBox="1"/>
          <p:nvPr>
            <p:ph idx="1" type="body"/>
          </p:nvPr>
        </p:nvSpPr>
        <p:spPr>
          <a:xfrm>
            <a:off x="413429" y="362320"/>
            <a:ext cx="4350204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1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E3A26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73" name="Google Shape;473;p11"/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474" name="Google Shape;474;p11"/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475" name="Google Shape;475;p11"/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476" name="Google Shape;476;p11"/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477" name="Google Shape;477;p11"/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11"/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481" name="Google Shape;481;p11"/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482" name="Google Shape;482;p11"/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483" name="Google Shape;483;p11"/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484" name="Google Shape;484;p11"/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7641064" y="5456696"/>
            <a:ext cx="3933092" cy="793957"/>
            <a:chOff x="1985513" y="4307149"/>
            <a:chExt cx="2380861" cy="793957"/>
          </a:xfrm>
        </p:grpSpPr>
        <p:sp>
          <p:nvSpPr>
            <p:cNvPr id="488" name="Google Shape;488;p11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89" name="Google Shape;489;p11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"/>
          <p:cNvSpPr/>
          <p:nvPr/>
        </p:nvSpPr>
        <p:spPr>
          <a:xfrm>
            <a:off x="4813300" y="1676400"/>
            <a:ext cx="2160588" cy="411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1" name="Google Shape;49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8531" y="1635886"/>
            <a:ext cx="4582672" cy="5222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2"/>
          <p:cNvSpPr txBox="1"/>
          <p:nvPr>
            <p:ph idx="1" type="body"/>
          </p:nvPr>
        </p:nvSpPr>
        <p:spPr>
          <a:xfrm>
            <a:off x="743193" y="604296"/>
            <a:ext cx="8631753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497" name="Google Shape;497;p12"/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2"/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2"/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2"/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2"/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2"/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2"/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2"/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5" name="Google Shape;505;p12"/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506" name="Google Shape;506;p12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2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12"/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509" name="Google Shape;509;p12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2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" name="Google Shape;511;p12"/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512" name="Google Shape;512;p12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2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12"/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515" name="Google Shape;515;p12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2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12"/>
          <p:cNvSpPr/>
          <p:nvPr/>
        </p:nvSpPr>
        <p:spPr>
          <a:xfrm rot="8100000">
            <a:off x="6221685" y="1819473"/>
            <a:ext cx="574920" cy="574922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2"/>
          <p:cNvSpPr/>
          <p:nvPr/>
        </p:nvSpPr>
        <p:spPr>
          <a:xfrm rot="8100000">
            <a:off x="6295211" y="4291219"/>
            <a:ext cx="574920" cy="574922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2"/>
          <p:cNvSpPr/>
          <p:nvPr/>
        </p:nvSpPr>
        <p:spPr>
          <a:xfrm rot="8100000">
            <a:off x="8776948" y="1754657"/>
            <a:ext cx="574920" cy="574922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2"/>
          <p:cNvSpPr/>
          <p:nvPr/>
        </p:nvSpPr>
        <p:spPr>
          <a:xfrm rot="8100000">
            <a:off x="8784798" y="4259503"/>
            <a:ext cx="574920" cy="574922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1" name="Google Shape;5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6937" y="1881576"/>
            <a:ext cx="924170" cy="112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96984" y="1881576"/>
            <a:ext cx="924170" cy="112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874" y="4174616"/>
            <a:ext cx="924170" cy="112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9861" y="4174616"/>
            <a:ext cx="924170" cy="11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54" y="1701063"/>
            <a:ext cx="5801133" cy="4438216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13"/>
          <p:cNvSpPr txBox="1"/>
          <p:nvPr/>
        </p:nvSpPr>
        <p:spPr>
          <a:xfrm>
            <a:off x="514483" y="873896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758578" y="5088336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3"/>
          <p:cNvSpPr/>
          <p:nvPr/>
        </p:nvSpPr>
        <p:spPr>
          <a:xfrm flipH="1">
            <a:off x="758578" y="5464406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3"/>
          <p:cNvSpPr/>
          <p:nvPr/>
        </p:nvSpPr>
        <p:spPr>
          <a:xfrm flipH="1">
            <a:off x="758578" y="5840478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3"/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fmla="val 94773" name="adj"/>
            </a:avLst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3"/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fmla="val 95000" name="adj"/>
            </a:avLst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3"/>
          <p:cNvSpPr txBox="1"/>
          <p:nvPr/>
        </p:nvSpPr>
        <p:spPr>
          <a:xfrm>
            <a:off x="758578" y="2655054"/>
            <a:ext cx="4165847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537" name="Google Shape;537;p13"/>
          <p:cNvSpPr/>
          <p:nvPr>
            <p:ph idx="2" type="pic"/>
          </p:nvPr>
        </p:nvSpPr>
        <p:spPr>
          <a:xfrm>
            <a:off x="5610225" y="0"/>
            <a:ext cx="62061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538" name="Google Shape;53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45251" y="5602905"/>
            <a:ext cx="1060122" cy="1057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4"/>
          <p:cNvSpPr/>
          <p:nvPr/>
        </p:nvSpPr>
        <p:spPr>
          <a:xfrm>
            <a:off x="6800850" y="3019425"/>
            <a:ext cx="5391150" cy="3638550"/>
          </a:xfrm>
          <a:prstGeom prst="rect">
            <a:avLst/>
          </a:prstGeom>
          <a:solidFill>
            <a:srgbClr val="E3A260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4" name="Google Shape;544;p14"/>
          <p:cNvGrpSpPr/>
          <p:nvPr/>
        </p:nvGrpSpPr>
        <p:grpSpPr>
          <a:xfrm>
            <a:off x="7318150" y="3950036"/>
            <a:ext cx="4346312" cy="2494180"/>
            <a:chOff x="546760" y="2061666"/>
            <a:chExt cx="5152102" cy="2494180"/>
          </a:xfrm>
        </p:grpSpPr>
        <p:sp>
          <p:nvSpPr>
            <p:cNvPr id="545" name="Google Shape;545;p14"/>
            <p:cNvSpPr txBox="1"/>
            <p:nvPr/>
          </p:nvSpPr>
          <p:spPr>
            <a:xfrm>
              <a:off x="546760" y="3170851"/>
              <a:ext cx="5152102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4"/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 Presentation</a:t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7" name="Google Shape;547;p14"/>
          <p:cNvSpPr txBox="1"/>
          <p:nvPr/>
        </p:nvSpPr>
        <p:spPr>
          <a:xfrm>
            <a:off x="7318150" y="3242150"/>
            <a:ext cx="30171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$3,800,000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8" name="Google Shape;54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6501" y="181411"/>
            <a:ext cx="904864" cy="1103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388" y="1599186"/>
            <a:ext cx="5615924" cy="5058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C2C2C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5"/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5"/>
          <p:cNvSpPr txBox="1"/>
          <p:nvPr>
            <p:ph idx="1" type="body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757"/>
              </a:buClr>
              <a:buSzPts val="5400"/>
              <a:buFont typeface="Arial"/>
              <a:buNone/>
            </a:pPr>
            <a:r>
              <a:rPr lang="en-US">
                <a:solidFill>
                  <a:srgbClr val="595757"/>
                </a:solidFill>
              </a:rPr>
              <a:t>Infograp</a:t>
            </a:r>
            <a:r>
              <a:rPr lang="en-US">
                <a:solidFill>
                  <a:srgbClr val="E3A260"/>
                </a:solidFill>
              </a:rPr>
              <a:t>hic Style</a:t>
            </a:r>
            <a:endParaRPr/>
          </a:p>
        </p:txBody>
      </p:sp>
      <p:grpSp>
        <p:nvGrpSpPr>
          <p:cNvPr id="557" name="Google Shape;557;p15"/>
          <p:cNvGrpSpPr/>
          <p:nvPr/>
        </p:nvGrpSpPr>
        <p:grpSpPr>
          <a:xfrm>
            <a:off x="3757705" y="1555981"/>
            <a:ext cx="4676590" cy="4813077"/>
            <a:chOff x="2585991" y="2445792"/>
            <a:chExt cx="2830016" cy="2912612"/>
          </a:xfrm>
        </p:grpSpPr>
        <p:sp>
          <p:nvSpPr>
            <p:cNvPr id="558" name="Google Shape;558;p15"/>
            <p:cNvSpPr/>
            <p:nvPr/>
          </p:nvSpPr>
          <p:spPr>
            <a:xfrm>
              <a:off x="2585991" y="2445792"/>
              <a:ext cx="2830016" cy="2830016"/>
            </a:xfrm>
            <a:prstGeom prst="blockArc">
              <a:avLst>
                <a:gd fmla="val 5749470" name="adj1"/>
                <a:gd fmla="val 16195660" name="adj2"/>
                <a:gd fmla="val 4704" name="adj3"/>
              </a:avLst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5"/>
            <p:cNvSpPr/>
            <p:nvPr/>
          </p:nvSpPr>
          <p:spPr>
            <a:xfrm rot="5400000">
              <a:off x="3761449" y="5104467"/>
              <a:ext cx="309057" cy="198816"/>
            </a:xfrm>
            <a:prstGeom prst="triangle">
              <a:avLst>
                <a:gd fmla="val 50000" name="adj"/>
              </a:avLst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" name="Google Shape;560;p15"/>
          <p:cNvGrpSpPr/>
          <p:nvPr/>
        </p:nvGrpSpPr>
        <p:grpSpPr>
          <a:xfrm rot="10800000">
            <a:off x="3757705" y="1403265"/>
            <a:ext cx="4676590" cy="4813077"/>
            <a:chOff x="2585991" y="2445792"/>
            <a:chExt cx="2830016" cy="2912612"/>
          </a:xfrm>
        </p:grpSpPr>
        <p:sp>
          <p:nvSpPr>
            <p:cNvPr id="561" name="Google Shape;561;p15"/>
            <p:cNvSpPr/>
            <p:nvPr/>
          </p:nvSpPr>
          <p:spPr>
            <a:xfrm>
              <a:off x="2585991" y="2445792"/>
              <a:ext cx="2830016" cy="2830016"/>
            </a:xfrm>
            <a:prstGeom prst="blockArc">
              <a:avLst>
                <a:gd fmla="val 5749470" name="adj1"/>
                <a:gd fmla="val 16195660" name="adj2"/>
                <a:gd fmla="val 4704" name="adj3"/>
              </a:avLst>
            </a:prstGeom>
            <a:solidFill>
              <a:srgbClr val="E3A2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5"/>
            <p:cNvSpPr/>
            <p:nvPr/>
          </p:nvSpPr>
          <p:spPr>
            <a:xfrm rot="5400000">
              <a:off x="3761449" y="5104467"/>
              <a:ext cx="309057" cy="198816"/>
            </a:xfrm>
            <a:prstGeom prst="triangle">
              <a:avLst>
                <a:gd fmla="val 50000" name="adj"/>
              </a:avLst>
            </a:prstGeom>
            <a:solidFill>
              <a:srgbClr val="E3A2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15"/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564" name="Google Shape;564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6" name="Google Shape;566;p15"/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567" name="Google Shape;567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15"/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570" name="Google Shape;570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2" name="Google Shape;572;p15"/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573" name="Google Shape;573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5" name="Google Shape;575;p15"/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576" name="Google Shape;576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15"/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579" name="Google Shape;579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1" name="Google Shape;581;p15"/>
          <p:cNvSpPr/>
          <p:nvPr/>
        </p:nvSpPr>
        <p:spPr>
          <a:xfrm flipH="1">
            <a:off x="2819880" y="5889489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5"/>
          <p:cNvSpPr/>
          <p:nvPr/>
        </p:nvSpPr>
        <p:spPr>
          <a:xfrm rot="-2794009">
            <a:off x="8945708" y="5877739"/>
            <a:ext cx="376862" cy="372930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5"/>
          <p:cNvSpPr/>
          <p:nvPr/>
        </p:nvSpPr>
        <p:spPr>
          <a:xfrm rot="9900000">
            <a:off x="8905962" y="5086191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5"/>
          <p:cNvSpPr/>
          <p:nvPr/>
        </p:nvSpPr>
        <p:spPr>
          <a:xfrm>
            <a:off x="2865166" y="5103771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5"/>
          <p:cNvSpPr/>
          <p:nvPr/>
        </p:nvSpPr>
        <p:spPr>
          <a:xfrm>
            <a:off x="2844778" y="4272066"/>
            <a:ext cx="387172" cy="387172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5"/>
          <p:cNvSpPr/>
          <p:nvPr/>
        </p:nvSpPr>
        <p:spPr>
          <a:xfrm>
            <a:off x="8886050" y="4318051"/>
            <a:ext cx="435826" cy="295205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7" name="Google Shape;587;p15"/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588" name="Google Shape;588;p15"/>
            <p:cNvSpPr/>
            <p:nvPr/>
          </p:nvSpPr>
          <p:spPr>
            <a:xfrm rot="-5400000">
              <a:off x="2608811" y="2753216"/>
              <a:ext cx="859106" cy="81140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9" name="Google Shape;589;p15"/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590" name="Google Shape;590;p15"/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15"/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Title</a:t>
                </a: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2" name="Google Shape;592;p15"/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0"/>
          </a:xfrm>
        </p:grpSpPr>
        <p:sp>
          <p:nvSpPr>
            <p:cNvPr id="593" name="Google Shape;593;p15"/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4" name="Google Shape;594;p15"/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595" name="Google Shape;595;p15"/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15"/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Title</a:t>
                </a: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7" name="Google Shape;597;p15"/>
          <p:cNvGrpSpPr/>
          <p:nvPr/>
        </p:nvGrpSpPr>
        <p:grpSpPr>
          <a:xfrm>
            <a:off x="4443411" y="2593827"/>
            <a:ext cx="3586172" cy="2216024"/>
            <a:chOff x="581026" y="93663"/>
            <a:chExt cx="1292225" cy="798512"/>
          </a:xfrm>
        </p:grpSpPr>
        <p:sp>
          <p:nvSpPr>
            <p:cNvPr id="598" name="Google Shape;598;p15"/>
            <p:cNvSpPr/>
            <p:nvPr/>
          </p:nvSpPr>
          <p:spPr>
            <a:xfrm>
              <a:off x="1077913" y="419100"/>
              <a:ext cx="795338" cy="468312"/>
            </a:xfrm>
            <a:custGeom>
              <a:rect b="b" l="l" r="r" t="t"/>
              <a:pathLst>
                <a:path extrusionOk="0" h="401" w="683">
                  <a:moveTo>
                    <a:pt x="31" y="392"/>
                  </a:moveTo>
                  <a:cubicBezTo>
                    <a:pt x="41" y="371"/>
                    <a:pt x="35" y="352"/>
                    <a:pt x="24" y="334"/>
                  </a:cubicBezTo>
                  <a:cubicBezTo>
                    <a:pt x="22" y="330"/>
                    <a:pt x="20" y="326"/>
                    <a:pt x="17" y="323"/>
                  </a:cubicBezTo>
                  <a:cubicBezTo>
                    <a:pt x="0" y="302"/>
                    <a:pt x="0" y="279"/>
                    <a:pt x="9" y="255"/>
                  </a:cubicBezTo>
                  <a:cubicBezTo>
                    <a:pt x="12" y="249"/>
                    <a:pt x="15" y="243"/>
                    <a:pt x="18" y="236"/>
                  </a:cubicBezTo>
                  <a:cubicBezTo>
                    <a:pt x="20" y="228"/>
                    <a:pt x="25" y="225"/>
                    <a:pt x="33" y="223"/>
                  </a:cubicBezTo>
                  <a:cubicBezTo>
                    <a:pt x="42" y="222"/>
                    <a:pt x="51" y="220"/>
                    <a:pt x="56" y="210"/>
                  </a:cubicBezTo>
                  <a:cubicBezTo>
                    <a:pt x="57" y="207"/>
                    <a:pt x="65" y="206"/>
                    <a:pt x="69" y="207"/>
                  </a:cubicBezTo>
                  <a:cubicBezTo>
                    <a:pt x="79" y="210"/>
                    <a:pt x="88" y="214"/>
                    <a:pt x="97" y="217"/>
                  </a:cubicBezTo>
                  <a:cubicBezTo>
                    <a:pt x="97" y="217"/>
                    <a:pt x="98" y="217"/>
                    <a:pt x="98" y="216"/>
                  </a:cubicBezTo>
                  <a:cubicBezTo>
                    <a:pt x="104" y="201"/>
                    <a:pt x="117" y="192"/>
                    <a:pt x="131" y="183"/>
                  </a:cubicBezTo>
                  <a:cubicBezTo>
                    <a:pt x="137" y="179"/>
                    <a:pt x="142" y="174"/>
                    <a:pt x="145" y="167"/>
                  </a:cubicBezTo>
                  <a:cubicBezTo>
                    <a:pt x="153" y="144"/>
                    <a:pt x="162" y="121"/>
                    <a:pt x="171" y="99"/>
                  </a:cubicBezTo>
                  <a:cubicBezTo>
                    <a:pt x="175" y="87"/>
                    <a:pt x="183" y="79"/>
                    <a:pt x="194" y="74"/>
                  </a:cubicBezTo>
                  <a:cubicBezTo>
                    <a:pt x="248" y="47"/>
                    <a:pt x="303" y="26"/>
                    <a:pt x="361" y="14"/>
                  </a:cubicBezTo>
                  <a:cubicBezTo>
                    <a:pt x="383" y="9"/>
                    <a:pt x="406" y="6"/>
                    <a:pt x="428" y="3"/>
                  </a:cubicBezTo>
                  <a:cubicBezTo>
                    <a:pt x="449" y="0"/>
                    <a:pt x="467" y="8"/>
                    <a:pt x="480" y="25"/>
                  </a:cubicBezTo>
                  <a:cubicBezTo>
                    <a:pt x="488" y="35"/>
                    <a:pt x="497" y="46"/>
                    <a:pt x="505" y="57"/>
                  </a:cubicBezTo>
                  <a:cubicBezTo>
                    <a:pt x="514" y="69"/>
                    <a:pt x="525" y="74"/>
                    <a:pt x="541" y="73"/>
                  </a:cubicBezTo>
                  <a:cubicBezTo>
                    <a:pt x="562" y="71"/>
                    <a:pt x="584" y="70"/>
                    <a:pt x="606" y="70"/>
                  </a:cubicBezTo>
                  <a:cubicBezTo>
                    <a:pt x="626" y="69"/>
                    <a:pt x="632" y="74"/>
                    <a:pt x="638" y="92"/>
                  </a:cubicBezTo>
                  <a:cubicBezTo>
                    <a:pt x="644" y="110"/>
                    <a:pt x="649" y="128"/>
                    <a:pt x="655" y="145"/>
                  </a:cubicBezTo>
                  <a:cubicBezTo>
                    <a:pt x="656" y="145"/>
                    <a:pt x="658" y="145"/>
                    <a:pt x="659" y="145"/>
                  </a:cubicBezTo>
                  <a:cubicBezTo>
                    <a:pt x="667" y="144"/>
                    <a:pt x="672" y="147"/>
                    <a:pt x="674" y="155"/>
                  </a:cubicBezTo>
                  <a:cubicBezTo>
                    <a:pt x="677" y="167"/>
                    <a:pt x="679" y="179"/>
                    <a:pt x="681" y="191"/>
                  </a:cubicBezTo>
                  <a:cubicBezTo>
                    <a:pt x="683" y="201"/>
                    <a:pt x="679" y="207"/>
                    <a:pt x="669" y="211"/>
                  </a:cubicBezTo>
                  <a:cubicBezTo>
                    <a:pt x="655" y="216"/>
                    <a:pt x="641" y="220"/>
                    <a:pt x="626" y="225"/>
                  </a:cubicBezTo>
                  <a:cubicBezTo>
                    <a:pt x="624" y="217"/>
                    <a:pt x="623" y="211"/>
                    <a:pt x="621" y="205"/>
                  </a:cubicBezTo>
                  <a:cubicBezTo>
                    <a:pt x="619" y="216"/>
                    <a:pt x="618" y="227"/>
                    <a:pt x="614" y="238"/>
                  </a:cubicBezTo>
                  <a:cubicBezTo>
                    <a:pt x="605" y="265"/>
                    <a:pt x="584" y="280"/>
                    <a:pt x="556" y="285"/>
                  </a:cubicBezTo>
                  <a:cubicBezTo>
                    <a:pt x="540" y="288"/>
                    <a:pt x="526" y="282"/>
                    <a:pt x="513" y="271"/>
                  </a:cubicBezTo>
                  <a:cubicBezTo>
                    <a:pt x="488" y="249"/>
                    <a:pt x="481" y="218"/>
                    <a:pt x="494" y="186"/>
                  </a:cubicBezTo>
                  <a:cubicBezTo>
                    <a:pt x="496" y="182"/>
                    <a:pt x="498" y="178"/>
                    <a:pt x="499" y="174"/>
                  </a:cubicBezTo>
                  <a:cubicBezTo>
                    <a:pt x="487" y="180"/>
                    <a:pt x="478" y="199"/>
                    <a:pt x="478" y="216"/>
                  </a:cubicBezTo>
                  <a:cubicBezTo>
                    <a:pt x="478" y="233"/>
                    <a:pt x="484" y="248"/>
                    <a:pt x="491" y="264"/>
                  </a:cubicBezTo>
                  <a:cubicBezTo>
                    <a:pt x="403" y="290"/>
                    <a:pt x="315" y="316"/>
                    <a:pt x="227" y="342"/>
                  </a:cubicBezTo>
                  <a:cubicBezTo>
                    <a:pt x="223" y="328"/>
                    <a:pt x="219" y="314"/>
                    <a:pt x="215" y="301"/>
                  </a:cubicBezTo>
                  <a:cubicBezTo>
                    <a:pt x="214" y="301"/>
                    <a:pt x="213" y="301"/>
                    <a:pt x="212" y="301"/>
                  </a:cubicBezTo>
                  <a:cubicBezTo>
                    <a:pt x="213" y="304"/>
                    <a:pt x="213" y="307"/>
                    <a:pt x="213" y="309"/>
                  </a:cubicBezTo>
                  <a:cubicBezTo>
                    <a:pt x="221" y="344"/>
                    <a:pt x="209" y="373"/>
                    <a:pt x="181" y="394"/>
                  </a:cubicBezTo>
                  <a:cubicBezTo>
                    <a:pt x="179" y="396"/>
                    <a:pt x="177" y="397"/>
                    <a:pt x="175" y="397"/>
                  </a:cubicBezTo>
                  <a:cubicBezTo>
                    <a:pt x="158" y="399"/>
                    <a:pt x="141" y="400"/>
                    <a:pt x="124" y="401"/>
                  </a:cubicBezTo>
                  <a:cubicBezTo>
                    <a:pt x="124" y="398"/>
                    <a:pt x="123" y="396"/>
                    <a:pt x="123" y="395"/>
                  </a:cubicBezTo>
                  <a:cubicBezTo>
                    <a:pt x="119" y="392"/>
                    <a:pt x="115" y="390"/>
                    <a:pt x="112" y="387"/>
                  </a:cubicBezTo>
                  <a:cubicBezTo>
                    <a:pt x="91" y="368"/>
                    <a:pt x="83" y="345"/>
                    <a:pt x="86" y="318"/>
                  </a:cubicBezTo>
                  <a:cubicBezTo>
                    <a:pt x="86" y="314"/>
                    <a:pt x="87" y="311"/>
                    <a:pt x="87" y="308"/>
                  </a:cubicBezTo>
                  <a:cubicBezTo>
                    <a:pt x="87" y="307"/>
                    <a:pt x="87" y="307"/>
                    <a:pt x="86" y="307"/>
                  </a:cubicBezTo>
                  <a:cubicBezTo>
                    <a:pt x="72" y="332"/>
                    <a:pt x="78" y="356"/>
                    <a:pt x="91" y="381"/>
                  </a:cubicBezTo>
                  <a:cubicBezTo>
                    <a:pt x="72" y="387"/>
                    <a:pt x="53" y="396"/>
                    <a:pt x="31" y="392"/>
                  </a:cubicBezTo>
                  <a:close/>
                  <a:moveTo>
                    <a:pt x="289" y="66"/>
                  </a:moveTo>
                  <a:cubicBezTo>
                    <a:pt x="289" y="66"/>
                    <a:pt x="288" y="66"/>
                    <a:pt x="286" y="67"/>
                  </a:cubicBezTo>
                  <a:cubicBezTo>
                    <a:pt x="263" y="76"/>
                    <a:pt x="239" y="84"/>
                    <a:pt x="216" y="94"/>
                  </a:cubicBezTo>
                  <a:cubicBezTo>
                    <a:pt x="210" y="96"/>
                    <a:pt x="203" y="102"/>
                    <a:pt x="200" y="108"/>
                  </a:cubicBezTo>
                  <a:cubicBezTo>
                    <a:pt x="188" y="132"/>
                    <a:pt x="177" y="157"/>
                    <a:pt x="166" y="182"/>
                  </a:cubicBezTo>
                  <a:cubicBezTo>
                    <a:pt x="165" y="185"/>
                    <a:pt x="166" y="189"/>
                    <a:pt x="167" y="191"/>
                  </a:cubicBezTo>
                  <a:cubicBezTo>
                    <a:pt x="169" y="193"/>
                    <a:pt x="173" y="193"/>
                    <a:pt x="176" y="193"/>
                  </a:cubicBezTo>
                  <a:cubicBezTo>
                    <a:pt x="189" y="189"/>
                    <a:pt x="202" y="186"/>
                    <a:pt x="216" y="182"/>
                  </a:cubicBezTo>
                  <a:cubicBezTo>
                    <a:pt x="231" y="177"/>
                    <a:pt x="244" y="170"/>
                    <a:pt x="253" y="157"/>
                  </a:cubicBezTo>
                  <a:cubicBezTo>
                    <a:pt x="261" y="146"/>
                    <a:pt x="269" y="146"/>
                    <a:pt x="280" y="153"/>
                  </a:cubicBezTo>
                  <a:cubicBezTo>
                    <a:pt x="283" y="155"/>
                    <a:pt x="287" y="157"/>
                    <a:pt x="291" y="157"/>
                  </a:cubicBezTo>
                  <a:cubicBezTo>
                    <a:pt x="297" y="156"/>
                    <a:pt x="304" y="154"/>
                    <a:pt x="310" y="152"/>
                  </a:cubicBezTo>
                  <a:cubicBezTo>
                    <a:pt x="318" y="150"/>
                    <a:pt x="323" y="141"/>
                    <a:pt x="321" y="136"/>
                  </a:cubicBezTo>
                  <a:cubicBezTo>
                    <a:pt x="315" y="115"/>
                    <a:pt x="308" y="95"/>
                    <a:pt x="302" y="74"/>
                  </a:cubicBezTo>
                  <a:cubicBezTo>
                    <a:pt x="300" y="68"/>
                    <a:pt x="296" y="67"/>
                    <a:pt x="289" y="66"/>
                  </a:cubicBezTo>
                  <a:close/>
                  <a:moveTo>
                    <a:pt x="471" y="96"/>
                  </a:moveTo>
                  <a:cubicBezTo>
                    <a:pt x="470" y="95"/>
                    <a:pt x="470" y="92"/>
                    <a:pt x="468" y="90"/>
                  </a:cubicBezTo>
                  <a:cubicBezTo>
                    <a:pt x="457" y="76"/>
                    <a:pt x="447" y="61"/>
                    <a:pt x="434" y="48"/>
                  </a:cubicBezTo>
                  <a:cubicBezTo>
                    <a:pt x="425" y="38"/>
                    <a:pt x="413" y="32"/>
                    <a:pt x="398" y="37"/>
                  </a:cubicBezTo>
                  <a:cubicBezTo>
                    <a:pt x="377" y="43"/>
                    <a:pt x="355" y="47"/>
                    <a:pt x="334" y="52"/>
                  </a:cubicBezTo>
                  <a:cubicBezTo>
                    <a:pt x="325" y="54"/>
                    <a:pt x="321" y="58"/>
                    <a:pt x="323" y="65"/>
                  </a:cubicBezTo>
                  <a:cubicBezTo>
                    <a:pt x="330" y="86"/>
                    <a:pt x="336" y="108"/>
                    <a:pt x="343" y="130"/>
                  </a:cubicBezTo>
                  <a:cubicBezTo>
                    <a:pt x="345" y="138"/>
                    <a:pt x="352" y="141"/>
                    <a:pt x="360" y="139"/>
                  </a:cubicBezTo>
                  <a:cubicBezTo>
                    <a:pt x="374" y="135"/>
                    <a:pt x="387" y="131"/>
                    <a:pt x="401" y="127"/>
                  </a:cubicBezTo>
                  <a:cubicBezTo>
                    <a:pt x="421" y="121"/>
                    <a:pt x="440" y="115"/>
                    <a:pt x="460" y="109"/>
                  </a:cubicBezTo>
                  <a:cubicBezTo>
                    <a:pt x="466" y="107"/>
                    <a:pt x="471" y="104"/>
                    <a:pt x="471" y="96"/>
                  </a:cubicBezTo>
                  <a:close/>
                  <a:moveTo>
                    <a:pt x="180" y="330"/>
                  </a:moveTo>
                  <a:cubicBezTo>
                    <a:pt x="180" y="312"/>
                    <a:pt x="167" y="298"/>
                    <a:pt x="151" y="298"/>
                  </a:cubicBezTo>
                  <a:cubicBezTo>
                    <a:pt x="135" y="298"/>
                    <a:pt x="121" y="312"/>
                    <a:pt x="121" y="330"/>
                  </a:cubicBezTo>
                  <a:cubicBezTo>
                    <a:pt x="122" y="347"/>
                    <a:pt x="135" y="362"/>
                    <a:pt x="151" y="362"/>
                  </a:cubicBezTo>
                  <a:cubicBezTo>
                    <a:pt x="166" y="362"/>
                    <a:pt x="180" y="347"/>
                    <a:pt x="180" y="330"/>
                  </a:cubicBezTo>
                  <a:close/>
                  <a:moveTo>
                    <a:pt x="582" y="212"/>
                  </a:moveTo>
                  <a:cubicBezTo>
                    <a:pt x="582" y="195"/>
                    <a:pt x="569" y="182"/>
                    <a:pt x="554" y="182"/>
                  </a:cubicBezTo>
                  <a:cubicBezTo>
                    <a:pt x="538" y="182"/>
                    <a:pt x="524" y="197"/>
                    <a:pt x="524" y="214"/>
                  </a:cubicBezTo>
                  <a:cubicBezTo>
                    <a:pt x="524" y="232"/>
                    <a:pt x="537" y="245"/>
                    <a:pt x="553" y="245"/>
                  </a:cubicBezTo>
                  <a:cubicBezTo>
                    <a:pt x="569" y="245"/>
                    <a:pt x="582" y="229"/>
                    <a:pt x="582" y="2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5"/>
            <p:cNvSpPr/>
            <p:nvPr/>
          </p:nvSpPr>
          <p:spPr>
            <a:xfrm>
              <a:off x="581026" y="458788"/>
              <a:ext cx="511175" cy="433387"/>
            </a:xfrm>
            <a:custGeom>
              <a:rect b="b" l="l" r="r" t="t"/>
              <a:pathLst>
                <a:path extrusionOk="0" h="371" w="439">
                  <a:moveTo>
                    <a:pt x="382" y="362"/>
                  </a:moveTo>
                  <a:cubicBezTo>
                    <a:pt x="386" y="362"/>
                    <a:pt x="389" y="362"/>
                    <a:pt x="392" y="363"/>
                  </a:cubicBezTo>
                  <a:cubicBezTo>
                    <a:pt x="392" y="365"/>
                    <a:pt x="392" y="367"/>
                    <a:pt x="392" y="370"/>
                  </a:cubicBezTo>
                  <a:cubicBezTo>
                    <a:pt x="360" y="370"/>
                    <a:pt x="328" y="371"/>
                    <a:pt x="295" y="367"/>
                  </a:cubicBezTo>
                  <a:cubicBezTo>
                    <a:pt x="301" y="350"/>
                    <a:pt x="307" y="335"/>
                    <a:pt x="312" y="319"/>
                  </a:cubicBezTo>
                  <a:cubicBezTo>
                    <a:pt x="302" y="318"/>
                    <a:pt x="292" y="316"/>
                    <a:pt x="282" y="315"/>
                  </a:cubicBezTo>
                  <a:cubicBezTo>
                    <a:pt x="226" y="309"/>
                    <a:pt x="170" y="302"/>
                    <a:pt x="114" y="295"/>
                  </a:cubicBezTo>
                  <a:cubicBezTo>
                    <a:pt x="113" y="295"/>
                    <a:pt x="111" y="295"/>
                    <a:pt x="109" y="295"/>
                  </a:cubicBezTo>
                  <a:cubicBezTo>
                    <a:pt x="104" y="293"/>
                    <a:pt x="102" y="296"/>
                    <a:pt x="101" y="301"/>
                  </a:cubicBezTo>
                  <a:cubicBezTo>
                    <a:pt x="100" y="307"/>
                    <a:pt x="99" y="314"/>
                    <a:pt x="98" y="320"/>
                  </a:cubicBezTo>
                  <a:cubicBezTo>
                    <a:pt x="96" y="327"/>
                    <a:pt x="91" y="332"/>
                    <a:pt x="84" y="331"/>
                  </a:cubicBezTo>
                  <a:cubicBezTo>
                    <a:pt x="63" y="329"/>
                    <a:pt x="43" y="327"/>
                    <a:pt x="23" y="325"/>
                  </a:cubicBezTo>
                  <a:cubicBezTo>
                    <a:pt x="16" y="324"/>
                    <a:pt x="16" y="318"/>
                    <a:pt x="16" y="313"/>
                  </a:cubicBezTo>
                  <a:cubicBezTo>
                    <a:pt x="17" y="298"/>
                    <a:pt x="18" y="283"/>
                    <a:pt x="18" y="268"/>
                  </a:cubicBezTo>
                  <a:cubicBezTo>
                    <a:pt x="18" y="222"/>
                    <a:pt x="23" y="176"/>
                    <a:pt x="31" y="130"/>
                  </a:cubicBezTo>
                  <a:cubicBezTo>
                    <a:pt x="32" y="125"/>
                    <a:pt x="31" y="121"/>
                    <a:pt x="25" y="120"/>
                  </a:cubicBezTo>
                  <a:cubicBezTo>
                    <a:pt x="25" y="120"/>
                    <a:pt x="24" y="120"/>
                    <a:pt x="24" y="120"/>
                  </a:cubicBezTo>
                  <a:cubicBezTo>
                    <a:pt x="3" y="112"/>
                    <a:pt x="0" y="104"/>
                    <a:pt x="11" y="84"/>
                  </a:cubicBezTo>
                  <a:cubicBezTo>
                    <a:pt x="13" y="81"/>
                    <a:pt x="18" y="79"/>
                    <a:pt x="22" y="77"/>
                  </a:cubicBezTo>
                  <a:cubicBezTo>
                    <a:pt x="24" y="76"/>
                    <a:pt x="26" y="77"/>
                    <a:pt x="29" y="77"/>
                  </a:cubicBezTo>
                  <a:cubicBezTo>
                    <a:pt x="50" y="81"/>
                    <a:pt x="58" y="75"/>
                    <a:pt x="66" y="55"/>
                  </a:cubicBezTo>
                  <a:cubicBezTo>
                    <a:pt x="71" y="41"/>
                    <a:pt x="78" y="27"/>
                    <a:pt x="85" y="12"/>
                  </a:cubicBezTo>
                  <a:cubicBezTo>
                    <a:pt x="90" y="2"/>
                    <a:pt x="99" y="0"/>
                    <a:pt x="109" y="0"/>
                  </a:cubicBezTo>
                  <a:cubicBezTo>
                    <a:pt x="129" y="1"/>
                    <a:pt x="149" y="0"/>
                    <a:pt x="169" y="1"/>
                  </a:cubicBezTo>
                  <a:cubicBezTo>
                    <a:pt x="239" y="5"/>
                    <a:pt x="308" y="16"/>
                    <a:pt x="376" y="32"/>
                  </a:cubicBezTo>
                  <a:cubicBezTo>
                    <a:pt x="390" y="35"/>
                    <a:pt x="397" y="43"/>
                    <a:pt x="399" y="57"/>
                  </a:cubicBezTo>
                  <a:cubicBezTo>
                    <a:pt x="401" y="74"/>
                    <a:pt x="403" y="91"/>
                    <a:pt x="406" y="107"/>
                  </a:cubicBezTo>
                  <a:cubicBezTo>
                    <a:pt x="409" y="119"/>
                    <a:pt x="414" y="124"/>
                    <a:pt x="426" y="125"/>
                  </a:cubicBezTo>
                  <a:cubicBezTo>
                    <a:pt x="436" y="126"/>
                    <a:pt x="439" y="129"/>
                    <a:pt x="437" y="139"/>
                  </a:cubicBezTo>
                  <a:cubicBezTo>
                    <a:pt x="436" y="150"/>
                    <a:pt x="433" y="159"/>
                    <a:pt x="427" y="168"/>
                  </a:cubicBezTo>
                  <a:cubicBezTo>
                    <a:pt x="422" y="175"/>
                    <a:pt x="420" y="183"/>
                    <a:pt x="418" y="192"/>
                  </a:cubicBezTo>
                  <a:cubicBezTo>
                    <a:pt x="414" y="206"/>
                    <a:pt x="410" y="221"/>
                    <a:pt x="399" y="233"/>
                  </a:cubicBezTo>
                  <a:cubicBezTo>
                    <a:pt x="392" y="241"/>
                    <a:pt x="393" y="251"/>
                    <a:pt x="396" y="262"/>
                  </a:cubicBezTo>
                  <a:cubicBezTo>
                    <a:pt x="399" y="273"/>
                    <a:pt x="402" y="285"/>
                    <a:pt x="404" y="297"/>
                  </a:cubicBezTo>
                  <a:cubicBezTo>
                    <a:pt x="405" y="310"/>
                    <a:pt x="401" y="322"/>
                    <a:pt x="394" y="333"/>
                  </a:cubicBezTo>
                  <a:cubicBezTo>
                    <a:pt x="389" y="342"/>
                    <a:pt x="386" y="352"/>
                    <a:pt x="382" y="362"/>
                  </a:cubicBezTo>
                  <a:close/>
                  <a:moveTo>
                    <a:pt x="376" y="151"/>
                  </a:moveTo>
                  <a:cubicBezTo>
                    <a:pt x="372" y="126"/>
                    <a:pt x="369" y="101"/>
                    <a:pt x="365" y="76"/>
                  </a:cubicBezTo>
                  <a:cubicBezTo>
                    <a:pt x="364" y="72"/>
                    <a:pt x="358" y="68"/>
                    <a:pt x="353" y="66"/>
                  </a:cubicBezTo>
                  <a:cubicBezTo>
                    <a:pt x="350" y="64"/>
                    <a:pt x="346" y="64"/>
                    <a:pt x="342" y="63"/>
                  </a:cubicBezTo>
                  <a:cubicBezTo>
                    <a:pt x="291" y="51"/>
                    <a:pt x="240" y="44"/>
                    <a:pt x="188" y="40"/>
                  </a:cubicBezTo>
                  <a:cubicBezTo>
                    <a:pt x="167" y="39"/>
                    <a:pt x="147" y="39"/>
                    <a:pt x="126" y="38"/>
                  </a:cubicBezTo>
                  <a:cubicBezTo>
                    <a:pt x="117" y="37"/>
                    <a:pt x="111" y="40"/>
                    <a:pt x="108" y="49"/>
                  </a:cubicBezTo>
                  <a:cubicBezTo>
                    <a:pt x="99" y="70"/>
                    <a:pt x="89" y="90"/>
                    <a:pt x="79" y="110"/>
                  </a:cubicBezTo>
                  <a:cubicBezTo>
                    <a:pt x="79" y="112"/>
                    <a:pt x="78" y="114"/>
                    <a:pt x="77" y="116"/>
                  </a:cubicBezTo>
                  <a:cubicBezTo>
                    <a:pt x="103" y="118"/>
                    <a:pt x="127" y="120"/>
                    <a:pt x="152" y="122"/>
                  </a:cubicBezTo>
                  <a:cubicBezTo>
                    <a:pt x="185" y="124"/>
                    <a:pt x="218" y="127"/>
                    <a:pt x="252" y="130"/>
                  </a:cubicBezTo>
                  <a:cubicBezTo>
                    <a:pt x="277" y="133"/>
                    <a:pt x="302" y="136"/>
                    <a:pt x="327" y="131"/>
                  </a:cubicBezTo>
                  <a:cubicBezTo>
                    <a:pt x="335" y="129"/>
                    <a:pt x="344" y="132"/>
                    <a:pt x="349" y="138"/>
                  </a:cubicBezTo>
                  <a:cubicBezTo>
                    <a:pt x="356" y="147"/>
                    <a:pt x="364" y="150"/>
                    <a:pt x="376" y="151"/>
                  </a:cubicBezTo>
                  <a:close/>
                  <a:moveTo>
                    <a:pt x="94" y="215"/>
                  </a:moveTo>
                  <a:cubicBezTo>
                    <a:pt x="110" y="215"/>
                    <a:pt x="123" y="201"/>
                    <a:pt x="123" y="186"/>
                  </a:cubicBezTo>
                  <a:cubicBezTo>
                    <a:pt x="123" y="171"/>
                    <a:pt x="109" y="158"/>
                    <a:pt x="94" y="158"/>
                  </a:cubicBezTo>
                  <a:cubicBezTo>
                    <a:pt x="78" y="158"/>
                    <a:pt x="65" y="171"/>
                    <a:pt x="65" y="187"/>
                  </a:cubicBezTo>
                  <a:cubicBezTo>
                    <a:pt x="65" y="203"/>
                    <a:pt x="78" y="215"/>
                    <a:pt x="94" y="215"/>
                  </a:cubicBezTo>
                  <a:close/>
                  <a:moveTo>
                    <a:pt x="372" y="217"/>
                  </a:moveTo>
                  <a:cubicBezTo>
                    <a:pt x="372" y="200"/>
                    <a:pt x="362" y="188"/>
                    <a:pt x="348" y="188"/>
                  </a:cubicBezTo>
                  <a:cubicBezTo>
                    <a:pt x="333" y="187"/>
                    <a:pt x="319" y="201"/>
                    <a:pt x="319" y="216"/>
                  </a:cubicBezTo>
                  <a:cubicBezTo>
                    <a:pt x="319" y="232"/>
                    <a:pt x="332" y="245"/>
                    <a:pt x="348" y="245"/>
                  </a:cubicBezTo>
                  <a:cubicBezTo>
                    <a:pt x="363" y="246"/>
                    <a:pt x="372" y="236"/>
                    <a:pt x="372" y="2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5"/>
            <p:cNvSpPr/>
            <p:nvPr/>
          </p:nvSpPr>
          <p:spPr>
            <a:xfrm>
              <a:off x="823913" y="93663"/>
              <a:ext cx="614363" cy="384175"/>
            </a:xfrm>
            <a:custGeom>
              <a:rect b="b" l="l" r="r" t="t"/>
              <a:pathLst>
                <a:path extrusionOk="0" h="329" w="528">
                  <a:moveTo>
                    <a:pt x="441" y="270"/>
                  </a:moveTo>
                  <a:cubicBezTo>
                    <a:pt x="424" y="272"/>
                    <a:pt x="408" y="273"/>
                    <a:pt x="391" y="275"/>
                  </a:cubicBezTo>
                  <a:cubicBezTo>
                    <a:pt x="394" y="254"/>
                    <a:pt x="396" y="233"/>
                    <a:pt x="399" y="212"/>
                  </a:cubicBezTo>
                  <a:cubicBezTo>
                    <a:pt x="376" y="224"/>
                    <a:pt x="354" y="235"/>
                    <a:pt x="331" y="247"/>
                  </a:cubicBezTo>
                  <a:cubicBezTo>
                    <a:pt x="324" y="202"/>
                    <a:pt x="317" y="159"/>
                    <a:pt x="310" y="115"/>
                  </a:cubicBezTo>
                  <a:cubicBezTo>
                    <a:pt x="309" y="115"/>
                    <a:pt x="308" y="115"/>
                    <a:pt x="307" y="115"/>
                  </a:cubicBezTo>
                  <a:cubicBezTo>
                    <a:pt x="291" y="154"/>
                    <a:pt x="274" y="194"/>
                    <a:pt x="257" y="234"/>
                  </a:cubicBezTo>
                  <a:cubicBezTo>
                    <a:pt x="230" y="211"/>
                    <a:pt x="203" y="188"/>
                    <a:pt x="176" y="165"/>
                  </a:cubicBezTo>
                  <a:cubicBezTo>
                    <a:pt x="176" y="165"/>
                    <a:pt x="176" y="166"/>
                    <a:pt x="175" y="166"/>
                  </a:cubicBezTo>
                  <a:cubicBezTo>
                    <a:pt x="184" y="201"/>
                    <a:pt x="193" y="236"/>
                    <a:pt x="202" y="272"/>
                  </a:cubicBezTo>
                  <a:cubicBezTo>
                    <a:pt x="165" y="260"/>
                    <a:pt x="129" y="249"/>
                    <a:pt x="92" y="237"/>
                  </a:cubicBezTo>
                  <a:cubicBezTo>
                    <a:pt x="101" y="261"/>
                    <a:pt x="111" y="284"/>
                    <a:pt x="120" y="308"/>
                  </a:cubicBezTo>
                  <a:cubicBezTo>
                    <a:pt x="119" y="308"/>
                    <a:pt x="119" y="309"/>
                    <a:pt x="118" y="309"/>
                  </a:cubicBezTo>
                  <a:cubicBezTo>
                    <a:pt x="116" y="307"/>
                    <a:pt x="114" y="306"/>
                    <a:pt x="113" y="304"/>
                  </a:cubicBezTo>
                  <a:cubicBezTo>
                    <a:pt x="76" y="264"/>
                    <a:pt x="40" y="223"/>
                    <a:pt x="3" y="182"/>
                  </a:cubicBezTo>
                  <a:cubicBezTo>
                    <a:pt x="2" y="181"/>
                    <a:pt x="1" y="179"/>
                    <a:pt x="0" y="177"/>
                  </a:cubicBezTo>
                  <a:cubicBezTo>
                    <a:pt x="2" y="176"/>
                    <a:pt x="5" y="176"/>
                    <a:pt x="7" y="176"/>
                  </a:cubicBezTo>
                  <a:cubicBezTo>
                    <a:pt x="54" y="191"/>
                    <a:pt x="102" y="206"/>
                    <a:pt x="149" y="222"/>
                  </a:cubicBezTo>
                  <a:cubicBezTo>
                    <a:pt x="151" y="222"/>
                    <a:pt x="153" y="223"/>
                    <a:pt x="157" y="224"/>
                  </a:cubicBezTo>
                  <a:cubicBezTo>
                    <a:pt x="152" y="206"/>
                    <a:pt x="148" y="188"/>
                    <a:pt x="143" y="171"/>
                  </a:cubicBezTo>
                  <a:cubicBezTo>
                    <a:pt x="136" y="142"/>
                    <a:pt x="128" y="113"/>
                    <a:pt x="121" y="85"/>
                  </a:cubicBezTo>
                  <a:cubicBezTo>
                    <a:pt x="120" y="83"/>
                    <a:pt x="121" y="81"/>
                    <a:pt x="121" y="79"/>
                  </a:cubicBezTo>
                  <a:cubicBezTo>
                    <a:pt x="123" y="79"/>
                    <a:pt x="125" y="80"/>
                    <a:pt x="127" y="81"/>
                  </a:cubicBezTo>
                  <a:cubicBezTo>
                    <a:pt x="164" y="113"/>
                    <a:pt x="201" y="144"/>
                    <a:pt x="239" y="176"/>
                  </a:cubicBezTo>
                  <a:cubicBezTo>
                    <a:pt x="240" y="178"/>
                    <a:pt x="242" y="179"/>
                    <a:pt x="245" y="182"/>
                  </a:cubicBezTo>
                  <a:cubicBezTo>
                    <a:pt x="247" y="177"/>
                    <a:pt x="249" y="172"/>
                    <a:pt x="250" y="168"/>
                  </a:cubicBezTo>
                  <a:cubicBezTo>
                    <a:pt x="273" y="114"/>
                    <a:pt x="295" y="59"/>
                    <a:pt x="318" y="5"/>
                  </a:cubicBezTo>
                  <a:cubicBezTo>
                    <a:pt x="319" y="3"/>
                    <a:pt x="321" y="1"/>
                    <a:pt x="322" y="0"/>
                  </a:cubicBezTo>
                  <a:cubicBezTo>
                    <a:pt x="323" y="2"/>
                    <a:pt x="325" y="4"/>
                    <a:pt x="325" y="6"/>
                  </a:cubicBezTo>
                  <a:cubicBezTo>
                    <a:pt x="333" y="56"/>
                    <a:pt x="341" y="107"/>
                    <a:pt x="349" y="157"/>
                  </a:cubicBezTo>
                  <a:cubicBezTo>
                    <a:pt x="351" y="170"/>
                    <a:pt x="353" y="183"/>
                    <a:pt x="355" y="198"/>
                  </a:cubicBezTo>
                  <a:cubicBezTo>
                    <a:pt x="384" y="183"/>
                    <a:pt x="412" y="168"/>
                    <a:pt x="441" y="153"/>
                  </a:cubicBezTo>
                  <a:cubicBezTo>
                    <a:pt x="437" y="182"/>
                    <a:pt x="433" y="210"/>
                    <a:pt x="429" y="239"/>
                  </a:cubicBezTo>
                  <a:cubicBezTo>
                    <a:pt x="434" y="238"/>
                    <a:pt x="438" y="238"/>
                    <a:pt x="443" y="237"/>
                  </a:cubicBezTo>
                  <a:cubicBezTo>
                    <a:pt x="469" y="234"/>
                    <a:pt x="495" y="231"/>
                    <a:pt x="522" y="228"/>
                  </a:cubicBezTo>
                  <a:cubicBezTo>
                    <a:pt x="524" y="228"/>
                    <a:pt x="526" y="229"/>
                    <a:pt x="528" y="229"/>
                  </a:cubicBezTo>
                  <a:cubicBezTo>
                    <a:pt x="527" y="231"/>
                    <a:pt x="526" y="233"/>
                    <a:pt x="525" y="234"/>
                  </a:cubicBezTo>
                  <a:cubicBezTo>
                    <a:pt x="491" y="265"/>
                    <a:pt x="456" y="296"/>
                    <a:pt x="422" y="326"/>
                  </a:cubicBezTo>
                  <a:cubicBezTo>
                    <a:pt x="421" y="327"/>
                    <a:pt x="419" y="328"/>
                    <a:pt x="418" y="329"/>
                  </a:cubicBezTo>
                  <a:cubicBezTo>
                    <a:pt x="417" y="328"/>
                    <a:pt x="417" y="328"/>
                    <a:pt x="416" y="328"/>
                  </a:cubicBezTo>
                  <a:cubicBezTo>
                    <a:pt x="424" y="309"/>
                    <a:pt x="433" y="290"/>
                    <a:pt x="441" y="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5"/>
            <p:cNvSpPr/>
            <p:nvPr/>
          </p:nvSpPr>
          <p:spPr>
            <a:xfrm>
              <a:off x="1169988" y="511175"/>
              <a:ext cx="50800" cy="44450"/>
            </a:xfrm>
            <a:custGeom>
              <a:rect b="b" l="l" r="r" t="t"/>
              <a:pathLst>
                <a:path extrusionOk="0" h="38" w="43">
                  <a:moveTo>
                    <a:pt x="0" y="38"/>
                  </a:moveTo>
                  <a:cubicBezTo>
                    <a:pt x="7" y="25"/>
                    <a:pt x="12" y="13"/>
                    <a:pt x="18" y="0"/>
                  </a:cubicBezTo>
                  <a:cubicBezTo>
                    <a:pt x="26" y="8"/>
                    <a:pt x="34" y="14"/>
                    <a:pt x="41" y="22"/>
                  </a:cubicBezTo>
                  <a:cubicBezTo>
                    <a:pt x="43" y="24"/>
                    <a:pt x="42" y="31"/>
                    <a:pt x="41" y="35"/>
                  </a:cubicBezTo>
                  <a:cubicBezTo>
                    <a:pt x="41" y="36"/>
                    <a:pt x="37" y="38"/>
                    <a:pt x="34" y="38"/>
                  </a:cubicBezTo>
                  <a:cubicBezTo>
                    <a:pt x="24" y="38"/>
                    <a:pt x="13" y="38"/>
                    <a:pt x="0" y="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5"/>
            <p:cNvSpPr/>
            <p:nvPr/>
          </p:nvSpPr>
          <p:spPr>
            <a:xfrm>
              <a:off x="1127126" y="417513"/>
              <a:ext cx="47625" cy="52387"/>
            </a:xfrm>
            <a:custGeom>
              <a:rect b="b" l="l" r="r" t="t"/>
              <a:pathLst>
                <a:path extrusionOk="0" h="45" w="41">
                  <a:moveTo>
                    <a:pt x="0" y="17"/>
                  </a:moveTo>
                  <a:cubicBezTo>
                    <a:pt x="10" y="11"/>
                    <a:pt x="18" y="5"/>
                    <a:pt x="27" y="1"/>
                  </a:cubicBezTo>
                  <a:cubicBezTo>
                    <a:pt x="30" y="0"/>
                    <a:pt x="36" y="3"/>
                    <a:pt x="40" y="5"/>
                  </a:cubicBezTo>
                  <a:cubicBezTo>
                    <a:pt x="41" y="5"/>
                    <a:pt x="41" y="10"/>
                    <a:pt x="41" y="12"/>
                  </a:cubicBezTo>
                  <a:cubicBezTo>
                    <a:pt x="38" y="23"/>
                    <a:pt x="34" y="33"/>
                    <a:pt x="31" y="45"/>
                  </a:cubicBezTo>
                  <a:cubicBezTo>
                    <a:pt x="20" y="35"/>
                    <a:pt x="11" y="26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5"/>
            <p:cNvSpPr/>
            <p:nvPr/>
          </p:nvSpPr>
          <p:spPr>
            <a:xfrm>
              <a:off x="1146176" y="600075"/>
              <a:ext cx="52388" cy="49212"/>
            </a:xfrm>
            <a:custGeom>
              <a:rect b="b" l="l" r="r" t="t"/>
              <a:pathLst>
                <a:path extrusionOk="0" h="42" w="45">
                  <a:moveTo>
                    <a:pt x="0" y="13"/>
                  </a:moveTo>
                  <a:cubicBezTo>
                    <a:pt x="4" y="11"/>
                    <a:pt x="7" y="9"/>
                    <a:pt x="11" y="7"/>
                  </a:cubicBezTo>
                  <a:cubicBezTo>
                    <a:pt x="27" y="0"/>
                    <a:pt x="44" y="10"/>
                    <a:pt x="45" y="28"/>
                  </a:cubicBezTo>
                  <a:cubicBezTo>
                    <a:pt x="45" y="32"/>
                    <a:pt x="41" y="37"/>
                    <a:pt x="39" y="41"/>
                  </a:cubicBezTo>
                  <a:cubicBezTo>
                    <a:pt x="38" y="42"/>
                    <a:pt x="33" y="41"/>
                    <a:pt x="32" y="39"/>
                  </a:cubicBezTo>
                  <a:cubicBezTo>
                    <a:pt x="26" y="35"/>
                    <a:pt x="22" y="30"/>
                    <a:pt x="17" y="26"/>
                  </a:cubicBezTo>
                  <a:cubicBezTo>
                    <a:pt x="12" y="21"/>
                    <a:pt x="6" y="18"/>
                    <a:pt x="0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5"/>
            <p:cNvSpPr/>
            <p:nvPr/>
          </p:nvSpPr>
          <p:spPr>
            <a:xfrm>
              <a:off x="1055688" y="469900"/>
              <a:ext cx="50800" cy="47625"/>
            </a:xfrm>
            <a:custGeom>
              <a:rect b="b" l="l" r="r" t="t"/>
              <a:pathLst>
                <a:path extrusionOk="0" h="41" w="43">
                  <a:moveTo>
                    <a:pt x="41" y="0"/>
                  </a:moveTo>
                  <a:cubicBezTo>
                    <a:pt x="42" y="5"/>
                    <a:pt x="43" y="10"/>
                    <a:pt x="42" y="14"/>
                  </a:cubicBezTo>
                  <a:cubicBezTo>
                    <a:pt x="41" y="30"/>
                    <a:pt x="25" y="41"/>
                    <a:pt x="10" y="35"/>
                  </a:cubicBezTo>
                  <a:cubicBezTo>
                    <a:pt x="6" y="34"/>
                    <a:pt x="3" y="29"/>
                    <a:pt x="1" y="24"/>
                  </a:cubicBezTo>
                  <a:cubicBezTo>
                    <a:pt x="0" y="24"/>
                    <a:pt x="5" y="19"/>
                    <a:pt x="9" y="17"/>
                  </a:cubicBezTo>
                  <a:cubicBezTo>
                    <a:pt x="19" y="11"/>
                    <a:pt x="30" y="6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5"/>
            <p:cNvSpPr/>
            <p:nvPr/>
          </p:nvSpPr>
          <p:spPr>
            <a:xfrm>
              <a:off x="1106488" y="542925"/>
              <a:ext cx="36513" cy="52387"/>
            </a:xfrm>
            <a:custGeom>
              <a:rect b="b" l="l" r="r" t="t"/>
              <a:pathLst>
                <a:path extrusionOk="0" h="45" w="31">
                  <a:moveTo>
                    <a:pt x="0" y="0"/>
                  </a:moveTo>
                  <a:cubicBezTo>
                    <a:pt x="21" y="5"/>
                    <a:pt x="29" y="16"/>
                    <a:pt x="31" y="40"/>
                  </a:cubicBezTo>
                  <a:cubicBezTo>
                    <a:pt x="24" y="42"/>
                    <a:pt x="17" y="43"/>
                    <a:pt x="9" y="45"/>
                  </a:cubicBezTo>
                  <a:cubicBezTo>
                    <a:pt x="6" y="30"/>
                    <a:pt x="3" y="1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5"/>
            <p:cNvSpPr/>
            <p:nvPr/>
          </p:nvSpPr>
          <p:spPr>
            <a:xfrm>
              <a:off x="1122363" y="503238"/>
              <a:ext cx="25400" cy="25400"/>
            </a:xfrm>
            <a:custGeom>
              <a:rect b="b" l="l" r="r" t="t"/>
              <a:pathLst>
                <a:path extrusionOk="0" h="22" w="22">
                  <a:moveTo>
                    <a:pt x="11" y="22"/>
                  </a:moveTo>
                  <a:cubicBezTo>
                    <a:pt x="0" y="16"/>
                    <a:pt x="0" y="13"/>
                    <a:pt x="9" y="0"/>
                  </a:cubicBezTo>
                  <a:cubicBezTo>
                    <a:pt x="13" y="2"/>
                    <a:pt x="17" y="4"/>
                    <a:pt x="22" y="6"/>
                  </a:cubicBezTo>
                  <a:cubicBezTo>
                    <a:pt x="18" y="12"/>
                    <a:pt x="15" y="17"/>
                    <a:pt x="11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6"/>
          <p:cNvSpPr txBox="1"/>
          <p:nvPr>
            <p:ph type="title"/>
          </p:nvPr>
        </p:nvSpPr>
        <p:spPr>
          <a:xfrm>
            <a:off x="693322" y="822178"/>
            <a:ext cx="5955128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2" name="Google Shape;612;p16"/>
          <p:cNvGrpSpPr/>
          <p:nvPr/>
        </p:nvGrpSpPr>
        <p:grpSpPr>
          <a:xfrm>
            <a:off x="697117" y="1567420"/>
            <a:ext cx="5767057" cy="2343165"/>
            <a:chOff x="623091" y="2383435"/>
            <a:chExt cx="6301148" cy="2343165"/>
          </a:xfrm>
        </p:grpSpPr>
        <p:sp>
          <p:nvSpPr>
            <p:cNvPr id="613" name="Google Shape;613;p16"/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  <p:sp>
          <p:nvSpPr>
            <p:cNvPr id="614" name="Google Shape;614;p16"/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3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</a:t>
              </a:r>
              <a:endParaRPr/>
            </a:p>
            <a:p>
              <a:pPr indent="0" lvl="0" marL="0" marR="0" rtl="0" algn="l">
                <a:lnSpc>
                  <a:spcPct val="103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5" name="Google Shape;615;p16"/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6"/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6"/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6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6"/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16"/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6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16"/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16"/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6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6"/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16"/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16"/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6"/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6"/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7" name="Google Shape;6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4481" y="403702"/>
            <a:ext cx="3531878" cy="3531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7"/>
          <p:cNvSpPr txBox="1"/>
          <p:nvPr>
            <p:ph idx="1" type="body"/>
          </p:nvPr>
        </p:nvSpPr>
        <p:spPr>
          <a:xfrm>
            <a:off x="707339" y="476411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633" name="Google Shape;633;p17"/>
          <p:cNvGraphicFramePr/>
          <p:nvPr/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34" name="Google Shape;634;p17"/>
          <p:cNvGraphicFramePr/>
          <p:nvPr/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635" name="Google Shape;635;p17"/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4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7"/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7"/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7"/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639" name="Google Shape;639;p17"/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7"/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7"/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7"/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3" name="Google Shape;643;p17"/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644" name="Google Shape;644;p17"/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645" name="Google Shape;645;p17"/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rgbClr val="E3A2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7"/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7" name="Google Shape;647;p17"/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648" name="Google Shape;648;p17"/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7"/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0" name="Google Shape;650;p17"/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651" name="Google Shape;651;p17"/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designed..  </a:t>
            </a:r>
            <a:endParaRPr/>
          </a:p>
        </p:txBody>
      </p:sp>
      <p:pic>
        <p:nvPicPr>
          <p:cNvPr id="652" name="Google Shape;65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15088" y="124606"/>
            <a:ext cx="1535739" cy="15357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3" name="Google Shape;653;p17"/>
          <p:cNvGrpSpPr/>
          <p:nvPr/>
        </p:nvGrpSpPr>
        <p:grpSpPr>
          <a:xfrm>
            <a:off x="6018806" y="1454311"/>
            <a:ext cx="5264151" cy="3548063"/>
            <a:chOff x="13564762" y="1389313"/>
            <a:chExt cx="5264151" cy="3548063"/>
          </a:xfrm>
        </p:grpSpPr>
        <p:sp>
          <p:nvSpPr>
            <p:cNvPr id="654" name="Google Shape;654;p17"/>
            <p:cNvSpPr/>
            <p:nvPr/>
          </p:nvSpPr>
          <p:spPr>
            <a:xfrm>
              <a:off x="13564762" y="2906963"/>
              <a:ext cx="3946525" cy="2030413"/>
            </a:xfrm>
            <a:custGeom>
              <a:rect b="b" l="l" r="r" t="t"/>
              <a:pathLst>
                <a:path extrusionOk="0" h="975" w="1896">
                  <a:moveTo>
                    <a:pt x="1726" y="803"/>
                  </a:moveTo>
                  <a:cubicBezTo>
                    <a:pt x="1682" y="922"/>
                    <a:pt x="1611" y="975"/>
                    <a:pt x="1500" y="971"/>
                  </a:cubicBezTo>
                  <a:cubicBezTo>
                    <a:pt x="1412" y="968"/>
                    <a:pt x="1337" y="903"/>
                    <a:pt x="1309" y="804"/>
                  </a:cubicBezTo>
                  <a:cubicBezTo>
                    <a:pt x="1069" y="804"/>
                    <a:pt x="828" y="804"/>
                    <a:pt x="587" y="804"/>
                  </a:cubicBezTo>
                  <a:cubicBezTo>
                    <a:pt x="551" y="915"/>
                    <a:pt x="478" y="972"/>
                    <a:pt x="373" y="971"/>
                  </a:cubicBezTo>
                  <a:cubicBezTo>
                    <a:pt x="278" y="970"/>
                    <a:pt x="203" y="908"/>
                    <a:pt x="171" y="803"/>
                  </a:cubicBezTo>
                  <a:cubicBezTo>
                    <a:pt x="131" y="803"/>
                    <a:pt x="89" y="803"/>
                    <a:pt x="48" y="803"/>
                  </a:cubicBezTo>
                  <a:cubicBezTo>
                    <a:pt x="15" y="802"/>
                    <a:pt x="0" y="788"/>
                    <a:pt x="0" y="755"/>
                  </a:cubicBezTo>
                  <a:cubicBezTo>
                    <a:pt x="0" y="670"/>
                    <a:pt x="0" y="586"/>
                    <a:pt x="0" y="502"/>
                  </a:cubicBezTo>
                  <a:cubicBezTo>
                    <a:pt x="1" y="414"/>
                    <a:pt x="76" y="341"/>
                    <a:pt x="164" y="340"/>
                  </a:cubicBezTo>
                  <a:cubicBezTo>
                    <a:pt x="200" y="339"/>
                    <a:pt x="242" y="349"/>
                    <a:pt x="272" y="334"/>
                  </a:cubicBezTo>
                  <a:cubicBezTo>
                    <a:pt x="301" y="320"/>
                    <a:pt x="317" y="280"/>
                    <a:pt x="339" y="251"/>
                  </a:cubicBezTo>
                  <a:cubicBezTo>
                    <a:pt x="382" y="194"/>
                    <a:pt x="426" y="137"/>
                    <a:pt x="468" y="78"/>
                  </a:cubicBezTo>
                  <a:cubicBezTo>
                    <a:pt x="505" y="26"/>
                    <a:pt x="556" y="0"/>
                    <a:pt x="620" y="0"/>
                  </a:cubicBezTo>
                  <a:cubicBezTo>
                    <a:pt x="815" y="1"/>
                    <a:pt x="1011" y="1"/>
                    <a:pt x="1207" y="3"/>
                  </a:cubicBezTo>
                  <a:cubicBezTo>
                    <a:pt x="1265" y="4"/>
                    <a:pt x="1309" y="34"/>
                    <a:pt x="1343" y="81"/>
                  </a:cubicBezTo>
                  <a:cubicBezTo>
                    <a:pt x="1403" y="161"/>
                    <a:pt x="1464" y="240"/>
                    <a:pt x="1523" y="320"/>
                  </a:cubicBezTo>
                  <a:cubicBezTo>
                    <a:pt x="1534" y="334"/>
                    <a:pt x="1544" y="340"/>
                    <a:pt x="1562" y="340"/>
                  </a:cubicBezTo>
                  <a:cubicBezTo>
                    <a:pt x="1618" y="339"/>
                    <a:pt x="1674" y="339"/>
                    <a:pt x="1731" y="340"/>
                  </a:cubicBezTo>
                  <a:cubicBezTo>
                    <a:pt x="1821" y="340"/>
                    <a:pt x="1895" y="414"/>
                    <a:pt x="1895" y="504"/>
                  </a:cubicBezTo>
                  <a:cubicBezTo>
                    <a:pt x="1896" y="587"/>
                    <a:pt x="1896" y="670"/>
                    <a:pt x="1895" y="753"/>
                  </a:cubicBezTo>
                  <a:cubicBezTo>
                    <a:pt x="1895" y="788"/>
                    <a:pt x="1881" y="803"/>
                    <a:pt x="1846" y="803"/>
                  </a:cubicBezTo>
                  <a:cubicBezTo>
                    <a:pt x="1806" y="803"/>
                    <a:pt x="1765" y="803"/>
                    <a:pt x="1726" y="803"/>
                  </a:cubicBezTo>
                  <a:close/>
                  <a:moveTo>
                    <a:pt x="1308" y="717"/>
                  </a:moveTo>
                  <a:cubicBezTo>
                    <a:pt x="1342" y="615"/>
                    <a:pt x="1413" y="554"/>
                    <a:pt x="1501" y="550"/>
                  </a:cubicBezTo>
                  <a:cubicBezTo>
                    <a:pt x="1548" y="548"/>
                    <a:pt x="1592" y="558"/>
                    <a:pt x="1631" y="584"/>
                  </a:cubicBezTo>
                  <a:cubicBezTo>
                    <a:pt x="1680" y="616"/>
                    <a:pt x="1710" y="661"/>
                    <a:pt x="1724" y="717"/>
                  </a:cubicBezTo>
                  <a:cubicBezTo>
                    <a:pt x="1754" y="717"/>
                    <a:pt x="1781" y="717"/>
                    <a:pt x="1811" y="717"/>
                  </a:cubicBezTo>
                  <a:cubicBezTo>
                    <a:pt x="1811" y="651"/>
                    <a:pt x="1811" y="587"/>
                    <a:pt x="1811" y="522"/>
                  </a:cubicBezTo>
                  <a:cubicBezTo>
                    <a:pt x="1811" y="457"/>
                    <a:pt x="1777" y="424"/>
                    <a:pt x="1712" y="424"/>
                  </a:cubicBezTo>
                  <a:cubicBezTo>
                    <a:pt x="1460" y="424"/>
                    <a:pt x="1209" y="424"/>
                    <a:pt x="957" y="424"/>
                  </a:cubicBezTo>
                  <a:cubicBezTo>
                    <a:pt x="948" y="424"/>
                    <a:pt x="939" y="425"/>
                    <a:pt x="931" y="425"/>
                  </a:cubicBezTo>
                  <a:cubicBezTo>
                    <a:pt x="931" y="524"/>
                    <a:pt x="931" y="620"/>
                    <a:pt x="931" y="717"/>
                  </a:cubicBezTo>
                  <a:cubicBezTo>
                    <a:pt x="1058" y="717"/>
                    <a:pt x="1183" y="717"/>
                    <a:pt x="1308" y="717"/>
                  </a:cubicBezTo>
                  <a:close/>
                  <a:moveTo>
                    <a:pt x="843" y="427"/>
                  </a:moveTo>
                  <a:cubicBezTo>
                    <a:pt x="838" y="425"/>
                    <a:pt x="837" y="424"/>
                    <a:pt x="835" y="424"/>
                  </a:cubicBezTo>
                  <a:cubicBezTo>
                    <a:pt x="613" y="424"/>
                    <a:pt x="390" y="423"/>
                    <a:pt x="167" y="424"/>
                  </a:cubicBezTo>
                  <a:cubicBezTo>
                    <a:pt x="124" y="424"/>
                    <a:pt x="89" y="454"/>
                    <a:pt x="86" y="497"/>
                  </a:cubicBezTo>
                  <a:cubicBezTo>
                    <a:pt x="83" y="570"/>
                    <a:pt x="85" y="643"/>
                    <a:pt x="85" y="718"/>
                  </a:cubicBezTo>
                  <a:cubicBezTo>
                    <a:pt x="115" y="718"/>
                    <a:pt x="143" y="718"/>
                    <a:pt x="171" y="718"/>
                  </a:cubicBezTo>
                  <a:cubicBezTo>
                    <a:pt x="208" y="610"/>
                    <a:pt x="278" y="552"/>
                    <a:pt x="369" y="550"/>
                  </a:cubicBezTo>
                  <a:cubicBezTo>
                    <a:pt x="415" y="549"/>
                    <a:pt x="457" y="560"/>
                    <a:pt x="496" y="585"/>
                  </a:cubicBezTo>
                  <a:cubicBezTo>
                    <a:pt x="544" y="617"/>
                    <a:pt x="573" y="662"/>
                    <a:pt x="586" y="717"/>
                  </a:cubicBezTo>
                  <a:cubicBezTo>
                    <a:pt x="673" y="717"/>
                    <a:pt x="758" y="717"/>
                    <a:pt x="843" y="717"/>
                  </a:cubicBezTo>
                  <a:cubicBezTo>
                    <a:pt x="843" y="619"/>
                    <a:pt x="843" y="523"/>
                    <a:pt x="843" y="427"/>
                  </a:cubicBezTo>
                  <a:close/>
                  <a:moveTo>
                    <a:pt x="929" y="88"/>
                  </a:moveTo>
                  <a:cubicBezTo>
                    <a:pt x="929" y="173"/>
                    <a:pt x="929" y="256"/>
                    <a:pt x="929" y="338"/>
                  </a:cubicBezTo>
                  <a:cubicBezTo>
                    <a:pt x="1096" y="338"/>
                    <a:pt x="1261" y="338"/>
                    <a:pt x="1426" y="338"/>
                  </a:cubicBezTo>
                  <a:cubicBezTo>
                    <a:pt x="1425" y="334"/>
                    <a:pt x="1425" y="331"/>
                    <a:pt x="1424" y="330"/>
                  </a:cubicBezTo>
                  <a:cubicBezTo>
                    <a:pt x="1371" y="260"/>
                    <a:pt x="1319" y="191"/>
                    <a:pt x="1267" y="122"/>
                  </a:cubicBezTo>
                  <a:cubicBezTo>
                    <a:pt x="1250" y="100"/>
                    <a:pt x="1228" y="88"/>
                    <a:pt x="1201" y="88"/>
                  </a:cubicBezTo>
                  <a:cubicBezTo>
                    <a:pt x="1111" y="87"/>
                    <a:pt x="1021" y="88"/>
                    <a:pt x="929" y="88"/>
                  </a:cubicBezTo>
                  <a:close/>
                  <a:moveTo>
                    <a:pt x="841" y="86"/>
                  </a:moveTo>
                  <a:cubicBezTo>
                    <a:pt x="765" y="86"/>
                    <a:pt x="693" y="87"/>
                    <a:pt x="620" y="86"/>
                  </a:cubicBezTo>
                  <a:cubicBezTo>
                    <a:pt x="584" y="85"/>
                    <a:pt x="558" y="99"/>
                    <a:pt x="537" y="128"/>
                  </a:cubicBezTo>
                  <a:cubicBezTo>
                    <a:pt x="495" y="185"/>
                    <a:pt x="453" y="242"/>
                    <a:pt x="410" y="299"/>
                  </a:cubicBezTo>
                  <a:cubicBezTo>
                    <a:pt x="401" y="311"/>
                    <a:pt x="392" y="323"/>
                    <a:pt x="381" y="338"/>
                  </a:cubicBezTo>
                  <a:cubicBezTo>
                    <a:pt x="537" y="338"/>
                    <a:pt x="689" y="338"/>
                    <a:pt x="841" y="338"/>
                  </a:cubicBezTo>
                  <a:cubicBezTo>
                    <a:pt x="841" y="254"/>
                    <a:pt x="841" y="171"/>
                    <a:pt x="841" y="86"/>
                  </a:cubicBezTo>
                  <a:close/>
                  <a:moveTo>
                    <a:pt x="506" y="762"/>
                  </a:moveTo>
                  <a:cubicBezTo>
                    <a:pt x="506" y="694"/>
                    <a:pt x="449" y="636"/>
                    <a:pt x="381" y="634"/>
                  </a:cubicBezTo>
                  <a:cubicBezTo>
                    <a:pt x="313" y="633"/>
                    <a:pt x="254" y="690"/>
                    <a:pt x="253" y="758"/>
                  </a:cubicBezTo>
                  <a:cubicBezTo>
                    <a:pt x="251" y="827"/>
                    <a:pt x="310" y="887"/>
                    <a:pt x="379" y="887"/>
                  </a:cubicBezTo>
                  <a:cubicBezTo>
                    <a:pt x="447" y="887"/>
                    <a:pt x="505" y="829"/>
                    <a:pt x="506" y="762"/>
                  </a:cubicBezTo>
                  <a:close/>
                  <a:moveTo>
                    <a:pt x="1517" y="634"/>
                  </a:moveTo>
                  <a:cubicBezTo>
                    <a:pt x="1449" y="634"/>
                    <a:pt x="1391" y="691"/>
                    <a:pt x="1390" y="760"/>
                  </a:cubicBezTo>
                  <a:cubicBezTo>
                    <a:pt x="1389" y="828"/>
                    <a:pt x="1448" y="888"/>
                    <a:pt x="1517" y="887"/>
                  </a:cubicBezTo>
                  <a:cubicBezTo>
                    <a:pt x="1585" y="886"/>
                    <a:pt x="1643" y="828"/>
                    <a:pt x="1643" y="760"/>
                  </a:cubicBezTo>
                  <a:cubicBezTo>
                    <a:pt x="1643" y="692"/>
                    <a:pt x="1585" y="635"/>
                    <a:pt x="1517" y="6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7"/>
            <p:cNvSpPr/>
            <p:nvPr/>
          </p:nvSpPr>
          <p:spPr>
            <a:xfrm>
              <a:off x="16490525" y="1646488"/>
              <a:ext cx="2338388" cy="2492375"/>
            </a:xfrm>
            <a:custGeom>
              <a:rect b="b" l="l" r="r" t="t"/>
              <a:pathLst>
                <a:path extrusionOk="0" h="1197" w="1123">
                  <a:moveTo>
                    <a:pt x="387" y="538"/>
                  </a:moveTo>
                  <a:cubicBezTo>
                    <a:pt x="405" y="600"/>
                    <a:pt x="446" y="613"/>
                    <a:pt x="503" y="609"/>
                  </a:cubicBezTo>
                  <a:cubicBezTo>
                    <a:pt x="580" y="604"/>
                    <a:pt x="658" y="608"/>
                    <a:pt x="735" y="607"/>
                  </a:cubicBezTo>
                  <a:cubicBezTo>
                    <a:pt x="778" y="607"/>
                    <a:pt x="816" y="620"/>
                    <a:pt x="849" y="647"/>
                  </a:cubicBezTo>
                  <a:cubicBezTo>
                    <a:pt x="894" y="682"/>
                    <a:pt x="939" y="717"/>
                    <a:pt x="982" y="754"/>
                  </a:cubicBezTo>
                  <a:cubicBezTo>
                    <a:pt x="996" y="765"/>
                    <a:pt x="1007" y="767"/>
                    <a:pt x="1022" y="757"/>
                  </a:cubicBezTo>
                  <a:cubicBezTo>
                    <a:pt x="1033" y="750"/>
                    <a:pt x="1046" y="741"/>
                    <a:pt x="1059" y="739"/>
                  </a:cubicBezTo>
                  <a:cubicBezTo>
                    <a:pt x="1075" y="738"/>
                    <a:pt x="1096" y="738"/>
                    <a:pt x="1107" y="746"/>
                  </a:cubicBezTo>
                  <a:cubicBezTo>
                    <a:pt x="1117" y="755"/>
                    <a:pt x="1123" y="778"/>
                    <a:pt x="1118" y="790"/>
                  </a:cubicBezTo>
                  <a:cubicBezTo>
                    <a:pt x="1092" y="862"/>
                    <a:pt x="1063" y="932"/>
                    <a:pt x="1034" y="1003"/>
                  </a:cubicBezTo>
                  <a:cubicBezTo>
                    <a:pt x="1023" y="1029"/>
                    <a:pt x="997" y="1037"/>
                    <a:pt x="970" y="1022"/>
                  </a:cubicBezTo>
                  <a:cubicBezTo>
                    <a:pt x="932" y="999"/>
                    <a:pt x="894" y="976"/>
                    <a:pt x="856" y="953"/>
                  </a:cubicBezTo>
                  <a:cubicBezTo>
                    <a:pt x="847" y="948"/>
                    <a:pt x="839" y="943"/>
                    <a:pt x="827" y="936"/>
                  </a:cubicBezTo>
                  <a:cubicBezTo>
                    <a:pt x="827" y="976"/>
                    <a:pt x="826" y="1011"/>
                    <a:pt x="827" y="1046"/>
                  </a:cubicBezTo>
                  <a:cubicBezTo>
                    <a:pt x="827" y="1053"/>
                    <a:pt x="834" y="1060"/>
                    <a:pt x="839" y="1065"/>
                  </a:cubicBezTo>
                  <a:cubicBezTo>
                    <a:pt x="858" y="1085"/>
                    <a:pt x="880" y="1102"/>
                    <a:pt x="896" y="1124"/>
                  </a:cubicBezTo>
                  <a:cubicBezTo>
                    <a:pt x="905" y="1136"/>
                    <a:pt x="909" y="1156"/>
                    <a:pt x="907" y="1171"/>
                  </a:cubicBezTo>
                  <a:cubicBezTo>
                    <a:pt x="904" y="1190"/>
                    <a:pt x="886" y="1197"/>
                    <a:pt x="866" y="1197"/>
                  </a:cubicBezTo>
                  <a:cubicBezTo>
                    <a:pt x="784" y="1197"/>
                    <a:pt x="701" y="1197"/>
                    <a:pt x="619" y="1197"/>
                  </a:cubicBezTo>
                  <a:cubicBezTo>
                    <a:pt x="588" y="1197"/>
                    <a:pt x="574" y="1181"/>
                    <a:pt x="574" y="1148"/>
                  </a:cubicBezTo>
                  <a:cubicBezTo>
                    <a:pt x="574" y="1054"/>
                    <a:pt x="574" y="959"/>
                    <a:pt x="574" y="860"/>
                  </a:cubicBezTo>
                  <a:cubicBezTo>
                    <a:pt x="564" y="860"/>
                    <a:pt x="554" y="860"/>
                    <a:pt x="545" y="860"/>
                  </a:cubicBezTo>
                  <a:cubicBezTo>
                    <a:pt x="465" y="860"/>
                    <a:pt x="385" y="860"/>
                    <a:pt x="306" y="860"/>
                  </a:cubicBezTo>
                  <a:cubicBezTo>
                    <a:pt x="245" y="860"/>
                    <a:pt x="197" y="835"/>
                    <a:pt x="164" y="784"/>
                  </a:cubicBezTo>
                  <a:cubicBezTo>
                    <a:pt x="121" y="718"/>
                    <a:pt x="79" y="651"/>
                    <a:pt x="38" y="584"/>
                  </a:cubicBezTo>
                  <a:cubicBezTo>
                    <a:pt x="0" y="520"/>
                    <a:pt x="22" y="444"/>
                    <a:pt x="87" y="407"/>
                  </a:cubicBezTo>
                  <a:cubicBezTo>
                    <a:pt x="158" y="368"/>
                    <a:pt x="230" y="330"/>
                    <a:pt x="302" y="291"/>
                  </a:cubicBezTo>
                  <a:cubicBezTo>
                    <a:pt x="310" y="286"/>
                    <a:pt x="318" y="281"/>
                    <a:pt x="328" y="275"/>
                  </a:cubicBezTo>
                  <a:cubicBezTo>
                    <a:pt x="316" y="246"/>
                    <a:pt x="304" y="218"/>
                    <a:pt x="292" y="190"/>
                  </a:cubicBezTo>
                  <a:cubicBezTo>
                    <a:pt x="263" y="125"/>
                    <a:pt x="287" y="56"/>
                    <a:pt x="348" y="28"/>
                  </a:cubicBezTo>
                  <a:cubicBezTo>
                    <a:pt x="410" y="0"/>
                    <a:pt x="475" y="26"/>
                    <a:pt x="508" y="92"/>
                  </a:cubicBezTo>
                  <a:cubicBezTo>
                    <a:pt x="538" y="153"/>
                    <a:pt x="568" y="214"/>
                    <a:pt x="598" y="276"/>
                  </a:cubicBezTo>
                  <a:cubicBezTo>
                    <a:pt x="632" y="346"/>
                    <a:pt x="610" y="415"/>
                    <a:pt x="542" y="453"/>
                  </a:cubicBezTo>
                  <a:cubicBezTo>
                    <a:pt x="491" y="482"/>
                    <a:pt x="439" y="509"/>
                    <a:pt x="387" y="537"/>
                  </a:cubicBezTo>
                  <a:cubicBezTo>
                    <a:pt x="387" y="538"/>
                    <a:pt x="387" y="539"/>
                    <a:pt x="387" y="538"/>
                  </a:cubicBezTo>
                  <a:close/>
                  <a:moveTo>
                    <a:pt x="754" y="1112"/>
                  </a:moveTo>
                  <a:cubicBezTo>
                    <a:pt x="750" y="1090"/>
                    <a:pt x="743" y="1070"/>
                    <a:pt x="743" y="1050"/>
                  </a:cubicBezTo>
                  <a:cubicBezTo>
                    <a:pt x="742" y="950"/>
                    <a:pt x="742" y="850"/>
                    <a:pt x="742" y="750"/>
                  </a:cubicBezTo>
                  <a:cubicBezTo>
                    <a:pt x="742" y="706"/>
                    <a:pt x="728" y="692"/>
                    <a:pt x="684" y="692"/>
                  </a:cubicBezTo>
                  <a:cubicBezTo>
                    <a:pt x="594" y="692"/>
                    <a:pt x="505" y="691"/>
                    <a:pt x="415" y="692"/>
                  </a:cubicBezTo>
                  <a:cubicBezTo>
                    <a:pt x="392" y="692"/>
                    <a:pt x="376" y="684"/>
                    <a:pt x="363" y="664"/>
                  </a:cubicBezTo>
                  <a:cubicBezTo>
                    <a:pt x="340" y="628"/>
                    <a:pt x="316" y="593"/>
                    <a:pt x="292" y="557"/>
                  </a:cubicBezTo>
                  <a:cubicBezTo>
                    <a:pt x="269" y="522"/>
                    <a:pt x="275" y="500"/>
                    <a:pt x="311" y="480"/>
                  </a:cubicBezTo>
                  <a:cubicBezTo>
                    <a:pt x="374" y="446"/>
                    <a:pt x="438" y="412"/>
                    <a:pt x="501" y="378"/>
                  </a:cubicBezTo>
                  <a:cubicBezTo>
                    <a:pt x="528" y="363"/>
                    <a:pt x="535" y="342"/>
                    <a:pt x="521" y="314"/>
                  </a:cubicBezTo>
                  <a:cubicBezTo>
                    <a:pt x="491" y="252"/>
                    <a:pt x="460" y="190"/>
                    <a:pt x="430" y="128"/>
                  </a:cubicBezTo>
                  <a:cubicBezTo>
                    <a:pt x="418" y="104"/>
                    <a:pt x="402" y="97"/>
                    <a:pt x="384" y="107"/>
                  </a:cubicBezTo>
                  <a:cubicBezTo>
                    <a:pt x="363" y="117"/>
                    <a:pt x="359" y="134"/>
                    <a:pt x="369" y="155"/>
                  </a:cubicBezTo>
                  <a:cubicBezTo>
                    <a:pt x="385" y="191"/>
                    <a:pt x="400" y="227"/>
                    <a:pt x="416" y="263"/>
                  </a:cubicBezTo>
                  <a:cubicBezTo>
                    <a:pt x="434" y="304"/>
                    <a:pt x="429" y="319"/>
                    <a:pt x="390" y="340"/>
                  </a:cubicBezTo>
                  <a:cubicBezTo>
                    <a:pt x="307" y="385"/>
                    <a:pt x="224" y="430"/>
                    <a:pt x="141" y="475"/>
                  </a:cubicBezTo>
                  <a:cubicBezTo>
                    <a:pt x="101" y="497"/>
                    <a:pt x="96" y="515"/>
                    <a:pt x="119" y="553"/>
                  </a:cubicBezTo>
                  <a:cubicBezTo>
                    <a:pt x="155" y="610"/>
                    <a:pt x="191" y="667"/>
                    <a:pt x="226" y="725"/>
                  </a:cubicBezTo>
                  <a:cubicBezTo>
                    <a:pt x="247" y="761"/>
                    <a:pt x="277" y="777"/>
                    <a:pt x="319" y="776"/>
                  </a:cubicBezTo>
                  <a:cubicBezTo>
                    <a:pt x="415" y="775"/>
                    <a:pt x="512" y="776"/>
                    <a:pt x="608" y="776"/>
                  </a:cubicBezTo>
                  <a:cubicBezTo>
                    <a:pt x="643" y="776"/>
                    <a:pt x="658" y="791"/>
                    <a:pt x="658" y="825"/>
                  </a:cubicBezTo>
                  <a:cubicBezTo>
                    <a:pt x="658" y="902"/>
                    <a:pt x="658" y="978"/>
                    <a:pt x="658" y="1054"/>
                  </a:cubicBezTo>
                  <a:cubicBezTo>
                    <a:pt x="658" y="1073"/>
                    <a:pt x="658" y="1092"/>
                    <a:pt x="658" y="1112"/>
                  </a:cubicBezTo>
                  <a:cubicBezTo>
                    <a:pt x="694" y="1112"/>
                    <a:pt x="726" y="1112"/>
                    <a:pt x="754" y="1112"/>
                  </a:cubicBezTo>
                  <a:close/>
                  <a:moveTo>
                    <a:pt x="995" y="870"/>
                  </a:moveTo>
                  <a:cubicBezTo>
                    <a:pt x="938" y="826"/>
                    <a:pt x="884" y="784"/>
                    <a:pt x="827" y="740"/>
                  </a:cubicBezTo>
                  <a:cubicBezTo>
                    <a:pt x="827" y="770"/>
                    <a:pt x="826" y="796"/>
                    <a:pt x="827" y="821"/>
                  </a:cubicBezTo>
                  <a:cubicBezTo>
                    <a:pt x="827" y="828"/>
                    <a:pt x="831" y="837"/>
                    <a:pt x="836" y="840"/>
                  </a:cubicBezTo>
                  <a:cubicBezTo>
                    <a:pt x="881" y="869"/>
                    <a:pt x="926" y="896"/>
                    <a:pt x="974" y="924"/>
                  </a:cubicBezTo>
                  <a:cubicBezTo>
                    <a:pt x="983" y="902"/>
                    <a:pt x="990" y="883"/>
                    <a:pt x="995" y="8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7"/>
            <p:cNvSpPr/>
            <p:nvPr/>
          </p:nvSpPr>
          <p:spPr>
            <a:xfrm>
              <a:off x="14502975" y="1389313"/>
              <a:ext cx="1498600" cy="1422400"/>
            </a:xfrm>
            <a:custGeom>
              <a:rect b="b" l="l" r="r" t="t"/>
              <a:pathLst>
                <a:path extrusionOk="0" h="683" w="720">
                  <a:moveTo>
                    <a:pt x="249" y="251"/>
                  </a:moveTo>
                  <a:cubicBezTo>
                    <a:pt x="267" y="305"/>
                    <a:pt x="284" y="355"/>
                    <a:pt x="300" y="406"/>
                  </a:cubicBezTo>
                  <a:cubicBezTo>
                    <a:pt x="315" y="449"/>
                    <a:pt x="308" y="465"/>
                    <a:pt x="264" y="482"/>
                  </a:cubicBezTo>
                  <a:cubicBezTo>
                    <a:pt x="228" y="497"/>
                    <a:pt x="191" y="511"/>
                    <a:pt x="151" y="528"/>
                  </a:cubicBezTo>
                  <a:cubicBezTo>
                    <a:pt x="198" y="556"/>
                    <a:pt x="242" y="583"/>
                    <a:pt x="288" y="610"/>
                  </a:cubicBezTo>
                  <a:cubicBezTo>
                    <a:pt x="273" y="635"/>
                    <a:pt x="259" y="658"/>
                    <a:pt x="244" y="683"/>
                  </a:cubicBezTo>
                  <a:cubicBezTo>
                    <a:pt x="171" y="640"/>
                    <a:pt x="100" y="598"/>
                    <a:pt x="30" y="554"/>
                  </a:cubicBezTo>
                  <a:cubicBezTo>
                    <a:pt x="0" y="535"/>
                    <a:pt x="7" y="494"/>
                    <a:pt x="42" y="479"/>
                  </a:cubicBezTo>
                  <a:cubicBezTo>
                    <a:pt x="91" y="459"/>
                    <a:pt x="141" y="440"/>
                    <a:pt x="191" y="420"/>
                  </a:cubicBezTo>
                  <a:cubicBezTo>
                    <a:pt x="196" y="418"/>
                    <a:pt x="202" y="415"/>
                    <a:pt x="210" y="412"/>
                  </a:cubicBezTo>
                  <a:cubicBezTo>
                    <a:pt x="207" y="400"/>
                    <a:pt x="204" y="388"/>
                    <a:pt x="200" y="377"/>
                  </a:cubicBezTo>
                  <a:cubicBezTo>
                    <a:pt x="181" y="320"/>
                    <a:pt x="163" y="262"/>
                    <a:pt x="143" y="205"/>
                  </a:cubicBezTo>
                  <a:cubicBezTo>
                    <a:pt x="137" y="187"/>
                    <a:pt x="136" y="169"/>
                    <a:pt x="150" y="154"/>
                  </a:cubicBezTo>
                  <a:cubicBezTo>
                    <a:pt x="166" y="138"/>
                    <a:pt x="184" y="139"/>
                    <a:pt x="204" y="146"/>
                  </a:cubicBezTo>
                  <a:cubicBezTo>
                    <a:pt x="264" y="166"/>
                    <a:pt x="325" y="186"/>
                    <a:pt x="385" y="206"/>
                  </a:cubicBezTo>
                  <a:cubicBezTo>
                    <a:pt x="393" y="208"/>
                    <a:pt x="400" y="210"/>
                    <a:pt x="409" y="213"/>
                  </a:cubicBezTo>
                  <a:cubicBezTo>
                    <a:pt x="431" y="160"/>
                    <a:pt x="451" y="108"/>
                    <a:pt x="472" y="56"/>
                  </a:cubicBezTo>
                  <a:cubicBezTo>
                    <a:pt x="493" y="5"/>
                    <a:pt x="527" y="0"/>
                    <a:pt x="561" y="43"/>
                  </a:cubicBezTo>
                  <a:cubicBezTo>
                    <a:pt x="614" y="108"/>
                    <a:pt x="666" y="174"/>
                    <a:pt x="720" y="241"/>
                  </a:cubicBezTo>
                  <a:cubicBezTo>
                    <a:pt x="697" y="259"/>
                    <a:pt x="676" y="276"/>
                    <a:pt x="654" y="294"/>
                  </a:cubicBezTo>
                  <a:cubicBezTo>
                    <a:pt x="613" y="244"/>
                    <a:pt x="573" y="194"/>
                    <a:pt x="530" y="142"/>
                  </a:cubicBezTo>
                  <a:cubicBezTo>
                    <a:pt x="514" y="183"/>
                    <a:pt x="498" y="222"/>
                    <a:pt x="482" y="261"/>
                  </a:cubicBezTo>
                  <a:cubicBezTo>
                    <a:pt x="461" y="312"/>
                    <a:pt x="449" y="318"/>
                    <a:pt x="399" y="301"/>
                  </a:cubicBezTo>
                  <a:cubicBezTo>
                    <a:pt x="350" y="285"/>
                    <a:pt x="301" y="268"/>
                    <a:pt x="249" y="2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7"/>
            <p:cNvSpPr/>
            <p:nvPr/>
          </p:nvSpPr>
          <p:spPr>
            <a:xfrm>
              <a:off x="16106350" y="1695701"/>
              <a:ext cx="703263" cy="711200"/>
            </a:xfrm>
            <a:custGeom>
              <a:rect b="b" l="l" r="r" t="t"/>
              <a:pathLst>
                <a:path extrusionOk="0" h="341" w="338">
                  <a:moveTo>
                    <a:pt x="338" y="171"/>
                  </a:moveTo>
                  <a:cubicBezTo>
                    <a:pt x="337" y="264"/>
                    <a:pt x="261" y="341"/>
                    <a:pt x="169" y="341"/>
                  </a:cubicBezTo>
                  <a:cubicBezTo>
                    <a:pt x="76" y="340"/>
                    <a:pt x="0" y="264"/>
                    <a:pt x="1" y="169"/>
                  </a:cubicBezTo>
                  <a:cubicBezTo>
                    <a:pt x="1" y="77"/>
                    <a:pt x="78" y="0"/>
                    <a:pt x="170" y="1"/>
                  </a:cubicBezTo>
                  <a:cubicBezTo>
                    <a:pt x="263" y="2"/>
                    <a:pt x="338" y="78"/>
                    <a:pt x="338" y="171"/>
                  </a:cubicBezTo>
                  <a:close/>
                  <a:moveTo>
                    <a:pt x="171" y="88"/>
                  </a:moveTo>
                  <a:cubicBezTo>
                    <a:pt x="124" y="87"/>
                    <a:pt x="86" y="124"/>
                    <a:pt x="85" y="169"/>
                  </a:cubicBezTo>
                  <a:cubicBezTo>
                    <a:pt x="84" y="214"/>
                    <a:pt x="121" y="253"/>
                    <a:pt x="167" y="253"/>
                  </a:cubicBezTo>
                  <a:cubicBezTo>
                    <a:pt x="214" y="254"/>
                    <a:pt x="252" y="218"/>
                    <a:pt x="253" y="173"/>
                  </a:cubicBezTo>
                  <a:cubicBezTo>
                    <a:pt x="254" y="128"/>
                    <a:pt x="216" y="89"/>
                    <a:pt x="171" y="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8"/>
          <p:cNvSpPr/>
          <p:nvPr/>
        </p:nvSpPr>
        <p:spPr>
          <a:xfrm>
            <a:off x="272176" y="6446516"/>
            <a:ext cx="11602667" cy="300273"/>
          </a:xfrm>
          <a:prstGeom prst="rect">
            <a:avLst/>
          </a:prstGeom>
          <a:solidFill>
            <a:srgbClr val="625D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8"/>
          <p:cNvSpPr txBox="1"/>
          <p:nvPr>
            <p:ph idx="1" type="body"/>
          </p:nvPr>
        </p:nvSpPr>
        <p:spPr>
          <a:xfrm>
            <a:off x="619125" y="520604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A494F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664" name="Google Shape;664;p18"/>
          <p:cNvGraphicFramePr/>
          <p:nvPr/>
        </p:nvGraphicFramePr>
        <p:xfrm>
          <a:off x="1759142" y="1827806"/>
          <a:ext cx="4659197" cy="1435101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65" name="Google Shape;665;p18"/>
          <p:cNvSpPr txBox="1"/>
          <p:nvPr/>
        </p:nvSpPr>
        <p:spPr>
          <a:xfrm>
            <a:off x="5521150" y="1967847"/>
            <a:ext cx="6526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82%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18"/>
          <p:cNvSpPr txBox="1"/>
          <p:nvPr/>
        </p:nvSpPr>
        <p:spPr>
          <a:xfrm>
            <a:off x="4772006" y="2358825"/>
            <a:ext cx="6526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8"/>
          <p:cNvSpPr/>
          <p:nvPr/>
        </p:nvSpPr>
        <p:spPr>
          <a:xfrm>
            <a:off x="662748" y="1550808"/>
            <a:ext cx="44084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668" name="Google Shape;668;p18"/>
          <p:cNvSpPr txBox="1"/>
          <p:nvPr/>
        </p:nvSpPr>
        <p:spPr>
          <a:xfrm>
            <a:off x="4332599" y="2749803"/>
            <a:ext cx="6526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18"/>
          <p:cNvSpPr txBox="1"/>
          <p:nvPr/>
        </p:nvSpPr>
        <p:spPr>
          <a:xfrm>
            <a:off x="776176" y="1998625"/>
            <a:ext cx="10262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18"/>
          <p:cNvSpPr txBox="1"/>
          <p:nvPr/>
        </p:nvSpPr>
        <p:spPr>
          <a:xfrm>
            <a:off x="776177" y="2389603"/>
            <a:ext cx="10262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18"/>
          <p:cNvSpPr txBox="1"/>
          <p:nvPr/>
        </p:nvSpPr>
        <p:spPr>
          <a:xfrm>
            <a:off x="776176" y="2780581"/>
            <a:ext cx="10262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2" name="Google Shape;672;p18"/>
          <p:cNvGraphicFramePr/>
          <p:nvPr/>
        </p:nvGraphicFramePr>
        <p:xfrm>
          <a:off x="1044483" y="4034270"/>
          <a:ext cx="1161941" cy="1161812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73" name="Google Shape;673;p18"/>
          <p:cNvGraphicFramePr/>
          <p:nvPr/>
        </p:nvGraphicFramePr>
        <p:xfrm>
          <a:off x="2905242" y="4024097"/>
          <a:ext cx="1161941" cy="1161812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674" name="Google Shape;674;p18"/>
          <p:cNvGraphicFramePr/>
          <p:nvPr/>
        </p:nvGraphicFramePr>
        <p:xfrm>
          <a:off x="4766001" y="4013742"/>
          <a:ext cx="1161941" cy="1161812"/>
        </p:xfrm>
        <a:graphic>
          <a:graphicData uri="http://schemas.openxmlformats.org/drawingml/2006/chart">
            <c:chart r:id="rId6"/>
          </a:graphicData>
        </a:graphic>
      </p:graphicFrame>
      <p:sp>
        <p:nvSpPr>
          <p:cNvPr id="675" name="Google Shape;675;p18"/>
          <p:cNvSpPr txBox="1"/>
          <p:nvPr/>
        </p:nvSpPr>
        <p:spPr>
          <a:xfrm>
            <a:off x="3077614" y="525154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8"/>
          <p:cNvSpPr txBox="1"/>
          <p:nvPr/>
        </p:nvSpPr>
        <p:spPr>
          <a:xfrm>
            <a:off x="1241576" y="5251545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8"/>
          <p:cNvSpPr txBox="1"/>
          <p:nvPr/>
        </p:nvSpPr>
        <p:spPr>
          <a:xfrm>
            <a:off x="4913652" y="525154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8"/>
          <p:cNvSpPr txBox="1"/>
          <p:nvPr/>
        </p:nvSpPr>
        <p:spPr>
          <a:xfrm>
            <a:off x="895340" y="3557799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18"/>
          <p:cNvSpPr txBox="1"/>
          <p:nvPr/>
        </p:nvSpPr>
        <p:spPr>
          <a:xfrm>
            <a:off x="2746642" y="3557799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8"/>
          <p:cNvSpPr txBox="1"/>
          <p:nvPr/>
        </p:nvSpPr>
        <p:spPr>
          <a:xfrm>
            <a:off x="4597943" y="3557799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8"/>
          <p:cNvSpPr/>
          <p:nvPr/>
        </p:nvSpPr>
        <p:spPr>
          <a:xfrm rot="8100000">
            <a:off x="5207906" y="4377161"/>
            <a:ext cx="364082" cy="364083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2" name="Google Shape;682;p18"/>
          <p:cNvGrpSpPr/>
          <p:nvPr/>
        </p:nvGrpSpPr>
        <p:grpSpPr>
          <a:xfrm>
            <a:off x="895340" y="5731491"/>
            <a:ext cx="1737360" cy="715025"/>
            <a:chOff x="4473971" y="3861048"/>
            <a:chExt cx="1399112" cy="715025"/>
          </a:xfrm>
        </p:grpSpPr>
        <p:sp>
          <p:nvSpPr>
            <p:cNvPr id="683" name="Google Shape;683;p18"/>
            <p:cNvSpPr txBox="1"/>
            <p:nvPr/>
          </p:nvSpPr>
          <p:spPr>
            <a:xfrm>
              <a:off x="4473972" y="4114408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8"/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" name="Google Shape;685;p18"/>
          <p:cNvGrpSpPr/>
          <p:nvPr/>
        </p:nvGrpSpPr>
        <p:grpSpPr>
          <a:xfrm>
            <a:off x="2746054" y="5731491"/>
            <a:ext cx="1737360" cy="715025"/>
            <a:chOff x="5786611" y="3871669"/>
            <a:chExt cx="1399112" cy="715025"/>
          </a:xfrm>
        </p:grpSpPr>
        <p:sp>
          <p:nvSpPr>
            <p:cNvPr id="686" name="Google Shape;686;p18"/>
            <p:cNvSpPr txBox="1"/>
            <p:nvPr/>
          </p:nvSpPr>
          <p:spPr>
            <a:xfrm>
              <a:off x="5786612" y="4125029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8"/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18"/>
          <p:cNvGrpSpPr/>
          <p:nvPr/>
        </p:nvGrpSpPr>
        <p:grpSpPr>
          <a:xfrm>
            <a:off x="4596769" y="5731491"/>
            <a:ext cx="1737360" cy="715025"/>
            <a:chOff x="7190264" y="3882290"/>
            <a:chExt cx="1399112" cy="715025"/>
          </a:xfrm>
        </p:grpSpPr>
        <p:sp>
          <p:nvSpPr>
            <p:cNvPr id="689" name="Google Shape;689;p18"/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8"/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1" name="Google Shape;691;p18"/>
          <p:cNvSpPr/>
          <p:nvPr/>
        </p:nvSpPr>
        <p:spPr>
          <a:xfrm rot="8100000">
            <a:off x="3334495" y="4412883"/>
            <a:ext cx="364082" cy="364083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8"/>
          <p:cNvSpPr/>
          <p:nvPr/>
        </p:nvSpPr>
        <p:spPr>
          <a:xfrm rot="8100000">
            <a:off x="1461086" y="4406472"/>
            <a:ext cx="364082" cy="364083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3" name="Google Shape;693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60579" y="3943660"/>
            <a:ext cx="5287813" cy="265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1357194">
            <a:off x="8303119" y="532396"/>
            <a:ext cx="2452302" cy="3111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9"/>
          <p:cNvSpPr/>
          <p:nvPr/>
        </p:nvSpPr>
        <p:spPr>
          <a:xfrm>
            <a:off x="299421" y="3435178"/>
            <a:ext cx="7840064" cy="1450448"/>
          </a:xfrm>
          <a:prstGeom prst="rect">
            <a:avLst/>
          </a:prstGeom>
          <a:solidFill>
            <a:srgbClr val="625D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9"/>
          <p:cNvSpPr txBox="1"/>
          <p:nvPr/>
        </p:nvSpPr>
        <p:spPr>
          <a:xfrm>
            <a:off x="299421" y="4885626"/>
            <a:ext cx="425354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701" name="Google Shape;701;p19"/>
          <p:cNvSpPr txBox="1"/>
          <p:nvPr/>
        </p:nvSpPr>
        <p:spPr>
          <a:xfrm>
            <a:off x="299421" y="5532788"/>
            <a:ext cx="42535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9"/>
          <p:cNvSpPr txBox="1"/>
          <p:nvPr/>
        </p:nvSpPr>
        <p:spPr>
          <a:xfrm>
            <a:off x="299422" y="6097256"/>
            <a:ext cx="4253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EASY TO CHANGE COLORS, PHOTOS.   </a:t>
            </a:r>
            <a:endParaRPr b="0" sz="14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9"/>
          <p:cNvSpPr txBox="1"/>
          <p:nvPr/>
        </p:nvSpPr>
        <p:spPr>
          <a:xfrm>
            <a:off x="9025832" y="6097256"/>
            <a:ext cx="1235187" cy="30777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19"/>
          <p:cNvSpPr txBox="1"/>
          <p:nvPr/>
        </p:nvSpPr>
        <p:spPr>
          <a:xfrm>
            <a:off x="7574241" y="6097256"/>
            <a:ext cx="1130489" cy="30777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/>
          </a:p>
        </p:txBody>
      </p:sp>
      <p:sp>
        <p:nvSpPr>
          <p:cNvPr id="705" name="Google Shape;705;p19"/>
          <p:cNvSpPr txBox="1"/>
          <p:nvPr/>
        </p:nvSpPr>
        <p:spPr>
          <a:xfrm>
            <a:off x="10582122" y="6097256"/>
            <a:ext cx="1130489" cy="30777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endParaRPr/>
          </a:p>
        </p:txBody>
      </p:sp>
      <p:sp>
        <p:nvSpPr>
          <p:cNvPr id="706" name="Google Shape;706;p19"/>
          <p:cNvSpPr txBox="1"/>
          <p:nvPr/>
        </p:nvSpPr>
        <p:spPr>
          <a:xfrm>
            <a:off x="7574241" y="1058715"/>
            <a:ext cx="41586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20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19"/>
          <p:cNvSpPr txBox="1"/>
          <p:nvPr/>
        </p:nvSpPr>
        <p:spPr>
          <a:xfrm>
            <a:off x="7574241" y="656290"/>
            <a:ext cx="41586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AWESOME SLIDE</a:t>
            </a:r>
            <a:endParaRPr b="1" sz="28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9"/>
          <p:cNvSpPr txBox="1"/>
          <p:nvPr/>
        </p:nvSpPr>
        <p:spPr>
          <a:xfrm>
            <a:off x="8903718" y="1467158"/>
            <a:ext cx="2829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9"/>
          <p:cNvSpPr txBox="1"/>
          <p:nvPr/>
        </p:nvSpPr>
        <p:spPr>
          <a:xfrm>
            <a:off x="8366896" y="2468981"/>
            <a:ext cx="3269255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0" name="Google Shape;71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7081" y="327929"/>
            <a:ext cx="4765438" cy="4504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"/>
          <p:cNvSpPr/>
          <p:nvPr/>
        </p:nvSpPr>
        <p:spPr>
          <a:xfrm>
            <a:off x="0" y="5906959"/>
            <a:ext cx="12192000" cy="951041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/>
          <p:cNvSpPr txBox="1"/>
          <p:nvPr/>
        </p:nvSpPr>
        <p:spPr>
          <a:xfrm>
            <a:off x="3361982" y="1843606"/>
            <a:ext cx="54951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48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3350282" y="2569298"/>
            <a:ext cx="54951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6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8119" y="416009"/>
            <a:ext cx="1469957" cy="14660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2"/>
          <p:cNvGrpSpPr/>
          <p:nvPr/>
        </p:nvGrpSpPr>
        <p:grpSpPr>
          <a:xfrm>
            <a:off x="4273509" y="4352546"/>
            <a:ext cx="3644982" cy="1931429"/>
            <a:chOff x="10248901" y="-2008188"/>
            <a:chExt cx="4913313" cy="2603501"/>
          </a:xfrm>
        </p:grpSpPr>
        <p:sp>
          <p:nvSpPr>
            <p:cNvPr id="232" name="Google Shape;232;p2"/>
            <p:cNvSpPr/>
            <p:nvPr/>
          </p:nvSpPr>
          <p:spPr>
            <a:xfrm>
              <a:off x="11414126" y="-1006475"/>
              <a:ext cx="3748088" cy="1311276"/>
            </a:xfrm>
            <a:custGeom>
              <a:rect b="b" l="l" r="r" t="t"/>
              <a:pathLst>
                <a:path extrusionOk="0" h="348" w="997">
                  <a:moveTo>
                    <a:pt x="859" y="348"/>
                  </a:moveTo>
                  <a:cubicBezTo>
                    <a:pt x="848" y="272"/>
                    <a:pt x="808" y="232"/>
                    <a:pt x="746" y="233"/>
                  </a:cubicBezTo>
                  <a:cubicBezTo>
                    <a:pt x="687" y="234"/>
                    <a:pt x="647" y="275"/>
                    <a:pt x="639" y="346"/>
                  </a:cubicBezTo>
                  <a:cubicBezTo>
                    <a:pt x="543" y="346"/>
                    <a:pt x="447" y="346"/>
                    <a:pt x="351" y="346"/>
                  </a:cubicBezTo>
                  <a:cubicBezTo>
                    <a:pt x="346" y="277"/>
                    <a:pt x="300" y="230"/>
                    <a:pt x="232" y="233"/>
                  </a:cubicBezTo>
                  <a:cubicBezTo>
                    <a:pt x="176" y="236"/>
                    <a:pt x="137" y="280"/>
                    <a:pt x="131" y="346"/>
                  </a:cubicBezTo>
                  <a:cubicBezTo>
                    <a:pt x="103" y="346"/>
                    <a:pt x="74" y="346"/>
                    <a:pt x="45" y="345"/>
                  </a:cubicBezTo>
                  <a:cubicBezTo>
                    <a:pt x="40" y="345"/>
                    <a:pt x="33" y="339"/>
                    <a:pt x="30" y="334"/>
                  </a:cubicBezTo>
                  <a:cubicBezTo>
                    <a:pt x="0" y="275"/>
                    <a:pt x="10" y="211"/>
                    <a:pt x="69" y="175"/>
                  </a:cubicBezTo>
                  <a:cubicBezTo>
                    <a:pt x="93" y="161"/>
                    <a:pt x="122" y="155"/>
                    <a:pt x="149" y="145"/>
                  </a:cubicBezTo>
                  <a:cubicBezTo>
                    <a:pt x="157" y="142"/>
                    <a:pt x="166" y="138"/>
                    <a:pt x="172" y="132"/>
                  </a:cubicBezTo>
                  <a:cubicBezTo>
                    <a:pt x="244" y="64"/>
                    <a:pt x="331" y="29"/>
                    <a:pt x="428" y="17"/>
                  </a:cubicBezTo>
                  <a:cubicBezTo>
                    <a:pt x="554" y="0"/>
                    <a:pt x="671" y="27"/>
                    <a:pt x="780" y="91"/>
                  </a:cubicBezTo>
                  <a:cubicBezTo>
                    <a:pt x="815" y="111"/>
                    <a:pt x="852" y="127"/>
                    <a:pt x="893" y="135"/>
                  </a:cubicBezTo>
                  <a:cubicBezTo>
                    <a:pt x="966" y="150"/>
                    <a:pt x="997" y="206"/>
                    <a:pt x="980" y="285"/>
                  </a:cubicBezTo>
                  <a:cubicBezTo>
                    <a:pt x="967" y="343"/>
                    <a:pt x="962" y="348"/>
                    <a:pt x="902" y="348"/>
                  </a:cubicBezTo>
                  <a:cubicBezTo>
                    <a:pt x="887" y="348"/>
                    <a:pt x="873" y="348"/>
                    <a:pt x="859" y="348"/>
                  </a:cubicBezTo>
                  <a:close/>
                  <a:moveTo>
                    <a:pt x="511" y="140"/>
                  </a:moveTo>
                  <a:cubicBezTo>
                    <a:pt x="514" y="140"/>
                    <a:pt x="517" y="141"/>
                    <a:pt x="519" y="141"/>
                  </a:cubicBezTo>
                  <a:cubicBezTo>
                    <a:pt x="577" y="141"/>
                    <a:pt x="635" y="142"/>
                    <a:pt x="693" y="141"/>
                  </a:cubicBezTo>
                  <a:cubicBezTo>
                    <a:pt x="705" y="141"/>
                    <a:pt x="718" y="136"/>
                    <a:pt x="729" y="132"/>
                  </a:cubicBezTo>
                  <a:cubicBezTo>
                    <a:pt x="734" y="130"/>
                    <a:pt x="738" y="124"/>
                    <a:pt x="740" y="119"/>
                  </a:cubicBezTo>
                  <a:cubicBezTo>
                    <a:pt x="740" y="116"/>
                    <a:pt x="734" y="111"/>
                    <a:pt x="729" y="109"/>
                  </a:cubicBezTo>
                  <a:cubicBezTo>
                    <a:pt x="689" y="93"/>
                    <a:pt x="649" y="75"/>
                    <a:pt x="607" y="63"/>
                  </a:cubicBezTo>
                  <a:cubicBezTo>
                    <a:pt x="576" y="54"/>
                    <a:pt x="543" y="54"/>
                    <a:pt x="511" y="50"/>
                  </a:cubicBezTo>
                  <a:cubicBezTo>
                    <a:pt x="511" y="83"/>
                    <a:pt x="511" y="111"/>
                    <a:pt x="511" y="140"/>
                  </a:cubicBezTo>
                  <a:close/>
                  <a:moveTo>
                    <a:pt x="470" y="52"/>
                  </a:moveTo>
                  <a:cubicBezTo>
                    <a:pt x="379" y="57"/>
                    <a:pt x="297" y="82"/>
                    <a:pt x="222" y="140"/>
                  </a:cubicBezTo>
                  <a:cubicBezTo>
                    <a:pt x="308" y="140"/>
                    <a:pt x="389" y="140"/>
                    <a:pt x="470" y="140"/>
                  </a:cubicBezTo>
                  <a:cubicBezTo>
                    <a:pt x="470" y="111"/>
                    <a:pt x="470" y="83"/>
                    <a:pt x="470" y="52"/>
                  </a:cubicBezTo>
                  <a:close/>
                  <a:moveTo>
                    <a:pt x="43" y="265"/>
                  </a:moveTo>
                  <a:cubicBezTo>
                    <a:pt x="72" y="265"/>
                    <a:pt x="81" y="258"/>
                    <a:pt x="81" y="239"/>
                  </a:cubicBezTo>
                  <a:cubicBezTo>
                    <a:pt x="81" y="227"/>
                    <a:pt x="79" y="216"/>
                    <a:pt x="65" y="214"/>
                  </a:cubicBezTo>
                  <a:cubicBezTo>
                    <a:pt x="52" y="213"/>
                    <a:pt x="26" y="238"/>
                    <a:pt x="29" y="249"/>
                  </a:cubicBezTo>
                  <a:cubicBezTo>
                    <a:pt x="31" y="257"/>
                    <a:pt x="41" y="263"/>
                    <a:pt x="43" y="265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0248901" y="-1103313"/>
              <a:ext cx="1319213" cy="1584326"/>
            </a:xfrm>
            <a:custGeom>
              <a:rect b="b" l="l" r="r" t="t"/>
              <a:pathLst>
                <a:path extrusionOk="0" h="421" w="351">
                  <a:moveTo>
                    <a:pt x="184" y="228"/>
                  </a:moveTo>
                  <a:cubicBezTo>
                    <a:pt x="147" y="236"/>
                    <a:pt x="114" y="243"/>
                    <a:pt x="81" y="251"/>
                  </a:cubicBezTo>
                  <a:cubicBezTo>
                    <a:pt x="76" y="253"/>
                    <a:pt x="69" y="260"/>
                    <a:pt x="67" y="265"/>
                  </a:cubicBezTo>
                  <a:cubicBezTo>
                    <a:pt x="59" y="288"/>
                    <a:pt x="53" y="311"/>
                    <a:pt x="47" y="334"/>
                  </a:cubicBezTo>
                  <a:cubicBezTo>
                    <a:pt x="43" y="348"/>
                    <a:pt x="35" y="358"/>
                    <a:pt x="19" y="354"/>
                  </a:cubicBezTo>
                  <a:cubicBezTo>
                    <a:pt x="4" y="350"/>
                    <a:pt x="0" y="337"/>
                    <a:pt x="4" y="322"/>
                  </a:cubicBezTo>
                  <a:cubicBezTo>
                    <a:pt x="12" y="293"/>
                    <a:pt x="21" y="264"/>
                    <a:pt x="29" y="234"/>
                  </a:cubicBezTo>
                  <a:cubicBezTo>
                    <a:pt x="32" y="221"/>
                    <a:pt x="40" y="214"/>
                    <a:pt x="53" y="211"/>
                  </a:cubicBezTo>
                  <a:cubicBezTo>
                    <a:pt x="74" y="207"/>
                    <a:pt x="96" y="202"/>
                    <a:pt x="117" y="196"/>
                  </a:cubicBezTo>
                  <a:cubicBezTo>
                    <a:pt x="124" y="193"/>
                    <a:pt x="133" y="186"/>
                    <a:pt x="136" y="180"/>
                  </a:cubicBezTo>
                  <a:cubicBezTo>
                    <a:pt x="146" y="155"/>
                    <a:pt x="155" y="129"/>
                    <a:pt x="165" y="100"/>
                  </a:cubicBezTo>
                  <a:cubicBezTo>
                    <a:pt x="148" y="102"/>
                    <a:pt x="133" y="102"/>
                    <a:pt x="119" y="104"/>
                  </a:cubicBezTo>
                  <a:cubicBezTo>
                    <a:pt x="103" y="106"/>
                    <a:pt x="95" y="99"/>
                    <a:pt x="91" y="85"/>
                  </a:cubicBezTo>
                  <a:cubicBezTo>
                    <a:pt x="86" y="67"/>
                    <a:pt x="79" y="49"/>
                    <a:pt x="77" y="31"/>
                  </a:cubicBezTo>
                  <a:cubicBezTo>
                    <a:pt x="76" y="23"/>
                    <a:pt x="82" y="10"/>
                    <a:pt x="89" y="6"/>
                  </a:cubicBezTo>
                  <a:cubicBezTo>
                    <a:pt x="100" y="0"/>
                    <a:pt x="108" y="9"/>
                    <a:pt x="113" y="20"/>
                  </a:cubicBezTo>
                  <a:cubicBezTo>
                    <a:pt x="114" y="21"/>
                    <a:pt x="114" y="22"/>
                    <a:pt x="114" y="24"/>
                  </a:cubicBezTo>
                  <a:cubicBezTo>
                    <a:pt x="127" y="63"/>
                    <a:pt x="127" y="62"/>
                    <a:pt x="167" y="62"/>
                  </a:cubicBezTo>
                  <a:cubicBezTo>
                    <a:pt x="219" y="63"/>
                    <a:pt x="266" y="77"/>
                    <a:pt x="303" y="117"/>
                  </a:cubicBezTo>
                  <a:cubicBezTo>
                    <a:pt x="351" y="168"/>
                    <a:pt x="349" y="153"/>
                    <a:pt x="314" y="212"/>
                  </a:cubicBezTo>
                  <a:cubicBezTo>
                    <a:pt x="310" y="218"/>
                    <a:pt x="306" y="224"/>
                    <a:pt x="302" y="230"/>
                  </a:cubicBezTo>
                  <a:cubicBezTo>
                    <a:pt x="295" y="241"/>
                    <a:pt x="286" y="247"/>
                    <a:pt x="274" y="239"/>
                  </a:cubicBezTo>
                  <a:cubicBezTo>
                    <a:pt x="262" y="231"/>
                    <a:pt x="263" y="220"/>
                    <a:pt x="270" y="209"/>
                  </a:cubicBezTo>
                  <a:cubicBezTo>
                    <a:pt x="278" y="196"/>
                    <a:pt x="286" y="182"/>
                    <a:pt x="296" y="166"/>
                  </a:cubicBezTo>
                  <a:cubicBezTo>
                    <a:pt x="287" y="157"/>
                    <a:pt x="278" y="148"/>
                    <a:pt x="268" y="137"/>
                  </a:cubicBezTo>
                  <a:cubicBezTo>
                    <a:pt x="243" y="194"/>
                    <a:pt x="222" y="250"/>
                    <a:pt x="214" y="309"/>
                  </a:cubicBezTo>
                  <a:cubicBezTo>
                    <a:pt x="213" y="314"/>
                    <a:pt x="216" y="320"/>
                    <a:pt x="220" y="324"/>
                  </a:cubicBezTo>
                  <a:cubicBezTo>
                    <a:pt x="234" y="341"/>
                    <a:pt x="249" y="357"/>
                    <a:pt x="263" y="374"/>
                  </a:cubicBezTo>
                  <a:cubicBezTo>
                    <a:pt x="274" y="386"/>
                    <a:pt x="278" y="399"/>
                    <a:pt x="264" y="410"/>
                  </a:cubicBezTo>
                  <a:cubicBezTo>
                    <a:pt x="251" y="421"/>
                    <a:pt x="240" y="415"/>
                    <a:pt x="230" y="403"/>
                  </a:cubicBezTo>
                  <a:cubicBezTo>
                    <a:pt x="213" y="383"/>
                    <a:pt x="195" y="363"/>
                    <a:pt x="177" y="343"/>
                  </a:cubicBezTo>
                  <a:cubicBezTo>
                    <a:pt x="166" y="332"/>
                    <a:pt x="165" y="321"/>
                    <a:pt x="168" y="307"/>
                  </a:cubicBezTo>
                  <a:cubicBezTo>
                    <a:pt x="173" y="282"/>
                    <a:pt x="178" y="256"/>
                    <a:pt x="184" y="228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1347451" y="-2008188"/>
              <a:ext cx="1220788" cy="1265238"/>
            </a:xfrm>
            <a:custGeom>
              <a:rect b="b" l="l" r="r" t="t"/>
              <a:pathLst>
                <a:path extrusionOk="0" h="336" w="325">
                  <a:moveTo>
                    <a:pt x="149" y="263"/>
                  </a:moveTo>
                  <a:cubicBezTo>
                    <a:pt x="117" y="284"/>
                    <a:pt x="87" y="303"/>
                    <a:pt x="52" y="325"/>
                  </a:cubicBezTo>
                  <a:cubicBezTo>
                    <a:pt x="70" y="288"/>
                    <a:pt x="86" y="255"/>
                    <a:pt x="103" y="219"/>
                  </a:cubicBezTo>
                  <a:cubicBezTo>
                    <a:pt x="70" y="208"/>
                    <a:pt x="36" y="197"/>
                    <a:pt x="0" y="185"/>
                  </a:cubicBezTo>
                  <a:cubicBezTo>
                    <a:pt x="31" y="172"/>
                    <a:pt x="59" y="161"/>
                    <a:pt x="88" y="149"/>
                  </a:cubicBezTo>
                  <a:cubicBezTo>
                    <a:pt x="75" y="115"/>
                    <a:pt x="64" y="83"/>
                    <a:pt x="50" y="47"/>
                  </a:cubicBezTo>
                  <a:cubicBezTo>
                    <a:pt x="86" y="61"/>
                    <a:pt x="119" y="73"/>
                    <a:pt x="155" y="86"/>
                  </a:cubicBezTo>
                  <a:cubicBezTo>
                    <a:pt x="176" y="58"/>
                    <a:pt x="198" y="29"/>
                    <a:pt x="219" y="0"/>
                  </a:cubicBezTo>
                  <a:cubicBezTo>
                    <a:pt x="221" y="0"/>
                    <a:pt x="222" y="0"/>
                    <a:pt x="223" y="0"/>
                  </a:cubicBezTo>
                  <a:cubicBezTo>
                    <a:pt x="220" y="36"/>
                    <a:pt x="217" y="72"/>
                    <a:pt x="214" y="111"/>
                  </a:cubicBezTo>
                  <a:cubicBezTo>
                    <a:pt x="250" y="109"/>
                    <a:pt x="283" y="107"/>
                    <a:pt x="323" y="106"/>
                  </a:cubicBezTo>
                  <a:cubicBezTo>
                    <a:pt x="297" y="130"/>
                    <a:pt x="276" y="150"/>
                    <a:pt x="254" y="171"/>
                  </a:cubicBezTo>
                  <a:cubicBezTo>
                    <a:pt x="277" y="197"/>
                    <a:pt x="299" y="222"/>
                    <a:pt x="325" y="251"/>
                  </a:cubicBezTo>
                  <a:cubicBezTo>
                    <a:pt x="289" y="246"/>
                    <a:pt x="258" y="241"/>
                    <a:pt x="224" y="235"/>
                  </a:cubicBezTo>
                  <a:cubicBezTo>
                    <a:pt x="226" y="268"/>
                    <a:pt x="229" y="300"/>
                    <a:pt x="232" y="336"/>
                  </a:cubicBezTo>
                  <a:cubicBezTo>
                    <a:pt x="202" y="310"/>
                    <a:pt x="176" y="287"/>
                    <a:pt x="149" y="263"/>
                  </a:cubicBezTo>
                  <a:close/>
                  <a:moveTo>
                    <a:pt x="194" y="76"/>
                  </a:moveTo>
                  <a:cubicBezTo>
                    <a:pt x="193" y="76"/>
                    <a:pt x="192" y="76"/>
                    <a:pt x="191" y="76"/>
                  </a:cubicBezTo>
                  <a:cubicBezTo>
                    <a:pt x="186" y="82"/>
                    <a:pt x="181" y="88"/>
                    <a:pt x="177" y="95"/>
                  </a:cubicBezTo>
                  <a:cubicBezTo>
                    <a:pt x="169" y="110"/>
                    <a:pt x="159" y="114"/>
                    <a:pt x="142" y="106"/>
                  </a:cubicBezTo>
                  <a:cubicBezTo>
                    <a:pt x="126" y="98"/>
                    <a:pt x="108" y="93"/>
                    <a:pt x="88" y="86"/>
                  </a:cubicBezTo>
                  <a:cubicBezTo>
                    <a:pt x="98" y="113"/>
                    <a:pt x="107" y="137"/>
                    <a:pt x="116" y="161"/>
                  </a:cubicBezTo>
                  <a:cubicBezTo>
                    <a:pt x="99" y="168"/>
                    <a:pt x="83" y="175"/>
                    <a:pt x="64" y="183"/>
                  </a:cubicBezTo>
                  <a:cubicBezTo>
                    <a:pt x="90" y="191"/>
                    <a:pt x="112" y="199"/>
                    <a:pt x="134" y="206"/>
                  </a:cubicBezTo>
                  <a:cubicBezTo>
                    <a:pt x="125" y="225"/>
                    <a:pt x="118" y="241"/>
                    <a:pt x="107" y="263"/>
                  </a:cubicBezTo>
                  <a:cubicBezTo>
                    <a:pt x="125" y="252"/>
                    <a:pt x="138" y="244"/>
                    <a:pt x="152" y="236"/>
                  </a:cubicBezTo>
                  <a:cubicBezTo>
                    <a:pt x="169" y="251"/>
                    <a:pt x="186" y="265"/>
                    <a:pt x="205" y="282"/>
                  </a:cubicBezTo>
                  <a:cubicBezTo>
                    <a:pt x="203" y="256"/>
                    <a:pt x="201" y="233"/>
                    <a:pt x="199" y="209"/>
                  </a:cubicBezTo>
                  <a:cubicBezTo>
                    <a:pt x="222" y="213"/>
                    <a:pt x="243" y="216"/>
                    <a:pt x="267" y="219"/>
                  </a:cubicBezTo>
                  <a:cubicBezTo>
                    <a:pt x="251" y="201"/>
                    <a:pt x="238" y="185"/>
                    <a:pt x="223" y="168"/>
                  </a:cubicBezTo>
                  <a:cubicBezTo>
                    <a:pt x="235" y="156"/>
                    <a:pt x="247" y="145"/>
                    <a:pt x="260" y="133"/>
                  </a:cubicBezTo>
                  <a:cubicBezTo>
                    <a:pt x="236" y="133"/>
                    <a:pt x="214" y="133"/>
                    <a:pt x="190" y="133"/>
                  </a:cubicBezTo>
                  <a:cubicBezTo>
                    <a:pt x="192" y="113"/>
                    <a:pt x="193" y="95"/>
                    <a:pt x="194" y="76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2001501" y="-38100"/>
              <a:ext cx="635000" cy="633413"/>
            </a:xfrm>
            <a:custGeom>
              <a:rect b="b" l="l" r="r" t="t"/>
              <a:pathLst>
                <a:path extrusionOk="0" h="168" w="169">
                  <a:moveTo>
                    <a:pt x="85" y="0"/>
                  </a:moveTo>
                  <a:cubicBezTo>
                    <a:pt x="131" y="0"/>
                    <a:pt x="169" y="38"/>
                    <a:pt x="168" y="84"/>
                  </a:cubicBezTo>
                  <a:cubicBezTo>
                    <a:pt x="168" y="130"/>
                    <a:pt x="129" y="168"/>
                    <a:pt x="84" y="168"/>
                  </a:cubicBezTo>
                  <a:cubicBezTo>
                    <a:pt x="38" y="167"/>
                    <a:pt x="0" y="129"/>
                    <a:pt x="1" y="83"/>
                  </a:cubicBezTo>
                  <a:cubicBezTo>
                    <a:pt x="1" y="37"/>
                    <a:pt x="38" y="0"/>
                    <a:pt x="85" y="0"/>
                  </a:cubicBezTo>
                  <a:close/>
                  <a:moveTo>
                    <a:pt x="124" y="83"/>
                  </a:moveTo>
                  <a:cubicBezTo>
                    <a:pt x="123" y="63"/>
                    <a:pt x="104" y="44"/>
                    <a:pt x="83" y="45"/>
                  </a:cubicBezTo>
                  <a:cubicBezTo>
                    <a:pt x="63" y="45"/>
                    <a:pt x="44" y="65"/>
                    <a:pt x="45" y="85"/>
                  </a:cubicBezTo>
                  <a:cubicBezTo>
                    <a:pt x="46" y="105"/>
                    <a:pt x="65" y="123"/>
                    <a:pt x="84" y="123"/>
                  </a:cubicBezTo>
                  <a:cubicBezTo>
                    <a:pt x="105" y="123"/>
                    <a:pt x="124" y="103"/>
                    <a:pt x="124" y="83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3911263" y="-38100"/>
              <a:ext cx="635000" cy="633413"/>
            </a:xfrm>
            <a:custGeom>
              <a:rect b="b" l="l" r="r" t="t"/>
              <a:pathLst>
                <a:path extrusionOk="0" h="168" w="169">
                  <a:moveTo>
                    <a:pt x="169" y="84"/>
                  </a:moveTo>
                  <a:cubicBezTo>
                    <a:pt x="168" y="130"/>
                    <a:pt x="130" y="168"/>
                    <a:pt x="84" y="168"/>
                  </a:cubicBezTo>
                  <a:cubicBezTo>
                    <a:pt x="38" y="168"/>
                    <a:pt x="0" y="129"/>
                    <a:pt x="1" y="83"/>
                  </a:cubicBezTo>
                  <a:cubicBezTo>
                    <a:pt x="1" y="37"/>
                    <a:pt x="39" y="0"/>
                    <a:pt x="85" y="0"/>
                  </a:cubicBezTo>
                  <a:cubicBezTo>
                    <a:pt x="132" y="1"/>
                    <a:pt x="169" y="38"/>
                    <a:pt x="169" y="84"/>
                  </a:cubicBezTo>
                  <a:close/>
                  <a:moveTo>
                    <a:pt x="85" y="123"/>
                  </a:moveTo>
                  <a:cubicBezTo>
                    <a:pt x="105" y="123"/>
                    <a:pt x="124" y="104"/>
                    <a:pt x="124" y="83"/>
                  </a:cubicBezTo>
                  <a:cubicBezTo>
                    <a:pt x="124" y="63"/>
                    <a:pt x="104" y="44"/>
                    <a:pt x="84" y="45"/>
                  </a:cubicBezTo>
                  <a:cubicBezTo>
                    <a:pt x="64" y="45"/>
                    <a:pt x="46" y="63"/>
                    <a:pt x="45" y="83"/>
                  </a:cubicBezTo>
                  <a:cubicBezTo>
                    <a:pt x="45" y="104"/>
                    <a:pt x="64" y="123"/>
                    <a:pt x="85" y="123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1012488" y="-1243013"/>
              <a:ext cx="387350" cy="381000"/>
            </a:xfrm>
            <a:custGeom>
              <a:rect b="b" l="l" r="r" t="t"/>
              <a:pathLst>
                <a:path extrusionOk="0" h="101" w="103">
                  <a:moveTo>
                    <a:pt x="51" y="0"/>
                  </a:moveTo>
                  <a:cubicBezTo>
                    <a:pt x="79" y="0"/>
                    <a:pt x="101" y="21"/>
                    <a:pt x="102" y="49"/>
                  </a:cubicBezTo>
                  <a:cubicBezTo>
                    <a:pt x="103" y="78"/>
                    <a:pt x="79" y="101"/>
                    <a:pt x="50" y="100"/>
                  </a:cubicBezTo>
                  <a:cubicBezTo>
                    <a:pt x="22" y="100"/>
                    <a:pt x="0" y="78"/>
                    <a:pt x="0" y="50"/>
                  </a:cubicBezTo>
                  <a:cubicBezTo>
                    <a:pt x="0" y="22"/>
                    <a:pt x="23" y="0"/>
                    <a:pt x="51" y="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0"/>
          <p:cNvSpPr/>
          <p:nvPr/>
        </p:nvSpPr>
        <p:spPr>
          <a:xfrm>
            <a:off x="0" y="6413157"/>
            <a:ext cx="12192000" cy="444843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0"/>
          <p:cNvSpPr txBox="1"/>
          <p:nvPr>
            <p:ph idx="1" type="body"/>
          </p:nvPr>
        </p:nvSpPr>
        <p:spPr>
          <a:xfrm>
            <a:off x="619125" y="5334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717" name="Google Shape;717;p20"/>
          <p:cNvGrpSpPr/>
          <p:nvPr/>
        </p:nvGrpSpPr>
        <p:grpSpPr>
          <a:xfrm>
            <a:off x="1590902" y="2165976"/>
            <a:ext cx="2833242" cy="1294245"/>
            <a:chOff x="803640" y="3362835"/>
            <a:chExt cx="2059657" cy="1294245"/>
          </a:xfrm>
        </p:grpSpPr>
        <p:sp>
          <p:nvSpPr>
            <p:cNvPr id="718" name="Google Shape;718;p20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6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0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0" name="Google Shape;720;p20"/>
          <p:cNvGrpSpPr/>
          <p:nvPr/>
        </p:nvGrpSpPr>
        <p:grpSpPr>
          <a:xfrm>
            <a:off x="1590942" y="4540354"/>
            <a:ext cx="2833242" cy="1294245"/>
            <a:chOff x="803640" y="3362835"/>
            <a:chExt cx="2059657" cy="1294245"/>
          </a:xfrm>
        </p:grpSpPr>
        <p:sp>
          <p:nvSpPr>
            <p:cNvPr id="721" name="Google Shape;721;p20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6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0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8673385" y="2109393"/>
            <a:ext cx="2816974" cy="1294245"/>
            <a:chOff x="803640" y="3362835"/>
            <a:chExt cx="2059657" cy="1294245"/>
          </a:xfrm>
        </p:grpSpPr>
        <p:sp>
          <p:nvSpPr>
            <p:cNvPr id="724" name="Google Shape;724;p20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6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0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6" name="Google Shape;726;p20"/>
          <p:cNvGrpSpPr/>
          <p:nvPr/>
        </p:nvGrpSpPr>
        <p:grpSpPr>
          <a:xfrm>
            <a:off x="8849963" y="4445573"/>
            <a:ext cx="2816974" cy="1294245"/>
            <a:chOff x="803640" y="3362835"/>
            <a:chExt cx="2059657" cy="1294245"/>
          </a:xfrm>
        </p:grpSpPr>
        <p:sp>
          <p:nvSpPr>
            <p:cNvPr id="727" name="Google Shape;727;p20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6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0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29" name="Google Shape;72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80968" y="3874379"/>
            <a:ext cx="738691" cy="513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6327" y="1382885"/>
            <a:ext cx="684366" cy="654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19020" y="1379471"/>
            <a:ext cx="662585" cy="587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3257472" y="3895535"/>
            <a:ext cx="658393" cy="586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40708" y="5392918"/>
            <a:ext cx="3565726" cy="1057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1357194">
            <a:off x="5787157" y="2022906"/>
            <a:ext cx="2452302" cy="3111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21"/>
          <p:cNvSpPr txBox="1"/>
          <p:nvPr>
            <p:ph idx="1" type="body"/>
          </p:nvPr>
        </p:nvSpPr>
        <p:spPr>
          <a:xfrm>
            <a:off x="619125" y="402964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A494F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741" name="Google Shape;741;p21"/>
          <p:cNvGraphicFramePr/>
          <p:nvPr/>
        </p:nvGraphicFramePr>
        <p:xfrm>
          <a:off x="963124" y="2175308"/>
          <a:ext cx="3000000" cy="3000000"/>
        </p:xfrm>
        <a:graphic>
          <a:graphicData uri="http://schemas.openxmlformats.org/drawingml/2006/table">
            <a:tbl>
              <a:tblPr bandCol="1" bandRow="1" firstRow="1" lastCol="1">
                <a:noFill/>
                <a:tableStyleId>{8EC3DDD1-E74E-40D5-BED6-39F292976AD3}</a:tableStyleId>
              </a:tblPr>
              <a:tblGrid>
                <a:gridCol w="2790225"/>
                <a:gridCol w="2580975"/>
                <a:gridCol w="2441450"/>
                <a:gridCol w="2441450"/>
              </a:tblGrid>
              <a:tr h="304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</a:tr>
              <a:tr h="30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</a:tr>
              <a:tr h="30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</a:tr>
              <a:tr h="30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</a:tr>
              <a:tr h="30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494F"/>
                    </a:solidFill>
                  </a:tcPr>
                </a:tc>
              </a:tr>
            </a:tbl>
          </a:graphicData>
        </a:graphic>
      </p:graphicFrame>
      <p:grpSp>
        <p:nvGrpSpPr>
          <p:cNvPr id="742" name="Google Shape;742;p21"/>
          <p:cNvGrpSpPr/>
          <p:nvPr/>
        </p:nvGrpSpPr>
        <p:grpSpPr>
          <a:xfrm flipH="1">
            <a:off x="842807" y="1784948"/>
            <a:ext cx="2448272" cy="475860"/>
            <a:chOff x="1991588" y="2017033"/>
            <a:chExt cx="2448272" cy="376914"/>
          </a:xfrm>
        </p:grpSpPr>
        <p:sp>
          <p:nvSpPr>
            <p:cNvPr id="743" name="Google Shape;743;p21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1"/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5" name="Google Shape;745;p21"/>
          <p:cNvSpPr txBox="1"/>
          <p:nvPr/>
        </p:nvSpPr>
        <p:spPr>
          <a:xfrm>
            <a:off x="991808" y="1803456"/>
            <a:ext cx="188260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6" name="Google Shape;746;p21"/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747" name="Google Shape;747;p21"/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1"/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" name="Google Shape;749;p21"/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750" name="Google Shape;750;p21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1"/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" name="Google Shape;752;p21"/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753" name="Google Shape;753;p21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1"/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21"/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756" name="Google Shape;756;p21"/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1"/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58" name="Google Shape;75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06257" y="4469343"/>
            <a:ext cx="979586" cy="210177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21"/>
          <p:cNvSpPr/>
          <p:nvPr/>
        </p:nvSpPr>
        <p:spPr>
          <a:xfrm rot="5400000">
            <a:off x="5935271" y="629837"/>
            <a:ext cx="321458" cy="12192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0" name="Google Shape;76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89785" y="127067"/>
            <a:ext cx="1265914" cy="1265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2"/>
          <p:cNvSpPr/>
          <p:nvPr/>
        </p:nvSpPr>
        <p:spPr>
          <a:xfrm>
            <a:off x="0" y="0"/>
            <a:ext cx="12192000" cy="1650821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2"/>
          <p:cNvSpPr txBox="1"/>
          <p:nvPr/>
        </p:nvSpPr>
        <p:spPr>
          <a:xfrm>
            <a:off x="2008434" y="457158"/>
            <a:ext cx="827934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/>
          </a:p>
        </p:txBody>
      </p:sp>
      <p:sp>
        <p:nvSpPr>
          <p:cNvPr id="767" name="Google Shape;767;p22"/>
          <p:cNvSpPr txBox="1"/>
          <p:nvPr/>
        </p:nvSpPr>
        <p:spPr>
          <a:xfrm>
            <a:off x="2008434" y="1182493"/>
            <a:ext cx="82793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2"/>
          <p:cNvSpPr txBox="1"/>
          <p:nvPr/>
        </p:nvSpPr>
        <p:spPr>
          <a:xfrm>
            <a:off x="2008434" y="1650821"/>
            <a:ext cx="81217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2"/>
          <p:cNvSpPr/>
          <p:nvPr/>
        </p:nvSpPr>
        <p:spPr>
          <a:xfrm>
            <a:off x="9175190" y="4401796"/>
            <a:ext cx="3016810" cy="464234"/>
          </a:xfrm>
          <a:custGeom>
            <a:rect b="b" l="l" r="r" t="t"/>
            <a:pathLst>
              <a:path extrusionOk="0" h="464234" w="3016810">
                <a:moveTo>
                  <a:pt x="538089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2"/>
          <p:cNvSpPr/>
          <p:nvPr/>
        </p:nvSpPr>
        <p:spPr>
          <a:xfrm>
            <a:off x="10020126" y="3267570"/>
            <a:ext cx="2413246" cy="464234"/>
          </a:xfrm>
          <a:custGeom>
            <a:rect b="b" l="l" r="r" t="t"/>
            <a:pathLst>
              <a:path extrusionOk="0" h="464234" w="2413246">
                <a:moveTo>
                  <a:pt x="538089" y="0"/>
                </a:moveTo>
                <a:lnTo>
                  <a:pt x="2413246" y="0"/>
                </a:lnTo>
                <a:lnTo>
                  <a:pt x="2413246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2"/>
          <p:cNvSpPr/>
          <p:nvPr/>
        </p:nvSpPr>
        <p:spPr>
          <a:xfrm>
            <a:off x="-117546" y="3822115"/>
            <a:ext cx="3156441" cy="464234"/>
          </a:xfrm>
          <a:custGeom>
            <a:rect b="b" l="l" r="r" t="t"/>
            <a:pathLst>
              <a:path extrusionOk="0" h="464234" w="3156441">
                <a:moveTo>
                  <a:pt x="0" y="0"/>
                </a:moveTo>
                <a:lnTo>
                  <a:pt x="3156441" y="0"/>
                </a:lnTo>
                <a:lnTo>
                  <a:pt x="261835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2"/>
          <p:cNvSpPr/>
          <p:nvPr/>
        </p:nvSpPr>
        <p:spPr>
          <a:xfrm>
            <a:off x="-108021" y="5517285"/>
            <a:ext cx="2534561" cy="464234"/>
          </a:xfrm>
          <a:custGeom>
            <a:rect b="b" l="l" r="r" t="t"/>
            <a:pathLst>
              <a:path extrusionOk="0" h="464234" w="2534561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2"/>
          <p:cNvSpPr/>
          <p:nvPr/>
        </p:nvSpPr>
        <p:spPr>
          <a:xfrm rot="10800000">
            <a:off x="9770853" y="6088966"/>
            <a:ext cx="2534561" cy="464234"/>
          </a:xfrm>
          <a:custGeom>
            <a:rect b="b" l="l" r="r" t="t"/>
            <a:pathLst>
              <a:path extrusionOk="0" h="464234" w="2534561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2"/>
          <p:cNvSpPr/>
          <p:nvPr>
            <p:ph idx="2" type="pic"/>
          </p:nvPr>
        </p:nvSpPr>
        <p:spPr>
          <a:xfrm>
            <a:off x="495301" y="2714626"/>
            <a:ext cx="11201399" cy="38385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775" name="Google Shape;77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8657" y="4293000"/>
            <a:ext cx="4151250" cy="25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1" name="Google Shape;781;p23"/>
          <p:cNvGrpSpPr/>
          <p:nvPr/>
        </p:nvGrpSpPr>
        <p:grpSpPr>
          <a:xfrm>
            <a:off x="7070971" y="5449130"/>
            <a:ext cx="1873519" cy="1107996"/>
            <a:chOff x="668191" y="4889034"/>
            <a:chExt cx="1873519" cy="1107996"/>
          </a:xfrm>
        </p:grpSpPr>
        <p:sp>
          <p:nvSpPr>
            <p:cNvPr id="782" name="Google Shape;782;p23"/>
            <p:cNvSpPr txBox="1"/>
            <p:nvPr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3"/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784" name="Google Shape;784;p23"/>
          <p:cNvGrpSpPr/>
          <p:nvPr/>
        </p:nvGrpSpPr>
        <p:grpSpPr>
          <a:xfrm>
            <a:off x="9895776" y="5486300"/>
            <a:ext cx="1873519" cy="1107996"/>
            <a:chOff x="2860414" y="4889034"/>
            <a:chExt cx="1873519" cy="1107996"/>
          </a:xfrm>
        </p:grpSpPr>
        <p:sp>
          <p:nvSpPr>
            <p:cNvPr id="785" name="Google Shape;785;p23"/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3"/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787" name="Google Shape;787;p23"/>
          <p:cNvSpPr txBox="1"/>
          <p:nvPr/>
        </p:nvSpPr>
        <p:spPr>
          <a:xfrm>
            <a:off x="6554783" y="3666429"/>
            <a:ext cx="521451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788" name="Google Shape;788;p23"/>
          <p:cNvSpPr txBox="1"/>
          <p:nvPr/>
        </p:nvSpPr>
        <p:spPr>
          <a:xfrm>
            <a:off x="6554782" y="2706376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62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9" name="Google Shape;789;p23"/>
          <p:cNvGrpSpPr/>
          <p:nvPr/>
        </p:nvGrpSpPr>
        <p:grpSpPr>
          <a:xfrm>
            <a:off x="7047803" y="1033191"/>
            <a:ext cx="4736017" cy="1862048"/>
            <a:chOff x="4721352" y="1923770"/>
            <a:chExt cx="4736017" cy="1862048"/>
          </a:xfrm>
        </p:grpSpPr>
        <p:sp>
          <p:nvSpPr>
            <p:cNvPr id="790" name="Google Shape;790;p23"/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WESOME</a:t>
              </a:r>
              <a:endParaRPr b="1" sz="6000">
                <a:solidFill>
                  <a:srgbClr val="625D6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91" name="Google Shape;791;p23"/>
            <p:cNvSpPr txBox="1"/>
            <p:nvPr/>
          </p:nvSpPr>
          <p:spPr>
            <a:xfrm>
              <a:off x="5681280" y="2765958"/>
              <a:ext cx="377608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48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3"/>
            <p:cNvSpPr txBox="1"/>
            <p:nvPr/>
          </p:nvSpPr>
          <p:spPr>
            <a:xfrm>
              <a:off x="4721352" y="1923770"/>
              <a:ext cx="1021196" cy="18620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5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793" name="Google Shape;793;p23"/>
          <p:cNvGrpSpPr/>
          <p:nvPr/>
        </p:nvGrpSpPr>
        <p:grpSpPr>
          <a:xfrm>
            <a:off x="4199829" y="5486300"/>
            <a:ext cx="1873519" cy="1107996"/>
            <a:chOff x="668191" y="4889034"/>
            <a:chExt cx="1873519" cy="1107996"/>
          </a:xfrm>
        </p:grpSpPr>
        <p:sp>
          <p:nvSpPr>
            <p:cNvPr id="794" name="Google Shape;794;p23"/>
            <p:cNvSpPr txBox="1"/>
            <p:nvPr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3"/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796" name="Google Shape;796;p23"/>
          <p:cNvGrpSpPr/>
          <p:nvPr/>
        </p:nvGrpSpPr>
        <p:grpSpPr>
          <a:xfrm>
            <a:off x="1186582" y="5449130"/>
            <a:ext cx="1873519" cy="1107996"/>
            <a:chOff x="668191" y="4889034"/>
            <a:chExt cx="1873519" cy="1107996"/>
          </a:xfrm>
        </p:grpSpPr>
        <p:sp>
          <p:nvSpPr>
            <p:cNvPr id="797" name="Google Shape;797;p23"/>
            <p:cNvSpPr txBox="1"/>
            <p:nvPr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3"/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625D6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pic>
        <p:nvPicPr>
          <p:cNvPr id="799" name="Google Shape;79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0306" y="1214728"/>
            <a:ext cx="4921416" cy="3803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4" name="Google Shape;80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24"/>
          <p:cNvSpPr txBox="1"/>
          <p:nvPr>
            <p:ph idx="1" type="body"/>
          </p:nvPr>
        </p:nvSpPr>
        <p:spPr>
          <a:xfrm>
            <a:off x="388100" y="482686"/>
            <a:ext cx="8387765" cy="839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757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806" name="Google Shape;806;p24"/>
          <p:cNvGrpSpPr/>
          <p:nvPr/>
        </p:nvGrpSpPr>
        <p:grpSpPr>
          <a:xfrm>
            <a:off x="5622046" y="3111694"/>
            <a:ext cx="6193833" cy="2856736"/>
            <a:chOff x="4469573" y="2195314"/>
            <a:chExt cx="6816651" cy="3143994"/>
          </a:xfrm>
        </p:grpSpPr>
        <p:sp>
          <p:nvSpPr>
            <p:cNvPr id="807" name="Google Shape;807;p24"/>
            <p:cNvSpPr/>
            <p:nvPr/>
          </p:nvSpPr>
          <p:spPr>
            <a:xfrm>
              <a:off x="4469573" y="2195314"/>
              <a:ext cx="6816651" cy="983754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4"/>
            <p:cNvSpPr/>
            <p:nvPr/>
          </p:nvSpPr>
          <p:spPr>
            <a:xfrm>
              <a:off x="4661647" y="3275434"/>
              <a:ext cx="6624577" cy="983754"/>
            </a:xfrm>
            <a:prstGeom prst="rect">
              <a:avLst/>
            </a:prstGeom>
            <a:solidFill>
              <a:srgbClr val="E3A2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4"/>
            <p:cNvSpPr/>
            <p:nvPr/>
          </p:nvSpPr>
          <p:spPr>
            <a:xfrm>
              <a:off x="4777390" y="4355554"/>
              <a:ext cx="6508834" cy="983754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0" name="Google Shape;810;p24"/>
            <p:cNvGrpSpPr/>
            <p:nvPr/>
          </p:nvGrpSpPr>
          <p:grpSpPr>
            <a:xfrm>
              <a:off x="4770102" y="2248878"/>
              <a:ext cx="5781459" cy="862544"/>
              <a:chOff x="4139952" y="2279699"/>
              <a:chExt cx="4032448" cy="862544"/>
            </a:xfrm>
          </p:grpSpPr>
          <p:sp>
            <p:nvSpPr>
              <p:cNvPr id="811" name="Google Shape;811;p24"/>
              <p:cNvSpPr txBox="1"/>
              <p:nvPr/>
            </p:nvSpPr>
            <p:spPr>
              <a:xfrm>
                <a:off x="4145035" y="2495912"/>
                <a:ext cx="402736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4"/>
              <p:cNvSpPr txBox="1"/>
              <p:nvPr/>
            </p:nvSpPr>
            <p:spPr>
              <a:xfrm>
                <a:off x="4139952" y="2279699"/>
                <a:ext cx="17145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Contents_Here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3" name="Google Shape;813;p24"/>
            <p:cNvGrpSpPr/>
            <p:nvPr/>
          </p:nvGrpSpPr>
          <p:grpSpPr>
            <a:xfrm>
              <a:off x="4770102" y="3334948"/>
              <a:ext cx="5781459" cy="862544"/>
              <a:chOff x="4145035" y="3376042"/>
              <a:chExt cx="4032448" cy="862544"/>
            </a:xfrm>
          </p:grpSpPr>
          <p:sp>
            <p:nvSpPr>
              <p:cNvPr id="814" name="Google Shape;814;p24"/>
              <p:cNvSpPr txBox="1"/>
              <p:nvPr/>
            </p:nvSpPr>
            <p:spPr>
              <a:xfrm>
                <a:off x="4150118" y="3592255"/>
                <a:ext cx="402736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4"/>
              <p:cNvSpPr txBox="1"/>
              <p:nvPr/>
            </p:nvSpPr>
            <p:spPr>
              <a:xfrm>
                <a:off x="4145035" y="3376042"/>
                <a:ext cx="17145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Contents_Here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6" name="Google Shape;816;p24"/>
            <p:cNvGrpSpPr/>
            <p:nvPr/>
          </p:nvGrpSpPr>
          <p:grpSpPr>
            <a:xfrm>
              <a:off x="4770102" y="4421016"/>
              <a:ext cx="5781459" cy="862544"/>
              <a:chOff x="4150118" y="4472385"/>
              <a:chExt cx="4032448" cy="862544"/>
            </a:xfrm>
          </p:grpSpPr>
          <p:sp>
            <p:nvSpPr>
              <p:cNvPr id="817" name="Google Shape;817;p24"/>
              <p:cNvSpPr txBox="1"/>
              <p:nvPr/>
            </p:nvSpPr>
            <p:spPr>
              <a:xfrm>
                <a:off x="4155201" y="4688598"/>
                <a:ext cx="402736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4"/>
              <p:cNvSpPr txBox="1"/>
              <p:nvPr/>
            </p:nvSpPr>
            <p:spPr>
              <a:xfrm>
                <a:off x="4150118" y="4472385"/>
                <a:ext cx="17145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Contents_Here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19" name="Google Shape;819;p24"/>
          <p:cNvSpPr/>
          <p:nvPr/>
        </p:nvSpPr>
        <p:spPr>
          <a:xfrm>
            <a:off x="5508171" y="2119999"/>
            <a:ext cx="6307710" cy="893871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24"/>
          <p:cNvSpPr txBox="1"/>
          <p:nvPr/>
        </p:nvSpPr>
        <p:spPr>
          <a:xfrm>
            <a:off x="5901739" y="2365127"/>
            <a:ext cx="5246602" cy="5872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photos..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24"/>
          <p:cNvSpPr txBox="1"/>
          <p:nvPr/>
        </p:nvSpPr>
        <p:spPr>
          <a:xfrm>
            <a:off x="5895117" y="2168669"/>
            <a:ext cx="2233610" cy="2516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Contents_Here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24"/>
          <p:cNvSpPr/>
          <p:nvPr/>
        </p:nvSpPr>
        <p:spPr>
          <a:xfrm rot="10800000">
            <a:off x="388101" y="1434161"/>
            <a:ext cx="5120070" cy="5120070"/>
          </a:xfrm>
          <a:prstGeom prst="teardrop">
            <a:avLst>
              <a:gd fmla="val 100000" name="adj"/>
            </a:avLst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3" name="Google Shape;82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501" y="3743332"/>
            <a:ext cx="4398004" cy="1516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Google Shape;82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25"/>
          <p:cNvSpPr txBox="1"/>
          <p:nvPr>
            <p:ph idx="1" type="body"/>
          </p:nvPr>
        </p:nvSpPr>
        <p:spPr>
          <a:xfrm>
            <a:off x="576530" y="506767"/>
            <a:ext cx="725421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830" name="Google Shape;830;p25"/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fmla="val 10799999" name="adj1"/>
              <a:gd fmla="val 16182306" name="adj2"/>
              <a:gd fmla="val 20609" name="adj3"/>
            </a:avLst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5"/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fmla="val 10799999" name="adj1"/>
              <a:gd fmla="val 16182306" name="adj2"/>
              <a:gd fmla="val 20609" name="adj3"/>
            </a:avLst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25"/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fmla="val 10799999" name="adj1"/>
              <a:gd fmla="val 16182306" name="adj2"/>
              <a:gd fmla="val 20609" name="adj3"/>
            </a:avLst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5"/>
          <p:cNvSpPr/>
          <p:nvPr/>
        </p:nvSpPr>
        <p:spPr>
          <a:xfrm rot="-5400000">
            <a:off x="4462224" y="2484332"/>
            <a:ext cx="3024007" cy="3024007"/>
          </a:xfrm>
          <a:prstGeom prst="blockArc">
            <a:avLst>
              <a:gd fmla="val 10799999" name="adj1"/>
              <a:gd fmla="val 16182306" name="adj2"/>
              <a:gd fmla="val 20609" name="adj3"/>
            </a:avLst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4" name="Google Shape;834;p25"/>
          <p:cNvGrpSpPr/>
          <p:nvPr/>
        </p:nvGrpSpPr>
        <p:grpSpPr>
          <a:xfrm>
            <a:off x="8305461" y="1753064"/>
            <a:ext cx="2934851" cy="1096064"/>
            <a:chOff x="994277" y="3861048"/>
            <a:chExt cx="2050360" cy="1096064"/>
          </a:xfrm>
        </p:grpSpPr>
        <p:sp>
          <p:nvSpPr>
            <p:cNvPr id="835" name="Google Shape;835;p25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5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7" name="Google Shape;837;p25"/>
          <p:cNvGrpSpPr/>
          <p:nvPr/>
        </p:nvGrpSpPr>
        <p:grpSpPr>
          <a:xfrm>
            <a:off x="8305461" y="4947831"/>
            <a:ext cx="2934851" cy="1096064"/>
            <a:chOff x="994277" y="3861048"/>
            <a:chExt cx="2050360" cy="1096064"/>
          </a:xfrm>
        </p:grpSpPr>
        <p:sp>
          <p:nvSpPr>
            <p:cNvPr id="838" name="Google Shape;838;p25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5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0" name="Google Shape;840;p25"/>
          <p:cNvGrpSpPr/>
          <p:nvPr/>
        </p:nvGrpSpPr>
        <p:grpSpPr>
          <a:xfrm>
            <a:off x="963038" y="1753064"/>
            <a:ext cx="2934850" cy="1096064"/>
            <a:chOff x="994277" y="3861048"/>
            <a:chExt cx="2050360" cy="1096064"/>
          </a:xfrm>
        </p:grpSpPr>
        <p:sp>
          <p:nvSpPr>
            <p:cNvPr id="841" name="Google Shape;841;p25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5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3" name="Google Shape;843;p25"/>
          <p:cNvGrpSpPr/>
          <p:nvPr/>
        </p:nvGrpSpPr>
        <p:grpSpPr>
          <a:xfrm>
            <a:off x="963038" y="4947831"/>
            <a:ext cx="2934850" cy="1096064"/>
            <a:chOff x="994277" y="3861048"/>
            <a:chExt cx="2050360" cy="1096064"/>
          </a:xfrm>
        </p:grpSpPr>
        <p:sp>
          <p:nvSpPr>
            <p:cNvPr id="844" name="Google Shape;844;p25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5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A494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46" name="Google Shape;846;p25"/>
          <p:cNvCxnSpPr/>
          <p:nvPr/>
        </p:nvCxnSpPr>
        <p:spPr>
          <a:xfrm flipH="1" rot="10800000">
            <a:off x="4161512" y="5147672"/>
            <a:ext cx="648000" cy="2034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lt1">
                <a:alpha val="6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47" name="Google Shape;847;p25"/>
          <p:cNvCxnSpPr/>
          <p:nvPr/>
        </p:nvCxnSpPr>
        <p:spPr>
          <a:xfrm>
            <a:off x="4080626" y="2600828"/>
            <a:ext cx="648000" cy="1968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lt1">
                <a:alpha val="6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48" name="Google Shape;848;p25"/>
          <p:cNvCxnSpPr/>
          <p:nvPr/>
        </p:nvCxnSpPr>
        <p:spPr>
          <a:xfrm rot="10800000">
            <a:off x="7480379" y="5122945"/>
            <a:ext cx="638400" cy="1971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lt1">
                <a:alpha val="6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49" name="Google Shape;849;p25"/>
          <p:cNvCxnSpPr/>
          <p:nvPr/>
        </p:nvCxnSpPr>
        <p:spPr>
          <a:xfrm flipH="1">
            <a:off x="7542777" y="2518436"/>
            <a:ext cx="576000" cy="1968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lt1">
                <a:alpha val="6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50" name="Google Shape;850;p25"/>
          <p:cNvSpPr txBox="1"/>
          <p:nvPr/>
        </p:nvSpPr>
        <p:spPr>
          <a:xfrm>
            <a:off x="5169624" y="3491560"/>
            <a:ext cx="187220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2400">
              <a:solidFill>
                <a:srgbClr val="5A49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25"/>
          <p:cNvSpPr/>
          <p:nvPr/>
        </p:nvSpPr>
        <p:spPr>
          <a:xfrm flipH="1">
            <a:off x="6906744" y="2793703"/>
            <a:ext cx="357672" cy="357672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25"/>
          <p:cNvSpPr/>
          <p:nvPr/>
        </p:nvSpPr>
        <p:spPr>
          <a:xfrm>
            <a:off x="6953103" y="4630686"/>
            <a:ext cx="317209" cy="316282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25"/>
          <p:cNvSpPr/>
          <p:nvPr/>
        </p:nvSpPr>
        <p:spPr>
          <a:xfrm>
            <a:off x="4911437" y="2828739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25"/>
          <p:cNvSpPr/>
          <p:nvPr/>
        </p:nvSpPr>
        <p:spPr>
          <a:xfrm>
            <a:off x="4947762" y="4662740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26"/>
          <p:cNvSpPr txBox="1"/>
          <p:nvPr>
            <p:ph idx="1" type="body"/>
          </p:nvPr>
        </p:nvSpPr>
        <p:spPr>
          <a:xfrm>
            <a:off x="475013" y="421486"/>
            <a:ext cx="6245225" cy="2325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860" name="Google Shape;860;p26"/>
          <p:cNvSpPr txBox="1"/>
          <p:nvPr/>
        </p:nvSpPr>
        <p:spPr>
          <a:xfrm>
            <a:off x="574070" y="3954716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1st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26"/>
          <p:cNvSpPr txBox="1"/>
          <p:nvPr/>
        </p:nvSpPr>
        <p:spPr>
          <a:xfrm>
            <a:off x="574070" y="5253197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2st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6"/>
          <p:cNvSpPr txBox="1"/>
          <p:nvPr/>
        </p:nvSpPr>
        <p:spPr>
          <a:xfrm>
            <a:off x="6286968" y="3954716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3st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6"/>
          <p:cNvSpPr txBox="1"/>
          <p:nvPr/>
        </p:nvSpPr>
        <p:spPr>
          <a:xfrm>
            <a:off x="6286968" y="5253197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4st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4" name="Google Shape;864;p26"/>
          <p:cNvGrpSpPr/>
          <p:nvPr/>
        </p:nvGrpSpPr>
        <p:grpSpPr>
          <a:xfrm>
            <a:off x="1873364" y="4051427"/>
            <a:ext cx="4086993" cy="738664"/>
            <a:chOff x="2551705" y="4283314"/>
            <a:chExt cx="2152229" cy="738664"/>
          </a:xfrm>
        </p:grpSpPr>
        <p:sp>
          <p:nvSpPr>
            <p:cNvPr id="865" name="Google Shape;865;p26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66" name="Google Shape;866;p26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26"/>
          <p:cNvGrpSpPr/>
          <p:nvPr/>
        </p:nvGrpSpPr>
        <p:grpSpPr>
          <a:xfrm>
            <a:off x="7586261" y="4051427"/>
            <a:ext cx="4086993" cy="738664"/>
            <a:chOff x="2551705" y="4283314"/>
            <a:chExt cx="2152229" cy="738664"/>
          </a:xfrm>
        </p:grpSpPr>
        <p:sp>
          <p:nvSpPr>
            <p:cNvPr id="868" name="Google Shape;868;p26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69" name="Google Shape;869;p26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26"/>
          <p:cNvGrpSpPr/>
          <p:nvPr/>
        </p:nvGrpSpPr>
        <p:grpSpPr>
          <a:xfrm>
            <a:off x="1873364" y="5349908"/>
            <a:ext cx="4086993" cy="738664"/>
            <a:chOff x="2551705" y="4283314"/>
            <a:chExt cx="2152229" cy="738664"/>
          </a:xfrm>
        </p:grpSpPr>
        <p:sp>
          <p:nvSpPr>
            <p:cNvPr id="871" name="Google Shape;871;p26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72" name="Google Shape;872;p26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26"/>
          <p:cNvGrpSpPr/>
          <p:nvPr/>
        </p:nvGrpSpPr>
        <p:grpSpPr>
          <a:xfrm>
            <a:off x="7586261" y="5349908"/>
            <a:ext cx="4086993" cy="738664"/>
            <a:chOff x="2551705" y="4283314"/>
            <a:chExt cx="2152229" cy="738664"/>
          </a:xfrm>
        </p:grpSpPr>
        <p:sp>
          <p:nvSpPr>
            <p:cNvPr id="874" name="Google Shape;874;p26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75" name="Google Shape;875;p26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6" name="Google Shape;876;p26"/>
          <p:cNvSpPr/>
          <p:nvPr/>
        </p:nvSpPr>
        <p:spPr>
          <a:xfrm>
            <a:off x="308919" y="3596370"/>
            <a:ext cx="11640065" cy="172239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7" name="Google Shape;877;p26"/>
          <p:cNvGrpSpPr/>
          <p:nvPr/>
        </p:nvGrpSpPr>
        <p:grpSpPr>
          <a:xfrm>
            <a:off x="5925614" y="1329056"/>
            <a:ext cx="5924426" cy="2431383"/>
            <a:chOff x="12401550" y="-549275"/>
            <a:chExt cx="3694113" cy="1516063"/>
          </a:xfrm>
        </p:grpSpPr>
        <p:sp>
          <p:nvSpPr>
            <p:cNvPr id="878" name="Google Shape;878;p26"/>
            <p:cNvSpPr/>
            <p:nvPr/>
          </p:nvSpPr>
          <p:spPr>
            <a:xfrm>
              <a:off x="14255750" y="88900"/>
              <a:ext cx="1839913" cy="646113"/>
            </a:xfrm>
            <a:custGeom>
              <a:rect b="b" l="l" r="r" t="t"/>
              <a:pathLst>
                <a:path extrusionOk="0" h="171" w="489">
                  <a:moveTo>
                    <a:pt x="10" y="57"/>
                  </a:moveTo>
                  <a:cubicBezTo>
                    <a:pt x="11" y="57"/>
                    <a:pt x="11" y="56"/>
                    <a:pt x="12" y="57"/>
                  </a:cubicBezTo>
                  <a:cubicBezTo>
                    <a:pt x="27" y="59"/>
                    <a:pt x="41" y="55"/>
                    <a:pt x="53" y="44"/>
                  </a:cubicBezTo>
                  <a:cubicBezTo>
                    <a:pt x="54" y="43"/>
                    <a:pt x="59" y="43"/>
                    <a:pt x="60" y="45"/>
                  </a:cubicBezTo>
                  <a:cubicBezTo>
                    <a:pt x="66" y="49"/>
                    <a:pt x="71" y="50"/>
                    <a:pt x="77" y="45"/>
                  </a:cubicBezTo>
                  <a:cubicBezTo>
                    <a:pt x="81" y="42"/>
                    <a:pt x="86" y="42"/>
                    <a:pt x="91" y="44"/>
                  </a:cubicBezTo>
                  <a:cubicBezTo>
                    <a:pt x="109" y="49"/>
                    <a:pt x="128" y="55"/>
                    <a:pt x="147" y="60"/>
                  </a:cubicBezTo>
                  <a:cubicBezTo>
                    <a:pt x="149" y="60"/>
                    <a:pt x="154" y="59"/>
                    <a:pt x="156" y="58"/>
                  </a:cubicBezTo>
                  <a:cubicBezTo>
                    <a:pt x="175" y="40"/>
                    <a:pt x="195" y="23"/>
                    <a:pt x="214" y="5"/>
                  </a:cubicBezTo>
                  <a:cubicBezTo>
                    <a:pt x="218" y="1"/>
                    <a:pt x="223" y="0"/>
                    <a:pt x="229" y="0"/>
                  </a:cubicBezTo>
                  <a:cubicBezTo>
                    <a:pt x="264" y="3"/>
                    <a:pt x="300" y="5"/>
                    <a:pt x="335" y="8"/>
                  </a:cubicBezTo>
                  <a:cubicBezTo>
                    <a:pt x="356" y="10"/>
                    <a:pt x="378" y="11"/>
                    <a:pt x="399" y="13"/>
                  </a:cubicBezTo>
                  <a:cubicBezTo>
                    <a:pt x="402" y="13"/>
                    <a:pt x="405" y="15"/>
                    <a:pt x="407" y="17"/>
                  </a:cubicBezTo>
                  <a:cubicBezTo>
                    <a:pt x="432" y="41"/>
                    <a:pt x="458" y="65"/>
                    <a:pt x="483" y="89"/>
                  </a:cubicBezTo>
                  <a:cubicBezTo>
                    <a:pt x="487" y="93"/>
                    <a:pt x="489" y="98"/>
                    <a:pt x="489" y="103"/>
                  </a:cubicBezTo>
                  <a:cubicBezTo>
                    <a:pt x="487" y="123"/>
                    <a:pt x="486" y="142"/>
                    <a:pt x="484" y="162"/>
                  </a:cubicBezTo>
                  <a:cubicBezTo>
                    <a:pt x="484" y="167"/>
                    <a:pt x="481" y="171"/>
                    <a:pt x="475" y="171"/>
                  </a:cubicBezTo>
                  <a:cubicBezTo>
                    <a:pt x="469" y="170"/>
                    <a:pt x="463" y="170"/>
                    <a:pt x="457" y="169"/>
                  </a:cubicBezTo>
                  <a:cubicBezTo>
                    <a:pt x="456" y="153"/>
                    <a:pt x="453" y="138"/>
                    <a:pt x="440" y="128"/>
                  </a:cubicBezTo>
                  <a:cubicBezTo>
                    <a:pt x="431" y="121"/>
                    <a:pt x="421" y="118"/>
                    <a:pt x="410" y="118"/>
                  </a:cubicBezTo>
                  <a:cubicBezTo>
                    <a:pt x="385" y="118"/>
                    <a:pt x="370" y="133"/>
                    <a:pt x="365" y="162"/>
                  </a:cubicBezTo>
                  <a:cubicBezTo>
                    <a:pt x="288" y="157"/>
                    <a:pt x="211" y="151"/>
                    <a:pt x="134" y="145"/>
                  </a:cubicBezTo>
                  <a:cubicBezTo>
                    <a:pt x="133" y="129"/>
                    <a:pt x="130" y="115"/>
                    <a:pt x="117" y="104"/>
                  </a:cubicBezTo>
                  <a:cubicBezTo>
                    <a:pt x="109" y="98"/>
                    <a:pt x="99" y="94"/>
                    <a:pt x="88" y="94"/>
                  </a:cubicBezTo>
                  <a:cubicBezTo>
                    <a:pt x="64" y="94"/>
                    <a:pt x="50" y="107"/>
                    <a:pt x="41" y="138"/>
                  </a:cubicBezTo>
                  <a:cubicBezTo>
                    <a:pt x="33" y="137"/>
                    <a:pt x="25" y="137"/>
                    <a:pt x="17" y="136"/>
                  </a:cubicBezTo>
                  <a:cubicBezTo>
                    <a:pt x="15" y="136"/>
                    <a:pt x="14" y="135"/>
                    <a:pt x="13" y="133"/>
                  </a:cubicBezTo>
                  <a:cubicBezTo>
                    <a:pt x="6" y="120"/>
                    <a:pt x="1" y="106"/>
                    <a:pt x="0" y="90"/>
                  </a:cubicBezTo>
                  <a:cubicBezTo>
                    <a:pt x="0" y="89"/>
                    <a:pt x="0" y="87"/>
                    <a:pt x="1" y="87"/>
                  </a:cubicBezTo>
                  <a:cubicBezTo>
                    <a:pt x="10" y="79"/>
                    <a:pt x="11" y="68"/>
                    <a:pt x="10" y="57"/>
                  </a:cubicBezTo>
                  <a:close/>
                  <a:moveTo>
                    <a:pt x="297" y="81"/>
                  </a:moveTo>
                  <a:cubicBezTo>
                    <a:pt x="298" y="62"/>
                    <a:pt x="299" y="44"/>
                    <a:pt x="301" y="25"/>
                  </a:cubicBezTo>
                  <a:cubicBezTo>
                    <a:pt x="274" y="23"/>
                    <a:pt x="249" y="21"/>
                    <a:pt x="224" y="20"/>
                  </a:cubicBezTo>
                  <a:cubicBezTo>
                    <a:pt x="221" y="20"/>
                    <a:pt x="218" y="21"/>
                    <a:pt x="216" y="23"/>
                  </a:cubicBezTo>
                  <a:cubicBezTo>
                    <a:pt x="202" y="35"/>
                    <a:pt x="188" y="47"/>
                    <a:pt x="174" y="60"/>
                  </a:cubicBezTo>
                  <a:cubicBezTo>
                    <a:pt x="172" y="62"/>
                    <a:pt x="171" y="65"/>
                    <a:pt x="169" y="68"/>
                  </a:cubicBezTo>
                  <a:cubicBezTo>
                    <a:pt x="172" y="70"/>
                    <a:pt x="176" y="72"/>
                    <a:pt x="179" y="73"/>
                  </a:cubicBezTo>
                  <a:cubicBezTo>
                    <a:pt x="204" y="75"/>
                    <a:pt x="228" y="76"/>
                    <a:pt x="253" y="78"/>
                  </a:cubicBezTo>
                  <a:cubicBezTo>
                    <a:pt x="267" y="79"/>
                    <a:pt x="282" y="80"/>
                    <a:pt x="297" y="81"/>
                  </a:cubicBezTo>
                  <a:close/>
                  <a:moveTo>
                    <a:pt x="311" y="82"/>
                  </a:moveTo>
                  <a:cubicBezTo>
                    <a:pt x="350" y="85"/>
                    <a:pt x="388" y="88"/>
                    <a:pt x="429" y="91"/>
                  </a:cubicBezTo>
                  <a:cubicBezTo>
                    <a:pt x="425" y="85"/>
                    <a:pt x="423" y="80"/>
                    <a:pt x="421" y="76"/>
                  </a:cubicBezTo>
                  <a:cubicBezTo>
                    <a:pt x="409" y="62"/>
                    <a:pt x="398" y="48"/>
                    <a:pt x="386" y="34"/>
                  </a:cubicBezTo>
                  <a:cubicBezTo>
                    <a:pt x="384" y="32"/>
                    <a:pt x="381" y="31"/>
                    <a:pt x="378" y="31"/>
                  </a:cubicBezTo>
                  <a:cubicBezTo>
                    <a:pt x="366" y="30"/>
                    <a:pt x="353" y="29"/>
                    <a:pt x="341" y="28"/>
                  </a:cubicBezTo>
                  <a:cubicBezTo>
                    <a:pt x="333" y="28"/>
                    <a:pt x="324" y="27"/>
                    <a:pt x="316" y="26"/>
                  </a:cubicBezTo>
                  <a:cubicBezTo>
                    <a:pt x="314" y="45"/>
                    <a:pt x="313" y="63"/>
                    <a:pt x="311" y="82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6"/>
            <p:cNvSpPr/>
            <p:nvPr/>
          </p:nvSpPr>
          <p:spPr>
            <a:xfrm>
              <a:off x="12401550" y="61913"/>
              <a:ext cx="1884363" cy="684213"/>
            </a:xfrm>
            <a:custGeom>
              <a:rect b="b" l="l" r="r" t="t"/>
              <a:pathLst>
                <a:path extrusionOk="0" h="181" w="501">
                  <a:moveTo>
                    <a:pt x="377" y="157"/>
                  </a:moveTo>
                  <a:cubicBezTo>
                    <a:pt x="296" y="162"/>
                    <a:pt x="215" y="167"/>
                    <a:pt x="134" y="173"/>
                  </a:cubicBezTo>
                  <a:cubicBezTo>
                    <a:pt x="131" y="157"/>
                    <a:pt x="126" y="143"/>
                    <a:pt x="112" y="135"/>
                  </a:cubicBezTo>
                  <a:cubicBezTo>
                    <a:pt x="102" y="129"/>
                    <a:pt x="91" y="126"/>
                    <a:pt x="80" y="128"/>
                  </a:cubicBezTo>
                  <a:cubicBezTo>
                    <a:pt x="54" y="130"/>
                    <a:pt x="42" y="146"/>
                    <a:pt x="37" y="179"/>
                  </a:cubicBezTo>
                  <a:cubicBezTo>
                    <a:pt x="29" y="180"/>
                    <a:pt x="21" y="180"/>
                    <a:pt x="13" y="181"/>
                  </a:cubicBezTo>
                  <a:cubicBezTo>
                    <a:pt x="7" y="181"/>
                    <a:pt x="4" y="178"/>
                    <a:pt x="4" y="173"/>
                  </a:cubicBezTo>
                  <a:cubicBezTo>
                    <a:pt x="2" y="158"/>
                    <a:pt x="1" y="143"/>
                    <a:pt x="0" y="127"/>
                  </a:cubicBezTo>
                  <a:cubicBezTo>
                    <a:pt x="0" y="121"/>
                    <a:pt x="4" y="118"/>
                    <a:pt x="11" y="117"/>
                  </a:cubicBezTo>
                  <a:cubicBezTo>
                    <a:pt x="52" y="107"/>
                    <a:pt x="94" y="97"/>
                    <a:pt x="135" y="87"/>
                  </a:cubicBezTo>
                  <a:cubicBezTo>
                    <a:pt x="138" y="86"/>
                    <a:pt x="142" y="84"/>
                    <a:pt x="144" y="81"/>
                  </a:cubicBezTo>
                  <a:cubicBezTo>
                    <a:pt x="162" y="61"/>
                    <a:pt x="180" y="40"/>
                    <a:pt x="198" y="19"/>
                  </a:cubicBezTo>
                  <a:cubicBezTo>
                    <a:pt x="201" y="16"/>
                    <a:pt x="206" y="13"/>
                    <a:pt x="210" y="13"/>
                  </a:cubicBezTo>
                  <a:cubicBezTo>
                    <a:pt x="265" y="9"/>
                    <a:pt x="320" y="6"/>
                    <a:pt x="375" y="1"/>
                  </a:cubicBezTo>
                  <a:cubicBezTo>
                    <a:pt x="390" y="0"/>
                    <a:pt x="402" y="3"/>
                    <a:pt x="414" y="12"/>
                  </a:cubicBezTo>
                  <a:cubicBezTo>
                    <a:pt x="439" y="31"/>
                    <a:pt x="465" y="48"/>
                    <a:pt x="490" y="66"/>
                  </a:cubicBezTo>
                  <a:cubicBezTo>
                    <a:pt x="497" y="71"/>
                    <a:pt x="498" y="73"/>
                    <a:pt x="492" y="79"/>
                  </a:cubicBezTo>
                  <a:cubicBezTo>
                    <a:pt x="479" y="89"/>
                    <a:pt x="485" y="103"/>
                    <a:pt x="486" y="115"/>
                  </a:cubicBezTo>
                  <a:cubicBezTo>
                    <a:pt x="487" y="120"/>
                    <a:pt x="488" y="124"/>
                    <a:pt x="489" y="129"/>
                  </a:cubicBezTo>
                  <a:cubicBezTo>
                    <a:pt x="492" y="138"/>
                    <a:pt x="492" y="138"/>
                    <a:pt x="501" y="141"/>
                  </a:cubicBezTo>
                  <a:cubicBezTo>
                    <a:pt x="495" y="154"/>
                    <a:pt x="482" y="147"/>
                    <a:pt x="474" y="150"/>
                  </a:cubicBezTo>
                  <a:cubicBezTo>
                    <a:pt x="464" y="116"/>
                    <a:pt x="448" y="102"/>
                    <a:pt x="421" y="104"/>
                  </a:cubicBezTo>
                  <a:cubicBezTo>
                    <a:pt x="395" y="106"/>
                    <a:pt x="381" y="123"/>
                    <a:pt x="377" y="157"/>
                  </a:cubicBezTo>
                  <a:close/>
                  <a:moveTo>
                    <a:pt x="294" y="84"/>
                  </a:moveTo>
                  <a:cubicBezTo>
                    <a:pt x="293" y="65"/>
                    <a:pt x="292" y="47"/>
                    <a:pt x="291" y="28"/>
                  </a:cubicBezTo>
                  <a:cubicBezTo>
                    <a:pt x="289" y="28"/>
                    <a:pt x="289" y="28"/>
                    <a:pt x="288" y="28"/>
                  </a:cubicBezTo>
                  <a:cubicBezTo>
                    <a:pt x="262" y="29"/>
                    <a:pt x="236" y="31"/>
                    <a:pt x="210" y="33"/>
                  </a:cubicBezTo>
                  <a:cubicBezTo>
                    <a:pt x="207" y="33"/>
                    <a:pt x="204" y="35"/>
                    <a:pt x="202" y="37"/>
                  </a:cubicBezTo>
                  <a:cubicBezTo>
                    <a:pt x="189" y="52"/>
                    <a:pt x="176" y="67"/>
                    <a:pt x="163" y="82"/>
                  </a:cubicBezTo>
                  <a:cubicBezTo>
                    <a:pt x="161" y="84"/>
                    <a:pt x="161" y="87"/>
                    <a:pt x="160" y="90"/>
                  </a:cubicBezTo>
                  <a:cubicBezTo>
                    <a:pt x="163" y="91"/>
                    <a:pt x="166" y="93"/>
                    <a:pt x="169" y="93"/>
                  </a:cubicBezTo>
                  <a:cubicBezTo>
                    <a:pt x="194" y="91"/>
                    <a:pt x="220" y="90"/>
                    <a:pt x="245" y="88"/>
                  </a:cubicBezTo>
                  <a:cubicBezTo>
                    <a:pt x="261" y="87"/>
                    <a:pt x="277" y="86"/>
                    <a:pt x="294" y="84"/>
                  </a:cubicBezTo>
                  <a:close/>
                  <a:moveTo>
                    <a:pt x="432" y="75"/>
                  </a:moveTo>
                  <a:cubicBezTo>
                    <a:pt x="430" y="71"/>
                    <a:pt x="428" y="68"/>
                    <a:pt x="426" y="66"/>
                  </a:cubicBezTo>
                  <a:cubicBezTo>
                    <a:pt x="411" y="52"/>
                    <a:pt x="396" y="38"/>
                    <a:pt x="380" y="24"/>
                  </a:cubicBezTo>
                  <a:cubicBezTo>
                    <a:pt x="378" y="22"/>
                    <a:pt x="375" y="22"/>
                    <a:pt x="373" y="22"/>
                  </a:cubicBezTo>
                  <a:cubicBezTo>
                    <a:pt x="362" y="22"/>
                    <a:pt x="351" y="23"/>
                    <a:pt x="341" y="24"/>
                  </a:cubicBezTo>
                  <a:cubicBezTo>
                    <a:pt x="329" y="25"/>
                    <a:pt x="318" y="26"/>
                    <a:pt x="306" y="27"/>
                  </a:cubicBezTo>
                  <a:cubicBezTo>
                    <a:pt x="307" y="46"/>
                    <a:pt x="309" y="64"/>
                    <a:pt x="310" y="84"/>
                  </a:cubicBezTo>
                  <a:cubicBezTo>
                    <a:pt x="351" y="81"/>
                    <a:pt x="390" y="78"/>
                    <a:pt x="432" y="75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6"/>
            <p:cNvSpPr/>
            <p:nvPr/>
          </p:nvSpPr>
          <p:spPr>
            <a:xfrm>
              <a:off x="12447588" y="561975"/>
              <a:ext cx="3598863" cy="404813"/>
            </a:xfrm>
            <a:custGeom>
              <a:rect b="b" l="l" r="r" t="t"/>
              <a:pathLst>
                <a:path extrusionOk="0" h="107" w="957">
                  <a:moveTo>
                    <a:pt x="0" y="107"/>
                  </a:moveTo>
                  <a:cubicBezTo>
                    <a:pt x="0" y="98"/>
                    <a:pt x="0" y="90"/>
                    <a:pt x="0" y="81"/>
                  </a:cubicBezTo>
                  <a:cubicBezTo>
                    <a:pt x="9" y="81"/>
                    <a:pt x="18" y="81"/>
                    <a:pt x="27" y="81"/>
                  </a:cubicBezTo>
                  <a:cubicBezTo>
                    <a:pt x="36" y="81"/>
                    <a:pt x="45" y="81"/>
                    <a:pt x="54" y="81"/>
                  </a:cubicBezTo>
                  <a:cubicBezTo>
                    <a:pt x="42" y="71"/>
                    <a:pt x="34" y="59"/>
                    <a:pt x="34" y="44"/>
                  </a:cubicBezTo>
                  <a:cubicBezTo>
                    <a:pt x="35" y="32"/>
                    <a:pt x="39" y="23"/>
                    <a:pt x="47" y="15"/>
                  </a:cubicBezTo>
                  <a:cubicBezTo>
                    <a:pt x="63" y="0"/>
                    <a:pt x="87" y="2"/>
                    <a:pt x="102" y="18"/>
                  </a:cubicBezTo>
                  <a:cubicBezTo>
                    <a:pt x="119" y="36"/>
                    <a:pt x="115" y="60"/>
                    <a:pt x="92" y="81"/>
                  </a:cubicBezTo>
                  <a:cubicBezTo>
                    <a:pt x="381" y="81"/>
                    <a:pt x="669" y="81"/>
                    <a:pt x="957" y="81"/>
                  </a:cubicBezTo>
                  <a:cubicBezTo>
                    <a:pt x="957" y="90"/>
                    <a:pt x="957" y="98"/>
                    <a:pt x="957" y="107"/>
                  </a:cubicBezTo>
                  <a:cubicBezTo>
                    <a:pt x="638" y="107"/>
                    <a:pt x="319" y="107"/>
                    <a:pt x="0" y="107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6"/>
            <p:cNvSpPr/>
            <p:nvPr/>
          </p:nvSpPr>
          <p:spPr>
            <a:xfrm>
              <a:off x="13854113" y="493713"/>
              <a:ext cx="293688" cy="298450"/>
            </a:xfrm>
            <a:custGeom>
              <a:rect b="b" l="l" r="r" t="t"/>
              <a:pathLst>
                <a:path extrusionOk="0" h="79" w="78">
                  <a:moveTo>
                    <a:pt x="0" y="39"/>
                  </a:moveTo>
                  <a:cubicBezTo>
                    <a:pt x="0" y="17"/>
                    <a:pt x="17" y="0"/>
                    <a:pt x="40" y="0"/>
                  </a:cubicBezTo>
                  <a:cubicBezTo>
                    <a:pt x="61" y="0"/>
                    <a:pt x="78" y="18"/>
                    <a:pt x="78" y="40"/>
                  </a:cubicBezTo>
                  <a:cubicBezTo>
                    <a:pt x="78" y="61"/>
                    <a:pt x="60" y="79"/>
                    <a:pt x="38" y="79"/>
                  </a:cubicBezTo>
                  <a:cubicBezTo>
                    <a:pt x="17" y="78"/>
                    <a:pt x="0" y="61"/>
                    <a:pt x="0" y="39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6"/>
            <p:cNvSpPr/>
            <p:nvPr/>
          </p:nvSpPr>
          <p:spPr>
            <a:xfrm>
              <a:off x="14444663" y="477838"/>
              <a:ext cx="280988" cy="292100"/>
            </a:xfrm>
            <a:prstGeom prst="ellipse">
              <a:avLst/>
            </a:pr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6"/>
            <p:cNvSpPr/>
            <p:nvPr/>
          </p:nvSpPr>
          <p:spPr>
            <a:xfrm>
              <a:off x="15659100" y="568325"/>
              <a:ext cx="282575" cy="292100"/>
            </a:xfrm>
            <a:custGeom>
              <a:rect b="b" l="l" r="r" t="t"/>
              <a:pathLst>
                <a:path extrusionOk="0" h="77" w="75">
                  <a:moveTo>
                    <a:pt x="38" y="77"/>
                  </a:moveTo>
                  <a:cubicBezTo>
                    <a:pt x="17" y="77"/>
                    <a:pt x="0" y="60"/>
                    <a:pt x="0" y="39"/>
                  </a:cubicBezTo>
                  <a:cubicBezTo>
                    <a:pt x="0" y="18"/>
                    <a:pt x="17" y="0"/>
                    <a:pt x="37" y="0"/>
                  </a:cubicBezTo>
                  <a:cubicBezTo>
                    <a:pt x="58" y="0"/>
                    <a:pt x="75" y="17"/>
                    <a:pt x="75" y="38"/>
                  </a:cubicBezTo>
                  <a:cubicBezTo>
                    <a:pt x="75" y="60"/>
                    <a:pt x="58" y="77"/>
                    <a:pt x="38" y="77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6"/>
            <p:cNvSpPr/>
            <p:nvPr/>
          </p:nvSpPr>
          <p:spPr>
            <a:xfrm>
              <a:off x="13947775" y="-357188"/>
              <a:ext cx="323850" cy="431800"/>
            </a:xfrm>
            <a:custGeom>
              <a:rect b="b" l="l" r="r" t="t"/>
              <a:pathLst>
                <a:path extrusionOk="0" h="114" w="86">
                  <a:moveTo>
                    <a:pt x="85" y="114"/>
                  </a:moveTo>
                  <a:cubicBezTo>
                    <a:pt x="57" y="80"/>
                    <a:pt x="29" y="46"/>
                    <a:pt x="0" y="11"/>
                  </a:cubicBezTo>
                  <a:cubicBezTo>
                    <a:pt x="6" y="7"/>
                    <a:pt x="12" y="4"/>
                    <a:pt x="19" y="0"/>
                  </a:cubicBezTo>
                  <a:cubicBezTo>
                    <a:pt x="42" y="38"/>
                    <a:pt x="64" y="75"/>
                    <a:pt x="86" y="113"/>
                  </a:cubicBezTo>
                  <a:cubicBezTo>
                    <a:pt x="86" y="113"/>
                    <a:pt x="85" y="113"/>
                    <a:pt x="85" y="114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6"/>
            <p:cNvSpPr/>
            <p:nvPr/>
          </p:nvSpPr>
          <p:spPr>
            <a:xfrm>
              <a:off x="14381163" y="-334963"/>
              <a:ext cx="74613" cy="404813"/>
            </a:xfrm>
            <a:custGeom>
              <a:rect b="b" l="l" r="r" t="t"/>
              <a:pathLst>
                <a:path extrusionOk="0" h="107" w="20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0" y="6"/>
                    <a:pt x="20" y="6"/>
                    <a:pt x="17" y="25"/>
                  </a:cubicBezTo>
                  <a:cubicBezTo>
                    <a:pt x="11" y="52"/>
                    <a:pt x="6" y="80"/>
                    <a:pt x="0" y="107"/>
                  </a:cubicBezTo>
                  <a:cubicBezTo>
                    <a:pt x="0" y="72"/>
                    <a:pt x="0" y="36"/>
                    <a:pt x="0" y="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6"/>
            <p:cNvSpPr/>
            <p:nvPr/>
          </p:nvSpPr>
          <p:spPr>
            <a:xfrm>
              <a:off x="14019213" y="-549275"/>
              <a:ext cx="98425" cy="238125"/>
            </a:xfrm>
            <a:custGeom>
              <a:rect b="b" l="l" r="r" t="t"/>
              <a:pathLst>
                <a:path extrusionOk="0" h="63" w="26">
                  <a:moveTo>
                    <a:pt x="26" y="63"/>
                  </a:moveTo>
                  <a:cubicBezTo>
                    <a:pt x="17" y="42"/>
                    <a:pt x="9" y="23"/>
                    <a:pt x="0" y="3"/>
                  </a:cubicBezTo>
                  <a:cubicBezTo>
                    <a:pt x="9" y="2"/>
                    <a:pt x="17" y="1"/>
                    <a:pt x="26" y="0"/>
                  </a:cubicBezTo>
                  <a:cubicBezTo>
                    <a:pt x="26" y="21"/>
                    <a:pt x="26" y="41"/>
                    <a:pt x="26" y="63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6"/>
            <p:cNvSpPr/>
            <p:nvPr/>
          </p:nvSpPr>
          <p:spPr>
            <a:xfrm>
              <a:off x="14489113" y="-100013"/>
              <a:ext cx="320675" cy="257175"/>
            </a:xfrm>
            <a:custGeom>
              <a:rect b="b" l="l" r="r" t="t"/>
              <a:pathLst>
                <a:path extrusionOk="0" h="68" w="85">
                  <a:moveTo>
                    <a:pt x="83" y="0"/>
                  </a:moveTo>
                  <a:cubicBezTo>
                    <a:pt x="83" y="2"/>
                    <a:pt x="84" y="3"/>
                    <a:pt x="84" y="3"/>
                  </a:cubicBezTo>
                  <a:cubicBezTo>
                    <a:pt x="85" y="13"/>
                    <a:pt x="82" y="18"/>
                    <a:pt x="73" y="23"/>
                  </a:cubicBezTo>
                  <a:cubicBezTo>
                    <a:pt x="49" y="38"/>
                    <a:pt x="25" y="54"/>
                    <a:pt x="0" y="68"/>
                  </a:cubicBezTo>
                  <a:cubicBezTo>
                    <a:pt x="27" y="46"/>
                    <a:pt x="55" y="23"/>
                    <a:pt x="83" y="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6"/>
            <p:cNvSpPr/>
            <p:nvPr/>
          </p:nvSpPr>
          <p:spPr>
            <a:xfrm>
              <a:off x="14200188" y="-209550"/>
              <a:ext cx="104775" cy="238125"/>
            </a:xfrm>
            <a:custGeom>
              <a:rect b="b" l="l" r="r" t="t"/>
              <a:pathLst>
                <a:path extrusionOk="0" h="63" w="28">
                  <a:moveTo>
                    <a:pt x="21" y="0"/>
                  </a:moveTo>
                  <a:cubicBezTo>
                    <a:pt x="23" y="22"/>
                    <a:pt x="26" y="42"/>
                    <a:pt x="28" y="63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18" y="45"/>
                    <a:pt x="9" y="26"/>
                    <a:pt x="0" y="7"/>
                  </a:cubicBezTo>
                  <a:cubicBezTo>
                    <a:pt x="7" y="4"/>
                    <a:pt x="14" y="2"/>
                    <a:pt x="21" y="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6"/>
            <p:cNvSpPr/>
            <p:nvPr/>
          </p:nvSpPr>
          <p:spPr>
            <a:xfrm>
              <a:off x="14027150" y="-73025"/>
              <a:ext cx="184150" cy="150813"/>
            </a:xfrm>
            <a:custGeom>
              <a:rect b="b" l="l" r="r" t="t"/>
              <a:pathLst>
                <a:path extrusionOk="0" h="40" w="49">
                  <a:moveTo>
                    <a:pt x="48" y="40"/>
                  </a:moveTo>
                  <a:cubicBezTo>
                    <a:pt x="32" y="32"/>
                    <a:pt x="17" y="24"/>
                    <a:pt x="2" y="15"/>
                  </a:cubicBezTo>
                  <a:cubicBezTo>
                    <a:pt x="1" y="14"/>
                    <a:pt x="0" y="11"/>
                    <a:pt x="0" y="9"/>
                  </a:cubicBezTo>
                  <a:cubicBezTo>
                    <a:pt x="0" y="6"/>
                    <a:pt x="1" y="4"/>
                    <a:pt x="2" y="0"/>
                  </a:cubicBezTo>
                  <a:cubicBezTo>
                    <a:pt x="18" y="13"/>
                    <a:pt x="33" y="26"/>
                    <a:pt x="49" y="39"/>
                  </a:cubicBezTo>
                  <a:cubicBezTo>
                    <a:pt x="48" y="39"/>
                    <a:pt x="48" y="40"/>
                    <a:pt x="48" y="4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6"/>
            <p:cNvSpPr/>
            <p:nvPr/>
          </p:nvSpPr>
          <p:spPr>
            <a:xfrm>
              <a:off x="14463713" y="-103188"/>
              <a:ext cx="142875" cy="165100"/>
            </a:xfrm>
            <a:custGeom>
              <a:rect b="b" l="l" r="r" t="t"/>
              <a:pathLst>
                <a:path extrusionOk="0" h="44" w="38">
                  <a:moveTo>
                    <a:pt x="0" y="44"/>
                  </a:moveTo>
                  <a:cubicBezTo>
                    <a:pt x="10" y="29"/>
                    <a:pt x="19" y="14"/>
                    <a:pt x="27" y="0"/>
                  </a:cubicBezTo>
                  <a:cubicBezTo>
                    <a:pt x="32" y="2"/>
                    <a:pt x="35" y="4"/>
                    <a:pt x="38" y="6"/>
                  </a:cubicBezTo>
                  <a:cubicBezTo>
                    <a:pt x="26" y="18"/>
                    <a:pt x="14" y="31"/>
                    <a:pt x="0" y="44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6"/>
            <p:cNvSpPr/>
            <p:nvPr/>
          </p:nvSpPr>
          <p:spPr>
            <a:xfrm>
              <a:off x="13681075" y="-390525"/>
              <a:ext cx="146050" cy="131763"/>
            </a:xfrm>
            <a:custGeom>
              <a:rect b="b" l="l" r="r" t="t"/>
              <a:pathLst>
                <a:path extrusionOk="0" h="35" w="39">
                  <a:moveTo>
                    <a:pt x="38" y="35"/>
                  </a:moveTo>
                  <a:cubicBezTo>
                    <a:pt x="25" y="25"/>
                    <a:pt x="13" y="15"/>
                    <a:pt x="0" y="5"/>
                  </a:cubicBezTo>
                  <a:cubicBezTo>
                    <a:pt x="12" y="0"/>
                    <a:pt x="19" y="2"/>
                    <a:pt x="25" y="11"/>
                  </a:cubicBezTo>
                  <a:cubicBezTo>
                    <a:pt x="30" y="19"/>
                    <a:pt x="34" y="26"/>
                    <a:pt x="39" y="34"/>
                  </a:cubicBezTo>
                  <a:cubicBezTo>
                    <a:pt x="39" y="34"/>
                    <a:pt x="38" y="34"/>
                    <a:pt x="38" y="35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6"/>
            <p:cNvSpPr/>
            <p:nvPr/>
          </p:nvSpPr>
          <p:spPr>
            <a:xfrm>
              <a:off x="13816013" y="-130175"/>
              <a:ext cx="177800" cy="155575"/>
            </a:xfrm>
            <a:custGeom>
              <a:rect b="b" l="l" r="r" t="t"/>
              <a:pathLst>
                <a:path extrusionOk="0" h="41" w="47">
                  <a:moveTo>
                    <a:pt x="46" y="41"/>
                  </a:moveTo>
                  <a:cubicBezTo>
                    <a:pt x="32" y="33"/>
                    <a:pt x="18" y="25"/>
                    <a:pt x="5" y="17"/>
                  </a:cubicBezTo>
                  <a:cubicBezTo>
                    <a:pt x="0" y="15"/>
                    <a:pt x="0" y="11"/>
                    <a:pt x="1" y="0"/>
                  </a:cubicBezTo>
                  <a:cubicBezTo>
                    <a:pt x="16" y="14"/>
                    <a:pt x="32" y="27"/>
                    <a:pt x="47" y="40"/>
                  </a:cubicBezTo>
                  <a:cubicBezTo>
                    <a:pt x="47" y="40"/>
                    <a:pt x="47" y="41"/>
                    <a:pt x="46" y="41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6"/>
            <p:cNvSpPr/>
            <p:nvPr/>
          </p:nvSpPr>
          <p:spPr>
            <a:xfrm>
              <a:off x="14541500" y="-304800"/>
              <a:ext cx="131763" cy="166688"/>
            </a:xfrm>
            <a:custGeom>
              <a:rect b="b" l="l" r="r" t="t"/>
              <a:pathLst>
                <a:path extrusionOk="0" h="44" w="35">
                  <a:moveTo>
                    <a:pt x="0" y="43"/>
                  </a:moveTo>
                  <a:cubicBezTo>
                    <a:pt x="8" y="29"/>
                    <a:pt x="15" y="15"/>
                    <a:pt x="23" y="0"/>
                  </a:cubicBezTo>
                  <a:cubicBezTo>
                    <a:pt x="27" y="2"/>
                    <a:pt x="31" y="3"/>
                    <a:pt x="35" y="6"/>
                  </a:cubicBezTo>
                  <a:cubicBezTo>
                    <a:pt x="24" y="19"/>
                    <a:pt x="13" y="31"/>
                    <a:pt x="1" y="44"/>
                  </a:cubicBezTo>
                  <a:cubicBezTo>
                    <a:pt x="1" y="44"/>
                    <a:pt x="1" y="43"/>
                    <a:pt x="0" y="43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6"/>
            <p:cNvSpPr/>
            <p:nvPr/>
          </p:nvSpPr>
          <p:spPr>
            <a:xfrm>
              <a:off x="14903450" y="-114300"/>
              <a:ext cx="120650" cy="60325"/>
            </a:xfrm>
            <a:custGeom>
              <a:rect b="b" l="l" r="r" t="t"/>
              <a:pathLst>
                <a:path extrusionOk="0" h="16" w="32">
                  <a:moveTo>
                    <a:pt x="21" y="0"/>
                  </a:moveTo>
                  <a:cubicBezTo>
                    <a:pt x="24" y="4"/>
                    <a:pt x="28" y="9"/>
                    <a:pt x="32" y="13"/>
                  </a:cubicBezTo>
                  <a:cubicBezTo>
                    <a:pt x="22" y="14"/>
                    <a:pt x="11" y="15"/>
                    <a:pt x="1" y="16"/>
                  </a:cubicBezTo>
                  <a:cubicBezTo>
                    <a:pt x="1" y="16"/>
                    <a:pt x="1" y="16"/>
                    <a:pt x="0" y="15"/>
                  </a:cubicBezTo>
                  <a:cubicBezTo>
                    <a:pt x="7" y="10"/>
                    <a:pt x="13" y="5"/>
                    <a:pt x="21" y="0"/>
                  </a:cubicBez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89785" y="127067"/>
            <a:ext cx="1265914" cy="1265914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27"/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01" name="Google Shape;901;p27"/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902" name="Google Shape;902;p27"/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03" name="Google Shape;903;p27"/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904" name="Google Shape;904;p27"/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  <a:endParaRPr/>
          </a:p>
        </p:txBody>
      </p:sp>
      <p:sp>
        <p:nvSpPr>
          <p:cNvPr id="905" name="Google Shape;905;p27"/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</a:t>
            </a: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3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Professional</a:t>
            </a: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27"/>
          <p:cNvSpPr/>
          <p:nvPr>
            <p:ph idx="2" type="pic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rgbClr val="F2F2F2"/>
          </a:solidFill>
          <a:ln cap="flat" cmpd="sng" w="952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17647"/>
              </a:srgbClr>
            </a:outerShdw>
          </a:effectLst>
        </p:spPr>
      </p:sp>
      <p:sp>
        <p:nvSpPr>
          <p:cNvPr id="907" name="Google Shape;907;p27"/>
          <p:cNvSpPr/>
          <p:nvPr>
            <p:ph idx="3" type="pic"/>
          </p:nvPr>
        </p:nvSpPr>
        <p:spPr>
          <a:xfrm rot="-201960">
            <a:off x="8011850" y="2309449"/>
            <a:ext cx="3256876" cy="2239102"/>
          </a:xfrm>
          <a:prstGeom prst="rect">
            <a:avLst/>
          </a:prstGeom>
          <a:solidFill>
            <a:srgbClr val="F2F2F2"/>
          </a:solidFill>
          <a:ln cap="flat" cmpd="sng" w="952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17647"/>
              </a:srgbClr>
            </a:outerShdw>
          </a:effectLst>
        </p:spPr>
      </p:sp>
      <p:sp>
        <p:nvSpPr>
          <p:cNvPr id="908" name="Google Shape;908;p27"/>
          <p:cNvSpPr/>
          <p:nvPr>
            <p:ph idx="4" type="pic"/>
          </p:nvPr>
        </p:nvSpPr>
        <p:spPr>
          <a:xfrm rot="-858637">
            <a:off x="4999774" y="3597041"/>
            <a:ext cx="3256876" cy="2239102"/>
          </a:xfrm>
          <a:prstGeom prst="rect">
            <a:avLst/>
          </a:prstGeom>
          <a:solidFill>
            <a:srgbClr val="F2F2F2"/>
          </a:solidFill>
          <a:ln cap="flat" cmpd="sng" w="952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17647"/>
              </a:srgbClr>
            </a:outerShdw>
          </a:effectLst>
        </p:spPr>
      </p:sp>
      <p:sp>
        <p:nvSpPr>
          <p:cNvPr id="909" name="Google Shape;909;p27"/>
          <p:cNvSpPr/>
          <p:nvPr/>
        </p:nvSpPr>
        <p:spPr>
          <a:xfrm rot="5400000">
            <a:off x="5935270" y="625094"/>
            <a:ext cx="321458" cy="12192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0" name="Google Shape;91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742" y="4349578"/>
            <a:ext cx="2889690" cy="2210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5" name="Google Shape;915;p28"/>
          <p:cNvCxnSpPr/>
          <p:nvPr/>
        </p:nvCxnSpPr>
        <p:spPr>
          <a:xfrm rot="10800000">
            <a:off x="3315699" y="4000132"/>
            <a:ext cx="1539600" cy="459300"/>
          </a:xfrm>
          <a:prstGeom prst="bentConnector3">
            <a:avLst>
              <a:gd fmla="val 50001" name="adj1"/>
            </a:avLst>
          </a:prstGeom>
          <a:noFill/>
          <a:ln cap="flat" cmpd="sng" w="57150">
            <a:solidFill>
              <a:schemeClr val="lt1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916" name="Google Shape;916;p28"/>
          <p:cNvSpPr/>
          <p:nvPr/>
        </p:nvSpPr>
        <p:spPr>
          <a:xfrm>
            <a:off x="0" y="0"/>
            <a:ext cx="12192796" cy="4724706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7" name="Google Shape;917;p28"/>
          <p:cNvCxnSpPr/>
          <p:nvPr/>
        </p:nvCxnSpPr>
        <p:spPr>
          <a:xfrm flipH="1" rot="10800000">
            <a:off x="7284080" y="4000130"/>
            <a:ext cx="1539600" cy="459300"/>
          </a:xfrm>
          <a:prstGeom prst="bentConnector3">
            <a:avLst>
              <a:gd fmla="val 50001" name="adj1"/>
            </a:avLst>
          </a:prstGeom>
          <a:noFill/>
          <a:ln cap="flat" cmpd="sng" w="57150">
            <a:solidFill>
              <a:schemeClr val="lt1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918" name="Google Shape;918;p28"/>
          <p:cNvSpPr txBox="1"/>
          <p:nvPr>
            <p:ph idx="1" type="body"/>
          </p:nvPr>
        </p:nvSpPr>
        <p:spPr>
          <a:xfrm>
            <a:off x="309960" y="419212"/>
            <a:ext cx="11572875" cy="62781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cxnSp>
        <p:nvCxnSpPr>
          <p:cNvPr id="919" name="Google Shape;919;p28"/>
          <p:cNvCxnSpPr/>
          <p:nvPr/>
        </p:nvCxnSpPr>
        <p:spPr>
          <a:xfrm flipH="1" rot="10800000">
            <a:off x="6717652" y="3271094"/>
            <a:ext cx="1476000" cy="900000"/>
          </a:xfrm>
          <a:prstGeom prst="bentConnector3">
            <a:avLst>
              <a:gd fmla="val 0" name="adj1"/>
            </a:avLst>
          </a:prstGeom>
          <a:noFill/>
          <a:ln cap="flat" cmpd="sng" w="57150">
            <a:solidFill>
              <a:schemeClr val="lt1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920" name="Google Shape;920;p28"/>
          <p:cNvCxnSpPr/>
          <p:nvPr/>
        </p:nvCxnSpPr>
        <p:spPr>
          <a:xfrm rot="10800000">
            <a:off x="3910601" y="3290373"/>
            <a:ext cx="1476000" cy="900000"/>
          </a:xfrm>
          <a:prstGeom prst="bentConnector3">
            <a:avLst>
              <a:gd fmla="val 0" name="adj1"/>
            </a:avLst>
          </a:prstGeom>
          <a:noFill/>
          <a:ln cap="flat" cmpd="sng" w="57150">
            <a:solidFill>
              <a:schemeClr val="lt1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921" name="Google Shape;921;p28"/>
          <p:cNvSpPr/>
          <p:nvPr/>
        </p:nvSpPr>
        <p:spPr>
          <a:xfrm>
            <a:off x="0" y="4724706"/>
            <a:ext cx="12192796" cy="2160678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8"/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8"/>
          <p:cNvSpPr/>
          <p:nvPr/>
        </p:nvSpPr>
        <p:spPr>
          <a:xfrm rot="-5400000">
            <a:off x="2554676" y="1628799"/>
            <a:ext cx="1280015" cy="19513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8"/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28"/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28"/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7" name="Google Shape;927;p28"/>
          <p:cNvCxnSpPr>
            <a:stCxn id="928" idx="3"/>
            <a:endCxn id="924" idx="2"/>
          </p:cNvCxnSpPr>
          <p:nvPr/>
        </p:nvCxnSpPr>
        <p:spPr>
          <a:xfrm rot="10800000">
            <a:off x="6069689" y="2961544"/>
            <a:ext cx="0" cy="102720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dot"/>
            <a:miter lim="800000"/>
            <a:headEnd len="sm" w="sm" type="none"/>
            <a:tailEnd len="med" w="med" type="triangle"/>
          </a:ln>
        </p:spPr>
      </p:cxnSp>
      <p:grpSp>
        <p:nvGrpSpPr>
          <p:cNvPr id="929" name="Google Shape;929;p28"/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</p:grpSpPr>
        <p:sp>
          <p:nvSpPr>
            <p:cNvPr id="930" name="Google Shape;930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31" name="Google Shape;931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2" name="Google Shape;932;p28"/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8"/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8"/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5" name="Google Shape;935;p28"/>
          <p:cNvCxnSpPr/>
          <p:nvPr/>
        </p:nvCxnSpPr>
        <p:spPr>
          <a:xfrm flipH="1">
            <a:off x="4138470" y="5415412"/>
            <a:ext cx="1158000" cy="379200"/>
          </a:xfrm>
          <a:prstGeom prst="bentConnector3">
            <a:avLst>
              <a:gd fmla="val -1002" name="adj1"/>
            </a:avLst>
          </a:prstGeom>
          <a:noFill/>
          <a:ln cap="flat" cmpd="sng" w="57150">
            <a:solidFill>
              <a:srgbClr val="E3A260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936" name="Google Shape;936;p28"/>
          <p:cNvCxnSpPr/>
          <p:nvPr/>
        </p:nvCxnSpPr>
        <p:spPr>
          <a:xfrm>
            <a:off x="6913936" y="5415412"/>
            <a:ext cx="1087800" cy="379200"/>
          </a:xfrm>
          <a:prstGeom prst="bentConnector3">
            <a:avLst>
              <a:gd fmla="val -1659" name="adj1"/>
            </a:avLst>
          </a:prstGeom>
          <a:noFill/>
          <a:ln cap="flat" cmpd="sng" w="57150">
            <a:solidFill>
              <a:srgbClr val="E3A260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928" name="Google Shape;928;p28"/>
          <p:cNvSpPr/>
          <p:nvPr/>
        </p:nvSpPr>
        <p:spPr>
          <a:xfrm rot="-5400000">
            <a:off x="5310778" y="3448224"/>
            <a:ext cx="1517822" cy="2598862"/>
          </a:xfrm>
          <a:prstGeom prst="rect">
            <a:avLst/>
          </a:prstGeom>
          <a:solidFill>
            <a:srgbClr val="5A494F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7" name="Google Shape;937;p28"/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</p:grpSpPr>
        <p:sp>
          <p:nvSpPr>
            <p:cNvPr id="938" name="Google Shape;938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39" name="Google Shape;939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0" name="Google Shape;940;p28"/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</p:grpSpPr>
        <p:sp>
          <p:nvSpPr>
            <p:cNvPr id="941" name="Google Shape;941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42" name="Google Shape;942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3" name="Google Shape;943;p28"/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</p:grpSpPr>
        <p:sp>
          <p:nvSpPr>
            <p:cNvPr id="944" name="Google Shape;944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45" name="Google Shape;945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6" name="Google Shape;946;p28"/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</p:grpSpPr>
        <p:sp>
          <p:nvSpPr>
            <p:cNvPr id="947" name="Google Shape;947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48" name="Google Shape;948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28"/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</p:grpSpPr>
        <p:sp>
          <p:nvSpPr>
            <p:cNvPr id="950" name="Google Shape;950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51" name="Google Shape;951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2" name="Google Shape;952;p28"/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</p:grpSpPr>
        <p:sp>
          <p:nvSpPr>
            <p:cNvPr id="953" name="Google Shape;953;p28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54" name="Google Shape;954;p28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55" name="Google Shape;95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9648" y="4170967"/>
            <a:ext cx="1436768" cy="1244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5954100" y="4311044"/>
            <a:ext cx="1376248" cy="119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29"/>
          <p:cNvSpPr/>
          <p:nvPr/>
        </p:nvSpPr>
        <p:spPr>
          <a:xfrm>
            <a:off x="0" y="5671751"/>
            <a:ext cx="12192000" cy="1194640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9"/>
          <p:cNvSpPr txBox="1"/>
          <p:nvPr>
            <p:ph type="title"/>
          </p:nvPr>
        </p:nvSpPr>
        <p:spPr>
          <a:xfrm>
            <a:off x="430144" y="262179"/>
            <a:ext cx="6467475" cy="8731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25D61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625D6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963" name="Google Shape;963;p29"/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9"/>
          <p:cNvSpPr txBox="1"/>
          <p:nvPr/>
        </p:nvSpPr>
        <p:spPr>
          <a:xfrm>
            <a:off x="430144" y="1349285"/>
            <a:ext cx="238608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965" name="Google Shape;965;p29"/>
          <p:cNvSpPr txBox="1"/>
          <p:nvPr/>
        </p:nvSpPr>
        <p:spPr>
          <a:xfrm>
            <a:off x="430144" y="2732297"/>
            <a:ext cx="2365759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  <p:sp>
        <p:nvSpPr>
          <p:cNvPr id="966" name="Google Shape;966;p29"/>
          <p:cNvSpPr/>
          <p:nvPr>
            <p:ph idx="2" type="pic"/>
          </p:nvPr>
        </p:nvSpPr>
        <p:spPr>
          <a:xfrm>
            <a:off x="5591176" y="1"/>
            <a:ext cx="6605602" cy="686639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967" name="Google Shape;96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0682" y="4200033"/>
            <a:ext cx="2556826" cy="2417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3"/>
          <p:cNvGrpSpPr/>
          <p:nvPr/>
        </p:nvGrpSpPr>
        <p:grpSpPr>
          <a:xfrm>
            <a:off x="6348659" y="789377"/>
            <a:ext cx="4946526" cy="969496"/>
            <a:chOff x="6509852" y="714552"/>
            <a:chExt cx="4946526" cy="969496"/>
          </a:xfrm>
        </p:grpSpPr>
        <p:sp>
          <p:nvSpPr>
            <p:cNvPr id="243" name="Google Shape;243;p3"/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245;p3"/>
          <p:cNvGrpSpPr/>
          <p:nvPr/>
        </p:nvGrpSpPr>
        <p:grpSpPr>
          <a:xfrm>
            <a:off x="6348659" y="2292844"/>
            <a:ext cx="4946526" cy="962960"/>
            <a:chOff x="6509852" y="2211483"/>
            <a:chExt cx="4946526" cy="962960"/>
          </a:xfrm>
        </p:grpSpPr>
        <p:sp>
          <p:nvSpPr>
            <p:cNvPr id="246" name="Google Shape;246;p3"/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3"/>
          <p:cNvGrpSpPr/>
          <p:nvPr/>
        </p:nvGrpSpPr>
        <p:grpSpPr>
          <a:xfrm>
            <a:off x="6348659" y="3789775"/>
            <a:ext cx="4946526" cy="956424"/>
            <a:chOff x="6509852" y="3708414"/>
            <a:chExt cx="4946526" cy="956424"/>
          </a:xfrm>
        </p:grpSpPr>
        <p:sp>
          <p:nvSpPr>
            <p:cNvPr id="249" name="Google Shape;249;p3"/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"/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3"/>
          <p:cNvGrpSpPr/>
          <p:nvPr/>
        </p:nvGrpSpPr>
        <p:grpSpPr>
          <a:xfrm>
            <a:off x="6348659" y="5280169"/>
            <a:ext cx="4946526" cy="949889"/>
            <a:chOff x="6509852" y="5205344"/>
            <a:chExt cx="4946526" cy="949889"/>
          </a:xfrm>
        </p:grpSpPr>
        <p:sp>
          <p:nvSpPr>
            <p:cNvPr id="252" name="Google Shape;252;p3"/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4" name="Google Shape;254;p3"/>
          <p:cNvSpPr txBox="1"/>
          <p:nvPr/>
        </p:nvSpPr>
        <p:spPr>
          <a:xfrm>
            <a:off x="729080" y="462877"/>
            <a:ext cx="367518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"/>
          <p:cNvSpPr txBox="1"/>
          <p:nvPr/>
        </p:nvSpPr>
        <p:spPr>
          <a:xfrm>
            <a:off x="5087008" y="261942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72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"/>
          <p:cNvSpPr txBox="1"/>
          <p:nvPr/>
        </p:nvSpPr>
        <p:spPr>
          <a:xfrm>
            <a:off x="5087008" y="1758873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72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"/>
          <p:cNvSpPr txBox="1"/>
          <p:nvPr/>
        </p:nvSpPr>
        <p:spPr>
          <a:xfrm>
            <a:off x="5087008" y="3255804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72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"/>
          <p:cNvSpPr txBox="1"/>
          <p:nvPr/>
        </p:nvSpPr>
        <p:spPr>
          <a:xfrm>
            <a:off x="5087008" y="4752734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72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3"/>
          <p:cNvGrpSpPr/>
          <p:nvPr/>
        </p:nvGrpSpPr>
        <p:grpSpPr>
          <a:xfrm>
            <a:off x="856879" y="2389133"/>
            <a:ext cx="3888758" cy="4304696"/>
            <a:chOff x="1325793" y="2921412"/>
            <a:chExt cx="2463800" cy="2727326"/>
          </a:xfrm>
        </p:grpSpPr>
        <p:sp>
          <p:nvSpPr>
            <p:cNvPr id="260" name="Google Shape;260;p3"/>
            <p:cNvSpPr/>
            <p:nvPr/>
          </p:nvSpPr>
          <p:spPr>
            <a:xfrm>
              <a:off x="1360718" y="2921412"/>
              <a:ext cx="2312988" cy="1736726"/>
            </a:xfrm>
            <a:custGeom>
              <a:rect b="b" l="l" r="r" t="t"/>
              <a:pathLst>
                <a:path extrusionOk="0" h="461" w="614">
                  <a:moveTo>
                    <a:pt x="34" y="178"/>
                  </a:moveTo>
                  <a:cubicBezTo>
                    <a:pt x="34" y="177"/>
                    <a:pt x="34" y="176"/>
                    <a:pt x="33" y="176"/>
                  </a:cubicBezTo>
                  <a:cubicBezTo>
                    <a:pt x="25" y="167"/>
                    <a:pt x="6" y="162"/>
                    <a:pt x="16" y="145"/>
                  </a:cubicBezTo>
                  <a:cubicBezTo>
                    <a:pt x="26" y="130"/>
                    <a:pt x="43" y="133"/>
                    <a:pt x="58" y="138"/>
                  </a:cubicBezTo>
                  <a:cubicBezTo>
                    <a:pt x="86" y="147"/>
                    <a:pt x="85" y="148"/>
                    <a:pt x="99" y="120"/>
                  </a:cubicBezTo>
                  <a:cubicBezTo>
                    <a:pt x="111" y="96"/>
                    <a:pt x="123" y="72"/>
                    <a:pt x="134" y="49"/>
                  </a:cubicBezTo>
                  <a:cubicBezTo>
                    <a:pt x="148" y="21"/>
                    <a:pt x="173" y="6"/>
                    <a:pt x="202" y="5"/>
                  </a:cubicBezTo>
                  <a:cubicBezTo>
                    <a:pt x="291" y="0"/>
                    <a:pt x="378" y="13"/>
                    <a:pt x="462" y="41"/>
                  </a:cubicBezTo>
                  <a:cubicBezTo>
                    <a:pt x="506" y="55"/>
                    <a:pt x="526" y="85"/>
                    <a:pt x="531" y="129"/>
                  </a:cubicBezTo>
                  <a:cubicBezTo>
                    <a:pt x="534" y="155"/>
                    <a:pt x="539" y="180"/>
                    <a:pt x="542" y="206"/>
                  </a:cubicBezTo>
                  <a:cubicBezTo>
                    <a:pt x="544" y="217"/>
                    <a:pt x="548" y="219"/>
                    <a:pt x="560" y="218"/>
                  </a:cubicBezTo>
                  <a:cubicBezTo>
                    <a:pt x="572" y="216"/>
                    <a:pt x="587" y="218"/>
                    <a:pt x="598" y="224"/>
                  </a:cubicBezTo>
                  <a:cubicBezTo>
                    <a:pt x="614" y="231"/>
                    <a:pt x="613" y="248"/>
                    <a:pt x="596" y="254"/>
                  </a:cubicBezTo>
                  <a:cubicBezTo>
                    <a:pt x="583" y="258"/>
                    <a:pt x="584" y="265"/>
                    <a:pt x="583" y="276"/>
                  </a:cubicBezTo>
                  <a:cubicBezTo>
                    <a:pt x="579" y="316"/>
                    <a:pt x="574" y="355"/>
                    <a:pt x="569" y="395"/>
                  </a:cubicBezTo>
                  <a:cubicBezTo>
                    <a:pt x="567" y="408"/>
                    <a:pt x="565" y="421"/>
                    <a:pt x="562" y="434"/>
                  </a:cubicBezTo>
                  <a:cubicBezTo>
                    <a:pt x="559" y="452"/>
                    <a:pt x="546" y="461"/>
                    <a:pt x="527" y="459"/>
                  </a:cubicBezTo>
                  <a:cubicBezTo>
                    <a:pt x="511" y="456"/>
                    <a:pt x="494" y="454"/>
                    <a:pt x="478" y="451"/>
                  </a:cubicBezTo>
                  <a:cubicBezTo>
                    <a:pt x="451" y="447"/>
                    <a:pt x="445" y="436"/>
                    <a:pt x="449" y="395"/>
                  </a:cubicBezTo>
                  <a:cubicBezTo>
                    <a:pt x="341" y="379"/>
                    <a:pt x="233" y="362"/>
                    <a:pt x="124" y="346"/>
                  </a:cubicBezTo>
                  <a:cubicBezTo>
                    <a:pt x="122" y="355"/>
                    <a:pt x="121" y="362"/>
                    <a:pt x="119" y="369"/>
                  </a:cubicBezTo>
                  <a:cubicBezTo>
                    <a:pt x="114" y="385"/>
                    <a:pt x="102" y="393"/>
                    <a:pt x="85" y="391"/>
                  </a:cubicBezTo>
                  <a:cubicBezTo>
                    <a:pt x="67" y="389"/>
                    <a:pt x="50" y="386"/>
                    <a:pt x="32" y="383"/>
                  </a:cubicBezTo>
                  <a:cubicBezTo>
                    <a:pt x="9" y="379"/>
                    <a:pt x="0" y="365"/>
                    <a:pt x="4" y="343"/>
                  </a:cubicBezTo>
                  <a:cubicBezTo>
                    <a:pt x="10" y="302"/>
                    <a:pt x="16" y="260"/>
                    <a:pt x="23" y="219"/>
                  </a:cubicBezTo>
                  <a:cubicBezTo>
                    <a:pt x="25" y="206"/>
                    <a:pt x="30" y="192"/>
                    <a:pt x="34" y="178"/>
                  </a:cubicBezTo>
                  <a:close/>
                  <a:moveTo>
                    <a:pt x="503" y="191"/>
                  </a:moveTo>
                  <a:cubicBezTo>
                    <a:pt x="499" y="167"/>
                    <a:pt x="495" y="144"/>
                    <a:pt x="492" y="120"/>
                  </a:cubicBezTo>
                  <a:cubicBezTo>
                    <a:pt x="489" y="96"/>
                    <a:pt x="475" y="82"/>
                    <a:pt x="453" y="75"/>
                  </a:cubicBezTo>
                  <a:cubicBezTo>
                    <a:pt x="433" y="68"/>
                    <a:pt x="412" y="61"/>
                    <a:pt x="390" y="58"/>
                  </a:cubicBezTo>
                  <a:cubicBezTo>
                    <a:pt x="330" y="47"/>
                    <a:pt x="269" y="31"/>
                    <a:pt x="207" y="40"/>
                  </a:cubicBezTo>
                  <a:cubicBezTo>
                    <a:pt x="196" y="42"/>
                    <a:pt x="180" y="47"/>
                    <a:pt x="175" y="55"/>
                  </a:cubicBezTo>
                  <a:cubicBezTo>
                    <a:pt x="158" y="80"/>
                    <a:pt x="146" y="107"/>
                    <a:pt x="132" y="135"/>
                  </a:cubicBezTo>
                  <a:cubicBezTo>
                    <a:pt x="260" y="134"/>
                    <a:pt x="382" y="152"/>
                    <a:pt x="503" y="191"/>
                  </a:cubicBezTo>
                  <a:close/>
                  <a:moveTo>
                    <a:pt x="497" y="339"/>
                  </a:moveTo>
                  <a:cubicBezTo>
                    <a:pt x="497" y="338"/>
                    <a:pt x="497" y="337"/>
                    <a:pt x="498" y="336"/>
                  </a:cubicBezTo>
                  <a:cubicBezTo>
                    <a:pt x="504" y="336"/>
                    <a:pt x="511" y="337"/>
                    <a:pt x="518" y="336"/>
                  </a:cubicBezTo>
                  <a:cubicBezTo>
                    <a:pt x="534" y="334"/>
                    <a:pt x="547" y="319"/>
                    <a:pt x="546" y="303"/>
                  </a:cubicBezTo>
                  <a:cubicBezTo>
                    <a:pt x="545" y="287"/>
                    <a:pt x="530" y="270"/>
                    <a:pt x="515" y="273"/>
                  </a:cubicBezTo>
                  <a:cubicBezTo>
                    <a:pt x="492" y="278"/>
                    <a:pt x="469" y="285"/>
                    <a:pt x="448" y="295"/>
                  </a:cubicBezTo>
                  <a:cubicBezTo>
                    <a:pt x="433" y="303"/>
                    <a:pt x="434" y="319"/>
                    <a:pt x="450" y="326"/>
                  </a:cubicBezTo>
                  <a:cubicBezTo>
                    <a:pt x="465" y="332"/>
                    <a:pt x="481" y="335"/>
                    <a:pt x="497" y="339"/>
                  </a:cubicBezTo>
                  <a:close/>
                  <a:moveTo>
                    <a:pt x="130" y="284"/>
                  </a:moveTo>
                  <a:cubicBezTo>
                    <a:pt x="139" y="279"/>
                    <a:pt x="156" y="275"/>
                    <a:pt x="157" y="269"/>
                  </a:cubicBezTo>
                  <a:cubicBezTo>
                    <a:pt x="158" y="259"/>
                    <a:pt x="151" y="246"/>
                    <a:pt x="143" y="238"/>
                  </a:cubicBezTo>
                  <a:cubicBezTo>
                    <a:pt x="132" y="227"/>
                    <a:pt x="118" y="219"/>
                    <a:pt x="104" y="212"/>
                  </a:cubicBezTo>
                  <a:cubicBezTo>
                    <a:pt x="86" y="203"/>
                    <a:pt x="67" y="210"/>
                    <a:pt x="60" y="226"/>
                  </a:cubicBezTo>
                  <a:cubicBezTo>
                    <a:pt x="53" y="243"/>
                    <a:pt x="59" y="262"/>
                    <a:pt x="77" y="269"/>
                  </a:cubicBezTo>
                  <a:cubicBezTo>
                    <a:pt x="93" y="275"/>
                    <a:pt x="110" y="278"/>
                    <a:pt x="130" y="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1325793" y="4469225"/>
              <a:ext cx="773113" cy="1179513"/>
            </a:xfrm>
            <a:custGeom>
              <a:rect b="b" l="l" r="r" t="t"/>
              <a:pathLst>
                <a:path extrusionOk="0" h="313" w="205">
                  <a:moveTo>
                    <a:pt x="76" y="0"/>
                  </a:moveTo>
                  <a:cubicBezTo>
                    <a:pt x="72" y="14"/>
                    <a:pt x="70" y="25"/>
                    <a:pt x="68" y="36"/>
                  </a:cubicBezTo>
                  <a:cubicBezTo>
                    <a:pt x="58" y="87"/>
                    <a:pt x="84" y="119"/>
                    <a:pt x="123" y="146"/>
                  </a:cubicBezTo>
                  <a:cubicBezTo>
                    <a:pt x="143" y="159"/>
                    <a:pt x="163" y="173"/>
                    <a:pt x="179" y="190"/>
                  </a:cubicBezTo>
                  <a:cubicBezTo>
                    <a:pt x="205" y="219"/>
                    <a:pt x="202" y="280"/>
                    <a:pt x="175" y="308"/>
                  </a:cubicBezTo>
                  <a:cubicBezTo>
                    <a:pt x="173" y="311"/>
                    <a:pt x="167" y="313"/>
                    <a:pt x="163" y="313"/>
                  </a:cubicBezTo>
                  <a:cubicBezTo>
                    <a:pt x="139" y="313"/>
                    <a:pt x="115" y="313"/>
                    <a:pt x="88" y="313"/>
                  </a:cubicBezTo>
                  <a:cubicBezTo>
                    <a:pt x="98" y="298"/>
                    <a:pt x="106" y="286"/>
                    <a:pt x="114" y="273"/>
                  </a:cubicBezTo>
                  <a:cubicBezTo>
                    <a:pt x="131" y="243"/>
                    <a:pt x="128" y="230"/>
                    <a:pt x="100" y="210"/>
                  </a:cubicBezTo>
                  <a:cubicBezTo>
                    <a:pt x="82" y="198"/>
                    <a:pt x="64" y="187"/>
                    <a:pt x="47" y="174"/>
                  </a:cubicBezTo>
                  <a:cubicBezTo>
                    <a:pt x="7" y="141"/>
                    <a:pt x="0" y="105"/>
                    <a:pt x="23" y="59"/>
                  </a:cubicBezTo>
                  <a:cubicBezTo>
                    <a:pt x="35" y="35"/>
                    <a:pt x="51" y="16"/>
                    <a:pt x="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3062518" y="4683538"/>
              <a:ext cx="727075" cy="965200"/>
            </a:xfrm>
            <a:custGeom>
              <a:rect b="b" l="l" r="r" t="t"/>
              <a:pathLst>
                <a:path extrusionOk="0" h="256" w="193">
                  <a:moveTo>
                    <a:pt x="45" y="0"/>
                  </a:moveTo>
                  <a:cubicBezTo>
                    <a:pt x="40" y="43"/>
                    <a:pt x="64" y="66"/>
                    <a:pt x="97" y="84"/>
                  </a:cubicBezTo>
                  <a:cubicBezTo>
                    <a:pt x="118" y="96"/>
                    <a:pt x="138" y="110"/>
                    <a:pt x="155" y="126"/>
                  </a:cubicBezTo>
                  <a:cubicBezTo>
                    <a:pt x="193" y="164"/>
                    <a:pt x="181" y="213"/>
                    <a:pt x="158" y="250"/>
                  </a:cubicBezTo>
                  <a:cubicBezTo>
                    <a:pt x="156" y="253"/>
                    <a:pt x="150" y="256"/>
                    <a:pt x="146" y="256"/>
                  </a:cubicBezTo>
                  <a:cubicBezTo>
                    <a:pt x="122" y="256"/>
                    <a:pt x="97" y="256"/>
                    <a:pt x="70" y="256"/>
                  </a:cubicBezTo>
                  <a:cubicBezTo>
                    <a:pt x="80" y="241"/>
                    <a:pt x="88" y="229"/>
                    <a:pt x="96" y="216"/>
                  </a:cubicBezTo>
                  <a:cubicBezTo>
                    <a:pt x="114" y="185"/>
                    <a:pt x="110" y="173"/>
                    <a:pt x="82" y="153"/>
                  </a:cubicBezTo>
                  <a:cubicBezTo>
                    <a:pt x="65" y="141"/>
                    <a:pt x="47" y="129"/>
                    <a:pt x="34" y="115"/>
                  </a:cubicBezTo>
                  <a:cubicBezTo>
                    <a:pt x="0" y="78"/>
                    <a:pt x="5" y="35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30"/>
          <p:cNvSpPr txBox="1"/>
          <p:nvPr>
            <p:ph idx="1" type="body"/>
          </p:nvPr>
        </p:nvSpPr>
        <p:spPr>
          <a:xfrm>
            <a:off x="852855" y="581696"/>
            <a:ext cx="10571208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0"/>
              </a:buClr>
              <a:buSzPts val="5400"/>
              <a:buFont typeface="Arial"/>
              <a:buChar char="•"/>
            </a:pPr>
            <a:r>
              <a:rPr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973" name="Google Shape;973;p30"/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974" name="Google Shape;974;p30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6" name="Google Shape;976;p30"/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977" name="Google Shape;977;p30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9" name="Google Shape;979;p30"/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980" name="Google Shape;980;p30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2" name="Google Shape;982;p30"/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983" name="Google Shape;983;p30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5" name="Google Shape;985;p30"/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986" name="Google Shape;986;p30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0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30"/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989" name="Google Shape;989;p30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0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1" name="Google Shape;991;p30"/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992" name="Google Shape;992;p30"/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cap="flat" cmpd="sng" w="7620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3A26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9" name="Google Shape;999;p30"/>
          <p:cNvGrpSpPr/>
          <p:nvPr/>
        </p:nvGrpSpPr>
        <p:grpSpPr>
          <a:xfrm>
            <a:off x="5280275" y="3263232"/>
            <a:ext cx="1836738" cy="1530350"/>
            <a:chOff x="12468225" y="2305051"/>
            <a:chExt cx="1836738" cy="1530350"/>
          </a:xfrm>
        </p:grpSpPr>
        <p:sp>
          <p:nvSpPr>
            <p:cNvPr id="1000" name="Google Shape;1000;p30"/>
            <p:cNvSpPr/>
            <p:nvPr/>
          </p:nvSpPr>
          <p:spPr>
            <a:xfrm>
              <a:off x="12793663" y="2708276"/>
              <a:ext cx="819150" cy="996950"/>
            </a:xfrm>
            <a:custGeom>
              <a:rect b="b" l="l" r="r" t="t"/>
              <a:pathLst>
                <a:path extrusionOk="0" h="782" w="642">
                  <a:moveTo>
                    <a:pt x="143" y="782"/>
                  </a:moveTo>
                  <a:cubicBezTo>
                    <a:pt x="95" y="763"/>
                    <a:pt x="48" y="743"/>
                    <a:pt x="0" y="723"/>
                  </a:cubicBezTo>
                  <a:cubicBezTo>
                    <a:pt x="11" y="699"/>
                    <a:pt x="20" y="677"/>
                    <a:pt x="30" y="655"/>
                  </a:cubicBezTo>
                  <a:cubicBezTo>
                    <a:pt x="32" y="649"/>
                    <a:pt x="34" y="644"/>
                    <a:pt x="36" y="638"/>
                  </a:cubicBezTo>
                  <a:cubicBezTo>
                    <a:pt x="52" y="598"/>
                    <a:pt x="68" y="558"/>
                    <a:pt x="85" y="517"/>
                  </a:cubicBezTo>
                  <a:cubicBezTo>
                    <a:pt x="106" y="465"/>
                    <a:pt x="128" y="414"/>
                    <a:pt x="149" y="362"/>
                  </a:cubicBezTo>
                  <a:cubicBezTo>
                    <a:pt x="158" y="339"/>
                    <a:pt x="168" y="317"/>
                    <a:pt x="177" y="295"/>
                  </a:cubicBezTo>
                  <a:cubicBezTo>
                    <a:pt x="192" y="260"/>
                    <a:pt x="208" y="225"/>
                    <a:pt x="223" y="190"/>
                  </a:cubicBezTo>
                  <a:cubicBezTo>
                    <a:pt x="238" y="153"/>
                    <a:pt x="252" y="116"/>
                    <a:pt x="267" y="80"/>
                  </a:cubicBezTo>
                  <a:cubicBezTo>
                    <a:pt x="278" y="54"/>
                    <a:pt x="289" y="28"/>
                    <a:pt x="301" y="0"/>
                  </a:cubicBezTo>
                  <a:cubicBezTo>
                    <a:pt x="315" y="5"/>
                    <a:pt x="329" y="10"/>
                    <a:pt x="343" y="16"/>
                  </a:cubicBezTo>
                  <a:cubicBezTo>
                    <a:pt x="373" y="28"/>
                    <a:pt x="402" y="40"/>
                    <a:pt x="432" y="52"/>
                  </a:cubicBezTo>
                  <a:cubicBezTo>
                    <a:pt x="440" y="55"/>
                    <a:pt x="445" y="61"/>
                    <a:pt x="443" y="70"/>
                  </a:cubicBezTo>
                  <a:cubicBezTo>
                    <a:pt x="437" y="89"/>
                    <a:pt x="447" y="100"/>
                    <a:pt x="462" y="111"/>
                  </a:cubicBezTo>
                  <a:cubicBezTo>
                    <a:pt x="478" y="123"/>
                    <a:pt x="491" y="139"/>
                    <a:pt x="505" y="153"/>
                  </a:cubicBezTo>
                  <a:cubicBezTo>
                    <a:pt x="521" y="167"/>
                    <a:pt x="537" y="181"/>
                    <a:pt x="553" y="196"/>
                  </a:cubicBezTo>
                  <a:cubicBezTo>
                    <a:pt x="562" y="205"/>
                    <a:pt x="570" y="214"/>
                    <a:pt x="579" y="222"/>
                  </a:cubicBezTo>
                  <a:cubicBezTo>
                    <a:pt x="595" y="237"/>
                    <a:pt x="612" y="252"/>
                    <a:pt x="629" y="266"/>
                  </a:cubicBezTo>
                  <a:cubicBezTo>
                    <a:pt x="638" y="274"/>
                    <a:pt x="642" y="283"/>
                    <a:pt x="638" y="296"/>
                  </a:cubicBezTo>
                  <a:cubicBezTo>
                    <a:pt x="631" y="321"/>
                    <a:pt x="627" y="347"/>
                    <a:pt x="621" y="372"/>
                  </a:cubicBezTo>
                  <a:cubicBezTo>
                    <a:pt x="610" y="413"/>
                    <a:pt x="600" y="454"/>
                    <a:pt x="587" y="494"/>
                  </a:cubicBezTo>
                  <a:cubicBezTo>
                    <a:pt x="579" y="520"/>
                    <a:pt x="569" y="546"/>
                    <a:pt x="556" y="570"/>
                  </a:cubicBezTo>
                  <a:cubicBezTo>
                    <a:pt x="537" y="607"/>
                    <a:pt x="516" y="644"/>
                    <a:pt x="494" y="680"/>
                  </a:cubicBezTo>
                  <a:cubicBezTo>
                    <a:pt x="478" y="707"/>
                    <a:pt x="461" y="732"/>
                    <a:pt x="445" y="759"/>
                  </a:cubicBezTo>
                  <a:cubicBezTo>
                    <a:pt x="441" y="766"/>
                    <a:pt x="436" y="766"/>
                    <a:pt x="429" y="766"/>
                  </a:cubicBezTo>
                  <a:cubicBezTo>
                    <a:pt x="368" y="764"/>
                    <a:pt x="306" y="762"/>
                    <a:pt x="245" y="760"/>
                  </a:cubicBezTo>
                  <a:cubicBezTo>
                    <a:pt x="223" y="759"/>
                    <a:pt x="202" y="760"/>
                    <a:pt x="180" y="757"/>
                  </a:cubicBezTo>
                  <a:cubicBezTo>
                    <a:pt x="165" y="756"/>
                    <a:pt x="157" y="763"/>
                    <a:pt x="150" y="774"/>
                  </a:cubicBezTo>
                  <a:cubicBezTo>
                    <a:pt x="147" y="777"/>
                    <a:pt x="145" y="780"/>
                    <a:pt x="143" y="782"/>
                  </a:cubicBezTo>
                  <a:close/>
                  <a:moveTo>
                    <a:pt x="432" y="169"/>
                  </a:moveTo>
                  <a:cubicBezTo>
                    <a:pt x="431" y="173"/>
                    <a:pt x="428" y="178"/>
                    <a:pt x="427" y="183"/>
                  </a:cubicBezTo>
                  <a:cubicBezTo>
                    <a:pt x="417" y="221"/>
                    <a:pt x="407" y="259"/>
                    <a:pt x="396" y="297"/>
                  </a:cubicBezTo>
                  <a:cubicBezTo>
                    <a:pt x="386" y="332"/>
                    <a:pt x="375" y="366"/>
                    <a:pt x="364" y="401"/>
                  </a:cubicBezTo>
                  <a:cubicBezTo>
                    <a:pt x="357" y="424"/>
                    <a:pt x="349" y="447"/>
                    <a:pt x="339" y="468"/>
                  </a:cubicBezTo>
                  <a:cubicBezTo>
                    <a:pt x="327" y="494"/>
                    <a:pt x="312" y="519"/>
                    <a:pt x="299" y="544"/>
                  </a:cubicBezTo>
                  <a:cubicBezTo>
                    <a:pt x="289" y="563"/>
                    <a:pt x="279" y="581"/>
                    <a:pt x="268" y="599"/>
                  </a:cubicBezTo>
                  <a:cubicBezTo>
                    <a:pt x="250" y="632"/>
                    <a:pt x="231" y="664"/>
                    <a:pt x="212" y="698"/>
                  </a:cubicBezTo>
                  <a:cubicBezTo>
                    <a:pt x="276" y="700"/>
                    <a:pt x="339" y="702"/>
                    <a:pt x="402" y="704"/>
                  </a:cubicBezTo>
                  <a:cubicBezTo>
                    <a:pt x="405" y="704"/>
                    <a:pt x="409" y="701"/>
                    <a:pt x="410" y="699"/>
                  </a:cubicBezTo>
                  <a:cubicBezTo>
                    <a:pt x="419" y="685"/>
                    <a:pt x="429" y="671"/>
                    <a:pt x="437" y="657"/>
                  </a:cubicBezTo>
                  <a:cubicBezTo>
                    <a:pt x="452" y="630"/>
                    <a:pt x="468" y="603"/>
                    <a:pt x="482" y="576"/>
                  </a:cubicBezTo>
                  <a:cubicBezTo>
                    <a:pt x="497" y="548"/>
                    <a:pt x="513" y="521"/>
                    <a:pt x="524" y="492"/>
                  </a:cubicBezTo>
                  <a:cubicBezTo>
                    <a:pt x="537" y="455"/>
                    <a:pt x="546" y="416"/>
                    <a:pt x="557" y="378"/>
                  </a:cubicBezTo>
                  <a:cubicBezTo>
                    <a:pt x="562" y="356"/>
                    <a:pt x="567" y="334"/>
                    <a:pt x="572" y="313"/>
                  </a:cubicBezTo>
                  <a:cubicBezTo>
                    <a:pt x="575" y="303"/>
                    <a:pt x="573" y="296"/>
                    <a:pt x="564" y="289"/>
                  </a:cubicBezTo>
                  <a:cubicBezTo>
                    <a:pt x="553" y="280"/>
                    <a:pt x="543" y="270"/>
                    <a:pt x="532" y="260"/>
                  </a:cubicBezTo>
                  <a:cubicBezTo>
                    <a:pt x="515" y="245"/>
                    <a:pt x="498" y="230"/>
                    <a:pt x="482" y="215"/>
                  </a:cubicBezTo>
                  <a:cubicBezTo>
                    <a:pt x="465" y="200"/>
                    <a:pt x="449" y="185"/>
                    <a:pt x="432" y="169"/>
                  </a:cubicBezTo>
                  <a:close/>
                  <a:moveTo>
                    <a:pt x="123" y="699"/>
                  </a:moveTo>
                  <a:cubicBezTo>
                    <a:pt x="153" y="699"/>
                    <a:pt x="173" y="680"/>
                    <a:pt x="173" y="650"/>
                  </a:cubicBezTo>
                  <a:cubicBezTo>
                    <a:pt x="172" y="621"/>
                    <a:pt x="154" y="599"/>
                    <a:pt x="123" y="599"/>
                  </a:cubicBezTo>
                  <a:cubicBezTo>
                    <a:pt x="95" y="599"/>
                    <a:pt x="73" y="619"/>
                    <a:pt x="73" y="650"/>
                  </a:cubicBezTo>
                  <a:cubicBezTo>
                    <a:pt x="72" y="678"/>
                    <a:pt x="94" y="699"/>
                    <a:pt x="123" y="699"/>
                  </a:cubicBezTo>
                  <a:close/>
                  <a:moveTo>
                    <a:pt x="385" y="140"/>
                  </a:moveTo>
                  <a:cubicBezTo>
                    <a:pt x="386" y="108"/>
                    <a:pt x="365" y="90"/>
                    <a:pt x="336" y="90"/>
                  </a:cubicBezTo>
                  <a:cubicBezTo>
                    <a:pt x="304" y="89"/>
                    <a:pt x="287" y="106"/>
                    <a:pt x="285" y="137"/>
                  </a:cubicBezTo>
                  <a:cubicBezTo>
                    <a:pt x="283" y="167"/>
                    <a:pt x="310" y="189"/>
                    <a:pt x="334" y="190"/>
                  </a:cubicBezTo>
                  <a:cubicBezTo>
                    <a:pt x="357" y="191"/>
                    <a:pt x="387" y="167"/>
                    <a:pt x="385" y="140"/>
                  </a:cubicBezTo>
                  <a:close/>
                  <a:moveTo>
                    <a:pt x="238" y="508"/>
                  </a:moveTo>
                  <a:cubicBezTo>
                    <a:pt x="259" y="501"/>
                    <a:pt x="261" y="498"/>
                    <a:pt x="259" y="480"/>
                  </a:cubicBezTo>
                  <a:cubicBezTo>
                    <a:pt x="258" y="470"/>
                    <a:pt x="257" y="461"/>
                    <a:pt x="256" y="451"/>
                  </a:cubicBezTo>
                  <a:cubicBezTo>
                    <a:pt x="250" y="408"/>
                    <a:pt x="244" y="364"/>
                    <a:pt x="239" y="321"/>
                  </a:cubicBezTo>
                  <a:cubicBezTo>
                    <a:pt x="237" y="309"/>
                    <a:pt x="236" y="297"/>
                    <a:pt x="234" y="285"/>
                  </a:cubicBezTo>
                  <a:cubicBezTo>
                    <a:pt x="233" y="285"/>
                    <a:pt x="232" y="285"/>
                    <a:pt x="230" y="285"/>
                  </a:cubicBezTo>
                  <a:cubicBezTo>
                    <a:pt x="225" y="359"/>
                    <a:pt x="237" y="433"/>
                    <a:pt x="238" y="508"/>
                  </a:cubicBezTo>
                  <a:close/>
                  <a:moveTo>
                    <a:pt x="265" y="295"/>
                  </a:moveTo>
                  <a:cubicBezTo>
                    <a:pt x="270" y="309"/>
                    <a:pt x="275" y="322"/>
                    <a:pt x="279" y="335"/>
                  </a:cubicBezTo>
                  <a:cubicBezTo>
                    <a:pt x="283" y="350"/>
                    <a:pt x="287" y="366"/>
                    <a:pt x="291" y="382"/>
                  </a:cubicBezTo>
                  <a:cubicBezTo>
                    <a:pt x="293" y="392"/>
                    <a:pt x="297" y="396"/>
                    <a:pt x="309" y="395"/>
                  </a:cubicBezTo>
                  <a:cubicBezTo>
                    <a:pt x="306" y="386"/>
                    <a:pt x="303" y="377"/>
                    <a:pt x="301" y="368"/>
                  </a:cubicBezTo>
                  <a:cubicBezTo>
                    <a:pt x="297" y="350"/>
                    <a:pt x="293" y="332"/>
                    <a:pt x="291" y="314"/>
                  </a:cubicBezTo>
                  <a:cubicBezTo>
                    <a:pt x="289" y="299"/>
                    <a:pt x="281" y="295"/>
                    <a:pt x="265" y="295"/>
                  </a:cubicBezTo>
                  <a:close/>
                  <a:moveTo>
                    <a:pt x="187" y="406"/>
                  </a:moveTo>
                  <a:cubicBezTo>
                    <a:pt x="185" y="436"/>
                    <a:pt x="184" y="465"/>
                    <a:pt x="181" y="494"/>
                  </a:cubicBezTo>
                  <a:cubicBezTo>
                    <a:pt x="180" y="505"/>
                    <a:pt x="184" y="511"/>
                    <a:pt x="195" y="513"/>
                  </a:cubicBezTo>
                  <a:cubicBezTo>
                    <a:pt x="198" y="486"/>
                    <a:pt x="199" y="459"/>
                    <a:pt x="202" y="432"/>
                  </a:cubicBezTo>
                  <a:cubicBezTo>
                    <a:pt x="204" y="419"/>
                    <a:pt x="200" y="411"/>
                    <a:pt x="187" y="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12468225" y="2336801"/>
              <a:ext cx="493713" cy="620713"/>
            </a:xfrm>
            <a:custGeom>
              <a:rect b="b" l="l" r="r" t="t"/>
              <a:pathLst>
                <a:path extrusionOk="0" h="486" w="386">
                  <a:moveTo>
                    <a:pt x="124" y="425"/>
                  </a:moveTo>
                  <a:cubicBezTo>
                    <a:pt x="91" y="422"/>
                    <a:pt x="72" y="405"/>
                    <a:pt x="68" y="373"/>
                  </a:cubicBezTo>
                  <a:cubicBezTo>
                    <a:pt x="64" y="340"/>
                    <a:pt x="76" y="323"/>
                    <a:pt x="111" y="306"/>
                  </a:cubicBezTo>
                  <a:cubicBezTo>
                    <a:pt x="111" y="305"/>
                    <a:pt x="111" y="305"/>
                    <a:pt x="111" y="305"/>
                  </a:cubicBezTo>
                  <a:cubicBezTo>
                    <a:pt x="101" y="278"/>
                    <a:pt x="101" y="278"/>
                    <a:pt x="126" y="264"/>
                  </a:cubicBezTo>
                  <a:cubicBezTo>
                    <a:pt x="143" y="256"/>
                    <a:pt x="148" y="239"/>
                    <a:pt x="153" y="223"/>
                  </a:cubicBezTo>
                  <a:cubicBezTo>
                    <a:pt x="154" y="221"/>
                    <a:pt x="152" y="219"/>
                    <a:pt x="150" y="214"/>
                  </a:cubicBezTo>
                  <a:cubicBezTo>
                    <a:pt x="144" y="236"/>
                    <a:pt x="131" y="251"/>
                    <a:pt x="114" y="261"/>
                  </a:cubicBezTo>
                  <a:cubicBezTo>
                    <a:pt x="96" y="271"/>
                    <a:pt x="76" y="272"/>
                    <a:pt x="57" y="267"/>
                  </a:cubicBezTo>
                  <a:cubicBezTo>
                    <a:pt x="30" y="261"/>
                    <a:pt x="4" y="228"/>
                    <a:pt x="2" y="200"/>
                  </a:cubicBezTo>
                  <a:cubicBezTo>
                    <a:pt x="0" y="170"/>
                    <a:pt x="18" y="141"/>
                    <a:pt x="42" y="132"/>
                  </a:cubicBezTo>
                  <a:cubicBezTo>
                    <a:pt x="58" y="144"/>
                    <a:pt x="74" y="155"/>
                    <a:pt x="89" y="166"/>
                  </a:cubicBezTo>
                  <a:cubicBezTo>
                    <a:pt x="90" y="164"/>
                    <a:pt x="91" y="163"/>
                    <a:pt x="92" y="161"/>
                  </a:cubicBezTo>
                  <a:cubicBezTo>
                    <a:pt x="85" y="157"/>
                    <a:pt x="78" y="152"/>
                    <a:pt x="72" y="147"/>
                  </a:cubicBezTo>
                  <a:cubicBezTo>
                    <a:pt x="50" y="131"/>
                    <a:pt x="44" y="108"/>
                    <a:pt x="47" y="83"/>
                  </a:cubicBezTo>
                  <a:cubicBezTo>
                    <a:pt x="53" y="29"/>
                    <a:pt x="112" y="0"/>
                    <a:pt x="160" y="29"/>
                  </a:cubicBezTo>
                  <a:cubicBezTo>
                    <a:pt x="168" y="34"/>
                    <a:pt x="174" y="44"/>
                    <a:pt x="181" y="51"/>
                  </a:cubicBezTo>
                  <a:cubicBezTo>
                    <a:pt x="184" y="54"/>
                    <a:pt x="190" y="56"/>
                    <a:pt x="193" y="55"/>
                  </a:cubicBezTo>
                  <a:cubicBezTo>
                    <a:pt x="224" y="45"/>
                    <a:pt x="253" y="47"/>
                    <a:pt x="280" y="63"/>
                  </a:cubicBezTo>
                  <a:cubicBezTo>
                    <a:pt x="291" y="68"/>
                    <a:pt x="299" y="78"/>
                    <a:pt x="308" y="85"/>
                  </a:cubicBezTo>
                  <a:cubicBezTo>
                    <a:pt x="301" y="94"/>
                    <a:pt x="295" y="102"/>
                    <a:pt x="288" y="111"/>
                  </a:cubicBezTo>
                  <a:cubicBezTo>
                    <a:pt x="300" y="104"/>
                    <a:pt x="308" y="97"/>
                    <a:pt x="318" y="94"/>
                  </a:cubicBezTo>
                  <a:cubicBezTo>
                    <a:pt x="334" y="88"/>
                    <a:pt x="348" y="92"/>
                    <a:pt x="363" y="102"/>
                  </a:cubicBezTo>
                  <a:cubicBezTo>
                    <a:pt x="384" y="117"/>
                    <a:pt x="386" y="136"/>
                    <a:pt x="383" y="158"/>
                  </a:cubicBezTo>
                  <a:cubicBezTo>
                    <a:pt x="382" y="172"/>
                    <a:pt x="356" y="197"/>
                    <a:pt x="342" y="196"/>
                  </a:cubicBezTo>
                  <a:cubicBezTo>
                    <a:pt x="325" y="194"/>
                    <a:pt x="315" y="203"/>
                    <a:pt x="307" y="216"/>
                  </a:cubicBezTo>
                  <a:cubicBezTo>
                    <a:pt x="295" y="235"/>
                    <a:pt x="275" y="243"/>
                    <a:pt x="255" y="249"/>
                  </a:cubicBezTo>
                  <a:cubicBezTo>
                    <a:pt x="253" y="249"/>
                    <a:pt x="251" y="250"/>
                    <a:pt x="248" y="251"/>
                  </a:cubicBezTo>
                  <a:cubicBezTo>
                    <a:pt x="250" y="273"/>
                    <a:pt x="248" y="293"/>
                    <a:pt x="235" y="312"/>
                  </a:cubicBezTo>
                  <a:cubicBezTo>
                    <a:pt x="222" y="332"/>
                    <a:pt x="202" y="337"/>
                    <a:pt x="180" y="342"/>
                  </a:cubicBezTo>
                  <a:cubicBezTo>
                    <a:pt x="188" y="376"/>
                    <a:pt x="182" y="405"/>
                    <a:pt x="147" y="422"/>
                  </a:cubicBezTo>
                  <a:cubicBezTo>
                    <a:pt x="161" y="420"/>
                    <a:pt x="174" y="418"/>
                    <a:pt x="182" y="405"/>
                  </a:cubicBezTo>
                  <a:cubicBezTo>
                    <a:pt x="185" y="398"/>
                    <a:pt x="191" y="399"/>
                    <a:pt x="195" y="404"/>
                  </a:cubicBezTo>
                  <a:cubicBezTo>
                    <a:pt x="210" y="420"/>
                    <a:pt x="214" y="443"/>
                    <a:pt x="202" y="461"/>
                  </a:cubicBezTo>
                  <a:cubicBezTo>
                    <a:pt x="189" y="482"/>
                    <a:pt x="165" y="486"/>
                    <a:pt x="149" y="477"/>
                  </a:cubicBezTo>
                  <a:cubicBezTo>
                    <a:pt x="131" y="466"/>
                    <a:pt x="119" y="450"/>
                    <a:pt x="124" y="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0"/>
            <p:cNvSpPr/>
            <p:nvPr/>
          </p:nvSpPr>
          <p:spPr>
            <a:xfrm>
              <a:off x="13531850" y="3284538"/>
              <a:ext cx="573088" cy="433388"/>
            </a:xfrm>
            <a:custGeom>
              <a:rect b="b" l="l" r="r" t="t"/>
              <a:pathLst>
                <a:path extrusionOk="0" h="340" w="449">
                  <a:moveTo>
                    <a:pt x="225" y="167"/>
                  </a:moveTo>
                  <a:cubicBezTo>
                    <a:pt x="231" y="197"/>
                    <a:pt x="236" y="225"/>
                    <a:pt x="241" y="253"/>
                  </a:cubicBezTo>
                  <a:cubicBezTo>
                    <a:pt x="246" y="281"/>
                    <a:pt x="234" y="305"/>
                    <a:pt x="201" y="309"/>
                  </a:cubicBezTo>
                  <a:cubicBezTo>
                    <a:pt x="179" y="312"/>
                    <a:pt x="156" y="314"/>
                    <a:pt x="133" y="318"/>
                  </a:cubicBezTo>
                  <a:cubicBezTo>
                    <a:pt x="107" y="322"/>
                    <a:pt x="81" y="326"/>
                    <a:pt x="55" y="330"/>
                  </a:cubicBezTo>
                  <a:cubicBezTo>
                    <a:pt x="27" y="335"/>
                    <a:pt x="0" y="313"/>
                    <a:pt x="1" y="284"/>
                  </a:cubicBezTo>
                  <a:cubicBezTo>
                    <a:pt x="1" y="264"/>
                    <a:pt x="19" y="245"/>
                    <a:pt x="39" y="242"/>
                  </a:cubicBezTo>
                  <a:cubicBezTo>
                    <a:pt x="42" y="242"/>
                    <a:pt x="45" y="241"/>
                    <a:pt x="48" y="241"/>
                  </a:cubicBezTo>
                  <a:cubicBezTo>
                    <a:pt x="64" y="238"/>
                    <a:pt x="67" y="239"/>
                    <a:pt x="72" y="254"/>
                  </a:cubicBezTo>
                  <a:cubicBezTo>
                    <a:pt x="73" y="256"/>
                    <a:pt x="73" y="258"/>
                    <a:pt x="74" y="260"/>
                  </a:cubicBezTo>
                  <a:cubicBezTo>
                    <a:pt x="75" y="259"/>
                    <a:pt x="76" y="259"/>
                    <a:pt x="77" y="259"/>
                  </a:cubicBezTo>
                  <a:cubicBezTo>
                    <a:pt x="80" y="243"/>
                    <a:pt x="85" y="232"/>
                    <a:pt x="104" y="233"/>
                  </a:cubicBezTo>
                  <a:cubicBezTo>
                    <a:pt x="117" y="234"/>
                    <a:pt x="129" y="230"/>
                    <a:pt x="144" y="228"/>
                  </a:cubicBezTo>
                  <a:cubicBezTo>
                    <a:pt x="143" y="220"/>
                    <a:pt x="142" y="212"/>
                    <a:pt x="141" y="204"/>
                  </a:cubicBezTo>
                  <a:cubicBezTo>
                    <a:pt x="148" y="200"/>
                    <a:pt x="156" y="196"/>
                    <a:pt x="163" y="191"/>
                  </a:cubicBezTo>
                  <a:cubicBezTo>
                    <a:pt x="154" y="188"/>
                    <a:pt x="142" y="187"/>
                    <a:pt x="137" y="180"/>
                  </a:cubicBezTo>
                  <a:cubicBezTo>
                    <a:pt x="132" y="173"/>
                    <a:pt x="133" y="162"/>
                    <a:pt x="131" y="152"/>
                  </a:cubicBezTo>
                  <a:cubicBezTo>
                    <a:pt x="127" y="132"/>
                    <a:pt x="122" y="112"/>
                    <a:pt x="119" y="92"/>
                  </a:cubicBezTo>
                  <a:cubicBezTo>
                    <a:pt x="117" y="72"/>
                    <a:pt x="119" y="52"/>
                    <a:pt x="133" y="36"/>
                  </a:cubicBezTo>
                  <a:cubicBezTo>
                    <a:pt x="138" y="29"/>
                    <a:pt x="145" y="23"/>
                    <a:pt x="153" y="19"/>
                  </a:cubicBezTo>
                  <a:cubicBezTo>
                    <a:pt x="182" y="5"/>
                    <a:pt x="214" y="0"/>
                    <a:pt x="247" y="1"/>
                  </a:cubicBezTo>
                  <a:cubicBezTo>
                    <a:pt x="250" y="1"/>
                    <a:pt x="255" y="5"/>
                    <a:pt x="256" y="8"/>
                  </a:cubicBezTo>
                  <a:cubicBezTo>
                    <a:pt x="261" y="17"/>
                    <a:pt x="265" y="25"/>
                    <a:pt x="270" y="36"/>
                  </a:cubicBezTo>
                  <a:cubicBezTo>
                    <a:pt x="276" y="25"/>
                    <a:pt x="280" y="15"/>
                    <a:pt x="286" y="6"/>
                  </a:cubicBezTo>
                  <a:cubicBezTo>
                    <a:pt x="288" y="3"/>
                    <a:pt x="293" y="0"/>
                    <a:pt x="296" y="1"/>
                  </a:cubicBezTo>
                  <a:cubicBezTo>
                    <a:pt x="334" y="7"/>
                    <a:pt x="373" y="14"/>
                    <a:pt x="408" y="31"/>
                  </a:cubicBezTo>
                  <a:cubicBezTo>
                    <a:pt x="429" y="42"/>
                    <a:pt x="449" y="86"/>
                    <a:pt x="442" y="108"/>
                  </a:cubicBezTo>
                  <a:cubicBezTo>
                    <a:pt x="439" y="118"/>
                    <a:pt x="430" y="126"/>
                    <a:pt x="422" y="137"/>
                  </a:cubicBezTo>
                  <a:cubicBezTo>
                    <a:pt x="418" y="121"/>
                    <a:pt x="416" y="108"/>
                    <a:pt x="412" y="96"/>
                  </a:cubicBezTo>
                  <a:cubicBezTo>
                    <a:pt x="407" y="80"/>
                    <a:pt x="402" y="63"/>
                    <a:pt x="382" y="59"/>
                  </a:cubicBezTo>
                  <a:cubicBezTo>
                    <a:pt x="354" y="54"/>
                    <a:pt x="330" y="82"/>
                    <a:pt x="342" y="114"/>
                  </a:cubicBezTo>
                  <a:cubicBezTo>
                    <a:pt x="347" y="128"/>
                    <a:pt x="351" y="143"/>
                    <a:pt x="355" y="158"/>
                  </a:cubicBezTo>
                  <a:cubicBezTo>
                    <a:pt x="359" y="176"/>
                    <a:pt x="363" y="193"/>
                    <a:pt x="366" y="210"/>
                  </a:cubicBezTo>
                  <a:cubicBezTo>
                    <a:pt x="367" y="214"/>
                    <a:pt x="368" y="218"/>
                    <a:pt x="367" y="221"/>
                  </a:cubicBezTo>
                  <a:cubicBezTo>
                    <a:pt x="353" y="254"/>
                    <a:pt x="341" y="288"/>
                    <a:pt x="325" y="320"/>
                  </a:cubicBezTo>
                  <a:cubicBezTo>
                    <a:pt x="315" y="340"/>
                    <a:pt x="274" y="338"/>
                    <a:pt x="260" y="320"/>
                  </a:cubicBezTo>
                  <a:cubicBezTo>
                    <a:pt x="249" y="305"/>
                    <a:pt x="243" y="291"/>
                    <a:pt x="250" y="273"/>
                  </a:cubicBezTo>
                  <a:cubicBezTo>
                    <a:pt x="254" y="264"/>
                    <a:pt x="259" y="255"/>
                    <a:pt x="262" y="246"/>
                  </a:cubicBezTo>
                  <a:cubicBezTo>
                    <a:pt x="268" y="232"/>
                    <a:pt x="273" y="217"/>
                    <a:pt x="279" y="202"/>
                  </a:cubicBezTo>
                  <a:cubicBezTo>
                    <a:pt x="283" y="193"/>
                    <a:pt x="280" y="189"/>
                    <a:pt x="271" y="185"/>
                  </a:cubicBezTo>
                  <a:cubicBezTo>
                    <a:pt x="256" y="180"/>
                    <a:pt x="242" y="173"/>
                    <a:pt x="225" y="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0"/>
            <p:cNvSpPr/>
            <p:nvPr/>
          </p:nvSpPr>
          <p:spPr>
            <a:xfrm>
              <a:off x="12585700" y="2654301"/>
              <a:ext cx="573088" cy="969963"/>
            </a:xfrm>
            <a:custGeom>
              <a:rect b="b" l="l" r="r" t="t"/>
              <a:pathLst>
                <a:path extrusionOk="0" h="760" w="449">
                  <a:moveTo>
                    <a:pt x="145" y="760"/>
                  </a:moveTo>
                  <a:cubicBezTo>
                    <a:pt x="128" y="752"/>
                    <a:pt x="110" y="744"/>
                    <a:pt x="91" y="735"/>
                  </a:cubicBezTo>
                  <a:cubicBezTo>
                    <a:pt x="95" y="727"/>
                    <a:pt x="99" y="718"/>
                    <a:pt x="103" y="709"/>
                  </a:cubicBezTo>
                  <a:cubicBezTo>
                    <a:pt x="79" y="699"/>
                    <a:pt x="56" y="689"/>
                    <a:pt x="33" y="680"/>
                  </a:cubicBezTo>
                  <a:cubicBezTo>
                    <a:pt x="19" y="673"/>
                    <a:pt x="3" y="669"/>
                    <a:pt x="0" y="650"/>
                  </a:cubicBezTo>
                  <a:cubicBezTo>
                    <a:pt x="0" y="646"/>
                    <a:pt x="0" y="641"/>
                    <a:pt x="1" y="637"/>
                  </a:cubicBezTo>
                  <a:cubicBezTo>
                    <a:pt x="9" y="618"/>
                    <a:pt x="17" y="601"/>
                    <a:pt x="24" y="582"/>
                  </a:cubicBezTo>
                  <a:cubicBezTo>
                    <a:pt x="32" y="561"/>
                    <a:pt x="55" y="552"/>
                    <a:pt x="77" y="567"/>
                  </a:cubicBezTo>
                  <a:cubicBezTo>
                    <a:pt x="92" y="576"/>
                    <a:pt x="111" y="581"/>
                    <a:pt x="127" y="587"/>
                  </a:cubicBezTo>
                  <a:cubicBezTo>
                    <a:pt x="134" y="590"/>
                    <a:pt x="141" y="592"/>
                    <a:pt x="150" y="595"/>
                  </a:cubicBezTo>
                  <a:cubicBezTo>
                    <a:pt x="162" y="565"/>
                    <a:pt x="174" y="535"/>
                    <a:pt x="186" y="506"/>
                  </a:cubicBezTo>
                  <a:cubicBezTo>
                    <a:pt x="198" y="477"/>
                    <a:pt x="212" y="448"/>
                    <a:pt x="224" y="419"/>
                  </a:cubicBezTo>
                  <a:cubicBezTo>
                    <a:pt x="231" y="402"/>
                    <a:pt x="237" y="384"/>
                    <a:pt x="244" y="367"/>
                  </a:cubicBezTo>
                  <a:cubicBezTo>
                    <a:pt x="255" y="339"/>
                    <a:pt x="267" y="310"/>
                    <a:pt x="279" y="282"/>
                  </a:cubicBezTo>
                  <a:cubicBezTo>
                    <a:pt x="289" y="257"/>
                    <a:pt x="299" y="232"/>
                    <a:pt x="310" y="206"/>
                  </a:cubicBezTo>
                  <a:cubicBezTo>
                    <a:pt x="318" y="189"/>
                    <a:pt x="326" y="171"/>
                    <a:pt x="335" y="151"/>
                  </a:cubicBezTo>
                  <a:cubicBezTo>
                    <a:pt x="324" y="147"/>
                    <a:pt x="315" y="144"/>
                    <a:pt x="306" y="140"/>
                  </a:cubicBezTo>
                  <a:cubicBezTo>
                    <a:pt x="287" y="132"/>
                    <a:pt x="267" y="124"/>
                    <a:pt x="248" y="116"/>
                  </a:cubicBezTo>
                  <a:cubicBezTo>
                    <a:pt x="235" y="110"/>
                    <a:pt x="228" y="94"/>
                    <a:pt x="234" y="78"/>
                  </a:cubicBezTo>
                  <a:cubicBezTo>
                    <a:pt x="242" y="58"/>
                    <a:pt x="250" y="39"/>
                    <a:pt x="259" y="20"/>
                  </a:cubicBezTo>
                  <a:cubicBezTo>
                    <a:pt x="266" y="5"/>
                    <a:pt x="282" y="0"/>
                    <a:pt x="298" y="6"/>
                  </a:cubicBezTo>
                  <a:cubicBezTo>
                    <a:pt x="317" y="14"/>
                    <a:pt x="337" y="21"/>
                    <a:pt x="357" y="29"/>
                  </a:cubicBezTo>
                  <a:cubicBezTo>
                    <a:pt x="365" y="32"/>
                    <a:pt x="372" y="37"/>
                    <a:pt x="380" y="41"/>
                  </a:cubicBezTo>
                  <a:cubicBezTo>
                    <a:pt x="384" y="31"/>
                    <a:pt x="388" y="22"/>
                    <a:pt x="392" y="13"/>
                  </a:cubicBezTo>
                  <a:cubicBezTo>
                    <a:pt x="409" y="19"/>
                    <a:pt x="426" y="25"/>
                    <a:pt x="442" y="31"/>
                  </a:cubicBezTo>
                  <a:cubicBezTo>
                    <a:pt x="449" y="34"/>
                    <a:pt x="448" y="39"/>
                    <a:pt x="445" y="45"/>
                  </a:cubicBezTo>
                  <a:cubicBezTo>
                    <a:pt x="436" y="68"/>
                    <a:pt x="426" y="90"/>
                    <a:pt x="416" y="113"/>
                  </a:cubicBezTo>
                  <a:cubicBezTo>
                    <a:pt x="404" y="143"/>
                    <a:pt x="393" y="172"/>
                    <a:pt x="380" y="202"/>
                  </a:cubicBezTo>
                  <a:cubicBezTo>
                    <a:pt x="365" y="237"/>
                    <a:pt x="349" y="272"/>
                    <a:pt x="334" y="308"/>
                  </a:cubicBezTo>
                  <a:cubicBezTo>
                    <a:pt x="328" y="322"/>
                    <a:pt x="324" y="337"/>
                    <a:pt x="318" y="352"/>
                  </a:cubicBezTo>
                  <a:cubicBezTo>
                    <a:pt x="303" y="387"/>
                    <a:pt x="287" y="422"/>
                    <a:pt x="272" y="458"/>
                  </a:cubicBezTo>
                  <a:cubicBezTo>
                    <a:pt x="266" y="473"/>
                    <a:pt x="261" y="489"/>
                    <a:pt x="254" y="504"/>
                  </a:cubicBezTo>
                  <a:cubicBezTo>
                    <a:pt x="242" y="532"/>
                    <a:pt x="230" y="559"/>
                    <a:pt x="218" y="587"/>
                  </a:cubicBezTo>
                  <a:cubicBezTo>
                    <a:pt x="215" y="593"/>
                    <a:pt x="214" y="599"/>
                    <a:pt x="212" y="604"/>
                  </a:cubicBezTo>
                  <a:cubicBezTo>
                    <a:pt x="196" y="644"/>
                    <a:pt x="180" y="685"/>
                    <a:pt x="163" y="725"/>
                  </a:cubicBezTo>
                  <a:cubicBezTo>
                    <a:pt x="158" y="736"/>
                    <a:pt x="152" y="747"/>
                    <a:pt x="145" y="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13971588" y="3367088"/>
              <a:ext cx="273050" cy="344488"/>
            </a:xfrm>
            <a:custGeom>
              <a:rect b="b" l="l" r="r" t="t"/>
              <a:pathLst>
                <a:path extrusionOk="0" h="271" w="214">
                  <a:moveTo>
                    <a:pt x="181" y="271"/>
                  </a:moveTo>
                  <a:cubicBezTo>
                    <a:pt x="168" y="263"/>
                    <a:pt x="157" y="257"/>
                    <a:pt x="146" y="249"/>
                  </a:cubicBezTo>
                  <a:cubicBezTo>
                    <a:pt x="113" y="227"/>
                    <a:pt x="80" y="203"/>
                    <a:pt x="46" y="181"/>
                  </a:cubicBezTo>
                  <a:cubicBezTo>
                    <a:pt x="33" y="171"/>
                    <a:pt x="31" y="156"/>
                    <a:pt x="28" y="143"/>
                  </a:cubicBezTo>
                  <a:cubicBezTo>
                    <a:pt x="18" y="108"/>
                    <a:pt x="11" y="71"/>
                    <a:pt x="3" y="35"/>
                  </a:cubicBezTo>
                  <a:cubicBezTo>
                    <a:pt x="0" y="22"/>
                    <a:pt x="6" y="11"/>
                    <a:pt x="15" y="5"/>
                  </a:cubicBezTo>
                  <a:cubicBezTo>
                    <a:pt x="22" y="1"/>
                    <a:pt x="34" y="0"/>
                    <a:pt x="41" y="3"/>
                  </a:cubicBezTo>
                  <a:cubicBezTo>
                    <a:pt x="48" y="7"/>
                    <a:pt x="54" y="16"/>
                    <a:pt x="57" y="24"/>
                  </a:cubicBezTo>
                  <a:cubicBezTo>
                    <a:pt x="66" y="60"/>
                    <a:pt x="75" y="95"/>
                    <a:pt x="84" y="130"/>
                  </a:cubicBezTo>
                  <a:cubicBezTo>
                    <a:pt x="85" y="135"/>
                    <a:pt x="87" y="140"/>
                    <a:pt x="91" y="143"/>
                  </a:cubicBezTo>
                  <a:cubicBezTo>
                    <a:pt x="105" y="153"/>
                    <a:pt x="121" y="163"/>
                    <a:pt x="135" y="173"/>
                  </a:cubicBezTo>
                  <a:cubicBezTo>
                    <a:pt x="154" y="185"/>
                    <a:pt x="172" y="198"/>
                    <a:pt x="190" y="210"/>
                  </a:cubicBezTo>
                  <a:cubicBezTo>
                    <a:pt x="208" y="222"/>
                    <a:pt x="214" y="238"/>
                    <a:pt x="202" y="256"/>
                  </a:cubicBezTo>
                  <a:cubicBezTo>
                    <a:pt x="199" y="262"/>
                    <a:pt x="190" y="265"/>
                    <a:pt x="181" y="2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14090650" y="3411538"/>
              <a:ext cx="214313" cy="214313"/>
            </a:xfrm>
            <a:custGeom>
              <a:rect b="b" l="l" r="r" t="t"/>
              <a:pathLst>
                <a:path extrusionOk="0" h="168" w="168">
                  <a:moveTo>
                    <a:pt x="119" y="18"/>
                  </a:moveTo>
                  <a:cubicBezTo>
                    <a:pt x="116" y="28"/>
                    <a:pt x="113" y="37"/>
                    <a:pt x="110" y="48"/>
                  </a:cubicBezTo>
                  <a:cubicBezTo>
                    <a:pt x="117" y="46"/>
                    <a:pt x="123" y="45"/>
                    <a:pt x="129" y="44"/>
                  </a:cubicBezTo>
                  <a:cubicBezTo>
                    <a:pt x="144" y="41"/>
                    <a:pt x="153" y="46"/>
                    <a:pt x="158" y="61"/>
                  </a:cubicBezTo>
                  <a:cubicBezTo>
                    <a:pt x="168" y="97"/>
                    <a:pt x="157" y="136"/>
                    <a:pt x="119" y="155"/>
                  </a:cubicBezTo>
                  <a:cubicBezTo>
                    <a:pt x="115" y="157"/>
                    <a:pt x="112" y="161"/>
                    <a:pt x="108" y="163"/>
                  </a:cubicBezTo>
                  <a:cubicBezTo>
                    <a:pt x="99" y="168"/>
                    <a:pt x="90" y="168"/>
                    <a:pt x="84" y="158"/>
                  </a:cubicBezTo>
                  <a:cubicBezTo>
                    <a:pt x="82" y="156"/>
                    <a:pt x="79" y="154"/>
                    <a:pt x="77" y="153"/>
                  </a:cubicBezTo>
                  <a:cubicBezTo>
                    <a:pt x="55" y="138"/>
                    <a:pt x="33" y="123"/>
                    <a:pt x="11" y="108"/>
                  </a:cubicBezTo>
                  <a:cubicBezTo>
                    <a:pt x="7" y="105"/>
                    <a:pt x="3" y="98"/>
                    <a:pt x="3" y="93"/>
                  </a:cubicBezTo>
                  <a:cubicBezTo>
                    <a:pt x="0" y="68"/>
                    <a:pt x="7" y="45"/>
                    <a:pt x="25" y="28"/>
                  </a:cubicBezTo>
                  <a:cubicBezTo>
                    <a:pt x="49" y="6"/>
                    <a:pt x="91" y="0"/>
                    <a:pt x="119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12644438" y="2963863"/>
              <a:ext cx="109538" cy="109538"/>
            </a:xfrm>
            <a:custGeom>
              <a:rect b="b" l="l" r="r" t="t"/>
              <a:pathLst>
                <a:path extrusionOk="0" h="87" w="86">
                  <a:moveTo>
                    <a:pt x="86" y="43"/>
                  </a:moveTo>
                  <a:cubicBezTo>
                    <a:pt x="86" y="65"/>
                    <a:pt x="65" y="87"/>
                    <a:pt x="44" y="86"/>
                  </a:cubicBezTo>
                  <a:cubicBezTo>
                    <a:pt x="17" y="86"/>
                    <a:pt x="1" y="69"/>
                    <a:pt x="0" y="44"/>
                  </a:cubicBezTo>
                  <a:cubicBezTo>
                    <a:pt x="0" y="20"/>
                    <a:pt x="17" y="0"/>
                    <a:pt x="43" y="0"/>
                  </a:cubicBezTo>
                  <a:cubicBezTo>
                    <a:pt x="65" y="1"/>
                    <a:pt x="86" y="21"/>
                    <a:pt x="86" y="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12838113" y="2305051"/>
              <a:ext cx="104775" cy="104775"/>
            </a:xfrm>
            <a:custGeom>
              <a:rect b="b" l="l" r="r" t="t"/>
              <a:pathLst>
                <a:path extrusionOk="0" h="82" w="82">
                  <a:moveTo>
                    <a:pt x="41" y="82"/>
                  </a:moveTo>
                  <a:cubicBezTo>
                    <a:pt x="16" y="82"/>
                    <a:pt x="0" y="67"/>
                    <a:pt x="0" y="41"/>
                  </a:cubicBezTo>
                  <a:cubicBezTo>
                    <a:pt x="0" y="16"/>
                    <a:pt x="16" y="0"/>
                    <a:pt x="41" y="0"/>
                  </a:cubicBezTo>
                  <a:cubicBezTo>
                    <a:pt x="66" y="0"/>
                    <a:pt x="82" y="16"/>
                    <a:pt x="82" y="41"/>
                  </a:cubicBezTo>
                  <a:cubicBezTo>
                    <a:pt x="82" y="66"/>
                    <a:pt x="66" y="82"/>
                    <a:pt x="41" y="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12763500" y="3038476"/>
              <a:ext cx="82550" cy="80963"/>
            </a:xfrm>
            <a:custGeom>
              <a:rect b="b" l="l" r="r" t="t"/>
              <a:pathLst>
                <a:path extrusionOk="0" h="64" w="64">
                  <a:moveTo>
                    <a:pt x="32" y="63"/>
                  </a:moveTo>
                  <a:cubicBezTo>
                    <a:pt x="13" y="63"/>
                    <a:pt x="0" y="50"/>
                    <a:pt x="0" y="31"/>
                  </a:cubicBezTo>
                  <a:cubicBezTo>
                    <a:pt x="1" y="12"/>
                    <a:pt x="14" y="0"/>
                    <a:pt x="33" y="0"/>
                  </a:cubicBezTo>
                  <a:cubicBezTo>
                    <a:pt x="50" y="1"/>
                    <a:pt x="64" y="15"/>
                    <a:pt x="64" y="32"/>
                  </a:cubicBezTo>
                  <a:cubicBezTo>
                    <a:pt x="64" y="51"/>
                    <a:pt x="51" y="64"/>
                    <a:pt x="32" y="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12512675" y="3706813"/>
              <a:ext cx="88900" cy="93663"/>
            </a:xfrm>
            <a:custGeom>
              <a:rect b="b" l="l" r="r" t="t"/>
              <a:pathLst>
                <a:path extrusionOk="0" h="73" w="70">
                  <a:moveTo>
                    <a:pt x="0" y="56"/>
                  </a:moveTo>
                  <a:cubicBezTo>
                    <a:pt x="10" y="40"/>
                    <a:pt x="18" y="25"/>
                    <a:pt x="27" y="11"/>
                  </a:cubicBezTo>
                  <a:cubicBezTo>
                    <a:pt x="32" y="3"/>
                    <a:pt x="37" y="0"/>
                    <a:pt x="45" y="8"/>
                  </a:cubicBezTo>
                  <a:cubicBezTo>
                    <a:pt x="51" y="15"/>
                    <a:pt x="59" y="20"/>
                    <a:pt x="66" y="27"/>
                  </a:cubicBezTo>
                  <a:cubicBezTo>
                    <a:pt x="68" y="29"/>
                    <a:pt x="70" y="33"/>
                    <a:pt x="69" y="35"/>
                  </a:cubicBezTo>
                  <a:cubicBezTo>
                    <a:pt x="68" y="44"/>
                    <a:pt x="66" y="53"/>
                    <a:pt x="65" y="62"/>
                  </a:cubicBezTo>
                  <a:cubicBezTo>
                    <a:pt x="63" y="70"/>
                    <a:pt x="59" y="73"/>
                    <a:pt x="51" y="71"/>
                  </a:cubicBezTo>
                  <a:cubicBezTo>
                    <a:pt x="35" y="66"/>
                    <a:pt x="18" y="61"/>
                    <a:pt x="0" y="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12604750" y="3627438"/>
              <a:ext cx="95250" cy="85725"/>
            </a:xfrm>
            <a:custGeom>
              <a:rect b="b" l="l" r="r" t="t"/>
              <a:pathLst>
                <a:path extrusionOk="0" h="67" w="75">
                  <a:moveTo>
                    <a:pt x="29" y="67"/>
                  </a:moveTo>
                  <a:cubicBezTo>
                    <a:pt x="19" y="48"/>
                    <a:pt x="10" y="29"/>
                    <a:pt x="0" y="9"/>
                  </a:cubicBezTo>
                  <a:cubicBezTo>
                    <a:pt x="22" y="6"/>
                    <a:pt x="43" y="3"/>
                    <a:pt x="63" y="0"/>
                  </a:cubicBezTo>
                  <a:cubicBezTo>
                    <a:pt x="69" y="49"/>
                    <a:pt x="75" y="40"/>
                    <a:pt x="29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12703175" y="2305051"/>
              <a:ext cx="77788" cy="73025"/>
            </a:xfrm>
            <a:custGeom>
              <a:rect b="b" l="l" r="r" t="t"/>
              <a:pathLst>
                <a:path extrusionOk="0" h="57" w="61">
                  <a:moveTo>
                    <a:pt x="30" y="57"/>
                  </a:moveTo>
                  <a:cubicBezTo>
                    <a:pt x="14" y="57"/>
                    <a:pt x="0" y="43"/>
                    <a:pt x="0" y="28"/>
                  </a:cubicBezTo>
                  <a:cubicBezTo>
                    <a:pt x="0" y="13"/>
                    <a:pt x="15" y="0"/>
                    <a:pt x="31" y="0"/>
                  </a:cubicBezTo>
                  <a:cubicBezTo>
                    <a:pt x="49" y="0"/>
                    <a:pt x="61" y="12"/>
                    <a:pt x="60" y="29"/>
                  </a:cubicBezTo>
                  <a:cubicBezTo>
                    <a:pt x="60" y="46"/>
                    <a:pt x="48" y="57"/>
                    <a:pt x="30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12522200" y="3559176"/>
              <a:ext cx="50800" cy="47625"/>
            </a:xfrm>
            <a:custGeom>
              <a:rect b="b" l="l" r="r" t="t"/>
              <a:pathLst>
                <a:path extrusionOk="0" h="38" w="39">
                  <a:moveTo>
                    <a:pt x="0" y="27"/>
                  </a:moveTo>
                  <a:cubicBezTo>
                    <a:pt x="5" y="20"/>
                    <a:pt x="7" y="14"/>
                    <a:pt x="11" y="10"/>
                  </a:cubicBezTo>
                  <a:cubicBezTo>
                    <a:pt x="15" y="6"/>
                    <a:pt x="20" y="3"/>
                    <a:pt x="25" y="0"/>
                  </a:cubicBezTo>
                  <a:cubicBezTo>
                    <a:pt x="29" y="7"/>
                    <a:pt x="35" y="14"/>
                    <a:pt x="37" y="21"/>
                  </a:cubicBezTo>
                  <a:cubicBezTo>
                    <a:pt x="39" y="26"/>
                    <a:pt x="35" y="32"/>
                    <a:pt x="33" y="38"/>
                  </a:cubicBezTo>
                  <a:cubicBezTo>
                    <a:pt x="22" y="35"/>
                    <a:pt x="11" y="31"/>
                    <a:pt x="0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12731750" y="3657601"/>
              <a:ext cx="49213" cy="50800"/>
            </a:xfrm>
            <a:custGeom>
              <a:rect b="b" l="l" r="r" t="t"/>
              <a:pathLst>
                <a:path extrusionOk="0" h="40" w="39">
                  <a:moveTo>
                    <a:pt x="20" y="0"/>
                  </a:moveTo>
                  <a:cubicBezTo>
                    <a:pt x="39" y="16"/>
                    <a:pt x="39" y="17"/>
                    <a:pt x="31" y="40"/>
                  </a:cubicBezTo>
                  <a:cubicBezTo>
                    <a:pt x="28" y="39"/>
                    <a:pt x="24" y="38"/>
                    <a:pt x="21" y="37"/>
                  </a:cubicBezTo>
                  <a:cubicBezTo>
                    <a:pt x="14" y="33"/>
                    <a:pt x="7" y="30"/>
                    <a:pt x="0" y="26"/>
                  </a:cubicBezTo>
                  <a:cubicBezTo>
                    <a:pt x="6" y="19"/>
                    <a:pt x="11" y="12"/>
                    <a:pt x="17" y="5"/>
                  </a:cubicBezTo>
                  <a:cubicBezTo>
                    <a:pt x="18" y="4"/>
                    <a:pt x="19" y="2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12915900" y="3752851"/>
              <a:ext cx="52388" cy="36513"/>
            </a:xfrm>
            <a:custGeom>
              <a:rect b="b" l="l" r="r" t="t"/>
              <a:pathLst>
                <a:path extrusionOk="0" h="28" w="41">
                  <a:moveTo>
                    <a:pt x="0" y="19"/>
                  </a:moveTo>
                  <a:cubicBezTo>
                    <a:pt x="3" y="7"/>
                    <a:pt x="9" y="0"/>
                    <a:pt x="22" y="0"/>
                  </a:cubicBezTo>
                  <a:cubicBezTo>
                    <a:pt x="35" y="0"/>
                    <a:pt x="37" y="10"/>
                    <a:pt x="41" y="19"/>
                  </a:cubicBezTo>
                  <a:cubicBezTo>
                    <a:pt x="25" y="28"/>
                    <a:pt x="21" y="28"/>
                    <a:pt x="0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13277850" y="3724276"/>
              <a:ext cx="50800" cy="36513"/>
            </a:xfrm>
            <a:custGeom>
              <a:rect b="b" l="l" r="r" t="t"/>
              <a:pathLst>
                <a:path extrusionOk="0" h="29" w="40">
                  <a:moveTo>
                    <a:pt x="0" y="19"/>
                  </a:moveTo>
                  <a:cubicBezTo>
                    <a:pt x="6" y="11"/>
                    <a:pt x="6" y="1"/>
                    <a:pt x="20" y="0"/>
                  </a:cubicBezTo>
                  <a:cubicBezTo>
                    <a:pt x="34" y="0"/>
                    <a:pt x="34" y="11"/>
                    <a:pt x="40" y="18"/>
                  </a:cubicBezTo>
                  <a:cubicBezTo>
                    <a:pt x="27" y="29"/>
                    <a:pt x="14" y="25"/>
                    <a:pt x="0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13085763" y="3736976"/>
              <a:ext cx="52388" cy="36513"/>
            </a:xfrm>
            <a:custGeom>
              <a:rect b="b" l="l" r="r" t="t"/>
              <a:pathLst>
                <a:path extrusionOk="0" h="29" w="41">
                  <a:moveTo>
                    <a:pt x="41" y="17"/>
                  </a:moveTo>
                  <a:cubicBezTo>
                    <a:pt x="27" y="29"/>
                    <a:pt x="14" y="22"/>
                    <a:pt x="0" y="18"/>
                  </a:cubicBezTo>
                  <a:cubicBezTo>
                    <a:pt x="4" y="7"/>
                    <a:pt x="10" y="0"/>
                    <a:pt x="23" y="1"/>
                  </a:cubicBezTo>
                  <a:cubicBezTo>
                    <a:pt x="36" y="1"/>
                    <a:pt x="36" y="11"/>
                    <a:pt x="41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13392150" y="3773488"/>
              <a:ext cx="52388" cy="38100"/>
            </a:xfrm>
            <a:custGeom>
              <a:rect b="b" l="l" r="r" t="t"/>
              <a:pathLst>
                <a:path extrusionOk="0" h="30" w="41">
                  <a:moveTo>
                    <a:pt x="41" y="20"/>
                  </a:moveTo>
                  <a:cubicBezTo>
                    <a:pt x="28" y="30"/>
                    <a:pt x="16" y="25"/>
                    <a:pt x="0" y="19"/>
                  </a:cubicBezTo>
                  <a:cubicBezTo>
                    <a:pt x="7" y="13"/>
                    <a:pt x="12" y="7"/>
                    <a:pt x="18" y="5"/>
                  </a:cubicBezTo>
                  <a:cubicBezTo>
                    <a:pt x="30" y="0"/>
                    <a:pt x="37" y="8"/>
                    <a:pt x="41" y="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0"/>
            <p:cNvSpPr/>
            <p:nvPr/>
          </p:nvSpPr>
          <p:spPr>
            <a:xfrm>
              <a:off x="13327063" y="3802063"/>
              <a:ext cx="36513" cy="33338"/>
            </a:xfrm>
            <a:custGeom>
              <a:rect b="b" l="l" r="r" t="t"/>
              <a:pathLst>
                <a:path extrusionOk="0" h="26" w="29">
                  <a:moveTo>
                    <a:pt x="0" y="17"/>
                  </a:moveTo>
                  <a:cubicBezTo>
                    <a:pt x="2" y="11"/>
                    <a:pt x="4" y="7"/>
                    <a:pt x="6" y="0"/>
                  </a:cubicBezTo>
                  <a:cubicBezTo>
                    <a:pt x="14" y="3"/>
                    <a:pt x="21" y="6"/>
                    <a:pt x="28" y="10"/>
                  </a:cubicBezTo>
                  <a:cubicBezTo>
                    <a:pt x="29" y="11"/>
                    <a:pt x="29" y="17"/>
                    <a:pt x="27" y="18"/>
                  </a:cubicBezTo>
                  <a:cubicBezTo>
                    <a:pt x="18" y="26"/>
                    <a:pt x="10" y="22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0"/>
            <p:cNvSpPr/>
            <p:nvPr/>
          </p:nvSpPr>
          <p:spPr>
            <a:xfrm>
              <a:off x="13188950" y="3797301"/>
              <a:ext cx="39688" cy="28575"/>
            </a:xfrm>
            <a:custGeom>
              <a:rect b="b" l="l" r="r" t="t"/>
              <a:pathLst>
                <a:path extrusionOk="0" h="22" w="31">
                  <a:moveTo>
                    <a:pt x="0" y="22"/>
                  </a:moveTo>
                  <a:cubicBezTo>
                    <a:pt x="3" y="13"/>
                    <a:pt x="4" y="9"/>
                    <a:pt x="6" y="3"/>
                  </a:cubicBezTo>
                  <a:cubicBezTo>
                    <a:pt x="15" y="8"/>
                    <a:pt x="31" y="0"/>
                    <a:pt x="29" y="22"/>
                  </a:cubicBezTo>
                  <a:cubicBezTo>
                    <a:pt x="20" y="22"/>
                    <a:pt x="11" y="22"/>
                    <a:pt x="0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13504863" y="3713163"/>
              <a:ext cx="25400" cy="25400"/>
            </a:xfrm>
            <a:custGeom>
              <a:rect b="b" l="l" r="r" t="t"/>
              <a:pathLst>
                <a:path extrusionOk="0" h="20" w="20">
                  <a:moveTo>
                    <a:pt x="9" y="0"/>
                  </a:moveTo>
                  <a:cubicBezTo>
                    <a:pt x="14" y="6"/>
                    <a:pt x="17" y="9"/>
                    <a:pt x="20" y="12"/>
                  </a:cubicBezTo>
                  <a:cubicBezTo>
                    <a:pt x="17" y="15"/>
                    <a:pt x="14" y="19"/>
                    <a:pt x="10" y="20"/>
                  </a:cubicBezTo>
                  <a:cubicBezTo>
                    <a:pt x="7" y="20"/>
                    <a:pt x="2" y="15"/>
                    <a:pt x="1" y="12"/>
                  </a:cubicBezTo>
                  <a:cubicBezTo>
                    <a:pt x="0" y="10"/>
                    <a:pt x="5" y="6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13595350" y="3797301"/>
              <a:ext cx="23813" cy="19050"/>
            </a:xfrm>
            <a:custGeom>
              <a:rect b="b" l="l" r="r" t="t"/>
              <a:pathLst>
                <a:path extrusionOk="0" h="15" w="19">
                  <a:moveTo>
                    <a:pt x="19" y="5"/>
                  </a:moveTo>
                  <a:cubicBezTo>
                    <a:pt x="16" y="8"/>
                    <a:pt x="12" y="10"/>
                    <a:pt x="5" y="15"/>
                  </a:cubicBezTo>
                  <a:cubicBezTo>
                    <a:pt x="3" y="9"/>
                    <a:pt x="1" y="4"/>
                    <a:pt x="0" y="0"/>
                  </a:cubicBezTo>
                  <a:cubicBezTo>
                    <a:pt x="6" y="0"/>
                    <a:pt x="13" y="0"/>
                    <a:pt x="19" y="0"/>
                  </a:cubicBezTo>
                  <a:cubicBezTo>
                    <a:pt x="19" y="1"/>
                    <a:pt x="19" y="3"/>
                    <a:pt x="19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13333413" y="3073401"/>
              <a:ext cx="117475" cy="141288"/>
            </a:xfrm>
            <a:custGeom>
              <a:rect b="b" l="l" r="r" t="t"/>
              <a:pathLst>
                <a:path extrusionOk="0" h="110" w="92">
                  <a:moveTo>
                    <a:pt x="41" y="1"/>
                  </a:moveTo>
                  <a:cubicBezTo>
                    <a:pt x="44" y="9"/>
                    <a:pt x="48" y="18"/>
                    <a:pt x="51" y="26"/>
                  </a:cubicBezTo>
                  <a:cubicBezTo>
                    <a:pt x="53" y="33"/>
                    <a:pt x="57" y="36"/>
                    <a:pt x="64" y="34"/>
                  </a:cubicBezTo>
                  <a:cubicBezTo>
                    <a:pt x="73" y="32"/>
                    <a:pt x="82" y="32"/>
                    <a:pt x="92" y="31"/>
                  </a:cubicBezTo>
                  <a:cubicBezTo>
                    <a:pt x="84" y="43"/>
                    <a:pt x="68" y="48"/>
                    <a:pt x="69" y="65"/>
                  </a:cubicBezTo>
                  <a:cubicBezTo>
                    <a:pt x="70" y="79"/>
                    <a:pt x="69" y="94"/>
                    <a:pt x="66" y="110"/>
                  </a:cubicBezTo>
                  <a:cubicBezTo>
                    <a:pt x="61" y="103"/>
                    <a:pt x="55" y="97"/>
                    <a:pt x="50" y="89"/>
                  </a:cubicBezTo>
                  <a:cubicBezTo>
                    <a:pt x="44" y="79"/>
                    <a:pt x="36" y="74"/>
                    <a:pt x="24" y="73"/>
                  </a:cubicBezTo>
                  <a:cubicBezTo>
                    <a:pt x="16" y="73"/>
                    <a:pt x="9" y="70"/>
                    <a:pt x="0" y="68"/>
                  </a:cubicBezTo>
                  <a:cubicBezTo>
                    <a:pt x="4" y="65"/>
                    <a:pt x="6" y="64"/>
                    <a:pt x="9" y="62"/>
                  </a:cubicBezTo>
                  <a:cubicBezTo>
                    <a:pt x="30" y="53"/>
                    <a:pt x="32" y="35"/>
                    <a:pt x="34" y="15"/>
                  </a:cubicBezTo>
                  <a:cubicBezTo>
                    <a:pt x="34" y="10"/>
                    <a:pt x="35" y="5"/>
                    <a:pt x="37" y="0"/>
                  </a:cubicBezTo>
                  <a:cubicBezTo>
                    <a:pt x="38" y="0"/>
                    <a:pt x="39" y="1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13282613" y="3257551"/>
              <a:ext cx="88900" cy="85725"/>
            </a:xfrm>
            <a:custGeom>
              <a:rect b="b" l="l" r="r" t="t"/>
              <a:pathLst>
                <a:path extrusionOk="0" h="67" w="69">
                  <a:moveTo>
                    <a:pt x="64" y="0"/>
                  </a:moveTo>
                  <a:cubicBezTo>
                    <a:pt x="64" y="7"/>
                    <a:pt x="65" y="13"/>
                    <a:pt x="66" y="18"/>
                  </a:cubicBezTo>
                  <a:cubicBezTo>
                    <a:pt x="69" y="37"/>
                    <a:pt x="65" y="50"/>
                    <a:pt x="45" y="56"/>
                  </a:cubicBezTo>
                  <a:cubicBezTo>
                    <a:pt x="39" y="57"/>
                    <a:pt x="35" y="63"/>
                    <a:pt x="29" y="67"/>
                  </a:cubicBezTo>
                  <a:cubicBezTo>
                    <a:pt x="20" y="48"/>
                    <a:pt x="10" y="29"/>
                    <a:pt x="0" y="9"/>
                  </a:cubicBezTo>
                  <a:cubicBezTo>
                    <a:pt x="22" y="6"/>
                    <a:pt x="42" y="3"/>
                    <a:pt x="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13393738" y="3248026"/>
              <a:ext cx="53975" cy="52388"/>
            </a:xfrm>
            <a:custGeom>
              <a:rect b="b" l="l" r="r" t="t"/>
              <a:pathLst>
                <a:path extrusionOk="0" h="41" w="42">
                  <a:moveTo>
                    <a:pt x="31" y="41"/>
                  </a:moveTo>
                  <a:cubicBezTo>
                    <a:pt x="20" y="36"/>
                    <a:pt x="10" y="31"/>
                    <a:pt x="0" y="27"/>
                  </a:cubicBezTo>
                  <a:cubicBezTo>
                    <a:pt x="5" y="18"/>
                    <a:pt x="10" y="10"/>
                    <a:pt x="15" y="3"/>
                  </a:cubicBezTo>
                  <a:cubicBezTo>
                    <a:pt x="17" y="1"/>
                    <a:pt x="23" y="0"/>
                    <a:pt x="24" y="1"/>
                  </a:cubicBezTo>
                  <a:cubicBezTo>
                    <a:pt x="30" y="9"/>
                    <a:pt x="42" y="15"/>
                    <a:pt x="35" y="28"/>
                  </a:cubicBezTo>
                  <a:cubicBezTo>
                    <a:pt x="33" y="32"/>
                    <a:pt x="33" y="36"/>
                    <a:pt x="31" y="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31"/>
          <p:cNvSpPr/>
          <p:nvPr/>
        </p:nvSpPr>
        <p:spPr>
          <a:xfrm>
            <a:off x="0" y="39120"/>
            <a:ext cx="12192000" cy="1259874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31"/>
          <p:cNvSpPr txBox="1"/>
          <p:nvPr>
            <p:ph idx="1" type="body"/>
          </p:nvPr>
        </p:nvSpPr>
        <p:spPr>
          <a:xfrm>
            <a:off x="309562" y="350166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031" name="Google Shape;1031;p31"/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 b="1" sz="1200">
              <a:solidFill>
                <a:srgbClr val="5A49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31"/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 b="1" sz="12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31"/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4" name="Google Shape;1034;p31"/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1035" name="Google Shape;1035;p31"/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1"/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7" name="Google Shape;1037;p31"/>
          <p:cNvGrpSpPr/>
          <p:nvPr/>
        </p:nvGrpSpPr>
        <p:grpSpPr>
          <a:xfrm>
            <a:off x="1110531" y="2784459"/>
            <a:ext cx="3539115" cy="1477328"/>
            <a:chOff x="3017859" y="4283314"/>
            <a:chExt cx="1249475" cy="1477328"/>
          </a:xfrm>
        </p:grpSpPr>
        <p:sp>
          <p:nvSpPr>
            <p:cNvPr id="1038" name="Google Shape;1038;p31"/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1"/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31"/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1041" name="Google Shape;1041;p31"/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1"/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3" name="Google Shape;1043;p31"/>
          <p:cNvSpPr/>
          <p:nvPr/>
        </p:nvSpPr>
        <p:spPr>
          <a:xfrm rot="2700000">
            <a:off x="6042678" y="4989874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31"/>
          <p:cNvSpPr/>
          <p:nvPr/>
        </p:nvSpPr>
        <p:spPr>
          <a:xfrm>
            <a:off x="6354652" y="3854280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31"/>
          <p:cNvSpPr/>
          <p:nvPr/>
        </p:nvSpPr>
        <p:spPr>
          <a:xfrm>
            <a:off x="5449731" y="2964594"/>
            <a:ext cx="354676" cy="357638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6" name="Google Shape;1046;p31"/>
          <p:cNvGrpSpPr/>
          <p:nvPr/>
        </p:nvGrpSpPr>
        <p:grpSpPr>
          <a:xfrm>
            <a:off x="4695752" y="1007181"/>
            <a:ext cx="2769552" cy="5180063"/>
            <a:chOff x="3267841" y="806766"/>
            <a:chExt cx="2631307" cy="4921495"/>
          </a:xfrm>
        </p:grpSpPr>
        <p:sp>
          <p:nvSpPr>
            <p:cNvPr id="1047" name="Google Shape;1047;p31"/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fmla="val 18220756" name="adj1"/>
                <a:gd fmla="val 7" name="adj2"/>
                <a:gd fmla="val 20459" name="adj3"/>
              </a:avLst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1"/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49" name="Google Shape;1049;p31"/>
            <p:cNvGrpSpPr/>
            <p:nvPr/>
          </p:nvGrpSpPr>
          <p:grpSpPr>
            <a:xfrm>
              <a:off x="3267841" y="1922456"/>
              <a:ext cx="2631307" cy="3805806"/>
              <a:chOff x="3267841" y="1922456"/>
              <a:chExt cx="2631307" cy="3805806"/>
            </a:xfrm>
          </p:grpSpPr>
          <p:grpSp>
            <p:nvGrpSpPr>
              <p:cNvPr id="1050" name="Google Shape;1050;p31"/>
              <p:cNvGrpSpPr/>
              <p:nvPr/>
            </p:nvGrpSpPr>
            <p:grpSpPr>
              <a:xfrm rot="-45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1051" name="Google Shape;1051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4029105" name="adj1"/>
                    <a:gd fmla="val 18056557" name="adj2"/>
                    <a:gd fmla="val 20441" name="adj3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2" name="Google Shape;1052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8220756" name="adj1"/>
                    <a:gd fmla="val 7" name="adj2"/>
                    <a:gd fmla="val 20459" name="adj3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3" name="Google Shape;1053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0800000" name="adj1"/>
                    <a:gd fmla="val 13821376" name="adj2"/>
                    <a:gd fmla="val 20509" name="adj3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4" name="Google Shape;1054;p31"/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1055" name="Google Shape;1055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4029105" name="adj1"/>
                    <a:gd fmla="val 18056557" name="adj2"/>
                    <a:gd fmla="val 20441" name="adj3"/>
                  </a:avLst>
                </a:prstGeom>
                <a:solidFill>
                  <a:srgbClr val="E3A2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6" name="Google Shape;1056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8220756" name="adj1"/>
                    <a:gd fmla="val 7" name="adj2"/>
                    <a:gd fmla="val 20459" name="adj3"/>
                  </a:avLst>
                </a:prstGeom>
                <a:solidFill>
                  <a:srgbClr val="E3A2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7" name="Google Shape;1057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0800000" name="adj1"/>
                    <a:gd fmla="val 13821376" name="adj2"/>
                    <a:gd fmla="val 20509" name="adj3"/>
                  </a:avLst>
                </a:prstGeom>
                <a:solidFill>
                  <a:srgbClr val="E3A2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8" name="Google Shape;1058;p31"/>
                <p:cNvSpPr/>
                <p:nvPr/>
              </p:nvSpPr>
              <p:spPr>
                <a:xfrm rot="10800000">
                  <a:off x="1626728" y="2060848"/>
                  <a:ext cx="1483887" cy="1483887"/>
                </a:xfrm>
                <a:prstGeom prst="blockArc">
                  <a:avLst>
                    <a:gd fmla="val 18220756" name="adj1"/>
                    <a:gd fmla="val 21429398" name="adj2"/>
                    <a:gd fmla="val 20423" name="adj3"/>
                  </a:avLst>
                </a:prstGeom>
                <a:solidFill>
                  <a:srgbClr val="E3A2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31"/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fmla="val 18220756" name="adj1"/>
                    <a:gd fmla="val 7" name="adj2"/>
                    <a:gd fmla="val 20459" name="adj3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0" name="Google Shape;1060;p31"/>
              <p:cNvGrpSpPr/>
              <p:nvPr/>
            </p:nvGrpSpPr>
            <p:grpSpPr>
              <a:xfrm rot="-45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1061" name="Google Shape;1061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4029105" name="adj1"/>
                    <a:gd fmla="val 18056557" name="adj2"/>
                    <a:gd fmla="val 20441" name="adj3"/>
                  </a:avLst>
                </a:prstGeom>
                <a:solidFill>
                  <a:srgbClr val="5A494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8220756" name="adj1"/>
                    <a:gd fmla="val 7" name="adj2"/>
                    <a:gd fmla="val 20459" name="adj3"/>
                  </a:avLst>
                </a:prstGeom>
                <a:solidFill>
                  <a:srgbClr val="5A494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31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fmla="val 10800000" name="adj1"/>
                    <a:gd fmla="val 13821376" name="adj2"/>
                    <a:gd fmla="val 20509" name="adj3"/>
                  </a:avLst>
                </a:prstGeom>
                <a:solidFill>
                  <a:srgbClr val="5A494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31"/>
                <p:cNvSpPr/>
                <p:nvPr/>
              </p:nvSpPr>
              <p:spPr>
                <a:xfrm rot="10800000">
                  <a:off x="1626728" y="2060848"/>
                  <a:ext cx="1483887" cy="1483887"/>
                </a:xfrm>
                <a:prstGeom prst="blockArc">
                  <a:avLst>
                    <a:gd fmla="val 18220756" name="adj1"/>
                    <a:gd fmla="val 21429398" name="adj2"/>
                    <a:gd fmla="val 20423" name="adj3"/>
                  </a:avLst>
                </a:prstGeom>
                <a:solidFill>
                  <a:srgbClr val="5A494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65" name="Google Shape;1065;p31"/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>
                <a:gd fmla="val 50000" name="adj"/>
              </a:avLst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6" name="Google Shape;1066;p31"/>
          <p:cNvSpPr/>
          <p:nvPr/>
        </p:nvSpPr>
        <p:spPr>
          <a:xfrm rot="5400000">
            <a:off x="5938240" y="635598"/>
            <a:ext cx="315520" cy="12192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7" name="Google Shape;106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066" y="4629146"/>
            <a:ext cx="4932589" cy="218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2" name="Google Shape;107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1073" name="Google Shape;1073;p32"/>
          <p:cNvSpPr txBox="1"/>
          <p:nvPr>
            <p:ph idx="1" type="body"/>
          </p:nvPr>
        </p:nvSpPr>
        <p:spPr>
          <a:xfrm>
            <a:off x="619125" y="618613"/>
            <a:ext cx="11572875" cy="839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074" name="Google Shape;1074;p32"/>
          <p:cNvSpPr txBox="1"/>
          <p:nvPr/>
        </p:nvSpPr>
        <p:spPr>
          <a:xfrm>
            <a:off x="868132" y="1936615"/>
            <a:ext cx="325335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2000">
              <a:solidFill>
                <a:srgbClr val="5957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32"/>
          <p:cNvSpPr txBox="1"/>
          <p:nvPr/>
        </p:nvSpPr>
        <p:spPr>
          <a:xfrm>
            <a:off x="868132" y="2761145"/>
            <a:ext cx="3253358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 </a:t>
            </a:r>
            <a:endParaRPr/>
          </a:p>
        </p:txBody>
      </p:sp>
      <p:sp>
        <p:nvSpPr>
          <p:cNvPr id="1076" name="Google Shape;1076;p32"/>
          <p:cNvSpPr/>
          <p:nvPr/>
        </p:nvSpPr>
        <p:spPr>
          <a:xfrm rot="5400000">
            <a:off x="5935271" y="601271"/>
            <a:ext cx="321458" cy="12192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7" name="Google Shape;107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2306" y="2073721"/>
            <a:ext cx="6007501" cy="38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33"/>
          <p:cNvSpPr/>
          <p:nvPr/>
        </p:nvSpPr>
        <p:spPr>
          <a:xfrm>
            <a:off x="0" y="0"/>
            <a:ext cx="12192000" cy="1253953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33"/>
          <p:cNvSpPr txBox="1"/>
          <p:nvPr>
            <p:ph idx="1" type="body"/>
          </p:nvPr>
        </p:nvSpPr>
        <p:spPr>
          <a:xfrm>
            <a:off x="309562" y="260346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84" name="Google Shape;1084;p33"/>
          <p:cNvGrpSpPr/>
          <p:nvPr/>
        </p:nvGrpSpPr>
        <p:grpSpPr>
          <a:xfrm>
            <a:off x="336821" y="1468674"/>
            <a:ext cx="11579695" cy="6112566"/>
            <a:chOff x="820916" y="1460053"/>
            <a:chExt cx="10585116" cy="5587558"/>
          </a:xfrm>
        </p:grpSpPr>
        <p:grpSp>
          <p:nvGrpSpPr>
            <p:cNvPr id="1085" name="Google Shape;1085;p33"/>
            <p:cNvGrpSpPr/>
            <p:nvPr/>
          </p:nvGrpSpPr>
          <p:grpSpPr>
            <a:xfrm>
              <a:off x="3302222" y="1460053"/>
              <a:ext cx="5587558" cy="5587558"/>
              <a:chOff x="2378579" y="738369"/>
              <a:chExt cx="4376118" cy="4376118"/>
            </a:xfrm>
          </p:grpSpPr>
          <p:sp>
            <p:nvSpPr>
              <p:cNvPr id="1086" name="Google Shape;1086;p33"/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fmla="val 13411126" name="adj1"/>
                  <a:gd fmla="val 15919102" name="adj2"/>
                  <a:gd fmla="val 6907" name="adj3"/>
                </a:avLst>
              </a:prstGeom>
              <a:solidFill>
                <a:srgbClr val="E3A2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33"/>
              <p:cNvSpPr/>
              <p:nvPr/>
            </p:nvSpPr>
            <p:spPr>
              <a:xfrm rot="-2567948">
                <a:off x="3018304" y="1378094"/>
                <a:ext cx="3096667" cy="3096667"/>
              </a:xfrm>
              <a:prstGeom prst="blockArc">
                <a:avLst>
                  <a:gd fmla="val 10899473" name="adj1"/>
                  <a:gd fmla="val 13310838" name="adj2"/>
                  <a:gd fmla="val 7042" name="adj3"/>
                </a:avLst>
              </a:prstGeom>
              <a:solidFill>
                <a:srgbClr val="5A49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88" name="Google Shape;1088;p33"/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1089" name="Google Shape;1089;p33"/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fmla="val 10849205" name="adj1"/>
                    <a:gd fmla="val 13299261" name="adj2"/>
                    <a:gd fmla="val 7053" name="adj3"/>
                  </a:avLst>
                </a:prstGeom>
                <a:solidFill>
                  <a:srgbClr val="E3A2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33"/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fmla="val 13650321" name="adj1"/>
                    <a:gd fmla="val 16152490" name="adj2"/>
                    <a:gd fmla="val 7179" name="adj3"/>
                  </a:avLst>
                </a:prstGeom>
                <a:solidFill>
                  <a:srgbClr val="5A494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91" name="Google Shape;1091;p33"/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fmla="val 10553048" name="adj1"/>
                  <a:gd fmla="val 13271468" name="adj2"/>
                  <a:gd fmla="val 7031" name="adj3"/>
                </a:avLst>
              </a:prstGeom>
              <a:solidFill>
                <a:srgbClr val="5A49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3"/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fmla="val 13411126" name="adj1"/>
                  <a:gd fmla="val 16068669" name="adj2"/>
                  <a:gd fmla="val 7199" name="adj3"/>
                </a:avLst>
              </a:prstGeom>
              <a:solidFill>
                <a:srgbClr val="E3A2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3" name="Google Shape;1093;p33"/>
            <p:cNvGrpSpPr/>
            <p:nvPr/>
          </p:nvGrpSpPr>
          <p:grpSpPr>
            <a:xfrm>
              <a:off x="7981218" y="1772819"/>
              <a:ext cx="2827389" cy="918329"/>
              <a:chOff x="6457218" y="1772816"/>
              <a:chExt cx="2291246" cy="918329"/>
            </a:xfrm>
          </p:grpSpPr>
          <p:sp>
            <p:nvSpPr>
              <p:cNvPr id="1094" name="Google Shape;1094;p33"/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3"/>
              <p:cNvSpPr txBox="1"/>
              <p:nvPr/>
            </p:nvSpPr>
            <p:spPr>
              <a:xfrm>
                <a:off x="6457218" y="2044814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6" name="Google Shape;1096;p33"/>
            <p:cNvGrpSpPr/>
            <p:nvPr/>
          </p:nvGrpSpPr>
          <p:grpSpPr>
            <a:xfrm>
              <a:off x="8578643" y="3284987"/>
              <a:ext cx="2827389" cy="918329"/>
              <a:chOff x="6889266" y="3284984"/>
              <a:chExt cx="1998238" cy="918329"/>
            </a:xfrm>
          </p:grpSpPr>
          <p:sp>
            <p:nvSpPr>
              <p:cNvPr id="1097" name="Google Shape;1097;p33"/>
              <p:cNvSpPr txBox="1"/>
              <p:nvPr/>
            </p:nvSpPr>
            <p:spPr>
              <a:xfrm>
                <a:off x="6889266" y="3284984"/>
                <a:ext cx="199823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3"/>
              <p:cNvSpPr txBox="1"/>
              <p:nvPr/>
            </p:nvSpPr>
            <p:spPr>
              <a:xfrm>
                <a:off x="6889266" y="3556982"/>
                <a:ext cx="199823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9" name="Google Shape;1099;p33"/>
            <p:cNvGrpSpPr/>
            <p:nvPr/>
          </p:nvGrpSpPr>
          <p:grpSpPr>
            <a:xfrm>
              <a:off x="8197242" y="5127031"/>
              <a:ext cx="2827389" cy="918329"/>
              <a:chOff x="6673242" y="5020022"/>
              <a:chExt cx="2291246" cy="918329"/>
            </a:xfrm>
          </p:grpSpPr>
          <p:sp>
            <p:nvSpPr>
              <p:cNvPr id="1100" name="Google Shape;1100;p33"/>
              <p:cNvSpPr txBox="1"/>
              <p:nvPr/>
            </p:nvSpPr>
            <p:spPr>
              <a:xfrm>
                <a:off x="6673242" y="5020022"/>
                <a:ext cx="229124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3"/>
              <p:cNvSpPr txBox="1"/>
              <p:nvPr/>
            </p:nvSpPr>
            <p:spPr>
              <a:xfrm>
                <a:off x="6673242" y="5292020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2" name="Google Shape;1102;p33"/>
            <p:cNvGrpSpPr/>
            <p:nvPr/>
          </p:nvGrpSpPr>
          <p:grpSpPr>
            <a:xfrm>
              <a:off x="1492844" y="1749944"/>
              <a:ext cx="2789947" cy="918329"/>
              <a:chOff x="467544" y="1749941"/>
              <a:chExt cx="2291246" cy="918329"/>
            </a:xfrm>
          </p:grpSpPr>
          <p:sp>
            <p:nvSpPr>
              <p:cNvPr id="1103" name="Google Shape;1103;p33"/>
              <p:cNvSpPr txBox="1"/>
              <p:nvPr/>
            </p:nvSpPr>
            <p:spPr>
              <a:xfrm>
                <a:off x="467544" y="1749941"/>
                <a:ext cx="2221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33"/>
              <p:cNvSpPr txBox="1"/>
              <p:nvPr/>
            </p:nvSpPr>
            <p:spPr>
              <a:xfrm>
                <a:off x="467544" y="2021939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5" name="Google Shape;1105;p33"/>
            <p:cNvGrpSpPr/>
            <p:nvPr/>
          </p:nvGrpSpPr>
          <p:grpSpPr>
            <a:xfrm>
              <a:off x="820916" y="3284987"/>
              <a:ext cx="2802170" cy="918329"/>
              <a:chOff x="242744" y="3314387"/>
              <a:chExt cx="2011990" cy="918329"/>
            </a:xfrm>
          </p:grpSpPr>
          <p:sp>
            <p:nvSpPr>
              <p:cNvPr id="1106" name="Google Shape;1106;p33"/>
              <p:cNvSpPr txBox="1"/>
              <p:nvPr/>
            </p:nvSpPr>
            <p:spPr>
              <a:xfrm>
                <a:off x="242744" y="3314387"/>
                <a:ext cx="194217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3"/>
              <p:cNvSpPr txBox="1"/>
              <p:nvPr/>
            </p:nvSpPr>
            <p:spPr>
              <a:xfrm>
                <a:off x="251520" y="3586385"/>
                <a:ext cx="200321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8" name="Google Shape;1108;p33"/>
            <p:cNvGrpSpPr/>
            <p:nvPr/>
          </p:nvGrpSpPr>
          <p:grpSpPr>
            <a:xfrm>
              <a:off x="1264596" y="5127031"/>
              <a:ext cx="2802170" cy="918329"/>
              <a:chOff x="251520" y="4998238"/>
              <a:chExt cx="2291246" cy="918329"/>
            </a:xfrm>
          </p:grpSpPr>
          <p:sp>
            <p:nvSpPr>
              <p:cNvPr id="1109" name="Google Shape;1109;p33"/>
              <p:cNvSpPr txBox="1"/>
              <p:nvPr/>
            </p:nvSpPr>
            <p:spPr>
              <a:xfrm>
                <a:off x="251520" y="4998238"/>
                <a:ext cx="2221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3"/>
              <p:cNvSpPr txBox="1"/>
              <p:nvPr/>
            </p:nvSpPr>
            <p:spPr>
              <a:xfrm>
                <a:off x="251520" y="5270236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1" name="Google Shape;1111;p33"/>
            <p:cNvSpPr/>
            <p:nvPr/>
          </p:nvSpPr>
          <p:spPr>
            <a:xfrm>
              <a:off x="6986776" y="1893972"/>
              <a:ext cx="944880" cy="350520"/>
            </a:xfrm>
            <a:custGeom>
              <a:rect b="b" l="l" r="r" t="t"/>
              <a:pathLst>
                <a:path extrusionOk="0" h="350520" w="94488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3"/>
            <p:cNvSpPr/>
            <p:nvPr/>
          </p:nvSpPr>
          <p:spPr>
            <a:xfrm flipH="1">
              <a:off x="4282790" y="1893972"/>
              <a:ext cx="944880" cy="350520"/>
            </a:xfrm>
            <a:custGeom>
              <a:rect b="b" l="l" r="r" t="t"/>
              <a:pathLst>
                <a:path extrusionOk="0" h="350520" w="94488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13" name="Google Shape;1113;p33"/>
            <p:cNvCxnSpPr>
              <a:endCxn id="1097" idx="1"/>
            </p:cNvCxnSpPr>
            <p:nvPr/>
          </p:nvCxnSpPr>
          <p:spPr>
            <a:xfrm>
              <a:off x="7996643" y="3432875"/>
              <a:ext cx="582000" cy="6000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114" name="Google Shape;1114;p33"/>
            <p:cNvSpPr/>
            <p:nvPr/>
          </p:nvSpPr>
          <p:spPr>
            <a:xfrm flipH="1">
              <a:off x="3366630" y="4901981"/>
              <a:ext cx="684582" cy="191888"/>
            </a:xfrm>
            <a:custGeom>
              <a:rect b="b" l="l" r="r" t="t"/>
              <a:pathLst>
                <a:path extrusionOk="0" h="137160" w="6705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15" name="Google Shape;1115;p33"/>
            <p:cNvCxnSpPr>
              <a:endCxn id="1106" idx="3"/>
            </p:cNvCxnSpPr>
            <p:nvPr/>
          </p:nvCxnSpPr>
          <p:spPr>
            <a:xfrm flipH="1">
              <a:off x="3525854" y="3432875"/>
              <a:ext cx="593100" cy="6000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116" name="Google Shape;1116;p33"/>
            <p:cNvSpPr/>
            <p:nvPr/>
          </p:nvSpPr>
          <p:spPr>
            <a:xfrm>
              <a:off x="8129954" y="4901981"/>
              <a:ext cx="684582" cy="191888"/>
            </a:xfrm>
            <a:custGeom>
              <a:rect b="b" l="l" r="r" t="t"/>
              <a:pathLst>
                <a:path extrusionOk="0" h="137160" w="6705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7" name="Google Shape;1117;p33"/>
          <p:cNvSpPr/>
          <p:nvPr/>
        </p:nvSpPr>
        <p:spPr>
          <a:xfrm rot="5400000">
            <a:off x="5935271" y="645662"/>
            <a:ext cx="321458" cy="12192000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8" name="Google Shape;111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5285" y="4516331"/>
            <a:ext cx="2531250" cy="175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4"/>
          <p:cNvSpPr/>
          <p:nvPr>
            <p:ph idx="2" type="pic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4" name="Google Shape;1124;p34"/>
          <p:cNvSpPr txBox="1"/>
          <p:nvPr/>
        </p:nvSpPr>
        <p:spPr>
          <a:xfrm>
            <a:off x="6445833" y="660580"/>
            <a:ext cx="2899749" cy="1154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2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Professional</a:t>
            </a:r>
            <a:r>
              <a:rPr lang="en-US" sz="2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125" name="Google Shape;1125;p34"/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Reports and Presentations with our Templates. Get a modern PowerPoint  Presentation that is beautifully designed. You can simply impress your audience and add a unique zing and appeal to your Reports and Presentations with our Templates.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34"/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34"/>
          <p:cNvSpPr/>
          <p:nvPr/>
        </p:nvSpPr>
        <p:spPr>
          <a:xfrm rot="-5400000">
            <a:off x="2056339" y="3101760"/>
            <a:ext cx="6858004" cy="6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128" name="Google Shape;1128;p34"/>
          <p:cNvSpPr/>
          <p:nvPr>
            <p:ph idx="3" type="pic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9" name="Google Shape;1129;p34"/>
          <p:cNvSpPr/>
          <p:nvPr/>
        </p:nvSpPr>
        <p:spPr>
          <a:xfrm rot="5400000">
            <a:off x="5947146" y="607208"/>
            <a:ext cx="321458" cy="12192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0" name="Google Shape;113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89785" y="127067"/>
            <a:ext cx="1265914" cy="1265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5" name="Google Shape;113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36" name="Google Shape;1136;p35"/>
          <p:cNvSpPr txBox="1"/>
          <p:nvPr>
            <p:ph idx="1" type="body"/>
          </p:nvPr>
        </p:nvSpPr>
        <p:spPr>
          <a:xfrm>
            <a:off x="546028" y="568939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137" name="Google Shape;1137;p35"/>
          <p:cNvGrpSpPr/>
          <p:nvPr/>
        </p:nvGrpSpPr>
        <p:grpSpPr>
          <a:xfrm>
            <a:off x="1219201" y="1828810"/>
            <a:ext cx="9451166" cy="4158734"/>
            <a:chOff x="1219201" y="1828810"/>
            <a:chExt cx="9451166" cy="4158734"/>
          </a:xfrm>
        </p:grpSpPr>
        <p:grpSp>
          <p:nvGrpSpPr>
            <p:cNvPr id="1138" name="Google Shape;1138;p35"/>
            <p:cNvGrpSpPr/>
            <p:nvPr/>
          </p:nvGrpSpPr>
          <p:grpSpPr>
            <a:xfrm>
              <a:off x="2095501" y="3033466"/>
              <a:ext cx="7898195" cy="1512168"/>
              <a:chOff x="955171" y="2708920"/>
              <a:chExt cx="7138954" cy="1512168"/>
            </a:xfrm>
          </p:grpSpPr>
          <p:sp>
            <p:nvSpPr>
              <p:cNvPr id="1139" name="Google Shape;1139;p35"/>
              <p:cNvSpPr/>
              <p:nvPr/>
            </p:nvSpPr>
            <p:spPr>
              <a:xfrm>
                <a:off x="955171" y="2708920"/>
                <a:ext cx="1875088" cy="1512168"/>
              </a:xfrm>
              <a:prstGeom prst="chevron">
                <a:avLst>
                  <a:gd fmla="val 50000" name="adj"/>
                </a:avLst>
              </a:prstGeom>
              <a:solidFill>
                <a:srgbClr val="5A49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35"/>
              <p:cNvSpPr/>
              <p:nvPr/>
            </p:nvSpPr>
            <p:spPr>
              <a:xfrm>
                <a:off x="2271138" y="2708920"/>
                <a:ext cx="1875088" cy="1512168"/>
              </a:xfrm>
              <a:prstGeom prst="chevron">
                <a:avLst>
                  <a:gd fmla="val 50000" name="adj"/>
                </a:avLst>
              </a:prstGeom>
              <a:solidFill>
                <a:srgbClr val="E3A2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35"/>
              <p:cNvSpPr/>
              <p:nvPr/>
            </p:nvSpPr>
            <p:spPr>
              <a:xfrm>
                <a:off x="3587104" y="2708920"/>
                <a:ext cx="1875088" cy="1512168"/>
              </a:xfrm>
              <a:prstGeom prst="chevron">
                <a:avLst>
                  <a:gd fmla="val 50000" name="adj"/>
                </a:avLst>
              </a:prstGeom>
              <a:solidFill>
                <a:srgbClr val="5A49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35"/>
              <p:cNvSpPr/>
              <p:nvPr/>
            </p:nvSpPr>
            <p:spPr>
              <a:xfrm>
                <a:off x="4903071" y="2708920"/>
                <a:ext cx="1875088" cy="1512168"/>
              </a:xfrm>
              <a:prstGeom prst="chevron">
                <a:avLst>
                  <a:gd fmla="val 50000" name="adj"/>
                </a:avLst>
              </a:prstGeom>
              <a:solidFill>
                <a:srgbClr val="E3A2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35"/>
              <p:cNvSpPr/>
              <p:nvPr/>
            </p:nvSpPr>
            <p:spPr>
              <a:xfrm>
                <a:off x="6219037" y="2708920"/>
                <a:ext cx="1875088" cy="1512168"/>
              </a:xfrm>
              <a:prstGeom prst="chevron">
                <a:avLst>
                  <a:gd fmla="val 50000" name="adj"/>
                </a:avLst>
              </a:prstGeom>
              <a:solidFill>
                <a:srgbClr val="5A49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144" name="Google Shape;1144;p35"/>
            <p:cNvCxnSpPr/>
            <p:nvPr/>
          </p:nvCxnSpPr>
          <p:spPr>
            <a:xfrm flipH="1" rot="10800000">
              <a:off x="1219201" y="4709132"/>
              <a:ext cx="1529081" cy="520902"/>
            </a:xfrm>
            <a:prstGeom prst="bentConnector3">
              <a:avLst>
                <a:gd fmla="val -21013" name="adj1"/>
              </a:avLst>
            </a:prstGeom>
            <a:noFill/>
            <a:ln cap="flat" cmpd="sng" w="28575">
              <a:solidFill>
                <a:srgbClr val="595757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grpSp>
          <p:nvGrpSpPr>
            <p:cNvPr id="1145" name="Google Shape;1145;p35"/>
            <p:cNvGrpSpPr/>
            <p:nvPr/>
          </p:nvGrpSpPr>
          <p:grpSpPr>
            <a:xfrm>
              <a:off x="1393022" y="5076146"/>
              <a:ext cx="2045528" cy="911398"/>
              <a:chOff x="1418442" y="3789040"/>
              <a:chExt cx="2045528" cy="911398"/>
            </a:xfrm>
          </p:grpSpPr>
          <p:sp>
            <p:nvSpPr>
              <p:cNvPr id="1146" name="Google Shape;1146;p35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b="1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7" name="Google Shape;1147;p35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8" name="Google Shape;1148;p35"/>
            <p:cNvGrpSpPr/>
            <p:nvPr/>
          </p:nvGrpSpPr>
          <p:grpSpPr>
            <a:xfrm>
              <a:off x="4858896" y="5076146"/>
              <a:ext cx="2045528" cy="911398"/>
              <a:chOff x="1418442" y="3789040"/>
              <a:chExt cx="2045528" cy="911398"/>
            </a:xfrm>
          </p:grpSpPr>
          <p:sp>
            <p:nvSpPr>
              <p:cNvPr id="1149" name="Google Shape;1149;p35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b="1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35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1" name="Google Shape;1151;p35"/>
            <p:cNvGrpSpPr/>
            <p:nvPr/>
          </p:nvGrpSpPr>
          <p:grpSpPr>
            <a:xfrm>
              <a:off x="8471892" y="5076146"/>
              <a:ext cx="2045528" cy="911398"/>
              <a:chOff x="1418442" y="3789040"/>
              <a:chExt cx="2045528" cy="911398"/>
            </a:xfrm>
          </p:grpSpPr>
          <p:sp>
            <p:nvSpPr>
              <p:cNvPr id="1152" name="Google Shape;1152;p35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b="1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35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154" name="Google Shape;1154;p35"/>
            <p:cNvCxnSpPr/>
            <p:nvPr/>
          </p:nvCxnSpPr>
          <p:spPr>
            <a:xfrm flipH="1" rot="10800000">
              <a:off x="4664738" y="4709132"/>
              <a:ext cx="919468" cy="520902"/>
            </a:xfrm>
            <a:prstGeom prst="bentConnector3">
              <a:avLst>
                <a:gd fmla="val -30138" name="adj1"/>
              </a:avLst>
            </a:prstGeom>
            <a:noFill/>
            <a:ln cap="flat" cmpd="sng" w="28575">
              <a:solidFill>
                <a:srgbClr val="595757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155" name="Google Shape;1155;p35"/>
            <p:cNvCxnSpPr/>
            <p:nvPr/>
          </p:nvCxnSpPr>
          <p:spPr>
            <a:xfrm rot="10800000">
              <a:off x="8631579" y="4709134"/>
              <a:ext cx="2038788" cy="520900"/>
            </a:xfrm>
            <a:prstGeom prst="bentConnector3">
              <a:avLst>
                <a:gd fmla="val -25217" name="adj1"/>
              </a:avLst>
            </a:prstGeom>
            <a:noFill/>
            <a:ln cap="flat" cmpd="sng" w="28575">
              <a:solidFill>
                <a:srgbClr val="595757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grpSp>
          <p:nvGrpSpPr>
            <p:cNvPr id="1156" name="Google Shape;1156;p35"/>
            <p:cNvGrpSpPr/>
            <p:nvPr/>
          </p:nvGrpSpPr>
          <p:grpSpPr>
            <a:xfrm>
              <a:off x="1860560" y="1828810"/>
              <a:ext cx="2045528" cy="911398"/>
              <a:chOff x="1418442" y="3789040"/>
              <a:chExt cx="2045528" cy="911398"/>
            </a:xfrm>
          </p:grpSpPr>
          <p:sp>
            <p:nvSpPr>
              <p:cNvPr id="1157" name="Google Shape;1157;p35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b="1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35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159" name="Google Shape;1159;p35"/>
            <p:cNvCxnSpPr/>
            <p:nvPr/>
          </p:nvCxnSpPr>
          <p:spPr>
            <a:xfrm>
              <a:off x="1673028" y="1982699"/>
              <a:ext cx="2542346" cy="854225"/>
            </a:xfrm>
            <a:prstGeom prst="bentConnector3">
              <a:avLst>
                <a:gd fmla="val -6919" name="adj1"/>
              </a:avLst>
            </a:prstGeom>
            <a:noFill/>
            <a:ln cap="flat" cmpd="sng" w="28575">
              <a:solidFill>
                <a:srgbClr val="595757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grpSp>
          <p:nvGrpSpPr>
            <p:cNvPr id="1160" name="Google Shape;1160;p35"/>
            <p:cNvGrpSpPr/>
            <p:nvPr/>
          </p:nvGrpSpPr>
          <p:grpSpPr>
            <a:xfrm>
              <a:off x="7875280" y="1828810"/>
              <a:ext cx="2045528" cy="911398"/>
              <a:chOff x="1418442" y="3789040"/>
              <a:chExt cx="2045528" cy="911398"/>
            </a:xfrm>
          </p:grpSpPr>
          <p:sp>
            <p:nvSpPr>
              <p:cNvPr id="1161" name="Google Shape;1161;p35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b="1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35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163" name="Google Shape;1163;p35"/>
            <p:cNvCxnSpPr/>
            <p:nvPr/>
          </p:nvCxnSpPr>
          <p:spPr>
            <a:xfrm flipH="1" rot="10800000">
              <a:off x="7259636" y="1982699"/>
              <a:ext cx="2755744" cy="926235"/>
            </a:xfrm>
            <a:prstGeom prst="bentConnector3">
              <a:avLst>
                <a:gd fmla="val 117007" name="adj1"/>
              </a:avLst>
            </a:prstGeom>
            <a:noFill/>
            <a:ln cap="flat" cmpd="sng" w="28575">
              <a:solidFill>
                <a:srgbClr val="595757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sp>
          <p:nvSpPr>
            <p:cNvPr id="1164" name="Google Shape;1164;p35"/>
            <p:cNvSpPr txBox="1"/>
            <p:nvPr/>
          </p:nvSpPr>
          <p:spPr>
            <a:xfrm>
              <a:off x="2994900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5"/>
            <p:cNvSpPr txBox="1"/>
            <p:nvPr/>
          </p:nvSpPr>
          <p:spPr>
            <a:xfrm>
              <a:off x="4447138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5"/>
            <p:cNvSpPr txBox="1"/>
            <p:nvPr/>
          </p:nvSpPr>
          <p:spPr>
            <a:xfrm>
              <a:off x="5899376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5"/>
            <p:cNvSpPr txBox="1"/>
            <p:nvPr/>
          </p:nvSpPr>
          <p:spPr>
            <a:xfrm>
              <a:off x="7351614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5"/>
            <p:cNvSpPr txBox="1"/>
            <p:nvPr/>
          </p:nvSpPr>
          <p:spPr>
            <a:xfrm>
              <a:off x="8803852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3" name="Google Shape;117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36"/>
          <p:cNvSpPr/>
          <p:nvPr>
            <p:ph idx="2" type="pic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5" name="Google Shape;1175;p36"/>
          <p:cNvSpPr/>
          <p:nvPr/>
        </p:nvSpPr>
        <p:spPr>
          <a:xfrm>
            <a:off x="10292077" y="2418799"/>
            <a:ext cx="465380" cy="365225"/>
          </a:xfrm>
          <a:custGeom>
            <a:rect b="b" l="l" r="r" t="t"/>
            <a:pathLst>
              <a:path extrusionOk="0" h="167110" w="212936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6"/>
          <p:cNvSpPr/>
          <p:nvPr/>
        </p:nvSpPr>
        <p:spPr>
          <a:xfrm>
            <a:off x="0" y="0"/>
            <a:ext cx="3190875" cy="3162301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6"/>
          <p:cNvSpPr txBox="1"/>
          <p:nvPr/>
        </p:nvSpPr>
        <p:spPr>
          <a:xfrm>
            <a:off x="414493" y="4752653"/>
            <a:ext cx="3433328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178" name="Google Shape;1178;p36"/>
          <p:cNvSpPr txBox="1"/>
          <p:nvPr/>
        </p:nvSpPr>
        <p:spPr>
          <a:xfrm>
            <a:off x="1461814" y="5471024"/>
            <a:ext cx="34333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6"/>
          <p:cNvSpPr txBox="1"/>
          <p:nvPr/>
        </p:nvSpPr>
        <p:spPr>
          <a:xfrm>
            <a:off x="1062038" y="6090926"/>
            <a:ext cx="3833104" cy="369332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6"/>
          <p:cNvSpPr txBox="1"/>
          <p:nvPr/>
        </p:nvSpPr>
        <p:spPr>
          <a:xfrm>
            <a:off x="5418613" y="1160618"/>
            <a:ext cx="510615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2000">
              <a:solidFill>
                <a:srgbClr val="5957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6"/>
          <p:cNvSpPr/>
          <p:nvPr/>
        </p:nvSpPr>
        <p:spPr>
          <a:xfrm rot="10800000">
            <a:off x="4776353" y="906503"/>
            <a:ext cx="465380" cy="365225"/>
          </a:xfrm>
          <a:custGeom>
            <a:rect b="b" l="l" r="r" t="t"/>
            <a:pathLst>
              <a:path extrusionOk="0" h="167110" w="212936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6"/>
          <p:cNvSpPr txBox="1"/>
          <p:nvPr/>
        </p:nvSpPr>
        <p:spPr>
          <a:xfrm>
            <a:off x="1547597" y="46910"/>
            <a:ext cx="1399589" cy="3046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37"/>
          <p:cNvSpPr txBox="1"/>
          <p:nvPr>
            <p:ph idx="1" type="body"/>
          </p:nvPr>
        </p:nvSpPr>
        <p:spPr>
          <a:xfrm>
            <a:off x="583535" y="400502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0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1188" name="Google Shape;1188;p37"/>
          <p:cNvGraphicFramePr/>
          <p:nvPr/>
        </p:nvGraphicFramePr>
        <p:xfrm>
          <a:off x="1017575" y="1817089"/>
          <a:ext cx="10357338" cy="3168352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1189" name="Google Shape;1189;p37"/>
          <p:cNvGrpSpPr/>
          <p:nvPr/>
        </p:nvGrpSpPr>
        <p:grpSpPr>
          <a:xfrm>
            <a:off x="1317944" y="5111873"/>
            <a:ext cx="2448000" cy="783605"/>
            <a:chOff x="1115616" y="5229200"/>
            <a:chExt cx="2664296" cy="783605"/>
          </a:xfrm>
        </p:grpSpPr>
        <p:sp>
          <p:nvSpPr>
            <p:cNvPr id="1190" name="Google Shape;1190;p37"/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67</a:t>
              </a:r>
              <a:r>
                <a:rPr b="1" lang="en-US" sz="14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/>
            </a:p>
          </p:txBody>
        </p:sp>
        <p:sp>
          <p:nvSpPr>
            <p:cNvPr id="1191" name="Google Shape;1191;p37"/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7"/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3" name="Google Shape;1193;p37"/>
          <p:cNvGrpSpPr/>
          <p:nvPr/>
        </p:nvGrpSpPr>
        <p:grpSpPr>
          <a:xfrm>
            <a:off x="4988822" y="5111873"/>
            <a:ext cx="2448272" cy="783605"/>
            <a:chOff x="1115616" y="5229200"/>
            <a:chExt cx="2448272" cy="783605"/>
          </a:xfrm>
        </p:grpSpPr>
        <p:sp>
          <p:nvSpPr>
            <p:cNvPr id="1194" name="Google Shape;1194;p37"/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AEABAB"/>
                  </a:solidFill>
                  <a:latin typeface="Arial"/>
                  <a:ea typeface="Arial"/>
                  <a:cs typeface="Arial"/>
                  <a:sym typeface="Arial"/>
                </a:rPr>
                <a:t>67</a:t>
              </a:r>
              <a:r>
                <a:rPr b="1" lang="en-US" sz="1400">
                  <a:solidFill>
                    <a:srgbClr val="AEABAB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/>
            </a:p>
          </p:txBody>
        </p:sp>
        <p:sp>
          <p:nvSpPr>
            <p:cNvPr id="1195" name="Google Shape;1195;p37"/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7"/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7" name="Google Shape;1197;p37"/>
          <p:cNvGrpSpPr/>
          <p:nvPr/>
        </p:nvGrpSpPr>
        <p:grpSpPr>
          <a:xfrm>
            <a:off x="8659973" y="5111873"/>
            <a:ext cx="2448272" cy="783605"/>
            <a:chOff x="1115616" y="5229200"/>
            <a:chExt cx="2448272" cy="783605"/>
          </a:xfrm>
        </p:grpSpPr>
        <p:sp>
          <p:nvSpPr>
            <p:cNvPr id="1198" name="Google Shape;1198;p37"/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67</a:t>
              </a:r>
              <a:r>
                <a:rPr b="1" lang="en-US" sz="14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/>
            </a:p>
          </p:txBody>
        </p:sp>
        <p:sp>
          <p:nvSpPr>
            <p:cNvPr id="1199" name="Google Shape;1199;p37"/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7"/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37"/>
          <p:cNvGrpSpPr/>
          <p:nvPr/>
        </p:nvGrpSpPr>
        <p:grpSpPr>
          <a:xfrm>
            <a:off x="5622380" y="1572843"/>
            <a:ext cx="4834061" cy="246221"/>
            <a:chOff x="3635896" y="1526595"/>
            <a:chExt cx="4834061" cy="246221"/>
          </a:xfrm>
        </p:grpSpPr>
        <p:grpSp>
          <p:nvGrpSpPr>
            <p:cNvPr id="1202" name="Google Shape;1202;p37"/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1203" name="Google Shape;1203;p3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59575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5" name="Google Shape;1205;p37"/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1206" name="Google Shape;1206;p3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D9D9D9"/>
              </a:solidFill>
              <a:ln cap="flat" cmpd="sng" w="12700">
                <a:solidFill>
                  <a:srgbClr val="D9D9D9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8" name="Google Shape;1208;p37"/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1209" name="Google Shape;1209;p3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E3A2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11" name="Google Shape;1211;p37"/>
          <p:cNvSpPr/>
          <p:nvPr/>
        </p:nvSpPr>
        <p:spPr>
          <a:xfrm rot="5400000">
            <a:off x="5935271" y="601271"/>
            <a:ext cx="321458" cy="12192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6" name="Google Shape;121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p38"/>
          <p:cNvSpPr/>
          <p:nvPr/>
        </p:nvSpPr>
        <p:spPr>
          <a:xfrm>
            <a:off x="247650" y="276962"/>
            <a:ext cx="7839075" cy="6304076"/>
          </a:xfrm>
          <a:prstGeom prst="rect">
            <a:avLst/>
          </a:prstGeom>
          <a:solidFill>
            <a:srgbClr val="5A494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8"/>
          <p:cNvSpPr txBox="1"/>
          <p:nvPr/>
        </p:nvSpPr>
        <p:spPr>
          <a:xfrm>
            <a:off x="8677275" y="5209438"/>
            <a:ext cx="3152776" cy="1371600"/>
          </a:xfrm>
          <a:prstGeom prst="rect">
            <a:avLst/>
          </a:prstGeom>
          <a:solidFill>
            <a:srgbClr val="5A494F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219" name="Google Shape;1219;p38"/>
          <p:cNvSpPr txBox="1"/>
          <p:nvPr/>
        </p:nvSpPr>
        <p:spPr>
          <a:xfrm>
            <a:off x="2590801" y="623859"/>
            <a:ext cx="5314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38"/>
          <p:cNvSpPr txBox="1"/>
          <p:nvPr/>
        </p:nvSpPr>
        <p:spPr>
          <a:xfrm>
            <a:off x="2590801" y="1027531"/>
            <a:ext cx="531495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221" name="Google Shape;1221;p38"/>
          <p:cNvSpPr txBox="1"/>
          <p:nvPr/>
        </p:nvSpPr>
        <p:spPr>
          <a:xfrm>
            <a:off x="700692" y="2681992"/>
            <a:ext cx="7205059" cy="3600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grpSp>
        <p:nvGrpSpPr>
          <p:cNvPr id="1222" name="Google Shape;1222;p38"/>
          <p:cNvGrpSpPr/>
          <p:nvPr/>
        </p:nvGrpSpPr>
        <p:grpSpPr>
          <a:xfrm>
            <a:off x="706439" y="1227014"/>
            <a:ext cx="1703388" cy="1050925"/>
            <a:chOff x="2206625" y="-2816225"/>
            <a:chExt cx="1703388" cy="1050925"/>
          </a:xfrm>
        </p:grpSpPr>
        <p:sp>
          <p:nvSpPr>
            <p:cNvPr id="1223" name="Google Shape;1223;p38"/>
            <p:cNvSpPr/>
            <p:nvPr/>
          </p:nvSpPr>
          <p:spPr>
            <a:xfrm>
              <a:off x="2860675" y="-2387600"/>
              <a:ext cx="1049338" cy="617538"/>
            </a:xfrm>
            <a:custGeom>
              <a:rect b="b" l="l" r="r" t="t"/>
              <a:pathLst>
                <a:path extrusionOk="0" h="401" w="683">
                  <a:moveTo>
                    <a:pt x="31" y="392"/>
                  </a:moveTo>
                  <a:cubicBezTo>
                    <a:pt x="41" y="371"/>
                    <a:pt x="35" y="352"/>
                    <a:pt x="24" y="334"/>
                  </a:cubicBezTo>
                  <a:cubicBezTo>
                    <a:pt x="22" y="330"/>
                    <a:pt x="20" y="326"/>
                    <a:pt x="17" y="323"/>
                  </a:cubicBezTo>
                  <a:cubicBezTo>
                    <a:pt x="0" y="302"/>
                    <a:pt x="0" y="279"/>
                    <a:pt x="9" y="255"/>
                  </a:cubicBezTo>
                  <a:cubicBezTo>
                    <a:pt x="12" y="249"/>
                    <a:pt x="15" y="243"/>
                    <a:pt x="18" y="236"/>
                  </a:cubicBezTo>
                  <a:cubicBezTo>
                    <a:pt x="20" y="228"/>
                    <a:pt x="25" y="225"/>
                    <a:pt x="33" y="223"/>
                  </a:cubicBezTo>
                  <a:cubicBezTo>
                    <a:pt x="42" y="222"/>
                    <a:pt x="51" y="220"/>
                    <a:pt x="56" y="210"/>
                  </a:cubicBezTo>
                  <a:cubicBezTo>
                    <a:pt x="57" y="207"/>
                    <a:pt x="65" y="206"/>
                    <a:pt x="69" y="207"/>
                  </a:cubicBezTo>
                  <a:cubicBezTo>
                    <a:pt x="79" y="210"/>
                    <a:pt x="88" y="214"/>
                    <a:pt x="97" y="217"/>
                  </a:cubicBezTo>
                  <a:cubicBezTo>
                    <a:pt x="97" y="217"/>
                    <a:pt x="98" y="217"/>
                    <a:pt x="98" y="216"/>
                  </a:cubicBezTo>
                  <a:cubicBezTo>
                    <a:pt x="104" y="201"/>
                    <a:pt x="117" y="192"/>
                    <a:pt x="131" y="183"/>
                  </a:cubicBezTo>
                  <a:cubicBezTo>
                    <a:pt x="137" y="179"/>
                    <a:pt x="142" y="174"/>
                    <a:pt x="145" y="167"/>
                  </a:cubicBezTo>
                  <a:cubicBezTo>
                    <a:pt x="153" y="144"/>
                    <a:pt x="162" y="121"/>
                    <a:pt x="171" y="99"/>
                  </a:cubicBezTo>
                  <a:cubicBezTo>
                    <a:pt x="175" y="87"/>
                    <a:pt x="183" y="79"/>
                    <a:pt x="194" y="74"/>
                  </a:cubicBezTo>
                  <a:cubicBezTo>
                    <a:pt x="248" y="47"/>
                    <a:pt x="303" y="26"/>
                    <a:pt x="361" y="14"/>
                  </a:cubicBezTo>
                  <a:cubicBezTo>
                    <a:pt x="383" y="9"/>
                    <a:pt x="406" y="6"/>
                    <a:pt x="428" y="3"/>
                  </a:cubicBezTo>
                  <a:cubicBezTo>
                    <a:pt x="449" y="0"/>
                    <a:pt x="467" y="8"/>
                    <a:pt x="480" y="25"/>
                  </a:cubicBezTo>
                  <a:cubicBezTo>
                    <a:pt x="488" y="35"/>
                    <a:pt x="497" y="46"/>
                    <a:pt x="505" y="57"/>
                  </a:cubicBezTo>
                  <a:cubicBezTo>
                    <a:pt x="514" y="69"/>
                    <a:pt x="525" y="74"/>
                    <a:pt x="541" y="73"/>
                  </a:cubicBezTo>
                  <a:cubicBezTo>
                    <a:pt x="562" y="71"/>
                    <a:pt x="584" y="70"/>
                    <a:pt x="606" y="70"/>
                  </a:cubicBezTo>
                  <a:cubicBezTo>
                    <a:pt x="626" y="69"/>
                    <a:pt x="632" y="74"/>
                    <a:pt x="638" y="92"/>
                  </a:cubicBezTo>
                  <a:cubicBezTo>
                    <a:pt x="644" y="110"/>
                    <a:pt x="649" y="128"/>
                    <a:pt x="655" y="145"/>
                  </a:cubicBezTo>
                  <a:cubicBezTo>
                    <a:pt x="656" y="145"/>
                    <a:pt x="658" y="145"/>
                    <a:pt x="659" y="145"/>
                  </a:cubicBezTo>
                  <a:cubicBezTo>
                    <a:pt x="667" y="144"/>
                    <a:pt x="672" y="147"/>
                    <a:pt x="674" y="155"/>
                  </a:cubicBezTo>
                  <a:cubicBezTo>
                    <a:pt x="677" y="167"/>
                    <a:pt x="679" y="179"/>
                    <a:pt x="681" y="191"/>
                  </a:cubicBezTo>
                  <a:cubicBezTo>
                    <a:pt x="683" y="201"/>
                    <a:pt x="679" y="207"/>
                    <a:pt x="669" y="211"/>
                  </a:cubicBezTo>
                  <a:cubicBezTo>
                    <a:pt x="655" y="216"/>
                    <a:pt x="641" y="220"/>
                    <a:pt x="626" y="225"/>
                  </a:cubicBezTo>
                  <a:cubicBezTo>
                    <a:pt x="624" y="217"/>
                    <a:pt x="623" y="211"/>
                    <a:pt x="621" y="205"/>
                  </a:cubicBezTo>
                  <a:cubicBezTo>
                    <a:pt x="619" y="216"/>
                    <a:pt x="618" y="227"/>
                    <a:pt x="614" y="238"/>
                  </a:cubicBezTo>
                  <a:cubicBezTo>
                    <a:pt x="605" y="265"/>
                    <a:pt x="584" y="280"/>
                    <a:pt x="556" y="285"/>
                  </a:cubicBezTo>
                  <a:cubicBezTo>
                    <a:pt x="540" y="288"/>
                    <a:pt x="526" y="282"/>
                    <a:pt x="513" y="271"/>
                  </a:cubicBezTo>
                  <a:cubicBezTo>
                    <a:pt x="488" y="249"/>
                    <a:pt x="481" y="218"/>
                    <a:pt x="494" y="186"/>
                  </a:cubicBezTo>
                  <a:cubicBezTo>
                    <a:pt x="496" y="182"/>
                    <a:pt x="498" y="178"/>
                    <a:pt x="499" y="174"/>
                  </a:cubicBezTo>
                  <a:cubicBezTo>
                    <a:pt x="487" y="180"/>
                    <a:pt x="478" y="199"/>
                    <a:pt x="478" y="216"/>
                  </a:cubicBezTo>
                  <a:cubicBezTo>
                    <a:pt x="478" y="233"/>
                    <a:pt x="484" y="248"/>
                    <a:pt x="491" y="264"/>
                  </a:cubicBezTo>
                  <a:cubicBezTo>
                    <a:pt x="403" y="290"/>
                    <a:pt x="315" y="316"/>
                    <a:pt x="227" y="342"/>
                  </a:cubicBezTo>
                  <a:cubicBezTo>
                    <a:pt x="223" y="328"/>
                    <a:pt x="219" y="314"/>
                    <a:pt x="215" y="301"/>
                  </a:cubicBezTo>
                  <a:cubicBezTo>
                    <a:pt x="214" y="301"/>
                    <a:pt x="213" y="301"/>
                    <a:pt x="212" y="301"/>
                  </a:cubicBezTo>
                  <a:cubicBezTo>
                    <a:pt x="213" y="304"/>
                    <a:pt x="213" y="307"/>
                    <a:pt x="213" y="309"/>
                  </a:cubicBezTo>
                  <a:cubicBezTo>
                    <a:pt x="221" y="344"/>
                    <a:pt x="209" y="373"/>
                    <a:pt x="181" y="394"/>
                  </a:cubicBezTo>
                  <a:cubicBezTo>
                    <a:pt x="179" y="396"/>
                    <a:pt x="177" y="397"/>
                    <a:pt x="175" y="397"/>
                  </a:cubicBezTo>
                  <a:cubicBezTo>
                    <a:pt x="158" y="399"/>
                    <a:pt x="141" y="400"/>
                    <a:pt x="124" y="401"/>
                  </a:cubicBezTo>
                  <a:cubicBezTo>
                    <a:pt x="124" y="398"/>
                    <a:pt x="123" y="396"/>
                    <a:pt x="123" y="395"/>
                  </a:cubicBezTo>
                  <a:cubicBezTo>
                    <a:pt x="119" y="392"/>
                    <a:pt x="115" y="390"/>
                    <a:pt x="112" y="387"/>
                  </a:cubicBezTo>
                  <a:cubicBezTo>
                    <a:pt x="91" y="368"/>
                    <a:pt x="83" y="345"/>
                    <a:pt x="86" y="318"/>
                  </a:cubicBezTo>
                  <a:cubicBezTo>
                    <a:pt x="86" y="314"/>
                    <a:pt x="87" y="311"/>
                    <a:pt x="87" y="308"/>
                  </a:cubicBezTo>
                  <a:cubicBezTo>
                    <a:pt x="87" y="307"/>
                    <a:pt x="87" y="307"/>
                    <a:pt x="86" y="307"/>
                  </a:cubicBezTo>
                  <a:cubicBezTo>
                    <a:pt x="72" y="332"/>
                    <a:pt x="78" y="356"/>
                    <a:pt x="91" y="381"/>
                  </a:cubicBezTo>
                  <a:cubicBezTo>
                    <a:pt x="72" y="387"/>
                    <a:pt x="53" y="396"/>
                    <a:pt x="31" y="392"/>
                  </a:cubicBezTo>
                  <a:close/>
                  <a:moveTo>
                    <a:pt x="289" y="66"/>
                  </a:moveTo>
                  <a:cubicBezTo>
                    <a:pt x="289" y="66"/>
                    <a:pt x="288" y="66"/>
                    <a:pt x="286" y="67"/>
                  </a:cubicBezTo>
                  <a:cubicBezTo>
                    <a:pt x="263" y="76"/>
                    <a:pt x="239" y="84"/>
                    <a:pt x="216" y="94"/>
                  </a:cubicBezTo>
                  <a:cubicBezTo>
                    <a:pt x="210" y="96"/>
                    <a:pt x="203" y="102"/>
                    <a:pt x="200" y="108"/>
                  </a:cubicBezTo>
                  <a:cubicBezTo>
                    <a:pt x="188" y="132"/>
                    <a:pt x="177" y="157"/>
                    <a:pt x="166" y="182"/>
                  </a:cubicBezTo>
                  <a:cubicBezTo>
                    <a:pt x="165" y="185"/>
                    <a:pt x="166" y="189"/>
                    <a:pt x="167" y="191"/>
                  </a:cubicBezTo>
                  <a:cubicBezTo>
                    <a:pt x="169" y="193"/>
                    <a:pt x="173" y="193"/>
                    <a:pt x="176" y="193"/>
                  </a:cubicBezTo>
                  <a:cubicBezTo>
                    <a:pt x="189" y="189"/>
                    <a:pt x="202" y="186"/>
                    <a:pt x="216" y="182"/>
                  </a:cubicBezTo>
                  <a:cubicBezTo>
                    <a:pt x="231" y="177"/>
                    <a:pt x="244" y="170"/>
                    <a:pt x="253" y="157"/>
                  </a:cubicBezTo>
                  <a:cubicBezTo>
                    <a:pt x="261" y="146"/>
                    <a:pt x="269" y="146"/>
                    <a:pt x="280" y="153"/>
                  </a:cubicBezTo>
                  <a:cubicBezTo>
                    <a:pt x="283" y="155"/>
                    <a:pt x="287" y="157"/>
                    <a:pt x="291" y="157"/>
                  </a:cubicBezTo>
                  <a:cubicBezTo>
                    <a:pt x="297" y="156"/>
                    <a:pt x="304" y="154"/>
                    <a:pt x="310" y="152"/>
                  </a:cubicBezTo>
                  <a:cubicBezTo>
                    <a:pt x="318" y="150"/>
                    <a:pt x="323" y="141"/>
                    <a:pt x="321" y="136"/>
                  </a:cubicBezTo>
                  <a:cubicBezTo>
                    <a:pt x="315" y="115"/>
                    <a:pt x="308" y="95"/>
                    <a:pt x="302" y="74"/>
                  </a:cubicBezTo>
                  <a:cubicBezTo>
                    <a:pt x="300" y="68"/>
                    <a:pt x="296" y="67"/>
                    <a:pt x="289" y="66"/>
                  </a:cubicBezTo>
                  <a:close/>
                  <a:moveTo>
                    <a:pt x="471" y="96"/>
                  </a:moveTo>
                  <a:cubicBezTo>
                    <a:pt x="470" y="95"/>
                    <a:pt x="470" y="92"/>
                    <a:pt x="468" y="90"/>
                  </a:cubicBezTo>
                  <a:cubicBezTo>
                    <a:pt x="457" y="76"/>
                    <a:pt x="447" y="61"/>
                    <a:pt x="434" y="48"/>
                  </a:cubicBezTo>
                  <a:cubicBezTo>
                    <a:pt x="425" y="38"/>
                    <a:pt x="413" y="32"/>
                    <a:pt x="398" y="37"/>
                  </a:cubicBezTo>
                  <a:cubicBezTo>
                    <a:pt x="377" y="43"/>
                    <a:pt x="355" y="47"/>
                    <a:pt x="334" y="52"/>
                  </a:cubicBezTo>
                  <a:cubicBezTo>
                    <a:pt x="325" y="54"/>
                    <a:pt x="321" y="58"/>
                    <a:pt x="323" y="65"/>
                  </a:cubicBezTo>
                  <a:cubicBezTo>
                    <a:pt x="330" y="86"/>
                    <a:pt x="336" y="108"/>
                    <a:pt x="343" y="130"/>
                  </a:cubicBezTo>
                  <a:cubicBezTo>
                    <a:pt x="345" y="138"/>
                    <a:pt x="352" y="141"/>
                    <a:pt x="360" y="139"/>
                  </a:cubicBezTo>
                  <a:cubicBezTo>
                    <a:pt x="374" y="135"/>
                    <a:pt x="387" y="131"/>
                    <a:pt x="401" y="127"/>
                  </a:cubicBezTo>
                  <a:cubicBezTo>
                    <a:pt x="421" y="121"/>
                    <a:pt x="440" y="115"/>
                    <a:pt x="460" y="109"/>
                  </a:cubicBezTo>
                  <a:cubicBezTo>
                    <a:pt x="466" y="107"/>
                    <a:pt x="471" y="104"/>
                    <a:pt x="471" y="96"/>
                  </a:cubicBezTo>
                  <a:close/>
                  <a:moveTo>
                    <a:pt x="180" y="330"/>
                  </a:moveTo>
                  <a:cubicBezTo>
                    <a:pt x="180" y="312"/>
                    <a:pt x="167" y="298"/>
                    <a:pt x="151" y="298"/>
                  </a:cubicBezTo>
                  <a:cubicBezTo>
                    <a:pt x="135" y="298"/>
                    <a:pt x="121" y="312"/>
                    <a:pt x="121" y="330"/>
                  </a:cubicBezTo>
                  <a:cubicBezTo>
                    <a:pt x="122" y="347"/>
                    <a:pt x="135" y="362"/>
                    <a:pt x="151" y="362"/>
                  </a:cubicBezTo>
                  <a:cubicBezTo>
                    <a:pt x="166" y="362"/>
                    <a:pt x="180" y="347"/>
                    <a:pt x="180" y="330"/>
                  </a:cubicBezTo>
                  <a:close/>
                  <a:moveTo>
                    <a:pt x="582" y="212"/>
                  </a:moveTo>
                  <a:cubicBezTo>
                    <a:pt x="582" y="195"/>
                    <a:pt x="569" y="182"/>
                    <a:pt x="554" y="182"/>
                  </a:cubicBezTo>
                  <a:cubicBezTo>
                    <a:pt x="538" y="182"/>
                    <a:pt x="524" y="197"/>
                    <a:pt x="524" y="214"/>
                  </a:cubicBezTo>
                  <a:cubicBezTo>
                    <a:pt x="524" y="232"/>
                    <a:pt x="537" y="245"/>
                    <a:pt x="553" y="245"/>
                  </a:cubicBezTo>
                  <a:cubicBezTo>
                    <a:pt x="569" y="245"/>
                    <a:pt x="582" y="229"/>
                    <a:pt x="582" y="2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2206625" y="-2336800"/>
              <a:ext cx="674688" cy="571500"/>
            </a:xfrm>
            <a:custGeom>
              <a:rect b="b" l="l" r="r" t="t"/>
              <a:pathLst>
                <a:path extrusionOk="0" h="371" w="439">
                  <a:moveTo>
                    <a:pt x="382" y="362"/>
                  </a:moveTo>
                  <a:cubicBezTo>
                    <a:pt x="386" y="362"/>
                    <a:pt x="389" y="362"/>
                    <a:pt x="392" y="363"/>
                  </a:cubicBezTo>
                  <a:cubicBezTo>
                    <a:pt x="392" y="365"/>
                    <a:pt x="392" y="367"/>
                    <a:pt x="392" y="370"/>
                  </a:cubicBezTo>
                  <a:cubicBezTo>
                    <a:pt x="360" y="370"/>
                    <a:pt x="328" y="371"/>
                    <a:pt x="295" y="367"/>
                  </a:cubicBezTo>
                  <a:cubicBezTo>
                    <a:pt x="301" y="350"/>
                    <a:pt x="307" y="335"/>
                    <a:pt x="312" y="319"/>
                  </a:cubicBezTo>
                  <a:cubicBezTo>
                    <a:pt x="302" y="318"/>
                    <a:pt x="292" y="316"/>
                    <a:pt x="282" y="315"/>
                  </a:cubicBezTo>
                  <a:cubicBezTo>
                    <a:pt x="226" y="309"/>
                    <a:pt x="170" y="302"/>
                    <a:pt x="114" y="295"/>
                  </a:cubicBezTo>
                  <a:cubicBezTo>
                    <a:pt x="113" y="295"/>
                    <a:pt x="111" y="295"/>
                    <a:pt x="109" y="295"/>
                  </a:cubicBezTo>
                  <a:cubicBezTo>
                    <a:pt x="104" y="293"/>
                    <a:pt x="102" y="296"/>
                    <a:pt x="101" y="301"/>
                  </a:cubicBezTo>
                  <a:cubicBezTo>
                    <a:pt x="100" y="307"/>
                    <a:pt x="99" y="314"/>
                    <a:pt x="98" y="320"/>
                  </a:cubicBezTo>
                  <a:cubicBezTo>
                    <a:pt x="96" y="327"/>
                    <a:pt x="91" y="332"/>
                    <a:pt x="84" y="331"/>
                  </a:cubicBezTo>
                  <a:cubicBezTo>
                    <a:pt x="63" y="329"/>
                    <a:pt x="43" y="327"/>
                    <a:pt x="23" y="325"/>
                  </a:cubicBezTo>
                  <a:cubicBezTo>
                    <a:pt x="16" y="324"/>
                    <a:pt x="16" y="318"/>
                    <a:pt x="16" y="313"/>
                  </a:cubicBezTo>
                  <a:cubicBezTo>
                    <a:pt x="17" y="298"/>
                    <a:pt x="18" y="283"/>
                    <a:pt x="18" y="268"/>
                  </a:cubicBezTo>
                  <a:cubicBezTo>
                    <a:pt x="18" y="222"/>
                    <a:pt x="23" y="176"/>
                    <a:pt x="31" y="130"/>
                  </a:cubicBezTo>
                  <a:cubicBezTo>
                    <a:pt x="32" y="125"/>
                    <a:pt x="31" y="121"/>
                    <a:pt x="25" y="120"/>
                  </a:cubicBezTo>
                  <a:cubicBezTo>
                    <a:pt x="25" y="120"/>
                    <a:pt x="24" y="120"/>
                    <a:pt x="24" y="120"/>
                  </a:cubicBezTo>
                  <a:cubicBezTo>
                    <a:pt x="3" y="112"/>
                    <a:pt x="0" y="104"/>
                    <a:pt x="11" y="84"/>
                  </a:cubicBezTo>
                  <a:cubicBezTo>
                    <a:pt x="13" y="81"/>
                    <a:pt x="18" y="79"/>
                    <a:pt x="22" y="77"/>
                  </a:cubicBezTo>
                  <a:cubicBezTo>
                    <a:pt x="24" y="76"/>
                    <a:pt x="26" y="77"/>
                    <a:pt x="29" y="77"/>
                  </a:cubicBezTo>
                  <a:cubicBezTo>
                    <a:pt x="50" y="81"/>
                    <a:pt x="58" y="75"/>
                    <a:pt x="66" y="55"/>
                  </a:cubicBezTo>
                  <a:cubicBezTo>
                    <a:pt x="71" y="41"/>
                    <a:pt x="78" y="27"/>
                    <a:pt x="85" y="12"/>
                  </a:cubicBezTo>
                  <a:cubicBezTo>
                    <a:pt x="90" y="2"/>
                    <a:pt x="99" y="0"/>
                    <a:pt x="109" y="0"/>
                  </a:cubicBezTo>
                  <a:cubicBezTo>
                    <a:pt x="129" y="1"/>
                    <a:pt x="149" y="0"/>
                    <a:pt x="169" y="1"/>
                  </a:cubicBezTo>
                  <a:cubicBezTo>
                    <a:pt x="239" y="5"/>
                    <a:pt x="308" y="16"/>
                    <a:pt x="376" y="32"/>
                  </a:cubicBezTo>
                  <a:cubicBezTo>
                    <a:pt x="390" y="35"/>
                    <a:pt x="397" y="43"/>
                    <a:pt x="399" y="57"/>
                  </a:cubicBezTo>
                  <a:cubicBezTo>
                    <a:pt x="401" y="74"/>
                    <a:pt x="403" y="91"/>
                    <a:pt x="406" y="107"/>
                  </a:cubicBezTo>
                  <a:cubicBezTo>
                    <a:pt x="409" y="119"/>
                    <a:pt x="414" y="124"/>
                    <a:pt x="426" y="125"/>
                  </a:cubicBezTo>
                  <a:cubicBezTo>
                    <a:pt x="436" y="126"/>
                    <a:pt x="439" y="129"/>
                    <a:pt x="437" y="139"/>
                  </a:cubicBezTo>
                  <a:cubicBezTo>
                    <a:pt x="436" y="150"/>
                    <a:pt x="433" y="159"/>
                    <a:pt x="427" y="168"/>
                  </a:cubicBezTo>
                  <a:cubicBezTo>
                    <a:pt x="422" y="175"/>
                    <a:pt x="420" y="183"/>
                    <a:pt x="418" y="192"/>
                  </a:cubicBezTo>
                  <a:cubicBezTo>
                    <a:pt x="414" y="206"/>
                    <a:pt x="410" y="221"/>
                    <a:pt x="399" y="233"/>
                  </a:cubicBezTo>
                  <a:cubicBezTo>
                    <a:pt x="392" y="241"/>
                    <a:pt x="393" y="251"/>
                    <a:pt x="396" y="262"/>
                  </a:cubicBezTo>
                  <a:cubicBezTo>
                    <a:pt x="399" y="273"/>
                    <a:pt x="402" y="285"/>
                    <a:pt x="404" y="297"/>
                  </a:cubicBezTo>
                  <a:cubicBezTo>
                    <a:pt x="405" y="310"/>
                    <a:pt x="401" y="322"/>
                    <a:pt x="394" y="333"/>
                  </a:cubicBezTo>
                  <a:cubicBezTo>
                    <a:pt x="389" y="342"/>
                    <a:pt x="386" y="352"/>
                    <a:pt x="382" y="362"/>
                  </a:cubicBezTo>
                  <a:close/>
                  <a:moveTo>
                    <a:pt x="376" y="151"/>
                  </a:moveTo>
                  <a:cubicBezTo>
                    <a:pt x="372" y="126"/>
                    <a:pt x="369" y="101"/>
                    <a:pt x="365" y="76"/>
                  </a:cubicBezTo>
                  <a:cubicBezTo>
                    <a:pt x="364" y="72"/>
                    <a:pt x="358" y="68"/>
                    <a:pt x="353" y="66"/>
                  </a:cubicBezTo>
                  <a:cubicBezTo>
                    <a:pt x="350" y="64"/>
                    <a:pt x="346" y="64"/>
                    <a:pt x="342" y="63"/>
                  </a:cubicBezTo>
                  <a:cubicBezTo>
                    <a:pt x="291" y="51"/>
                    <a:pt x="240" y="44"/>
                    <a:pt x="188" y="40"/>
                  </a:cubicBezTo>
                  <a:cubicBezTo>
                    <a:pt x="167" y="39"/>
                    <a:pt x="147" y="39"/>
                    <a:pt x="126" y="38"/>
                  </a:cubicBezTo>
                  <a:cubicBezTo>
                    <a:pt x="117" y="37"/>
                    <a:pt x="111" y="40"/>
                    <a:pt x="108" y="49"/>
                  </a:cubicBezTo>
                  <a:cubicBezTo>
                    <a:pt x="99" y="70"/>
                    <a:pt x="89" y="90"/>
                    <a:pt x="79" y="110"/>
                  </a:cubicBezTo>
                  <a:cubicBezTo>
                    <a:pt x="79" y="112"/>
                    <a:pt x="78" y="114"/>
                    <a:pt x="77" y="116"/>
                  </a:cubicBezTo>
                  <a:cubicBezTo>
                    <a:pt x="103" y="118"/>
                    <a:pt x="127" y="120"/>
                    <a:pt x="152" y="122"/>
                  </a:cubicBezTo>
                  <a:cubicBezTo>
                    <a:pt x="185" y="124"/>
                    <a:pt x="218" y="127"/>
                    <a:pt x="252" y="130"/>
                  </a:cubicBezTo>
                  <a:cubicBezTo>
                    <a:pt x="277" y="133"/>
                    <a:pt x="302" y="136"/>
                    <a:pt x="327" y="131"/>
                  </a:cubicBezTo>
                  <a:cubicBezTo>
                    <a:pt x="335" y="129"/>
                    <a:pt x="344" y="132"/>
                    <a:pt x="349" y="138"/>
                  </a:cubicBezTo>
                  <a:cubicBezTo>
                    <a:pt x="356" y="147"/>
                    <a:pt x="364" y="150"/>
                    <a:pt x="376" y="151"/>
                  </a:cubicBezTo>
                  <a:close/>
                  <a:moveTo>
                    <a:pt x="94" y="215"/>
                  </a:moveTo>
                  <a:cubicBezTo>
                    <a:pt x="110" y="215"/>
                    <a:pt x="123" y="201"/>
                    <a:pt x="123" y="186"/>
                  </a:cubicBezTo>
                  <a:cubicBezTo>
                    <a:pt x="123" y="171"/>
                    <a:pt x="109" y="158"/>
                    <a:pt x="94" y="158"/>
                  </a:cubicBezTo>
                  <a:cubicBezTo>
                    <a:pt x="78" y="158"/>
                    <a:pt x="65" y="171"/>
                    <a:pt x="65" y="187"/>
                  </a:cubicBezTo>
                  <a:cubicBezTo>
                    <a:pt x="65" y="203"/>
                    <a:pt x="78" y="215"/>
                    <a:pt x="94" y="215"/>
                  </a:cubicBezTo>
                  <a:close/>
                  <a:moveTo>
                    <a:pt x="372" y="217"/>
                  </a:moveTo>
                  <a:cubicBezTo>
                    <a:pt x="372" y="200"/>
                    <a:pt x="362" y="188"/>
                    <a:pt x="348" y="188"/>
                  </a:cubicBezTo>
                  <a:cubicBezTo>
                    <a:pt x="333" y="187"/>
                    <a:pt x="319" y="201"/>
                    <a:pt x="319" y="216"/>
                  </a:cubicBezTo>
                  <a:cubicBezTo>
                    <a:pt x="319" y="232"/>
                    <a:pt x="332" y="245"/>
                    <a:pt x="348" y="245"/>
                  </a:cubicBezTo>
                  <a:cubicBezTo>
                    <a:pt x="363" y="246"/>
                    <a:pt x="372" y="236"/>
                    <a:pt x="372" y="2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2525713" y="-2816225"/>
              <a:ext cx="811213" cy="506413"/>
            </a:xfrm>
            <a:custGeom>
              <a:rect b="b" l="l" r="r" t="t"/>
              <a:pathLst>
                <a:path extrusionOk="0" h="329" w="528">
                  <a:moveTo>
                    <a:pt x="441" y="270"/>
                  </a:moveTo>
                  <a:cubicBezTo>
                    <a:pt x="424" y="272"/>
                    <a:pt x="408" y="273"/>
                    <a:pt x="391" y="275"/>
                  </a:cubicBezTo>
                  <a:cubicBezTo>
                    <a:pt x="394" y="254"/>
                    <a:pt x="396" y="233"/>
                    <a:pt x="399" y="212"/>
                  </a:cubicBezTo>
                  <a:cubicBezTo>
                    <a:pt x="376" y="224"/>
                    <a:pt x="354" y="235"/>
                    <a:pt x="331" y="247"/>
                  </a:cubicBezTo>
                  <a:cubicBezTo>
                    <a:pt x="324" y="202"/>
                    <a:pt x="317" y="159"/>
                    <a:pt x="310" y="115"/>
                  </a:cubicBezTo>
                  <a:cubicBezTo>
                    <a:pt x="309" y="115"/>
                    <a:pt x="308" y="115"/>
                    <a:pt x="307" y="115"/>
                  </a:cubicBezTo>
                  <a:cubicBezTo>
                    <a:pt x="291" y="154"/>
                    <a:pt x="274" y="194"/>
                    <a:pt x="257" y="234"/>
                  </a:cubicBezTo>
                  <a:cubicBezTo>
                    <a:pt x="230" y="211"/>
                    <a:pt x="203" y="188"/>
                    <a:pt x="176" y="165"/>
                  </a:cubicBezTo>
                  <a:cubicBezTo>
                    <a:pt x="176" y="165"/>
                    <a:pt x="176" y="166"/>
                    <a:pt x="175" y="166"/>
                  </a:cubicBezTo>
                  <a:cubicBezTo>
                    <a:pt x="184" y="201"/>
                    <a:pt x="193" y="236"/>
                    <a:pt x="202" y="272"/>
                  </a:cubicBezTo>
                  <a:cubicBezTo>
                    <a:pt x="165" y="260"/>
                    <a:pt x="129" y="249"/>
                    <a:pt x="92" y="237"/>
                  </a:cubicBezTo>
                  <a:cubicBezTo>
                    <a:pt x="101" y="261"/>
                    <a:pt x="111" y="284"/>
                    <a:pt x="120" y="308"/>
                  </a:cubicBezTo>
                  <a:cubicBezTo>
                    <a:pt x="119" y="308"/>
                    <a:pt x="119" y="309"/>
                    <a:pt x="118" y="309"/>
                  </a:cubicBezTo>
                  <a:cubicBezTo>
                    <a:pt x="116" y="307"/>
                    <a:pt x="114" y="306"/>
                    <a:pt x="113" y="304"/>
                  </a:cubicBezTo>
                  <a:cubicBezTo>
                    <a:pt x="76" y="264"/>
                    <a:pt x="40" y="223"/>
                    <a:pt x="3" y="182"/>
                  </a:cubicBezTo>
                  <a:cubicBezTo>
                    <a:pt x="2" y="181"/>
                    <a:pt x="1" y="179"/>
                    <a:pt x="0" y="177"/>
                  </a:cubicBezTo>
                  <a:cubicBezTo>
                    <a:pt x="2" y="176"/>
                    <a:pt x="5" y="176"/>
                    <a:pt x="7" y="176"/>
                  </a:cubicBezTo>
                  <a:cubicBezTo>
                    <a:pt x="54" y="191"/>
                    <a:pt x="102" y="206"/>
                    <a:pt x="149" y="222"/>
                  </a:cubicBezTo>
                  <a:cubicBezTo>
                    <a:pt x="151" y="222"/>
                    <a:pt x="153" y="223"/>
                    <a:pt x="157" y="224"/>
                  </a:cubicBezTo>
                  <a:cubicBezTo>
                    <a:pt x="152" y="206"/>
                    <a:pt x="148" y="188"/>
                    <a:pt x="143" y="171"/>
                  </a:cubicBezTo>
                  <a:cubicBezTo>
                    <a:pt x="136" y="142"/>
                    <a:pt x="128" y="113"/>
                    <a:pt x="121" y="85"/>
                  </a:cubicBezTo>
                  <a:cubicBezTo>
                    <a:pt x="120" y="83"/>
                    <a:pt x="121" y="81"/>
                    <a:pt x="121" y="79"/>
                  </a:cubicBezTo>
                  <a:cubicBezTo>
                    <a:pt x="123" y="79"/>
                    <a:pt x="125" y="80"/>
                    <a:pt x="127" y="81"/>
                  </a:cubicBezTo>
                  <a:cubicBezTo>
                    <a:pt x="164" y="113"/>
                    <a:pt x="201" y="144"/>
                    <a:pt x="239" y="176"/>
                  </a:cubicBezTo>
                  <a:cubicBezTo>
                    <a:pt x="240" y="178"/>
                    <a:pt x="242" y="179"/>
                    <a:pt x="245" y="182"/>
                  </a:cubicBezTo>
                  <a:cubicBezTo>
                    <a:pt x="247" y="177"/>
                    <a:pt x="249" y="172"/>
                    <a:pt x="250" y="168"/>
                  </a:cubicBezTo>
                  <a:cubicBezTo>
                    <a:pt x="273" y="114"/>
                    <a:pt x="295" y="59"/>
                    <a:pt x="318" y="5"/>
                  </a:cubicBezTo>
                  <a:cubicBezTo>
                    <a:pt x="319" y="3"/>
                    <a:pt x="321" y="1"/>
                    <a:pt x="322" y="0"/>
                  </a:cubicBezTo>
                  <a:cubicBezTo>
                    <a:pt x="323" y="2"/>
                    <a:pt x="325" y="4"/>
                    <a:pt x="325" y="6"/>
                  </a:cubicBezTo>
                  <a:cubicBezTo>
                    <a:pt x="333" y="56"/>
                    <a:pt x="341" y="107"/>
                    <a:pt x="349" y="157"/>
                  </a:cubicBezTo>
                  <a:cubicBezTo>
                    <a:pt x="351" y="170"/>
                    <a:pt x="353" y="183"/>
                    <a:pt x="355" y="198"/>
                  </a:cubicBezTo>
                  <a:cubicBezTo>
                    <a:pt x="384" y="183"/>
                    <a:pt x="412" y="168"/>
                    <a:pt x="441" y="153"/>
                  </a:cubicBezTo>
                  <a:cubicBezTo>
                    <a:pt x="437" y="182"/>
                    <a:pt x="433" y="210"/>
                    <a:pt x="429" y="239"/>
                  </a:cubicBezTo>
                  <a:cubicBezTo>
                    <a:pt x="434" y="238"/>
                    <a:pt x="438" y="238"/>
                    <a:pt x="443" y="237"/>
                  </a:cubicBezTo>
                  <a:cubicBezTo>
                    <a:pt x="469" y="234"/>
                    <a:pt x="495" y="231"/>
                    <a:pt x="522" y="228"/>
                  </a:cubicBezTo>
                  <a:cubicBezTo>
                    <a:pt x="524" y="228"/>
                    <a:pt x="526" y="229"/>
                    <a:pt x="528" y="229"/>
                  </a:cubicBezTo>
                  <a:cubicBezTo>
                    <a:pt x="527" y="231"/>
                    <a:pt x="526" y="233"/>
                    <a:pt x="525" y="234"/>
                  </a:cubicBezTo>
                  <a:cubicBezTo>
                    <a:pt x="491" y="265"/>
                    <a:pt x="456" y="296"/>
                    <a:pt x="422" y="326"/>
                  </a:cubicBezTo>
                  <a:cubicBezTo>
                    <a:pt x="421" y="327"/>
                    <a:pt x="419" y="328"/>
                    <a:pt x="418" y="329"/>
                  </a:cubicBezTo>
                  <a:cubicBezTo>
                    <a:pt x="417" y="328"/>
                    <a:pt x="417" y="328"/>
                    <a:pt x="416" y="328"/>
                  </a:cubicBezTo>
                  <a:cubicBezTo>
                    <a:pt x="424" y="309"/>
                    <a:pt x="433" y="290"/>
                    <a:pt x="441" y="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2984500" y="-2265363"/>
              <a:ext cx="65088" cy="58738"/>
            </a:xfrm>
            <a:custGeom>
              <a:rect b="b" l="l" r="r" t="t"/>
              <a:pathLst>
                <a:path extrusionOk="0" h="38" w="43">
                  <a:moveTo>
                    <a:pt x="0" y="38"/>
                  </a:moveTo>
                  <a:cubicBezTo>
                    <a:pt x="7" y="25"/>
                    <a:pt x="12" y="13"/>
                    <a:pt x="18" y="0"/>
                  </a:cubicBezTo>
                  <a:cubicBezTo>
                    <a:pt x="26" y="8"/>
                    <a:pt x="34" y="14"/>
                    <a:pt x="41" y="22"/>
                  </a:cubicBezTo>
                  <a:cubicBezTo>
                    <a:pt x="43" y="24"/>
                    <a:pt x="42" y="31"/>
                    <a:pt x="41" y="35"/>
                  </a:cubicBezTo>
                  <a:cubicBezTo>
                    <a:pt x="41" y="36"/>
                    <a:pt x="37" y="38"/>
                    <a:pt x="34" y="38"/>
                  </a:cubicBezTo>
                  <a:cubicBezTo>
                    <a:pt x="24" y="38"/>
                    <a:pt x="13" y="38"/>
                    <a:pt x="0" y="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2927350" y="-2389188"/>
              <a:ext cx="63500" cy="68263"/>
            </a:xfrm>
            <a:custGeom>
              <a:rect b="b" l="l" r="r" t="t"/>
              <a:pathLst>
                <a:path extrusionOk="0" h="45" w="41">
                  <a:moveTo>
                    <a:pt x="0" y="17"/>
                  </a:moveTo>
                  <a:cubicBezTo>
                    <a:pt x="10" y="11"/>
                    <a:pt x="18" y="5"/>
                    <a:pt x="27" y="1"/>
                  </a:cubicBezTo>
                  <a:cubicBezTo>
                    <a:pt x="30" y="0"/>
                    <a:pt x="36" y="3"/>
                    <a:pt x="40" y="5"/>
                  </a:cubicBezTo>
                  <a:cubicBezTo>
                    <a:pt x="41" y="5"/>
                    <a:pt x="41" y="10"/>
                    <a:pt x="41" y="12"/>
                  </a:cubicBezTo>
                  <a:cubicBezTo>
                    <a:pt x="38" y="23"/>
                    <a:pt x="34" y="33"/>
                    <a:pt x="31" y="45"/>
                  </a:cubicBezTo>
                  <a:cubicBezTo>
                    <a:pt x="20" y="35"/>
                    <a:pt x="11" y="26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2951163" y="-2147888"/>
              <a:ext cx="69850" cy="63500"/>
            </a:xfrm>
            <a:custGeom>
              <a:rect b="b" l="l" r="r" t="t"/>
              <a:pathLst>
                <a:path extrusionOk="0" h="42" w="45">
                  <a:moveTo>
                    <a:pt x="0" y="13"/>
                  </a:moveTo>
                  <a:cubicBezTo>
                    <a:pt x="4" y="11"/>
                    <a:pt x="7" y="9"/>
                    <a:pt x="11" y="7"/>
                  </a:cubicBezTo>
                  <a:cubicBezTo>
                    <a:pt x="27" y="0"/>
                    <a:pt x="44" y="10"/>
                    <a:pt x="45" y="28"/>
                  </a:cubicBezTo>
                  <a:cubicBezTo>
                    <a:pt x="45" y="32"/>
                    <a:pt x="41" y="37"/>
                    <a:pt x="39" y="41"/>
                  </a:cubicBezTo>
                  <a:cubicBezTo>
                    <a:pt x="38" y="42"/>
                    <a:pt x="33" y="41"/>
                    <a:pt x="32" y="39"/>
                  </a:cubicBezTo>
                  <a:cubicBezTo>
                    <a:pt x="26" y="35"/>
                    <a:pt x="22" y="30"/>
                    <a:pt x="17" y="26"/>
                  </a:cubicBezTo>
                  <a:cubicBezTo>
                    <a:pt x="12" y="21"/>
                    <a:pt x="6" y="18"/>
                    <a:pt x="0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2833688" y="-2320925"/>
              <a:ext cx="66675" cy="63500"/>
            </a:xfrm>
            <a:custGeom>
              <a:rect b="b" l="l" r="r" t="t"/>
              <a:pathLst>
                <a:path extrusionOk="0" h="41" w="43">
                  <a:moveTo>
                    <a:pt x="41" y="0"/>
                  </a:moveTo>
                  <a:cubicBezTo>
                    <a:pt x="42" y="5"/>
                    <a:pt x="43" y="10"/>
                    <a:pt x="42" y="14"/>
                  </a:cubicBezTo>
                  <a:cubicBezTo>
                    <a:pt x="41" y="30"/>
                    <a:pt x="25" y="41"/>
                    <a:pt x="10" y="35"/>
                  </a:cubicBezTo>
                  <a:cubicBezTo>
                    <a:pt x="6" y="34"/>
                    <a:pt x="3" y="29"/>
                    <a:pt x="1" y="24"/>
                  </a:cubicBezTo>
                  <a:cubicBezTo>
                    <a:pt x="0" y="24"/>
                    <a:pt x="5" y="19"/>
                    <a:pt x="9" y="17"/>
                  </a:cubicBezTo>
                  <a:cubicBezTo>
                    <a:pt x="19" y="11"/>
                    <a:pt x="30" y="6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2900363" y="-2225675"/>
              <a:ext cx="47625" cy="69850"/>
            </a:xfrm>
            <a:custGeom>
              <a:rect b="b" l="l" r="r" t="t"/>
              <a:pathLst>
                <a:path extrusionOk="0" h="45" w="31">
                  <a:moveTo>
                    <a:pt x="0" y="0"/>
                  </a:moveTo>
                  <a:cubicBezTo>
                    <a:pt x="21" y="5"/>
                    <a:pt x="29" y="16"/>
                    <a:pt x="31" y="40"/>
                  </a:cubicBezTo>
                  <a:cubicBezTo>
                    <a:pt x="24" y="42"/>
                    <a:pt x="17" y="43"/>
                    <a:pt x="9" y="45"/>
                  </a:cubicBezTo>
                  <a:cubicBezTo>
                    <a:pt x="6" y="30"/>
                    <a:pt x="3" y="1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2921000" y="-2278063"/>
              <a:ext cx="33338" cy="34925"/>
            </a:xfrm>
            <a:custGeom>
              <a:rect b="b" l="l" r="r" t="t"/>
              <a:pathLst>
                <a:path extrusionOk="0" h="22" w="22">
                  <a:moveTo>
                    <a:pt x="11" y="22"/>
                  </a:moveTo>
                  <a:cubicBezTo>
                    <a:pt x="0" y="16"/>
                    <a:pt x="0" y="13"/>
                    <a:pt x="9" y="0"/>
                  </a:cubicBezTo>
                  <a:cubicBezTo>
                    <a:pt x="13" y="2"/>
                    <a:pt x="17" y="4"/>
                    <a:pt x="22" y="6"/>
                  </a:cubicBezTo>
                  <a:cubicBezTo>
                    <a:pt x="18" y="12"/>
                    <a:pt x="15" y="17"/>
                    <a:pt x="11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6" name="Google Shape;123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224" y="377038"/>
            <a:ext cx="11624800" cy="6197359"/>
          </a:xfrm>
          <a:prstGeom prst="rect">
            <a:avLst/>
          </a:prstGeom>
          <a:noFill/>
          <a:ln>
            <a:noFill/>
          </a:ln>
        </p:spPr>
      </p:pic>
      <p:sp>
        <p:nvSpPr>
          <p:cNvPr id="1237" name="Google Shape;1237;p39"/>
          <p:cNvSpPr/>
          <p:nvPr/>
        </p:nvSpPr>
        <p:spPr>
          <a:xfrm>
            <a:off x="2762250" y="306274"/>
            <a:ext cx="9077325" cy="6245451"/>
          </a:xfrm>
          <a:prstGeom prst="rect">
            <a:avLst/>
          </a:prstGeom>
          <a:solidFill>
            <a:srgbClr val="5A494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39"/>
          <p:cNvSpPr/>
          <p:nvPr/>
        </p:nvSpPr>
        <p:spPr>
          <a:xfrm>
            <a:off x="9512349" y="4880758"/>
            <a:ext cx="2327226" cy="1670967"/>
          </a:xfrm>
          <a:custGeom>
            <a:rect b="b" l="l" r="r" t="t"/>
            <a:pathLst>
              <a:path extrusionOk="0" h="1670967" w="2327226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39"/>
          <p:cNvSpPr txBox="1"/>
          <p:nvPr/>
        </p:nvSpPr>
        <p:spPr>
          <a:xfrm rot="-5400000">
            <a:off x="-2252662" y="2252661"/>
            <a:ext cx="6858001" cy="2352674"/>
          </a:xfrm>
          <a:prstGeom prst="rect">
            <a:avLst/>
          </a:prstGeom>
          <a:solidFill>
            <a:srgbClr val="5A494F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endParaRPr/>
          </a:p>
          <a:p>
            <a:pPr indent="0" lvl="0" marL="0" marR="0" rtl="0" algn="just">
              <a:lnSpc>
                <a:spcPct val="11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240" name="Google Shape;1240;p39"/>
          <p:cNvSpPr/>
          <p:nvPr/>
        </p:nvSpPr>
        <p:spPr>
          <a:xfrm>
            <a:off x="2762250" y="306274"/>
            <a:ext cx="2070497" cy="1670967"/>
          </a:xfrm>
          <a:custGeom>
            <a:rect b="b" l="l" r="r" t="t"/>
            <a:pathLst>
              <a:path extrusionOk="0" h="1670967" w="207049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39"/>
          <p:cNvSpPr txBox="1"/>
          <p:nvPr/>
        </p:nvSpPr>
        <p:spPr>
          <a:xfrm>
            <a:off x="4524376" y="814359"/>
            <a:ext cx="5314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39"/>
          <p:cNvSpPr txBox="1"/>
          <p:nvPr/>
        </p:nvSpPr>
        <p:spPr>
          <a:xfrm>
            <a:off x="4524376" y="1218031"/>
            <a:ext cx="531495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243" name="Google Shape;1243;p39"/>
          <p:cNvSpPr txBox="1"/>
          <p:nvPr/>
        </p:nvSpPr>
        <p:spPr>
          <a:xfrm flipH="1">
            <a:off x="4524373" y="3516312"/>
            <a:ext cx="53149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39"/>
          <p:cNvSpPr txBox="1"/>
          <p:nvPr/>
        </p:nvSpPr>
        <p:spPr>
          <a:xfrm flipH="1">
            <a:off x="4524375" y="3919984"/>
            <a:ext cx="531495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"/>
          <p:cNvSpPr txBox="1"/>
          <p:nvPr>
            <p:ph idx="1" type="body"/>
          </p:nvPr>
        </p:nvSpPr>
        <p:spPr>
          <a:xfrm>
            <a:off x="756254" y="532571"/>
            <a:ext cx="5985141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A26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/>
          </a:p>
        </p:txBody>
      </p:sp>
      <p:grpSp>
        <p:nvGrpSpPr>
          <p:cNvPr id="268" name="Google Shape;268;p4"/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269" name="Google Shape;269;p4"/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b="1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0" name="Google Shape;270;p4"/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271" name="Google Shape;271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76717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2000">
                  <a:solidFill>
                    <a:srgbClr val="76717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3" name="Google Shape;273;p4"/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274" name="Google Shape;274;p4"/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b="1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" name="Google Shape;275;p4"/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276" name="Google Shape;276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76717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2000">
                  <a:solidFill>
                    <a:srgbClr val="76717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8" name="Google Shape;278;p4"/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279" name="Google Shape;279;p4"/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b="1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" name="Google Shape;280;p4"/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281" name="Google Shape;281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76717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2000">
                  <a:solidFill>
                    <a:srgbClr val="76717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3" name="Google Shape;283;p4"/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284" name="Google Shape;284;p4"/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2020</a:t>
              </a:r>
              <a:endParaRPr b="1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5" name="Google Shape;285;p4"/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286" name="Google Shape;286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76717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2000">
                  <a:solidFill>
                    <a:srgbClr val="76717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8" name="Google Shape;288;p4"/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289" name="Google Shape;289;p4"/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3A260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b="1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0" name="Google Shape;290;p4"/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291" name="Google Shape;291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76717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2000">
                  <a:solidFill>
                    <a:srgbClr val="76717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3" name="Google Shape;293;p4"/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294" name="Google Shape;294;p4"/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595757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b="1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" name="Google Shape;295;p4"/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296" name="Google Shape;296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76717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2000">
                  <a:solidFill>
                    <a:srgbClr val="76717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8" name="Google Shape;298;p4"/>
          <p:cNvGrpSpPr/>
          <p:nvPr/>
        </p:nvGrpSpPr>
        <p:grpSpPr>
          <a:xfrm>
            <a:off x="756254" y="1940848"/>
            <a:ext cx="10547746" cy="263769"/>
            <a:chOff x="764931" y="1899141"/>
            <a:chExt cx="9873900" cy="263769"/>
          </a:xfrm>
        </p:grpSpPr>
        <p:sp>
          <p:nvSpPr>
            <p:cNvPr id="299" name="Google Shape;299;p4"/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0" name="Google Shape;300;p4"/>
            <p:cNvCxnSpPr>
              <a:stCxn id="299" idx="1"/>
              <a:endCxn id="299" idx="3"/>
            </p:cNvCxnSpPr>
            <p:nvPr/>
          </p:nvCxnSpPr>
          <p:spPr>
            <a:xfrm>
              <a:off x="764931" y="2031026"/>
              <a:ext cx="98739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lg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01" name="Google Shape;301;p4"/>
          <p:cNvGrpSpPr/>
          <p:nvPr/>
        </p:nvGrpSpPr>
        <p:grpSpPr>
          <a:xfrm rot="5400000">
            <a:off x="9942926" y="3169899"/>
            <a:ext cx="2721871" cy="263769"/>
            <a:chOff x="717532" y="1899142"/>
            <a:chExt cx="9921160" cy="263769"/>
          </a:xfrm>
        </p:grpSpPr>
        <p:sp>
          <p:nvSpPr>
            <p:cNvPr id="302" name="Google Shape;302;p4"/>
            <p:cNvSpPr/>
            <p:nvPr/>
          </p:nvSpPr>
          <p:spPr>
            <a:xfrm>
              <a:off x="717532" y="1899142"/>
              <a:ext cx="9921160" cy="263769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3" name="Google Shape;303;p4"/>
            <p:cNvCxnSpPr>
              <a:endCxn id="302" idx="3"/>
            </p:cNvCxnSpPr>
            <p:nvPr/>
          </p:nvCxnSpPr>
          <p:spPr>
            <a:xfrm rot="10800000">
              <a:off x="5918492" y="-2689173"/>
              <a:ext cx="0" cy="944040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lg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04" name="Google Shape;304;p4"/>
          <p:cNvGrpSpPr/>
          <p:nvPr/>
        </p:nvGrpSpPr>
        <p:grpSpPr>
          <a:xfrm>
            <a:off x="756254" y="4398948"/>
            <a:ext cx="10679644" cy="263769"/>
            <a:chOff x="764931" y="1899141"/>
            <a:chExt cx="9873900" cy="263769"/>
          </a:xfrm>
        </p:grpSpPr>
        <p:sp>
          <p:nvSpPr>
            <p:cNvPr id="305" name="Google Shape;305;p4"/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6" name="Google Shape;306;p4"/>
            <p:cNvCxnSpPr>
              <a:stCxn id="305" idx="1"/>
              <a:endCxn id="305" idx="3"/>
            </p:cNvCxnSpPr>
            <p:nvPr/>
          </p:nvCxnSpPr>
          <p:spPr>
            <a:xfrm>
              <a:off x="764931" y="2031026"/>
              <a:ext cx="98739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lgDash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07" name="Google Shape;307;p4"/>
          <p:cNvSpPr/>
          <p:nvPr/>
        </p:nvSpPr>
        <p:spPr>
          <a:xfrm>
            <a:off x="5802615" y="1277378"/>
            <a:ext cx="1588" cy="1588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8" name="Google Shape;30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9234" y="162897"/>
            <a:ext cx="993023" cy="990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5950" y="1256336"/>
            <a:ext cx="2417877" cy="718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3308" y="3730292"/>
            <a:ext cx="2417877" cy="718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3659" y="3705206"/>
            <a:ext cx="2417877" cy="718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40"/>
          <p:cNvSpPr/>
          <p:nvPr/>
        </p:nvSpPr>
        <p:spPr>
          <a:xfrm>
            <a:off x="10415506" y="4966421"/>
            <a:ext cx="2343377" cy="21265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40"/>
          <p:cNvSpPr txBox="1"/>
          <p:nvPr/>
        </p:nvSpPr>
        <p:spPr>
          <a:xfrm>
            <a:off x="-9376" y="5368906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sz="6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40"/>
          <p:cNvSpPr txBox="1"/>
          <p:nvPr/>
        </p:nvSpPr>
        <p:spPr>
          <a:xfrm>
            <a:off x="148" y="6194741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2" name="Google Shape;1252;p40"/>
          <p:cNvGrpSpPr/>
          <p:nvPr/>
        </p:nvGrpSpPr>
        <p:grpSpPr>
          <a:xfrm>
            <a:off x="3867151" y="1255021"/>
            <a:ext cx="4930775" cy="3482975"/>
            <a:chOff x="3867151" y="146051"/>
            <a:chExt cx="4930775" cy="3482975"/>
          </a:xfrm>
        </p:grpSpPr>
        <p:sp>
          <p:nvSpPr>
            <p:cNvPr id="1253" name="Google Shape;1253;p40"/>
            <p:cNvSpPr/>
            <p:nvPr/>
          </p:nvSpPr>
          <p:spPr>
            <a:xfrm>
              <a:off x="3867151" y="2111376"/>
              <a:ext cx="3763963" cy="1239838"/>
            </a:xfrm>
            <a:custGeom>
              <a:rect b="b" l="l" r="r" t="t"/>
              <a:pathLst>
                <a:path extrusionOk="0" h="174" w="529">
                  <a:moveTo>
                    <a:pt x="498" y="174"/>
                  </a:moveTo>
                  <a:cubicBezTo>
                    <a:pt x="488" y="131"/>
                    <a:pt x="473" y="115"/>
                    <a:pt x="443" y="116"/>
                  </a:cubicBezTo>
                  <a:cubicBezTo>
                    <a:pt x="415" y="116"/>
                    <a:pt x="399" y="133"/>
                    <a:pt x="391" y="172"/>
                  </a:cubicBezTo>
                  <a:cubicBezTo>
                    <a:pt x="312" y="172"/>
                    <a:pt x="232" y="172"/>
                    <a:pt x="153" y="172"/>
                  </a:cubicBezTo>
                  <a:cubicBezTo>
                    <a:pt x="143" y="132"/>
                    <a:pt x="128" y="116"/>
                    <a:pt x="101" y="116"/>
                  </a:cubicBezTo>
                  <a:cubicBezTo>
                    <a:pt x="73" y="115"/>
                    <a:pt x="57" y="129"/>
                    <a:pt x="46" y="166"/>
                  </a:cubicBezTo>
                  <a:cubicBezTo>
                    <a:pt x="36" y="165"/>
                    <a:pt x="27" y="162"/>
                    <a:pt x="18" y="161"/>
                  </a:cubicBezTo>
                  <a:cubicBezTo>
                    <a:pt x="6" y="159"/>
                    <a:pt x="0" y="153"/>
                    <a:pt x="3" y="142"/>
                  </a:cubicBezTo>
                  <a:cubicBezTo>
                    <a:pt x="10" y="115"/>
                    <a:pt x="16" y="89"/>
                    <a:pt x="24" y="63"/>
                  </a:cubicBezTo>
                  <a:cubicBezTo>
                    <a:pt x="26" y="58"/>
                    <a:pt x="34" y="55"/>
                    <a:pt x="40" y="53"/>
                  </a:cubicBezTo>
                  <a:cubicBezTo>
                    <a:pt x="58" y="47"/>
                    <a:pt x="77" y="44"/>
                    <a:pt x="95" y="37"/>
                  </a:cubicBezTo>
                  <a:cubicBezTo>
                    <a:pt x="180" y="7"/>
                    <a:pt x="268" y="0"/>
                    <a:pt x="352" y="34"/>
                  </a:cubicBezTo>
                  <a:cubicBezTo>
                    <a:pt x="394" y="52"/>
                    <a:pt x="433" y="71"/>
                    <a:pt x="479" y="74"/>
                  </a:cubicBezTo>
                  <a:cubicBezTo>
                    <a:pt x="497" y="75"/>
                    <a:pt x="516" y="79"/>
                    <a:pt x="522" y="102"/>
                  </a:cubicBezTo>
                  <a:cubicBezTo>
                    <a:pt x="528" y="125"/>
                    <a:pt x="529" y="147"/>
                    <a:pt x="516" y="168"/>
                  </a:cubicBezTo>
                  <a:cubicBezTo>
                    <a:pt x="514" y="172"/>
                    <a:pt x="504" y="172"/>
                    <a:pt x="498" y="174"/>
                  </a:cubicBezTo>
                  <a:close/>
                  <a:moveTo>
                    <a:pt x="386" y="71"/>
                  </a:moveTo>
                  <a:cubicBezTo>
                    <a:pt x="360" y="38"/>
                    <a:pt x="298" y="19"/>
                    <a:pt x="255" y="28"/>
                  </a:cubicBezTo>
                  <a:cubicBezTo>
                    <a:pt x="257" y="42"/>
                    <a:pt x="258" y="56"/>
                    <a:pt x="259" y="71"/>
                  </a:cubicBezTo>
                  <a:cubicBezTo>
                    <a:pt x="302" y="71"/>
                    <a:pt x="343" y="71"/>
                    <a:pt x="386" y="71"/>
                  </a:cubicBezTo>
                  <a:close/>
                  <a:moveTo>
                    <a:pt x="107" y="71"/>
                  </a:moveTo>
                  <a:cubicBezTo>
                    <a:pt x="149" y="71"/>
                    <a:pt x="190" y="71"/>
                    <a:pt x="233" y="71"/>
                  </a:cubicBezTo>
                  <a:cubicBezTo>
                    <a:pt x="233" y="55"/>
                    <a:pt x="233" y="40"/>
                    <a:pt x="233" y="26"/>
                  </a:cubicBezTo>
                  <a:cubicBezTo>
                    <a:pt x="181" y="13"/>
                    <a:pt x="145" y="46"/>
                    <a:pt x="107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7410451" y="1563688"/>
              <a:ext cx="1387475" cy="2065338"/>
            </a:xfrm>
            <a:custGeom>
              <a:rect b="b" l="l" r="r" t="t"/>
              <a:pathLst>
                <a:path extrusionOk="0" h="290" w="195">
                  <a:moveTo>
                    <a:pt x="156" y="254"/>
                  </a:moveTo>
                  <a:cubicBezTo>
                    <a:pt x="158" y="264"/>
                    <a:pt x="161" y="272"/>
                    <a:pt x="162" y="281"/>
                  </a:cubicBezTo>
                  <a:cubicBezTo>
                    <a:pt x="162" y="282"/>
                    <a:pt x="155" y="286"/>
                    <a:pt x="155" y="286"/>
                  </a:cubicBezTo>
                  <a:cubicBezTo>
                    <a:pt x="151" y="281"/>
                    <a:pt x="148" y="277"/>
                    <a:pt x="147" y="275"/>
                  </a:cubicBezTo>
                  <a:cubicBezTo>
                    <a:pt x="132" y="279"/>
                    <a:pt x="119" y="284"/>
                    <a:pt x="105" y="285"/>
                  </a:cubicBezTo>
                  <a:cubicBezTo>
                    <a:pt x="86" y="288"/>
                    <a:pt x="66" y="287"/>
                    <a:pt x="47" y="289"/>
                  </a:cubicBezTo>
                  <a:cubicBezTo>
                    <a:pt x="34" y="290"/>
                    <a:pt x="28" y="285"/>
                    <a:pt x="29" y="273"/>
                  </a:cubicBezTo>
                  <a:cubicBezTo>
                    <a:pt x="29" y="260"/>
                    <a:pt x="19" y="242"/>
                    <a:pt x="43" y="239"/>
                  </a:cubicBezTo>
                  <a:cubicBezTo>
                    <a:pt x="38" y="181"/>
                    <a:pt x="33" y="125"/>
                    <a:pt x="28" y="68"/>
                  </a:cubicBezTo>
                  <a:cubicBezTo>
                    <a:pt x="12" y="63"/>
                    <a:pt x="0" y="37"/>
                    <a:pt x="8" y="23"/>
                  </a:cubicBezTo>
                  <a:cubicBezTo>
                    <a:pt x="10" y="20"/>
                    <a:pt x="16" y="18"/>
                    <a:pt x="20" y="17"/>
                  </a:cubicBezTo>
                  <a:cubicBezTo>
                    <a:pt x="41" y="14"/>
                    <a:pt x="62" y="11"/>
                    <a:pt x="83" y="9"/>
                  </a:cubicBezTo>
                  <a:cubicBezTo>
                    <a:pt x="96" y="8"/>
                    <a:pt x="109" y="12"/>
                    <a:pt x="123" y="13"/>
                  </a:cubicBezTo>
                  <a:cubicBezTo>
                    <a:pt x="124" y="11"/>
                    <a:pt x="127" y="6"/>
                    <a:pt x="130" y="0"/>
                  </a:cubicBezTo>
                  <a:cubicBezTo>
                    <a:pt x="133" y="2"/>
                    <a:pt x="138" y="4"/>
                    <a:pt x="138" y="6"/>
                  </a:cubicBezTo>
                  <a:cubicBezTo>
                    <a:pt x="139" y="14"/>
                    <a:pt x="137" y="21"/>
                    <a:pt x="135" y="31"/>
                  </a:cubicBezTo>
                  <a:cubicBezTo>
                    <a:pt x="134" y="30"/>
                    <a:pt x="135" y="32"/>
                    <a:pt x="136" y="32"/>
                  </a:cubicBezTo>
                  <a:cubicBezTo>
                    <a:pt x="171" y="38"/>
                    <a:pt x="183" y="61"/>
                    <a:pt x="183" y="94"/>
                  </a:cubicBezTo>
                  <a:cubicBezTo>
                    <a:pt x="184" y="129"/>
                    <a:pt x="187" y="165"/>
                    <a:pt x="192" y="200"/>
                  </a:cubicBezTo>
                  <a:cubicBezTo>
                    <a:pt x="195" y="222"/>
                    <a:pt x="188" y="237"/>
                    <a:pt x="168" y="246"/>
                  </a:cubicBezTo>
                  <a:cubicBezTo>
                    <a:pt x="163" y="248"/>
                    <a:pt x="158" y="252"/>
                    <a:pt x="156" y="254"/>
                  </a:cubicBezTo>
                  <a:close/>
                  <a:moveTo>
                    <a:pt x="126" y="42"/>
                  </a:moveTo>
                  <a:cubicBezTo>
                    <a:pt x="132" y="110"/>
                    <a:pt x="138" y="177"/>
                    <a:pt x="144" y="245"/>
                  </a:cubicBezTo>
                  <a:cubicBezTo>
                    <a:pt x="148" y="243"/>
                    <a:pt x="152" y="241"/>
                    <a:pt x="156" y="239"/>
                  </a:cubicBezTo>
                  <a:cubicBezTo>
                    <a:pt x="179" y="232"/>
                    <a:pt x="186" y="218"/>
                    <a:pt x="181" y="194"/>
                  </a:cubicBezTo>
                  <a:cubicBezTo>
                    <a:pt x="176" y="162"/>
                    <a:pt x="175" y="129"/>
                    <a:pt x="172" y="97"/>
                  </a:cubicBezTo>
                  <a:cubicBezTo>
                    <a:pt x="168" y="49"/>
                    <a:pt x="177" y="57"/>
                    <a:pt x="126" y="42"/>
                  </a:cubicBezTo>
                  <a:close/>
                  <a:moveTo>
                    <a:pt x="75" y="218"/>
                  </a:moveTo>
                  <a:cubicBezTo>
                    <a:pt x="77" y="217"/>
                    <a:pt x="79" y="216"/>
                    <a:pt x="81" y="215"/>
                  </a:cubicBezTo>
                  <a:cubicBezTo>
                    <a:pt x="78" y="176"/>
                    <a:pt x="75" y="137"/>
                    <a:pt x="71" y="98"/>
                  </a:cubicBezTo>
                  <a:cubicBezTo>
                    <a:pt x="71" y="93"/>
                    <a:pt x="66" y="88"/>
                    <a:pt x="64" y="82"/>
                  </a:cubicBezTo>
                  <a:cubicBezTo>
                    <a:pt x="60" y="88"/>
                    <a:pt x="54" y="94"/>
                    <a:pt x="54" y="99"/>
                  </a:cubicBezTo>
                  <a:cubicBezTo>
                    <a:pt x="57" y="135"/>
                    <a:pt x="60" y="170"/>
                    <a:pt x="64" y="206"/>
                  </a:cubicBezTo>
                  <a:cubicBezTo>
                    <a:pt x="65" y="210"/>
                    <a:pt x="71" y="214"/>
                    <a:pt x="75" y="218"/>
                  </a:cubicBezTo>
                  <a:close/>
                  <a:moveTo>
                    <a:pt x="110" y="218"/>
                  </a:moveTo>
                  <a:cubicBezTo>
                    <a:pt x="105" y="224"/>
                    <a:pt x="98" y="229"/>
                    <a:pt x="99" y="232"/>
                  </a:cubicBezTo>
                  <a:cubicBezTo>
                    <a:pt x="100" y="245"/>
                    <a:pt x="95" y="261"/>
                    <a:pt x="111" y="269"/>
                  </a:cubicBezTo>
                  <a:cubicBezTo>
                    <a:pt x="115" y="271"/>
                    <a:pt x="119" y="270"/>
                    <a:pt x="124" y="271"/>
                  </a:cubicBezTo>
                  <a:cubicBezTo>
                    <a:pt x="124" y="267"/>
                    <a:pt x="125" y="262"/>
                    <a:pt x="124" y="259"/>
                  </a:cubicBezTo>
                  <a:cubicBezTo>
                    <a:pt x="121" y="247"/>
                    <a:pt x="116" y="235"/>
                    <a:pt x="110" y="218"/>
                  </a:cubicBezTo>
                  <a:close/>
                  <a:moveTo>
                    <a:pt x="98" y="72"/>
                  </a:moveTo>
                  <a:cubicBezTo>
                    <a:pt x="100" y="57"/>
                    <a:pt x="103" y="44"/>
                    <a:pt x="104" y="31"/>
                  </a:cubicBezTo>
                  <a:cubicBezTo>
                    <a:pt x="104" y="28"/>
                    <a:pt x="98" y="24"/>
                    <a:pt x="95" y="21"/>
                  </a:cubicBezTo>
                  <a:cubicBezTo>
                    <a:pt x="90" y="28"/>
                    <a:pt x="81" y="36"/>
                    <a:pt x="82" y="42"/>
                  </a:cubicBezTo>
                  <a:cubicBezTo>
                    <a:pt x="83" y="53"/>
                    <a:pt x="75" y="71"/>
                    <a:pt x="98" y="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6157913" y="146051"/>
              <a:ext cx="1422400" cy="2208213"/>
            </a:xfrm>
            <a:custGeom>
              <a:rect b="b" l="l" r="r" t="t"/>
              <a:pathLst>
                <a:path extrusionOk="0" h="310" w="200">
                  <a:moveTo>
                    <a:pt x="48" y="55"/>
                  </a:moveTo>
                  <a:cubicBezTo>
                    <a:pt x="41" y="36"/>
                    <a:pt x="39" y="21"/>
                    <a:pt x="57" y="11"/>
                  </a:cubicBezTo>
                  <a:cubicBezTo>
                    <a:pt x="79" y="0"/>
                    <a:pt x="91" y="21"/>
                    <a:pt x="108" y="27"/>
                  </a:cubicBezTo>
                  <a:cubicBezTo>
                    <a:pt x="114" y="29"/>
                    <a:pt x="118" y="45"/>
                    <a:pt x="117" y="54"/>
                  </a:cubicBezTo>
                  <a:cubicBezTo>
                    <a:pt x="116" y="75"/>
                    <a:pt x="130" y="85"/>
                    <a:pt x="141" y="101"/>
                  </a:cubicBezTo>
                  <a:cubicBezTo>
                    <a:pt x="150" y="80"/>
                    <a:pt x="162" y="70"/>
                    <a:pt x="181" y="77"/>
                  </a:cubicBezTo>
                  <a:cubicBezTo>
                    <a:pt x="195" y="83"/>
                    <a:pt x="200" y="95"/>
                    <a:pt x="195" y="109"/>
                  </a:cubicBezTo>
                  <a:cubicBezTo>
                    <a:pt x="189" y="129"/>
                    <a:pt x="172" y="129"/>
                    <a:pt x="148" y="123"/>
                  </a:cubicBezTo>
                  <a:cubicBezTo>
                    <a:pt x="172" y="152"/>
                    <a:pt x="142" y="168"/>
                    <a:pt x="142" y="191"/>
                  </a:cubicBezTo>
                  <a:cubicBezTo>
                    <a:pt x="141" y="202"/>
                    <a:pt x="138" y="214"/>
                    <a:pt x="137" y="224"/>
                  </a:cubicBezTo>
                  <a:cubicBezTo>
                    <a:pt x="168" y="238"/>
                    <a:pt x="179" y="266"/>
                    <a:pt x="162" y="295"/>
                  </a:cubicBezTo>
                  <a:cubicBezTo>
                    <a:pt x="157" y="302"/>
                    <a:pt x="142" y="310"/>
                    <a:pt x="136" y="307"/>
                  </a:cubicBezTo>
                  <a:cubicBezTo>
                    <a:pt x="119" y="300"/>
                    <a:pt x="104" y="288"/>
                    <a:pt x="89" y="278"/>
                  </a:cubicBezTo>
                  <a:cubicBezTo>
                    <a:pt x="84" y="275"/>
                    <a:pt x="80" y="271"/>
                    <a:pt x="77" y="267"/>
                  </a:cubicBezTo>
                  <a:cubicBezTo>
                    <a:pt x="70" y="259"/>
                    <a:pt x="64" y="250"/>
                    <a:pt x="59" y="241"/>
                  </a:cubicBezTo>
                  <a:cubicBezTo>
                    <a:pt x="53" y="229"/>
                    <a:pt x="47" y="217"/>
                    <a:pt x="41" y="205"/>
                  </a:cubicBezTo>
                  <a:cubicBezTo>
                    <a:pt x="38" y="197"/>
                    <a:pt x="31" y="188"/>
                    <a:pt x="33" y="180"/>
                  </a:cubicBezTo>
                  <a:cubicBezTo>
                    <a:pt x="37" y="161"/>
                    <a:pt x="33" y="145"/>
                    <a:pt x="21" y="128"/>
                  </a:cubicBezTo>
                  <a:cubicBezTo>
                    <a:pt x="13" y="116"/>
                    <a:pt x="8" y="100"/>
                    <a:pt x="4" y="85"/>
                  </a:cubicBezTo>
                  <a:cubicBezTo>
                    <a:pt x="0" y="71"/>
                    <a:pt x="10" y="57"/>
                    <a:pt x="26" y="56"/>
                  </a:cubicBezTo>
                  <a:cubicBezTo>
                    <a:pt x="32" y="55"/>
                    <a:pt x="39" y="55"/>
                    <a:pt x="48" y="55"/>
                  </a:cubicBezTo>
                  <a:close/>
                  <a:moveTo>
                    <a:pt x="116" y="197"/>
                  </a:moveTo>
                  <a:cubicBezTo>
                    <a:pt x="136" y="189"/>
                    <a:pt x="132" y="176"/>
                    <a:pt x="119" y="163"/>
                  </a:cubicBezTo>
                  <a:cubicBezTo>
                    <a:pt x="146" y="159"/>
                    <a:pt x="146" y="159"/>
                    <a:pt x="138" y="136"/>
                  </a:cubicBezTo>
                  <a:cubicBezTo>
                    <a:pt x="137" y="134"/>
                    <a:pt x="137" y="132"/>
                    <a:pt x="137" y="130"/>
                  </a:cubicBezTo>
                  <a:cubicBezTo>
                    <a:pt x="148" y="107"/>
                    <a:pt x="130" y="108"/>
                    <a:pt x="121" y="108"/>
                  </a:cubicBezTo>
                  <a:cubicBezTo>
                    <a:pt x="115" y="96"/>
                    <a:pt x="110" y="88"/>
                    <a:pt x="107" y="79"/>
                  </a:cubicBezTo>
                  <a:cubicBezTo>
                    <a:pt x="103" y="70"/>
                    <a:pt x="98" y="63"/>
                    <a:pt x="103" y="51"/>
                  </a:cubicBezTo>
                  <a:cubicBezTo>
                    <a:pt x="112" y="28"/>
                    <a:pt x="80" y="39"/>
                    <a:pt x="76" y="25"/>
                  </a:cubicBezTo>
                  <a:cubicBezTo>
                    <a:pt x="76" y="24"/>
                    <a:pt x="63" y="23"/>
                    <a:pt x="61" y="25"/>
                  </a:cubicBezTo>
                  <a:cubicBezTo>
                    <a:pt x="58" y="30"/>
                    <a:pt x="57" y="38"/>
                    <a:pt x="59" y="43"/>
                  </a:cubicBezTo>
                  <a:cubicBezTo>
                    <a:pt x="60" y="50"/>
                    <a:pt x="64" y="56"/>
                    <a:pt x="69" y="65"/>
                  </a:cubicBezTo>
                  <a:cubicBezTo>
                    <a:pt x="54" y="66"/>
                    <a:pt x="42" y="66"/>
                    <a:pt x="30" y="68"/>
                  </a:cubicBezTo>
                  <a:cubicBezTo>
                    <a:pt x="25" y="69"/>
                    <a:pt x="19" y="74"/>
                    <a:pt x="18" y="78"/>
                  </a:cubicBezTo>
                  <a:cubicBezTo>
                    <a:pt x="16" y="82"/>
                    <a:pt x="21" y="88"/>
                    <a:pt x="24" y="92"/>
                  </a:cubicBezTo>
                  <a:cubicBezTo>
                    <a:pt x="27" y="95"/>
                    <a:pt x="33" y="96"/>
                    <a:pt x="38" y="97"/>
                  </a:cubicBezTo>
                  <a:cubicBezTo>
                    <a:pt x="25" y="119"/>
                    <a:pt x="26" y="122"/>
                    <a:pt x="52" y="131"/>
                  </a:cubicBezTo>
                  <a:cubicBezTo>
                    <a:pt x="39" y="147"/>
                    <a:pt x="44" y="159"/>
                    <a:pt x="60" y="165"/>
                  </a:cubicBezTo>
                  <a:cubicBezTo>
                    <a:pt x="54" y="173"/>
                    <a:pt x="45" y="181"/>
                    <a:pt x="46" y="187"/>
                  </a:cubicBezTo>
                  <a:cubicBezTo>
                    <a:pt x="47" y="193"/>
                    <a:pt x="58" y="197"/>
                    <a:pt x="66" y="203"/>
                  </a:cubicBezTo>
                  <a:cubicBezTo>
                    <a:pt x="68" y="216"/>
                    <a:pt x="69" y="233"/>
                    <a:pt x="75" y="248"/>
                  </a:cubicBezTo>
                  <a:cubicBezTo>
                    <a:pt x="77" y="253"/>
                    <a:pt x="92" y="252"/>
                    <a:pt x="101" y="254"/>
                  </a:cubicBezTo>
                  <a:cubicBezTo>
                    <a:pt x="98" y="276"/>
                    <a:pt x="101" y="281"/>
                    <a:pt x="118" y="279"/>
                  </a:cubicBezTo>
                  <a:cubicBezTo>
                    <a:pt x="128" y="286"/>
                    <a:pt x="135" y="296"/>
                    <a:pt x="141" y="295"/>
                  </a:cubicBezTo>
                  <a:cubicBezTo>
                    <a:pt x="163" y="291"/>
                    <a:pt x="142" y="267"/>
                    <a:pt x="155" y="258"/>
                  </a:cubicBezTo>
                  <a:cubicBezTo>
                    <a:pt x="156" y="257"/>
                    <a:pt x="150" y="244"/>
                    <a:pt x="148" y="244"/>
                  </a:cubicBezTo>
                  <a:cubicBezTo>
                    <a:pt x="127" y="244"/>
                    <a:pt x="122" y="233"/>
                    <a:pt x="124" y="215"/>
                  </a:cubicBezTo>
                  <a:cubicBezTo>
                    <a:pt x="125" y="210"/>
                    <a:pt x="119" y="205"/>
                    <a:pt x="116" y="197"/>
                  </a:cubicBezTo>
                  <a:close/>
                  <a:moveTo>
                    <a:pt x="188" y="100"/>
                  </a:moveTo>
                  <a:cubicBezTo>
                    <a:pt x="180" y="95"/>
                    <a:pt x="174" y="88"/>
                    <a:pt x="171" y="89"/>
                  </a:cubicBezTo>
                  <a:cubicBezTo>
                    <a:pt x="166" y="90"/>
                    <a:pt x="162" y="97"/>
                    <a:pt x="157" y="102"/>
                  </a:cubicBezTo>
                  <a:cubicBezTo>
                    <a:pt x="162" y="106"/>
                    <a:pt x="167" y="112"/>
                    <a:pt x="172" y="112"/>
                  </a:cubicBezTo>
                  <a:cubicBezTo>
                    <a:pt x="176" y="113"/>
                    <a:pt x="181" y="106"/>
                    <a:pt x="188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4259263" y="3009901"/>
              <a:ext cx="617538" cy="619125"/>
            </a:xfrm>
            <a:custGeom>
              <a:rect b="b" l="l" r="r" t="t"/>
              <a:pathLst>
                <a:path extrusionOk="0" h="87" w="87">
                  <a:moveTo>
                    <a:pt x="43" y="1"/>
                  </a:moveTo>
                  <a:cubicBezTo>
                    <a:pt x="68" y="0"/>
                    <a:pt x="86" y="18"/>
                    <a:pt x="87" y="43"/>
                  </a:cubicBezTo>
                  <a:cubicBezTo>
                    <a:pt x="87" y="66"/>
                    <a:pt x="68" y="86"/>
                    <a:pt x="45" y="86"/>
                  </a:cubicBezTo>
                  <a:cubicBezTo>
                    <a:pt x="20" y="87"/>
                    <a:pt x="2" y="68"/>
                    <a:pt x="1" y="44"/>
                  </a:cubicBezTo>
                  <a:cubicBezTo>
                    <a:pt x="0" y="20"/>
                    <a:pt x="19" y="1"/>
                    <a:pt x="43" y="1"/>
                  </a:cubicBezTo>
                  <a:close/>
                  <a:moveTo>
                    <a:pt x="44" y="67"/>
                  </a:moveTo>
                  <a:cubicBezTo>
                    <a:pt x="58" y="66"/>
                    <a:pt x="67" y="58"/>
                    <a:pt x="67" y="43"/>
                  </a:cubicBezTo>
                  <a:cubicBezTo>
                    <a:pt x="67" y="28"/>
                    <a:pt x="58" y="20"/>
                    <a:pt x="44" y="19"/>
                  </a:cubicBezTo>
                  <a:cubicBezTo>
                    <a:pt x="29" y="19"/>
                    <a:pt x="20" y="28"/>
                    <a:pt x="20" y="43"/>
                  </a:cubicBezTo>
                  <a:cubicBezTo>
                    <a:pt x="20" y="58"/>
                    <a:pt x="29" y="66"/>
                    <a:pt x="44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6734176" y="3009901"/>
              <a:ext cx="619125" cy="612775"/>
            </a:xfrm>
            <a:custGeom>
              <a:rect b="b" l="l" r="r" t="t"/>
              <a:pathLst>
                <a:path extrusionOk="0" h="86" w="87">
                  <a:moveTo>
                    <a:pt x="42" y="86"/>
                  </a:moveTo>
                  <a:cubicBezTo>
                    <a:pt x="19" y="86"/>
                    <a:pt x="0" y="66"/>
                    <a:pt x="0" y="43"/>
                  </a:cubicBezTo>
                  <a:cubicBezTo>
                    <a:pt x="0" y="19"/>
                    <a:pt x="19" y="0"/>
                    <a:pt x="44" y="1"/>
                  </a:cubicBezTo>
                  <a:cubicBezTo>
                    <a:pt x="68" y="1"/>
                    <a:pt x="87" y="20"/>
                    <a:pt x="86" y="44"/>
                  </a:cubicBezTo>
                  <a:cubicBezTo>
                    <a:pt x="86" y="68"/>
                    <a:pt x="66" y="86"/>
                    <a:pt x="42" y="86"/>
                  </a:cubicBezTo>
                  <a:close/>
                  <a:moveTo>
                    <a:pt x="67" y="43"/>
                  </a:moveTo>
                  <a:cubicBezTo>
                    <a:pt x="66" y="28"/>
                    <a:pt x="57" y="19"/>
                    <a:pt x="43" y="19"/>
                  </a:cubicBezTo>
                  <a:cubicBezTo>
                    <a:pt x="29" y="19"/>
                    <a:pt x="19" y="29"/>
                    <a:pt x="19" y="43"/>
                  </a:cubicBezTo>
                  <a:cubicBezTo>
                    <a:pt x="20" y="58"/>
                    <a:pt x="28" y="67"/>
                    <a:pt x="43" y="67"/>
                  </a:cubicBezTo>
                  <a:cubicBezTo>
                    <a:pt x="59" y="67"/>
                    <a:pt x="65" y="57"/>
                    <a:pt x="67" y="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7040563" y="309563"/>
              <a:ext cx="333375" cy="334963"/>
            </a:xfrm>
            <a:custGeom>
              <a:rect b="b" l="l" r="r" t="t"/>
              <a:pathLst>
                <a:path extrusionOk="0" h="47" w="47">
                  <a:moveTo>
                    <a:pt x="31" y="0"/>
                  </a:moveTo>
                  <a:cubicBezTo>
                    <a:pt x="35" y="5"/>
                    <a:pt x="45" y="14"/>
                    <a:pt x="46" y="23"/>
                  </a:cubicBezTo>
                  <a:cubicBezTo>
                    <a:pt x="47" y="36"/>
                    <a:pt x="37" y="47"/>
                    <a:pt x="23" y="44"/>
                  </a:cubicBezTo>
                  <a:cubicBezTo>
                    <a:pt x="15" y="41"/>
                    <a:pt x="4" y="31"/>
                    <a:pt x="3" y="22"/>
                  </a:cubicBezTo>
                  <a:cubicBezTo>
                    <a:pt x="0" y="9"/>
                    <a:pt x="10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4465638" y="3208338"/>
              <a:ext cx="212725" cy="271463"/>
            </a:xfrm>
            <a:custGeom>
              <a:rect b="b" l="l" r="r" t="t"/>
              <a:pathLst>
                <a:path extrusionOk="0" h="38" w="30">
                  <a:moveTo>
                    <a:pt x="15" y="38"/>
                  </a:moveTo>
                  <a:cubicBezTo>
                    <a:pt x="8" y="27"/>
                    <a:pt x="0" y="20"/>
                    <a:pt x="1" y="15"/>
                  </a:cubicBezTo>
                  <a:cubicBezTo>
                    <a:pt x="2" y="10"/>
                    <a:pt x="10" y="5"/>
                    <a:pt x="15" y="0"/>
                  </a:cubicBezTo>
                  <a:cubicBezTo>
                    <a:pt x="20" y="5"/>
                    <a:pt x="28" y="10"/>
                    <a:pt x="29" y="15"/>
                  </a:cubicBezTo>
                  <a:cubicBezTo>
                    <a:pt x="30" y="21"/>
                    <a:pt x="22" y="27"/>
                    <a:pt x="15" y="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6926263" y="3208338"/>
              <a:ext cx="269875" cy="214313"/>
            </a:xfrm>
            <a:custGeom>
              <a:rect b="b" l="l" r="r" t="t"/>
              <a:pathLst>
                <a:path extrusionOk="0" h="30" w="38">
                  <a:moveTo>
                    <a:pt x="38" y="14"/>
                  </a:moveTo>
                  <a:cubicBezTo>
                    <a:pt x="28" y="22"/>
                    <a:pt x="22" y="30"/>
                    <a:pt x="17" y="29"/>
                  </a:cubicBezTo>
                  <a:cubicBezTo>
                    <a:pt x="11" y="29"/>
                    <a:pt x="6" y="21"/>
                    <a:pt x="0" y="16"/>
                  </a:cubicBezTo>
                  <a:cubicBezTo>
                    <a:pt x="5" y="11"/>
                    <a:pt x="10" y="2"/>
                    <a:pt x="16" y="1"/>
                  </a:cubicBezTo>
                  <a:cubicBezTo>
                    <a:pt x="21" y="0"/>
                    <a:pt x="27" y="8"/>
                    <a:pt x="38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61" name="Google Shape;126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8028" y="2949259"/>
            <a:ext cx="1821773" cy="390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33371" y="2949259"/>
            <a:ext cx="1821773" cy="3908741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40"/>
          <p:cNvSpPr/>
          <p:nvPr/>
        </p:nvSpPr>
        <p:spPr>
          <a:xfrm>
            <a:off x="1915886" y="4903629"/>
            <a:ext cx="2343377" cy="21265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40"/>
          <p:cNvSpPr/>
          <p:nvPr/>
        </p:nvSpPr>
        <p:spPr>
          <a:xfrm>
            <a:off x="6157913" y="4949874"/>
            <a:ext cx="2343377" cy="21265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40"/>
          <p:cNvSpPr/>
          <p:nvPr/>
        </p:nvSpPr>
        <p:spPr>
          <a:xfrm>
            <a:off x="-2080076" y="4872646"/>
            <a:ext cx="2343377" cy="21265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41"/>
          <p:cNvSpPr txBox="1"/>
          <p:nvPr>
            <p:ph idx="1" type="body"/>
          </p:nvPr>
        </p:nvSpPr>
        <p:spPr>
          <a:xfrm>
            <a:off x="0" y="4341658"/>
            <a:ext cx="12191999" cy="723900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/>
          </a:p>
        </p:txBody>
      </p:sp>
      <p:pic>
        <p:nvPicPr>
          <p:cNvPr id="1271" name="Google Shape;127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46391" y="2344579"/>
            <a:ext cx="7425001" cy="217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42"/>
          <p:cNvSpPr txBox="1"/>
          <p:nvPr/>
        </p:nvSpPr>
        <p:spPr>
          <a:xfrm>
            <a:off x="0" y="0"/>
            <a:ext cx="12191999" cy="87085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277" name="Google Shape;127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574" y="1359696"/>
            <a:ext cx="4781251" cy="17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8" name="Google Shape;127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2574" y="3592285"/>
            <a:ext cx="8036570" cy="313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5999" y="1043785"/>
            <a:ext cx="2744006" cy="237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02179" y="1121002"/>
            <a:ext cx="2235313" cy="2229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1" name="Google Shape;1281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16242" y="4436302"/>
            <a:ext cx="3521250" cy="145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43"/>
          <p:cNvSpPr txBox="1"/>
          <p:nvPr/>
        </p:nvSpPr>
        <p:spPr>
          <a:xfrm>
            <a:off x="0" y="0"/>
            <a:ext cx="12191999" cy="87085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287" name="Google Shape;128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846" y="1118785"/>
            <a:ext cx="4619584" cy="2050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846" y="3417385"/>
            <a:ext cx="2531250" cy="175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" name="Google Shape;128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7846" y="3417385"/>
            <a:ext cx="2902500" cy="33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18080" y="2090409"/>
            <a:ext cx="3609037" cy="240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1" name="Google Shape;1291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07430" y="4859327"/>
            <a:ext cx="3875315" cy="1698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2" name="Google Shape;1292;p4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74851" y="1608248"/>
            <a:ext cx="3566250" cy="275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20643" y="5517192"/>
            <a:ext cx="2283750" cy="78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44"/>
          <p:cNvSpPr txBox="1"/>
          <p:nvPr/>
        </p:nvSpPr>
        <p:spPr>
          <a:xfrm>
            <a:off x="0" y="0"/>
            <a:ext cx="12191999" cy="87085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299" name="Google Shape;129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372" y="1175657"/>
            <a:ext cx="5721627" cy="544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0" name="Google Shape;130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7792" y="1175657"/>
            <a:ext cx="3665637" cy="1511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1" name="Google Shape;1301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7446" y="2492078"/>
            <a:ext cx="4438383" cy="20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2" name="Google Shape;1302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14359" y="4696677"/>
            <a:ext cx="5512501" cy="18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45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pic>
        <p:nvPicPr>
          <p:cNvPr id="1308" name="Google Shape;130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4485" y="4440328"/>
            <a:ext cx="3918460" cy="20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9" name="Google Shape;130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4485" y="2032346"/>
            <a:ext cx="3120049" cy="2053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" name="Google Shape;1310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66229" y="3996858"/>
            <a:ext cx="3477376" cy="246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" name="Google Shape;1311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7563" y="4923053"/>
            <a:ext cx="718651" cy="154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" name="Google Shape;1312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29387" y="2564109"/>
            <a:ext cx="2446942" cy="143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Google Shape;1313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71696" y="2029011"/>
            <a:ext cx="5017501" cy="28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63250" y="5190662"/>
            <a:ext cx="2328750" cy="20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46"/>
          <p:cNvSpPr txBox="1"/>
          <p:nvPr>
            <p:ph idx="1" type="body"/>
          </p:nvPr>
        </p:nvSpPr>
        <p:spPr>
          <a:xfrm>
            <a:off x="-114582" y="34111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/>
          </a:p>
        </p:txBody>
      </p:sp>
      <p:pic>
        <p:nvPicPr>
          <p:cNvPr id="1320" name="Google Shape;1320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747777" y="4404578"/>
            <a:ext cx="3710516" cy="2037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954" y="4598395"/>
            <a:ext cx="2394579" cy="165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3094" y="1741132"/>
            <a:ext cx="2697082" cy="198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3" name="Google Shape;1323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46086" y="1985874"/>
            <a:ext cx="3530842" cy="169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28981" y="4199097"/>
            <a:ext cx="4012347" cy="2243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15525" y="2621031"/>
            <a:ext cx="4155211" cy="110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9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47"/>
          <p:cNvSpPr txBox="1"/>
          <p:nvPr>
            <p:ph idx="1" type="body"/>
          </p:nvPr>
        </p:nvSpPr>
        <p:spPr>
          <a:xfrm>
            <a:off x="0" y="34131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/>
          </a:p>
        </p:txBody>
      </p:sp>
      <p:pic>
        <p:nvPicPr>
          <p:cNvPr id="1331" name="Google Shape;1331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45" y="2052162"/>
            <a:ext cx="3801729" cy="409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2" name="Google Shape;1332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9742" y="2231549"/>
            <a:ext cx="3788721" cy="3919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" name="Google Shape;1333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81636" y="2353791"/>
            <a:ext cx="1912869" cy="3675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48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/>
          </a:p>
        </p:txBody>
      </p:sp>
      <p:pic>
        <p:nvPicPr>
          <p:cNvPr id="1339" name="Google Shape;133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1068610"/>
            <a:ext cx="3183750" cy="33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" name="Google Shape;134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95900" y="4747332"/>
            <a:ext cx="5040727" cy="182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" name="Google Shape;1341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94312" y="969527"/>
            <a:ext cx="1811250" cy="311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" name="Google Shape;1342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87797" y="2527652"/>
            <a:ext cx="5687078" cy="1756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" name="Google Shape;1343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9118" y="4804995"/>
            <a:ext cx="2723763" cy="1762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4" name="Google Shape;1344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33701" y="4413961"/>
            <a:ext cx="2247553" cy="2153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49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sp>
        <p:nvSpPr>
          <p:cNvPr id="1350" name="Google Shape;1350;p49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49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49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49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49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49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49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49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49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49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49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49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49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49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49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49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49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49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49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49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49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49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49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49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49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49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49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49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49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49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49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49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49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49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49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49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49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49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49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49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49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49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49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49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49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89785" y="127067"/>
            <a:ext cx="1265914" cy="126591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5"/>
          <p:cNvSpPr/>
          <p:nvPr/>
        </p:nvSpPr>
        <p:spPr>
          <a:xfrm rot="5400000">
            <a:off x="6376706" y="1042706"/>
            <a:ext cx="321458" cy="11309131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81698" y="5747654"/>
            <a:ext cx="2796196" cy="1071439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"/>
          <p:cNvSpPr/>
          <p:nvPr>
            <p:ph idx="2" type="pic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0" name="Google Shape;320;p5"/>
          <p:cNvSpPr/>
          <p:nvPr>
            <p:ph idx="3" type="pic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1" name="Google Shape;321;p5"/>
          <p:cNvSpPr/>
          <p:nvPr>
            <p:ph idx="4" type="pic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2" name="Google Shape;322;p5"/>
          <p:cNvSpPr/>
          <p:nvPr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"/>
          <p:cNvSpPr/>
          <p:nvPr/>
        </p:nvSpPr>
        <p:spPr>
          <a:xfrm>
            <a:off x="5375921" y="538609"/>
            <a:ext cx="5396974" cy="393294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5"/>
          <p:cNvSpPr/>
          <p:nvPr/>
        </p:nvSpPr>
        <p:spPr>
          <a:xfrm>
            <a:off x="5375921" y="2539613"/>
            <a:ext cx="5396974" cy="360640"/>
          </a:xfrm>
          <a:prstGeom prst="rect">
            <a:avLst/>
          </a:prstGeom>
          <a:solidFill>
            <a:srgbClr val="5A494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"/>
          <p:cNvSpPr/>
          <p:nvPr/>
        </p:nvSpPr>
        <p:spPr>
          <a:xfrm>
            <a:off x="5375921" y="4517875"/>
            <a:ext cx="5396974" cy="350727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"/>
          <p:cNvSpPr txBox="1"/>
          <p:nvPr/>
        </p:nvSpPr>
        <p:spPr>
          <a:xfrm>
            <a:off x="5499745" y="60788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27" name="Google Shape;327;p5"/>
          <p:cNvSpPr txBox="1"/>
          <p:nvPr/>
        </p:nvSpPr>
        <p:spPr>
          <a:xfrm>
            <a:off x="5499745" y="257623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28" name="Google Shape;328;p5"/>
          <p:cNvSpPr txBox="1"/>
          <p:nvPr/>
        </p:nvSpPr>
        <p:spPr>
          <a:xfrm>
            <a:off x="5499745" y="454458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29" name="Google Shape;329;p5"/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5"/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5"/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32" name="Google Shape;332;p5"/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"/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5"/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5"/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5"/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5"/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5"/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"/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40" name="Google Shape;340;p5"/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5"/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5"/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5"/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5"/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5"/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"/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5"/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48" name="Google Shape;348;p5"/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5"/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5"/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5"/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5"/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"/>
          <p:cNvSpPr txBox="1"/>
          <p:nvPr/>
        </p:nvSpPr>
        <p:spPr>
          <a:xfrm rot="-5400000">
            <a:off x="-645779" y="3044281"/>
            <a:ext cx="277813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50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1400" name="Google Shape;1400;p50"/>
          <p:cNvSpPr/>
          <p:nvPr/>
        </p:nvSpPr>
        <p:spPr>
          <a:xfrm>
            <a:off x="2503206" y="1484703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50"/>
          <p:cNvSpPr/>
          <p:nvPr/>
        </p:nvSpPr>
        <p:spPr>
          <a:xfrm>
            <a:off x="3350348" y="1528991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50"/>
          <p:cNvSpPr/>
          <p:nvPr/>
        </p:nvSpPr>
        <p:spPr>
          <a:xfrm>
            <a:off x="5067778" y="1514157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50"/>
          <p:cNvSpPr/>
          <p:nvPr/>
        </p:nvSpPr>
        <p:spPr>
          <a:xfrm>
            <a:off x="4188333" y="1525911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50"/>
          <p:cNvSpPr/>
          <p:nvPr/>
        </p:nvSpPr>
        <p:spPr>
          <a:xfrm rot="-2700000">
            <a:off x="5913102" y="2549284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50"/>
          <p:cNvSpPr/>
          <p:nvPr/>
        </p:nvSpPr>
        <p:spPr>
          <a:xfrm>
            <a:off x="6633154" y="1518292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50"/>
          <p:cNvSpPr/>
          <p:nvPr/>
        </p:nvSpPr>
        <p:spPr>
          <a:xfrm>
            <a:off x="8349775" y="1613925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50"/>
          <p:cNvSpPr/>
          <p:nvPr/>
        </p:nvSpPr>
        <p:spPr>
          <a:xfrm>
            <a:off x="5975156" y="1506389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50"/>
          <p:cNvSpPr/>
          <p:nvPr/>
        </p:nvSpPr>
        <p:spPr>
          <a:xfrm>
            <a:off x="7532648" y="1507406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50"/>
          <p:cNvSpPr/>
          <p:nvPr/>
        </p:nvSpPr>
        <p:spPr>
          <a:xfrm>
            <a:off x="9252881" y="1560096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0" name="Google Shape;1410;p50"/>
          <p:cNvGrpSpPr/>
          <p:nvPr/>
        </p:nvGrpSpPr>
        <p:grpSpPr>
          <a:xfrm>
            <a:off x="6760940" y="2503242"/>
            <a:ext cx="344634" cy="584983"/>
            <a:chOff x="1960331" y="2060848"/>
            <a:chExt cx="2028872" cy="3463828"/>
          </a:xfrm>
        </p:grpSpPr>
        <p:sp>
          <p:nvSpPr>
            <p:cNvPr id="1411" name="Google Shape;1411;p50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50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50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50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5" name="Google Shape;1415;p50"/>
          <p:cNvSpPr/>
          <p:nvPr/>
        </p:nvSpPr>
        <p:spPr>
          <a:xfrm>
            <a:off x="7691028" y="2503242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50"/>
          <p:cNvSpPr/>
          <p:nvPr/>
        </p:nvSpPr>
        <p:spPr>
          <a:xfrm>
            <a:off x="4202313" y="2490871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50"/>
          <p:cNvSpPr/>
          <p:nvPr/>
        </p:nvSpPr>
        <p:spPr>
          <a:xfrm>
            <a:off x="5039654" y="2503213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8" name="Google Shape;1418;p50"/>
          <p:cNvGrpSpPr/>
          <p:nvPr/>
        </p:nvGrpSpPr>
        <p:grpSpPr>
          <a:xfrm>
            <a:off x="3364327" y="2450581"/>
            <a:ext cx="528975" cy="594844"/>
            <a:chOff x="4835382" y="-161249"/>
            <a:chExt cx="3078656" cy="3462027"/>
          </a:xfrm>
        </p:grpSpPr>
        <p:sp>
          <p:nvSpPr>
            <p:cNvPr id="1419" name="Google Shape;1419;p50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50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1" name="Google Shape;1421;p50"/>
          <p:cNvSpPr/>
          <p:nvPr/>
        </p:nvSpPr>
        <p:spPr>
          <a:xfrm>
            <a:off x="2543398" y="2520963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50"/>
          <p:cNvSpPr/>
          <p:nvPr/>
        </p:nvSpPr>
        <p:spPr>
          <a:xfrm>
            <a:off x="8339992" y="2503242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50"/>
          <p:cNvSpPr/>
          <p:nvPr/>
        </p:nvSpPr>
        <p:spPr>
          <a:xfrm>
            <a:off x="2581956" y="3645147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50"/>
          <p:cNvSpPr/>
          <p:nvPr/>
        </p:nvSpPr>
        <p:spPr>
          <a:xfrm>
            <a:off x="9130320" y="2503242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50"/>
          <p:cNvSpPr/>
          <p:nvPr/>
        </p:nvSpPr>
        <p:spPr>
          <a:xfrm>
            <a:off x="3380708" y="3645147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50"/>
          <p:cNvSpPr/>
          <p:nvPr/>
        </p:nvSpPr>
        <p:spPr>
          <a:xfrm>
            <a:off x="5918890" y="3662637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50"/>
          <p:cNvSpPr/>
          <p:nvPr/>
        </p:nvSpPr>
        <p:spPr>
          <a:xfrm>
            <a:off x="5054394" y="3700338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50"/>
          <p:cNvSpPr/>
          <p:nvPr/>
        </p:nvSpPr>
        <p:spPr>
          <a:xfrm>
            <a:off x="4204404" y="3663401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50"/>
          <p:cNvSpPr/>
          <p:nvPr/>
        </p:nvSpPr>
        <p:spPr>
          <a:xfrm rot="2942052">
            <a:off x="6711405" y="3663983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50"/>
          <p:cNvSpPr/>
          <p:nvPr/>
        </p:nvSpPr>
        <p:spPr>
          <a:xfrm flipH="1" rot="-2675106">
            <a:off x="4371962" y="4696129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50"/>
          <p:cNvSpPr/>
          <p:nvPr/>
        </p:nvSpPr>
        <p:spPr>
          <a:xfrm>
            <a:off x="9228732" y="3645147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50"/>
          <p:cNvSpPr/>
          <p:nvPr/>
        </p:nvSpPr>
        <p:spPr>
          <a:xfrm>
            <a:off x="7511067" y="3645147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50"/>
          <p:cNvSpPr/>
          <p:nvPr/>
        </p:nvSpPr>
        <p:spPr>
          <a:xfrm>
            <a:off x="8350136" y="3645147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50"/>
          <p:cNvSpPr/>
          <p:nvPr/>
        </p:nvSpPr>
        <p:spPr>
          <a:xfrm rot="10800000">
            <a:off x="3370947" y="4749109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50"/>
          <p:cNvSpPr/>
          <p:nvPr/>
        </p:nvSpPr>
        <p:spPr>
          <a:xfrm rot="10800000">
            <a:off x="6782655" y="4733453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50"/>
          <p:cNvSpPr/>
          <p:nvPr/>
        </p:nvSpPr>
        <p:spPr>
          <a:xfrm>
            <a:off x="5050282" y="4872317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50"/>
          <p:cNvSpPr/>
          <p:nvPr/>
        </p:nvSpPr>
        <p:spPr>
          <a:xfrm>
            <a:off x="9134006" y="4774231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50"/>
          <p:cNvSpPr/>
          <p:nvPr/>
        </p:nvSpPr>
        <p:spPr>
          <a:xfrm flipH="1" rot="-5400000">
            <a:off x="7515082" y="5702367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50"/>
          <p:cNvSpPr/>
          <p:nvPr/>
        </p:nvSpPr>
        <p:spPr>
          <a:xfrm>
            <a:off x="5967429" y="4812126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50"/>
          <p:cNvSpPr/>
          <p:nvPr/>
        </p:nvSpPr>
        <p:spPr>
          <a:xfrm>
            <a:off x="7511067" y="4879254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50"/>
          <p:cNvSpPr/>
          <p:nvPr/>
        </p:nvSpPr>
        <p:spPr>
          <a:xfrm rot="2160000">
            <a:off x="8369168" y="4749109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50"/>
          <p:cNvSpPr/>
          <p:nvPr/>
        </p:nvSpPr>
        <p:spPr>
          <a:xfrm>
            <a:off x="2549686" y="4749109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50"/>
          <p:cNvSpPr/>
          <p:nvPr/>
        </p:nvSpPr>
        <p:spPr>
          <a:xfrm>
            <a:off x="3355622" y="5708897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50"/>
          <p:cNvSpPr/>
          <p:nvPr/>
        </p:nvSpPr>
        <p:spPr>
          <a:xfrm>
            <a:off x="2508613" y="5708897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50"/>
          <p:cNvSpPr/>
          <p:nvPr/>
        </p:nvSpPr>
        <p:spPr>
          <a:xfrm>
            <a:off x="5043598" y="5708897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50"/>
          <p:cNvSpPr/>
          <p:nvPr/>
        </p:nvSpPr>
        <p:spPr>
          <a:xfrm>
            <a:off x="4193608" y="5708897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50"/>
          <p:cNvSpPr/>
          <p:nvPr/>
        </p:nvSpPr>
        <p:spPr>
          <a:xfrm>
            <a:off x="5908983" y="5698349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50"/>
          <p:cNvSpPr/>
          <p:nvPr/>
        </p:nvSpPr>
        <p:spPr>
          <a:xfrm>
            <a:off x="6698448" y="5734839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50"/>
          <p:cNvSpPr/>
          <p:nvPr/>
        </p:nvSpPr>
        <p:spPr>
          <a:xfrm>
            <a:off x="9161326" y="5698349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50"/>
          <p:cNvSpPr/>
          <p:nvPr/>
        </p:nvSpPr>
        <p:spPr>
          <a:xfrm>
            <a:off x="8431541" y="5699416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51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1456" name="Google Shape;1456;p51"/>
          <p:cNvSpPr/>
          <p:nvPr/>
        </p:nvSpPr>
        <p:spPr>
          <a:xfrm rot="10800000">
            <a:off x="6290269" y="4560813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p51"/>
          <p:cNvSpPr/>
          <p:nvPr/>
        </p:nvSpPr>
        <p:spPr>
          <a:xfrm>
            <a:off x="6853875" y="4640167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51"/>
          <p:cNvSpPr/>
          <p:nvPr/>
        </p:nvSpPr>
        <p:spPr>
          <a:xfrm rot="-5400000">
            <a:off x="2777643" y="3584944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51"/>
          <p:cNvSpPr/>
          <p:nvPr/>
        </p:nvSpPr>
        <p:spPr>
          <a:xfrm>
            <a:off x="7893469" y="3559121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51"/>
          <p:cNvSpPr/>
          <p:nvPr/>
        </p:nvSpPr>
        <p:spPr>
          <a:xfrm>
            <a:off x="8523275" y="4698132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51"/>
          <p:cNvSpPr/>
          <p:nvPr/>
        </p:nvSpPr>
        <p:spPr>
          <a:xfrm>
            <a:off x="8670606" y="3592462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51"/>
          <p:cNvSpPr/>
          <p:nvPr/>
        </p:nvSpPr>
        <p:spPr>
          <a:xfrm>
            <a:off x="9416552" y="5603345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51"/>
          <p:cNvSpPr/>
          <p:nvPr/>
        </p:nvSpPr>
        <p:spPr>
          <a:xfrm>
            <a:off x="9391274" y="2591392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51"/>
          <p:cNvSpPr/>
          <p:nvPr/>
        </p:nvSpPr>
        <p:spPr>
          <a:xfrm>
            <a:off x="7872420" y="5604764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51"/>
          <p:cNvSpPr/>
          <p:nvPr/>
        </p:nvSpPr>
        <p:spPr>
          <a:xfrm rot="9900000">
            <a:off x="8627245" y="1485560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51"/>
          <p:cNvSpPr/>
          <p:nvPr/>
        </p:nvSpPr>
        <p:spPr>
          <a:xfrm>
            <a:off x="2664636" y="4616701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51"/>
          <p:cNvSpPr/>
          <p:nvPr/>
        </p:nvSpPr>
        <p:spPr>
          <a:xfrm>
            <a:off x="7184693" y="3591179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51"/>
          <p:cNvSpPr/>
          <p:nvPr/>
        </p:nvSpPr>
        <p:spPr>
          <a:xfrm>
            <a:off x="3583075" y="4659488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51"/>
          <p:cNvSpPr/>
          <p:nvPr/>
        </p:nvSpPr>
        <p:spPr>
          <a:xfrm>
            <a:off x="6734790" y="1499319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51"/>
          <p:cNvSpPr/>
          <p:nvPr/>
        </p:nvSpPr>
        <p:spPr>
          <a:xfrm>
            <a:off x="7675966" y="1466253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51"/>
          <p:cNvSpPr/>
          <p:nvPr/>
        </p:nvSpPr>
        <p:spPr>
          <a:xfrm>
            <a:off x="9542975" y="1422661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51"/>
          <p:cNvSpPr/>
          <p:nvPr/>
        </p:nvSpPr>
        <p:spPr>
          <a:xfrm>
            <a:off x="4512115" y="4702239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51"/>
          <p:cNvSpPr/>
          <p:nvPr/>
        </p:nvSpPr>
        <p:spPr>
          <a:xfrm>
            <a:off x="3555407" y="370126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4" name="Google Shape;1474;p51"/>
          <p:cNvSpPr/>
          <p:nvPr/>
        </p:nvSpPr>
        <p:spPr>
          <a:xfrm>
            <a:off x="4462729" y="370126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51"/>
          <p:cNvSpPr/>
          <p:nvPr/>
        </p:nvSpPr>
        <p:spPr>
          <a:xfrm>
            <a:off x="5370051" y="370126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51"/>
          <p:cNvSpPr/>
          <p:nvPr/>
        </p:nvSpPr>
        <p:spPr>
          <a:xfrm>
            <a:off x="6277371" y="370126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51"/>
          <p:cNvSpPr/>
          <p:nvPr/>
        </p:nvSpPr>
        <p:spPr>
          <a:xfrm rot="8100000">
            <a:off x="9476028" y="3640975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51"/>
          <p:cNvSpPr/>
          <p:nvPr/>
        </p:nvSpPr>
        <p:spPr>
          <a:xfrm>
            <a:off x="4191939" y="2495208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51"/>
          <p:cNvSpPr/>
          <p:nvPr/>
        </p:nvSpPr>
        <p:spPr>
          <a:xfrm>
            <a:off x="5151783" y="2494681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51"/>
          <p:cNvSpPr/>
          <p:nvPr/>
        </p:nvSpPr>
        <p:spPr>
          <a:xfrm>
            <a:off x="5854652" y="1459665"/>
            <a:ext cx="544275" cy="544275"/>
          </a:xfrm>
          <a:prstGeom prst="heart">
            <a:avLst/>
          </a:pr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51"/>
          <p:cNvSpPr/>
          <p:nvPr/>
        </p:nvSpPr>
        <p:spPr>
          <a:xfrm>
            <a:off x="8720295" y="5635657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51"/>
          <p:cNvSpPr/>
          <p:nvPr/>
        </p:nvSpPr>
        <p:spPr>
          <a:xfrm>
            <a:off x="2660665" y="5690555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51"/>
          <p:cNvSpPr/>
          <p:nvPr/>
        </p:nvSpPr>
        <p:spPr>
          <a:xfrm>
            <a:off x="7083365" y="5635367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51"/>
          <p:cNvSpPr/>
          <p:nvPr/>
        </p:nvSpPr>
        <p:spPr>
          <a:xfrm>
            <a:off x="4381509" y="5667047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51"/>
          <p:cNvSpPr/>
          <p:nvPr/>
        </p:nvSpPr>
        <p:spPr>
          <a:xfrm>
            <a:off x="5357941" y="5603953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51"/>
          <p:cNvSpPr/>
          <p:nvPr/>
        </p:nvSpPr>
        <p:spPr>
          <a:xfrm rot="-2700000">
            <a:off x="3623317" y="5649453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51"/>
          <p:cNvSpPr/>
          <p:nvPr/>
        </p:nvSpPr>
        <p:spPr>
          <a:xfrm>
            <a:off x="6222365" y="5600065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51"/>
          <p:cNvSpPr/>
          <p:nvPr/>
        </p:nvSpPr>
        <p:spPr>
          <a:xfrm>
            <a:off x="2874065" y="1400868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51"/>
          <p:cNvSpPr/>
          <p:nvPr/>
        </p:nvSpPr>
        <p:spPr>
          <a:xfrm rot="10800000">
            <a:off x="3461228" y="1397812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51"/>
          <p:cNvSpPr/>
          <p:nvPr/>
        </p:nvSpPr>
        <p:spPr>
          <a:xfrm>
            <a:off x="4110228" y="1490515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51"/>
          <p:cNvSpPr/>
          <p:nvPr/>
        </p:nvSpPr>
        <p:spPr>
          <a:xfrm>
            <a:off x="4986737" y="1452450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51"/>
          <p:cNvSpPr/>
          <p:nvPr/>
        </p:nvSpPr>
        <p:spPr>
          <a:xfrm>
            <a:off x="5979045" y="2555156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51"/>
          <p:cNvSpPr/>
          <p:nvPr/>
        </p:nvSpPr>
        <p:spPr>
          <a:xfrm>
            <a:off x="3500132" y="2554033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51"/>
          <p:cNvSpPr/>
          <p:nvPr/>
        </p:nvSpPr>
        <p:spPr>
          <a:xfrm>
            <a:off x="6829340" y="2554033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51"/>
          <p:cNvSpPr/>
          <p:nvPr/>
        </p:nvSpPr>
        <p:spPr>
          <a:xfrm>
            <a:off x="8549274" y="2550321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51"/>
          <p:cNvSpPr/>
          <p:nvPr/>
        </p:nvSpPr>
        <p:spPr>
          <a:xfrm>
            <a:off x="9377503" y="4696347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51"/>
          <p:cNvSpPr/>
          <p:nvPr/>
        </p:nvSpPr>
        <p:spPr>
          <a:xfrm>
            <a:off x="2841635" y="2419123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51"/>
          <p:cNvSpPr/>
          <p:nvPr/>
        </p:nvSpPr>
        <p:spPr>
          <a:xfrm>
            <a:off x="7627635" y="2577471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51"/>
          <p:cNvSpPr/>
          <p:nvPr/>
        </p:nvSpPr>
        <p:spPr>
          <a:xfrm>
            <a:off x="5470435" y="4664011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51"/>
          <p:cNvSpPr/>
          <p:nvPr/>
        </p:nvSpPr>
        <p:spPr>
          <a:xfrm>
            <a:off x="7726243" y="4631306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4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52"/>
          <p:cNvSpPr txBox="1"/>
          <p:nvPr>
            <p:ph idx="1" type="body"/>
          </p:nvPr>
        </p:nvSpPr>
        <p:spPr>
          <a:xfrm>
            <a:off x="485453" y="33311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D</a:t>
            </a:r>
            <a:endParaRPr/>
          </a:p>
        </p:txBody>
      </p:sp>
      <p:sp>
        <p:nvSpPr>
          <p:cNvPr id="1506" name="Google Shape;1506;p52"/>
          <p:cNvSpPr/>
          <p:nvPr/>
        </p:nvSpPr>
        <p:spPr>
          <a:xfrm rot="10800000">
            <a:off x="6925450" y="4706493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52"/>
          <p:cNvSpPr/>
          <p:nvPr/>
        </p:nvSpPr>
        <p:spPr>
          <a:xfrm>
            <a:off x="7489056" y="4785847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52"/>
          <p:cNvSpPr/>
          <p:nvPr/>
        </p:nvSpPr>
        <p:spPr>
          <a:xfrm rot="-5400000">
            <a:off x="3412824" y="3730624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52"/>
          <p:cNvSpPr/>
          <p:nvPr/>
        </p:nvSpPr>
        <p:spPr>
          <a:xfrm>
            <a:off x="8528650" y="3704801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52"/>
          <p:cNvSpPr/>
          <p:nvPr/>
        </p:nvSpPr>
        <p:spPr>
          <a:xfrm>
            <a:off x="9158456" y="4843812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52"/>
          <p:cNvSpPr/>
          <p:nvPr/>
        </p:nvSpPr>
        <p:spPr>
          <a:xfrm>
            <a:off x="9305787" y="3738142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52"/>
          <p:cNvSpPr/>
          <p:nvPr/>
        </p:nvSpPr>
        <p:spPr>
          <a:xfrm>
            <a:off x="10051733" y="5749025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52"/>
          <p:cNvSpPr/>
          <p:nvPr/>
        </p:nvSpPr>
        <p:spPr>
          <a:xfrm>
            <a:off x="10026455" y="2737072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52"/>
          <p:cNvSpPr/>
          <p:nvPr/>
        </p:nvSpPr>
        <p:spPr>
          <a:xfrm>
            <a:off x="8507601" y="5750444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52"/>
          <p:cNvSpPr/>
          <p:nvPr/>
        </p:nvSpPr>
        <p:spPr>
          <a:xfrm rot="9900000">
            <a:off x="9262426" y="1631240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52"/>
          <p:cNvSpPr/>
          <p:nvPr/>
        </p:nvSpPr>
        <p:spPr>
          <a:xfrm>
            <a:off x="3299817" y="4762381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52"/>
          <p:cNvSpPr/>
          <p:nvPr/>
        </p:nvSpPr>
        <p:spPr>
          <a:xfrm>
            <a:off x="7819874" y="3736859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52"/>
          <p:cNvSpPr/>
          <p:nvPr/>
        </p:nvSpPr>
        <p:spPr>
          <a:xfrm>
            <a:off x="4218256" y="4805168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52"/>
          <p:cNvSpPr/>
          <p:nvPr/>
        </p:nvSpPr>
        <p:spPr>
          <a:xfrm>
            <a:off x="7369971" y="1644999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52"/>
          <p:cNvSpPr/>
          <p:nvPr/>
        </p:nvSpPr>
        <p:spPr>
          <a:xfrm>
            <a:off x="8311147" y="1611933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52"/>
          <p:cNvSpPr/>
          <p:nvPr/>
        </p:nvSpPr>
        <p:spPr>
          <a:xfrm>
            <a:off x="10178156" y="1568341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52"/>
          <p:cNvSpPr/>
          <p:nvPr/>
        </p:nvSpPr>
        <p:spPr>
          <a:xfrm>
            <a:off x="5147296" y="4847919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52"/>
          <p:cNvSpPr/>
          <p:nvPr/>
        </p:nvSpPr>
        <p:spPr>
          <a:xfrm>
            <a:off x="4190588" y="384694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52"/>
          <p:cNvSpPr/>
          <p:nvPr/>
        </p:nvSpPr>
        <p:spPr>
          <a:xfrm>
            <a:off x="5097910" y="384694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52"/>
          <p:cNvSpPr/>
          <p:nvPr/>
        </p:nvSpPr>
        <p:spPr>
          <a:xfrm>
            <a:off x="6005232" y="384694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52"/>
          <p:cNvSpPr/>
          <p:nvPr/>
        </p:nvSpPr>
        <p:spPr>
          <a:xfrm>
            <a:off x="6912552" y="3846943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52"/>
          <p:cNvSpPr/>
          <p:nvPr/>
        </p:nvSpPr>
        <p:spPr>
          <a:xfrm rot="8100000">
            <a:off x="10111209" y="3786655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52"/>
          <p:cNvSpPr/>
          <p:nvPr/>
        </p:nvSpPr>
        <p:spPr>
          <a:xfrm>
            <a:off x="4827120" y="2640888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52"/>
          <p:cNvSpPr/>
          <p:nvPr/>
        </p:nvSpPr>
        <p:spPr>
          <a:xfrm>
            <a:off x="5786964" y="2640361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52"/>
          <p:cNvSpPr/>
          <p:nvPr/>
        </p:nvSpPr>
        <p:spPr>
          <a:xfrm>
            <a:off x="6489833" y="1605345"/>
            <a:ext cx="544275" cy="544275"/>
          </a:xfrm>
          <a:prstGeom prst="hear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52"/>
          <p:cNvSpPr/>
          <p:nvPr/>
        </p:nvSpPr>
        <p:spPr>
          <a:xfrm>
            <a:off x="9355476" y="5781337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52"/>
          <p:cNvSpPr/>
          <p:nvPr/>
        </p:nvSpPr>
        <p:spPr>
          <a:xfrm>
            <a:off x="3295846" y="5836235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52"/>
          <p:cNvSpPr/>
          <p:nvPr/>
        </p:nvSpPr>
        <p:spPr>
          <a:xfrm>
            <a:off x="7718546" y="5781047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52"/>
          <p:cNvSpPr/>
          <p:nvPr/>
        </p:nvSpPr>
        <p:spPr>
          <a:xfrm>
            <a:off x="5016690" y="5812727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52"/>
          <p:cNvSpPr/>
          <p:nvPr/>
        </p:nvSpPr>
        <p:spPr>
          <a:xfrm>
            <a:off x="5993122" y="5749633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52"/>
          <p:cNvSpPr/>
          <p:nvPr/>
        </p:nvSpPr>
        <p:spPr>
          <a:xfrm rot="-2700000">
            <a:off x="4258498" y="5795133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52"/>
          <p:cNvSpPr/>
          <p:nvPr/>
        </p:nvSpPr>
        <p:spPr>
          <a:xfrm>
            <a:off x="6857546" y="5745745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52"/>
          <p:cNvSpPr/>
          <p:nvPr/>
        </p:nvSpPr>
        <p:spPr>
          <a:xfrm>
            <a:off x="3509246" y="1546548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52"/>
          <p:cNvSpPr/>
          <p:nvPr/>
        </p:nvSpPr>
        <p:spPr>
          <a:xfrm rot="10800000">
            <a:off x="4096409" y="1543492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52"/>
          <p:cNvSpPr/>
          <p:nvPr/>
        </p:nvSpPr>
        <p:spPr>
          <a:xfrm>
            <a:off x="4745409" y="1636195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52"/>
          <p:cNvSpPr/>
          <p:nvPr/>
        </p:nvSpPr>
        <p:spPr>
          <a:xfrm>
            <a:off x="5621918" y="1598130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52"/>
          <p:cNvSpPr/>
          <p:nvPr/>
        </p:nvSpPr>
        <p:spPr>
          <a:xfrm>
            <a:off x="6614226" y="2700836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52"/>
          <p:cNvSpPr/>
          <p:nvPr/>
        </p:nvSpPr>
        <p:spPr>
          <a:xfrm>
            <a:off x="4135313" y="2699713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52"/>
          <p:cNvSpPr/>
          <p:nvPr/>
        </p:nvSpPr>
        <p:spPr>
          <a:xfrm>
            <a:off x="7464521" y="2699713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52"/>
          <p:cNvSpPr/>
          <p:nvPr/>
        </p:nvSpPr>
        <p:spPr>
          <a:xfrm>
            <a:off x="9184455" y="2696001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52"/>
          <p:cNvSpPr/>
          <p:nvPr/>
        </p:nvSpPr>
        <p:spPr>
          <a:xfrm>
            <a:off x="10012684" y="4842027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52"/>
          <p:cNvSpPr/>
          <p:nvPr/>
        </p:nvSpPr>
        <p:spPr>
          <a:xfrm>
            <a:off x="3476816" y="2564803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52"/>
          <p:cNvSpPr/>
          <p:nvPr/>
        </p:nvSpPr>
        <p:spPr>
          <a:xfrm>
            <a:off x="8262816" y="2723151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52"/>
          <p:cNvSpPr/>
          <p:nvPr/>
        </p:nvSpPr>
        <p:spPr>
          <a:xfrm>
            <a:off x="6105616" y="4809691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52"/>
          <p:cNvSpPr/>
          <p:nvPr/>
        </p:nvSpPr>
        <p:spPr>
          <a:xfrm>
            <a:off x="8361424" y="4776986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"/>
          <p:cNvSpPr txBox="1"/>
          <p:nvPr>
            <p:ph idx="1" type="body"/>
          </p:nvPr>
        </p:nvSpPr>
        <p:spPr>
          <a:xfrm>
            <a:off x="262798" y="158662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359" name="Google Shape;359;p6"/>
          <p:cNvSpPr/>
          <p:nvPr/>
        </p:nvSpPr>
        <p:spPr>
          <a:xfrm>
            <a:off x="0" y="3018971"/>
            <a:ext cx="12192000" cy="1032697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6"/>
          <p:cNvSpPr/>
          <p:nvPr/>
        </p:nvSpPr>
        <p:spPr>
          <a:xfrm>
            <a:off x="0" y="4040244"/>
            <a:ext cx="12192000" cy="2817753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" name="Google Shape;361;p6"/>
          <p:cNvGrpSpPr/>
          <p:nvPr/>
        </p:nvGrpSpPr>
        <p:grpSpPr>
          <a:xfrm>
            <a:off x="764237" y="5563697"/>
            <a:ext cx="1645920" cy="924724"/>
            <a:chOff x="881863" y="6139209"/>
            <a:chExt cx="1645920" cy="924724"/>
          </a:xfrm>
        </p:grpSpPr>
        <p:sp>
          <p:nvSpPr>
            <p:cNvPr id="362" name="Google Shape;362;p6"/>
            <p:cNvSpPr txBox="1"/>
            <p:nvPr/>
          </p:nvSpPr>
          <p:spPr>
            <a:xfrm>
              <a:off x="881863" y="6694601"/>
              <a:ext cx="1645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1099529" y="6139209"/>
              <a:ext cx="121058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$130</a:t>
              </a:r>
              <a:endParaRPr/>
            </a:p>
          </p:txBody>
        </p:sp>
      </p:grpSp>
      <p:grpSp>
        <p:nvGrpSpPr>
          <p:cNvPr id="364" name="Google Shape;364;p6"/>
          <p:cNvGrpSpPr/>
          <p:nvPr/>
        </p:nvGrpSpPr>
        <p:grpSpPr>
          <a:xfrm>
            <a:off x="2875003" y="5563697"/>
            <a:ext cx="1645920" cy="924724"/>
            <a:chOff x="3314429" y="6139209"/>
            <a:chExt cx="1645920" cy="924724"/>
          </a:xfrm>
        </p:grpSpPr>
        <p:sp>
          <p:nvSpPr>
            <p:cNvPr id="365" name="Google Shape;365;p6"/>
            <p:cNvSpPr txBox="1"/>
            <p:nvPr/>
          </p:nvSpPr>
          <p:spPr>
            <a:xfrm>
              <a:off x="3314429" y="6694601"/>
              <a:ext cx="1645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3532095" y="6139209"/>
              <a:ext cx="12105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$200</a:t>
              </a:r>
              <a:endParaRPr/>
            </a:p>
          </p:txBody>
        </p:sp>
      </p:grpSp>
      <p:grpSp>
        <p:nvGrpSpPr>
          <p:cNvPr id="367" name="Google Shape;367;p6"/>
          <p:cNvGrpSpPr/>
          <p:nvPr/>
        </p:nvGrpSpPr>
        <p:grpSpPr>
          <a:xfrm>
            <a:off x="4985769" y="5563697"/>
            <a:ext cx="1645920" cy="924724"/>
            <a:chOff x="5746994" y="6139209"/>
            <a:chExt cx="1645920" cy="924724"/>
          </a:xfrm>
        </p:grpSpPr>
        <p:sp>
          <p:nvSpPr>
            <p:cNvPr id="368" name="Google Shape;368;p6"/>
            <p:cNvSpPr txBox="1"/>
            <p:nvPr/>
          </p:nvSpPr>
          <p:spPr>
            <a:xfrm>
              <a:off x="5746994" y="6694601"/>
              <a:ext cx="1645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6"/>
            <p:cNvSpPr/>
            <p:nvPr/>
          </p:nvSpPr>
          <p:spPr>
            <a:xfrm>
              <a:off x="6092901" y="6139209"/>
              <a:ext cx="95410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$80</a:t>
              </a:r>
              <a:endParaRPr/>
            </a:p>
          </p:txBody>
        </p:sp>
      </p:grpSp>
      <p:sp>
        <p:nvSpPr>
          <p:cNvPr id="370" name="Google Shape;370;p6"/>
          <p:cNvSpPr txBox="1"/>
          <p:nvPr/>
        </p:nvSpPr>
        <p:spPr>
          <a:xfrm>
            <a:off x="723150" y="4324109"/>
            <a:ext cx="60381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6"/>
          <p:cNvSpPr txBox="1"/>
          <p:nvPr/>
        </p:nvSpPr>
        <p:spPr>
          <a:xfrm>
            <a:off x="723150" y="4892218"/>
            <a:ext cx="60381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6"/>
          <p:cNvSpPr txBox="1"/>
          <p:nvPr/>
        </p:nvSpPr>
        <p:spPr>
          <a:xfrm>
            <a:off x="8974774" y="4223726"/>
            <a:ext cx="2772281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373" name="Google Shape;373;p6"/>
          <p:cNvSpPr/>
          <p:nvPr/>
        </p:nvSpPr>
        <p:spPr>
          <a:xfrm>
            <a:off x="290955" y="3367734"/>
            <a:ext cx="3803073" cy="19116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6"/>
          <p:cNvSpPr/>
          <p:nvPr/>
        </p:nvSpPr>
        <p:spPr>
          <a:xfrm>
            <a:off x="5084382" y="3338438"/>
            <a:ext cx="3803073" cy="19116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6"/>
          <p:cNvSpPr/>
          <p:nvPr/>
        </p:nvSpPr>
        <p:spPr>
          <a:xfrm>
            <a:off x="10512936" y="3305908"/>
            <a:ext cx="3803073" cy="19116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87455" y="777571"/>
            <a:ext cx="1975840" cy="2401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8994" y="1227567"/>
            <a:ext cx="2244031" cy="1936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"/>
          <p:cNvSpPr/>
          <p:nvPr/>
        </p:nvSpPr>
        <p:spPr>
          <a:xfrm>
            <a:off x="1" y="0"/>
            <a:ext cx="7129848" cy="6858000"/>
          </a:xfrm>
          <a:custGeom>
            <a:rect b="b" l="l" r="r" t="t"/>
            <a:pathLst>
              <a:path extrusionOk="0" h="6858000" w="10856253">
                <a:moveTo>
                  <a:pt x="0" y="0"/>
                </a:moveTo>
                <a:lnTo>
                  <a:pt x="5486400" y="0"/>
                </a:lnTo>
                <a:lnTo>
                  <a:pt x="10856253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595757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"/>
          <p:cNvSpPr txBox="1"/>
          <p:nvPr/>
        </p:nvSpPr>
        <p:spPr>
          <a:xfrm>
            <a:off x="714470" y="4680403"/>
            <a:ext cx="4253546" cy="769441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384" name="Google Shape;384;p7"/>
          <p:cNvSpPr txBox="1"/>
          <p:nvPr/>
        </p:nvSpPr>
        <p:spPr>
          <a:xfrm>
            <a:off x="714470" y="5327565"/>
            <a:ext cx="4253546" cy="584775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7"/>
          <p:cNvSpPr txBox="1"/>
          <p:nvPr/>
        </p:nvSpPr>
        <p:spPr>
          <a:xfrm>
            <a:off x="714470" y="5892033"/>
            <a:ext cx="4253545" cy="307777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PHOTOS.   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7"/>
          <p:cNvSpPr txBox="1"/>
          <p:nvPr/>
        </p:nvSpPr>
        <p:spPr>
          <a:xfrm>
            <a:off x="714470" y="2975320"/>
            <a:ext cx="3287661" cy="1384995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387" name="Google Shape;387;p7"/>
          <p:cNvSpPr txBox="1"/>
          <p:nvPr/>
        </p:nvSpPr>
        <p:spPr>
          <a:xfrm>
            <a:off x="714470" y="320088"/>
            <a:ext cx="2840771" cy="2554545"/>
          </a:xfrm>
          <a:prstGeom prst="rect">
            <a:avLst/>
          </a:prstGeom>
          <a:solidFill>
            <a:srgbClr val="E3A26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Google Shape;38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69572" y="3675608"/>
            <a:ext cx="6848273" cy="3040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8"/>
          <p:cNvSpPr txBox="1"/>
          <p:nvPr>
            <p:ph idx="1" type="body"/>
          </p:nvPr>
        </p:nvSpPr>
        <p:spPr>
          <a:xfrm>
            <a:off x="619125" y="528638"/>
            <a:ext cx="11572875" cy="839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394" name="Google Shape;394;p8"/>
          <p:cNvGrpSpPr/>
          <p:nvPr/>
        </p:nvGrpSpPr>
        <p:grpSpPr>
          <a:xfrm>
            <a:off x="0" y="3675185"/>
            <a:ext cx="8641143" cy="2430270"/>
            <a:chOff x="-2224453" y="3596782"/>
            <a:chExt cx="8641143" cy="2430270"/>
          </a:xfrm>
        </p:grpSpPr>
        <p:sp>
          <p:nvSpPr>
            <p:cNvPr id="395" name="Google Shape;395;p8"/>
            <p:cNvSpPr/>
            <p:nvPr/>
          </p:nvSpPr>
          <p:spPr>
            <a:xfrm>
              <a:off x="-2224453" y="3596782"/>
              <a:ext cx="7520353" cy="766800"/>
            </a:xfrm>
            <a:prstGeom prst="rect">
              <a:avLst/>
            </a:prstGeom>
            <a:solidFill>
              <a:srgbClr val="E3A2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4904522" y="3596782"/>
              <a:ext cx="1512168" cy="2430270"/>
            </a:xfrm>
            <a:custGeom>
              <a:rect b="b" l="l" r="r" t="t"/>
              <a:pathLst>
                <a:path extrusionOk="0" h="2430270" w="1512168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rgbClr val="E3A2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8"/>
          <p:cNvGrpSpPr/>
          <p:nvPr/>
        </p:nvGrpSpPr>
        <p:grpSpPr>
          <a:xfrm>
            <a:off x="8875051" y="2754439"/>
            <a:ext cx="2304256" cy="682224"/>
            <a:chOff x="6631768" y="2037152"/>
            <a:chExt cx="2304256" cy="682224"/>
          </a:xfrm>
        </p:grpSpPr>
        <p:sp>
          <p:nvSpPr>
            <p:cNvPr id="398" name="Google Shape;398;p8"/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8"/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8"/>
          <p:cNvGrpSpPr/>
          <p:nvPr/>
        </p:nvGrpSpPr>
        <p:grpSpPr>
          <a:xfrm>
            <a:off x="7551355" y="1898953"/>
            <a:ext cx="4640644" cy="2430270"/>
            <a:chOff x="5775310" y="1820550"/>
            <a:chExt cx="4640644" cy="2430270"/>
          </a:xfrm>
        </p:grpSpPr>
        <p:sp>
          <p:nvSpPr>
            <p:cNvPr id="401" name="Google Shape;401;p8"/>
            <p:cNvSpPr/>
            <p:nvPr/>
          </p:nvSpPr>
          <p:spPr>
            <a:xfrm>
              <a:off x="6896099" y="3484019"/>
              <a:ext cx="3519855" cy="766800"/>
            </a:xfrm>
            <a:prstGeom prst="rect">
              <a:avLst/>
            </a:pr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rect b="b" l="l" r="r" t="t"/>
              <a:pathLst>
                <a:path extrusionOk="0" h="2430270" w="1512168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rgbClr val="5A49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8"/>
          <p:cNvSpPr txBox="1"/>
          <p:nvPr/>
        </p:nvSpPr>
        <p:spPr>
          <a:xfrm>
            <a:off x="4143989" y="3874520"/>
            <a:ext cx="30963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8"/>
          <p:cNvSpPr txBox="1"/>
          <p:nvPr/>
        </p:nvSpPr>
        <p:spPr>
          <a:xfrm>
            <a:off x="9168189" y="3760825"/>
            <a:ext cx="30963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8"/>
          <p:cNvSpPr txBox="1"/>
          <p:nvPr/>
        </p:nvSpPr>
        <p:spPr>
          <a:xfrm>
            <a:off x="1006272" y="2546213"/>
            <a:ext cx="593387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audience. </a:t>
            </a:r>
            <a:endParaRPr/>
          </a:p>
        </p:txBody>
      </p:sp>
      <p:sp>
        <p:nvSpPr>
          <p:cNvPr id="406" name="Google Shape;406;p8"/>
          <p:cNvSpPr txBox="1"/>
          <p:nvPr/>
        </p:nvSpPr>
        <p:spPr>
          <a:xfrm>
            <a:off x="1006272" y="1899228"/>
            <a:ext cx="59338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b="1" sz="1400">
              <a:solidFill>
                <a:srgbClr val="5A49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8"/>
          <p:cNvSpPr txBox="1"/>
          <p:nvPr/>
        </p:nvSpPr>
        <p:spPr>
          <a:xfrm>
            <a:off x="1006272" y="5188219"/>
            <a:ext cx="593387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audience. </a:t>
            </a:r>
            <a:endParaRPr/>
          </a:p>
        </p:txBody>
      </p:sp>
      <p:sp>
        <p:nvSpPr>
          <p:cNvPr id="408" name="Google Shape;408;p8"/>
          <p:cNvSpPr txBox="1"/>
          <p:nvPr/>
        </p:nvSpPr>
        <p:spPr>
          <a:xfrm>
            <a:off x="1006272" y="4541234"/>
            <a:ext cx="59338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A49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b="1" sz="1400">
              <a:solidFill>
                <a:srgbClr val="5A49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" name="Google Shape;409;p8"/>
          <p:cNvGrpSpPr/>
          <p:nvPr/>
        </p:nvGrpSpPr>
        <p:grpSpPr>
          <a:xfrm>
            <a:off x="8377775" y="4576402"/>
            <a:ext cx="2304256" cy="682224"/>
            <a:chOff x="6631768" y="2037152"/>
            <a:chExt cx="2304256" cy="682224"/>
          </a:xfrm>
        </p:grpSpPr>
        <p:sp>
          <p:nvSpPr>
            <p:cNvPr id="410" name="Google Shape;410;p8"/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8"/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2" name="Google Shape;412;p8"/>
          <p:cNvSpPr/>
          <p:nvPr/>
        </p:nvSpPr>
        <p:spPr>
          <a:xfrm rot="5400000">
            <a:off x="5935270" y="625623"/>
            <a:ext cx="321458" cy="12191999"/>
          </a:xfrm>
          <a:prstGeom prst="rect">
            <a:avLst/>
          </a:prstGeom>
          <a:solidFill>
            <a:srgbClr val="5A49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3" name="Google Shape;4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02443" y="5038161"/>
            <a:ext cx="2340000" cy="15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2321" y="192833"/>
            <a:ext cx="1060122" cy="1057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"/>
          <p:cNvSpPr txBox="1"/>
          <p:nvPr>
            <p:ph idx="1" type="body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420" name="Google Shape;420;p9"/>
          <p:cNvSpPr txBox="1"/>
          <p:nvPr/>
        </p:nvSpPr>
        <p:spPr>
          <a:xfrm>
            <a:off x="765862" y="1800469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1" name="Google Shape;421;p9"/>
          <p:cNvGrpSpPr/>
          <p:nvPr/>
        </p:nvGrpSpPr>
        <p:grpSpPr>
          <a:xfrm>
            <a:off x="1460328" y="1869016"/>
            <a:ext cx="3434878" cy="693904"/>
            <a:chOff x="4355975" y="1331342"/>
            <a:chExt cx="3012728" cy="693904"/>
          </a:xfrm>
        </p:grpSpPr>
        <p:sp>
          <p:nvSpPr>
            <p:cNvPr id="422" name="Google Shape;422;p9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9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4" name="Google Shape;424;p9"/>
          <p:cNvSpPr/>
          <p:nvPr/>
        </p:nvSpPr>
        <p:spPr>
          <a:xfrm>
            <a:off x="1298198" y="1945959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9"/>
          <p:cNvSpPr txBox="1"/>
          <p:nvPr/>
        </p:nvSpPr>
        <p:spPr>
          <a:xfrm>
            <a:off x="765862" y="2958793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9"/>
          <p:cNvGrpSpPr/>
          <p:nvPr/>
        </p:nvGrpSpPr>
        <p:grpSpPr>
          <a:xfrm>
            <a:off x="1460328" y="3027340"/>
            <a:ext cx="3434878" cy="693904"/>
            <a:chOff x="4355975" y="1331342"/>
            <a:chExt cx="3012728" cy="693904"/>
          </a:xfrm>
        </p:grpSpPr>
        <p:sp>
          <p:nvSpPr>
            <p:cNvPr id="427" name="Google Shape;427;p9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9"/>
          <p:cNvSpPr/>
          <p:nvPr/>
        </p:nvSpPr>
        <p:spPr>
          <a:xfrm>
            <a:off x="1298198" y="3104283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9"/>
          <p:cNvSpPr txBox="1"/>
          <p:nvPr/>
        </p:nvSpPr>
        <p:spPr>
          <a:xfrm>
            <a:off x="765862" y="4117117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1" name="Google Shape;431;p9"/>
          <p:cNvGrpSpPr/>
          <p:nvPr/>
        </p:nvGrpSpPr>
        <p:grpSpPr>
          <a:xfrm>
            <a:off x="1460328" y="4201053"/>
            <a:ext cx="3434878" cy="678515"/>
            <a:chOff x="4355975" y="1346731"/>
            <a:chExt cx="3012728" cy="678515"/>
          </a:xfrm>
        </p:grpSpPr>
        <p:sp>
          <p:nvSpPr>
            <p:cNvPr id="432" name="Google Shape;432;p9"/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4" name="Google Shape;434;p9"/>
          <p:cNvSpPr/>
          <p:nvPr/>
        </p:nvSpPr>
        <p:spPr>
          <a:xfrm>
            <a:off x="1298198" y="4262607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9"/>
          <p:cNvSpPr txBox="1"/>
          <p:nvPr/>
        </p:nvSpPr>
        <p:spPr>
          <a:xfrm>
            <a:off x="765862" y="5275439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5400">
              <a:solidFill>
                <a:srgbClr val="E3A2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6" name="Google Shape;436;p9"/>
          <p:cNvGrpSpPr/>
          <p:nvPr/>
        </p:nvGrpSpPr>
        <p:grpSpPr>
          <a:xfrm>
            <a:off x="1460328" y="5343986"/>
            <a:ext cx="3434878" cy="693904"/>
            <a:chOff x="4355975" y="1331342"/>
            <a:chExt cx="3012728" cy="693904"/>
          </a:xfrm>
        </p:grpSpPr>
        <p:sp>
          <p:nvSpPr>
            <p:cNvPr id="437" name="Google Shape;437;p9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9"/>
          <p:cNvSpPr/>
          <p:nvPr/>
        </p:nvSpPr>
        <p:spPr>
          <a:xfrm>
            <a:off x="1298198" y="5420929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9"/>
          <p:cNvSpPr txBox="1"/>
          <p:nvPr/>
        </p:nvSpPr>
        <p:spPr>
          <a:xfrm>
            <a:off x="8131163" y="4069057"/>
            <a:ext cx="373477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Clean</a:t>
            </a:r>
            <a:r>
              <a:rPr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>
                <a:solidFill>
                  <a:srgbClr val="E3A260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r>
              <a:rPr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595757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600">
              <a:solidFill>
                <a:srgbClr val="5957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9"/>
          <p:cNvSpPr/>
          <p:nvPr/>
        </p:nvSpPr>
        <p:spPr>
          <a:xfrm rot="5400000">
            <a:off x="5935270" y="628742"/>
            <a:ext cx="321458" cy="12191999"/>
          </a:xfrm>
          <a:prstGeom prst="rect">
            <a:avLst/>
          </a:prstGeom>
          <a:solidFill>
            <a:srgbClr val="3839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5172" y="3224305"/>
            <a:ext cx="5141880" cy="340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5137" y="200801"/>
            <a:ext cx="3658026" cy="331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ver and End Slide Master">
  <a:themeElements>
    <a:clrScheme name="ALLPPT COLOR 1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 COLOR 1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s Slide Master">
  <a:themeElements>
    <a:clrScheme name="ALLPPT COLOR 1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