
<file path=[Content_Types].xml><?xml version="1.0" encoding="utf-8"?>
<Types xmlns="http://schemas.openxmlformats.org/package/2006/content-types">
  <Default ContentType="image/jpeg" Extension="jpg"/>
  <Default ContentType="application/vnd.openxmlformats-officedocument.spreadsheetml.sheet" Extension="xlsx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ms-office.chartcolorstyle+xml" PartName="/ppt/charts/colors1.xml"/>
  <Override ContentType="application/vnd.ms-office.chartcolorstyle+xml" PartName="/ppt/charts/colors2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drawingml.chart+xml" PartName="/ppt/charts/chart3.xml"/>
  <Override ContentType="application/vnd.openxmlformats-officedocument.drawingml.chart+xml" PartName="/ppt/charts/chart2.xml"/>
  <Override ContentType="application/vnd.openxmlformats-officedocument.drawingml.chart+xml" PartName="/ppt/charts/chart7.xml"/>
  <Override ContentType="application/vnd.openxmlformats-officedocument.drawingml.chart+xml" PartName="/ppt/charts/chart5.xml"/>
  <Override ContentType="application/vnd.openxmlformats-officedocument.drawingml.chart+xml" PartName="/ppt/charts/chart4.xml"/>
  <Override ContentType="application/vnd.openxmlformats-officedocument.drawingml.chart+xml" PartName="/ppt/charts/chart6.xml"/>
  <Override ContentType="application/vnd.openxmlformats-officedocument.drawingml.chart+xml" PartName="/ppt/charts/chart1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binary" PartName="/ppt/metadata"/>
  <Override ContentType="application/vnd.openxmlformats-officedocument.presentationml.notesMaster+xml" PartName="/ppt/notesMasters/notesMaster1.xml"/>
  <Override ContentType="application/vnd.ms-office.chartstyle+xml" PartName="/ppt/charts/style1.xml"/>
  <Override ContentType="application/vnd.ms-office.chartstyle+xml" PartName="/ppt/charts/style2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  <p:sldMasterId id="2147483695" r:id="rId6"/>
    <p:sldMasterId id="2147483698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86" r:id="rId39"/>
    <p:sldId id="287" r:id="rId40"/>
    <p:sldId id="288" r:id="rId41"/>
    <p:sldId id="289" r:id="rId42"/>
    <p:sldId id="290" r:id="rId43"/>
    <p:sldId id="291" r:id="rId44"/>
    <p:sldId id="292" r:id="rId45"/>
    <p:sldId id="293" r:id="rId46"/>
    <p:sldId id="294" r:id="rId47"/>
    <p:sldId id="295" r:id="rId48"/>
    <p:sldId id="296" r:id="rId49"/>
    <p:sldId id="297" r:id="rId50"/>
    <p:sldId id="298" r:id="rId51"/>
    <p:sldId id="299" r:id="rId52"/>
    <p:sldId id="300" r:id="rId53"/>
    <p:sldId id="301" r:id="rId54"/>
    <p:sldId id="302" r:id="rId55"/>
    <p:sldId id="303" r:id="rId56"/>
    <p:sldId id="304" r:id="rId57"/>
    <p:sldId id="305" r:id="rId58"/>
    <p:sldId id="306" r:id="rId59"/>
    <p:sldId id="307" r:id="rId60"/>
  </p:sldIdLst>
  <p:sldSz cy="6858000" cx="12192000"/>
  <p:notesSz cx="6858000" cy="9144000"/>
  <p:embeddedFontLst>
    <p:embeddedFont>
      <p:font typeface="Arial Black"/>
      <p:regular r:id="rId6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36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62" roundtripDataSignature="AMtx7mjmULt0KFV/LVHWnLMtDdAxiqawe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EC3DDD1-E74E-40D5-BED6-39F292976AD3}">
  <a:tblStyle styleId="{8EC3DDD1-E74E-40D5-BED6-39F292976AD3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6F4FE"/>
          </a:solidFill>
        </a:fill>
      </a:tcStyle>
    </a:wholeTbl>
    <a:band1H>
      <a:tcTxStyle/>
      <a:tcStyle>
        <a:fill>
          <a:solidFill>
            <a:srgbClr val="CAE7FD"/>
          </a:solidFill>
        </a:fill>
      </a:tcStyle>
    </a:band1H>
    <a:band2H>
      <a:tcTxStyle/>
    </a:band2H>
    <a:band1V>
      <a:tcTxStyle/>
      <a:tcStyle>
        <a:fill>
          <a:solidFill>
            <a:srgbClr val="CAE7FD"/>
          </a:solidFill>
        </a:fill>
      </a:tcStyle>
    </a:band1V>
    <a:band2V>
      <a:tcTxStyle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36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2.xml"/><Relationship Id="rId42" Type="http://schemas.openxmlformats.org/officeDocument/2006/relationships/slide" Target="slides/slide34.xml"/><Relationship Id="rId41" Type="http://schemas.openxmlformats.org/officeDocument/2006/relationships/slide" Target="slides/slide33.xml"/><Relationship Id="rId44" Type="http://schemas.openxmlformats.org/officeDocument/2006/relationships/slide" Target="slides/slide36.xml"/><Relationship Id="rId43" Type="http://schemas.openxmlformats.org/officeDocument/2006/relationships/slide" Target="slides/slide35.xml"/><Relationship Id="rId46" Type="http://schemas.openxmlformats.org/officeDocument/2006/relationships/slide" Target="slides/slide38.xml"/><Relationship Id="rId45" Type="http://schemas.openxmlformats.org/officeDocument/2006/relationships/slide" Target="slides/slide37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1.xml"/><Relationship Id="rId48" Type="http://schemas.openxmlformats.org/officeDocument/2006/relationships/slide" Target="slides/slide40.xml"/><Relationship Id="rId47" Type="http://schemas.openxmlformats.org/officeDocument/2006/relationships/slide" Target="slides/slide39.xml"/><Relationship Id="rId49" Type="http://schemas.openxmlformats.org/officeDocument/2006/relationships/slide" Target="slides/slide41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slideMaster" Target="slideMasters/slideMaster3.xml"/><Relationship Id="rId8" Type="http://schemas.openxmlformats.org/officeDocument/2006/relationships/notesMaster" Target="notesMasters/notesMaster1.xml"/><Relationship Id="rId31" Type="http://schemas.openxmlformats.org/officeDocument/2006/relationships/slide" Target="slides/slide23.xml"/><Relationship Id="rId30" Type="http://schemas.openxmlformats.org/officeDocument/2006/relationships/slide" Target="slides/slide22.xml"/><Relationship Id="rId33" Type="http://schemas.openxmlformats.org/officeDocument/2006/relationships/slide" Target="slides/slide25.xml"/><Relationship Id="rId32" Type="http://schemas.openxmlformats.org/officeDocument/2006/relationships/slide" Target="slides/slide24.xml"/><Relationship Id="rId35" Type="http://schemas.openxmlformats.org/officeDocument/2006/relationships/slide" Target="slides/slide27.xml"/><Relationship Id="rId34" Type="http://schemas.openxmlformats.org/officeDocument/2006/relationships/slide" Target="slides/slide26.xml"/><Relationship Id="rId37" Type="http://schemas.openxmlformats.org/officeDocument/2006/relationships/slide" Target="slides/slide29.xml"/><Relationship Id="rId36" Type="http://schemas.openxmlformats.org/officeDocument/2006/relationships/slide" Target="slides/slide28.xml"/><Relationship Id="rId39" Type="http://schemas.openxmlformats.org/officeDocument/2006/relationships/slide" Target="slides/slide31.xml"/><Relationship Id="rId38" Type="http://schemas.openxmlformats.org/officeDocument/2006/relationships/slide" Target="slides/slide30.xml"/><Relationship Id="rId62" Type="http://customschemas.google.com/relationships/presentationmetadata" Target="metadata"/><Relationship Id="rId61" Type="http://schemas.openxmlformats.org/officeDocument/2006/relationships/font" Target="fonts/ArialBlack-regular.fntdata"/><Relationship Id="rId20" Type="http://schemas.openxmlformats.org/officeDocument/2006/relationships/slide" Target="slides/slide12.xml"/><Relationship Id="rId22" Type="http://schemas.openxmlformats.org/officeDocument/2006/relationships/slide" Target="slides/slide14.xml"/><Relationship Id="rId21" Type="http://schemas.openxmlformats.org/officeDocument/2006/relationships/slide" Target="slides/slide13.xml"/><Relationship Id="rId24" Type="http://schemas.openxmlformats.org/officeDocument/2006/relationships/slide" Target="slides/slide16.xml"/><Relationship Id="rId23" Type="http://schemas.openxmlformats.org/officeDocument/2006/relationships/slide" Target="slides/slide15.xml"/><Relationship Id="rId60" Type="http://schemas.openxmlformats.org/officeDocument/2006/relationships/slide" Target="slides/slide52.xml"/><Relationship Id="rId26" Type="http://schemas.openxmlformats.org/officeDocument/2006/relationships/slide" Target="slides/slide18.xml"/><Relationship Id="rId25" Type="http://schemas.openxmlformats.org/officeDocument/2006/relationships/slide" Target="slides/slide17.xml"/><Relationship Id="rId28" Type="http://schemas.openxmlformats.org/officeDocument/2006/relationships/slide" Target="slides/slide20.xml"/><Relationship Id="rId27" Type="http://schemas.openxmlformats.org/officeDocument/2006/relationships/slide" Target="slides/slide19.xml"/><Relationship Id="rId29" Type="http://schemas.openxmlformats.org/officeDocument/2006/relationships/slide" Target="slides/slide21.xml"/><Relationship Id="rId51" Type="http://schemas.openxmlformats.org/officeDocument/2006/relationships/slide" Target="slides/slide43.xml"/><Relationship Id="rId50" Type="http://schemas.openxmlformats.org/officeDocument/2006/relationships/slide" Target="slides/slide42.xml"/><Relationship Id="rId53" Type="http://schemas.openxmlformats.org/officeDocument/2006/relationships/slide" Target="slides/slide45.xml"/><Relationship Id="rId52" Type="http://schemas.openxmlformats.org/officeDocument/2006/relationships/slide" Target="slides/slide44.xml"/><Relationship Id="rId11" Type="http://schemas.openxmlformats.org/officeDocument/2006/relationships/slide" Target="slides/slide3.xml"/><Relationship Id="rId55" Type="http://schemas.openxmlformats.org/officeDocument/2006/relationships/slide" Target="slides/slide47.xml"/><Relationship Id="rId10" Type="http://schemas.openxmlformats.org/officeDocument/2006/relationships/slide" Target="slides/slide2.xml"/><Relationship Id="rId54" Type="http://schemas.openxmlformats.org/officeDocument/2006/relationships/slide" Target="slides/slide46.xml"/><Relationship Id="rId13" Type="http://schemas.openxmlformats.org/officeDocument/2006/relationships/slide" Target="slides/slide5.xml"/><Relationship Id="rId57" Type="http://schemas.openxmlformats.org/officeDocument/2006/relationships/slide" Target="slides/slide49.xml"/><Relationship Id="rId12" Type="http://schemas.openxmlformats.org/officeDocument/2006/relationships/slide" Target="slides/slide4.xml"/><Relationship Id="rId56" Type="http://schemas.openxmlformats.org/officeDocument/2006/relationships/slide" Target="slides/slide48.xml"/><Relationship Id="rId15" Type="http://schemas.openxmlformats.org/officeDocument/2006/relationships/slide" Target="slides/slide7.xml"/><Relationship Id="rId59" Type="http://schemas.openxmlformats.org/officeDocument/2006/relationships/slide" Target="slides/slide51.xml"/><Relationship Id="rId14" Type="http://schemas.openxmlformats.org/officeDocument/2006/relationships/slide" Target="slides/slide6.xml"/><Relationship Id="rId58" Type="http://schemas.openxmlformats.org/officeDocument/2006/relationships/slide" Target="slides/slide50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9" Type="http://schemas.openxmlformats.org/officeDocument/2006/relationships/slide" Target="slides/slide11.xml"/><Relationship Id="rId18" Type="http://schemas.openxmlformats.org/officeDocument/2006/relationships/slide" Target="slides/slide10.xml"/></Relationships>
</file>

<file path=ppt/charts/_rels/chart1.xml.rels><?xml version="1.0" encoding="UTF-8" standalone="yes"?>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Microsoft_Excel_Sheet1.xlsx"/></Relationships>
</file>

<file path=ppt/charts/_rels/chart2.xml.rels><?xml version="1.0" encoding="UTF-8" standalone="yes"?>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package" Target="../embeddings/Microsoft_Excel_Sheet2.xlsx"/></Relationships>
</file>

<file path=ppt/charts/_rels/chart3.xml.rels><?xml version="1.0" encoding="UTF-8" standalone="yes"?>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_rels/chart4.xml.rels><?xml version="1.0" encoding="UTF-8" standalone="yes"?><Relationships xmlns="http://schemas.openxmlformats.org/package/2006/relationships"><Relationship Id="rId1" Type="http://schemas.openxmlformats.org/officeDocument/2006/relationships/package" Target="../embeddings/Microsoft_Excel_Sheet4.xlsx"/></Relationships>
</file>

<file path=ppt/charts/_rels/chart5.xml.rels><?xml version="1.0" encoding="UTF-8" standalone="yes"?><Relationships xmlns="http://schemas.openxmlformats.org/package/2006/relationships"><Relationship Id="rId1" Type="http://schemas.openxmlformats.org/officeDocument/2006/relationships/package" Target="../embeddings/Microsoft_Excel_Sheet5.xlsx"/></Relationships>
</file>

<file path=ppt/charts/_rels/chart6.xml.rels><?xml version="1.0" encoding="UTF-8" standalone="yes"?><Relationships xmlns="http://schemas.openxmlformats.org/package/2006/relationships"><Relationship Id="rId1" Type="http://schemas.openxmlformats.org/officeDocument/2006/relationships/package" Target="../embeddings/Microsoft_Excel_Sheet6.xlsx"/></Relationships>
</file>

<file path=ppt/charts/_rels/chart7.xml.rels><?xml version="1.0" encoding="UTF-8" standalone="yes"?><Relationships xmlns="http://schemas.openxmlformats.org/package/2006/relationships"><Relationship Id="rId1" Type="http://schemas.openxmlformats.org/officeDocument/2006/relationships/package" Target="../embeddings/Microsoft_Excel_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Text</c:v>
                </c:pt>
              </c:strCache>
            </c:strRef>
          </c:tx>
          <c:dPt>
            <c:idx val="0"/>
            <c:bubble3D val="0"/>
            <c:spPr>
              <a:solidFill>
                <a:srgbClr val="E3A26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369-48EF-A321-5F4CBFC01387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369-48EF-A321-5F4CBFC01387}"/>
              </c:ext>
            </c:extLst>
          </c:dPt>
          <c:cat>
            <c:numRef>
              <c:f>Sheet1!$A$2:$A$3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70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369-48EF-A321-5F4CBFC013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Text</c:v>
                </c:pt>
              </c:strCache>
            </c:strRef>
          </c:tx>
          <c:dPt>
            <c:idx val="0"/>
            <c:bubble3D val="0"/>
            <c:spPr>
              <a:solidFill>
                <a:srgbClr val="E3A26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EBF-45CE-81FE-76813DEB9A45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EBF-45CE-81FE-76813DEB9A45}"/>
              </c:ext>
            </c:extLst>
          </c:dPt>
          <c:cat>
            <c:numRef>
              <c:f>Sheet1!$A$2:$A$3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EBF-45CE-81FE-76813DEB9A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84846707671276E-2"/>
          <c:y val="9.7345064911807597E-2"/>
          <c:w val="0.95017082959476873"/>
          <c:h val="0.8053098701763847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680C3"/>
            </a:solidFill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3A260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1-8D65-4FD1-98F0-7D24623F2F81}"/>
              </c:ext>
            </c:extLst>
          </c:dPt>
          <c:dPt>
            <c:idx val="1"/>
            <c:invertIfNegative val="0"/>
            <c:bubble3D val="0"/>
            <c:spPr>
              <a:solidFill>
                <a:srgbClr val="D9D9D9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8D65-4FD1-98F0-7D24623F2F81}"/>
              </c:ext>
            </c:extLst>
          </c:dPt>
          <c:dPt>
            <c:idx val="2"/>
            <c:invertIfNegative val="0"/>
            <c:bubble3D val="0"/>
            <c:spPr>
              <a:solidFill>
                <a:srgbClr val="5A494F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5-8D65-4FD1-98F0-7D24623F2F81}"/>
              </c:ext>
            </c:extLst>
          </c:dPt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55</c:v>
                </c:pt>
                <c:pt idx="1">
                  <c:v>65</c:v>
                </c:pt>
                <c:pt idx="2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D65-4FD1-98F0-7D24623F2F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"/>
        <c:overlap val="100"/>
        <c:axId val="272886712"/>
        <c:axId val="272887888"/>
      </c:barChart>
      <c:catAx>
        <c:axId val="272886712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272887888"/>
        <c:crosses val="autoZero"/>
        <c:auto val="1"/>
        <c:lblAlgn val="ctr"/>
        <c:lblOffset val="100"/>
        <c:noMultiLvlLbl val="0"/>
      </c:catAx>
      <c:valAx>
        <c:axId val="272887888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272886712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effectLst/>
  </c:spPr>
  <c:txPr>
    <a:bodyPr/>
    <a:lstStyle/>
    <a:p>
      <a:pPr>
        <a:defRPr sz="1800"/>
      </a:pPr>
      <a:endParaRPr lang="es-PE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260076040933721E-2"/>
          <c:y val="3.8766203703703705E-2"/>
          <c:w val="0.97594964195897427"/>
          <c:h val="0.9416349047996657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rgbClr val="5A494F"/>
              </a:solidFill>
            </c:spPr>
            <c:extLst>
              <c:ext xmlns:c16="http://schemas.microsoft.com/office/drawing/2014/chart" uri="{C3380CC4-5D6E-409C-BE32-E72D297353CC}">
                <c16:uniqueId val="{00000001-C71C-4C90-90A2-80F5F06968A6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C71C-4C90-90A2-80F5F06968A6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30</c:v>
                </c:pt>
                <c:pt idx="1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71C-4C90-90A2-80F5F06968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s-PE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260076040933721E-2"/>
          <c:y val="3.8766203703703705E-2"/>
          <c:w val="0.97594964195897427"/>
          <c:h val="0.9416349047996657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rgbClr val="5A494F"/>
              </a:solidFill>
            </c:spPr>
            <c:extLst>
              <c:ext xmlns:c16="http://schemas.microsoft.com/office/drawing/2014/chart" uri="{C3380CC4-5D6E-409C-BE32-E72D297353CC}">
                <c16:uniqueId val="{00000001-6FB9-4A22-B43C-5853B89B1F40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6FB9-4A22-B43C-5853B89B1F40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FB9-4A22-B43C-5853B89B1F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s-PE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260076040933721E-2"/>
          <c:y val="3.8766203703703705E-2"/>
          <c:w val="0.97594964195897427"/>
          <c:h val="0.9416349047996657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rgbClr val="5A494F"/>
              </a:solidFill>
            </c:spPr>
            <c:extLst>
              <c:ext xmlns:c16="http://schemas.microsoft.com/office/drawing/2014/chart" uri="{C3380CC4-5D6E-409C-BE32-E72D297353CC}">
                <c16:uniqueId val="{00000001-7AFB-4F1B-BC02-41B7D6D175FB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7AFB-4F1B-BC02-41B7D6D175FB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25</c:v>
                </c:pt>
                <c:pt idx="1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AFB-4F1B-BC02-41B7D6D175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s-PE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19050">
              <a:solidFill>
                <a:srgbClr val="D9D9D9"/>
              </a:solidFill>
            </a:ln>
          </c:spPr>
          <c:marker>
            <c:symbol val="circle"/>
            <c:size val="5"/>
            <c:spPr>
              <a:solidFill>
                <a:schemeClr val="accent2"/>
              </a:solidFill>
              <a:ln>
                <a:solidFill>
                  <a:srgbClr val="D9D9D9"/>
                </a:solidFill>
              </a:ln>
            </c:spPr>
          </c:marker>
          <c:cat>
            <c:strRef>
              <c:f>Sheet1!$A$2:$A$8</c:f>
              <c:strCache>
                <c:ptCount val="7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  <c:pt idx="6">
                  <c:v>Item 7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4300</c:v>
                </c:pt>
                <c:pt idx="1">
                  <c:v>3700</c:v>
                </c:pt>
                <c:pt idx="2">
                  <c:v>5050</c:v>
                </c:pt>
                <c:pt idx="3">
                  <c:v>3500</c:v>
                </c:pt>
                <c:pt idx="4">
                  <c:v>4500</c:v>
                </c:pt>
                <c:pt idx="5">
                  <c:v>6700</c:v>
                </c:pt>
                <c:pt idx="6">
                  <c:v>3600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89B-41E0-968D-8B8941D75C6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19050">
              <a:solidFill>
                <a:schemeClr val="accent4"/>
              </a:solidFill>
            </a:ln>
          </c:spPr>
          <c:marker>
            <c:symbol val="circle"/>
            <c:size val="5"/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</c:spPr>
          </c:marker>
          <c:cat>
            <c:strRef>
              <c:f>Sheet1!$A$2:$A$8</c:f>
              <c:strCache>
                <c:ptCount val="7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  <c:pt idx="6">
                  <c:v>Item 7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2400</c:v>
                </c:pt>
                <c:pt idx="1">
                  <c:v>4400</c:v>
                </c:pt>
                <c:pt idx="2">
                  <c:v>1800</c:v>
                </c:pt>
                <c:pt idx="3">
                  <c:v>2800</c:v>
                </c:pt>
                <c:pt idx="4">
                  <c:v>6700</c:v>
                </c:pt>
                <c:pt idx="5">
                  <c:v>5900</c:v>
                </c:pt>
                <c:pt idx="6">
                  <c:v>7700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89B-41E0-968D-8B8941D75C6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19050">
              <a:solidFill>
                <a:srgbClr val="E3A260"/>
              </a:solidFill>
            </a:ln>
          </c:spPr>
          <c:marker>
            <c:symbol val="circle"/>
            <c:size val="5"/>
            <c:spPr>
              <a:solidFill>
                <a:srgbClr val="FF6565"/>
              </a:solidFill>
              <a:ln>
                <a:solidFill>
                  <a:srgbClr val="E3A260"/>
                </a:solidFill>
              </a:ln>
            </c:spPr>
          </c:marker>
          <c:cat>
            <c:strRef>
              <c:f>Sheet1!$A$2:$A$8</c:f>
              <c:strCache>
                <c:ptCount val="7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  <c:pt idx="6">
                  <c:v>Item 7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2300</c:v>
                </c:pt>
                <c:pt idx="1">
                  <c:v>3500</c:v>
                </c:pt>
                <c:pt idx="2">
                  <c:v>3007</c:v>
                </c:pt>
                <c:pt idx="3">
                  <c:v>5200</c:v>
                </c:pt>
                <c:pt idx="4">
                  <c:v>3400</c:v>
                </c:pt>
                <c:pt idx="5">
                  <c:v>3500</c:v>
                </c:pt>
                <c:pt idx="6">
                  <c:v>6400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89B-41E0-968D-8B8941D75C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3706840"/>
        <c:axId val="333708408"/>
      </c:lineChart>
      <c:catAx>
        <c:axId val="3337068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s-PE"/>
          </a:p>
        </c:txPr>
        <c:crossAx val="333708408"/>
        <c:crosses val="autoZero"/>
        <c:auto val="1"/>
        <c:lblAlgn val="ctr"/>
        <c:lblOffset val="100"/>
        <c:noMultiLvlLbl val="0"/>
      </c:catAx>
      <c:valAx>
        <c:axId val="333708408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s-PE"/>
          </a:p>
        </c:txPr>
        <c:crossAx val="3337068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PE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6" name="Google Shape;446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9" name="Google Shape;469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4" name="Google Shape;494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7" name="Google Shape;527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1" name="Google Shape;541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2" name="Google Shape;552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9" name="Google Shape;609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0" name="Google Shape;630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8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0" name="Google Shape;660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5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7" name="Google Shape;697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3" name="Google Shape;713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5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7" name="Google Shape;737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3" name="Google Shape;763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6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8" name="Google Shape;778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0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2" name="Google Shape;802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4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6" name="Google Shape;826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5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Google Shape;856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7" name="Google Shape;857;p2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5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Google Shape;896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7" name="Google Shape;897;p2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3" name="Google Shape;913;p2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7" name="Shape 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" name="Google Shape;958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9" name="Google Shape;959;p2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8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" name="Google Shape;969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0" name="Google Shape;970;p3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5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7" name="Google Shape;1027;p3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8" name="Shape 1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" name="Google Shape;1069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0" name="Google Shape;1070;p3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8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Google Shape;1079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0" name="Google Shape;1080;p3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9" name="Shape 1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0" name="Google Shape;1120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1" name="Google Shape;1121;p3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1" name="Shape 1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" name="Google Shape;1132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3" name="Google Shape;1133;p3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9" name="Shape 1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0" name="Google Shape;1170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1" name="Google Shape;1171;p3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3" name="Shape 1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Google Shape;1184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5" name="Google Shape;1185;p3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2" name="Shape 1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3" name="Google Shape;1213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4" name="Google Shape;1214;p3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2" name="Shape 1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Google Shape;1233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4" name="Google Shape;1234;p3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5" name="Shape 1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6" name="Google Shape;1246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7" name="Google Shape;1247;p4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6" name="Shape 1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7" name="Google Shape;1267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8" name="Google Shape;1268;p4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2" name="Shape 1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3" name="Google Shape;1273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4" name="Google Shape;1274;p4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2" name="Shape 1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3" name="Google Shape;1283;p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4" name="Google Shape;1284;p4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4" name="Shape 1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5" name="Google Shape;1295;p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6" name="Google Shape;1296;p4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3" name="Shape 1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4" name="Google Shape;1304;p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5" name="Google Shape;1305;p4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5" name="Shape 1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6" name="Google Shape;1316;p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7" name="Google Shape;1317;p4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6" name="Shape 1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7" name="Google Shape;1327;p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8" name="Google Shape;1328;p4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4" name="Shape 1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" name="Google Shape;1335;p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6" name="Google Shape;1336;p4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5" name="Shape 1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6" name="Google Shape;1346;p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7" name="Google Shape;1347;p4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5" name="Shape 1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6" name="Google Shape;1396;p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7" name="Google Shape;1397;p5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1" name="Shape 1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2" name="Google Shape;1452;p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3" name="Google Shape;1453;p5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1" name="Shape 1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2" name="Google Shape;1502;p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3" name="Google Shape;1503;p5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" name="Google Shape;380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7" name="Google Shape;417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jp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jp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1_Contents slide layout">
  <p:cSld name="41_Contents slide layout">
    <p:bg>
      <p:bgPr>
        <a:solidFill>
          <a:schemeClr val="lt1"/>
        </a:solidFill>
      </p:bgPr>
    </p:bg>
    <p:spTree>
      <p:nvGrpSpPr>
        <p:cNvPr id="6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Image slide layout">
  <p:cSld name="6_Image slide layout">
    <p:bg>
      <p:bgPr>
        <a:solidFill>
          <a:schemeClr val="lt1"/>
        </a:soli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3"/>
          <p:cNvSpPr/>
          <p:nvPr>
            <p:ph idx="2" type="pic"/>
          </p:nvPr>
        </p:nvSpPr>
        <p:spPr>
          <a:xfrm>
            <a:off x="5610225" y="0"/>
            <a:ext cx="6206149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9_Contents slide layout">
  <p:cSld name="29_Contents slide layout">
    <p:bg>
      <p:bgPr>
        <a:solidFill>
          <a:schemeClr val="lt1"/>
        </a:solid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s slide layout">
  <p:cSld name="Contents slide layout">
    <p:bg>
      <p:bgPr>
        <a:solidFill>
          <a:schemeClr val="lt1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5"/>
          <p:cNvSpPr txBox="1"/>
          <p:nvPr>
            <p:ph idx="1" type="body"/>
          </p:nvPr>
        </p:nvSpPr>
        <p:spPr>
          <a:xfrm>
            <a:off x="333440" y="888548"/>
            <a:ext cx="11573197" cy="8402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  <a:defRPr sz="5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Images &amp; Contents Layout">
  <p:cSld name="8_Images &amp; Contents Layout">
    <p:bg>
      <p:bgPr>
        <a:solidFill>
          <a:srgbClr val="3F3F3F"/>
        </a:soli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6"/>
          <p:cNvSpPr/>
          <p:nvPr/>
        </p:nvSpPr>
        <p:spPr>
          <a:xfrm>
            <a:off x="5204" y="109534"/>
            <a:ext cx="12192000" cy="3967538"/>
          </a:xfrm>
          <a:prstGeom prst="rect">
            <a:avLst/>
          </a:prstGeom>
          <a:solidFill>
            <a:srgbClr val="E3A26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9_Contents slide layout">
  <p:cSld name="39_Contents slide layout">
    <p:bg>
      <p:bgPr>
        <a:solidFill>
          <a:schemeClr val="lt1"/>
        </a:solid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3_Contents slide layout">
  <p:cSld name="23_Contents slide layout">
    <p:bg>
      <p:bgPr>
        <a:solidFill>
          <a:schemeClr val="lt1"/>
        </a:solid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3_Contents slide layout">
  <p:cSld name="33_Contents slide layout">
    <p:bg>
      <p:bgPr>
        <a:solidFill>
          <a:schemeClr val="lt1"/>
        </a:solid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Image slide layout">
  <p:cSld name="2_Image slide layou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0"/>
          <p:cNvSpPr/>
          <p:nvPr>
            <p:ph idx="2" type="pic"/>
          </p:nvPr>
        </p:nvSpPr>
        <p:spPr>
          <a:xfrm>
            <a:off x="495301" y="2714626"/>
            <a:ext cx="11201399" cy="3838575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2_Contents slide layout">
  <p:cSld name="22_Contents slide layout">
    <p:bg>
      <p:bgPr>
        <a:solidFill>
          <a:schemeClr val="lt1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4_Contents slide layout">
  <p:cSld name="34_Contents slide layout">
    <p:bg>
      <p:bgPr>
        <a:solidFill>
          <a:schemeClr val="lt1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7_Contents slide layout">
  <p:cSld name="37_Contents slide layout">
    <p:bg>
      <p:bgPr>
        <a:solidFill>
          <a:schemeClr val="lt1"/>
        </a:solidFill>
      </p:bgPr>
    </p:bg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Image slide layout">
  <p:cSld name="1_Image slide layou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3"/>
          <p:cNvSpPr/>
          <p:nvPr>
            <p:ph idx="2" type="pic"/>
          </p:nvPr>
        </p:nvSpPr>
        <p:spPr>
          <a:xfrm rot="694714">
            <a:off x="4965143" y="1215344"/>
            <a:ext cx="3256876" cy="2239102"/>
          </a:xfrm>
          <a:prstGeom prst="rect">
            <a:avLst/>
          </a:prstGeom>
          <a:solidFill>
            <a:srgbClr val="F2F2F2"/>
          </a:solidFill>
          <a:ln cap="flat" cmpd="sng" w="952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sx="102000" rotWithShape="0" algn="ctr" sy="102000">
              <a:srgbClr val="000000">
                <a:alpha val="17647"/>
              </a:srgbClr>
            </a:outerShdw>
          </a:effectLst>
        </p:spPr>
      </p:sp>
      <p:sp>
        <p:nvSpPr>
          <p:cNvPr id="37" name="Google Shape;37;p73"/>
          <p:cNvSpPr/>
          <p:nvPr>
            <p:ph idx="3" type="pic"/>
          </p:nvPr>
        </p:nvSpPr>
        <p:spPr>
          <a:xfrm rot="-201960">
            <a:off x="8011850" y="2309449"/>
            <a:ext cx="3256876" cy="2239102"/>
          </a:xfrm>
          <a:prstGeom prst="rect">
            <a:avLst/>
          </a:prstGeom>
          <a:solidFill>
            <a:srgbClr val="F2F2F2"/>
          </a:solidFill>
          <a:ln cap="flat" cmpd="sng" w="952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sx="102000" rotWithShape="0" algn="ctr" sy="102000">
              <a:srgbClr val="000000">
                <a:alpha val="17647"/>
              </a:srgbClr>
            </a:outerShdw>
          </a:effectLst>
        </p:spPr>
      </p:sp>
      <p:sp>
        <p:nvSpPr>
          <p:cNvPr id="38" name="Google Shape;38;p73"/>
          <p:cNvSpPr/>
          <p:nvPr>
            <p:ph idx="4" type="pic"/>
          </p:nvPr>
        </p:nvSpPr>
        <p:spPr>
          <a:xfrm rot="-858637">
            <a:off x="4999774" y="3597041"/>
            <a:ext cx="3256876" cy="2239102"/>
          </a:xfrm>
          <a:prstGeom prst="rect">
            <a:avLst/>
          </a:prstGeom>
          <a:solidFill>
            <a:srgbClr val="F2F2F2"/>
          </a:solidFill>
          <a:ln cap="flat" cmpd="sng" w="952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sx="102000" rotWithShape="0" algn="ctr" sy="102000">
              <a:srgbClr val="000000">
                <a:alpha val="17647"/>
              </a:srgbClr>
            </a:outerShdw>
          </a:effectLst>
        </p:spPr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AND CONTENTS LAYOUT_02">
  <p:cSld name="IMAGE AND CONTENTS LAYOUT_02">
    <p:bg>
      <p:bgPr>
        <a:solidFill>
          <a:schemeClr val="lt1"/>
        </a:solid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4"/>
          <p:cNvSpPr/>
          <p:nvPr>
            <p:ph idx="2" type="pic"/>
          </p:nvPr>
        </p:nvSpPr>
        <p:spPr>
          <a:xfrm>
            <a:off x="5591176" y="1"/>
            <a:ext cx="6605602" cy="686639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5_Images &amp; Contents Layout">
  <p:cSld name="25_Images &amp; Contents Layou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5"/>
          <p:cNvSpPr/>
          <p:nvPr>
            <p:ph idx="2" type="pic"/>
          </p:nvPr>
        </p:nvSpPr>
        <p:spPr>
          <a:xfrm>
            <a:off x="0" y="0"/>
            <a:ext cx="5903383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43" name="Google Shape;43;p75"/>
          <p:cNvSpPr/>
          <p:nvPr>
            <p:ph idx="3" type="pic"/>
          </p:nvPr>
        </p:nvSpPr>
        <p:spPr>
          <a:xfrm>
            <a:off x="6429376" y="4031265"/>
            <a:ext cx="5235438" cy="22953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slide layout">
  <p:cSld name="Image slide layou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6"/>
          <p:cNvSpPr/>
          <p:nvPr>
            <p:ph idx="2" type="pic"/>
          </p:nvPr>
        </p:nvSpPr>
        <p:spPr>
          <a:xfrm>
            <a:off x="3810000" y="3162301"/>
            <a:ext cx="8382000" cy="36957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7_Contents slide layout">
  <p:cSld name="27_Contents slide layout">
    <p:bg>
      <p:bgPr>
        <a:solidFill>
          <a:schemeClr val="lt1"/>
        </a:solidFill>
      </p:bgPr>
    </p:bg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8_Contents slide layout">
  <p:cSld name="28_Contents slide layout">
    <p:bg>
      <p:bgPr>
        <a:solidFill>
          <a:schemeClr val="lt1"/>
        </a:solid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NG sets layout">
  <p:cSld name="PNG sets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9"/>
          <p:cNvSpPr txBox="1"/>
          <p:nvPr>
            <p:ph idx="1" type="body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Arial"/>
              <a:buNone/>
              <a:defRPr b="0" sz="5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6_Contents slide layout">
  <p:cSld name="16_Contents slide layout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0"/>
          <p:cNvSpPr/>
          <p:nvPr/>
        </p:nvSpPr>
        <p:spPr>
          <a:xfrm>
            <a:off x="0" y="0"/>
            <a:ext cx="1790446" cy="6858000"/>
          </a:xfrm>
          <a:prstGeom prst="parallelogram">
            <a:avLst>
              <a:gd fmla="val 25000" name="adj"/>
            </a:avLst>
          </a:prstGeom>
          <a:solidFill>
            <a:srgbClr val="FFC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1_Contents slide layout">
  <p:cSld name="31_Contents slide layout">
    <p:bg>
      <p:bgPr>
        <a:solidFill>
          <a:schemeClr val="lt1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81"/>
          <p:cNvSpPr/>
          <p:nvPr/>
        </p:nvSpPr>
        <p:spPr>
          <a:xfrm>
            <a:off x="0" y="0"/>
            <a:ext cx="1790446" cy="6858000"/>
          </a:xfrm>
          <a:prstGeom prst="parallelogram">
            <a:avLst>
              <a:gd fmla="val 25000" name="adj"/>
            </a:avLst>
          </a:prstGeom>
          <a:solidFill>
            <a:srgbClr val="59575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3_Contents slide layout">
  <p:cSld name="43_Contents slide layout">
    <p:bg>
      <p:bgPr>
        <a:solidFill>
          <a:schemeClr val="lt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2"/>
          <p:cNvSpPr/>
          <p:nvPr/>
        </p:nvSpPr>
        <p:spPr>
          <a:xfrm>
            <a:off x="0" y="0"/>
            <a:ext cx="5176708" cy="6858000"/>
          </a:xfrm>
          <a:prstGeom prst="rect">
            <a:avLst/>
          </a:prstGeom>
          <a:solidFill>
            <a:srgbClr val="5A494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2_Contents slide layout">
  <p:cSld name="42_Contents slide layout">
    <p:bg>
      <p:bgPr>
        <a:solidFill>
          <a:schemeClr val="lt1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5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A494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Contents slide layout">
  <p:cSld name="8_Contents slide layout">
    <p:bg>
      <p:bgPr>
        <a:solidFill>
          <a:schemeClr val="lt1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83"/>
          <p:cNvGrpSpPr/>
          <p:nvPr/>
        </p:nvGrpSpPr>
        <p:grpSpPr>
          <a:xfrm>
            <a:off x="0" y="-12636"/>
            <a:ext cx="5646057" cy="844292"/>
            <a:chOff x="2155825" y="2846388"/>
            <a:chExt cx="7877176" cy="1177926"/>
          </a:xfrm>
        </p:grpSpPr>
        <p:sp>
          <p:nvSpPr>
            <p:cNvPr id="58" name="Google Shape;58;p83"/>
            <p:cNvSpPr/>
            <p:nvPr/>
          </p:nvSpPr>
          <p:spPr>
            <a:xfrm>
              <a:off x="2155825" y="3095626"/>
              <a:ext cx="7478713" cy="185738"/>
            </a:xfrm>
            <a:prstGeom prst="rect">
              <a:avLst/>
            </a:prstGeom>
            <a:solidFill>
              <a:srgbClr val="4EB89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83"/>
            <p:cNvSpPr/>
            <p:nvPr/>
          </p:nvSpPr>
          <p:spPr>
            <a:xfrm>
              <a:off x="5786438" y="3038476"/>
              <a:ext cx="228600" cy="280988"/>
            </a:xfrm>
            <a:custGeom>
              <a:rect b="b" l="l" r="r" t="t"/>
              <a:pathLst>
                <a:path extrusionOk="0" h="74" w="61">
                  <a:moveTo>
                    <a:pt x="7" y="65"/>
                  </a:moveTo>
                  <a:cubicBezTo>
                    <a:pt x="5" y="48"/>
                    <a:pt x="2" y="32"/>
                    <a:pt x="0" y="16"/>
                  </a:cubicBezTo>
                  <a:cubicBezTo>
                    <a:pt x="19" y="0"/>
                    <a:pt x="38" y="3"/>
                    <a:pt x="57" y="15"/>
                  </a:cubicBezTo>
                  <a:cubicBezTo>
                    <a:pt x="57" y="28"/>
                    <a:pt x="57" y="41"/>
                    <a:pt x="57" y="54"/>
                  </a:cubicBezTo>
                  <a:cubicBezTo>
                    <a:pt x="61" y="65"/>
                    <a:pt x="53" y="69"/>
                    <a:pt x="45" y="72"/>
                  </a:cubicBezTo>
                  <a:cubicBezTo>
                    <a:pt x="36" y="74"/>
                    <a:pt x="28" y="74"/>
                    <a:pt x="19" y="73"/>
                  </a:cubicBezTo>
                  <a:cubicBezTo>
                    <a:pt x="14" y="72"/>
                    <a:pt x="10" y="69"/>
                    <a:pt x="7" y="65"/>
                  </a:cubicBezTo>
                  <a:close/>
                </a:path>
              </a:pathLst>
            </a:custGeom>
            <a:solidFill>
              <a:srgbClr val="2E8F8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83"/>
            <p:cNvSpPr/>
            <p:nvPr/>
          </p:nvSpPr>
          <p:spPr>
            <a:xfrm>
              <a:off x="5853113" y="3289301"/>
              <a:ext cx="95250" cy="93663"/>
            </a:xfrm>
            <a:custGeom>
              <a:rect b="b" l="l" r="r" t="t"/>
              <a:pathLst>
                <a:path extrusionOk="0" h="25" w="25">
                  <a:moveTo>
                    <a:pt x="0" y="17"/>
                  </a:moveTo>
                  <a:cubicBezTo>
                    <a:pt x="0" y="11"/>
                    <a:pt x="0" y="6"/>
                    <a:pt x="0" y="0"/>
                  </a:cubicBezTo>
                  <a:cubicBezTo>
                    <a:pt x="8" y="0"/>
                    <a:pt x="17" y="0"/>
                    <a:pt x="25" y="0"/>
                  </a:cubicBezTo>
                  <a:cubicBezTo>
                    <a:pt x="25" y="6"/>
                    <a:pt x="25" y="11"/>
                    <a:pt x="25" y="17"/>
                  </a:cubicBezTo>
                  <a:cubicBezTo>
                    <a:pt x="17" y="25"/>
                    <a:pt x="8" y="25"/>
                    <a:pt x="0" y="17"/>
                  </a:cubicBezTo>
                  <a:close/>
                </a:path>
              </a:pathLst>
            </a:custGeom>
            <a:solidFill>
              <a:srgbClr val="33576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83"/>
            <p:cNvSpPr/>
            <p:nvPr/>
          </p:nvSpPr>
          <p:spPr>
            <a:xfrm>
              <a:off x="5561013" y="3365501"/>
              <a:ext cx="668338" cy="654050"/>
            </a:xfrm>
            <a:custGeom>
              <a:rect b="b" l="l" r="r" t="t"/>
              <a:pathLst>
                <a:path extrusionOk="0" h="173" w="178">
                  <a:moveTo>
                    <a:pt x="114" y="3"/>
                  </a:moveTo>
                  <a:cubicBezTo>
                    <a:pt x="136" y="2"/>
                    <a:pt x="136" y="22"/>
                    <a:pt x="145" y="33"/>
                  </a:cubicBezTo>
                  <a:cubicBezTo>
                    <a:pt x="153" y="58"/>
                    <a:pt x="162" y="83"/>
                    <a:pt x="170" y="108"/>
                  </a:cubicBezTo>
                  <a:cubicBezTo>
                    <a:pt x="178" y="136"/>
                    <a:pt x="168" y="154"/>
                    <a:pt x="141" y="162"/>
                  </a:cubicBezTo>
                  <a:cubicBezTo>
                    <a:pt x="107" y="173"/>
                    <a:pt x="73" y="173"/>
                    <a:pt x="39" y="162"/>
                  </a:cubicBezTo>
                  <a:cubicBezTo>
                    <a:pt x="13" y="154"/>
                    <a:pt x="0" y="136"/>
                    <a:pt x="10" y="108"/>
                  </a:cubicBezTo>
                  <a:cubicBezTo>
                    <a:pt x="18" y="81"/>
                    <a:pt x="28" y="55"/>
                    <a:pt x="37" y="28"/>
                  </a:cubicBezTo>
                  <a:cubicBezTo>
                    <a:pt x="45" y="17"/>
                    <a:pt x="48" y="0"/>
                    <a:pt x="67" y="3"/>
                  </a:cubicBezTo>
                  <a:cubicBezTo>
                    <a:pt x="74" y="9"/>
                    <a:pt x="74" y="17"/>
                    <a:pt x="73" y="26"/>
                  </a:cubicBezTo>
                  <a:cubicBezTo>
                    <a:pt x="65" y="48"/>
                    <a:pt x="53" y="68"/>
                    <a:pt x="45" y="90"/>
                  </a:cubicBezTo>
                  <a:cubicBezTo>
                    <a:pt x="34" y="124"/>
                    <a:pt x="39" y="133"/>
                    <a:pt x="75" y="139"/>
                  </a:cubicBezTo>
                  <a:cubicBezTo>
                    <a:pt x="77" y="139"/>
                    <a:pt x="79" y="140"/>
                    <a:pt x="81" y="140"/>
                  </a:cubicBezTo>
                  <a:cubicBezTo>
                    <a:pt x="135" y="146"/>
                    <a:pt x="149" y="128"/>
                    <a:pt x="130" y="78"/>
                  </a:cubicBezTo>
                  <a:cubicBezTo>
                    <a:pt x="122" y="60"/>
                    <a:pt x="113" y="41"/>
                    <a:pt x="109" y="21"/>
                  </a:cubicBezTo>
                  <a:cubicBezTo>
                    <a:pt x="108" y="15"/>
                    <a:pt x="109" y="8"/>
                    <a:pt x="114" y="3"/>
                  </a:cubicBezTo>
                  <a:close/>
                </a:path>
              </a:pathLst>
            </a:custGeom>
            <a:solidFill>
              <a:srgbClr val="36B9E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83"/>
            <p:cNvSpPr/>
            <p:nvPr/>
          </p:nvSpPr>
          <p:spPr>
            <a:xfrm>
              <a:off x="5811838" y="3352801"/>
              <a:ext cx="177800" cy="179388"/>
            </a:xfrm>
            <a:custGeom>
              <a:rect b="b" l="l" r="r" t="t"/>
              <a:pathLst>
                <a:path extrusionOk="0" h="47" w="47">
                  <a:moveTo>
                    <a:pt x="0" y="28"/>
                  </a:moveTo>
                  <a:cubicBezTo>
                    <a:pt x="0" y="21"/>
                    <a:pt x="0" y="13"/>
                    <a:pt x="0" y="6"/>
                  </a:cubicBezTo>
                  <a:cubicBezTo>
                    <a:pt x="0" y="5"/>
                    <a:pt x="0" y="3"/>
                    <a:pt x="0" y="2"/>
                  </a:cubicBezTo>
                  <a:cubicBezTo>
                    <a:pt x="4" y="1"/>
                    <a:pt x="7" y="0"/>
                    <a:pt x="11" y="0"/>
                  </a:cubicBezTo>
                  <a:cubicBezTo>
                    <a:pt x="19" y="0"/>
                    <a:pt x="28" y="0"/>
                    <a:pt x="36" y="0"/>
                  </a:cubicBezTo>
                  <a:cubicBezTo>
                    <a:pt x="39" y="0"/>
                    <a:pt x="41" y="0"/>
                    <a:pt x="43" y="0"/>
                  </a:cubicBezTo>
                  <a:cubicBezTo>
                    <a:pt x="44" y="2"/>
                    <a:pt x="46" y="4"/>
                    <a:pt x="47" y="6"/>
                  </a:cubicBezTo>
                  <a:cubicBezTo>
                    <a:pt x="47" y="13"/>
                    <a:pt x="47" y="20"/>
                    <a:pt x="46" y="26"/>
                  </a:cubicBezTo>
                  <a:cubicBezTo>
                    <a:pt x="31" y="44"/>
                    <a:pt x="16" y="47"/>
                    <a:pt x="0" y="28"/>
                  </a:cubicBezTo>
                  <a:close/>
                </a:path>
              </a:pathLst>
            </a:custGeom>
            <a:solidFill>
              <a:srgbClr val="348C7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83"/>
            <p:cNvSpPr/>
            <p:nvPr/>
          </p:nvSpPr>
          <p:spPr>
            <a:xfrm>
              <a:off x="8035925" y="3043238"/>
              <a:ext cx="225425" cy="279400"/>
            </a:xfrm>
            <a:custGeom>
              <a:rect b="b" l="l" r="r" t="t"/>
              <a:pathLst>
                <a:path extrusionOk="0" h="74" w="60">
                  <a:moveTo>
                    <a:pt x="6" y="65"/>
                  </a:moveTo>
                  <a:cubicBezTo>
                    <a:pt x="4" y="48"/>
                    <a:pt x="2" y="32"/>
                    <a:pt x="0" y="16"/>
                  </a:cubicBezTo>
                  <a:cubicBezTo>
                    <a:pt x="18" y="0"/>
                    <a:pt x="37" y="3"/>
                    <a:pt x="57" y="15"/>
                  </a:cubicBezTo>
                  <a:cubicBezTo>
                    <a:pt x="56" y="28"/>
                    <a:pt x="56" y="41"/>
                    <a:pt x="56" y="54"/>
                  </a:cubicBezTo>
                  <a:cubicBezTo>
                    <a:pt x="60" y="65"/>
                    <a:pt x="53" y="69"/>
                    <a:pt x="44" y="72"/>
                  </a:cubicBezTo>
                  <a:cubicBezTo>
                    <a:pt x="36" y="74"/>
                    <a:pt x="27" y="74"/>
                    <a:pt x="19" y="73"/>
                  </a:cubicBezTo>
                  <a:cubicBezTo>
                    <a:pt x="14" y="72"/>
                    <a:pt x="9" y="69"/>
                    <a:pt x="6" y="65"/>
                  </a:cubicBezTo>
                  <a:close/>
                </a:path>
              </a:pathLst>
            </a:custGeom>
            <a:solidFill>
              <a:srgbClr val="2E8F8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83"/>
            <p:cNvSpPr/>
            <p:nvPr/>
          </p:nvSpPr>
          <p:spPr>
            <a:xfrm>
              <a:off x="8099425" y="3292476"/>
              <a:ext cx="96838" cy="95250"/>
            </a:xfrm>
            <a:custGeom>
              <a:rect b="b" l="l" r="r" t="t"/>
              <a:pathLst>
                <a:path extrusionOk="0" h="25" w="26">
                  <a:moveTo>
                    <a:pt x="0" y="17"/>
                  </a:moveTo>
                  <a:cubicBezTo>
                    <a:pt x="0" y="11"/>
                    <a:pt x="0" y="6"/>
                    <a:pt x="0" y="0"/>
                  </a:cubicBezTo>
                  <a:cubicBezTo>
                    <a:pt x="9" y="0"/>
                    <a:pt x="17" y="0"/>
                    <a:pt x="26" y="0"/>
                  </a:cubicBezTo>
                  <a:cubicBezTo>
                    <a:pt x="26" y="6"/>
                    <a:pt x="26" y="11"/>
                    <a:pt x="26" y="17"/>
                  </a:cubicBezTo>
                  <a:cubicBezTo>
                    <a:pt x="17" y="25"/>
                    <a:pt x="9" y="25"/>
                    <a:pt x="0" y="17"/>
                  </a:cubicBezTo>
                  <a:close/>
                </a:path>
              </a:pathLst>
            </a:custGeom>
            <a:solidFill>
              <a:srgbClr val="33576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83"/>
            <p:cNvSpPr/>
            <p:nvPr/>
          </p:nvSpPr>
          <p:spPr>
            <a:xfrm>
              <a:off x="7810500" y="3368676"/>
              <a:ext cx="668338" cy="655638"/>
            </a:xfrm>
            <a:custGeom>
              <a:rect b="b" l="l" r="r" t="t"/>
              <a:pathLst>
                <a:path extrusionOk="0" h="173" w="178">
                  <a:moveTo>
                    <a:pt x="113" y="3"/>
                  </a:moveTo>
                  <a:cubicBezTo>
                    <a:pt x="135" y="2"/>
                    <a:pt x="135" y="22"/>
                    <a:pt x="144" y="33"/>
                  </a:cubicBezTo>
                  <a:cubicBezTo>
                    <a:pt x="153" y="58"/>
                    <a:pt x="162" y="83"/>
                    <a:pt x="169" y="108"/>
                  </a:cubicBezTo>
                  <a:cubicBezTo>
                    <a:pt x="178" y="135"/>
                    <a:pt x="167" y="154"/>
                    <a:pt x="141" y="162"/>
                  </a:cubicBezTo>
                  <a:cubicBezTo>
                    <a:pt x="107" y="173"/>
                    <a:pt x="72" y="173"/>
                    <a:pt x="39" y="162"/>
                  </a:cubicBezTo>
                  <a:cubicBezTo>
                    <a:pt x="13" y="154"/>
                    <a:pt x="0" y="136"/>
                    <a:pt x="9" y="108"/>
                  </a:cubicBezTo>
                  <a:cubicBezTo>
                    <a:pt x="18" y="81"/>
                    <a:pt x="27" y="55"/>
                    <a:pt x="37" y="28"/>
                  </a:cubicBezTo>
                  <a:cubicBezTo>
                    <a:pt x="44" y="17"/>
                    <a:pt x="47" y="0"/>
                    <a:pt x="66" y="3"/>
                  </a:cubicBezTo>
                  <a:cubicBezTo>
                    <a:pt x="73" y="9"/>
                    <a:pt x="73" y="17"/>
                    <a:pt x="72" y="26"/>
                  </a:cubicBezTo>
                  <a:cubicBezTo>
                    <a:pt x="65" y="48"/>
                    <a:pt x="52" y="68"/>
                    <a:pt x="45" y="90"/>
                  </a:cubicBezTo>
                  <a:cubicBezTo>
                    <a:pt x="33" y="124"/>
                    <a:pt x="39" y="133"/>
                    <a:pt x="75" y="139"/>
                  </a:cubicBezTo>
                  <a:cubicBezTo>
                    <a:pt x="77" y="139"/>
                    <a:pt x="79" y="140"/>
                    <a:pt x="81" y="140"/>
                  </a:cubicBezTo>
                  <a:cubicBezTo>
                    <a:pt x="135" y="146"/>
                    <a:pt x="149" y="128"/>
                    <a:pt x="129" y="78"/>
                  </a:cubicBezTo>
                  <a:cubicBezTo>
                    <a:pt x="122" y="59"/>
                    <a:pt x="113" y="41"/>
                    <a:pt x="108" y="21"/>
                  </a:cubicBezTo>
                  <a:cubicBezTo>
                    <a:pt x="108" y="15"/>
                    <a:pt x="108" y="8"/>
                    <a:pt x="113" y="3"/>
                  </a:cubicBezTo>
                  <a:close/>
                </a:path>
              </a:pathLst>
            </a:custGeom>
            <a:solidFill>
              <a:srgbClr val="36B9E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83"/>
            <p:cNvSpPr/>
            <p:nvPr/>
          </p:nvSpPr>
          <p:spPr>
            <a:xfrm>
              <a:off x="8058150" y="3357563"/>
              <a:ext cx="176213" cy="177800"/>
            </a:xfrm>
            <a:custGeom>
              <a:rect b="b" l="l" r="r" t="t"/>
              <a:pathLst>
                <a:path extrusionOk="0" h="47" w="47">
                  <a:moveTo>
                    <a:pt x="0" y="28"/>
                  </a:moveTo>
                  <a:cubicBezTo>
                    <a:pt x="0" y="21"/>
                    <a:pt x="0" y="13"/>
                    <a:pt x="0" y="6"/>
                  </a:cubicBezTo>
                  <a:cubicBezTo>
                    <a:pt x="1" y="5"/>
                    <a:pt x="1" y="3"/>
                    <a:pt x="1" y="2"/>
                  </a:cubicBezTo>
                  <a:cubicBezTo>
                    <a:pt x="4" y="1"/>
                    <a:pt x="8" y="0"/>
                    <a:pt x="11" y="0"/>
                  </a:cubicBezTo>
                  <a:cubicBezTo>
                    <a:pt x="20" y="0"/>
                    <a:pt x="28" y="0"/>
                    <a:pt x="37" y="0"/>
                  </a:cubicBezTo>
                  <a:cubicBezTo>
                    <a:pt x="39" y="0"/>
                    <a:pt x="42" y="0"/>
                    <a:pt x="44" y="0"/>
                  </a:cubicBezTo>
                  <a:cubicBezTo>
                    <a:pt x="45" y="2"/>
                    <a:pt x="46" y="4"/>
                    <a:pt x="47" y="6"/>
                  </a:cubicBezTo>
                  <a:cubicBezTo>
                    <a:pt x="47" y="13"/>
                    <a:pt x="47" y="20"/>
                    <a:pt x="47" y="26"/>
                  </a:cubicBezTo>
                  <a:cubicBezTo>
                    <a:pt x="32" y="44"/>
                    <a:pt x="17" y="47"/>
                    <a:pt x="0" y="28"/>
                  </a:cubicBezTo>
                  <a:close/>
                </a:path>
              </a:pathLst>
            </a:custGeom>
            <a:solidFill>
              <a:srgbClr val="348C7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83"/>
            <p:cNvSpPr/>
            <p:nvPr/>
          </p:nvSpPr>
          <p:spPr>
            <a:xfrm>
              <a:off x="3548063" y="3043238"/>
              <a:ext cx="228600" cy="279400"/>
            </a:xfrm>
            <a:custGeom>
              <a:rect b="b" l="l" r="r" t="t"/>
              <a:pathLst>
                <a:path extrusionOk="0" h="74" w="61">
                  <a:moveTo>
                    <a:pt x="7" y="65"/>
                  </a:moveTo>
                  <a:cubicBezTo>
                    <a:pt x="4" y="48"/>
                    <a:pt x="2" y="32"/>
                    <a:pt x="0" y="16"/>
                  </a:cubicBezTo>
                  <a:cubicBezTo>
                    <a:pt x="19" y="0"/>
                    <a:pt x="38" y="3"/>
                    <a:pt x="57" y="15"/>
                  </a:cubicBezTo>
                  <a:cubicBezTo>
                    <a:pt x="57" y="28"/>
                    <a:pt x="57" y="41"/>
                    <a:pt x="56" y="54"/>
                  </a:cubicBezTo>
                  <a:cubicBezTo>
                    <a:pt x="61" y="65"/>
                    <a:pt x="53" y="69"/>
                    <a:pt x="45" y="72"/>
                  </a:cubicBezTo>
                  <a:cubicBezTo>
                    <a:pt x="36" y="74"/>
                    <a:pt x="28" y="74"/>
                    <a:pt x="19" y="73"/>
                  </a:cubicBezTo>
                  <a:cubicBezTo>
                    <a:pt x="14" y="72"/>
                    <a:pt x="9" y="69"/>
                    <a:pt x="7" y="65"/>
                  </a:cubicBezTo>
                  <a:close/>
                </a:path>
              </a:pathLst>
            </a:custGeom>
            <a:solidFill>
              <a:srgbClr val="2E8F8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83"/>
            <p:cNvSpPr/>
            <p:nvPr/>
          </p:nvSpPr>
          <p:spPr>
            <a:xfrm>
              <a:off x="3611563" y="3292476"/>
              <a:ext cx="98425" cy="95250"/>
            </a:xfrm>
            <a:custGeom>
              <a:rect b="b" l="l" r="r" t="t"/>
              <a:pathLst>
                <a:path extrusionOk="0" h="25" w="26">
                  <a:moveTo>
                    <a:pt x="0" y="17"/>
                  </a:moveTo>
                  <a:cubicBezTo>
                    <a:pt x="0" y="11"/>
                    <a:pt x="0" y="6"/>
                    <a:pt x="0" y="0"/>
                  </a:cubicBezTo>
                  <a:cubicBezTo>
                    <a:pt x="9" y="0"/>
                    <a:pt x="18" y="0"/>
                    <a:pt x="26" y="0"/>
                  </a:cubicBezTo>
                  <a:cubicBezTo>
                    <a:pt x="26" y="6"/>
                    <a:pt x="26" y="11"/>
                    <a:pt x="26" y="17"/>
                  </a:cubicBezTo>
                  <a:cubicBezTo>
                    <a:pt x="18" y="25"/>
                    <a:pt x="9" y="25"/>
                    <a:pt x="0" y="17"/>
                  </a:cubicBezTo>
                  <a:close/>
                </a:path>
              </a:pathLst>
            </a:custGeom>
            <a:solidFill>
              <a:srgbClr val="33576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83"/>
            <p:cNvSpPr/>
            <p:nvPr/>
          </p:nvSpPr>
          <p:spPr>
            <a:xfrm>
              <a:off x="3322638" y="3368676"/>
              <a:ext cx="668338" cy="655638"/>
            </a:xfrm>
            <a:custGeom>
              <a:rect b="b" l="l" r="r" t="t"/>
              <a:pathLst>
                <a:path extrusionOk="0" h="173" w="178">
                  <a:moveTo>
                    <a:pt x="114" y="3"/>
                  </a:moveTo>
                  <a:cubicBezTo>
                    <a:pt x="135" y="2"/>
                    <a:pt x="136" y="22"/>
                    <a:pt x="145" y="33"/>
                  </a:cubicBezTo>
                  <a:cubicBezTo>
                    <a:pt x="153" y="58"/>
                    <a:pt x="162" y="83"/>
                    <a:pt x="170" y="108"/>
                  </a:cubicBezTo>
                  <a:cubicBezTo>
                    <a:pt x="178" y="135"/>
                    <a:pt x="168" y="154"/>
                    <a:pt x="141" y="162"/>
                  </a:cubicBezTo>
                  <a:cubicBezTo>
                    <a:pt x="107" y="173"/>
                    <a:pt x="73" y="173"/>
                    <a:pt x="39" y="162"/>
                  </a:cubicBezTo>
                  <a:cubicBezTo>
                    <a:pt x="13" y="154"/>
                    <a:pt x="0" y="136"/>
                    <a:pt x="9" y="108"/>
                  </a:cubicBezTo>
                  <a:cubicBezTo>
                    <a:pt x="18" y="81"/>
                    <a:pt x="28" y="55"/>
                    <a:pt x="37" y="28"/>
                  </a:cubicBezTo>
                  <a:cubicBezTo>
                    <a:pt x="44" y="17"/>
                    <a:pt x="47" y="0"/>
                    <a:pt x="67" y="3"/>
                  </a:cubicBezTo>
                  <a:cubicBezTo>
                    <a:pt x="73" y="9"/>
                    <a:pt x="74" y="17"/>
                    <a:pt x="72" y="26"/>
                  </a:cubicBezTo>
                  <a:cubicBezTo>
                    <a:pt x="65" y="48"/>
                    <a:pt x="53" y="68"/>
                    <a:pt x="45" y="90"/>
                  </a:cubicBezTo>
                  <a:cubicBezTo>
                    <a:pt x="34" y="124"/>
                    <a:pt x="39" y="133"/>
                    <a:pt x="75" y="139"/>
                  </a:cubicBezTo>
                  <a:cubicBezTo>
                    <a:pt x="77" y="139"/>
                    <a:pt x="79" y="140"/>
                    <a:pt x="81" y="140"/>
                  </a:cubicBezTo>
                  <a:cubicBezTo>
                    <a:pt x="135" y="146"/>
                    <a:pt x="149" y="128"/>
                    <a:pt x="130" y="78"/>
                  </a:cubicBezTo>
                  <a:cubicBezTo>
                    <a:pt x="122" y="59"/>
                    <a:pt x="113" y="41"/>
                    <a:pt x="108" y="21"/>
                  </a:cubicBezTo>
                  <a:cubicBezTo>
                    <a:pt x="108" y="15"/>
                    <a:pt x="109" y="8"/>
                    <a:pt x="114" y="3"/>
                  </a:cubicBezTo>
                  <a:close/>
                </a:path>
              </a:pathLst>
            </a:custGeom>
            <a:solidFill>
              <a:srgbClr val="36B9E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83"/>
            <p:cNvSpPr/>
            <p:nvPr/>
          </p:nvSpPr>
          <p:spPr>
            <a:xfrm>
              <a:off x="3575050" y="3357563"/>
              <a:ext cx="176213" cy="177800"/>
            </a:xfrm>
            <a:custGeom>
              <a:rect b="b" l="l" r="r" t="t"/>
              <a:pathLst>
                <a:path extrusionOk="0" h="47" w="47">
                  <a:moveTo>
                    <a:pt x="0" y="28"/>
                  </a:moveTo>
                  <a:cubicBezTo>
                    <a:pt x="0" y="21"/>
                    <a:pt x="0" y="13"/>
                    <a:pt x="0" y="6"/>
                  </a:cubicBezTo>
                  <a:cubicBezTo>
                    <a:pt x="0" y="5"/>
                    <a:pt x="0" y="3"/>
                    <a:pt x="0" y="2"/>
                  </a:cubicBezTo>
                  <a:cubicBezTo>
                    <a:pt x="4" y="1"/>
                    <a:pt x="7" y="0"/>
                    <a:pt x="10" y="0"/>
                  </a:cubicBezTo>
                  <a:cubicBezTo>
                    <a:pt x="19" y="0"/>
                    <a:pt x="28" y="0"/>
                    <a:pt x="36" y="0"/>
                  </a:cubicBezTo>
                  <a:cubicBezTo>
                    <a:pt x="39" y="0"/>
                    <a:pt x="41" y="0"/>
                    <a:pt x="43" y="0"/>
                  </a:cubicBezTo>
                  <a:cubicBezTo>
                    <a:pt x="44" y="2"/>
                    <a:pt x="45" y="4"/>
                    <a:pt x="47" y="6"/>
                  </a:cubicBezTo>
                  <a:cubicBezTo>
                    <a:pt x="47" y="13"/>
                    <a:pt x="46" y="20"/>
                    <a:pt x="46" y="26"/>
                  </a:cubicBezTo>
                  <a:cubicBezTo>
                    <a:pt x="31" y="44"/>
                    <a:pt x="16" y="47"/>
                    <a:pt x="0" y="28"/>
                  </a:cubicBezTo>
                  <a:close/>
                </a:path>
              </a:pathLst>
            </a:custGeom>
            <a:solidFill>
              <a:srgbClr val="348C7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83"/>
            <p:cNvSpPr/>
            <p:nvPr/>
          </p:nvSpPr>
          <p:spPr>
            <a:xfrm>
              <a:off x="9574213" y="2846388"/>
              <a:ext cx="458788" cy="461963"/>
            </a:xfrm>
            <a:custGeom>
              <a:rect b="b" l="l" r="r" t="t"/>
              <a:pathLst>
                <a:path extrusionOk="0" h="122" w="122">
                  <a:moveTo>
                    <a:pt x="55" y="0"/>
                  </a:moveTo>
                  <a:cubicBezTo>
                    <a:pt x="55" y="55"/>
                    <a:pt x="55" y="55"/>
                    <a:pt x="55" y="55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8" y="55"/>
                    <a:pt x="0" y="63"/>
                    <a:pt x="0" y="7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14"/>
                    <a:pt x="8" y="122"/>
                    <a:pt x="19" y="122"/>
                  </a:cubicBezTo>
                  <a:cubicBezTo>
                    <a:pt x="55" y="122"/>
                    <a:pt x="55" y="122"/>
                    <a:pt x="55" y="122"/>
                  </a:cubicBezTo>
                  <a:cubicBezTo>
                    <a:pt x="104" y="122"/>
                    <a:pt x="104" y="122"/>
                    <a:pt x="104" y="122"/>
                  </a:cubicBezTo>
                  <a:cubicBezTo>
                    <a:pt x="114" y="122"/>
                    <a:pt x="122" y="114"/>
                    <a:pt x="122" y="103"/>
                  </a:cubicBezTo>
                  <a:cubicBezTo>
                    <a:pt x="122" y="55"/>
                    <a:pt x="122" y="55"/>
                    <a:pt x="122" y="55"/>
                  </a:cubicBezTo>
                  <a:cubicBezTo>
                    <a:pt x="122" y="0"/>
                    <a:pt x="122" y="0"/>
                    <a:pt x="122" y="0"/>
                  </a:cubicBezTo>
                  <a:lnTo>
                    <a:pt x="55" y="0"/>
                  </a:lnTo>
                  <a:close/>
                </a:path>
              </a:pathLst>
            </a:custGeom>
            <a:solidFill>
              <a:srgbClr val="2F8D8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4_Contents slide layout">
  <p:cSld name="24_Contents slide layout">
    <p:bg>
      <p:bgPr>
        <a:solidFill>
          <a:schemeClr val="lt1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oogle Shape;73;p84"/>
          <p:cNvGrpSpPr/>
          <p:nvPr/>
        </p:nvGrpSpPr>
        <p:grpSpPr>
          <a:xfrm flipH="1">
            <a:off x="6574974" y="1879"/>
            <a:ext cx="5617026" cy="839951"/>
            <a:chOff x="2155825" y="2846388"/>
            <a:chExt cx="7877176" cy="1177926"/>
          </a:xfrm>
        </p:grpSpPr>
        <p:sp>
          <p:nvSpPr>
            <p:cNvPr id="74" name="Google Shape;74;p84"/>
            <p:cNvSpPr/>
            <p:nvPr/>
          </p:nvSpPr>
          <p:spPr>
            <a:xfrm>
              <a:off x="2155825" y="3095626"/>
              <a:ext cx="7478713" cy="185738"/>
            </a:xfrm>
            <a:prstGeom prst="rect">
              <a:avLst/>
            </a:prstGeom>
            <a:solidFill>
              <a:srgbClr val="4EB89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84"/>
            <p:cNvSpPr/>
            <p:nvPr/>
          </p:nvSpPr>
          <p:spPr>
            <a:xfrm>
              <a:off x="5786438" y="3038476"/>
              <a:ext cx="228600" cy="280988"/>
            </a:xfrm>
            <a:custGeom>
              <a:rect b="b" l="l" r="r" t="t"/>
              <a:pathLst>
                <a:path extrusionOk="0" h="74" w="61">
                  <a:moveTo>
                    <a:pt x="7" y="65"/>
                  </a:moveTo>
                  <a:cubicBezTo>
                    <a:pt x="5" y="48"/>
                    <a:pt x="2" y="32"/>
                    <a:pt x="0" y="16"/>
                  </a:cubicBezTo>
                  <a:cubicBezTo>
                    <a:pt x="19" y="0"/>
                    <a:pt x="38" y="3"/>
                    <a:pt x="57" y="15"/>
                  </a:cubicBezTo>
                  <a:cubicBezTo>
                    <a:pt x="57" y="28"/>
                    <a:pt x="57" y="41"/>
                    <a:pt x="57" y="54"/>
                  </a:cubicBezTo>
                  <a:cubicBezTo>
                    <a:pt x="61" y="65"/>
                    <a:pt x="53" y="69"/>
                    <a:pt x="45" y="72"/>
                  </a:cubicBezTo>
                  <a:cubicBezTo>
                    <a:pt x="36" y="74"/>
                    <a:pt x="28" y="74"/>
                    <a:pt x="19" y="73"/>
                  </a:cubicBezTo>
                  <a:cubicBezTo>
                    <a:pt x="14" y="72"/>
                    <a:pt x="10" y="69"/>
                    <a:pt x="7" y="65"/>
                  </a:cubicBezTo>
                  <a:close/>
                </a:path>
              </a:pathLst>
            </a:custGeom>
            <a:solidFill>
              <a:srgbClr val="2E8F8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84"/>
            <p:cNvSpPr/>
            <p:nvPr/>
          </p:nvSpPr>
          <p:spPr>
            <a:xfrm>
              <a:off x="5853113" y="3289301"/>
              <a:ext cx="95250" cy="93663"/>
            </a:xfrm>
            <a:custGeom>
              <a:rect b="b" l="l" r="r" t="t"/>
              <a:pathLst>
                <a:path extrusionOk="0" h="25" w="25">
                  <a:moveTo>
                    <a:pt x="0" y="17"/>
                  </a:moveTo>
                  <a:cubicBezTo>
                    <a:pt x="0" y="11"/>
                    <a:pt x="0" y="6"/>
                    <a:pt x="0" y="0"/>
                  </a:cubicBezTo>
                  <a:cubicBezTo>
                    <a:pt x="8" y="0"/>
                    <a:pt x="17" y="0"/>
                    <a:pt x="25" y="0"/>
                  </a:cubicBezTo>
                  <a:cubicBezTo>
                    <a:pt x="25" y="6"/>
                    <a:pt x="25" y="11"/>
                    <a:pt x="25" y="17"/>
                  </a:cubicBezTo>
                  <a:cubicBezTo>
                    <a:pt x="17" y="25"/>
                    <a:pt x="8" y="25"/>
                    <a:pt x="0" y="17"/>
                  </a:cubicBezTo>
                  <a:close/>
                </a:path>
              </a:pathLst>
            </a:custGeom>
            <a:solidFill>
              <a:srgbClr val="33576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84"/>
            <p:cNvSpPr/>
            <p:nvPr/>
          </p:nvSpPr>
          <p:spPr>
            <a:xfrm>
              <a:off x="5561013" y="3365501"/>
              <a:ext cx="668338" cy="654050"/>
            </a:xfrm>
            <a:custGeom>
              <a:rect b="b" l="l" r="r" t="t"/>
              <a:pathLst>
                <a:path extrusionOk="0" h="173" w="178">
                  <a:moveTo>
                    <a:pt x="114" y="3"/>
                  </a:moveTo>
                  <a:cubicBezTo>
                    <a:pt x="136" y="2"/>
                    <a:pt x="136" y="22"/>
                    <a:pt x="145" y="33"/>
                  </a:cubicBezTo>
                  <a:cubicBezTo>
                    <a:pt x="153" y="58"/>
                    <a:pt x="162" y="83"/>
                    <a:pt x="170" y="108"/>
                  </a:cubicBezTo>
                  <a:cubicBezTo>
                    <a:pt x="178" y="136"/>
                    <a:pt x="168" y="154"/>
                    <a:pt x="141" y="162"/>
                  </a:cubicBezTo>
                  <a:cubicBezTo>
                    <a:pt x="107" y="173"/>
                    <a:pt x="73" y="173"/>
                    <a:pt x="39" y="162"/>
                  </a:cubicBezTo>
                  <a:cubicBezTo>
                    <a:pt x="13" y="154"/>
                    <a:pt x="0" y="136"/>
                    <a:pt x="10" y="108"/>
                  </a:cubicBezTo>
                  <a:cubicBezTo>
                    <a:pt x="18" y="81"/>
                    <a:pt x="28" y="55"/>
                    <a:pt x="37" y="28"/>
                  </a:cubicBezTo>
                  <a:cubicBezTo>
                    <a:pt x="45" y="17"/>
                    <a:pt x="48" y="0"/>
                    <a:pt x="67" y="3"/>
                  </a:cubicBezTo>
                  <a:cubicBezTo>
                    <a:pt x="74" y="9"/>
                    <a:pt x="74" y="17"/>
                    <a:pt x="73" y="26"/>
                  </a:cubicBezTo>
                  <a:cubicBezTo>
                    <a:pt x="65" y="48"/>
                    <a:pt x="53" y="68"/>
                    <a:pt x="45" y="90"/>
                  </a:cubicBezTo>
                  <a:cubicBezTo>
                    <a:pt x="34" y="124"/>
                    <a:pt x="39" y="133"/>
                    <a:pt x="75" y="139"/>
                  </a:cubicBezTo>
                  <a:cubicBezTo>
                    <a:pt x="77" y="139"/>
                    <a:pt x="79" y="140"/>
                    <a:pt x="81" y="140"/>
                  </a:cubicBezTo>
                  <a:cubicBezTo>
                    <a:pt x="135" y="146"/>
                    <a:pt x="149" y="128"/>
                    <a:pt x="130" y="78"/>
                  </a:cubicBezTo>
                  <a:cubicBezTo>
                    <a:pt x="122" y="60"/>
                    <a:pt x="113" y="41"/>
                    <a:pt x="109" y="21"/>
                  </a:cubicBezTo>
                  <a:cubicBezTo>
                    <a:pt x="108" y="15"/>
                    <a:pt x="109" y="8"/>
                    <a:pt x="114" y="3"/>
                  </a:cubicBezTo>
                  <a:close/>
                </a:path>
              </a:pathLst>
            </a:custGeom>
            <a:solidFill>
              <a:srgbClr val="36B9E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84"/>
            <p:cNvSpPr/>
            <p:nvPr/>
          </p:nvSpPr>
          <p:spPr>
            <a:xfrm>
              <a:off x="5811838" y="3352801"/>
              <a:ext cx="177800" cy="179388"/>
            </a:xfrm>
            <a:custGeom>
              <a:rect b="b" l="l" r="r" t="t"/>
              <a:pathLst>
                <a:path extrusionOk="0" h="47" w="47">
                  <a:moveTo>
                    <a:pt x="0" y="28"/>
                  </a:moveTo>
                  <a:cubicBezTo>
                    <a:pt x="0" y="21"/>
                    <a:pt x="0" y="13"/>
                    <a:pt x="0" y="6"/>
                  </a:cubicBezTo>
                  <a:cubicBezTo>
                    <a:pt x="0" y="5"/>
                    <a:pt x="0" y="3"/>
                    <a:pt x="0" y="2"/>
                  </a:cubicBezTo>
                  <a:cubicBezTo>
                    <a:pt x="4" y="1"/>
                    <a:pt x="7" y="0"/>
                    <a:pt x="11" y="0"/>
                  </a:cubicBezTo>
                  <a:cubicBezTo>
                    <a:pt x="19" y="0"/>
                    <a:pt x="28" y="0"/>
                    <a:pt x="36" y="0"/>
                  </a:cubicBezTo>
                  <a:cubicBezTo>
                    <a:pt x="39" y="0"/>
                    <a:pt x="41" y="0"/>
                    <a:pt x="43" y="0"/>
                  </a:cubicBezTo>
                  <a:cubicBezTo>
                    <a:pt x="44" y="2"/>
                    <a:pt x="46" y="4"/>
                    <a:pt x="47" y="6"/>
                  </a:cubicBezTo>
                  <a:cubicBezTo>
                    <a:pt x="47" y="13"/>
                    <a:pt x="47" y="20"/>
                    <a:pt x="46" y="26"/>
                  </a:cubicBezTo>
                  <a:cubicBezTo>
                    <a:pt x="31" y="44"/>
                    <a:pt x="16" y="47"/>
                    <a:pt x="0" y="28"/>
                  </a:cubicBezTo>
                  <a:close/>
                </a:path>
              </a:pathLst>
            </a:custGeom>
            <a:solidFill>
              <a:srgbClr val="348C7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84"/>
            <p:cNvSpPr/>
            <p:nvPr/>
          </p:nvSpPr>
          <p:spPr>
            <a:xfrm>
              <a:off x="8035925" y="3043238"/>
              <a:ext cx="225425" cy="279400"/>
            </a:xfrm>
            <a:custGeom>
              <a:rect b="b" l="l" r="r" t="t"/>
              <a:pathLst>
                <a:path extrusionOk="0" h="74" w="60">
                  <a:moveTo>
                    <a:pt x="6" y="65"/>
                  </a:moveTo>
                  <a:cubicBezTo>
                    <a:pt x="4" y="48"/>
                    <a:pt x="2" y="32"/>
                    <a:pt x="0" y="16"/>
                  </a:cubicBezTo>
                  <a:cubicBezTo>
                    <a:pt x="18" y="0"/>
                    <a:pt x="37" y="3"/>
                    <a:pt x="57" y="15"/>
                  </a:cubicBezTo>
                  <a:cubicBezTo>
                    <a:pt x="56" y="28"/>
                    <a:pt x="56" y="41"/>
                    <a:pt x="56" y="54"/>
                  </a:cubicBezTo>
                  <a:cubicBezTo>
                    <a:pt x="60" y="65"/>
                    <a:pt x="53" y="69"/>
                    <a:pt x="44" y="72"/>
                  </a:cubicBezTo>
                  <a:cubicBezTo>
                    <a:pt x="36" y="74"/>
                    <a:pt x="27" y="74"/>
                    <a:pt x="19" y="73"/>
                  </a:cubicBezTo>
                  <a:cubicBezTo>
                    <a:pt x="14" y="72"/>
                    <a:pt x="9" y="69"/>
                    <a:pt x="6" y="65"/>
                  </a:cubicBezTo>
                  <a:close/>
                </a:path>
              </a:pathLst>
            </a:custGeom>
            <a:solidFill>
              <a:srgbClr val="2E8F8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84"/>
            <p:cNvSpPr/>
            <p:nvPr/>
          </p:nvSpPr>
          <p:spPr>
            <a:xfrm>
              <a:off x="8099425" y="3292476"/>
              <a:ext cx="96838" cy="95250"/>
            </a:xfrm>
            <a:custGeom>
              <a:rect b="b" l="l" r="r" t="t"/>
              <a:pathLst>
                <a:path extrusionOk="0" h="25" w="26">
                  <a:moveTo>
                    <a:pt x="0" y="17"/>
                  </a:moveTo>
                  <a:cubicBezTo>
                    <a:pt x="0" y="11"/>
                    <a:pt x="0" y="6"/>
                    <a:pt x="0" y="0"/>
                  </a:cubicBezTo>
                  <a:cubicBezTo>
                    <a:pt x="9" y="0"/>
                    <a:pt x="17" y="0"/>
                    <a:pt x="26" y="0"/>
                  </a:cubicBezTo>
                  <a:cubicBezTo>
                    <a:pt x="26" y="6"/>
                    <a:pt x="26" y="11"/>
                    <a:pt x="26" y="17"/>
                  </a:cubicBezTo>
                  <a:cubicBezTo>
                    <a:pt x="17" y="25"/>
                    <a:pt x="9" y="25"/>
                    <a:pt x="0" y="17"/>
                  </a:cubicBezTo>
                  <a:close/>
                </a:path>
              </a:pathLst>
            </a:custGeom>
            <a:solidFill>
              <a:srgbClr val="33576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84"/>
            <p:cNvSpPr/>
            <p:nvPr/>
          </p:nvSpPr>
          <p:spPr>
            <a:xfrm>
              <a:off x="7810500" y="3368676"/>
              <a:ext cx="668338" cy="655638"/>
            </a:xfrm>
            <a:custGeom>
              <a:rect b="b" l="l" r="r" t="t"/>
              <a:pathLst>
                <a:path extrusionOk="0" h="173" w="178">
                  <a:moveTo>
                    <a:pt x="113" y="3"/>
                  </a:moveTo>
                  <a:cubicBezTo>
                    <a:pt x="135" y="2"/>
                    <a:pt x="135" y="22"/>
                    <a:pt x="144" y="33"/>
                  </a:cubicBezTo>
                  <a:cubicBezTo>
                    <a:pt x="153" y="58"/>
                    <a:pt x="162" y="83"/>
                    <a:pt x="169" y="108"/>
                  </a:cubicBezTo>
                  <a:cubicBezTo>
                    <a:pt x="178" y="135"/>
                    <a:pt x="167" y="154"/>
                    <a:pt x="141" y="162"/>
                  </a:cubicBezTo>
                  <a:cubicBezTo>
                    <a:pt x="107" y="173"/>
                    <a:pt x="72" y="173"/>
                    <a:pt x="39" y="162"/>
                  </a:cubicBezTo>
                  <a:cubicBezTo>
                    <a:pt x="13" y="154"/>
                    <a:pt x="0" y="136"/>
                    <a:pt x="9" y="108"/>
                  </a:cubicBezTo>
                  <a:cubicBezTo>
                    <a:pt x="18" y="81"/>
                    <a:pt x="27" y="55"/>
                    <a:pt x="37" y="28"/>
                  </a:cubicBezTo>
                  <a:cubicBezTo>
                    <a:pt x="44" y="17"/>
                    <a:pt x="47" y="0"/>
                    <a:pt x="66" y="3"/>
                  </a:cubicBezTo>
                  <a:cubicBezTo>
                    <a:pt x="73" y="9"/>
                    <a:pt x="73" y="17"/>
                    <a:pt x="72" y="26"/>
                  </a:cubicBezTo>
                  <a:cubicBezTo>
                    <a:pt x="65" y="48"/>
                    <a:pt x="52" y="68"/>
                    <a:pt x="45" y="90"/>
                  </a:cubicBezTo>
                  <a:cubicBezTo>
                    <a:pt x="33" y="124"/>
                    <a:pt x="39" y="133"/>
                    <a:pt x="75" y="139"/>
                  </a:cubicBezTo>
                  <a:cubicBezTo>
                    <a:pt x="77" y="139"/>
                    <a:pt x="79" y="140"/>
                    <a:pt x="81" y="140"/>
                  </a:cubicBezTo>
                  <a:cubicBezTo>
                    <a:pt x="135" y="146"/>
                    <a:pt x="149" y="128"/>
                    <a:pt x="129" y="78"/>
                  </a:cubicBezTo>
                  <a:cubicBezTo>
                    <a:pt x="122" y="59"/>
                    <a:pt x="113" y="41"/>
                    <a:pt x="108" y="21"/>
                  </a:cubicBezTo>
                  <a:cubicBezTo>
                    <a:pt x="108" y="15"/>
                    <a:pt x="108" y="8"/>
                    <a:pt x="113" y="3"/>
                  </a:cubicBezTo>
                  <a:close/>
                </a:path>
              </a:pathLst>
            </a:custGeom>
            <a:solidFill>
              <a:srgbClr val="36B9E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84"/>
            <p:cNvSpPr/>
            <p:nvPr/>
          </p:nvSpPr>
          <p:spPr>
            <a:xfrm>
              <a:off x="8058150" y="3357563"/>
              <a:ext cx="176213" cy="177800"/>
            </a:xfrm>
            <a:custGeom>
              <a:rect b="b" l="l" r="r" t="t"/>
              <a:pathLst>
                <a:path extrusionOk="0" h="47" w="47">
                  <a:moveTo>
                    <a:pt x="0" y="28"/>
                  </a:moveTo>
                  <a:cubicBezTo>
                    <a:pt x="0" y="21"/>
                    <a:pt x="0" y="13"/>
                    <a:pt x="0" y="6"/>
                  </a:cubicBezTo>
                  <a:cubicBezTo>
                    <a:pt x="1" y="5"/>
                    <a:pt x="1" y="3"/>
                    <a:pt x="1" y="2"/>
                  </a:cubicBezTo>
                  <a:cubicBezTo>
                    <a:pt x="4" y="1"/>
                    <a:pt x="8" y="0"/>
                    <a:pt x="11" y="0"/>
                  </a:cubicBezTo>
                  <a:cubicBezTo>
                    <a:pt x="20" y="0"/>
                    <a:pt x="28" y="0"/>
                    <a:pt x="37" y="0"/>
                  </a:cubicBezTo>
                  <a:cubicBezTo>
                    <a:pt x="39" y="0"/>
                    <a:pt x="42" y="0"/>
                    <a:pt x="44" y="0"/>
                  </a:cubicBezTo>
                  <a:cubicBezTo>
                    <a:pt x="45" y="2"/>
                    <a:pt x="46" y="4"/>
                    <a:pt x="47" y="6"/>
                  </a:cubicBezTo>
                  <a:cubicBezTo>
                    <a:pt x="47" y="13"/>
                    <a:pt x="47" y="20"/>
                    <a:pt x="47" y="26"/>
                  </a:cubicBezTo>
                  <a:cubicBezTo>
                    <a:pt x="32" y="44"/>
                    <a:pt x="17" y="47"/>
                    <a:pt x="0" y="28"/>
                  </a:cubicBezTo>
                  <a:close/>
                </a:path>
              </a:pathLst>
            </a:custGeom>
            <a:solidFill>
              <a:srgbClr val="348C7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84"/>
            <p:cNvSpPr/>
            <p:nvPr/>
          </p:nvSpPr>
          <p:spPr>
            <a:xfrm>
              <a:off x="3548063" y="3043238"/>
              <a:ext cx="228600" cy="279400"/>
            </a:xfrm>
            <a:custGeom>
              <a:rect b="b" l="l" r="r" t="t"/>
              <a:pathLst>
                <a:path extrusionOk="0" h="74" w="61">
                  <a:moveTo>
                    <a:pt x="7" y="65"/>
                  </a:moveTo>
                  <a:cubicBezTo>
                    <a:pt x="4" y="48"/>
                    <a:pt x="2" y="32"/>
                    <a:pt x="0" y="16"/>
                  </a:cubicBezTo>
                  <a:cubicBezTo>
                    <a:pt x="19" y="0"/>
                    <a:pt x="38" y="3"/>
                    <a:pt x="57" y="15"/>
                  </a:cubicBezTo>
                  <a:cubicBezTo>
                    <a:pt x="57" y="28"/>
                    <a:pt x="57" y="41"/>
                    <a:pt x="56" y="54"/>
                  </a:cubicBezTo>
                  <a:cubicBezTo>
                    <a:pt x="61" y="65"/>
                    <a:pt x="53" y="69"/>
                    <a:pt x="45" y="72"/>
                  </a:cubicBezTo>
                  <a:cubicBezTo>
                    <a:pt x="36" y="74"/>
                    <a:pt x="28" y="74"/>
                    <a:pt x="19" y="73"/>
                  </a:cubicBezTo>
                  <a:cubicBezTo>
                    <a:pt x="14" y="72"/>
                    <a:pt x="9" y="69"/>
                    <a:pt x="7" y="65"/>
                  </a:cubicBezTo>
                  <a:close/>
                </a:path>
              </a:pathLst>
            </a:custGeom>
            <a:solidFill>
              <a:srgbClr val="2E8F8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84"/>
            <p:cNvSpPr/>
            <p:nvPr/>
          </p:nvSpPr>
          <p:spPr>
            <a:xfrm>
              <a:off x="3611563" y="3292476"/>
              <a:ext cx="98425" cy="95250"/>
            </a:xfrm>
            <a:custGeom>
              <a:rect b="b" l="l" r="r" t="t"/>
              <a:pathLst>
                <a:path extrusionOk="0" h="25" w="26">
                  <a:moveTo>
                    <a:pt x="0" y="17"/>
                  </a:moveTo>
                  <a:cubicBezTo>
                    <a:pt x="0" y="11"/>
                    <a:pt x="0" y="6"/>
                    <a:pt x="0" y="0"/>
                  </a:cubicBezTo>
                  <a:cubicBezTo>
                    <a:pt x="9" y="0"/>
                    <a:pt x="18" y="0"/>
                    <a:pt x="26" y="0"/>
                  </a:cubicBezTo>
                  <a:cubicBezTo>
                    <a:pt x="26" y="6"/>
                    <a:pt x="26" y="11"/>
                    <a:pt x="26" y="17"/>
                  </a:cubicBezTo>
                  <a:cubicBezTo>
                    <a:pt x="18" y="25"/>
                    <a:pt x="9" y="25"/>
                    <a:pt x="0" y="17"/>
                  </a:cubicBezTo>
                  <a:close/>
                </a:path>
              </a:pathLst>
            </a:custGeom>
            <a:solidFill>
              <a:srgbClr val="33576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84"/>
            <p:cNvSpPr/>
            <p:nvPr/>
          </p:nvSpPr>
          <p:spPr>
            <a:xfrm>
              <a:off x="3322638" y="3368676"/>
              <a:ext cx="668338" cy="655638"/>
            </a:xfrm>
            <a:custGeom>
              <a:rect b="b" l="l" r="r" t="t"/>
              <a:pathLst>
                <a:path extrusionOk="0" h="173" w="178">
                  <a:moveTo>
                    <a:pt x="114" y="3"/>
                  </a:moveTo>
                  <a:cubicBezTo>
                    <a:pt x="135" y="2"/>
                    <a:pt x="136" y="22"/>
                    <a:pt x="145" y="33"/>
                  </a:cubicBezTo>
                  <a:cubicBezTo>
                    <a:pt x="153" y="58"/>
                    <a:pt x="162" y="83"/>
                    <a:pt x="170" y="108"/>
                  </a:cubicBezTo>
                  <a:cubicBezTo>
                    <a:pt x="178" y="135"/>
                    <a:pt x="168" y="154"/>
                    <a:pt x="141" y="162"/>
                  </a:cubicBezTo>
                  <a:cubicBezTo>
                    <a:pt x="107" y="173"/>
                    <a:pt x="73" y="173"/>
                    <a:pt x="39" y="162"/>
                  </a:cubicBezTo>
                  <a:cubicBezTo>
                    <a:pt x="13" y="154"/>
                    <a:pt x="0" y="136"/>
                    <a:pt x="9" y="108"/>
                  </a:cubicBezTo>
                  <a:cubicBezTo>
                    <a:pt x="18" y="81"/>
                    <a:pt x="28" y="55"/>
                    <a:pt x="37" y="28"/>
                  </a:cubicBezTo>
                  <a:cubicBezTo>
                    <a:pt x="44" y="17"/>
                    <a:pt x="47" y="0"/>
                    <a:pt x="67" y="3"/>
                  </a:cubicBezTo>
                  <a:cubicBezTo>
                    <a:pt x="73" y="9"/>
                    <a:pt x="74" y="17"/>
                    <a:pt x="72" y="26"/>
                  </a:cubicBezTo>
                  <a:cubicBezTo>
                    <a:pt x="65" y="48"/>
                    <a:pt x="53" y="68"/>
                    <a:pt x="45" y="90"/>
                  </a:cubicBezTo>
                  <a:cubicBezTo>
                    <a:pt x="34" y="124"/>
                    <a:pt x="39" y="133"/>
                    <a:pt x="75" y="139"/>
                  </a:cubicBezTo>
                  <a:cubicBezTo>
                    <a:pt x="77" y="139"/>
                    <a:pt x="79" y="140"/>
                    <a:pt x="81" y="140"/>
                  </a:cubicBezTo>
                  <a:cubicBezTo>
                    <a:pt x="135" y="146"/>
                    <a:pt x="149" y="128"/>
                    <a:pt x="130" y="78"/>
                  </a:cubicBezTo>
                  <a:cubicBezTo>
                    <a:pt x="122" y="59"/>
                    <a:pt x="113" y="41"/>
                    <a:pt x="108" y="21"/>
                  </a:cubicBezTo>
                  <a:cubicBezTo>
                    <a:pt x="108" y="15"/>
                    <a:pt x="109" y="8"/>
                    <a:pt x="114" y="3"/>
                  </a:cubicBezTo>
                  <a:close/>
                </a:path>
              </a:pathLst>
            </a:custGeom>
            <a:solidFill>
              <a:srgbClr val="36B9E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84"/>
            <p:cNvSpPr/>
            <p:nvPr/>
          </p:nvSpPr>
          <p:spPr>
            <a:xfrm>
              <a:off x="3575050" y="3357563"/>
              <a:ext cx="176213" cy="177800"/>
            </a:xfrm>
            <a:custGeom>
              <a:rect b="b" l="l" r="r" t="t"/>
              <a:pathLst>
                <a:path extrusionOk="0" h="47" w="47">
                  <a:moveTo>
                    <a:pt x="0" y="28"/>
                  </a:moveTo>
                  <a:cubicBezTo>
                    <a:pt x="0" y="21"/>
                    <a:pt x="0" y="13"/>
                    <a:pt x="0" y="6"/>
                  </a:cubicBezTo>
                  <a:cubicBezTo>
                    <a:pt x="0" y="5"/>
                    <a:pt x="0" y="3"/>
                    <a:pt x="0" y="2"/>
                  </a:cubicBezTo>
                  <a:cubicBezTo>
                    <a:pt x="4" y="1"/>
                    <a:pt x="7" y="0"/>
                    <a:pt x="10" y="0"/>
                  </a:cubicBezTo>
                  <a:cubicBezTo>
                    <a:pt x="19" y="0"/>
                    <a:pt x="28" y="0"/>
                    <a:pt x="36" y="0"/>
                  </a:cubicBezTo>
                  <a:cubicBezTo>
                    <a:pt x="39" y="0"/>
                    <a:pt x="41" y="0"/>
                    <a:pt x="43" y="0"/>
                  </a:cubicBezTo>
                  <a:cubicBezTo>
                    <a:pt x="44" y="2"/>
                    <a:pt x="45" y="4"/>
                    <a:pt x="47" y="6"/>
                  </a:cubicBezTo>
                  <a:cubicBezTo>
                    <a:pt x="47" y="13"/>
                    <a:pt x="46" y="20"/>
                    <a:pt x="46" y="26"/>
                  </a:cubicBezTo>
                  <a:cubicBezTo>
                    <a:pt x="31" y="44"/>
                    <a:pt x="16" y="47"/>
                    <a:pt x="0" y="28"/>
                  </a:cubicBezTo>
                  <a:close/>
                </a:path>
              </a:pathLst>
            </a:custGeom>
            <a:solidFill>
              <a:srgbClr val="348C7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84"/>
            <p:cNvSpPr/>
            <p:nvPr/>
          </p:nvSpPr>
          <p:spPr>
            <a:xfrm>
              <a:off x="9574213" y="2846388"/>
              <a:ext cx="458788" cy="461963"/>
            </a:xfrm>
            <a:custGeom>
              <a:rect b="b" l="l" r="r" t="t"/>
              <a:pathLst>
                <a:path extrusionOk="0" h="122" w="122">
                  <a:moveTo>
                    <a:pt x="55" y="0"/>
                  </a:moveTo>
                  <a:cubicBezTo>
                    <a:pt x="55" y="55"/>
                    <a:pt x="55" y="55"/>
                    <a:pt x="55" y="55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8" y="55"/>
                    <a:pt x="0" y="63"/>
                    <a:pt x="0" y="7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14"/>
                    <a:pt x="8" y="122"/>
                    <a:pt x="19" y="122"/>
                  </a:cubicBezTo>
                  <a:cubicBezTo>
                    <a:pt x="55" y="122"/>
                    <a:pt x="55" y="122"/>
                    <a:pt x="55" y="122"/>
                  </a:cubicBezTo>
                  <a:cubicBezTo>
                    <a:pt x="104" y="122"/>
                    <a:pt x="104" y="122"/>
                    <a:pt x="104" y="122"/>
                  </a:cubicBezTo>
                  <a:cubicBezTo>
                    <a:pt x="114" y="122"/>
                    <a:pt x="122" y="114"/>
                    <a:pt x="122" y="103"/>
                  </a:cubicBezTo>
                  <a:cubicBezTo>
                    <a:pt x="122" y="55"/>
                    <a:pt x="122" y="55"/>
                    <a:pt x="122" y="55"/>
                  </a:cubicBezTo>
                  <a:cubicBezTo>
                    <a:pt x="122" y="0"/>
                    <a:pt x="122" y="0"/>
                    <a:pt x="122" y="0"/>
                  </a:cubicBezTo>
                  <a:lnTo>
                    <a:pt x="55" y="0"/>
                  </a:lnTo>
                  <a:close/>
                </a:path>
              </a:pathLst>
            </a:custGeom>
            <a:solidFill>
              <a:srgbClr val="2F8D8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1_Contents slide layout">
  <p:cSld name="21_Contents slide layout">
    <p:bg>
      <p:bgPr>
        <a:solidFill>
          <a:schemeClr val="lt1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85"/>
          <p:cNvGrpSpPr/>
          <p:nvPr/>
        </p:nvGrpSpPr>
        <p:grpSpPr>
          <a:xfrm>
            <a:off x="0" y="-12636"/>
            <a:ext cx="5646057" cy="844292"/>
            <a:chOff x="2155825" y="2846388"/>
            <a:chExt cx="7877176" cy="1177926"/>
          </a:xfrm>
        </p:grpSpPr>
        <p:sp>
          <p:nvSpPr>
            <p:cNvPr id="90" name="Google Shape;90;p85"/>
            <p:cNvSpPr/>
            <p:nvPr/>
          </p:nvSpPr>
          <p:spPr>
            <a:xfrm>
              <a:off x="2155825" y="3095626"/>
              <a:ext cx="7478713" cy="185738"/>
            </a:xfrm>
            <a:prstGeom prst="rect">
              <a:avLst/>
            </a:prstGeom>
            <a:solidFill>
              <a:srgbClr val="4EB89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85"/>
            <p:cNvSpPr/>
            <p:nvPr/>
          </p:nvSpPr>
          <p:spPr>
            <a:xfrm>
              <a:off x="5786438" y="3038476"/>
              <a:ext cx="228600" cy="280988"/>
            </a:xfrm>
            <a:custGeom>
              <a:rect b="b" l="l" r="r" t="t"/>
              <a:pathLst>
                <a:path extrusionOk="0" h="74" w="61">
                  <a:moveTo>
                    <a:pt x="7" y="65"/>
                  </a:moveTo>
                  <a:cubicBezTo>
                    <a:pt x="5" y="48"/>
                    <a:pt x="2" y="32"/>
                    <a:pt x="0" y="16"/>
                  </a:cubicBezTo>
                  <a:cubicBezTo>
                    <a:pt x="19" y="0"/>
                    <a:pt x="38" y="3"/>
                    <a:pt x="57" y="15"/>
                  </a:cubicBezTo>
                  <a:cubicBezTo>
                    <a:pt x="57" y="28"/>
                    <a:pt x="57" y="41"/>
                    <a:pt x="57" y="54"/>
                  </a:cubicBezTo>
                  <a:cubicBezTo>
                    <a:pt x="61" y="65"/>
                    <a:pt x="53" y="69"/>
                    <a:pt x="45" y="72"/>
                  </a:cubicBezTo>
                  <a:cubicBezTo>
                    <a:pt x="36" y="74"/>
                    <a:pt x="28" y="74"/>
                    <a:pt x="19" y="73"/>
                  </a:cubicBezTo>
                  <a:cubicBezTo>
                    <a:pt x="14" y="72"/>
                    <a:pt x="10" y="69"/>
                    <a:pt x="7" y="65"/>
                  </a:cubicBezTo>
                  <a:close/>
                </a:path>
              </a:pathLst>
            </a:custGeom>
            <a:solidFill>
              <a:srgbClr val="2E8F8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85"/>
            <p:cNvSpPr/>
            <p:nvPr/>
          </p:nvSpPr>
          <p:spPr>
            <a:xfrm>
              <a:off x="5853113" y="3289301"/>
              <a:ext cx="95250" cy="93663"/>
            </a:xfrm>
            <a:custGeom>
              <a:rect b="b" l="l" r="r" t="t"/>
              <a:pathLst>
                <a:path extrusionOk="0" h="25" w="25">
                  <a:moveTo>
                    <a:pt x="0" y="17"/>
                  </a:moveTo>
                  <a:cubicBezTo>
                    <a:pt x="0" y="11"/>
                    <a:pt x="0" y="6"/>
                    <a:pt x="0" y="0"/>
                  </a:cubicBezTo>
                  <a:cubicBezTo>
                    <a:pt x="8" y="0"/>
                    <a:pt x="17" y="0"/>
                    <a:pt x="25" y="0"/>
                  </a:cubicBezTo>
                  <a:cubicBezTo>
                    <a:pt x="25" y="6"/>
                    <a:pt x="25" y="11"/>
                    <a:pt x="25" y="17"/>
                  </a:cubicBezTo>
                  <a:cubicBezTo>
                    <a:pt x="17" y="25"/>
                    <a:pt x="8" y="25"/>
                    <a:pt x="0" y="17"/>
                  </a:cubicBezTo>
                  <a:close/>
                </a:path>
              </a:pathLst>
            </a:custGeom>
            <a:solidFill>
              <a:srgbClr val="33576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85"/>
            <p:cNvSpPr/>
            <p:nvPr/>
          </p:nvSpPr>
          <p:spPr>
            <a:xfrm>
              <a:off x="5561013" y="3365501"/>
              <a:ext cx="668338" cy="654050"/>
            </a:xfrm>
            <a:custGeom>
              <a:rect b="b" l="l" r="r" t="t"/>
              <a:pathLst>
                <a:path extrusionOk="0" h="173" w="178">
                  <a:moveTo>
                    <a:pt x="114" y="3"/>
                  </a:moveTo>
                  <a:cubicBezTo>
                    <a:pt x="136" y="2"/>
                    <a:pt x="136" y="22"/>
                    <a:pt x="145" y="33"/>
                  </a:cubicBezTo>
                  <a:cubicBezTo>
                    <a:pt x="153" y="58"/>
                    <a:pt x="162" y="83"/>
                    <a:pt x="170" y="108"/>
                  </a:cubicBezTo>
                  <a:cubicBezTo>
                    <a:pt x="178" y="136"/>
                    <a:pt x="168" y="154"/>
                    <a:pt x="141" y="162"/>
                  </a:cubicBezTo>
                  <a:cubicBezTo>
                    <a:pt x="107" y="173"/>
                    <a:pt x="73" y="173"/>
                    <a:pt x="39" y="162"/>
                  </a:cubicBezTo>
                  <a:cubicBezTo>
                    <a:pt x="13" y="154"/>
                    <a:pt x="0" y="136"/>
                    <a:pt x="10" y="108"/>
                  </a:cubicBezTo>
                  <a:cubicBezTo>
                    <a:pt x="18" y="81"/>
                    <a:pt x="28" y="55"/>
                    <a:pt x="37" y="28"/>
                  </a:cubicBezTo>
                  <a:cubicBezTo>
                    <a:pt x="45" y="17"/>
                    <a:pt x="48" y="0"/>
                    <a:pt x="67" y="3"/>
                  </a:cubicBezTo>
                  <a:cubicBezTo>
                    <a:pt x="74" y="9"/>
                    <a:pt x="74" y="17"/>
                    <a:pt x="73" y="26"/>
                  </a:cubicBezTo>
                  <a:cubicBezTo>
                    <a:pt x="65" y="48"/>
                    <a:pt x="53" y="68"/>
                    <a:pt x="45" y="90"/>
                  </a:cubicBezTo>
                  <a:cubicBezTo>
                    <a:pt x="34" y="124"/>
                    <a:pt x="39" y="133"/>
                    <a:pt x="75" y="139"/>
                  </a:cubicBezTo>
                  <a:cubicBezTo>
                    <a:pt x="77" y="139"/>
                    <a:pt x="79" y="140"/>
                    <a:pt x="81" y="140"/>
                  </a:cubicBezTo>
                  <a:cubicBezTo>
                    <a:pt x="135" y="146"/>
                    <a:pt x="149" y="128"/>
                    <a:pt x="130" y="78"/>
                  </a:cubicBezTo>
                  <a:cubicBezTo>
                    <a:pt x="122" y="60"/>
                    <a:pt x="113" y="41"/>
                    <a:pt x="109" y="21"/>
                  </a:cubicBezTo>
                  <a:cubicBezTo>
                    <a:pt x="108" y="15"/>
                    <a:pt x="109" y="8"/>
                    <a:pt x="114" y="3"/>
                  </a:cubicBezTo>
                  <a:close/>
                </a:path>
              </a:pathLst>
            </a:custGeom>
            <a:solidFill>
              <a:srgbClr val="36B9E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85"/>
            <p:cNvSpPr/>
            <p:nvPr/>
          </p:nvSpPr>
          <p:spPr>
            <a:xfrm>
              <a:off x="5811838" y="3352801"/>
              <a:ext cx="177800" cy="179388"/>
            </a:xfrm>
            <a:custGeom>
              <a:rect b="b" l="l" r="r" t="t"/>
              <a:pathLst>
                <a:path extrusionOk="0" h="47" w="47">
                  <a:moveTo>
                    <a:pt x="0" y="28"/>
                  </a:moveTo>
                  <a:cubicBezTo>
                    <a:pt x="0" y="21"/>
                    <a:pt x="0" y="13"/>
                    <a:pt x="0" y="6"/>
                  </a:cubicBezTo>
                  <a:cubicBezTo>
                    <a:pt x="0" y="5"/>
                    <a:pt x="0" y="3"/>
                    <a:pt x="0" y="2"/>
                  </a:cubicBezTo>
                  <a:cubicBezTo>
                    <a:pt x="4" y="1"/>
                    <a:pt x="7" y="0"/>
                    <a:pt x="11" y="0"/>
                  </a:cubicBezTo>
                  <a:cubicBezTo>
                    <a:pt x="19" y="0"/>
                    <a:pt x="28" y="0"/>
                    <a:pt x="36" y="0"/>
                  </a:cubicBezTo>
                  <a:cubicBezTo>
                    <a:pt x="39" y="0"/>
                    <a:pt x="41" y="0"/>
                    <a:pt x="43" y="0"/>
                  </a:cubicBezTo>
                  <a:cubicBezTo>
                    <a:pt x="44" y="2"/>
                    <a:pt x="46" y="4"/>
                    <a:pt x="47" y="6"/>
                  </a:cubicBezTo>
                  <a:cubicBezTo>
                    <a:pt x="47" y="13"/>
                    <a:pt x="47" y="20"/>
                    <a:pt x="46" y="26"/>
                  </a:cubicBezTo>
                  <a:cubicBezTo>
                    <a:pt x="31" y="44"/>
                    <a:pt x="16" y="47"/>
                    <a:pt x="0" y="28"/>
                  </a:cubicBezTo>
                  <a:close/>
                </a:path>
              </a:pathLst>
            </a:custGeom>
            <a:solidFill>
              <a:srgbClr val="348C7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85"/>
            <p:cNvSpPr/>
            <p:nvPr/>
          </p:nvSpPr>
          <p:spPr>
            <a:xfrm>
              <a:off x="8035925" y="3043238"/>
              <a:ext cx="225425" cy="279400"/>
            </a:xfrm>
            <a:custGeom>
              <a:rect b="b" l="l" r="r" t="t"/>
              <a:pathLst>
                <a:path extrusionOk="0" h="74" w="60">
                  <a:moveTo>
                    <a:pt x="6" y="65"/>
                  </a:moveTo>
                  <a:cubicBezTo>
                    <a:pt x="4" y="48"/>
                    <a:pt x="2" y="32"/>
                    <a:pt x="0" y="16"/>
                  </a:cubicBezTo>
                  <a:cubicBezTo>
                    <a:pt x="18" y="0"/>
                    <a:pt x="37" y="3"/>
                    <a:pt x="57" y="15"/>
                  </a:cubicBezTo>
                  <a:cubicBezTo>
                    <a:pt x="56" y="28"/>
                    <a:pt x="56" y="41"/>
                    <a:pt x="56" y="54"/>
                  </a:cubicBezTo>
                  <a:cubicBezTo>
                    <a:pt x="60" y="65"/>
                    <a:pt x="53" y="69"/>
                    <a:pt x="44" y="72"/>
                  </a:cubicBezTo>
                  <a:cubicBezTo>
                    <a:pt x="36" y="74"/>
                    <a:pt x="27" y="74"/>
                    <a:pt x="19" y="73"/>
                  </a:cubicBezTo>
                  <a:cubicBezTo>
                    <a:pt x="14" y="72"/>
                    <a:pt x="9" y="69"/>
                    <a:pt x="6" y="65"/>
                  </a:cubicBezTo>
                  <a:close/>
                </a:path>
              </a:pathLst>
            </a:custGeom>
            <a:solidFill>
              <a:srgbClr val="2E8F8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85"/>
            <p:cNvSpPr/>
            <p:nvPr/>
          </p:nvSpPr>
          <p:spPr>
            <a:xfrm>
              <a:off x="8099425" y="3292476"/>
              <a:ext cx="96838" cy="95250"/>
            </a:xfrm>
            <a:custGeom>
              <a:rect b="b" l="l" r="r" t="t"/>
              <a:pathLst>
                <a:path extrusionOk="0" h="25" w="26">
                  <a:moveTo>
                    <a:pt x="0" y="17"/>
                  </a:moveTo>
                  <a:cubicBezTo>
                    <a:pt x="0" y="11"/>
                    <a:pt x="0" y="6"/>
                    <a:pt x="0" y="0"/>
                  </a:cubicBezTo>
                  <a:cubicBezTo>
                    <a:pt x="9" y="0"/>
                    <a:pt x="17" y="0"/>
                    <a:pt x="26" y="0"/>
                  </a:cubicBezTo>
                  <a:cubicBezTo>
                    <a:pt x="26" y="6"/>
                    <a:pt x="26" y="11"/>
                    <a:pt x="26" y="17"/>
                  </a:cubicBezTo>
                  <a:cubicBezTo>
                    <a:pt x="17" y="25"/>
                    <a:pt x="9" y="25"/>
                    <a:pt x="0" y="17"/>
                  </a:cubicBezTo>
                  <a:close/>
                </a:path>
              </a:pathLst>
            </a:custGeom>
            <a:solidFill>
              <a:srgbClr val="33576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85"/>
            <p:cNvSpPr/>
            <p:nvPr/>
          </p:nvSpPr>
          <p:spPr>
            <a:xfrm>
              <a:off x="7810500" y="3368676"/>
              <a:ext cx="668338" cy="655638"/>
            </a:xfrm>
            <a:custGeom>
              <a:rect b="b" l="l" r="r" t="t"/>
              <a:pathLst>
                <a:path extrusionOk="0" h="173" w="178">
                  <a:moveTo>
                    <a:pt x="113" y="3"/>
                  </a:moveTo>
                  <a:cubicBezTo>
                    <a:pt x="135" y="2"/>
                    <a:pt x="135" y="22"/>
                    <a:pt x="144" y="33"/>
                  </a:cubicBezTo>
                  <a:cubicBezTo>
                    <a:pt x="153" y="58"/>
                    <a:pt x="162" y="83"/>
                    <a:pt x="169" y="108"/>
                  </a:cubicBezTo>
                  <a:cubicBezTo>
                    <a:pt x="178" y="135"/>
                    <a:pt x="167" y="154"/>
                    <a:pt x="141" y="162"/>
                  </a:cubicBezTo>
                  <a:cubicBezTo>
                    <a:pt x="107" y="173"/>
                    <a:pt x="72" y="173"/>
                    <a:pt x="39" y="162"/>
                  </a:cubicBezTo>
                  <a:cubicBezTo>
                    <a:pt x="13" y="154"/>
                    <a:pt x="0" y="136"/>
                    <a:pt x="9" y="108"/>
                  </a:cubicBezTo>
                  <a:cubicBezTo>
                    <a:pt x="18" y="81"/>
                    <a:pt x="27" y="55"/>
                    <a:pt x="37" y="28"/>
                  </a:cubicBezTo>
                  <a:cubicBezTo>
                    <a:pt x="44" y="17"/>
                    <a:pt x="47" y="0"/>
                    <a:pt x="66" y="3"/>
                  </a:cubicBezTo>
                  <a:cubicBezTo>
                    <a:pt x="73" y="9"/>
                    <a:pt x="73" y="17"/>
                    <a:pt x="72" y="26"/>
                  </a:cubicBezTo>
                  <a:cubicBezTo>
                    <a:pt x="65" y="48"/>
                    <a:pt x="52" y="68"/>
                    <a:pt x="45" y="90"/>
                  </a:cubicBezTo>
                  <a:cubicBezTo>
                    <a:pt x="33" y="124"/>
                    <a:pt x="39" y="133"/>
                    <a:pt x="75" y="139"/>
                  </a:cubicBezTo>
                  <a:cubicBezTo>
                    <a:pt x="77" y="139"/>
                    <a:pt x="79" y="140"/>
                    <a:pt x="81" y="140"/>
                  </a:cubicBezTo>
                  <a:cubicBezTo>
                    <a:pt x="135" y="146"/>
                    <a:pt x="149" y="128"/>
                    <a:pt x="129" y="78"/>
                  </a:cubicBezTo>
                  <a:cubicBezTo>
                    <a:pt x="122" y="59"/>
                    <a:pt x="113" y="41"/>
                    <a:pt x="108" y="21"/>
                  </a:cubicBezTo>
                  <a:cubicBezTo>
                    <a:pt x="108" y="15"/>
                    <a:pt x="108" y="8"/>
                    <a:pt x="113" y="3"/>
                  </a:cubicBezTo>
                  <a:close/>
                </a:path>
              </a:pathLst>
            </a:custGeom>
            <a:solidFill>
              <a:srgbClr val="36B9E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85"/>
            <p:cNvSpPr/>
            <p:nvPr/>
          </p:nvSpPr>
          <p:spPr>
            <a:xfrm>
              <a:off x="8058150" y="3357563"/>
              <a:ext cx="176213" cy="177800"/>
            </a:xfrm>
            <a:custGeom>
              <a:rect b="b" l="l" r="r" t="t"/>
              <a:pathLst>
                <a:path extrusionOk="0" h="47" w="47">
                  <a:moveTo>
                    <a:pt x="0" y="28"/>
                  </a:moveTo>
                  <a:cubicBezTo>
                    <a:pt x="0" y="21"/>
                    <a:pt x="0" y="13"/>
                    <a:pt x="0" y="6"/>
                  </a:cubicBezTo>
                  <a:cubicBezTo>
                    <a:pt x="1" y="5"/>
                    <a:pt x="1" y="3"/>
                    <a:pt x="1" y="2"/>
                  </a:cubicBezTo>
                  <a:cubicBezTo>
                    <a:pt x="4" y="1"/>
                    <a:pt x="8" y="0"/>
                    <a:pt x="11" y="0"/>
                  </a:cubicBezTo>
                  <a:cubicBezTo>
                    <a:pt x="20" y="0"/>
                    <a:pt x="28" y="0"/>
                    <a:pt x="37" y="0"/>
                  </a:cubicBezTo>
                  <a:cubicBezTo>
                    <a:pt x="39" y="0"/>
                    <a:pt x="42" y="0"/>
                    <a:pt x="44" y="0"/>
                  </a:cubicBezTo>
                  <a:cubicBezTo>
                    <a:pt x="45" y="2"/>
                    <a:pt x="46" y="4"/>
                    <a:pt x="47" y="6"/>
                  </a:cubicBezTo>
                  <a:cubicBezTo>
                    <a:pt x="47" y="13"/>
                    <a:pt x="47" y="20"/>
                    <a:pt x="47" y="26"/>
                  </a:cubicBezTo>
                  <a:cubicBezTo>
                    <a:pt x="32" y="44"/>
                    <a:pt x="17" y="47"/>
                    <a:pt x="0" y="28"/>
                  </a:cubicBezTo>
                  <a:close/>
                </a:path>
              </a:pathLst>
            </a:custGeom>
            <a:solidFill>
              <a:srgbClr val="348C7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85"/>
            <p:cNvSpPr/>
            <p:nvPr/>
          </p:nvSpPr>
          <p:spPr>
            <a:xfrm>
              <a:off x="3548063" y="3043238"/>
              <a:ext cx="228600" cy="279400"/>
            </a:xfrm>
            <a:custGeom>
              <a:rect b="b" l="l" r="r" t="t"/>
              <a:pathLst>
                <a:path extrusionOk="0" h="74" w="61">
                  <a:moveTo>
                    <a:pt x="7" y="65"/>
                  </a:moveTo>
                  <a:cubicBezTo>
                    <a:pt x="4" y="48"/>
                    <a:pt x="2" y="32"/>
                    <a:pt x="0" y="16"/>
                  </a:cubicBezTo>
                  <a:cubicBezTo>
                    <a:pt x="19" y="0"/>
                    <a:pt x="38" y="3"/>
                    <a:pt x="57" y="15"/>
                  </a:cubicBezTo>
                  <a:cubicBezTo>
                    <a:pt x="57" y="28"/>
                    <a:pt x="57" y="41"/>
                    <a:pt x="56" y="54"/>
                  </a:cubicBezTo>
                  <a:cubicBezTo>
                    <a:pt x="61" y="65"/>
                    <a:pt x="53" y="69"/>
                    <a:pt x="45" y="72"/>
                  </a:cubicBezTo>
                  <a:cubicBezTo>
                    <a:pt x="36" y="74"/>
                    <a:pt x="28" y="74"/>
                    <a:pt x="19" y="73"/>
                  </a:cubicBezTo>
                  <a:cubicBezTo>
                    <a:pt x="14" y="72"/>
                    <a:pt x="9" y="69"/>
                    <a:pt x="7" y="65"/>
                  </a:cubicBezTo>
                  <a:close/>
                </a:path>
              </a:pathLst>
            </a:custGeom>
            <a:solidFill>
              <a:srgbClr val="2E8F8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85"/>
            <p:cNvSpPr/>
            <p:nvPr/>
          </p:nvSpPr>
          <p:spPr>
            <a:xfrm>
              <a:off x="3611563" y="3292476"/>
              <a:ext cx="98425" cy="95250"/>
            </a:xfrm>
            <a:custGeom>
              <a:rect b="b" l="l" r="r" t="t"/>
              <a:pathLst>
                <a:path extrusionOk="0" h="25" w="26">
                  <a:moveTo>
                    <a:pt x="0" y="17"/>
                  </a:moveTo>
                  <a:cubicBezTo>
                    <a:pt x="0" y="11"/>
                    <a:pt x="0" y="6"/>
                    <a:pt x="0" y="0"/>
                  </a:cubicBezTo>
                  <a:cubicBezTo>
                    <a:pt x="9" y="0"/>
                    <a:pt x="18" y="0"/>
                    <a:pt x="26" y="0"/>
                  </a:cubicBezTo>
                  <a:cubicBezTo>
                    <a:pt x="26" y="6"/>
                    <a:pt x="26" y="11"/>
                    <a:pt x="26" y="17"/>
                  </a:cubicBezTo>
                  <a:cubicBezTo>
                    <a:pt x="18" y="25"/>
                    <a:pt x="9" y="25"/>
                    <a:pt x="0" y="17"/>
                  </a:cubicBezTo>
                  <a:close/>
                </a:path>
              </a:pathLst>
            </a:custGeom>
            <a:solidFill>
              <a:srgbClr val="33576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85"/>
            <p:cNvSpPr/>
            <p:nvPr/>
          </p:nvSpPr>
          <p:spPr>
            <a:xfrm>
              <a:off x="3322638" y="3368676"/>
              <a:ext cx="668338" cy="655638"/>
            </a:xfrm>
            <a:custGeom>
              <a:rect b="b" l="l" r="r" t="t"/>
              <a:pathLst>
                <a:path extrusionOk="0" h="173" w="178">
                  <a:moveTo>
                    <a:pt x="114" y="3"/>
                  </a:moveTo>
                  <a:cubicBezTo>
                    <a:pt x="135" y="2"/>
                    <a:pt x="136" y="22"/>
                    <a:pt x="145" y="33"/>
                  </a:cubicBezTo>
                  <a:cubicBezTo>
                    <a:pt x="153" y="58"/>
                    <a:pt x="162" y="83"/>
                    <a:pt x="170" y="108"/>
                  </a:cubicBezTo>
                  <a:cubicBezTo>
                    <a:pt x="178" y="135"/>
                    <a:pt x="168" y="154"/>
                    <a:pt x="141" y="162"/>
                  </a:cubicBezTo>
                  <a:cubicBezTo>
                    <a:pt x="107" y="173"/>
                    <a:pt x="73" y="173"/>
                    <a:pt x="39" y="162"/>
                  </a:cubicBezTo>
                  <a:cubicBezTo>
                    <a:pt x="13" y="154"/>
                    <a:pt x="0" y="136"/>
                    <a:pt x="9" y="108"/>
                  </a:cubicBezTo>
                  <a:cubicBezTo>
                    <a:pt x="18" y="81"/>
                    <a:pt x="28" y="55"/>
                    <a:pt x="37" y="28"/>
                  </a:cubicBezTo>
                  <a:cubicBezTo>
                    <a:pt x="44" y="17"/>
                    <a:pt x="47" y="0"/>
                    <a:pt x="67" y="3"/>
                  </a:cubicBezTo>
                  <a:cubicBezTo>
                    <a:pt x="73" y="9"/>
                    <a:pt x="74" y="17"/>
                    <a:pt x="72" y="26"/>
                  </a:cubicBezTo>
                  <a:cubicBezTo>
                    <a:pt x="65" y="48"/>
                    <a:pt x="53" y="68"/>
                    <a:pt x="45" y="90"/>
                  </a:cubicBezTo>
                  <a:cubicBezTo>
                    <a:pt x="34" y="124"/>
                    <a:pt x="39" y="133"/>
                    <a:pt x="75" y="139"/>
                  </a:cubicBezTo>
                  <a:cubicBezTo>
                    <a:pt x="77" y="139"/>
                    <a:pt x="79" y="140"/>
                    <a:pt x="81" y="140"/>
                  </a:cubicBezTo>
                  <a:cubicBezTo>
                    <a:pt x="135" y="146"/>
                    <a:pt x="149" y="128"/>
                    <a:pt x="130" y="78"/>
                  </a:cubicBezTo>
                  <a:cubicBezTo>
                    <a:pt x="122" y="59"/>
                    <a:pt x="113" y="41"/>
                    <a:pt x="108" y="21"/>
                  </a:cubicBezTo>
                  <a:cubicBezTo>
                    <a:pt x="108" y="15"/>
                    <a:pt x="109" y="8"/>
                    <a:pt x="114" y="3"/>
                  </a:cubicBezTo>
                  <a:close/>
                </a:path>
              </a:pathLst>
            </a:custGeom>
            <a:solidFill>
              <a:srgbClr val="36B9E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85"/>
            <p:cNvSpPr/>
            <p:nvPr/>
          </p:nvSpPr>
          <p:spPr>
            <a:xfrm>
              <a:off x="3575050" y="3357563"/>
              <a:ext cx="176213" cy="177800"/>
            </a:xfrm>
            <a:custGeom>
              <a:rect b="b" l="l" r="r" t="t"/>
              <a:pathLst>
                <a:path extrusionOk="0" h="47" w="47">
                  <a:moveTo>
                    <a:pt x="0" y="28"/>
                  </a:moveTo>
                  <a:cubicBezTo>
                    <a:pt x="0" y="21"/>
                    <a:pt x="0" y="13"/>
                    <a:pt x="0" y="6"/>
                  </a:cubicBezTo>
                  <a:cubicBezTo>
                    <a:pt x="0" y="5"/>
                    <a:pt x="0" y="3"/>
                    <a:pt x="0" y="2"/>
                  </a:cubicBezTo>
                  <a:cubicBezTo>
                    <a:pt x="4" y="1"/>
                    <a:pt x="7" y="0"/>
                    <a:pt x="10" y="0"/>
                  </a:cubicBezTo>
                  <a:cubicBezTo>
                    <a:pt x="19" y="0"/>
                    <a:pt x="28" y="0"/>
                    <a:pt x="36" y="0"/>
                  </a:cubicBezTo>
                  <a:cubicBezTo>
                    <a:pt x="39" y="0"/>
                    <a:pt x="41" y="0"/>
                    <a:pt x="43" y="0"/>
                  </a:cubicBezTo>
                  <a:cubicBezTo>
                    <a:pt x="44" y="2"/>
                    <a:pt x="45" y="4"/>
                    <a:pt x="47" y="6"/>
                  </a:cubicBezTo>
                  <a:cubicBezTo>
                    <a:pt x="47" y="13"/>
                    <a:pt x="46" y="20"/>
                    <a:pt x="46" y="26"/>
                  </a:cubicBezTo>
                  <a:cubicBezTo>
                    <a:pt x="31" y="44"/>
                    <a:pt x="16" y="47"/>
                    <a:pt x="0" y="28"/>
                  </a:cubicBezTo>
                  <a:close/>
                </a:path>
              </a:pathLst>
            </a:custGeom>
            <a:solidFill>
              <a:srgbClr val="348C7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85"/>
            <p:cNvSpPr/>
            <p:nvPr/>
          </p:nvSpPr>
          <p:spPr>
            <a:xfrm>
              <a:off x="9574213" y="2846388"/>
              <a:ext cx="458788" cy="461963"/>
            </a:xfrm>
            <a:custGeom>
              <a:rect b="b" l="l" r="r" t="t"/>
              <a:pathLst>
                <a:path extrusionOk="0" h="122" w="122">
                  <a:moveTo>
                    <a:pt x="55" y="0"/>
                  </a:moveTo>
                  <a:cubicBezTo>
                    <a:pt x="55" y="55"/>
                    <a:pt x="55" y="55"/>
                    <a:pt x="55" y="55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8" y="55"/>
                    <a:pt x="0" y="63"/>
                    <a:pt x="0" y="7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14"/>
                    <a:pt x="8" y="122"/>
                    <a:pt x="19" y="122"/>
                  </a:cubicBezTo>
                  <a:cubicBezTo>
                    <a:pt x="55" y="122"/>
                    <a:pt x="55" y="122"/>
                    <a:pt x="55" y="122"/>
                  </a:cubicBezTo>
                  <a:cubicBezTo>
                    <a:pt x="104" y="122"/>
                    <a:pt x="104" y="122"/>
                    <a:pt x="104" y="122"/>
                  </a:cubicBezTo>
                  <a:cubicBezTo>
                    <a:pt x="114" y="122"/>
                    <a:pt x="122" y="114"/>
                    <a:pt x="122" y="103"/>
                  </a:cubicBezTo>
                  <a:cubicBezTo>
                    <a:pt x="122" y="55"/>
                    <a:pt x="122" y="55"/>
                    <a:pt x="122" y="55"/>
                  </a:cubicBezTo>
                  <a:cubicBezTo>
                    <a:pt x="122" y="0"/>
                    <a:pt x="122" y="0"/>
                    <a:pt x="122" y="0"/>
                  </a:cubicBezTo>
                  <a:lnTo>
                    <a:pt x="55" y="0"/>
                  </a:lnTo>
                  <a:close/>
                </a:path>
              </a:pathLst>
            </a:custGeom>
            <a:solidFill>
              <a:srgbClr val="2F8D8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4" name="Google Shape;104;p85"/>
          <p:cNvGrpSpPr/>
          <p:nvPr/>
        </p:nvGrpSpPr>
        <p:grpSpPr>
          <a:xfrm flipH="1">
            <a:off x="6160705" y="-18648"/>
            <a:ext cx="6045470" cy="904019"/>
            <a:chOff x="2155825" y="2846388"/>
            <a:chExt cx="7877176" cy="1177926"/>
          </a:xfrm>
        </p:grpSpPr>
        <p:sp>
          <p:nvSpPr>
            <p:cNvPr id="105" name="Google Shape;105;p85"/>
            <p:cNvSpPr/>
            <p:nvPr/>
          </p:nvSpPr>
          <p:spPr>
            <a:xfrm>
              <a:off x="2155825" y="3095626"/>
              <a:ext cx="7478713" cy="185738"/>
            </a:xfrm>
            <a:prstGeom prst="rect">
              <a:avLst/>
            </a:prstGeom>
            <a:solidFill>
              <a:srgbClr val="4EB89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85"/>
            <p:cNvSpPr/>
            <p:nvPr/>
          </p:nvSpPr>
          <p:spPr>
            <a:xfrm>
              <a:off x="5786438" y="3038476"/>
              <a:ext cx="228600" cy="280988"/>
            </a:xfrm>
            <a:custGeom>
              <a:rect b="b" l="l" r="r" t="t"/>
              <a:pathLst>
                <a:path extrusionOk="0" h="74" w="61">
                  <a:moveTo>
                    <a:pt x="7" y="65"/>
                  </a:moveTo>
                  <a:cubicBezTo>
                    <a:pt x="5" y="48"/>
                    <a:pt x="2" y="32"/>
                    <a:pt x="0" y="16"/>
                  </a:cubicBezTo>
                  <a:cubicBezTo>
                    <a:pt x="19" y="0"/>
                    <a:pt x="38" y="3"/>
                    <a:pt x="57" y="15"/>
                  </a:cubicBezTo>
                  <a:cubicBezTo>
                    <a:pt x="57" y="28"/>
                    <a:pt x="57" y="41"/>
                    <a:pt x="57" y="54"/>
                  </a:cubicBezTo>
                  <a:cubicBezTo>
                    <a:pt x="61" y="65"/>
                    <a:pt x="53" y="69"/>
                    <a:pt x="45" y="72"/>
                  </a:cubicBezTo>
                  <a:cubicBezTo>
                    <a:pt x="36" y="74"/>
                    <a:pt x="28" y="74"/>
                    <a:pt x="19" y="73"/>
                  </a:cubicBezTo>
                  <a:cubicBezTo>
                    <a:pt x="14" y="72"/>
                    <a:pt x="10" y="69"/>
                    <a:pt x="7" y="65"/>
                  </a:cubicBezTo>
                  <a:close/>
                </a:path>
              </a:pathLst>
            </a:custGeom>
            <a:solidFill>
              <a:srgbClr val="2E8F8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85"/>
            <p:cNvSpPr/>
            <p:nvPr/>
          </p:nvSpPr>
          <p:spPr>
            <a:xfrm>
              <a:off x="5853113" y="3289301"/>
              <a:ext cx="95250" cy="93663"/>
            </a:xfrm>
            <a:custGeom>
              <a:rect b="b" l="l" r="r" t="t"/>
              <a:pathLst>
                <a:path extrusionOk="0" h="25" w="25">
                  <a:moveTo>
                    <a:pt x="0" y="17"/>
                  </a:moveTo>
                  <a:cubicBezTo>
                    <a:pt x="0" y="11"/>
                    <a:pt x="0" y="6"/>
                    <a:pt x="0" y="0"/>
                  </a:cubicBezTo>
                  <a:cubicBezTo>
                    <a:pt x="8" y="0"/>
                    <a:pt x="17" y="0"/>
                    <a:pt x="25" y="0"/>
                  </a:cubicBezTo>
                  <a:cubicBezTo>
                    <a:pt x="25" y="6"/>
                    <a:pt x="25" y="11"/>
                    <a:pt x="25" y="17"/>
                  </a:cubicBezTo>
                  <a:cubicBezTo>
                    <a:pt x="17" y="25"/>
                    <a:pt x="8" y="25"/>
                    <a:pt x="0" y="17"/>
                  </a:cubicBezTo>
                  <a:close/>
                </a:path>
              </a:pathLst>
            </a:custGeom>
            <a:solidFill>
              <a:srgbClr val="33576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85"/>
            <p:cNvSpPr/>
            <p:nvPr/>
          </p:nvSpPr>
          <p:spPr>
            <a:xfrm>
              <a:off x="5561013" y="3365501"/>
              <a:ext cx="668338" cy="654050"/>
            </a:xfrm>
            <a:custGeom>
              <a:rect b="b" l="l" r="r" t="t"/>
              <a:pathLst>
                <a:path extrusionOk="0" h="173" w="178">
                  <a:moveTo>
                    <a:pt x="114" y="3"/>
                  </a:moveTo>
                  <a:cubicBezTo>
                    <a:pt x="136" y="2"/>
                    <a:pt x="136" y="22"/>
                    <a:pt x="145" y="33"/>
                  </a:cubicBezTo>
                  <a:cubicBezTo>
                    <a:pt x="153" y="58"/>
                    <a:pt x="162" y="83"/>
                    <a:pt x="170" y="108"/>
                  </a:cubicBezTo>
                  <a:cubicBezTo>
                    <a:pt x="178" y="136"/>
                    <a:pt x="168" y="154"/>
                    <a:pt x="141" y="162"/>
                  </a:cubicBezTo>
                  <a:cubicBezTo>
                    <a:pt x="107" y="173"/>
                    <a:pt x="73" y="173"/>
                    <a:pt x="39" y="162"/>
                  </a:cubicBezTo>
                  <a:cubicBezTo>
                    <a:pt x="13" y="154"/>
                    <a:pt x="0" y="136"/>
                    <a:pt x="10" y="108"/>
                  </a:cubicBezTo>
                  <a:cubicBezTo>
                    <a:pt x="18" y="81"/>
                    <a:pt x="28" y="55"/>
                    <a:pt x="37" y="28"/>
                  </a:cubicBezTo>
                  <a:cubicBezTo>
                    <a:pt x="45" y="17"/>
                    <a:pt x="48" y="0"/>
                    <a:pt x="67" y="3"/>
                  </a:cubicBezTo>
                  <a:cubicBezTo>
                    <a:pt x="74" y="9"/>
                    <a:pt x="74" y="17"/>
                    <a:pt x="73" y="26"/>
                  </a:cubicBezTo>
                  <a:cubicBezTo>
                    <a:pt x="65" y="48"/>
                    <a:pt x="53" y="68"/>
                    <a:pt x="45" y="90"/>
                  </a:cubicBezTo>
                  <a:cubicBezTo>
                    <a:pt x="34" y="124"/>
                    <a:pt x="39" y="133"/>
                    <a:pt x="75" y="139"/>
                  </a:cubicBezTo>
                  <a:cubicBezTo>
                    <a:pt x="77" y="139"/>
                    <a:pt x="79" y="140"/>
                    <a:pt x="81" y="140"/>
                  </a:cubicBezTo>
                  <a:cubicBezTo>
                    <a:pt x="135" y="146"/>
                    <a:pt x="149" y="128"/>
                    <a:pt x="130" y="78"/>
                  </a:cubicBezTo>
                  <a:cubicBezTo>
                    <a:pt x="122" y="60"/>
                    <a:pt x="113" y="41"/>
                    <a:pt x="109" y="21"/>
                  </a:cubicBezTo>
                  <a:cubicBezTo>
                    <a:pt x="108" y="15"/>
                    <a:pt x="109" y="8"/>
                    <a:pt x="114" y="3"/>
                  </a:cubicBezTo>
                  <a:close/>
                </a:path>
              </a:pathLst>
            </a:custGeom>
            <a:solidFill>
              <a:srgbClr val="36B9E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85"/>
            <p:cNvSpPr/>
            <p:nvPr/>
          </p:nvSpPr>
          <p:spPr>
            <a:xfrm>
              <a:off x="5811838" y="3352801"/>
              <a:ext cx="177800" cy="179388"/>
            </a:xfrm>
            <a:custGeom>
              <a:rect b="b" l="l" r="r" t="t"/>
              <a:pathLst>
                <a:path extrusionOk="0" h="47" w="47">
                  <a:moveTo>
                    <a:pt x="0" y="28"/>
                  </a:moveTo>
                  <a:cubicBezTo>
                    <a:pt x="0" y="21"/>
                    <a:pt x="0" y="13"/>
                    <a:pt x="0" y="6"/>
                  </a:cubicBezTo>
                  <a:cubicBezTo>
                    <a:pt x="0" y="5"/>
                    <a:pt x="0" y="3"/>
                    <a:pt x="0" y="2"/>
                  </a:cubicBezTo>
                  <a:cubicBezTo>
                    <a:pt x="4" y="1"/>
                    <a:pt x="7" y="0"/>
                    <a:pt x="11" y="0"/>
                  </a:cubicBezTo>
                  <a:cubicBezTo>
                    <a:pt x="19" y="0"/>
                    <a:pt x="28" y="0"/>
                    <a:pt x="36" y="0"/>
                  </a:cubicBezTo>
                  <a:cubicBezTo>
                    <a:pt x="39" y="0"/>
                    <a:pt x="41" y="0"/>
                    <a:pt x="43" y="0"/>
                  </a:cubicBezTo>
                  <a:cubicBezTo>
                    <a:pt x="44" y="2"/>
                    <a:pt x="46" y="4"/>
                    <a:pt x="47" y="6"/>
                  </a:cubicBezTo>
                  <a:cubicBezTo>
                    <a:pt x="47" y="13"/>
                    <a:pt x="47" y="20"/>
                    <a:pt x="46" y="26"/>
                  </a:cubicBezTo>
                  <a:cubicBezTo>
                    <a:pt x="31" y="44"/>
                    <a:pt x="16" y="47"/>
                    <a:pt x="0" y="28"/>
                  </a:cubicBezTo>
                  <a:close/>
                </a:path>
              </a:pathLst>
            </a:custGeom>
            <a:solidFill>
              <a:srgbClr val="348C7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85"/>
            <p:cNvSpPr/>
            <p:nvPr/>
          </p:nvSpPr>
          <p:spPr>
            <a:xfrm>
              <a:off x="8035925" y="3043238"/>
              <a:ext cx="225425" cy="279400"/>
            </a:xfrm>
            <a:custGeom>
              <a:rect b="b" l="l" r="r" t="t"/>
              <a:pathLst>
                <a:path extrusionOk="0" h="74" w="60">
                  <a:moveTo>
                    <a:pt x="6" y="65"/>
                  </a:moveTo>
                  <a:cubicBezTo>
                    <a:pt x="4" y="48"/>
                    <a:pt x="2" y="32"/>
                    <a:pt x="0" y="16"/>
                  </a:cubicBezTo>
                  <a:cubicBezTo>
                    <a:pt x="18" y="0"/>
                    <a:pt x="37" y="3"/>
                    <a:pt x="57" y="15"/>
                  </a:cubicBezTo>
                  <a:cubicBezTo>
                    <a:pt x="56" y="28"/>
                    <a:pt x="56" y="41"/>
                    <a:pt x="56" y="54"/>
                  </a:cubicBezTo>
                  <a:cubicBezTo>
                    <a:pt x="60" y="65"/>
                    <a:pt x="53" y="69"/>
                    <a:pt x="44" y="72"/>
                  </a:cubicBezTo>
                  <a:cubicBezTo>
                    <a:pt x="36" y="74"/>
                    <a:pt x="27" y="74"/>
                    <a:pt x="19" y="73"/>
                  </a:cubicBezTo>
                  <a:cubicBezTo>
                    <a:pt x="14" y="72"/>
                    <a:pt x="9" y="69"/>
                    <a:pt x="6" y="65"/>
                  </a:cubicBezTo>
                  <a:close/>
                </a:path>
              </a:pathLst>
            </a:custGeom>
            <a:solidFill>
              <a:srgbClr val="2E8F8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85"/>
            <p:cNvSpPr/>
            <p:nvPr/>
          </p:nvSpPr>
          <p:spPr>
            <a:xfrm>
              <a:off x="8099425" y="3292476"/>
              <a:ext cx="96838" cy="95250"/>
            </a:xfrm>
            <a:custGeom>
              <a:rect b="b" l="l" r="r" t="t"/>
              <a:pathLst>
                <a:path extrusionOk="0" h="25" w="26">
                  <a:moveTo>
                    <a:pt x="0" y="17"/>
                  </a:moveTo>
                  <a:cubicBezTo>
                    <a:pt x="0" y="11"/>
                    <a:pt x="0" y="6"/>
                    <a:pt x="0" y="0"/>
                  </a:cubicBezTo>
                  <a:cubicBezTo>
                    <a:pt x="9" y="0"/>
                    <a:pt x="17" y="0"/>
                    <a:pt x="26" y="0"/>
                  </a:cubicBezTo>
                  <a:cubicBezTo>
                    <a:pt x="26" y="6"/>
                    <a:pt x="26" y="11"/>
                    <a:pt x="26" y="17"/>
                  </a:cubicBezTo>
                  <a:cubicBezTo>
                    <a:pt x="17" y="25"/>
                    <a:pt x="9" y="25"/>
                    <a:pt x="0" y="17"/>
                  </a:cubicBezTo>
                  <a:close/>
                </a:path>
              </a:pathLst>
            </a:custGeom>
            <a:solidFill>
              <a:srgbClr val="33576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85"/>
            <p:cNvSpPr/>
            <p:nvPr/>
          </p:nvSpPr>
          <p:spPr>
            <a:xfrm>
              <a:off x="7810500" y="3368676"/>
              <a:ext cx="668338" cy="655638"/>
            </a:xfrm>
            <a:custGeom>
              <a:rect b="b" l="l" r="r" t="t"/>
              <a:pathLst>
                <a:path extrusionOk="0" h="173" w="178">
                  <a:moveTo>
                    <a:pt x="113" y="3"/>
                  </a:moveTo>
                  <a:cubicBezTo>
                    <a:pt x="135" y="2"/>
                    <a:pt x="135" y="22"/>
                    <a:pt x="144" y="33"/>
                  </a:cubicBezTo>
                  <a:cubicBezTo>
                    <a:pt x="153" y="58"/>
                    <a:pt x="162" y="83"/>
                    <a:pt x="169" y="108"/>
                  </a:cubicBezTo>
                  <a:cubicBezTo>
                    <a:pt x="178" y="135"/>
                    <a:pt x="167" y="154"/>
                    <a:pt x="141" y="162"/>
                  </a:cubicBezTo>
                  <a:cubicBezTo>
                    <a:pt x="107" y="173"/>
                    <a:pt x="72" y="173"/>
                    <a:pt x="39" y="162"/>
                  </a:cubicBezTo>
                  <a:cubicBezTo>
                    <a:pt x="13" y="154"/>
                    <a:pt x="0" y="136"/>
                    <a:pt x="9" y="108"/>
                  </a:cubicBezTo>
                  <a:cubicBezTo>
                    <a:pt x="18" y="81"/>
                    <a:pt x="27" y="55"/>
                    <a:pt x="37" y="28"/>
                  </a:cubicBezTo>
                  <a:cubicBezTo>
                    <a:pt x="44" y="17"/>
                    <a:pt x="47" y="0"/>
                    <a:pt x="66" y="3"/>
                  </a:cubicBezTo>
                  <a:cubicBezTo>
                    <a:pt x="73" y="9"/>
                    <a:pt x="73" y="17"/>
                    <a:pt x="72" y="26"/>
                  </a:cubicBezTo>
                  <a:cubicBezTo>
                    <a:pt x="65" y="48"/>
                    <a:pt x="52" y="68"/>
                    <a:pt x="45" y="90"/>
                  </a:cubicBezTo>
                  <a:cubicBezTo>
                    <a:pt x="33" y="124"/>
                    <a:pt x="39" y="133"/>
                    <a:pt x="75" y="139"/>
                  </a:cubicBezTo>
                  <a:cubicBezTo>
                    <a:pt x="77" y="139"/>
                    <a:pt x="79" y="140"/>
                    <a:pt x="81" y="140"/>
                  </a:cubicBezTo>
                  <a:cubicBezTo>
                    <a:pt x="135" y="146"/>
                    <a:pt x="149" y="128"/>
                    <a:pt x="129" y="78"/>
                  </a:cubicBezTo>
                  <a:cubicBezTo>
                    <a:pt x="122" y="59"/>
                    <a:pt x="113" y="41"/>
                    <a:pt x="108" y="21"/>
                  </a:cubicBezTo>
                  <a:cubicBezTo>
                    <a:pt x="108" y="15"/>
                    <a:pt x="108" y="8"/>
                    <a:pt x="113" y="3"/>
                  </a:cubicBezTo>
                  <a:close/>
                </a:path>
              </a:pathLst>
            </a:custGeom>
            <a:solidFill>
              <a:srgbClr val="36B9E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85"/>
            <p:cNvSpPr/>
            <p:nvPr/>
          </p:nvSpPr>
          <p:spPr>
            <a:xfrm>
              <a:off x="8058150" y="3357563"/>
              <a:ext cx="176213" cy="177800"/>
            </a:xfrm>
            <a:custGeom>
              <a:rect b="b" l="l" r="r" t="t"/>
              <a:pathLst>
                <a:path extrusionOk="0" h="47" w="47">
                  <a:moveTo>
                    <a:pt x="0" y="28"/>
                  </a:moveTo>
                  <a:cubicBezTo>
                    <a:pt x="0" y="21"/>
                    <a:pt x="0" y="13"/>
                    <a:pt x="0" y="6"/>
                  </a:cubicBezTo>
                  <a:cubicBezTo>
                    <a:pt x="1" y="5"/>
                    <a:pt x="1" y="3"/>
                    <a:pt x="1" y="2"/>
                  </a:cubicBezTo>
                  <a:cubicBezTo>
                    <a:pt x="4" y="1"/>
                    <a:pt x="8" y="0"/>
                    <a:pt x="11" y="0"/>
                  </a:cubicBezTo>
                  <a:cubicBezTo>
                    <a:pt x="20" y="0"/>
                    <a:pt x="28" y="0"/>
                    <a:pt x="37" y="0"/>
                  </a:cubicBezTo>
                  <a:cubicBezTo>
                    <a:pt x="39" y="0"/>
                    <a:pt x="42" y="0"/>
                    <a:pt x="44" y="0"/>
                  </a:cubicBezTo>
                  <a:cubicBezTo>
                    <a:pt x="45" y="2"/>
                    <a:pt x="46" y="4"/>
                    <a:pt x="47" y="6"/>
                  </a:cubicBezTo>
                  <a:cubicBezTo>
                    <a:pt x="47" y="13"/>
                    <a:pt x="47" y="20"/>
                    <a:pt x="47" y="26"/>
                  </a:cubicBezTo>
                  <a:cubicBezTo>
                    <a:pt x="32" y="44"/>
                    <a:pt x="17" y="47"/>
                    <a:pt x="0" y="28"/>
                  </a:cubicBezTo>
                  <a:close/>
                </a:path>
              </a:pathLst>
            </a:custGeom>
            <a:solidFill>
              <a:srgbClr val="348C7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85"/>
            <p:cNvSpPr/>
            <p:nvPr/>
          </p:nvSpPr>
          <p:spPr>
            <a:xfrm>
              <a:off x="3548063" y="3043238"/>
              <a:ext cx="228600" cy="279400"/>
            </a:xfrm>
            <a:custGeom>
              <a:rect b="b" l="l" r="r" t="t"/>
              <a:pathLst>
                <a:path extrusionOk="0" h="74" w="61">
                  <a:moveTo>
                    <a:pt x="7" y="65"/>
                  </a:moveTo>
                  <a:cubicBezTo>
                    <a:pt x="4" y="48"/>
                    <a:pt x="2" y="32"/>
                    <a:pt x="0" y="16"/>
                  </a:cubicBezTo>
                  <a:cubicBezTo>
                    <a:pt x="19" y="0"/>
                    <a:pt x="38" y="3"/>
                    <a:pt x="57" y="15"/>
                  </a:cubicBezTo>
                  <a:cubicBezTo>
                    <a:pt x="57" y="28"/>
                    <a:pt x="57" y="41"/>
                    <a:pt x="56" y="54"/>
                  </a:cubicBezTo>
                  <a:cubicBezTo>
                    <a:pt x="61" y="65"/>
                    <a:pt x="53" y="69"/>
                    <a:pt x="45" y="72"/>
                  </a:cubicBezTo>
                  <a:cubicBezTo>
                    <a:pt x="36" y="74"/>
                    <a:pt x="28" y="74"/>
                    <a:pt x="19" y="73"/>
                  </a:cubicBezTo>
                  <a:cubicBezTo>
                    <a:pt x="14" y="72"/>
                    <a:pt x="9" y="69"/>
                    <a:pt x="7" y="65"/>
                  </a:cubicBezTo>
                  <a:close/>
                </a:path>
              </a:pathLst>
            </a:custGeom>
            <a:solidFill>
              <a:srgbClr val="2E8F8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85"/>
            <p:cNvSpPr/>
            <p:nvPr/>
          </p:nvSpPr>
          <p:spPr>
            <a:xfrm>
              <a:off x="3611563" y="3292476"/>
              <a:ext cx="98425" cy="95250"/>
            </a:xfrm>
            <a:custGeom>
              <a:rect b="b" l="l" r="r" t="t"/>
              <a:pathLst>
                <a:path extrusionOk="0" h="25" w="26">
                  <a:moveTo>
                    <a:pt x="0" y="17"/>
                  </a:moveTo>
                  <a:cubicBezTo>
                    <a:pt x="0" y="11"/>
                    <a:pt x="0" y="6"/>
                    <a:pt x="0" y="0"/>
                  </a:cubicBezTo>
                  <a:cubicBezTo>
                    <a:pt x="9" y="0"/>
                    <a:pt x="18" y="0"/>
                    <a:pt x="26" y="0"/>
                  </a:cubicBezTo>
                  <a:cubicBezTo>
                    <a:pt x="26" y="6"/>
                    <a:pt x="26" y="11"/>
                    <a:pt x="26" y="17"/>
                  </a:cubicBezTo>
                  <a:cubicBezTo>
                    <a:pt x="18" y="25"/>
                    <a:pt x="9" y="25"/>
                    <a:pt x="0" y="17"/>
                  </a:cubicBezTo>
                  <a:close/>
                </a:path>
              </a:pathLst>
            </a:custGeom>
            <a:solidFill>
              <a:srgbClr val="33576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85"/>
            <p:cNvSpPr/>
            <p:nvPr/>
          </p:nvSpPr>
          <p:spPr>
            <a:xfrm>
              <a:off x="3322638" y="3368676"/>
              <a:ext cx="668338" cy="655638"/>
            </a:xfrm>
            <a:custGeom>
              <a:rect b="b" l="l" r="r" t="t"/>
              <a:pathLst>
                <a:path extrusionOk="0" h="173" w="178">
                  <a:moveTo>
                    <a:pt x="114" y="3"/>
                  </a:moveTo>
                  <a:cubicBezTo>
                    <a:pt x="135" y="2"/>
                    <a:pt x="136" y="22"/>
                    <a:pt x="145" y="33"/>
                  </a:cubicBezTo>
                  <a:cubicBezTo>
                    <a:pt x="153" y="58"/>
                    <a:pt x="162" y="83"/>
                    <a:pt x="170" y="108"/>
                  </a:cubicBezTo>
                  <a:cubicBezTo>
                    <a:pt x="178" y="135"/>
                    <a:pt x="168" y="154"/>
                    <a:pt x="141" y="162"/>
                  </a:cubicBezTo>
                  <a:cubicBezTo>
                    <a:pt x="107" y="173"/>
                    <a:pt x="73" y="173"/>
                    <a:pt x="39" y="162"/>
                  </a:cubicBezTo>
                  <a:cubicBezTo>
                    <a:pt x="13" y="154"/>
                    <a:pt x="0" y="136"/>
                    <a:pt x="9" y="108"/>
                  </a:cubicBezTo>
                  <a:cubicBezTo>
                    <a:pt x="18" y="81"/>
                    <a:pt x="28" y="55"/>
                    <a:pt x="37" y="28"/>
                  </a:cubicBezTo>
                  <a:cubicBezTo>
                    <a:pt x="44" y="17"/>
                    <a:pt x="47" y="0"/>
                    <a:pt x="67" y="3"/>
                  </a:cubicBezTo>
                  <a:cubicBezTo>
                    <a:pt x="73" y="9"/>
                    <a:pt x="74" y="17"/>
                    <a:pt x="72" y="26"/>
                  </a:cubicBezTo>
                  <a:cubicBezTo>
                    <a:pt x="65" y="48"/>
                    <a:pt x="53" y="68"/>
                    <a:pt x="45" y="90"/>
                  </a:cubicBezTo>
                  <a:cubicBezTo>
                    <a:pt x="34" y="124"/>
                    <a:pt x="39" y="133"/>
                    <a:pt x="75" y="139"/>
                  </a:cubicBezTo>
                  <a:cubicBezTo>
                    <a:pt x="77" y="139"/>
                    <a:pt x="79" y="140"/>
                    <a:pt x="81" y="140"/>
                  </a:cubicBezTo>
                  <a:cubicBezTo>
                    <a:pt x="135" y="146"/>
                    <a:pt x="149" y="128"/>
                    <a:pt x="130" y="78"/>
                  </a:cubicBezTo>
                  <a:cubicBezTo>
                    <a:pt x="122" y="59"/>
                    <a:pt x="113" y="41"/>
                    <a:pt x="108" y="21"/>
                  </a:cubicBezTo>
                  <a:cubicBezTo>
                    <a:pt x="108" y="15"/>
                    <a:pt x="109" y="8"/>
                    <a:pt x="114" y="3"/>
                  </a:cubicBezTo>
                  <a:close/>
                </a:path>
              </a:pathLst>
            </a:custGeom>
            <a:solidFill>
              <a:srgbClr val="36B9E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85"/>
            <p:cNvSpPr/>
            <p:nvPr/>
          </p:nvSpPr>
          <p:spPr>
            <a:xfrm>
              <a:off x="3575050" y="3357563"/>
              <a:ext cx="176213" cy="177800"/>
            </a:xfrm>
            <a:custGeom>
              <a:rect b="b" l="l" r="r" t="t"/>
              <a:pathLst>
                <a:path extrusionOk="0" h="47" w="47">
                  <a:moveTo>
                    <a:pt x="0" y="28"/>
                  </a:moveTo>
                  <a:cubicBezTo>
                    <a:pt x="0" y="21"/>
                    <a:pt x="0" y="13"/>
                    <a:pt x="0" y="6"/>
                  </a:cubicBezTo>
                  <a:cubicBezTo>
                    <a:pt x="0" y="5"/>
                    <a:pt x="0" y="3"/>
                    <a:pt x="0" y="2"/>
                  </a:cubicBezTo>
                  <a:cubicBezTo>
                    <a:pt x="4" y="1"/>
                    <a:pt x="7" y="0"/>
                    <a:pt x="10" y="0"/>
                  </a:cubicBezTo>
                  <a:cubicBezTo>
                    <a:pt x="19" y="0"/>
                    <a:pt x="28" y="0"/>
                    <a:pt x="36" y="0"/>
                  </a:cubicBezTo>
                  <a:cubicBezTo>
                    <a:pt x="39" y="0"/>
                    <a:pt x="41" y="0"/>
                    <a:pt x="43" y="0"/>
                  </a:cubicBezTo>
                  <a:cubicBezTo>
                    <a:pt x="44" y="2"/>
                    <a:pt x="45" y="4"/>
                    <a:pt x="47" y="6"/>
                  </a:cubicBezTo>
                  <a:cubicBezTo>
                    <a:pt x="47" y="13"/>
                    <a:pt x="46" y="20"/>
                    <a:pt x="46" y="26"/>
                  </a:cubicBezTo>
                  <a:cubicBezTo>
                    <a:pt x="31" y="44"/>
                    <a:pt x="16" y="47"/>
                    <a:pt x="0" y="28"/>
                  </a:cubicBezTo>
                  <a:close/>
                </a:path>
              </a:pathLst>
            </a:custGeom>
            <a:solidFill>
              <a:srgbClr val="348C7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85"/>
            <p:cNvSpPr/>
            <p:nvPr/>
          </p:nvSpPr>
          <p:spPr>
            <a:xfrm>
              <a:off x="9574213" y="2846388"/>
              <a:ext cx="458788" cy="461963"/>
            </a:xfrm>
            <a:custGeom>
              <a:rect b="b" l="l" r="r" t="t"/>
              <a:pathLst>
                <a:path extrusionOk="0" h="122" w="122">
                  <a:moveTo>
                    <a:pt x="55" y="0"/>
                  </a:moveTo>
                  <a:cubicBezTo>
                    <a:pt x="55" y="55"/>
                    <a:pt x="55" y="55"/>
                    <a:pt x="55" y="55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8" y="55"/>
                    <a:pt x="0" y="63"/>
                    <a:pt x="0" y="7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14"/>
                    <a:pt x="8" y="122"/>
                    <a:pt x="19" y="122"/>
                  </a:cubicBezTo>
                  <a:cubicBezTo>
                    <a:pt x="55" y="122"/>
                    <a:pt x="55" y="122"/>
                    <a:pt x="55" y="122"/>
                  </a:cubicBezTo>
                  <a:cubicBezTo>
                    <a:pt x="104" y="122"/>
                    <a:pt x="104" y="122"/>
                    <a:pt x="104" y="122"/>
                  </a:cubicBezTo>
                  <a:cubicBezTo>
                    <a:pt x="114" y="122"/>
                    <a:pt x="122" y="114"/>
                    <a:pt x="122" y="103"/>
                  </a:cubicBezTo>
                  <a:cubicBezTo>
                    <a:pt x="122" y="55"/>
                    <a:pt x="122" y="55"/>
                    <a:pt x="122" y="55"/>
                  </a:cubicBezTo>
                  <a:cubicBezTo>
                    <a:pt x="122" y="0"/>
                    <a:pt x="122" y="0"/>
                    <a:pt x="122" y="0"/>
                  </a:cubicBezTo>
                  <a:lnTo>
                    <a:pt x="55" y="0"/>
                  </a:lnTo>
                  <a:close/>
                </a:path>
              </a:pathLst>
            </a:custGeom>
            <a:solidFill>
              <a:srgbClr val="2F8D8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7_Contents slide layout">
  <p:cSld name="17_Contents slide layout">
    <p:bg>
      <p:bgPr>
        <a:solidFill>
          <a:schemeClr val="lt1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86"/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4EB89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1" name="Google Shape;121;p86"/>
          <p:cNvGrpSpPr/>
          <p:nvPr/>
        </p:nvGrpSpPr>
        <p:grpSpPr>
          <a:xfrm>
            <a:off x="0" y="-12636"/>
            <a:ext cx="5646057" cy="844292"/>
            <a:chOff x="2155825" y="2846388"/>
            <a:chExt cx="7877176" cy="1177926"/>
          </a:xfrm>
        </p:grpSpPr>
        <p:sp>
          <p:nvSpPr>
            <p:cNvPr id="122" name="Google Shape;122;p86"/>
            <p:cNvSpPr/>
            <p:nvPr/>
          </p:nvSpPr>
          <p:spPr>
            <a:xfrm>
              <a:off x="2155825" y="3095626"/>
              <a:ext cx="7478713" cy="18573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86"/>
            <p:cNvSpPr/>
            <p:nvPr/>
          </p:nvSpPr>
          <p:spPr>
            <a:xfrm>
              <a:off x="5786438" y="3038476"/>
              <a:ext cx="228600" cy="280988"/>
            </a:xfrm>
            <a:custGeom>
              <a:rect b="b" l="l" r="r" t="t"/>
              <a:pathLst>
                <a:path extrusionOk="0" h="74" w="61">
                  <a:moveTo>
                    <a:pt x="7" y="65"/>
                  </a:moveTo>
                  <a:cubicBezTo>
                    <a:pt x="5" y="48"/>
                    <a:pt x="2" y="32"/>
                    <a:pt x="0" y="16"/>
                  </a:cubicBezTo>
                  <a:cubicBezTo>
                    <a:pt x="19" y="0"/>
                    <a:pt x="38" y="3"/>
                    <a:pt x="57" y="15"/>
                  </a:cubicBezTo>
                  <a:cubicBezTo>
                    <a:pt x="57" y="28"/>
                    <a:pt x="57" y="41"/>
                    <a:pt x="57" y="54"/>
                  </a:cubicBezTo>
                  <a:cubicBezTo>
                    <a:pt x="61" y="65"/>
                    <a:pt x="53" y="69"/>
                    <a:pt x="45" y="72"/>
                  </a:cubicBezTo>
                  <a:cubicBezTo>
                    <a:pt x="36" y="74"/>
                    <a:pt x="28" y="74"/>
                    <a:pt x="19" y="73"/>
                  </a:cubicBezTo>
                  <a:cubicBezTo>
                    <a:pt x="14" y="72"/>
                    <a:pt x="10" y="69"/>
                    <a:pt x="7" y="6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86"/>
            <p:cNvSpPr/>
            <p:nvPr/>
          </p:nvSpPr>
          <p:spPr>
            <a:xfrm>
              <a:off x="5853113" y="3289301"/>
              <a:ext cx="95250" cy="93663"/>
            </a:xfrm>
            <a:custGeom>
              <a:rect b="b" l="l" r="r" t="t"/>
              <a:pathLst>
                <a:path extrusionOk="0" h="25" w="25">
                  <a:moveTo>
                    <a:pt x="0" y="17"/>
                  </a:moveTo>
                  <a:cubicBezTo>
                    <a:pt x="0" y="11"/>
                    <a:pt x="0" y="6"/>
                    <a:pt x="0" y="0"/>
                  </a:cubicBezTo>
                  <a:cubicBezTo>
                    <a:pt x="8" y="0"/>
                    <a:pt x="17" y="0"/>
                    <a:pt x="25" y="0"/>
                  </a:cubicBezTo>
                  <a:cubicBezTo>
                    <a:pt x="25" y="6"/>
                    <a:pt x="25" y="11"/>
                    <a:pt x="25" y="17"/>
                  </a:cubicBezTo>
                  <a:cubicBezTo>
                    <a:pt x="17" y="25"/>
                    <a:pt x="8" y="25"/>
                    <a:pt x="0" y="1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86"/>
            <p:cNvSpPr/>
            <p:nvPr/>
          </p:nvSpPr>
          <p:spPr>
            <a:xfrm>
              <a:off x="5561013" y="3365501"/>
              <a:ext cx="668338" cy="654050"/>
            </a:xfrm>
            <a:custGeom>
              <a:rect b="b" l="l" r="r" t="t"/>
              <a:pathLst>
                <a:path extrusionOk="0" h="173" w="178">
                  <a:moveTo>
                    <a:pt x="114" y="3"/>
                  </a:moveTo>
                  <a:cubicBezTo>
                    <a:pt x="136" y="2"/>
                    <a:pt x="136" y="22"/>
                    <a:pt x="145" y="33"/>
                  </a:cubicBezTo>
                  <a:cubicBezTo>
                    <a:pt x="153" y="58"/>
                    <a:pt x="162" y="83"/>
                    <a:pt x="170" y="108"/>
                  </a:cubicBezTo>
                  <a:cubicBezTo>
                    <a:pt x="178" y="136"/>
                    <a:pt x="168" y="154"/>
                    <a:pt x="141" y="162"/>
                  </a:cubicBezTo>
                  <a:cubicBezTo>
                    <a:pt x="107" y="173"/>
                    <a:pt x="73" y="173"/>
                    <a:pt x="39" y="162"/>
                  </a:cubicBezTo>
                  <a:cubicBezTo>
                    <a:pt x="13" y="154"/>
                    <a:pt x="0" y="136"/>
                    <a:pt x="10" y="108"/>
                  </a:cubicBezTo>
                  <a:cubicBezTo>
                    <a:pt x="18" y="81"/>
                    <a:pt x="28" y="55"/>
                    <a:pt x="37" y="28"/>
                  </a:cubicBezTo>
                  <a:cubicBezTo>
                    <a:pt x="45" y="17"/>
                    <a:pt x="48" y="0"/>
                    <a:pt x="67" y="3"/>
                  </a:cubicBezTo>
                  <a:cubicBezTo>
                    <a:pt x="74" y="9"/>
                    <a:pt x="74" y="17"/>
                    <a:pt x="73" y="26"/>
                  </a:cubicBezTo>
                  <a:cubicBezTo>
                    <a:pt x="65" y="48"/>
                    <a:pt x="53" y="68"/>
                    <a:pt x="45" y="90"/>
                  </a:cubicBezTo>
                  <a:cubicBezTo>
                    <a:pt x="34" y="124"/>
                    <a:pt x="39" y="133"/>
                    <a:pt x="75" y="139"/>
                  </a:cubicBezTo>
                  <a:cubicBezTo>
                    <a:pt x="77" y="139"/>
                    <a:pt x="79" y="140"/>
                    <a:pt x="81" y="140"/>
                  </a:cubicBezTo>
                  <a:cubicBezTo>
                    <a:pt x="135" y="146"/>
                    <a:pt x="149" y="128"/>
                    <a:pt x="130" y="78"/>
                  </a:cubicBezTo>
                  <a:cubicBezTo>
                    <a:pt x="122" y="60"/>
                    <a:pt x="113" y="41"/>
                    <a:pt x="109" y="21"/>
                  </a:cubicBezTo>
                  <a:cubicBezTo>
                    <a:pt x="108" y="15"/>
                    <a:pt x="109" y="8"/>
                    <a:pt x="114" y="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86"/>
            <p:cNvSpPr/>
            <p:nvPr/>
          </p:nvSpPr>
          <p:spPr>
            <a:xfrm>
              <a:off x="5811838" y="3352801"/>
              <a:ext cx="177800" cy="179388"/>
            </a:xfrm>
            <a:custGeom>
              <a:rect b="b" l="l" r="r" t="t"/>
              <a:pathLst>
                <a:path extrusionOk="0" h="47" w="47">
                  <a:moveTo>
                    <a:pt x="0" y="28"/>
                  </a:moveTo>
                  <a:cubicBezTo>
                    <a:pt x="0" y="21"/>
                    <a:pt x="0" y="13"/>
                    <a:pt x="0" y="6"/>
                  </a:cubicBezTo>
                  <a:cubicBezTo>
                    <a:pt x="0" y="5"/>
                    <a:pt x="0" y="3"/>
                    <a:pt x="0" y="2"/>
                  </a:cubicBezTo>
                  <a:cubicBezTo>
                    <a:pt x="4" y="1"/>
                    <a:pt x="7" y="0"/>
                    <a:pt x="11" y="0"/>
                  </a:cubicBezTo>
                  <a:cubicBezTo>
                    <a:pt x="19" y="0"/>
                    <a:pt x="28" y="0"/>
                    <a:pt x="36" y="0"/>
                  </a:cubicBezTo>
                  <a:cubicBezTo>
                    <a:pt x="39" y="0"/>
                    <a:pt x="41" y="0"/>
                    <a:pt x="43" y="0"/>
                  </a:cubicBezTo>
                  <a:cubicBezTo>
                    <a:pt x="44" y="2"/>
                    <a:pt x="46" y="4"/>
                    <a:pt x="47" y="6"/>
                  </a:cubicBezTo>
                  <a:cubicBezTo>
                    <a:pt x="47" y="13"/>
                    <a:pt x="47" y="20"/>
                    <a:pt x="46" y="26"/>
                  </a:cubicBezTo>
                  <a:cubicBezTo>
                    <a:pt x="31" y="44"/>
                    <a:pt x="16" y="47"/>
                    <a:pt x="0" y="2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86"/>
            <p:cNvSpPr/>
            <p:nvPr/>
          </p:nvSpPr>
          <p:spPr>
            <a:xfrm>
              <a:off x="8035925" y="3043238"/>
              <a:ext cx="225425" cy="279400"/>
            </a:xfrm>
            <a:custGeom>
              <a:rect b="b" l="l" r="r" t="t"/>
              <a:pathLst>
                <a:path extrusionOk="0" h="74" w="60">
                  <a:moveTo>
                    <a:pt x="6" y="65"/>
                  </a:moveTo>
                  <a:cubicBezTo>
                    <a:pt x="4" y="48"/>
                    <a:pt x="2" y="32"/>
                    <a:pt x="0" y="16"/>
                  </a:cubicBezTo>
                  <a:cubicBezTo>
                    <a:pt x="18" y="0"/>
                    <a:pt x="37" y="3"/>
                    <a:pt x="57" y="15"/>
                  </a:cubicBezTo>
                  <a:cubicBezTo>
                    <a:pt x="56" y="28"/>
                    <a:pt x="56" y="41"/>
                    <a:pt x="56" y="54"/>
                  </a:cubicBezTo>
                  <a:cubicBezTo>
                    <a:pt x="60" y="65"/>
                    <a:pt x="53" y="69"/>
                    <a:pt x="44" y="72"/>
                  </a:cubicBezTo>
                  <a:cubicBezTo>
                    <a:pt x="36" y="74"/>
                    <a:pt x="27" y="74"/>
                    <a:pt x="19" y="73"/>
                  </a:cubicBezTo>
                  <a:cubicBezTo>
                    <a:pt x="14" y="72"/>
                    <a:pt x="9" y="69"/>
                    <a:pt x="6" y="6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86"/>
            <p:cNvSpPr/>
            <p:nvPr/>
          </p:nvSpPr>
          <p:spPr>
            <a:xfrm>
              <a:off x="8099425" y="3292476"/>
              <a:ext cx="96838" cy="95250"/>
            </a:xfrm>
            <a:custGeom>
              <a:rect b="b" l="l" r="r" t="t"/>
              <a:pathLst>
                <a:path extrusionOk="0" h="25" w="26">
                  <a:moveTo>
                    <a:pt x="0" y="17"/>
                  </a:moveTo>
                  <a:cubicBezTo>
                    <a:pt x="0" y="11"/>
                    <a:pt x="0" y="6"/>
                    <a:pt x="0" y="0"/>
                  </a:cubicBezTo>
                  <a:cubicBezTo>
                    <a:pt x="9" y="0"/>
                    <a:pt x="17" y="0"/>
                    <a:pt x="26" y="0"/>
                  </a:cubicBezTo>
                  <a:cubicBezTo>
                    <a:pt x="26" y="6"/>
                    <a:pt x="26" y="11"/>
                    <a:pt x="26" y="17"/>
                  </a:cubicBezTo>
                  <a:cubicBezTo>
                    <a:pt x="17" y="25"/>
                    <a:pt x="9" y="25"/>
                    <a:pt x="0" y="1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86"/>
            <p:cNvSpPr/>
            <p:nvPr/>
          </p:nvSpPr>
          <p:spPr>
            <a:xfrm>
              <a:off x="7810500" y="3368676"/>
              <a:ext cx="668338" cy="655638"/>
            </a:xfrm>
            <a:custGeom>
              <a:rect b="b" l="l" r="r" t="t"/>
              <a:pathLst>
                <a:path extrusionOk="0" h="173" w="178">
                  <a:moveTo>
                    <a:pt x="113" y="3"/>
                  </a:moveTo>
                  <a:cubicBezTo>
                    <a:pt x="135" y="2"/>
                    <a:pt x="135" y="22"/>
                    <a:pt x="144" y="33"/>
                  </a:cubicBezTo>
                  <a:cubicBezTo>
                    <a:pt x="153" y="58"/>
                    <a:pt x="162" y="83"/>
                    <a:pt x="169" y="108"/>
                  </a:cubicBezTo>
                  <a:cubicBezTo>
                    <a:pt x="178" y="135"/>
                    <a:pt x="167" y="154"/>
                    <a:pt x="141" y="162"/>
                  </a:cubicBezTo>
                  <a:cubicBezTo>
                    <a:pt x="107" y="173"/>
                    <a:pt x="72" y="173"/>
                    <a:pt x="39" y="162"/>
                  </a:cubicBezTo>
                  <a:cubicBezTo>
                    <a:pt x="13" y="154"/>
                    <a:pt x="0" y="136"/>
                    <a:pt x="9" y="108"/>
                  </a:cubicBezTo>
                  <a:cubicBezTo>
                    <a:pt x="18" y="81"/>
                    <a:pt x="27" y="55"/>
                    <a:pt x="37" y="28"/>
                  </a:cubicBezTo>
                  <a:cubicBezTo>
                    <a:pt x="44" y="17"/>
                    <a:pt x="47" y="0"/>
                    <a:pt x="66" y="3"/>
                  </a:cubicBezTo>
                  <a:cubicBezTo>
                    <a:pt x="73" y="9"/>
                    <a:pt x="73" y="17"/>
                    <a:pt x="72" y="26"/>
                  </a:cubicBezTo>
                  <a:cubicBezTo>
                    <a:pt x="65" y="48"/>
                    <a:pt x="52" y="68"/>
                    <a:pt x="45" y="90"/>
                  </a:cubicBezTo>
                  <a:cubicBezTo>
                    <a:pt x="33" y="124"/>
                    <a:pt x="39" y="133"/>
                    <a:pt x="75" y="139"/>
                  </a:cubicBezTo>
                  <a:cubicBezTo>
                    <a:pt x="77" y="139"/>
                    <a:pt x="79" y="140"/>
                    <a:pt x="81" y="140"/>
                  </a:cubicBezTo>
                  <a:cubicBezTo>
                    <a:pt x="135" y="146"/>
                    <a:pt x="149" y="128"/>
                    <a:pt x="129" y="78"/>
                  </a:cubicBezTo>
                  <a:cubicBezTo>
                    <a:pt x="122" y="59"/>
                    <a:pt x="113" y="41"/>
                    <a:pt x="108" y="21"/>
                  </a:cubicBezTo>
                  <a:cubicBezTo>
                    <a:pt x="108" y="15"/>
                    <a:pt x="108" y="8"/>
                    <a:pt x="113" y="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86"/>
            <p:cNvSpPr/>
            <p:nvPr/>
          </p:nvSpPr>
          <p:spPr>
            <a:xfrm>
              <a:off x="8058150" y="3357563"/>
              <a:ext cx="176213" cy="177800"/>
            </a:xfrm>
            <a:custGeom>
              <a:rect b="b" l="l" r="r" t="t"/>
              <a:pathLst>
                <a:path extrusionOk="0" h="47" w="47">
                  <a:moveTo>
                    <a:pt x="0" y="28"/>
                  </a:moveTo>
                  <a:cubicBezTo>
                    <a:pt x="0" y="21"/>
                    <a:pt x="0" y="13"/>
                    <a:pt x="0" y="6"/>
                  </a:cubicBezTo>
                  <a:cubicBezTo>
                    <a:pt x="1" y="5"/>
                    <a:pt x="1" y="3"/>
                    <a:pt x="1" y="2"/>
                  </a:cubicBezTo>
                  <a:cubicBezTo>
                    <a:pt x="4" y="1"/>
                    <a:pt x="8" y="0"/>
                    <a:pt x="11" y="0"/>
                  </a:cubicBezTo>
                  <a:cubicBezTo>
                    <a:pt x="20" y="0"/>
                    <a:pt x="28" y="0"/>
                    <a:pt x="37" y="0"/>
                  </a:cubicBezTo>
                  <a:cubicBezTo>
                    <a:pt x="39" y="0"/>
                    <a:pt x="42" y="0"/>
                    <a:pt x="44" y="0"/>
                  </a:cubicBezTo>
                  <a:cubicBezTo>
                    <a:pt x="45" y="2"/>
                    <a:pt x="46" y="4"/>
                    <a:pt x="47" y="6"/>
                  </a:cubicBezTo>
                  <a:cubicBezTo>
                    <a:pt x="47" y="13"/>
                    <a:pt x="47" y="20"/>
                    <a:pt x="47" y="26"/>
                  </a:cubicBezTo>
                  <a:cubicBezTo>
                    <a:pt x="32" y="44"/>
                    <a:pt x="17" y="47"/>
                    <a:pt x="0" y="2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86"/>
            <p:cNvSpPr/>
            <p:nvPr/>
          </p:nvSpPr>
          <p:spPr>
            <a:xfrm>
              <a:off x="3548063" y="3043238"/>
              <a:ext cx="228600" cy="279400"/>
            </a:xfrm>
            <a:custGeom>
              <a:rect b="b" l="l" r="r" t="t"/>
              <a:pathLst>
                <a:path extrusionOk="0" h="74" w="61">
                  <a:moveTo>
                    <a:pt x="7" y="65"/>
                  </a:moveTo>
                  <a:cubicBezTo>
                    <a:pt x="4" y="48"/>
                    <a:pt x="2" y="32"/>
                    <a:pt x="0" y="16"/>
                  </a:cubicBezTo>
                  <a:cubicBezTo>
                    <a:pt x="19" y="0"/>
                    <a:pt x="38" y="3"/>
                    <a:pt x="57" y="15"/>
                  </a:cubicBezTo>
                  <a:cubicBezTo>
                    <a:pt x="57" y="28"/>
                    <a:pt x="57" y="41"/>
                    <a:pt x="56" y="54"/>
                  </a:cubicBezTo>
                  <a:cubicBezTo>
                    <a:pt x="61" y="65"/>
                    <a:pt x="53" y="69"/>
                    <a:pt x="45" y="72"/>
                  </a:cubicBezTo>
                  <a:cubicBezTo>
                    <a:pt x="36" y="74"/>
                    <a:pt x="28" y="74"/>
                    <a:pt x="19" y="73"/>
                  </a:cubicBezTo>
                  <a:cubicBezTo>
                    <a:pt x="14" y="72"/>
                    <a:pt x="9" y="69"/>
                    <a:pt x="7" y="6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86"/>
            <p:cNvSpPr/>
            <p:nvPr/>
          </p:nvSpPr>
          <p:spPr>
            <a:xfrm>
              <a:off x="3611563" y="3292476"/>
              <a:ext cx="98425" cy="95250"/>
            </a:xfrm>
            <a:custGeom>
              <a:rect b="b" l="l" r="r" t="t"/>
              <a:pathLst>
                <a:path extrusionOk="0" h="25" w="26">
                  <a:moveTo>
                    <a:pt x="0" y="17"/>
                  </a:moveTo>
                  <a:cubicBezTo>
                    <a:pt x="0" y="11"/>
                    <a:pt x="0" y="6"/>
                    <a:pt x="0" y="0"/>
                  </a:cubicBezTo>
                  <a:cubicBezTo>
                    <a:pt x="9" y="0"/>
                    <a:pt x="18" y="0"/>
                    <a:pt x="26" y="0"/>
                  </a:cubicBezTo>
                  <a:cubicBezTo>
                    <a:pt x="26" y="6"/>
                    <a:pt x="26" y="11"/>
                    <a:pt x="26" y="17"/>
                  </a:cubicBezTo>
                  <a:cubicBezTo>
                    <a:pt x="18" y="25"/>
                    <a:pt x="9" y="25"/>
                    <a:pt x="0" y="1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86"/>
            <p:cNvSpPr/>
            <p:nvPr/>
          </p:nvSpPr>
          <p:spPr>
            <a:xfrm>
              <a:off x="3322638" y="3368676"/>
              <a:ext cx="668338" cy="655638"/>
            </a:xfrm>
            <a:custGeom>
              <a:rect b="b" l="l" r="r" t="t"/>
              <a:pathLst>
                <a:path extrusionOk="0" h="173" w="178">
                  <a:moveTo>
                    <a:pt x="114" y="3"/>
                  </a:moveTo>
                  <a:cubicBezTo>
                    <a:pt x="135" y="2"/>
                    <a:pt x="136" y="22"/>
                    <a:pt x="145" y="33"/>
                  </a:cubicBezTo>
                  <a:cubicBezTo>
                    <a:pt x="153" y="58"/>
                    <a:pt x="162" y="83"/>
                    <a:pt x="170" y="108"/>
                  </a:cubicBezTo>
                  <a:cubicBezTo>
                    <a:pt x="178" y="135"/>
                    <a:pt x="168" y="154"/>
                    <a:pt x="141" y="162"/>
                  </a:cubicBezTo>
                  <a:cubicBezTo>
                    <a:pt x="107" y="173"/>
                    <a:pt x="73" y="173"/>
                    <a:pt x="39" y="162"/>
                  </a:cubicBezTo>
                  <a:cubicBezTo>
                    <a:pt x="13" y="154"/>
                    <a:pt x="0" y="136"/>
                    <a:pt x="9" y="108"/>
                  </a:cubicBezTo>
                  <a:cubicBezTo>
                    <a:pt x="18" y="81"/>
                    <a:pt x="28" y="55"/>
                    <a:pt x="37" y="28"/>
                  </a:cubicBezTo>
                  <a:cubicBezTo>
                    <a:pt x="44" y="17"/>
                    <a:pt x="47" y="0"/>
                    <a:pt x="67" y="3"/>
                  </a:cubicBezTo>
                  <a:cubicBezTo>
                    <a:pt x="73" y="9"/>
                    <a:pt x="74" y="17"/>
                    <a:pt x="72" y="26"/>
                  </a:cubicBezTo>
                  <a:cubicBezTo>
                    <a:pt x="65" y="48"/>
                    <a:pt x="53" y="68"/>
                    <a:pt x="45" y="90"/>
                  </a:cubicBezTo>
                  <a:cubicBezTo>
                    <a:pt x="34" y="124"/>
                    <a:pt x="39" y="133"/>
                    <a:pt x="75" y="139"/>
                  </a:cubicBezTo>
                  <a:cubicBezTo>
                    <a:pt x="77" y="139"/>
                    <a:pt x="79" y="140"/>
                    <a:pt x="81" y="140"/>
                  </a:cubicBezTo>
                  <a:cubicBezTo>
                    <a:pt x="135" y="146"/>
                    <a:pt x="149" y="128"/>
                    <a:pt x="130" y="78"/>
                  </a:cubicBezTo>
                  <a:cubicBezTo>
                    <a:pt x="122" y="59"/>
                    <a:pt x="113" y="41"/>
                    <a:pt x="108" y="21"/>
                  </a:cubicBezTo>
                  <a:cubicBezTo>
                    <a:pt x="108" y="15"/>
                    <a:pt x="109" y="8"/>
                    <a:pt x="114" y="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86"/>
            <p:cNvSpPr/>
            <p:nvPr/>
          </p:nvSpPr>
          <p:spPr>
            <a:xfrm>
              <a:off x="3575050" y="3357563"/>
              <a:ext cx="176213" cy="177800"/>
            </a:xfrm>
            <a:custGeom>
              <a:rect b="b" l="l" r="r" t="t"/>
              <a:pathLst>
                <a:path extrusionOk="0" h="47" w="47">
                  <a:moveTo>
                    <a:pt x="0" y="28"/>
                  </a:moveTo>
                  <a:cubicBezTo>
                    <a:pt x="0" y="21"/>
                    <a:pt x="0" y="13"/>
                    <a:pt x="0" y="6"/>
                  </a:cubicBezTo>
                  <a:cubicBezTo>
                    <a:pt x="0" y="5"/>
                    <a:pt x="0" y="3"/>
                    <a:pt x="0" y="2"/>
                  </a:cubicBezTo>
                  <a:cubicBezTo>
                    <a:pt x="4" y="1"/>
                    <a:pt x="7" y="0"/>
                    <a:pt x="10" y="0"/>
                  </a:cubicBezTo>
                  <a:cubicBezTo>
                    <a:pt x="19" y="0"/>
                    <a:pt x="28" y="0"/>
                    <a:pt x="36" y="0"/>
                  </a:cubicBezTo>
                  <a:cubicBezTo>
                    <a:pt x="39" y="0"/>
                    <a:pt x="41" y="0"/>
                    <a:pt x="43" y="0"/>
                  </a:cubicBezTo>
                  <a:cubicBezTo>
                    <a:pt x="44" y="2"/>
                    <a:pt x="45" y="4"/>
                    <a:pt x="47" y="6"/>
                  </a:cubicBezTo>
                  <a:cubicBezTo>
                    <a:pt x="47" y="13"/>
                    <a:pt x="46" y="20"/>
                    <a:pt x="46" y="26"/>
                  </a:cubicBezTo>
                  <a:cubicBezTo>
                    <a:pt x="31" y="44"/>
                    <a:pt x="16" y="47"/>
                    <a:pt x="0" y="2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86"/>
            <p:cNvSpPr/>
            <p:nvPr/>
          </p:nvSpPr>
          <p:spPr>
            <a:xfrm>
              <a:off x="9574213" y="2846388"/>
              <a:ext cx="458788" cy="461963"/>
            </a:xfrm>
            <a:custGeom>
              <a:rect b="b" l="l" r="r" t="t"/>
              <a:pathLst>
                <a:path extrusionOk="0" h="122" w="122">
                  <a:moveTo>
                    <a:pt x="55" y="0"/>
                  </a:moveTo>
                  <a:cubicBezTo>
                    <a:pt x="55" y="55"/>
                    <a:pt x="55" y="55"/>
                    <a:pt x="55" y="55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8" y="55"/>
                    <a:pt x="0" y="63"/>
                    <a:pt x="0" y="7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14"/>
                    <a:pt x="8" y="122"/>
                    <a:pt x="19" y="122"/>
                  </a:cubicBezTo>
                  <a:cubicBezTo>
                    <a:pt x="55" y="122"/>
                    <a:pt x="55" y="122"/>
                    <a:pt x="55" y="122"/>
                  </a:cubicBezTo>
                  <a:cubicBezTo>
                    <a:pt x="104" y="122"/>
                    <a:pt x="104" y="122"/>
                    <a:pt x="104" y="122"/>
                  </a:cubicBezTo>
                  <a:cubicBezTo>
                    <a:pt x="114" y="122"/>
                    <a:pt x="122" y="114"/>
                    <a:pt x="122" y="103"/>
                  </a:cubicBezTo>
                  <a:cubicBezTo>
                    <a:pt x="122" y="55"/>
                    <a:pt x="122" y="55"/>
                    <a:pt x="122" y="55"/>
                  </a:cubicBezTo>
                  <a:cubicBezTo>
                    <a:pt x="122" y="0"/>
                    <a:pt x="122" y="0"/>
                    <a:pt x="122" y="0"/>
                  </a:cubicBezTo>
                  <a:lnTo>
                    <a:pt x="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6_Contents slide layout">
  <p:cSld name="26_Contents slide layout">
    <p:bg>
      <p:bgPr>
        <a:solidFill>
          <a:schemeClr val="lt1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87"/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4EB89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8" name="Google Shape;138;p87"/>
          <p:cNvGrpSpPr/>
          <p:nvPr/>
        </p:nvGrpSpPr>
        <p:grpSpPr>
          <a:xfrm flipH="1">
            <a:off x="5855243" y="-17928"/>
            <a:ext cx="6354686" cy="950258"/>
            <a:chOff x="2155825" y="2846388"/>
            <a:chExt cx="7877176" cy="1177926"/>
          </a:xfrm>
        </p:grpSpPr>
        <p:sp>
          <p:nvSpPr>
            <p:cNvPr id="139" name="Google Shape;139;p87"/>
            <p:cNvSpPr/>
            <p:nvPr/>
          </p:nvSpPr>
          <p:spPr>
            <a:xfrm>
              <a:off x="2155825" y="3095626"/>
              <a:ext cx="7478713" cy="18573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87"/>
            <p:cNvSpPr/>
            <p:nvPr/>
          </p:nvSpPr>
          <p:spPr>
            <a:xfrm>
              <a:off x="5786438" y="3038476"/>
              <a:ext cx="228600" cy="280988"/>
            </a:xfrm>
            <a:custGeom>
              <a:rect b="b" l="l" r="r" t="t"/>
              <a:pathLst>
                <a:path extrusionOk="0" h="74" w="61">
                  <a:moveTo>
                    <a:pt x="7" y="65"/>
                  </a:moveTo>
                  <a:cubicBezTo>
                    <a:pt x="5" y="48"/>
                    <a:pt x="2" y="32"/>
                    <a:pt x="0" y="16"/>
                  </a:cubicBezTo>
                  <a:cubicBezTo>
                    <a:pt x="19" y="0"/>
                    <a:pt x="38" y="3"/>
                    <a:pt x="57" y="15"/>
                  </a:cubicBezTo>
                  <a:cubicBezTo>
                    <a:pt x="57" y="28"/>
                    <a:pt x="57" y="41"/>
                    <a:pt x="57" y="54"/>
                  </a:cubicBezTo>
                  <a:cubicBezTo>
                    <a:pt x="61" y="65"/>
                    <a:pt x="53" y="69"/>
                    <a:pt x="45" y="72"/>
                  </a:cubicBezTo>
                  <a:cubicBezTo>
                    <a:pt x="36" y="74"/>
                    <a:pt x="28" y="74"/>
                    <a:pt x="19" y="73"/>
                  </a:cubicBezTo>
                  <a:cubicBezTo>
                    <a:pt x="14" y="72"/>
                    <a:pt x="10" y="69"/>
                    <a:pt x="7" y="6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87"/>
            <p:cNvSpPr/>
            <p:nvPr/>
          </p:nvSpPr>
          <p:spPr>
            <a:xfrm>
              <a:off x="5853113" y="3289301"/>
              <a:ext cx="95250" cy="93663"/>
            </a:xfrm>
            <a:custGeom>
              <a:rect b="b" l="l" r="r" t="t"/>
              <a:pathLst>
                <a:path extrusionOk="0" h="25" w="25">
                  <a:moveTo>
                    <a:pt x="0" y="17"/>
                  </a:moveTo>
                  <a:cubicBezTo>
                    <a:pt x="0" y="11"/>
                    <a:pt x="0" y="6"/>
                    <a:pt x="0" y="0"/>
                  </a:cubicBezTo>
                  <a:cubicBezTo>
                    <a:pt x="8" y="0"/>
                    <a:pt x="17" y="0"/>
                    <a:pt x="25" y="0"/>
                  </a:cubicBezTo>
                  <a:cubicBezTo>
                    <a:pt x="25" y="6"/>
                    <a:pt x="25" y="11"/>
                    <a:pt x="25" y="17"/>
                  </a:cubicBezTo>
                  <a:cubicBezTo>
                    <a:pt x="17" y="25"/>
                    <a:pt x="8" y="25"/>
                    <a:pt x="0" y="1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87"/>
            <p:cNvSpPr/>
            <p:nvPr/>
          </p:nvSpPr>
          <p:spPr>
            <a:xfrm>
              <a:off x="5561013" y="3365501"/>
              <a:ext cx="668338" cy="654050"/>
            </a:xfrm>
            <a:custGeom>
              <a:rect b="b" l="l" r="r" t="t"/>
              <a:pathLst>
                <a:path extrusionOk="0" h="173" w="178">
                  <a:moveTo>
                    <a:pt x="114" y="3"/>
                  </a:moveTo>
                  <a:cubicBezTo>
                    <a:pt x="136" y="2"/>
                    <a:pt x="136" y="22"/>
                    <a:pt x="145" y="33"/>
                  </a:cubicBezTo>
                  <a:cubicBezTo>
                    <a:pt x="153" y="58"/>
                    <a:pt x="162" y="83"/>
                    <a:pt x="170" y="108"/>
                  </a:cubicBezTo>
                  <a:cubicBezTo>
                    <a:pt x="178" y="136"/>
                    <a:pt x="168" y="154"/>
                    <a:pt x="141" y="162"/>
                  </a:cubicBezTo>
                  <a:cubicBezTo>
                    <a:pt x="107" y="173"/>
                    <a:pt x="73" y="173"/>
                    <a:pt x="39" y="162"/>
                  </a:cubicBezTo>
                  <a:cubicBezTo>
                    <a:pt x="13" y="154"/>
                    <a:pt x="0" y="136"/>
                    <a:pt x="10" y="108"/>
                  </a:cubicBezTo>
                  <a:cubicBezTo>
                    <a:pt x="18" y="81"/>
                    <a:pt x="28" y="55"/>
                    <a:pt x="37" y="28"/>
                  </a:cubicBezTo>
                  <a:cubicBezTo>
                    <a:pt x="45" y="17"/>
                    <a:pt x="48" y="0"/>
                    <a:pt x="67" y="3"/>
                  </a:cubicBezTo>
                  <a:cubicBezTo>
                    <a:pt x="74" y="9"/>
                    <a:pt x="74" y="17"/>
                    <a:pt x="73" y="26"/>
                  </a:cubicBezTo>
                  <a:cubicBezTo>
                    <a:pt x="65" y="48"/>
                    <a:pt x="53" y="68"/>
                    <a:pt x="45" y="90"/>
                  </a:cubicBezTo>
                  <a:cubicBezTo>
                    <a:pt x="34" y="124"/>
                    <a:pt x="39" y="133"/>
                    <a:pt x="75" y="139"/>
                  </a:cubicBezTo>
                  <a:cubicBezTo>
                    <a:pt x="77" y="139"/>
                    <a:pt x="79" y="140"/>
                    <a:pt x="81" y="140"/>
                  </a:cubicBezTo>
                  <a:cubicBezTo>
                    <a:pt x="135" y="146"/>
                    <a:pt x="149" y="128"/>
                    <a:pt x="130" y="78"/>
                  </a:cubicBezTo>
                  <a:cubicBezTo>
                    <a:pt x="122" y="60"/>
                    <a:pt x="113" y="41"/>
                    <a:pt x="109" y="21"/>
                  </a:cubicBezTo>
                  <a:cubicBezTo>
                    <a:pt x="108" y="15"/>
                    <a:pt x="109" y="8"/>
                    <a:pt x="114" y="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87"/>
            <p:cNvSpPr/>
            <p:nvPr/>
          </p:nvSpPr>
          <p:spPr>
            <a:xfrm>
              <a:off x="5811838" y="3352801"/>
              <a:ext cx="177800" cy="179388"/>
            </a:xfrm>
            <a:custGeom>
              <a:rect b="b" l="l" r="r" t="t"/>
              <a:pathLst>
                <a:path extrusionOk="0" h="47" w="47">
                  <a:moveTo>
                    <a:pt x="0" y="28"/>
                  </a:moveTo>
                  <a:cubicBezTo>
                    <a:pt x="0" y="21"/>
                    <a:pt x="0" y="13"/>
                    <a:pt x="0" y="6"/>
                  </a:cubicBezTo>
                  <a:cubicBezTo>
                    <a:pt x="0" y="5"/>
                    <a:pt x="0" y="3"/>
                    <a:pt x="0" y="2"/>
                  </a:cubicBezTo>
                  <a:cubicBezTo>
                    <a:pt x="4" y="1"/>
                    <a:pt x="7" y="0"/>
                    <a:pt x="11" y="0"/>
                  </a:cubicBezTo>
                  <a:cubicBezTo>
                    <a:pt x="19" y="0"/>
                    <a:pt x="28" y="0"/>
                    <a:pt x="36" y="0"/>
                  </a:cubicBezTo>
                  <a:cubicBezTo>
                    <a:pt x="39" y="0"/>
                    <a:pt x="41" y="0"/>
                    <a:pt x="43" y="0"/>
                  </a:cubicBezTo>
                  <a:cubicBezTo>
                    <a:pt x="44" y="2"/>
                    <a:pt x="46" y="4"/>
                    <a:pt x="47" y="6"/>
                  </a:cubicBezTo>
                  <a:cubicBezTo>
                    <a:pt x="47" y="13"/>
                    <a:pt x="47" y="20"/>
                    <a:pt x="46" y="26"/>
                  </a:cubicBezTo>
                  <a:cubicBezTo>
                    <a:pt x="31" y="44"/>
                    <a:pt x="16" y="47"/>
                    <a:pt x="0" y="2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87"/>
            <p:cNvSpPr/>
            <p:nvPr/>
          </p:nvSpPr>
          <p:spPr>
            <a:xfrm>
              <a:off x="8035925" y="3043238"/>
              <a:ext cx="225425" cy="279400"/>
            </a:xfrm>
            <a:custGeom>
              <a:rect b="b" l="l" r="r" t="t"/>
              <a:pathLst>
                <a:path extrusionOk="0" h="74" w="60">
                  <a:moveTo>
                    <a:pt x="6" y="65"/>
                  </a:moveTo>
                  <a:cubicBezTo>
                    <a:pt x="4" y="48"/>
                    <a:pt x="2" y="32"/>
                    <a:pt x="0" y="16"/>
                  </a:cubicBezTo>
                  <a:cubicBezTo>
                    <a:pt x="18" y="0"/>
                    <a:pt x="37" y="3"/>
                    <a:pt x="57" y="15"/>
                  </a:cubicBezTo>
                  <a:cubicBezTo>
                    <a:pt x="56" y="28"/>
                    <a:pt x="56" y="41"/>
                    <a:pt x="56" y="54"/>
                  </a:cubicBezTo>
                  <a:cubicBezTo>
                    <a:pt x="60" y="65"/>
                    <a:pt x="53" y="69"/>
                    <a:pt x="44" y="72"/>
                  </a:cubicBezTo>
                  <a:cubicBezTo>
                    <a:pt x="36" y="74"/>
                    <a:pt x="27" y="74"/>
                    <a:pt x="19" y="73"/>
                  </a:cubicBezTo>
                  <a:cubicBezTo>
                    <a:pt x="14" y="72"/>
                    <a:pt x="9" y="69"/>
                    <a:pt x="6" y="6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87"/>
            <p:cNvSpPr/>
            <p:nvPr/>
          </p:nvSpPr>
          <p:spPr>
            <a:xfrm>
              <a:off x="8099425" y="3292476"/>
              <a:ext cx="96838" cy="95250"/>
            </a:xfrm>
            <a:custGeom>
              <a:rect b="b" l="l" r="r" t="t"/>
              <a:pathLst>
                <a:path extrusionOk="0" h="25" w="26">
                  <a:moveTo>
                    <a:pt x="0" y="17"/>
                  </a:moveTo>
                  <a:cubicBezTo>
                    <a:pt x="0" y="11"/>
                    <a:pt x="0" y="6"/>
                    <a:pt x="0" y="0"/>
                  </a:cubicBezTo>
                  <a:cubicBezTo>
                    <a:pt x="9" y="0"/>
                    <a:pt x="17" y="0"/>
                    <a:pt x="26" y="0"/>
                  </a:cubicBezTo>
                  <a:cubicBezTo>
                    <a:pt x="26" y="6"/>
                    <a:pt x="26" y="11"/>
                    <a:pt x="26" y="17"/>
                  </a:cubicBezTo>
                  <a:cubicBezTo>
                    <a:pt x="17" y="25"/>
                    <a:pt x="9" y="25"/>
                    <a:pt x="0" y="1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87"/>
            <p:cNvSpPr/>
            <p:nvPr/>
          </p:nvSpPr>
          <p:spPr>
            <a:xfrm>
              <a:off x="7810500" y="3368676"/>
              <a:ext cx="668338" cy="655638"/>
            </a:xfrm>
            <a:custGeom>
              <a:rect b="b" l="l" r="r" t="t"/>
              <a:pathLst>
                <a:path extrusionOk="0" h="173" w="178">
                  <a:moveTo>
                    <a:pt x="113" y="3"/>
                  </a:moveTo>
                  <a:cubicBezTo>
                    <a:pt x="135" y="2"/>
                    <a:pt x="135" y="22"/>
                    <a:pt x="144" y="33"/>
                  </a:cubicBezTo>
                  <a:cubicBezTo>
                    <a:pt x="153" y="58"/>
                    <a:pt x="162" y="83"/>
                    <a:pt x="169" y="108"/>
                  </a:cubicBezTo>
                  <a:cubicBezTo>
                    <a:pt x="178" y="135"/>
                    <a:pt x="167" y="154"/>
                    <a:pt x="141" y="162"/>
                  </a:cubicBezTo>
                  <a:cubicBezTo>
                    <a:pt x="107" y="173"/>
                    <a:pt x="72" y="173"/>
                    <a:pt x="39" y="162"/>
                  </a:cubicBezTo>
                  <a:cubicBezTo>
                    <a:pt x="13" y="154"/>
                    <a:pt x="0" y="136"/>
                    <a:pt x="9" y="108"/>
                  </a:cubicBezTo>
                  <a:cubicBezTo>
                    <a:pt x="18" y="81"/>
                    <a:pt x="27" y="55"/>
                    <a:pt x="37" y="28"/>
                  </a:cubicBezTo>
                  <a:cubicBezTo>
                    <a:pt x="44" y="17"/>
                    <a:pt x="47" y="0"/>
                    <a:pt x="66" y="3"/>
                  </a:cubicBezTo>
                  <a:cubicBezTo>
                    <a:pt x="73" y="9"/>
                    <a:pt x="73" y="17"/>
                    <a:pt x="72" y="26"/>
                  </a:cubicBezTo>
                  <a:cubicBezTo>
                    <a:pt x="65" y="48"/>
                    <a:pt x="52" y="68"/>
                    <a:pt x="45" y="90"/>
                  </a:cubicBezTo>
                  <a:cubicBezTo>
                    <a:pt x="33" y="124"/>
                    <a:pt x="39" y="133"/>
                    <a:pt x="75" y="139"/>
                  </a:cubicBezTo>
                  <a:cubicBezTo>
                    <a:pt x="77" y="139"/>
                    <a:pt x="79" y="140"/>
                    <a:pt x="81" y="140"/>
                  </a:cubicBezTo>
                  <a:cubicBezTo>
                    <a:pt x="135" y="146"/>
                    <a:pt x="149" y="128"/>
                    <a:pt x="129" y="78"/>
                  </a:cubicBezTo>
                  <a:cubicBezTo>
                    <a:pt x="122" y="59"/>
                    <a:pt x="113" y="41"/>
                    <a:pt x="108" y="21"/>
                  </a:cubicBezTo>
                  <a:cubicBezTo>
                    <a:pt x="108" y="15"/>
                    <a:pt x="108" y="8"/>
                    <a:pt x="113" y="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87"/>
            <p:cNvSpPr/>
            <p:nvPr/>
          </p:nvSpPr>
          <p:spPr>
            <a:xfrm>
              <a:off x="8058150" y="3357563"/>
              <a:ext cx="176213" cy="177800"/>
            </a:xfrm>
            <a:custGeom>
              <a:rect b="b" l="l" r="r" t="t"/>
              <a:pathLst>
                <a:path extrusionOk="0" h="47" w="47">
                  <a:moveTo>
                    <a:pt x="0" y="28"/>
                  </a:moveTo>
                  <a:cubicBezTo>
                    <a:pt x="0" y="21"/>
                    <a:pt x="0" y="13"/>
                    <a:pt x="0" y="6"/>
                  </a:cubicBezTo>
                  <a:cubicBezTo>
                    <a:pt x="1" y="5"/>
                    <a:pt x="1" y="3"/>
                    <a:pt x="1" y="2"/>
                  </a:cubicBezTo>
                  <a:cubicBezTo>
                    <a:pt x="4" y="1"/>
                    <a:pt x="8" y="0"/>
                    <a:pt x="11" y="0"/>
                  </a:cubicBezTo>
                  <a:cubicBezTo>
                    <a:pt x="20" y="0"/>
                    <a:pt x="28" y="0"/>
                    <a:pt x="37" y="0"/>
                  </a:cubicBezTo>
                  <a:cubicBezTo>
                    <a:pt x="39" y="0"/>
                    <a:pt x="42" y="0"/>
                    <a:pt x="44" y="0"/>
                  </a:cubicBezTo>
                  <a:cubicBezTo>
                    <a:pt x="45" y="2"/>
                    <a:pt x="46" y="4"/>
                    <a:pt x="47" y="6"/>
                  </a:cubicBezTo>
                  <a:cubicBezTo>
                    <a:pt x="47" y="13"/>
                    <a:pt x="47" y="20"/>
                    <a:pt x="47" y="26"/>
                  </a:cubicBezTo>
                  <a:cubicBezTo>
                    <a:pt x="32" y="44"/>
                    <a:pt x="17" y="47"/>
                    <a:pt x="0" y="2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87"/>
            <p:cNvSpPr/>
            <p:nvPr/>
          </p:nvSpPr>
          <p:spPr>
            <a:xfrm>
              <a:off x="3548063" y="3043238"/>
              <a:ext cx="228600" cy="279400"/>
            </a:xfrm>
            <a:custGeom>
              <a:rect b="b" l="l" r="r" t="t"/>
              <a:pathLst>
                <a:path extrusionOk="0" h="74" w="61">
                  <a:moveTo>
                    <a:pt x="7" y="65"/>
                  </a:moveTo>
                  <a:cubicBezTo>
                    <a:pt x="4" y="48"/>
                    <a:pt x="2" y="32"/>
                    <a:pt x="0" y="16"/>
                  </a:cubicBezTo>
                  <a:cubicBezTo>
                    <a:pt x="19" y="0"/>
                    <a:pt x="38" y="3"/>
                    <a:pt x="57" y="15"/>
                  </a:cubicBezTo>
                  <a:cubicBezTo>
                    <a:pt x="57" y="28"/>
                    <a:pt x="57" y="41"/>
                    <a:pt x="56" y="54"/>
                  </a:cubicBezTo>
                  <a:cubicBezTo>
                    <a:pt x="61" y="65"/>
                    <a:pt x="53" y="69"/>
                    <a:pt x="45" y="72"/>
                  </a:cubicBezTo>
                  <a:cubicBezTo>
                    <a:pt x="36" y="74"/>
                    <a:pt x="28" y="74"/>
                    <a:pt x="19" y="73"/>
                  </a:cubicBezTo>
                  <a:cubicBezTo>
                    <a:pt x="14" y="72"/>
                    <a:pt x="9" y="69"/>
                    <a:pt x="7" y="6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87"/>
            <p:cNvSpPr/>
            <p:nvPr/>
          </p:nvSpPr>
          <p:spPr>
            <a:xfrm>
              <a:off x="3611563" y="3292476"/>
              <a:ext cx="98425" cy="95250"/>
            </a:xfrm>
            <a:custGeom>
              <a:rect b="b" l="l" r="r" t="t"/>
              <a:pathLst>
                <a:path extrusionOk="0" h="25" w="26">
                  <a:moveTo>
                    <a:pt x="0" y="17"/>
                  </a:moveTo>
                  <a:cubicBezTo>
                    <a:pt x="0" y="11"/>
                    <a:pt x="0" y="6"/>
                    <a:pt x="0" y="0"/>
                  </a:cubicBezTo>
                  <a:cubicBezTo>
                    <a:pt x="9" y="0"/>
                    <a:pt x="18" y="0"/>
                    <a:pt x="26" y="0"/>
                  </a:cubicBezTo>
                  <a:cubicBezTo>
                    <a:pt x="26" y="6"/>
                    <a:pt x="26" y="11"/>
                    <a:pt x="26" y="17"/>
                  </a:cubicBezTo>
                  <a:cubicBezTo>
                    <a:pt x="18" y="25"/>
                    <a:pt x="9" y="25"/>
                    <a:pt x="0" y="1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87"/>
            <p:cNvSpPr/>
            <p:nvPr/>
          </p:nvSpPr>
          <p:spPr>
            <a:xfrm>
              <a:off x="3322638" y="3368676"/>
              <a:ext cx="668338" cy="655638"/>
            </a:xfrm>
            <a:custGeom>
              <a:rect b="b" l="l" r="r" t="t"/>
              <a:pathLst>
                <a:path extrusionOk="0" h="173" w="178">
                  <a:moveTo>
                    <a:pt x="114" y="3"/>
                  </a:moveTo>
                  <a:cubicBezTo>
                    <a:pt x="135" y="2"/>
                    <a:pt x="136" y="22"/>
                    <a:pt x="145" y="33"/>
                  </a:cubicBezTo>
                  <a:cubicBezTo>
                    <a:pt x="153" y="58"/>
                    <a:pt x="162" y="83"/>
                    <a:pt x="170" y="108"/>
                  </a:cubicBezTo>
                  <a:cubicBezTo>
                    <a:pt x="178" y="135"/>
                    <a:pt x="168" y="154"/>
                    <a:pt x="141" y="162"/>
                  </a:cubicBezTo>
                  <a:cubicBezTo>
                    <a:pt x="107" y="173"/>
                    <a:pt x="73" y="173"/>
                    <a:pt x="39" y="162"/>
                  </a:cubicBezTo>
                  <a:cubicBezTo>
                    <a:pt x="13" y="154"/>
                    <a:pt x="0" y="136"/>
                    <a:pt x="9" y="108"/>
                  </a:cubicBezTo>
                  <a:cubicBezTo>
                    <a:pt x="18" y="81"/>
                    <a:pt x="28" y="55"/>
                    <a:pt x="37" y="28"/>
                  </a:cubicBezTo>
                  <a:cubicBezTo>
                    <a:pt x="44" y="17"/>
                    <a:pt x="47" y="0"/>
                    <a:pt x="67" y="3"/>
                  </a:cubicBezTo>
                  <a:cubicBezTo>
                    <a:pt x="73" y="9"/>
                    <a:pt x="74" y="17"/>
                    <a:pt x="72" y="26"/>
                  </a:cubicBezTo>
                  <a:cubicBezTo>
                    <a:pt x="65" y="48"/>
                    <a:pt x="53" y="68"/>
                    <a:pt x="45" y="90"/>
                  </a:cubicBezTo>
                  <a:cubicBezTo>
                    <a:pt x="34" y="124"/>
                    <a:pt x="39" y="133"/>
                    <a:pt x="75" y="139"/>
                  </a:cubicBezTo>
                  <a:cubicBezTo>
                    <a:pt x="77" y="139"/>
                    <a:pt x="79" y="140"/>
                    <a:pt x="81" y="140"/>
                  </a:cubicBezTo>
                  <a:cubicBezTo>
                    <a:pt x="135" y="146"/>
                    <a:pt x="149" y="128"/>
                    <a:pt x="130" y="78"/>
                  </a:cubicBezTo>
                  <a:cubicBezTo>
                    <a:pt x="122" y="59"/>
                    <a:pt x="113" y="41"/>
                    <a:pt x="108" y="21"/>
                  </a:cubicBezTo>
                  <a:cubicBezTo>
                    <a:pt x="108" y="15"/>
                    <a:pt x="109" y="8"/>
                    <a:pt x="114" y="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87"/>
            <p:cNvSpPr/>
            <p:nvPr/>
          </p:nvSpPr>
          <p:spPr>
            <a:xfrm>
              <a:off x="3575050" y="3357563"/>
              <a:ext cx="176213" cy="177800"/>
            </a:xfrm>
            <a:custGeom>
              <a:rect b="b" l="l" r="r" t="t"/>
              <a:pathLst>
                <a:path extrusionOk="0" h="47" w="47">
                  <a:moveTo>
                    <a:pt x="0" y="28"/>
                  </a:moveTo>
                  <a:cubicBezTo>
                    <a:pt x="0" y="21"/>
                    <a:pt x="0" y="13"/>
                    <a:pt x="0" y="6"/>
                  </a:cubicBezTo>
                  <a:cubicBezTo>
                    <a:pt x="0" y="5"/>
                    <a:pt x="0" y="3"/>
                    <a:pt x="0" y="2"/>
                  </a:cubicBezTo>
                  <a:cubicBezTo>
                    <a:pt x="4" y="1"/>
                    <a:pt x="7" y="0"/>
                    <a:pt x="10" y="0"/>
                  </a:cubicBezTo>
                  <a:cubicBezTo>
                    <a:pt x="19" y="0"/>
                    <a:pt x="28" y="0"/>
                    <a:pt x="36" y="0"/>
                  </a:cubicBezTo>
                  <a:cubicBezTo>
                    <a:pt x="39" y="0"/>
                    <a:pt x="41" y="0"/>
                    <a:pt x="43" y="0"/>
                  </a:cubicBezTo>
                  <a:cubicBezTo>
                    <a:pt x="44" y="2"/>
                    <a:pt x="45" y="4"/>
                    <a:pt x="47" y="6"/>
                  </a:cubicBezTo>
                  <a:cubicBezTo>
                    <a:pt x="47" y="13"/>
                    <a:pt x="46" y="20"/>
                    <a:pt x="46" y="26"/>
                  </a:cubicBezTo>
                  <a:cubicBezTo>
                    <a:pt x="31" y="44"/>
                    <a:pt x="16" y="47"/>
                    <a:pt x="0" y="2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87"/>
            <p:cNvSpPr/>
            <p:nvPr/>
          </p:nvSpPr>
          <p:spPr>
            <a:xfrm>
              <a:off x="9574213" y="2846388"/>
              <a:ext cx="458788" cy="461963"/>
            </a:xfrm>
            <a:custGeom>
              <a:rect b="b" l="l" r="r" t="t"/>
              <a:pathLst>
                <a:path extrusionOk="0" h="122" w="122">
                  <a:moveTo>
                    <a:pt x="55" y="0"/>
                  </a:moveTo>
                  <a:cubicBezTo>
                    <a:pt x="55" y="55"/>
                    <a:pt x="55" y="55"/>
                    <a:pt x="55" y="55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8" y="55"/>
                    <a:pt x="0" y="63"/>
                    <a:pt x="0" y="7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14"/>
                    <a:pt x="8" y="122"/>
                    <a:pt x="19" y="122"/>
                  </a:cubicBezTo>
                  <a:cubicBezTo>
                    <a:pt x="55" y="122"/>
                    <a:pt x="55" y="122"/>
                    <a:pt x="55" y="122"/>
                  </a:cubicBezTo>
                  <a:cubicBezTo>
                    <a:pt x="104" y="122"/>
                    <a:pt x="104" y="122"/>
                    <a:pt x="104" y="122"/>
                  </a:cubicBezTo>
                  <a:cubicBezTo>
                    <a:pt x="114" y="122"/>
                    <a:pt x="122" y="114"/>
                    <a:pt x="122" y="103"/>
                  </a:cubicBezTo>
                  <a:cubicBezTo>
                    <a:pt x="122" y="55"/>
                    <a:pt x="122" y="55"/>
                    <a:pt x="122" y="55"/>
                  </a:cubicBezTo>
                  <a:cubicBezTo>
                    <a:pt x="122" y="0"/>
                    <a:pt x="122" y="0"/>
                    <a:pt x="122" y="0"/>
                  </a:cubicBezTo>
                  <a:lnTo>
                    <a:pt x="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8_Contents slide layout">
  <p:cSld name="18_Contents slide layout">
    <p:bg>
      <p:bgPr>
        <a:solidFill>
          <a:schemeClr val="lt1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88"/>
          <p:cNvSpPr/>
          <p:nvPr/>
        </p:nvSpPr>
        <p:spPr>
          <a:xfrm>
            <a:off x="0" y="-12636"/>
            <a:ext cx="12192000" cy="6870636"/>
          </a:xfrm>
          <a:prstGeom prst="rect">
            <a:avLst/>
          </a:prstGeom>
          <a:solidFill>
            <a:srgbClr val="36B9E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5" name="Google Shape;155;p88"/>
          <p:cNvGrpSpPr/>
          <p:nvPr/>
        </p:nvGrpSpPr>
        <p:grpSpPr>
          <a:xfrm>
            <a:off x="0" y="-12636"/>
            <a:ext cx="5646057" cy="844292"/>
            <a:chOff x="2155825" y="2846388"/>
            <a:chExt cx="7877176" cy="1177926"/>
          </a:xfrm>
        </p:grpSpPr>
        <p:sp>
          <p:nvSpPr>
            <p:cNvPr id="156" name="Google Shape;156;p88"/>
            <p:cNvSpPr/>
            <p:nvPr/>
          </p:nvSpPr>
          <p:spPr>
            <a:xfrm>
              <a:off x="2155825" y="3095626"/>
              <a:ext cx="7478713" cy="18573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88"/>
            <p:cNvSpPr/>
            <p:nvPr/>
          </p:nvSpPr>
          <p:spPr>
            <a:xfrm>
              <a:off x="5786438" y="3038476"/>
              <a:ext cx="228600" cy="280988"/>
            </a:xfrm>
            <a:custGeom>
              <a:rect b="b" l="l" r="r" t="t"/>
              <a:pathLst>
                <a:path extrusionOk="0" h="74" w="61">
                  <a:moveTo>
                    <a:pt x="7" y="65"/>
                  </a:moveTo>
                  <a:cubicBezTo>
                    <a:pt x="5" y="48"/>
                    <a:pt x="2" y="32"/>
                    <a:pt x="0" y="16"/>
                  </a:cubicBezTo>
                  <a:cubicBezTo>
                    <a:pt x="19" y="0"/>
                    <a:pt x="38" y="3"/>
                    <a:pt x="57" y="15"/>
                  </a:cubicBezTo>
                  <a:cubicBezTo>
                    <a:pt x="57" y="28"/>
                    <a:pt x="57" y="41"/>
                    <a:pt x="57" y="54"/>
                  </a:cubicBezTo>
                  <a:cubicBezTo>
                    <a:pt x="61" y="65"/>
                    <a:pt x="53" y="69"/>
                    <a:pt x="45" y="72"/>
                  </a:cubicBezTo>
                  <a:cubicBezTo>
                    <a:pt x="36" y="74"/>
                    <a:pt x="28" y="74"/>
                    <a:pt x="19" y="73"/>
                  </a:cubicBezTo>
                  <a:cubicBezTo>
                    <a:pt x="14" y="72"/>
                    <a:pt x="10" y="69"/>
                    <a:pt x="7" y="6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88"/>
            <p:cNvSpPr/>
            <p:nvPr/>
          </p:nvSpPr>
          <p:spPr>
            <a:xfrm>
              <a:off x="5853113" y="3289301"/>
              <a:ext cx="95250" cy="93663"/>
            </a:xfrm>
            <a:custGeom>
              <a:rect b="b" l="l" r="r" t="t"/>
              <a:pathLst>
                <a:path extrusionOk="0" h="25" w="25">
                  <a:moveTo>
                    <a:pt x="0" y="17"/>
                  </a:moveTo>
                  <a:cubicBezTo>
                    <a:pt x="0" y="11"/>
                    <a:pt x="0" y="6"/>
                    <a:pt x="0" y="0"/>
                  </a:cubicBezTo>
                  <a:cubicBezTo>
                    <a:pt x="8" y="0"/>
                    <a:pt x="17" y="0"/>
                    <a:pt x="25" y="0"/>
                  </a:cubicBezTo>
                  <a:cubicBezTo>
                    <a:pt x="25" y="6"/>
                    <a:pt x="25" y="11"/>
                    <a:pt x="25" y="17"/>
                  </a:cubicBezTo>
                  <a:cubicBezTo>
                    <a:pt x="17" y="25"/>
                    <a:pt x="8" y="25"/>
                    <a:pt x="0" y="1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88"/>
            <p:cNvSpPr/>
            <p:nvPr/>
          </p:nvSpPr>
          <p:spPr>
            <a:xfrm>
              <a:off x="5561013" y="3365501"/>
              <a:ext cx="668338" cy="654050"/>
            </a:xfrm>
            <a:custGeom>
              <a:rect b="b" l="l" r="r" t="t"/>
              <a:pathLst>
                <a:path extrusionOk="0" h="173" w="178">
                  <a:moveTo>
                    <a:pt x="114" y="3"/>
                  </a:moveTo>
                  <a:cubicBezTo>
                    <a:pt x="136" y="2"/>
                    <a:pt x="136" y="22"/>
                    <a:pt x="145" y="33"/>
                  </a:cubicBezTo>
                  <a:cubicBezTo>
                    <a:pt x="153" y="58"/>
                    <a:pt x="162" y="83"/>
                    <a:pt x="170" y="108"/>
                  </a:cubicBezTo>
                  <a:cubicBezTo>
                    <a:pt x="178" y="136"/>
                    <a:pt x="168" y="154"/>
                    <a:pt x="141" y="162"/>
                  </a:cubicBezTo>
                  <a:cubicBezTo>
                    <a:pt x="107" y="173"/>
                    <a:pt x="73" y="173"/>
                    <a:pt x="39" y="162"/>
                  </a:cubicBezTo>
                  <a:cubicBezTo>
                    <a:pt x="13" y="154"/>
                    <a:pt x="0" y="136"/>
                    <a:pt x="10" y="108"/>
                  </a:cubicBezTo>
                  <a:cubicBezTo>
                    <a:pt x="18" y="81"/>
                    <a:pt x="28" y="55"/>
                    <a:pt x="37" y="28"/>
                  </a:cubicBezTo>
                  <a:cubicBezTo>
                    <a:pt x="45" y="17"/>
                    <a:pt x="48" y="0"/>
                    <a:pt x="67" y="3"/>
                  </a:cubicBezTo>
                  <a:cubicBezTo>
                    <a:pt x="74" y="9"/>
                    <a:pt x="74" y="17"/>
                    <a:pt x="73" y="26"/>
                  </a:cubicBezTo>
                  <a:cubicBezTo>
                    <a:pt x="65" y="48"/>
                    <a:pt x="53" y="68"/>
                    <a:pt x="45" y="90"/>
                  </a:cubicBezTo>
                  <a:cubicBezTo>
                    <a:pt x="34" y="124"/>
                    <a:pt x="39" y="133"/>
                    <a:pt x="75" y="139"/>
                  </a:cubicBezTo>
                  <a:cubicBezTo>
                    <a:pt x="77" y="139"/>
                    <a:pt x="79" y="140"/>
                    <a:pt x="81" y="140"/>
                  </a:cubicBezTo>
                  <a:cubicBezTo>
                    <a:pt x="135" y="146"/>
                    <a:pt x="149" y="128"/>
                    <a:pt x="130" y="78"/>
                  </a:cubicBezTo>
                  <a:cubicBezTo>
                    <a:pt x="122" y="60"/>
                    <a:pt x="113" y="41"/>
                    <a:pt x="109" y="21"/>
                  </a:cubicBezTo>
                  <a:cubicBezTo>
                    <a:pt x="108" y="15"/>
                    <a:pt x="109" y="8"/>
                    <a:pt x="114" y="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88"/>
            <p:cNvSpPr/>
            <p:nvPr/>
          </p:nvSpPr>
          <p:spPr>
            <a:xfrm>
              <a:off x="5811838" y="3352801"/>
              <a:ext cx="177800" cy="179388"/>
            </a:xfrm>
            <a:custGeom>
              <a:rect b="b" l="l" r="r" t="t"/>
              <a:pathLst>
                <a:path extrusionOk="0" h="47" w="47">
                  <a:moveTo>
                    <a:pt x="0" y="28"/>
                  </a:moveTo>
                  <a:cubicBezTo>
                    <a:pt x="0" y="21"/>
                    <a:pt x="0" y="13"/>
                    <a:pt x="0" y="6"/>
                  </a:cubicBezTo>
                  <a:cubicBezTo>
                    <a:pt x="0" y="5"/>
                    <a:pt x="0" y="3"/>
                    <a:pt x="0" y="2"/>
                  </a:cubicBezTo>
                  <a:cubicBezTo>
                    <a:pt x="4" y="1"/>
                    <a:pt x="7" y="0"/>
                    <a:pt x="11" y="0"/>
                  </a:cubicBezTo>
                  <a:cubicBezTo>
                    <a:pt x="19" y="0"/>
                    <a:pt x="28" y="0"/>
                    <a:pt x="36" y="0"/>
                  </a:cubicBezTo>
                  <a:cubicBezTo>
                    <a:pt x="39" y="0"/>
                    <a:pt x="41" y="0"/>
                    <a:pt x="43" y="0"/>
                  </a:cubicBezTo>
                  <a:cubicBezTo>
                    <a:pt x="44" y="2"/>
                    <a:pt x="46" y="4"/>
                    <a:pt x="47" y="6"/>
                  </a:cubicBezTo>
                  <a:cubicBezTo>
                    <a:pt x="47" y="13"/>
                    <a:pt x="47" y="20"/>
                    <a:pt x="46" y="26"/>
                  </a:cubicBezTo>
                  <a:cubicBezTo>
                    <a:pt x="31" y="44"/>
                    <a:pt x="16" y="47"/>
                    <a:pt x="0" y="2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88"/>
            <p:cNvSpPr/>
            <p:nvPr/>
          </p:nvSpPr>
          <p:spPr>
            <a:xfrm>
              <a:off x="8035925" y="3043238"/>
              <a:ext cx="225425" cy="279400"/>
            </a:xfrm>
            <a:custGeom>
              <a:rect b="b" l="l" r="r" t="t"/>
              <a:pathLst>
                <a:path extrusionOk="0" h="74" w="60">
                  <a:moveTo>
                    <a:pt x="6" y="65"/>
                  </a:moveTo>
                  <a:cubicBezTo>
                    <a:pt x="4" y="48"/>
                    <a:pt x="2" y="32"/>
                    <a:pt x="0" y="16"/>
                  </a:cubicBezTo>
                  <a:cubicBezTo>
                    <a:pt x="18" y="0"/>
                    <a:pt x="37" y="3"/>
                    <a:pt x="57" y="15"/>
                  </a:cubicBezTo>
                  <a:cubicBezTo>
                    <a:pt x="56" y="28"/>
                    <a:pt x="56" y="41"/>
                    <a:pt x="56" y="54"/>
                  </a:cubicBezTo>
                  <a:cubicBezTo>
                    <a:pt x="60" y="65"/>
                    <a:pt x="53" y="69"/>
                    <a:pt x="44" y="72"/>
                  </a:cubicBezTo>
                  <a:cubicBezTo>
                    <a:pt x="36" y="74"/>
                    <a:pt x="27" y="74"/>
                    <a:pt x="19" y="73"/>
                  </a:cubicBezTo>
                  <a:cubicBezTo>
                    <a:pt x="14" y="72"/>
                    <a:pt x="9" y="69"/>
                    <a:pt x="6" y="6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88"/>
            <p:cNvSpPr/>
            <p:nvPr/>
          </p:nvSpPr>
          <p:spPr>
            <a:xfrm>
              <a:off x="8099425" y="3292476"/>
              <a:ext cx="96838" cy="95250"/>
            </a:xfrm>
            <a:custGeom>
              <a:rect b="b" l="l" r="r" t="t"/>
              <a:pathLst>
                <a:path extrusionOk="0" h="25" w="26">
                  <a:moveTo>
                    <a:pt x="0" y="17"/>
                  </a:moveTo>
                  <a:cubicBezTo>
                    <a:pt x="0" y="11"/>
                    <a:pt x="0" y="6"/>
                    <a:pt x="0" y="0"/>
                  </a:cubicBezTo>
                  <a:cubicBezTo>
                    <a:pt x="9" y="0"/>
                    <a:pt x="17" y="0"/>
                    <a:pt x="26" y="0"/>
                  </a:cubicBezTo>
                  <a:cubicBezTo>
                    <a:pt x="26" y="6"/>
                    <a:pt x="26" y="11"/>
                    <a:pt x="26" y="17"/>
                  </a:cubicBezTo>
                  <a:cubicBezTo>
                    <a:pt x="17" y="25"/>
                    <a:pt x="9" y="25"/>
                    <a:pt x="0" y="1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88"/>
            <p:cNvSpPr/>
            <p:nvPr/>
          </p:nvSpPr>
          <p:spPr>
            <a:xfrm>
              <a:off x="7810500" y="3368676"/>
              <a:ext cx="668338" cy="655638"/>
            </a:xfrm>
            <a:custGeom>
              <a:rect b="b" l="l" r="r" t="t"/>
              <a:pathLst>
                <a:path extrusionOk="0" h="173" w="178">
                  <a:moveTo>
                    <a:pt x="113" y="3"/>
                  </a:moveTo>
                  <a:cubicBezTo>
                    <a:pt x="135" y="2"/>
                    <a:pt x="135" y="22"/>
                    <a:pt x="144" y="33"/>
                  </a:cubicBezTo>
                  <a:cubicBezTo>
                    <a:pt x="153" y="58"/>
                    <a:pt x="162" y="83"/>
                    <a:pt x="169" y="108"/>
                  </a:cubicBezTo>
                  <a:cubicBezTo>
                    <a:pt x="178" y="135"/>
                    <a:pt x="167" y="154"/>
                    <a:pt x="141" y="162"/>
                  </a:cubicBezTo>
                  <a:cubicBezTo>
                    <a:pt x="107" y="173"/>
                    <a:pt x="72" y="173"/>
                    <a:pt x="39" y="162"/>
                  </a:cubicBezTo>
                  <a:cubicBezTo>
                    <a:pt x="13" y="154"/>
                    <a:pt x="0" y="136"/>
                    <a:pt x="9" y="108"/>
                  </a:cubicBezTo>
                  <a:cubicBezTo>
                    <a:pt x="18" y="81"/>
                    <a:pt x="27" y="55"/>
                    <a:pt x="37" y="28"/>
                  </a:cubicBezTo>
                  <a:cubicBezTo>
                    <a:pt x="44" y="17"/>
                    <a:pt x="47" y="0"/>
                    <a:pt x="66" y="3"/>
                  </a:cubicBezTo>
                  <a:cubicBezTo>
                    <a:pt x="73" y="9"/>
                    <a:pt x="73" y="17"/>
                    <a:pt x="72" y="26"/>
                  </a:cubicBezTo>
                  <a:cubicBezTo>
                    <a:pt x="65" y="48"/>
                    <a:pt x="52" y="68"/>
                    <a:pt x="45" y="90"/>
                  </a:cubicBezTo>
                  <a:cubicBezTo>
                    <a:pt x="33" y="124"/>
                    <a:pt x="39" y="133"/>
                    <a:pt x="75" y="139"/>
                  </a:cubicBezTo>
                  <a:cubicBezTo>
                    <a:pt x="77" y="139"/>
                    <a:pt x="79" y="140"/>
                    <a:pt x="81" y="140"/>
                  </a:cubicBezTo>
                  <a:cubicBezTo>
                    <a:pt x="135" y="146"/>
                    <a:pt x="149" y="128"/>
                    <a:pt x="129" y="78"/>
                  </a:cubicBezTo>
                  <a:cubicBezTo>
                    <a:pt x="122" y="59"/>
                    <a:pt x="113" y="41"/>
                    <a:pt x="108" y="21"/>
                  </a:cubicBezTo>
                  <a:cubicBezTo>
                    <a:pt x="108" y="15"/>
                    <a:pt x="108" y="8"/>
                    <a:pt x="113" y="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88"/>
            <p:cNvSpPr/>
            <p:nvPr/>
          </p:nvSpPr>
          <p:spPr>
            <a:xfrm>
              <a:off x="8058150" y="3357563"/>
              <a:ext cx="176213" cy="177800"/>
            </a:xfrm>
            <a:custGeom>
              <a:rect b="b" l="l" r="r" t="t"/>
              <a:pathLst>
                <a:path extrusionOk="0" h="47" w="47">
                  <a:moveTo>
                    <a:pt x="0" y="28"/>
                  </a:moveTo>
                  <a:cubicBezTo>
                    <a:pt x="0" y="21"/>
                    <a:pt x="0" y="13"/>
                    <a:pt x="0" y="6"/>
                  </a:cubicBezTo>
                  <a:cubicBezTo>
                    <a:pt x="1" y="5"/>
                    <a:pt x="1" y="3"/>
                    <a:pt x="1" y="2"/>
                  </a:cubicBezTo>
                  <a:cubicBezTo>
                    <a:pt x="4" y="1"/>
                    <a:pt x="8" y="0"/>
                    <a:pt x="11" y="0"/>
                  </a:cubicBezTo>
                  <a:cubicBezTo>
                    <a:pt x="20" y="0"/>
                    <a:pt x="28" y="0"/>
                    <a:pt x="37" y="0"/>
                  </a:cubicBezTo>
                  <a:cubicBezTo>
                    <a:pt x="39" y="0"/>
                    <a:pt x="42" y="0"/>
                    <a:pt x="44" y="0"/>
                  </a:cubicBezTo>
                  <a:cubicBezTo>
                    <a:pt x="45" y="2"/>
                    <a:pt x="46" y="4"/>
                    <a:pt x="47" y="6"/>
                  </a:cubicBezTo>
                  <a:cubicBezTo>
                    <a:pt x="47" y="13"/>
                    <a:pt x="47" y="20"/>
                    <a:pt x="47" y="26"/>
                  </a:cubicBezTo>
                  <a:cubicBezTo>
                    <a:pt x="32" y="44"/>
                    <a:pt x="17" y="47"/>
                    <a:pt x="0" y="2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88"/>
            <p:cNvSpPr/>
            <p:nvPr/>
          </p:nvSpPr>
          <p:spPr>
            <a:xfrm>
              <a:off x="3548063" y="3043238"/>
              <a:ext cx="228600" cy="279400"/>
            </a:xfrm>
            <a:custGeom>
              <a:rect b="b" l="l" r="r" t="t"/>
              <a:pathLst>
                <a:path extrusionOk="0" h="74" w="61">
                  <a:moveTo>
                    <a:pt x="7" y="65"/>
                  </a:moveTo>
                  <a:cubicBezTo>
                    <a:pt x="4" y="48"/>
                    <a:pt x="2" y="32"/>
                    <a:pt x="0" y="16"/>
                  </a:cubicBezTo>
                  <a:cubicBezTo>
                    <a:pt x="19" y="0"/>
                    <a:pt x="38" y="3"/>
                    <a:pt x="57" y="15"/>
                  </a:cubicBezTo>
                  <a:cubicBezTo>
                    <a:pt x="57" y="28"/>
                    <a:pt x="57" y="41"/>
                    <a:pt x="56" y="54"/>
                  </a:cubicBezTo>
                  <a:cubicBezTo>
                    <a:pt x="61" y="65"/>
                    <a:pt x="53" y="69"/>
                    <a:pt x="45" y="72"/>
                  </a:cubicBezTo>
                  <a:cubicBezTo>
                    <a:pt x="36" y="74"/>
                    <a:pt x="28" y="74"/>
                    <a:pt x="19" y="73"/>
                  </a:cubicBezTo>
                  <a:cubicBezTo>
                    <a:pt x="14" y="72"/>
                    <a:pt x="9" y="69"/>
                    <a:pt x="7" y="6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88"/>
            <p:cNvSpPr/>
            <p:nvPr/>
          </p:nvSpPr>
          <p:spPr>
            <a:xfrm>
              <a:off x="3611563" y="3292476"/>
              <a:ext cx="98425" cy="95250"/>
            </a:xfrm>
            <a:custGeom>
              <a:rect b="b" l="l" r="r" t="t"/>
              <a:pathLst>
                <a:path extrusionOk="0" h="25" w="26">
                  <a:moveTo>
                    <a:pt x="0" y="17"/>
                  </a:moveTo>
                  <a:cubicBezTo>
                    <a:pt x="0" y="11"/>
                    <a:pt x="0" y="6"/>
                    <a:pt x="0" y="0"/>
                  </a:cubicBezTo>
                  <a:cubicBezTo>
                    <a:pt x="9" y="0"/>
                    <a:pt x="18" y="0"/>
                    <a:pt x="26" y="0"/>
                  </a:cubicBezTo>
                  <a:cubicBezTo>
                    <a:pt x="26" y="6"/>
                    <a:pt x="26" y="11"/>
                    <a:pt x="26" y="17"/>
                  </a:cubicBezTo>
                  <a:cubicBezTo>
                    <a:pt x="18" y="25"/>
                    <a:pt x="9" y="25"/>
                    <a:pt x="0" y="1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88"/>
            <p:cNvSpPr/>
            <p:nvPr/>
          </p:nvSpPr>
          <p:spPr>
            <a:xfrm>
              <a:off x="3322638" y="3368676"/>
              <a:ext cx="668338" cy="655638"/>
            </a:xfrm>
            <a:custGeom>
              <a:rect b="b" l="l" r="r" t="t"/>
              <a:pathLst>
                <a:path extrusionOk="0" h="173" w="178">
                  <a:moveTo>
                    <a:pt x="114" y="3"/>
                  </a:moveTo>
                  <a:cubicBezTo>
                    <a:pt x="135" y="2"/>
                    <a:pt x="136" y="22"/>
                    <a:pt x="145" y="33"/>
                  </a:cubicBezTo>
                  <a:cubicBezTo>
                    <a:pt x="153" y="58"/>
                    <a:pt x="162" y="83"/>
                    <a:pt x="170" y="108"/>
                  </a:cubicBezTo>
                  <a:cubicBezTo>
                    <a:pt x="178" y="135"/>
                    <a:pt x="168" y="154"/>
                    <a:pt x="141" y="162"/>
                  </a:cubicBezTo>
                  <a:cubicBezTo>
                    <a:pt x="107" y="173"/>
                    <a:pt x="73" y="173"/>
                    <a:pt x="39" y="162"/>
                  </a:cubicBezTo>
                  <a:cubicBezTo>
                    <a:pt x="13" y="154"/>
                    <a:pt x="0" y="136"/>
                    <a:pt x="9" y="108"/>
                  </a:cubicBezTo>
                  <a:cubicBezTo>
                    <a:pt x="18" y="81"/>
                    <a:pt x="28" y="55"/>
                    <a:pt x="37" y="28"/>
                  </a:cubicBezTo>
                  <a:cubicBezTo>
                    <a:pt x="44" y="17"/>
                    <a:pt x="47" y="0"/>
                    <a:pt x="67" y="3"/>
                  </a:cubicBezTo>
                  <a:cubicBezTo>
                    <a:pt x="73" y="9"/>
                    <a:pt x="74" y="17"/>
                    <a:pt x="72" y="26"/>
                  </a:cubicBezTo>
                  <a:cubicBezTo>
                    <a:pt x="65" y="48"/>
                    <a:pt x="53" y="68"/>
                    <a:pt x="45" y="90"/>
                  </a:cubicBezTo>
                  <a:cubicBezTo>
                    <a:pt x="34" y="124"/>
                    <a:pt x="39" y="133"/>
                    <a:pt x="75" y="139"/>
                  </a:cubicBezTo>
                  <a:cubicBezTo>
                    <a:pt x="77" y="139"/>
                    <a:pt x="79" y="140"/>
                    <a:pt x="81" y="140"/>
                  </a:cubicBezTo>
                  <a:cubicBezTo>
                    <a:pt x="135" y="146"/>
                    <a:pt x="149" y="128"/>
                    <a:pt x="130" y="78"/>
                  </a:cubicBezTo>
                  <a:cubicBezTo>
                    <a:pt x="122" y="59"/>
                    <a:pt x="113" y="41"/>
                    <a:pt x="108" y="21"/>
                  </a:cubicBezTo>
                  <a:cubicBezTo>
                    <a:pt x="108" y="15"/>
                    <a:pt x="109" y="8"/>
                    <a:pt x="114" y="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88"/>
            <p:cNvSpPr/>
            <p:nvPr/>
          </p:nvSpPr>
          <p:spPr>
            <a:xfrm>
              <a:off x="3575050" y="3357563"/>
              <a:ext cx="176213" cy="177800"/>
            </a:xfrm>
            <a:custGeom>
              <a:rect b="b" l="l" r="r" t="t"/>
              <a:pathLst>
                <a:path extrusionOk="0" h="47" w="47">
                  <a:moveTo>
                    <a:pt x="0" y="28"/>
                  </a:moveTo>
                  <a:cubicBezTo>
                    <a:pt x="0" y="21"/>
                    <a:pt x="0" y="13"/>
                    <a:pt x="0" y="6"/>
                  </a:cubicBezTo>
                  <a:cubicBezTo>
                    <a:pt x="0" y="5"/>
                    <a:pt x="0" y="3"/>
                    <a:pt x="0" y="2"/>
                  </a:cubicBezTo>
                  <a:cubicBezTo>
                    <a:pt x="4" y="1"/>
                    <a:pt x="7" y="0"/>
                    <a:pt x="10" y="0"/>
                  </a:cubicBezTo>
                  <a:cubicBezTo>
                    <a:pt x="19" y="0"/>
                    <a:pt x="28" y="0"/>
                    <a:pt x="36" y="0"/>
                  </a:cubicBezTo>
                  <a:cubicBezTo>
                    <a:pt x="39" y="0"/>
                    <a:pt x="41" y="0"/>
                    <a:pt x="43" y="0"/>
                  </a:cubicBezTo>
                  <a:cubicBezTo>
                    <a:pt x="44" y="2"/>
                    <a:pt x="45" y="4"/>
                    <a:pt x="47" y="6"/>
                  </a:cubicBezTo>
                  <a:cubicBezTo>
                    <a:pt x="47" y="13"/>
                    <a:pt x="46" y="20"/>
                    <a:pt x="46" y="26"/>
                  </a:cubicBezTo>
                  <a:cubicBezTo>
                    <a:pt x="31" y="44"/>
                    <a:pt x="16" y="47"/>
                    <a:pt x="0" y="2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88"/>
            <p:cNvSpPr/>
            <p:nvPr/>
          </p:nvSpPr>
          <p:spPr>
            <a:xfrm>
              <a:off x="9574213" y="2846388"/>
              <a:ext cx="458788" cy="461963"/>
            </a:xfrm>
            <a:custGeom>
              <a:rect b="b" l="l" r="r" t="t"/>
              <a:pathLst>
                <a:path extrusionOk="0" h="122" w="122">
                  <a:moveTo>
                    <a:pt x="55" y="0"/>
                  </a:moveTo>
                  <a:cubicBezTo>
                    <a:pt x="55" y="55"/>
                    <a:pt x="55" y="55"/>
                    <a:pt x="55" y="55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8" y="55"/>
                    <a:pt x="0" y="63"/>
                    <a:pt x="0" y="7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14"/>
                    <a:pt x="8" y="122"/>
                    <a:pt x="19" y="122"/>
                  </a:cubicBezTo>
                  <a:cubicBezTo>
                    <a:pt x="55" y="122"/>
                    <a:pt x="55" y="122"/>
                    <a:pt x="55" y="122"/>
                  </a:cubicBezTo>
                  <a:cubicBezTo>
                    <a:pt x="104" y="122"/>
                    <a:pt x="104" y="122"/>
                    <a:pt x="104" y="122"/>
                  </a:cubicBezTo>
                  <a:cubicBezTo>
                    <a:pt x="114" y="122"/>
                    <a:pt x="122" y="114"/>
                    <a:pt x="122" y="103"/>
                  </a:cubicBezTo>
                  <a:cubicBezTo>
                    <a:pt x="122" y="55"/>
                    <a:pt x="122" y="55"/>
                    <a:pt x="122" y="55"/>
                  </a:cubicBezTo>
                  <a:cubicBezTo>
                    <a:pt x="122" y="0"/>
                    <a:pt x="122" y="0"/>
                    <a:pt x="122" y="0"/>
                  </a:cubicBezTo>
                  <a:lnTo>
                    <a:pt x="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9_Contents slide layout">
  <p:cSld name="19_Contents slide layout">
    <p:bg>
      <p:bgPr>
        <a:solidFill>
          <a:schemeClr val="lt1"/>
        </a:solid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89"/>
          <p:cNvSpPr/>
          <p:nvPr/>
        </p:nvSpPr>
        <p:spPr>
          <a:xfrm>
            <a:off x="0" y="-12636"/>
            <a:ext cx="12192000" cy="6870636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2" name="Google Shape;172;p89"/>
          <p:cNvGrpSpPr/>
          <p:nvPr/>
        </p:nvGrpSpPr>
        <p:grpSpPr>
          <a:xfrm>
            <a:off x="0" y="-12636"/>
            <a:ext cx="5646057" cy="844292"/>
            <a:chOff x="2155825" y="2846388"/>
            <a:chExt cx="7877176" cy="1177926"/>
          </a:xfrm>
        </p:grpSpPr>
        <p:sp>
          <p:nvSpPr>
            <p:cNvPr id="173" name="Google Shape;173;p89"/>
            <p:cNvSpPr/>
            <p:nvPr/>
          </p:nvSpPr>
          <p:spPr>
            <a:xfrm>
              <a:off x="2155825" y="3095626"/>
              <a:ext cx="7478713" cy="18573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89"/>
            <p:cNvSpPr/>
            <p:nvPr/>
          </p:nvSpPr>
          <p:spPr>
            <a:xfrm>
              <a:off x="5786438" y="3038476"/>
              <a:ext cx="228600" cy="280988"/>
            </a:xfrm>
            <a:custGeom>
              <a:rect b="b" l="l" r="r" t="t"/>
              <a:pathLst>
                <a:path extrusionOk="0" h="74" w="61">
                  <a:moveTo>
                    <a:pt x="7" y="65"/>
                  </a:moveTo>
                  <a:cubicBezTo>
                    <a:pt x="5" y="48"/>
                    <a:pt x="2" y="32"/>
                    <a:pt x="0" y="16"/>
                  </a:cubicBezTo>
                  <a:cubicBezTo>
                    <a:pt x="19" y="0"/>
                    <a:pt x="38" y="3"/>
                    <a:pt x="57" y="15"/>
                  </a:cubicBezTo>
                  <a:cubicBezTo>
                    <a:pt x="57" y="28"/>
                    <a:pt x="57" y="41"/>
                    <a:pt x="57" y="54"/>
                  </a:cubicBezTo>
                  <a:cubicBezTo>
                    <a:pt x="61" y="65"/>
                    <a:pt x="53" y="69"/>
                    <a:pt x="45" y="72"/>
                  </a:cubicBezTo>
                  <a:cubicBezTo>
                    <a:pt x="36" y="74"/>
                    <a:pt x="28" y="74"/>
                    <a:pt x="19" y="73"/>
                  </a:cubicBezTo>
                  <a:cubicBezTo>
                    <a:pt x="14" y="72"/>
                    <a:pt x="10" y="69"/>
                    <a:pt x="7" y="6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89"/>
            <p:cNvSpPr/>
            <p:nvPr/>
          </p:nvSpPr>
          <p:spPr>
            <a:xfrm>
              <a:off x="5853113" y="3289301"/>
              <a:ext cx="95250" cy="93663"/>
            </a:xfrm>
            <a:custGeom>
              <a:rect b="b" l="l" r="r" t="t"/>
              <a:pathLst>
                <a:path extrusionOk="0" h="25" w="25">
                  <a:moveTo>
                    <a:pt x="0" y="17"/>
                  </a:moveTo>
                  <a:cubicBezTo>
                    <a:pt x="0" y="11"/>
                    <a:pt x="0" y="6"/>
                    <a:pt x="0" y="0"/>
                  </a:cubicBezTo>
                  <a:cubicBezTo>
                    <a:pt x="8" y="0"/>
                    <a:pt x="17" y="0"/>
                    <a:pt x="25" y="0"/>
                  </a:cubicBezTo>
                  <a:cubicBezTo>
                    <a:pt x="25" y="6"/>
                    <a:pt x="25" y="11"/>
                    <a:pt x="25" y="17"/>
                  </a:cubicBezTo>
                  <a:cubicBezTo>
                    <a:pt x="17" y="25"/>
                    <a:pt x="8" y="25"/>
                    <a:pt x="0" y="1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89"/>
            <p:cNvSpPr/>
            <p:nvPr/>
          </p:nvSpPr>
          <p:spPr>
            <a:xfrm>
              <a:off x="5561013" y="3365501"/>
              <a:ext cx="668338" cy="654050"/>
            </a:xfrm>
            <a:custGeom>
              <a:rect b="b" l="l" r="r" t="t"/>
              <a:pathLst>
                <a:path extrusionOk="0" h="173" w="178">
                  <a:moveTo>
                    <a:pt x="114" y="3"/>
                  </a:moveTo>
                  <a:cubicBezTo>
                    <a:pt x="136" y="2"/>
                    <a:pt x="136" y="22"/>
                    <a:pt x="145" y="33"/>
                  </a:cubicBezTo>
                  <a:cubicBezTo>
                    <a:pt x="153" y="58"/>
                    <a:pt x="162" y="83"/>
                    <a:pt x="170" y="108"/>
                  </a:cubicBezTo>
                  <a:cubicBezTo>
                    <a:pt x="178" y="136"/>
                    <a:pt x="168" y="154"/>
                    <a:pt x="141" y="162"/>
                  </a:cubicBezTo>
                  <a:cubicBezTo>
                    <a:pt x="107" y="173"/>
                    <a:pt x="73" y="173"/>
                    <a:pt x="39" y="162"/>
                  </a:cubicBezTo>
                  <a:cubicBezTo>
                    <a:pt x="13" y="154"/>
                    <a:pt x="0" y="136"/>
                    <a:pt x="10" y="108"/>
                  </a:cubicBezTo>
                  <a:cubicBezTo>
                    <a:pt x="18" y="81"/>
                    <a:pt x="28" y="55"/>
                    <a:pt x="37" y="28"/>
                  </a:cubicBezTo>
                  <a:cubicBezTo>
                    <a:pt x="45" y="17"/>
                    <a:pt x="48" y="0"/>
                    <a:pt x="67" y="3"/>
                  </a:cubicBezTo>
                  <a:cubicBezTo>
                    <a:pt x="74" y="9"/>
                    <a:pt x="74" y="17"/>
                    <a:pt x="73" y="26"/>
                  </a:cubicBezTo>
                  <a:cubicBezTo>
                    <a:pt x="65" y="48"/>
                    <a:pt x="53" y="68"/>
                    <a:pt x="45" y="90"/>
                  </a:cubicBezTo>
                  <a:cubicBezTo>
                    <a:pt x="34" y="124"/>
                    <a:pt x="39" y="133"/>
                    <a:pt x="75" y="139"/>
                  </a:cubicBezTo>
                  <a:cubicBezTo>
                    <a:pt x="77" y="139"/>
                    <a:pt x="79" y="140"/>
                    <a:pt x="81" y="140"/>
                  </a:cubicBezTo>
                  <a:cubicBezTo>
                    <a:pt x="135" y="146"/>
                    <a:pt x="149" y="128"/>
                    <a:pt x="130" y="78"/>
                  </a:cubicBezTo>
                  <a:cubicBezTo>
                    <a:pt x="122" y="60"/>
                    <a:pt x="113" y="41"/>
                    <a:pt x="109" y="21"/>
                  </a:cubicBezTo>
                  <a:cubicBezTo>
                    <a:pt x="108" y="15"/>
                    <a:pt x="109" y="8"/>
                    <a:pt x="114" y="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89"/>
            <p:cNvSpPr/>
            <p:nvPr/>
          </p:nvSpPr>
          <p:spPr>
            <a:xfrm>
              <a:off x="5811838" y="3352801"/>
              <a:ext cx="177800" cy="179388"/>
            </a:xfrm>
            <a:custGeom>
              <a:rect b="b" l="l" r="r" t="t"/>
              <a:pathLst>
                <a:path extrusionOk="0" h="47" w="47">
                  <a:moveTo>
                    <a:pt x="0" y="28"/>
                  </a:moveTo>
                  <a:cubicBezTo>
                    <a:pt x="0" y="21"/>
                    <a:pt x="0" y="13"/>
                    <a:pt x="0" y="6"/>
                  </a:cubicBezTo>
                  <a:cubicBezTo>
                    <a:pt x="0" y="5"/>
                    <a:pt x="0" y="3"/>
                    <a:pt x="0" y="2"/>
                  </a:cubicBezTo>
                  <a:cubicBezTo>
                    <a:pt x="4" y="1"/>
                    <a:pt x="7" y="0"/>
                    <a:pt x="11" y="0"/>
                  </a:cubicBezTo>
                  <a:cubicBezTo>
                    <a:pt x="19" y="0"/>
                    <a:pt x="28" y="0"/>
                    <a:pt x="36" y="0"/>
                  </a:cubicBezTo>
                  <a:cubicBezTo>
                    <a:pt x="39" y="0"/>
                    <a:pt x="41" y="0"/>
                    <a:pt x="43" y="0"/>
                  </a:cubicBezTo>
                  <a:cubicBezTo>
                    <a:pt x="44" y="2"/>
                    <a:pt x="46" y="4"/>
                    <a:pt x="47" y="6"/>
                  </a:cubicBezTo>
                  <a:cubicBezTo>
                    <a:pt x="47" y="13"/>
                    <a:pt x="47" y="20"/>
                    <a:pt x="46" y="26"/>
                  </a:cubicBezTo>
                  <a:cubicBezTo>
                    <a:pt x="31" y="44"/>
                    <a:pt x="16" y="47"/>
                    <a:pt x="0" y="2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89"/>
            <p:cNvSpPr/>
            <p:nvPr/>
          </p:nvSpPr>
          <p:spPr>
            <a:xfrm>
              <a:off x="8035925" y="3043238"/>
              <a:ext cx="225425" cy="279400"/>
            </a:xfrm>
            <a:custGeom>
              <a:rect b="b" l="l" r="r" t="t"/>
              <a:pathLst>
                <a:path extrusionOk="0" h="74" w="60">
                  <a:moveTo>
                    <a:pt x="6" y="65"/>
                  </a:moveTo>
                  <a:cubicBezTo>
                    <a:pt x="4" y="48"/>
                    <a:pt x="2" y="32"/>
                    <a:pt x="0" y="16"/>
                  </a:cubicBezTo>
                  <a:cubicBezTo>
                    <a:pt x="18" y="0"/>
                    <a:pt x="37" y="3"/>
                    <a:pt x="57" y="15"/>
                  </a:cubicBezTo>
                  <a:cubicBezTo>
                    <a:pt x="56" y="28"/>
                    <a:pt x="56" y="41"/>
                    <a:pt x="56" y="54"/>
                  </a:cubicBezTo>
                  <a:cubicBezTo>
                    <a:pt x="60" y="65"/>
                    <a:pt x="53" y="69"/>
                    <a:pt x="44" y="72"/>
                  </a:cubicBezTo>
                  <a:cubicBezTo>
                    <a:pt x="36" y="74"/>
                    <a:pt x="27" y="74"/>
                    <a:pt x="19" y="73"/>
                  </a:cubicBezTo>
                  <a:cubicBezTo>
                    <a:pt x="14" y="72"/>
                    <a:pt x="9" y="69"/>
                    <a:pt x="6" y="6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89"/>
            <p:cNvSpPr/>
            <p:nvPr/>
          </p:nvSpPr>
          <p:spPr>
            <a:xfrm>
              <a:off x="8099425" y="3292476"/>
              <a:ext cx="96838" cy="95250"/>
            </a:xfrm>
            <a:custGeom>
              <a:rect b="b" l="l" r="r" t="t"/>
              <a:pathLst>
                <a:path extrusionOk="0" h="25" w="26">
                  <a:moveTo>
                    <a:pt x="0" y="17"/>
                  </a:moveTo>
                  <a:cubicBezTo>
                    <a:pt x="0" y="11"/>
                    <a:pt x="0" y="6"/>
                    <a:pt x="0" y="0"/>
                  </a:cubicBezTo>
                  <a:cubicBezTo>
                    <a:pt x="9" y="0"/>
                    <a:pt x="17" y="0"/>
                    <a:pt x="26" y="0"/>
                  </a:cubicBezTo>
                  <a:cubicBezTo>
                    <a:pt x="26" y="6"/>
                    <a:pt x="26" y="11"/>
                    <a:pt x="26" y="17"/>
                  </a:cubicBezTo>
                  <a:cubicBezTo>
                    <a:pt x="17" y="25"/>
                    <a:pt x="9" y="25"/>
                    <a:pt x="0" y="1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89"/>
            <p:cNvSpPr/>
            <p:nvPr/>
          </p:nvSpPr>
          <p:spPr>
            <a:xfrm>
              <a:off x="7810500" y="3368676"/>
              <a:ext cx="668338" cy="655638"/>
            </a:xfrm>
            <a:custGeom>
              <a:rect b="b" l="l" r="r" t="t"/>
              <a:pathLst>
                <a:path extrusionOk="0" h="173" w="178">
                  <a:moveTo>
                    <a:pt x="113" y="3"/>
                  </a:moveTo>
                  <a:cubicBezTo>
                    <a:pt x="135" y="2"/>
                    <a:pt x="135" y="22"/>
                    <a:pt x="144" y="33"/>
                  </a:cubicBezTo>
                  <a:cubicBezTo>
                    <a:pt x="153" y="58"/>
                    <a:pt x="162" y="83"/>
                    <a:pt x="169" y="108"/>
                  </a:cubicBezTo>
                  <a:cubicBezTo>
                    <a:pt x="178" y="135"/>
                    <a:pt x="167" y="154"/>
                    <a:pt x="141" y="162"/>
                  </a:cubicBezTo>
                  <a:cubicBezTo>
                    <a:pt x="107" y="173"/>
                    <a:pt x="72" y="173"/>
                    <a:pt x="39" y="162"/>
                  </a:cubicBezTo>
                  <a:cubicBezTo>
                    <a:pt x="13" y="154"/>
                    <a:pt x="0" y="136"/>
                    <a:pt x="9" y="108"/>
                  </a:cubicBezTo>
                  <a:cubicBezTo>
                    <a:pt x="18" y="81"/>
                    <a:pt x="27" y="55"/>
                    <a:pt x="37" y="28"/>
                  </a:cubicBezTo>
                  <a:cubicBezTo>
                    <a:pt x="44" y="17"/>
                    <a:pt x="47" y="0"/>
                    <a:pt x="66" y="3"/>
                  </a:cubicBezTo>
                  <a:cubicBezTo>
                    <a:pt x="73" y="9"/>
                    <a:pt x="73" y="17"/>
                    <a:pt x="72" y="26"/>
                  </a:cubicBezTo>
                  <a:cubicBezTo>
                    <a:pt x="65" y="48"/>
                    <a:pt x="52" y="68"/>
                    <a:pt x="45" y="90"/>
                  </a:cubicBezTo>
                  <a:cubicBezTo>
                    <a:pt x="33" y="124"/>
                    <a:pt x="39" y="133"/>
                    <a:pt x="75" y="139"/>
                  </a:cubicBezTo>
                  <a:cubicBezTo>
                    <a:pt x="77" y="139"/>
                    <a:pt x="79" y="140"/>
                    <a:pt x="81" y="140"/>
                  </a:cubicBezTo>
                  <a:cubicBezTo>
                    <a:pt x="135" y="146"/>
                    <a:pt x="149" y="128"/>
                    <a:pt x="129" y="78"/>
                  </a:cubicBezTo>
                  <a:cubicBezTo>
                    <a:pt x="122" y="59"/>
                    <a:pt x="113" y="41"/>
                    <a:pt x="108" y="21"/>
                  </a:cubicBezTo>
                  <a:cubicBezTo>
                    <a:pt x="108" y="15"/>
                    <a:pt x="108" y="8"/>
                    <a:pt x="113" y="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89"/>
            <p:cNvSpPr/>
            <p:nvPr/>
          </p:nvSpPr>
          <p:spPr>
            <a:xfrm>
              <a:off x="8058150" y="3357563"/>
              <a:ext cx="176213" cy="177800"/>
            </a:xfrm>
            <a:custGeom>
              <a:rect b="b" l="l" r="r" t="t"/>
              <a:pathLst>
                <a:path extrusionOk="0" h="47" w="47">
                  <a:moveTo>
                    <a:pt x="0" y="28"/>
                  </a:moveTo>
                  <a:cubicBezTo>
                    <a:pt x="0" y="21"/>
                    <a:pt x="0" y="13"/>
                    <a:pt x="0" y="6"/>
                  </a:cubicBezTo>
                  <a:cubicBezTo>
                    <a:pt x="1" y="5"/>
                    <a:pt x="1" y="3"/>
                    <a:pt x="1" y="2"/>
                  </a:cubicBezTo>
                  <a:cubicBezTo>
                    <a:pt x="4" y="1"/>
                    <a:pt x="8" y="0"/>
                    <a:pt x="11" y="0"/>
                  </a:cubicBezTo>
                  <a:cubicBezTo>
                    <a:pt x="20" y="0"/>
                    <a:pt x="28" y="0"/>
                    <a:pt x="37" y="0"/>
                  </a:cubicBezTo>
                  <a:cubicBezTo>
                    <a:pt x="39" y="0"/>
                    <a:pt x="42" y="0"/>
                    <a:pt x="44" y="0"/>
                  </a:cubicBezTo>
                  <a:cubicBezTo>
                    <a:pt x="45" y="2"/>
                    <a:pt x="46" y="4"/>
                    <a:pt x="47" y="6"/>
                  </a:cubicBezTo>
                  <a:cubicBezTo>
                    <a:pt x="47" y="13"/>
                    <a:pt x="47" y="20"/>
                    <a:pt x="47" y="26"/>
                  </a:cubicBezTo>
                  <a:cubicBezTo>
                    <a:pt x="32" y="44"/>
                    <a:pt x="17" y="47"/>
                    <a:pt x="0" y="2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89"/>
            <p:cNvSpPr/>
            <p:nvPr/>
          </p:nvSpPr>
          <p:spPr>
            <a:xfrm>
              <a:off x="3548063" y="3043238"/>
              <a:ext cx="228600" cy="279400"/>
            </a:xfrm>
            <a:custGeom>
              <a:rect b="b" l="l" r="r" t="t"/>
              <a:pathLst>
                <a:path extrusionOk="0" h="74" w="61">
                  <a:moveTo>
                    <a:pt x="7" y="65"/>
                  </a:moveTo>
                  <a:cubicBezTo>
                    <a:pt x="4" y="48"/>
                    <a:pt x="2" y="32"/>
                    <a:pt x="0" y="16"/>
                  </a:cubicBezTo>
                  <a:cubicBezTo>
                    <a:pt x="19" y="0"/>
                    <a:pt x="38" y="3"/>
                    <a:pt x="57" y="15"/>
                  </a:cubicBezTo>
                  <a:cubicBezTo>
                    <a:pt x="57" y="28"/>
                    <a:pt x="57" y="41"/>
                    <a:pt x="56" y="54"/>
                  </a:cubicBezTo>
                  <a:cubicBezTo>
                    <a:pt x="61" y="65"/>
                    <a:pt x="53" y="69"/>
                    <a:pt x="45" y="72"/>
                  </a:cubicBezTo>
                  <a:cubicBezTo>
                    <a:pt x="36" y="74"/>
                    <a:pt x="28" y="74"/>
                    <a:pt x="19" y="73"/>
                  </a:cubicBezTo>
                  <a:cubicBezTo>
                    <a:pt x="14" y="72"/>
                    <a:pt x="9" y="69"/>
                    <a:pt x="7" y="6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89"/>
            <p:cNvSpPr/>
            <p:nvPr/>
          </p:nvSpPr>
          <p:spPr>
            <a:xfrm>
              <a:off x="3611563" y="3292476"/>
              <a:ext cx="98425" cy="95250"/>
            </a:xfrm>
            <a:custGeom>
              <a:rect b="b" l="l" r="r" t="t"/>
              <a:pathLst>
                <a:path extrusionOk="0" h="25" w="26">
                  <a:moveTo>
                    <a:pt x="0" y="17"/>
                  </a:moveTo>
                  <a:cubicBezTo>
                    <a:pt x="0" y="11"/>
                    <a:pt x="0" y="6"/>
                    <a:pt x="0" y="0"/>
                  </a:cubicBezTo>
                  <a:cubicBezTo>
                    <a:pt x="9" y="0"/>
                    <a:pt x="18" y="0"/>
                    <a:pt x="26" y="0"/>
                  </a:cubicBezTo>
                  <a:cubicBezTo>
                    <a:pt x="26" y="6"/>
                    <a:pt x="26" y="11"/>
                    <a:pt x="26" y="17"/>
                  </a:cubicBezTo>
                  <a:cubicBezTo>
                    <a:pt x="18" y="25"/>
                    <a:pt x="9" y="25"/>
                    <a:pt x="0" y="1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89"/>
            <p:cNvSpPr/>
            <p:nvPr/>
          </p:nvSpPr>
          <p:spPr>
            <a:xfrm>
              <a:off x="3322638" y="3368676"/>
              <a:ext cx="668338" cy="655638"/>
            </a:xfrm>
            <a:custGeom>
              <a:rect b="b" l="l" r="r" t="t"/>
              <a:pathLst>
                <a:path extrusionOk="0" h="173" w="178">
                  <a:moveTo>
                    <a:pt x="114" y="3"/>
                  </a:moveTo>
                  <a:cubicBezTo>
                    <a:pt x="135" y="2"/>
                    <a:pt x="136" y="22"/>
                    <a:pt x="145" y="33"/>
                  </a:cubicBezTo>
                  <a:cubicBezTo>
                    <a:pt x="153" y="58"/>
                    <a:pt x="162" y="83"/>
                    <a:pt x="170" y="108"/>
                  </a:cubicBezTo>
                  <a:cubicBezTo>
                    <a:pt x="178" y="135"/>
                    <a:pt x="168" y="154"/>
                    <a:pt x="141" y="162"/>
                  </a:cubicBezTo>
                  <a:cubicBezTo>
                    <a:pt x="107" y="173"/>
                    <a:pt x="73" y="173"/>
                    <a:pt x="39" y="162"/>
                  </a:cubicBezTo>
                  <a:cubicBezTo>
                    <a:pt x="13" y="154"/>
                    <a:pt x="0" y="136"/>
                    <a:pt x="9" y="108"/>
                  </a:cubicBezTo>
                  <a:cubicBezTo>
                    <a:pt x="18" y="81"/>
                    <a:pt x="28" y="55"/>
                    <a:pt x="37" y="28"/>
                  </a:cubicBezTo>
                  <a:cubicBezTo>
                    <a:pt x="44" y="17"/>
                    <a:pt x="47" y="0"/>
                    <a:pt x="67" y="3"/>
                  </a:cubicBezTo>
                  <a:cubicBezTo>
                    <a:pt x="73" y="9"/>
                    <a:pt x="74" y="17"/>
                    <a:pt x="72" y="26"/>
                  </a:cubicBezTo>
                  <a:cubicBezTo>
                    <a:pt x="65" y="48"/>
                    <a:pt x="53" y="68"/>
                    <a:pt x="45" y="90"/>
                  </a:cubicBezTo>
                  <a:cubicBezTo>
                    <a:pt x="34" y="124"/>
                    <a:pt x="39" y="133"/>
                    <a:pt x="75" y="139"/>
                  </a:cubicBezTo>
                  <a:cubicBezTo>
                    <a:pt x="77" y="139"/>
                    <a:pt x="79" y="140"/>
                    <a:pt x="81" y="140"/>
                  </a:cubicBezTo>
                  <a:cubicBezTo>
                    <a:pt x="135" y="146"/>
                    <a:pt x="149" y="128"/>
                    <a:pt x="130" y="78"/>
                  </a:cubicBezTo>
                  <a:cubicBezTo>
                    <a:pt x="122" y="59"/>
                    <a:pt x="113" y="41"/>
                    <a:pt x="108" y="21"/>
                  </a:cubicBezTo>
                  <a:cubicBezTo>
                    <a:pt x="108" y="15"/>
                    <a:pt x="109" y="8"/>
                    <a:pt x="114" y="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89"/>
            <p:cNvSpPr/>
            <p:nvPr/>
          </p:nvSpPr>
          <p:spPr>
            <a:xfrm>
              <a:off x="3575050" y="3357563"/>
              <a:ext cx="176213" cy="177800"/>
            </a:xfrm>
            <a:custGeom>
              <a:rect b="b" l="l" r="r" t="t"/>
              <a:pathLst>
                <a:path extrusionOk="0" h="47" w="47">
                  <a:moveTo>
                    <a:pt x="0" y="28"/>
                  </a:moveTo>
                  <a:cubicBezTo>
                    <a:pt x="0" y="21"/>
                    <a:pt x="0" y="13"/>
                    <a:pt x="0" y="6"/>
                  </a:cubicBezTo>
                  <a:cubicBezTo>
                    <a:pt x="0" y="5"/>
                    <a:pt x="0" y="3"/>
                    <a:pt x="0" y="2"/>
                  </a:cubicBezTo>
                  <a:cubicBezTo>
                    <a:pt x="4" y="1"/>
                    <a:pt x="7" y="0"/>
                    <a:pt x="10" y="0"/>
                  </a:cubicBezTo>
                  <a:cubicBezTo>
                    <a:pt x="19" y="0"/>
                    <a:pt x="28" y="0"/>
                    <a:pt x="36" y="0"/>
                  </a:cubicBezTo>
                  <a:cubicBezTo>
                    <a:pt x="39" y="0"/>
                    <a:pt x="41" y="0"/>
                    <a:pt x="43" y="0"/>
                  </a:cubicBezTo>
                  <a:cubicBezTo>
                    <a:pt x="44" y="2"/>
                    <a:pt x="45" y="4"/>
                    <a:pt x="47" y="6"/>
                  </a:cubicBezTo>
                  <a:cubicBezTo>
                    <a:pt x="47" y="13"/>
                    <a:pt x="46" y="20"/>
                    <a:pt x="46" y="26"/>
                  </a:cubicBezTo>
                  <a:cubicBezTo>
                    <a:pt x="31" y="44"/>
                    <a:pt x="16" y="47"/>
                    <a:pt x="0" y="2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89"/>
            <p:cNvSpPr/>
            <p:nvPr/>
          </p:nvSpPr>
          <p:spPr>
            <a:xfrm>
              <a:off x="9574213" y="2846388"/>
              <a:ext cx="458788" cy="461963"/>
            </a:xfrm>
            <a:custGeom>
              <a:rect b="b" l="l" r="r" t="t"/>
              <a:pathLst>
                <a:path extrusionOk="0" h="122" w="122">
                  <a:moveTo>
                    <a:pt x="55" y="0"/>
                  </a:moveTo>
                  <a:cubicBezTo>
                    <a:pt x="55" y="55"/>
                    <a:pt x="55" y="55"/>
                    <a:pt x="55" y="55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8" y="55"/>
                    <a:pt x="0" y="63"/>
                    <a:pt x="0" y="7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14"/>
                    <a:pt x="8" y="122"/>
                    <a:pt x="19" y="122"/>
                  </a:cubicBezTo>
                  <a:cubicBezTo>
                    <a:pt x="55" y="122"/>
                    <a:pt x="55" y="122"/>
                    <a:pt x="55" y="122"/>
                  </a:cubicBezTo>
                  <a:cubicBezTo>
                    <a:pt x="104" y="122"/>
                    <a:pt x="104" y="122"/>
                    <a:pt x="104" y="122"/>
                  </a:cubicBezTo>
                  <a:cubicBezTo>
                    <a:pt x="114" y="122"/>
                    <a:pt x="122" y="114"/>
                    <a:pt x="122" y="103"/>
                  </a:cubicBezTo>
                  <a:cubicBezTo>
                    <a:pt x="122" y="55"/>
                    <a:pt x="122" y="55"/>
                    <a:pt x="122" y="55"/>
                  </a:cubicBezTo>
                  <a:cubicBezTo>
                    <a:pt x="122" y="0"/>
                    <a:pt x="122" y="0"/>
                    <a:pt x="122" y="0"/>
                  </a:cubicBezTo>
                  <a:lnTo>
                    <a:pt x="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0_Contents slide layout">
  <p:cSld name="20_Contents slide layout">
    <p:bg>
      <p:bgPr>
        <a:solidFill>
          <a:schemeClr val="lt1"/>
        </a:solid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90"/>
          <p:cNvSpPr/>
          <p:nvPr/>
        </p:nvSpPr>
        <p:spPr>
          <a:xfrm>
            <a:off x="0" y="-12636"/>
            <a:ext cx="12192000" cy="6870636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0_Contents slide layout">
  <p:cSld name="30_Contents slide layout">
    <p:bg>
      <p:bgPr>
        <a:solidFill>
          <a:schemeClr val="lt1"/>
        </a:solidFill>
      </p:bgPr>
    </p:bg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_Contents slide layout">
  <p:cSld name="9_Contents slide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8_Contents slide layout">
  <p:cSld name="38_Contents slide layout">
    <p:bg>
      <p:bgPr>
        <a:solidFill>
          <a:schemeClr val="l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Contents slide layout">
  <p:cSld name="10_Contents slide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1_Contents slide layout">
  <p:cSld name="11_Contents slide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2_Contents slide layout">
  <p:cSld name="12_Contents slide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3_Contents slide layout">
  <p:cSld name="13_Contents slide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4_Contents slide layout">
  <p:cSld name="14_Contents slide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5_Contents slide layout">
  <p:cSld name="15_Contents slide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Icon sets layout">
  <p:cSld name="1_Icon sets layout"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99"/>
          <p:cNvSpPr txBox="1"/>
          <p:nvPr>
            <p:ph idx="1" type="body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Arial"/>
              <a:buNone/>
              <a:defRPr b="0" sz="5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9" name="Google Shape;199;p99"/>
          <p:cNvSpPr/>
          <p:nvPr/>
        </p:nvSpPr>
        <p:spPr>
          <a:xfrm>
            <a:off x="354010" y="1131591"/>
            <a:ext cx="3560767" cy="5402561"/>
          </a:xfrm>
          <a:prstGeom prst="roundRect">
            <a:avLst>
              <a:gd fmla="val 3968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99"/>
          <p:cNvSpPr/>
          <p:nvPr/>
        </p:nvSpPr>
        <p:spPr>
          <a:xfrm>
            <a:off x="531933" y="1347500"/>
            <a:ext cx="153868" cy="5015200"/>
          </a:xfrm>
          <a:prstGeom prst="roundRect">
            <a:avLst>
              <a:gd fmla="val 50000" name="adj"/>
            </a:avLst>
          </a:prstGeom>
          <a:solidFill>
            <a:schemeClr val="lt1">
              <a:alpha val="40784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99"/>
          <p:cNvSpPr/>
          <p:nvPr/>
        </p:nvSpPr>
        <p:spPr>
          <a:xfrm rot="5400000">
            <a:off x="3057177" y="1276653"/>
            <a:ext cx="685849" cy="685148"/>
          </a:xfrm>
          <a:prstGeom prst="halfFrame">
            <a:avLst>
              <a:gd fmla="val 23728" name="adj1"/>
              <a:gd fmla="val 24642" name="adj2"/>
            </a:avLst>
          </a:prstGeom>
          <a:solidFill>
            <a:schemeClr val="lt1">
              <a:alpha val="22745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1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99"/>
          <p:cNvSpPr txBox="1"/>
          <p:nvPr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Resize without losing quality</a:t>
            </a:r>
            <a:endParaRPr b="1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99"/>
          <p:cNvSpPr txBox="1"/>
          <p:nvPr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Change Fill Color &amp;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Line Color</a:t>
            </a:r>
            <a:endParaRPr b="1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99"/>
          <p:cNvSpPr txBox="1"/>
          <p:nvPr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www.allppt.com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99"/>
          <p:cNvSpPr txBox="1"/>
          <p:nvPr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FREE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PPT TEMPLATES</a:t>
            </a:r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slide layout">
  <p:cSld name="Cover slide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 slide layout">
  <p:cSld name="End slide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Break Slide layout">
  <p:cSld name="Section Break Slide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Images &amp; Contents Layout">
  <p:cSld name="10_Images &amp; Contents Layou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58"/>
          <p:cNvSpPr/>
          <p:nvPr>
            <p:ph idx="2" type="pic"/>
          </p:nvPr>
        </p:nvSpPr>
        <p:spPr>
          <a:xfrm>
            <a:off x="1679509" y="562895"/>
            <a:ext cx="3311968" cy="180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3" name="Google Shape;13;p58"/>
          <p:cNvSpPr/>
          <p:nvPr>
            <p:ph idx="3" type="pic"/>
          </p:nvPr>
        </p:nvSpPr>
        <p:spPr>
          <a:xfrm>
            <a:off x="1679509" y="2531245"/>
            <a:ext cx="3311968" cy="180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4" name="Google Shape;14;p58"/>
          <p:cNvSpPr/>
          <p:nvPr>
            <p:ph idx="4" type="pic"/>
          </p:nvPr>
        </p:nvSpPr>
        <p:spPr>
          <a:xfrm>
            <a:off x="1679509" y="4499595"/>
            <a:ext cx="3311968" cy="180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5_Contents slide layout">
  <p:cSld name="25_Contents slide layout">
    <p:bg>
      <p:bgPr>
        <a:solidFill>
          <a:schemeClr val="lt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0_Contents slide layout">
  <p:cSld name="40_Contents slide layout">
    <p:bg>
      <p:bgPr>
        <a:solidFill>
          <a:schemeClr val="lt1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6_Contents slide layout">
  <p:cSld name="36_Contents slide layout">
    <p:bg>
      <p:bgPr>
        <a:solidFill>
          <a:schemeClr val="lt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6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A494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5_Contents slide layout">
  <p:cSld name="35_Contents slide layout">
    <p:bg>
      <p:bgPr>
        <a:solidFill>
          <a:schemeClr val="lt1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6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A494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20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22.xml"/><Relationship Id="rId44" Type="http://schemas.openxmlformats.org/officeDocument/2006/relationships/slideLayout" Target="../slideLayouts/slideLayout44.xml"/><Relationship Id="rId21" Type="http://schemas.openxmlformats.org/officeDocument/2006/relationships/slideLayout" Target="../slideLayouts/slideLayout21.xml"/><Relationship Id="rId43" Type="http://schemas.openxmlformats.org/officeDocument/2006/relationships/slideLayout" Target="../slideLayouts/slideLayout43.xml"/><Relationship Id="rId24" Type="http://schemas.openxmlformats.org/officeDocument/2006/relationships/slideLayout" Target="../slideLayouts/slideLayout24.xml"/><Relationship Id="rId46" Type="http://schemas.openxmlformats.org/officeDocument/2006/relationships/slideLayout" Target="../slideLayouts/slideLayout46.xml"/><Relationship Id="rId23" Type="http://schemas.openxmlformats.org/officeDocument/2006/relationships/slideLayout" Target="../slideLayouts/slideLayout23.xml"/><Relationship Id="rId45" Type="http://schemas.openxmlformats.org/officeDocument/2006/relationships/slideLayout" Target="../slideLayouts/slideLayout45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47" Type="http://schemas.openxmlformats.org/officeDocument/2006/relationships/theme" Target="../theme/theme3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37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14.xml"/><Relationship Id="rId3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17.xml"/><Relationship Id="rId39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16.xml"/><Relationship Id="rId38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8.xml"/><Relationship Id="rId3" Type="http://schemas.openxmlformats.org/officeDocument/2006/relationships/theme" Target="../theme/theme1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96" r:id="rId1"/>
    <p:sldLayoutId id="2147483697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9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5.png"/><Relationship Id="rId4" Type="http://schemas.openxmlformats.org/officeDocument/2006/relationships/image" Target="../media/image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7.png"/><Relationship Id="rId4" Type="http://schemas.openxmlformats.org/officeDocument/2006/relationships/image" Target="../media/image2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7.xml"/><Relationship Id="rId3" Type="http://schemas.openxmlformats.org/officeDocument/2006/relationships/chart" Target="../charts/chart1.xml"/><Relationship Id="rId4" Type="http://schemas.openxmlformats.org/officeDocument/2006/relationships/chart" Target="../charts/chart2.xml"/><Relationship Id="rId5" Type="http://schemas.openxmlformats.org/officeDocument/2006/relationships/image" Target="../media/image3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8.xml"/><Relationship Id="rId3" Type="http://schemas.openxmlformats.org/officeDocument/2006/relationships/chart" Target="../charts/chart3.xml"/><Relationship Id="rId4" Type="http://schemas.openxmlformats.org/officeDocument/2006/relationships/chart" Target="../charts/chart4.xml"/><Relationship Id="rId5" Type="http://schemas.openxmlformats.org/officeDocument/2006/relationships/chart" Target="../charts/chart5.xml"/><Relationship Id="rId6" Type="http://schemas.openxmlformats.org/officeDocument/2006/relationships/chart" Target="../charts/chart6.xml"/><Relationship Id="rId7" Type="http://schemas.openxmlformats.org/officeDocument/2006/relationships/image" Target="../media/image31.png"/><Relationship Id="rId8" Type="http://schemas.openxmlformats.org/officeDocument/2006/relationships/image" Target="../media/image3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6" Type="http://schemas.openxmlformats.org/officeDocument/2006/relationships/image" Target="../media/image36.png"/><Relationship Id="rId7" Type="http://schemas.openxmlformats.org/officeDocument/2006/relationships/image" Target="../media/image38.png"/><Relationship Id="rId8" Type="http://schemas.openxmlformats.org/officeDocument/2006/relationships/image" Target="../media/image3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1.png"/><Relationship Id="rId4" Type="http://schemas.openxmlformats.org/officeDocument/2006/relationships/image" Target="../media/image39.png"/><Relationship Id="rId5" Type="http://schemas.openxmlformats.org/officeDocument/2006/relationships/image" Target="../media/image1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1.png"/><Relationship Id="rId4" Type="http://schemas.openxmlformats.org/officeDocument/2006/relationships/image" Target="../media/image37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1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3.png"/><Relationship Id="rId4" Type="http://schemas.openxmlformats.org/officeDocument/2006/relationships/image" Target="../media/image42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45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44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1.png"/><Relationship Id="rId4" Type="http://schemas.openxmlformats.org/officeDocument/2006/relationships/image" Target="../media/image47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46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3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41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41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chart" Target="../charts/chart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41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4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15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39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61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60.png"/><Relationship Id="rId4" Type="http://schemas.openxmlformats.org/officeDocument/2006/relationships/image" Target="../media/image49.png"/><Relationship Id="rId5" Type="http://schemas.openxmlformats.org/officeDocument/2006/relationships/image" Target="../media/image63.png"/><Relationship Id="rId6" Type="http://schemas.openxmlformats.org/officeDocument/2006/relationships/image" Target="../media/image6.png"/><Relationship Id="rId7" Type="http://schemas.openxmlformats.org/officeDocument/2006/relationships/image" Target="../media/image50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48.png"/><Relationship Id="rId4" Type="http://schemas.openxmlformats.org/officeDocument/2006/relationships/image" Target="../media/image46.png"/><Relationship Id="rId9" Type="http://schemas.openxmlformats.org/officeDocument/2006/relationships/image" Target="../media/image37.png"/><Relationship Id="rId5" Type="http://schemas.openxmlformats.org/officeDocument/2006/relationships/image" Target="../media/image28.png"/><Relationship Id="rId6" Type="http://schemas.openxmlformats.org/officeDocument/2006/relationships/image" Target="../media/image59.png"/><Relationship Id="rId7" Type="http://schemas.openxmlformats.org/officeDocument/2006/relationships/image" Target="../media/image52.png"/><Relationship Id="rId8" Type="http://schemas.openxmlformats.org/officeDocument/2006/relationships/image" Target="../media/image40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51.png"/><Relationship Id="rId4" Type="http://schemas.openxmlformats.org/officeDocument/2006/relationships/image" Target="../media/image56.png"/><Relationship Id="rId5" Type="http://schemas.openxmlformats.org/officeDocument/2006/relationships/image" Target="../media/image8.png"/><Relationship Id="rId6" Type="http://schemas.openxmlformats.org/officeDocument/2006/relationships/image" Target="../media/image54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53.png"/><Relationship Id="rId4" Type="http://schemas.openxmlformats.org/officeDocument/2006/relationships/image" Target="../media/image55.png"/><Relationship Id="rId9" Type="http://schemas.openxmlformats.org/officeDocument/2006/relationships/image" Target="../media/image65.png"/><Relationship Id="rId5" Type="http://schemas.openxmlformats.org/officeDocument/2006/relationships/image" Target="../media/image57.png"/><Relationship Id="rId6" Type="http://schemas.openxmlformats.org/officeDocument/2006/relationships/image" Target="../media/image58.png"/><Relationship Id="rId7" Type="http://schemas.openxmlformats.org/officeDocument/2006/relationships/image" Target="../media/image62.png"/><Relationship Id="rId8" Type="http://schemas.openxmlformats.org/officeDocument/2006/relationships/image" Target="../media/image64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67.png"/><Relationship Id="rId4" Type="http://schemas.openxmlformats.org/officeDocument/2006/relationships/image" Target="../media/image66.png"/><Relationship Id="rId5" Type="http://schemas.openxmlformats.org/officeDocument/2006/relationships/image" Target="../media/image68.png"/><Relationship Id="rId6" Type="http://schemas.openxmlformats.org/officeDocument/2006/relationships/image" Target="../media/image69.png"/><Relationship Id="rId7" Type="http://schemas.openxmlformats.org/officeDocument/2006/relationships/image" Target="../media/image70.png"/><Relationship Id="rId8" Type="http://schemas.openxmlformats.org/officeDocument/2006/relationships/image" Target="../media/image76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73.png"/><Relationship Id="rId4" Type="http://schemas.openxmlformats.org/officeDocument/2006/relationships/image" Target="../media/image72.png"/><Relationship Id="rId5" Type="http://schemas.openxmlformats.org/officeDocument/2006/relationships/image" Target="../media/image74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77.png"/><Relationship Id="rId4" Type="http://schemas.openxmlformats.org/officeDocument/2006/relationships/image" Target="../media/image71.png"/><Relationship Id="rId5" Type="http://schemas.openxmlformats.org/officeDocument/2006/relationships/image" Target="../media/image79.png"/><Relationship Id="rId6" Type="http://schemas.openxmlformats.org/officeDocument/2006/relationships/image" Target="../media/image80.png"/><Relationship Id="rId7" Type="http://schemas.openxmlformats.org/officeDocument/2006/relationships/image" Target="../media/image78.png"/><Relationship Id="rId8" Type="http://schemas.openxmlformats.org/officeDocument/2006/relationships/image" Target="../media/image75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png"/><Relationship Id="rId4" Type="http://schemas.openxmlformats.org/officeDocument/2006/relationships/image" Target="../media/image2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1.png"/><Relationship Id="rId4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2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"/>
          <p:cNvSpPr/>
          <p:nvPr/>
        </p:nvSpPr>
        <p:spPr>
          <a:xfrm>
            <a:off x="5176708" y="5745588"/>
            <a:ext cx="7015292" cy="1112412"/>
          </a:xfrm>
          <a:prstGeom prst="rect">
            <a:avLst/>
          </a:prstGeom>
          <a:solidFill>
            <a:srgbClr val="5A494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1"/>
          <p:cNvSpPr/>
          <p:nvPr/>
        </p:nvSpPr>
        <p:spPr>
          <a:xfrm>
            <a:off x="0" y="0"/>
            <a:ext cx="5176708" cy="6858000"/>
          </a:xfrm>
          <a:prstGeom prst="rect">
            <a:avLst/>
          </a:prstGeom>
          <a:solidFill>
            <a:srgbClr val="5A494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1"/>
          <p:cNvSpPr txBox="1"/>
          <p:nvPr/>
        </p:nvSpPr>
        <p:spPr>
          <a:xfrm>
            <a:off x="582880" y="3497860"/>
            <a:ext cx="5395473" cy="212365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Free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Templates</a:t>
            </a:r>
            <a:endParaRPr sz="6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1"/>
          <p:cNvSpPr txBox="1"/>
          <p:nvPr/>
        </p:nvSpPr>
        <p:spPr>
          <a:xfrm>
            <a:off x="582945" y="5898401"/>
            <a:ext cx="5395408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Insert the Sub Title of Your Presentation</a:t>
            </a:r>
            <a:endParaRPr b="0" sz="18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1"/>
          <p:cNvSpPr txBox="1"/>
          <p:nvPr/>
        </p:nvSpPr>
        <p:spPr>
          <a:xfrm>
            <a:off x="363603" y="56183"/>
            <a:ext cx="11464794" cy="1862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CAR ACCIDENT</a:t>
            </a:r>
            <a:endParaRPr sz="11500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1"/>
          <p:cNvSpPr txBox="1"/>
          <p:nvPr/>
        </p:nvSpPr>
        <p:spPr>
          <a:xfrm>
            <a:off x="5176709" y="6649246"/>
            <a:ext cx="7015292" cy="2087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b="0" lang="en-US" sz="11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https://www.plantillaspower-point.com</a:t>
            </a:r>
            <a:endParaRPr/>
          </a:p>
        </p:txBody>
      </p:sp>
      <p:pic>
        <p:nvPicPr>
          <p:cNvPr id="221" name="Google Shape;221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94531" y="2911290"/>
            <a:ext cx="6803076" cy="32091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10"/>
          <p:cNvSpPr txBox="1"/>
          <p:nvPr>
            <p:ph idx="1" type="body"/>
          </p:nvPr>
        </p:nvSpPr>
        <p:spPr>
          <a:xfrm>
            <a:off x="619125" y="514350"/>
            <a:ext cx="11572875" cy="839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94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400"/>
              <a:buFont typeface="Arial"/>
              <a:buChar char="•"/>
            </a:pPr>
            <a:r>
              <a:rPr lang="en-US" sz="44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Infographic Style</a:t>
            </a:r>
            <a:endParaRPr/>
          </a:p>
        </p:txBody>
      </p:sp>
      <p:grpSp>
        <p:nvGrpSpPr>
          <p:cNvPr id="449" name="Google Shape;449;p10"/>
          <p:cNvGrpSpPr/>
          <p:nvPr/>
        </p:nvGrpSpPr>
        <p:grpSpPr>
          <a:xfrm>
            <a:off x="844376" y="1729032"/>
            <a:ext cx="5420370" cy="839461"/>
            <a:chOff x="467544" y="1934588"/>
            <a:chExt cx="4248200" cy="839461"/>
          </a:xfrm>
        </p:grpSpPr>
        <p:sp>
          <p:nvSpPr>
            <p:cNvPr id="450" name="Google Shape;450;p10"/>
            <p:cNvSpPr/>
            <p:nvPr/>
          </p:nvSpPr>
          <p:spPr>
            <a:xfrm>
              <a:off x="797293" y="2312384"/>
              <a:ext cx="3918451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72000" spcFirstLastPara="1" rIns="72000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  </a:t>
              </a:r>
              <a:endParaRPr/>
            </a:p>
          </p:txBody>
        </p:sp>
        <p:sp>
          <p:nvSpPr>
            <p:cNvPr id="451" name="Google Shape;451;p10"/>
            <p:cNvSpPr/>
            <p:nvPr/>
          </p:nvSpPr>
          <p:spPr>
            <a:xfrm>
              <a:off x="467544" y="1934588"/>
              <a:ext cx="4248200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1. Contents Here A</a:t>
              </a:r>
              <a:endParaRPr b="1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2" name="Google Shape;452;p10"/>
          <p:cNvGrpSpPr/>
          <p:nvPr/>
        </p:nvGrpSpPr>
        <p:grpSpPr>
          <a:xfrm>
            <a:off x="844376" y="2697539"/>
            <a:ext cx="5420370" cy="839461"/>
            <a:chOff x="467544" y="2816016"/>
            <a:chExt cx="4248200" cy="839461"/>
          </a:xfrm>
        </p:grpSpPr>
        <p:sp>
          <p:nvSpPr>
            <p:cNvPr id="453" name="Google Shape;453;p10"/>
            <p:cNvSpPr/>
            <p:nvPr/>
          </p:nvSpPr>
          <p:spPr>
            <a:xfrm>
              <a:off x="797293" y="3193812"/>
              <a:ext cx="3918451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72000" spcFirstLastPara="1" rIns="72000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  </a:t>
              </a:r>
              <a:endParaRPr/>
            </a:p>
          </p:txBody>
        </p:sp>
        <p:sp>
          <p:nvSpPr>
            <p:cNvPr id="454" name="Google Shape;454;p10"/>
            <p:cNvSpPr/>
            <p:nvPr/>
          </p:nvSpPr>
          <p:spPr>
            <a:xfrm>
              <a:off x="467544" y="2816016"/>
              <a:ext cx="4248200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2. Contents Here B</a:t>
              </a:r>
              <a:endParaRPr b="1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5" name="Google Shape;455;p10"/>
          <p:cNvGrpSpPr/>
          <p:nvPr/>
        </p:nvGrpSpPr>
        <p:grpSpPr>
          <a:xfrm>
            <a:off x="844376" y="3666046"/>
            <a:ext cx="5420370" cy="839461"/>
            <a:chOff x="467544" y="3697444"/>
            <a:chExt cx="4248200" cy="839461"/>
          </a:xfrm>
        </p:grpSpPr>
        <p:sp>
          <p:nvSpPr>
            <p:cNvPr id="456" name="Google Shape;456;p10"/>
            <p:cNvSpPr/>
            <p:nvPr/>
          </p:nvSpPr>
          <p:spPr>
            <a:xfrm>
              <a:off x="797293" y="4075240"/>
              <a:ext cx="3918451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72000" spcFirstLastPara="1" rIns="72000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  </a:t>
              </a:r>
              <a:endParaRPr/>
            </a:p>
          </p:txBody>
        </p:sp>
        <p:sp>
          <p:nvSpPr>
            <p:cNvPr id="457" name="Google Shape;457;p10"/>
            <p:cNvSpPr/>
            <p:nvPr/>
          </p:nvSpPr>
          <p:spPr>
            <a:xfrm>
              <a:off x="467544" y="3697444"/>
              <a:ext cx="4248200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3. Contents Here C</a:t>
              </a:r>
              <a:endParaRPr b="1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8" name="Google Shape;458;p10"/>
          <p:cNvSpPr txBox="1"/>
          <p:nvPr/>
        </p:nvSpPr>
        <p:spPr>
          <a:xfrm>
            <a:off x="839708" y="5004858"/>
            <a:ext cx="361060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NO.1 Presentation</a:t>
            </a:r>
            <a:endParaRPr b="1"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" name="Google Shape;459;p10"/>
          <p:cNvSpPr txBox="1"/>
          <p:nvPr/>
        </p:nvSpPr>
        <p:spPr>
          <a:xfrm>
            <a:off x="839708" y="4688179"/>
            <a:ext cx="361060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Modern  PowerPoint  Presentation</a:t>
            </a:r>
            <a:endParaRPr b="1"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60" name="Google Shape;460;p10"/>
          <p:cNvGrpSpPr/>
          <p:nvPr/>
        </p:nvGrpSpPr>
        <p:grpSpPr>
          <a:xfrm>
            <a:off x="5783977" y="3333186"/>
            <a:ext cx="6307498" cy="3343343"/>
            <a:chOff x="6550026" y="3335338"/>
            <a:chExt cx="4911724" cy="2603501"/>
          </a:xfrm>
        </p:grpSpPr>
        <p:sp>
          <p:nvSpPr>
            <p:cNvPr id="461" name="Google Shape;461;p10"/>
            <p:cNvSpPr/>
            <p:nvPr/>
          </p:nvSpPr>
          <p:spPr>
            <a:xfrm>
              <a:off x="7715250" y="4337051"/>
              <a:ext cx="3746500" cy="1311275"/>
            </a:xfrm>
            <a:custGeom>
              <a:rect b="b" l="l" r="r" t="t"/>
              <a:pathLst>
                <a:path extrusionOk="0" h="348" w="997">
                  <a:moveTo>
                    <a:pt x="859" y="348"/>
                  </a:moveTo>
                  <a:cubicBezTo>
                    <a:pt x="848" y="272"/>
                    <a:pt x="808" y="232"/>
                    <a:pt x="746" y="233"/>
                  </a:cubicBezTo>
                  <a:cubicBezTo>
                    <a:pt x="687" y="234"/>
                    <a:pt x="647" y="275"/>
                    <a:pt x="639" y="346"/>
                  </a:cubicBezTo>
                  <a:cubicBezTo>
                    <a:pt x="543" y="346"/>
                    <a:pt x="447" y="346"/>
                    <a:pt x="351" y="346"/>
                  </a:cubicBezTo>
                  <a:cubicBezTo>
                    <a:pt x="346" y="277"/>
                    <a:pt x="300" y="230"/>
                    <a:pt x="232" y="233"/>
                  </a:cubicBezTo>
                  <a:cubicBezTo>
                    <a:pt x="176" y="236"/>
                    <a:pt x="137" y="280"/>
                    <a:pt x="131" y="346"/>
                  </a:cubicBezTo>
                  <a:cubicBezTo>
                    <a:pt x="103" y="346"/>
                    <a:pt x="74" y="346"/>
                    <a:pt x="45" y="345"/>
                  </a:cubicBezTo>
                  <a:cubicBezTo>
                    <a:pt x="40" y="345"/>
                    <a:pt x="33" y="339"/>
                    <a:pt x="30" y="334"/>
                  </a:cubicBezTo>
                  <a:cubicBezTo>
                    <a:pt x="0" y="275"/>
                    <a:pt x="10" y="211"/>
                    <a:pt x="69" y="175"/>
                  </a:cubicBezTo>
                  <a:cubicBezTo>
                    <a:pt x="93" y="161"/>
                    <a:pt x="122" y="155"/>
                    <a:pt x="149" y="145"/>
                  </a:cubicBezTo>
                  <a:cubicBezTo>
                    <a:pt x="157" y="142"/>
                    <a:pt x="166" y="138"/>
                    <a:pt x="172" y="132"/>
                  </a:cubicBezTo>
                  <a:cubicBezTo>
                    <a:pt x="244" y="64"/>
                    <a:pt x="331" y="29"/>
                    <a:pt x="428" y="17"/>
                  </a:cubicBezTo>
                  <a:cubicBezTo>
                    <a:pt x="554" y="0"/>
                    <a:pt x="671" y="27"/>
                    <a:pt x="780" y="91"/>
                  </a:cubicBezTo>
                  <a:cubicBezTo>
                    <a:pt x="815" y="111"/>
                    <a:pt x="852" y="127"/>
                    <a:pt x="893" y="135"/>
                  </a:cubicBezTo>
                  <a:cubicBezTo>
                    <a:pt x="966" y="150"/>
                    <a:pt x="997" y="206"/>
                    <a:pt x="980" y="285"/>
                  </a:cubicBezTo>
                  <a:cubicBezTo>
                    <a:pt x="967" y="343"/>
                    <a:pt x="962" y="348"/>
                    <a:pt x="902" y="348"/>
                  </a:cubicBezTo>
                  <a:cubicBezTo>
                    <a:pt x="887" y="348"/>
                    <a:pt x="873" y="348"/>
                    <a:pt x="859" y="348"/>
                  </a:cubicBezTo>
                  <a:close/>
                  <a:moveTo>
                    <a:pt x="511" y="140"/>
                  </a:moveTo>
                  <a:cubicBezTo>
                    <a:pt x="514" y="140"/>
                    <a:pt x="517" y="141"/>
                    <a:pt x="519" y="141"/>
                  </a:cubicBezTo>
                  <a:cubicBezTo>
                    <a:pt x="577" y="141"/>
                    <a:pt x="635" y="142"/>
                    <a:pt x="693" y="141"/>
                  </a:cubicBezTo>
                  <a:cubicBezTo>
                    <a:pt x="705" y="141"/>
                    <a:pt x="718" y="136"/>
                    <a:pt x="729" y="132"/>
                  </a:cubicBezTo>
                  <a:cubicBezTo>
                    <a:pt x="734" y="130"/>
                    <a:pt x="738" y="124"/>
                    <a:pt x="740" y="119"/>
                  </a:cubicBezTo>
                  <a:cubicBezTo>
                    <a:pt x="740" y="116"/>
                    <a:pt x="734" y="111"/>
                    <a:pt x="729" y="109"/>
                  </a:cubicBezTo>
                  <a:cubicBezTo>
                    <a:pt x="689" y="93"/>
                    <a:pt x="649" y="75"/>
                    <a:pt x="607" y="63"/>
                  </a:cubicBezTo>
                  <a:cubicBezTo>
                    <a:pt x="576" y="54"/>
                    <a:pt x="543" y="54"/>
                    <a:pt x="511" y="50"/>
                  </a:cubicBezTo>
                  <a:cubicBezTo>
                    <a:pt x="511" y="83"/>
                    <a:pt x="511" y="111"/>
                    <a:pt x="511" y="140"/>
                  </a:cubicBezTo>
                  <a:close/>
                  <a:moveTo>
                    <a:pt x="470" y="52"/>
                  </a:moveTo>
                  <a:cubicBezTo>
                    <a:pt x="379" y="57"/>
                    <a:pt x="297" y="82"/>
                    <a:pt x="222" y="140"/>
                  </a:cubicBezTo>
                  <a:cubicBezTo>
                    <a:pt x="308" y="140"/>
                    <a:pt x="389" y="140"/>
                    <a:pt x="470" y="140"/>
                  </a:cubicBezTo>
                  <a:cubicBezTo>
                    <a:pt x="470" y="111"/>
                    <a:pt x="470" y="83"/>
                    <a:pt x="470" y="52"/>
                  </a:cubicBezTo>
                  <a:close/>
                  <a:moveTo>
                    <a:pt x="43" y="265"/>
                  </a:moveTo>
                  <a:cubicBezTo>
                    <a:pt x="72" y="265"/>
                    <a:pt x="81" y="258"/>
                    <a:pt x="81" y="239"/>
                  </a:cubicBezTo>
                  <a:cubicBezTo>
                    <a:pt x="81" y="227"/>
                    <a:pt x="79" y="216"/>
                    <a:pt x="65" y="214"/>
                  </a:cubicBezTo>
                  <a:cubicBezTo>
                    <a:pt x="52" y="213"/>
                    <a:pt x="26" y="238"/>
                    <a:pt x="29" y="249"/>
                  </a:cubicBezTo>
                  <a:cubicBezTo>
                    <a:pt x="31" y="257"/>
                    <a:pt x="41" y="263"/>
                    <a:pt x="43" y="265"/>
                  </a:cubicBezTo>
                  <a:close/>
                </a:path>
              </a:pathLst>
            </a:custGeom>
            <a:solidFill>
              <a:srgbClr val="29262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10"/>
            <p:cNvSpPr/>
            <p:nvPr/>
          </p:nvSpPr>
          <p:spPr>
            <a:xfrm>
              <a:off x="6550026" y="4240213"/>
              <a:ext cx="1319212" cy="1584325"/>
            </a:xfrm>
            <a:custGeom>
              <a:rect b="b" l="l" r="r" t="t"/>
              <a:pathLst>
                <a:path extrusionOk="0" h="421" w="351">
                  <a:moveTo>
                    <a:pt x="184" y="228"/>
                  </a:moveTo>
                  <a:cubicBezTo>
                    <a:pt x="147" y="236"/>
                    <a:pt x="114" y="243"/>
                    <a:pt x="81" y="251"/>
                  </a:cubicBezTo>
                  <a:cubicBezTo>
                    <a:pt x="76" y="253"/>
                    <a:pt x="69" y="260"/>
                    <a:pt x="67" y="265"/>
                  </a:cubicBezTo>
                  <a:cubicBezTo>
                    <a:pt x="59" y="288"/>
                    <a:pt x="53" y="311"/>
                    <a:pt x="47" y="334"/>
                  </a:cubicBezTo>
                  <a:cubicBezTo>
                    <a:pt x="43" y="348"/>
                    <a:pt x="35" y="358"/>
                    <a:pt x="19" y="354"/>
                  </a:cubicBezTo>
                  <a:cubicBezTo>
                    <a:pt x="4" y="350"/>
                    <a:pt x="0" y="337"/>
                    <a:pt x="4" y="322"/>
                  </a:cubicBezTo>
                  <a:cubicBezTo>
                    <a:pt x="12" y="293"/>
                    <a:pt x="21" y="264"/>
                    <a:pt x="29" y="234"/>
                  </a:cubicBezTo>
                  <a:cubicBezTo>
                    <a:pt x="32" y="221"/>
                    <a:pt x="40" y="214"/>
                    <a:pt x="53" y="211"/>
                  </a:cubicBezTo>
                  <a:cubicBezTo>
                    <a:pt x="74" y="207"/>
                    <a:pt x="96" y="202"/>
                    <a:pt x="117" y="196"/>
                  </a:cubicBezTo>
                  <a:cubicBezTo>
                    <a:pt x="124" y="193"/>
                    <a:pt x="133" y="186"/>
                    <a:pt x="136" y="180"/>
                  </a:cubicBezTo>
                  <a:cubicBezTo>
                    <a:pt x="146" y="155"/>
                    <a:pt x="155" y="129"/>
                    <a:pt x="165" y="100"/>
                  </a:cubicBezTo>
                  <a:cubicBezTo>
                    <a:pt x="148" y="102"/>
                    <a:pt x="133" y="102"/>
                    <a:pt x="119" y="104"/>
                  </a:cubicBezTo>
                  <a:cubicBezTo>
                    <a:pt x="103" y="106"/>
                    <a:pt x="95" y="99"/>
                    <a:pt x="91" y="85"/>
                  </a:cubicBezTo>
                  <a:cubicBezTo>
                    <a:pt x="86" y="67"/>
                    <a:pt x="79" y="49"/>
                    <a:pt x="77" y="31"/>
                  </a:cubicBezTo>
                  <a:cubicBezTo>
                    <a:pt x="76" y="23"/>
                    <a:pt x="82" y="10"/>
                    <a:pt x="89" y="6"/>
                  </a:cubicBezTo>
                  <a:cubicBezTo>
                    <a:pt x="100" y="0"/>
                    <a:pt x="108" y="9"/>
                    <a:pt x="113" y="20"/>
                  </a:cubicBezTo>
                  <a:cubicBezTo>
                    <a:pt x="114" y="21"/>
                    <a:pt x="114" y="22"/>
                    <a:pt x="114" y="24"/>
                  </a:cubicBezTo>
                  <a:cubicBezTo>
                    <a:pt x="127" y="63"/>
                    <a:pt x="127" y="62"/>
                    <a:pt x="167" y="62"/>
                  </a:cubicBezTo>
                  <a:cubicBezTo>
                    <a:pt x="219" y="63"/>
                    <a:pt x="266" y="77"/>
                    <a:pt x="303" y="117"/>
                  </a:cubicBezTo>
                  <a:cubicBezTo>
                    <a:pt x="351" y="168"/>
                    <a:pt x="349" y="153"/>
                    <a:pt x="314" y="212"/>
                  </a:cubicBezTo>
                  <a:cubicBezTo>
                    <a:pt x="310" y="218"/>
                    <a:pt x="306" y="224"/>
                    <a:pt x="302" y="230"/>
                  </a:cubicBezTo>
                  <a:cubicBezTo>
                    <a:pt x="295" y="241"/>
                    <a:pt x="286" y="247"/>
                    <a:pt x="274" y="239"/>
                  </a:cubicBezTo>
                  <a:cubicBezTo>
                    <a:pt x="262" y="231"/>
                    <a:pt x="263" y="220"/>
                    <a:pt x="270" y="209"/>
                  </a:cubicBezTo>
                  <a:cubicBezTo>
                    <a:pt x="278" y="196"/>
                    <a:pt x="286" y="182"/>
                    <a:pt x="296" y="166"/>
                  </a:cubicBezTo>
                  <a:cubicBezTo>
                    <a:pt x="287" y="157"/>
                    <a:pt x="278" y="148"/>
                    <a:pt x="268" y="137"/>
                  </a:cubicBezTo>
                  <a:cubicBezTo>
                    <a:pt x="243" y="194"/>
                    <a:pt x="222" y="250"/>
                    <a:pt x="214" y="309"/>
                  </a:cubicBezTo>
                  <a:cubicBezTo>
                    <a:pt x="213" y="314"/>
                    <a:pt x="216" y="320"/>
                    <a:pt x="220" y="324"/>
                  </a:cubicBezTo>
                  <a:cubicBezTo>
                    <a:pt x="234" y="341"/>
                    <a:pt x="249" y="357"/>
                    <a:pt x="263" y="374"/>
                  </a:cubicBezTo>
                  <a:cubicBezTo>
                    <a:pt x="274" y="386"/>
                    <a:pt x="278" y="399"/>
                    <a:pt x="264" y="410"/>
                  </a:cubicBezTo>
                  <a:cubicBezTo>
                    <a:pt x="251" y="421"/>
                    <a:pt x="240" y="415"/>
                    <a:pt x="230" y="403"/>
                  </a:cubicBezTo>
                  <a:cubicBezTo>
                    <a:pt x="213" y="383"/>
                    <a:pt x="195" y="363"/>
                    <a:pt x="177" y="343"/>
                  </a:cubicBezTo>
                  <a:cubicBezTo>
                    <a:pt x="166" y="332"/>
                    <a:pt x="165" y="321"/>
                    <a:pt x="168" y="307"/>
                  </a:cubicBezTo>
                  <a:cubicBezTo>
                    <a:pt x="173" y="282"/>
                    <a:pt x="178" y="256"/>
                    <a:pt x="184" y="228"/>
                  </a:cubicBezTo>
                  <a:close/>
                </a:path>
              </a:pathLst>
            </a:custGeom>
            <a:solidFill>
              <a:srgbClr val="E3A26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10"/>
            <p:cNvSpPr/>
            <p:nvPr/>
          </p:nvSpPr>
          <p:spPr>
            <a:xfrm>
              <a:off x="7646988" y="3335338"/>
              <a:ext cx="1222375" cy="1265238"/>
            </a:xfrm>
            <a:custGeom>
              <a:rect b="b" l="l" r="r" t="t"/>
              <a:pathLst>
                <a:path extrusionOk="0" h="336" w="325">
                  <a:moveTo>
                    <a:pt x="149" y="263"/>
                  </a:moveTo>
                  <a:cubicBezTo>
                    <a:pt x="117" y="284"/>
                    <a:pt x="87" y="303"/>
                    <a:pt x="52" y="325"/>
                  </a:cubicBezTo>
                  <a:cubicBezTo>
                    <a:pt x="70" y="288"/>
                    <a:pt x="86" y="255"/>
                    <a:pt x="103" y="219"/>
                  </a:cubicBezTo>
                  <a:cubicBezTo>
                    <a:pt x="70" y="208"/>
                    <a:pt x="36" y="197"/>
                    <a:pt x="0" y="185"/>
                  </a:cubicBezTo>
                  <a:cubicBezTo>
                    <a:pt x="31" y="172"/>
                    <a:pt x="59" y="161"/>
                    <a:pt x="88" y="149"/>
                  </a:cubicBezTo>
                  <a:cubicBezTo>
                    <a:pt x="75" y="115"/>
                    <a:pt x="64" y="83"/>
                    <a:pt x="50" y="47"/>
                  </a:cubicBezTo>
                  <a:cubicBezTo>
                    <a:pt x="86" y="61"/>
                    <a:pt x="119" y="73"/>
                    <a:pt x="155" y="86"/>
                  </a:cubicBezTo>
                  <a:cubicBezTo>
                    <a:pt x="176" y="58"/>
                    <a:pt x="198" y="29"/>
                    <a:pt x="219" y="0"/>
                  </a:cubicBezTo>
                  <a:cubicBezTo>
                    <a:pt x="221" y="0"/>
                    <a:pt x="222" y="0"/>
                    <a:pt x="223" y="0"/>
                  </a:cubicBezTo>
                  <a:cubicBezTo>
                    <a:pt x="220" y="36"/>
                    <a:pt x="217" y="72"/>
                    <a:pt x="214" y="111"/>
                  </a:cubicBezTo>
                  <a:cubicBezTo>
                    <a:pt x="250" y="109"/>
                    <a:pt x="283" y="107"/>
                    <a:pt x="323" y="106"/>
                  </a:cubicBezTo>
                  <a:cubicBezTo>
                    <a:pt x="297" y="130"/>
                    <a:pt x="276" y="150"/>
                    <a:pt x="254" y="171"/>
                  </a:cubicBezTo>
                  <a:cubicBezTo>
                    <a:pt x="277" y="197"/>
                    <a:pt x="299" y="222"/>
                    <a:pt x="325" y="251"/>
                  </a:cubicBezTo>
                  <a:cubicBezTo>
                    <a:pt x="289" y="246"/>
                    <a:pt x="258" y="241"/>
                    <a:pt x="224" y="235"/>
                  </a:cubicBezTo>
                  <a:cubicBezTo>
                    <a:pt x="226" y="268"/>
                    <a:pt x="229" y="300"/>
                    <a:pt x="232" y="336"/>
                  </a:cubicBezTo>
                  <a:cubicBezTo>
                    <a:pt x="202" y="310"/>
                    <a:pt x="176" y="287"/>
                    <a:pt x="149" y="263"/>
                  </a:cubicBezTo>
                  <a:close/>
                  <a:moveTo>
                    <a:pt x="194" y="76"/>
                  </a:moveTo>
                  <a:cubicBezTo>
                    <a:pt x="193" y="76"/>
                    <a:pt x="192" y="76"/>
                    <a:pt x="191" y="76"/>
                  </a:cubicBezTo>
                  <a:cubicBezTo>
                    <a:pt x="186" y="82"/>
                    <a:pt x="181" y="88"/>
                    <a:pt x="177" y="95"/>
                  </a:cubicBezTo>
                  <a:cubicBezTo>
                    <a:pt x="169" y="110"/>
                    <a:pt x="159" y="114"/>
                    <a:pt x="142" y="106"/>
                  </a:cubicBezTo>
                  <a:cubicBezTo>
                    <a:pt x="126" y="98"/>
                    <a:pt x="108" y="93"/>
                    <a:pt x="88" y="86"/>
                  </a:cubicBezTo>
                  <a:cubicBezTo>
                    <a:pt x="98" y="113"/>
                    <a:pt x="107" y="137"/>
                    <a:pt x="116" y="161"/>
                  </a:cubicBezTo>
                  <a:cubicBezTo>
                    <a:pt x="99" y="168"/>
                    <a:pt x="83" y="175"/>
                    <a:pt x="64" y="183"/>
                  </a:cubicBezTo>
                  <a:cubicBezTo>
                    <a:pt x="90" y="191"/>
                    <a:pt x="112" y="199"/>
                    <a:pt x="134" y="206"/>
                  </a:cubicBezTo>
                  <a:cubicBezTo>
                    <a:pt x="125" y="225"/>
                    <a:pt x="118" y="241"/>
                    <a:pt x="107" y="263"/>
                  </a:cubicBezTo>
                  <a:cubicBezTo>
                    <a:pt x="125" y="252"/>
                    <a:pt x="138" y="244"/>
                    <a:pt x="152" y="236"/>
                  </a:cubicBezTo>
                  <a:cubicBezTo>
                    <a:pt x="169" y="251"/>
                    <a:pt x="186" y="265"/>
                    <a:pt x="205" y="282"/>
                  </a:cubicBezTo>
                  <a:cubicBezTo>
                    <a:pt x="203" y="256"/>
                    <a:pt x="201" y="233"/>
                    <a:pt x="199" y="209"/>
                  </a:cubicBezTo>
                  <a:cubicBezTo>
                    <a:pt x="222" y="213"/>
                    <a:pt x="243" y="216"/>
                    <a:pt x="267" y="219"/>
                  </a:cubicBezTo>
                  <a:cubicBezTo>
                    <a:pt x="251" y="201"/>
                    <a:pt x="238" y="185"/>
                    <a:pt x="223" y="168"/>
                  </a:cubicBezTo>
                  <a:cubicBezTo>
                    <a:pt x="235" y="156"/>
                    <a:pt x="247" y="145"/>
                    <a:pt x="260" y="133"/>
                  </a:cubicBezTo>
                  <a:cubicBezTo>
                    <a:pt x="236" y="133"/>
                    <a:pt x="214" y="133"/>
                    <a:pt x="190" y="133"/>
                  </a:cubicBezTo>
                  <a:cubicBezTo>
                    <a:pt x="192" y="113"/>
                    <a:pt x="193" y="95"/>
                    <a:pt x="194" y="7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10"/>
            <p:cNvSpPr/>
            <p:nvPr/>
          </p:nvSpPr>
          <p:spPr>
            <a:xfrm>
              <a:off x="8301038" y="5305426"/>
              <a:ext cx="635000" cy="633413"/>
            </a:xfrm>
            <a:custGeom>
              <a:rect b="b" l="l" r="r" t="t"/>
              <a:pathLst>
                <a:path extrusionOk="0" h="168" w="169">
                  <a:moveTo>
                    <a:pt x="85" y="0"/>
                  </a:moveTo>
                  <a:cubicBezTo>
                    <a:pt x="131" y="0"/>
                    <a:pt x="169" y="38"/>
                    <a:pt x="168" y="84"/>
                  </a:cubicBezTo>
                  <a:cubicBezTo>
                    <a:pt x="168" y="130"/>
                    <a:pt x="129" y="168"/>
                    <a:pt x="84" y="168"/>
                  </a:cubicBezTo>
                  <a:cubicBezTo>
                    <a:pt x="38" y="167"/>
                    <a:pt x="0" y="129"/>
                    <a:pt x="1" y="83"/>
                  </a:cubicBezTo>
                  <a:cubicBezTo>
                    <a:pt x="1" y="37"/>
                    <a:pt x="38" y="0"/>
                    <a:pt x="85" y="0"/>
                  </a:cubicBezTo>
                  <a:close/>
                  <a:moveTo>
                    <a:pt x="124" y="83"/>
                  </a:moveTo>
                  <a:cubicBezTo>
                    <a:pt x="123" y="63"/>
                    <a:pt x="104" y="44"/>
                    <a:pt x="83" y="45"/>
                  </a:cubicBezTo>
                  <a:cubicBezTo>
                    <a:pt x="63" y="45"/>
                    <a:pt x="44" y="65"/>
                    <a:pt x="45" y="85"/>
                  </a:cubicBezTo>
                  <a:cubicBezTo>
                    <a:pt x="46" y="105"/>
                    <a:pt x="65" y="123"/>
                    <a:pt x="84" y="123"/>
                  </a:cubicBezTo>
                  <a:cubicBezTo>
                    <a:pt x="105" y="123"/>
                    <a:pt x="124" y="103"/>
                    <a:pt x="124" y="83"/>
                  </a:cubicBezTo>
                  <a:close/>
                </a:path>
              </a:pathLst>
            </a:custGeom>
            <a:solidFill>
              <a:srgbClr val="29262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10"/>
            <p:cNvSpPr/>
            <p:nvPr/>
          </p:nvSpPr>
          <p:spPr>
            <a:xfrm>
              <a:off x="10210800" y="5305426"/>
              <a:ext cx="635000" cy="633413"/>
            </a:xfrm>
            <a:custGeom>
              <a:rect b="b" l="l" r="r" t="t"/>
              <a:pathLst>
                <a:path extrusionOk="0" h="168" w="169">
                  <a:moveTo>
                    <a:pt x="169" y="84"/>
                  </a:moveTo>
                  <a:cubicBezTo>
                    <a:pt x="168" y="130"/>
                    <a:pt x="130" y="168"/>
                    <a:pt x="84" y="168"/>
                  </a:cubicBezTo>
                  <a:cubicBezTo>
                    <a:pt x="38" y="168"/>
                    <a:pt x="0" y="129"/>
                    <a:pt x="1" y="83"/>
                  </a:cubicBezTo>
                  <a:cubicBezTo>
                    <a:pt x="1" y="37"/>
                    <a:pt x="39" y="0"/>
                    <a:pt x="85" y="0"/>
                  </a:cubicBezTo>
                  <a:cubicBezTo>
                    <a:pt x="132" y="1"/>
                    <a:pt x="169" y="38"/>
                    <a:pt x="169" y="84"/>
                  </a:cubicBezTo>
                  <a:close/>
                  <a:moveTo>
                    <a:pt x="85" y="123"/>
                  </a:moveTo>
                  <a:cubicBezTo>
                    <a:pt x="105" y="123"/>
                    <a:pt x="124" y="104"/>
                    <a:pt x="124" y="83"/>
                  </a:cubicBezTo>
                  <a:cubicBezTo>
                    <a:pt x="124" y="63"/>
                    <a:pt x="104" y="44"/>
                    <a:pt x="84" y="45"/>
                  </a:cubicBezTo>
                  <a:cubicBezTo>
                    <a:pt x="64" y="45"/>
                    <a:pt x="46" y="63"/>
                    <a:pt x="45" y="83"/>
                  </a:cubicBezTo>
                  <a:cubicBezTo>
                    <a:pt x="45" y="104"/>
                    <a:pt x="64" y="123"/>
                    <a:pt x="85" y="123"/>
                  </a:cubicBezTo>
                  <a:close/>
                </a:path>
              </a:pathLst>
            </a:custGeom>
            <a:solidFill>
              <a:srgbClr val="29262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10"/>
            <p:cNvSpPr/>
            <p:nvPr/>
          </p:nvSpPr>
          <p:spPr>
            <a:xfrm>
              <a:off x="7313613" y="4100513"/>
              <a:ext cx="385762" cy="381000"/>
            </a:xfrm>
            <a:custGeom>
              <a:rect b="b" l="l" r="r" t="t"/>
              <a:pathLst>
                <a:path extrusionOk="0" h="101" w="103">
                  <a:moveTo>
                    <a:pt x="51" y="0"/>
                  </a:moveTo>
                  <a:cubicBezTo>
                    <a:pt x="79" y="0"/>
                    <a:pt x="101" y="21"/>
                    <a:pt x="102" y="49"/>
                  </a:cubicBezTo>
                  <a:cubicBezTo>
                    <a:pt x="103" y="78"/>
                    <a:pt x="79" y="101"/>
                    <a:pt x="50" y="100"/>
                  </a:cubicBezTo>
                  <a:cubicBezTo>
                    <a:pt x="22" y="100"/>
                    <a:pt x="0" y="78"/>
                    <a:pt x="0" y="50"/>
                  </a:cubicBezTo>
                  <a:cubicBezTo>
                    <a:pt x="0" y="22"/>
                    <a:pt x="23" y="0"/>
                    <a:pt x="51" y="0"/>
                  </a:cubicBezTo>
                  <a:close/>
                </a:path>
              </a:pathLst>
            </a:custGeom>
            <a:solidFill>
              <a:srgbClr val="E3A26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11"/>
          <p:cNvSpPr/>
          <p:nvPr/>
        </p:nvSpPr>
        <p:spPr>
          <a:xfrm>
            <a:off x="6028506" y="1"/>
            <a:ext cx="6163494" cy="6858000"/>
          </a:xfrm>
          <a:prstGeom prst="rect">
            <a:avLst/>
          </a:prstGeom>
          <a:solidFill>
            <a:srgbClr val="5A494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p11"/>
          <p:cNvSpPr txBox="1"/>
          <p:nvPr>
            <p:ph idx="1" type="body"/>
          </p:nvPr>
        </p:nvSpPr>
        <p:spPr>
          <a:xfrm>
            <a:off x="413429" y="362320"/>
            <a:ext cx="4350204" cy="839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3A261"/>
              </a:buClr>
              <a:buSzPts val="4400"/>
              <a:buFont typeface="Arial"/>
              <a:buNone/>
            </a:pPr>
            <a:r>
              <a:rPr lang="en-US" sz="4400">
                <a:solidFill>
                  <a:srgbClr val="E3A261"/>
                </a:solidFill>
                <a:latin typeface="Arial"/>
                <a:ea typeface="Arial"/>
                <a:cs typeface="Arial"/>
                <a:sym typeface="Arial"/>
              </a:rPr>
              <a:t>Infographic Style</a:t>
            </a:r>
            <a:endParaRPr/>
          </a:p>
        </p:txBody>
      </p:sp>
      <p:grpSp>
        <p:nvGrpSpPr>
          <p:cNvPr id="473" name="Google Shape;473;p11"/>
          <p:cNvGrpSpPr/>
          <p:nvPr/>
        </p:nvGrpSpPr>
        <p:grpSpPr>
          <a:xfrm>
            <a:off x="7841413" y="1731568"/>
            <a:ext cx="3732743" cy="3366496"/>
            <a:chOff x="7779869" y="1986542"/>
            <a:chExt cx="3732743" cy="3366496"/>
          </a:xfrm>
        </p:grpSpPr>
        <p:sp>
          <p:nvSpPr>
            <p:cNvPr id="474" name="Google Shape;474;p11"/>
            <p:cNvSpPr txBox="1"/>
            <p:nvPr/>
          </p:nvSpPr>
          <p:spPr>
            <a:xfrm>
              <a:off x="7779869" y="1986542"/>
              <a:ext cx="3732743" cy="3139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FFC000"/>
                  </a:solidFill>
                  <a:latin typeface="Arial"/>
                  <a:ea typeface="Arial"/>
                  <a:cs typeface="Arial"/>
                  <a:sym typeface="Arial"/>
                </a:rPr>
                <a:t>Simple Portfolio Presentation</a:t>
              </a:r>
              <a:endParaRPr/>
            </a:p>
          </p:txBody>
        </p:sp>
        <p:sp>
          <p:nvSpPr>
            <p:cNvPr id="475" name="Google Shape;475;p11"/>
            <p:cNvSpPr txBox="1"/>
            <p:nvPr/>
          </p:nvSpPr>
          <p:spPr>
            <a:xfrm>
              <a:off x="7779869" y="4398566"/>
              <a:ext cx="3732743" cy="3139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FFC000"/>
                  </a:solidFill>
                  <a:latin typeface="Arial"/>
                  <a:ea typeface="Arial"/>
                  <a:cs typeface="Arial"/>
                  <a:sym typeface="Arial"/>
                </a:rPr>
                <a:t>Portfolio Presentation</a:t>
              </a:r>
              <a:endParaRPr/>
            </a:p>
          </p:txBody>
        </p:sp>
        <p:sp>
          <p:nvSpPr>
            <p:cNvPr id="476" name="Google Shape;476;p11"/>
            <p:cNvSpPr txBox="1"/>
            <p:nvPr/>
          </p:nvSpPr>
          <p:spPr>
            <a:xfrm>
              <a:off x="7779869" y="3192554"/>
              <a:ext cx="3732743" cy="3139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FFC000"/>
                  </a:solidFill>
                  <a:latin typeface="Arial"/>
                  <a:ea typeface="Arial"/>
                  <a:cs typeface="Arial"/>
                  <a:sym typeface="Arial"/>
                </a:rPr>
                <a:t>Simple Portfolio</a:t>
              </a:r>
              <a:endParaRPr/>
            </a:p>
          </p:txBody>
        </p:sp>
        <p:sp>
          <p:nvSpPr>
            <p:cNvPr id="477" name="Google Shape;477;p11"/>
            <p:cNvSpPr txBox="1"/>
            <p:nvPr/>
          </p:nvSpPr>
          <p:spPr>
            <a:xfrm>
              <a:off x="8586171" y="2300474"/>
              <a:ext cx="2926441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11"/>
            <p:cNvSpPr txBox="1"/>
            <p:nvPr/>
          </p:nvSpPr>
          <p:spPr>
            <a:xfrm>
              <a:off x="8586171" y="3503591"/>
              <a:ext cx="2926441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11"/>
            <p:cNvSpPr txBox="1"/>
            <p:nvPr/>
          </p:nvSpPr>
          <p:spPr>
            <a:xfrm>
              <a:off x="8586171" y="4706707"/>
              <a:ext cx="2926441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0" name="Google Shape;480;p11"/>
          <p:cNvGrpSpPr/>
          <p:nvPr/>
        </p:nvGrpSpPr>
        <p:grpSpPr>
          <a:xfrm flipH="1">
            <a:off x="621986" y="1731568"/>
            <a:ext cx="3732743" cy="3366496"/>
            <a:chOff x="7779869" y="1986542"/>
            <a:chExt cx="3732743" cy="3366496"/>
          </a:xfrm>
        </p:grpSpPr>
        <p:sp>
          <p:nvSpPr>
            <p:cNvPr id="481" name="Google Shape;481;p11"/>
            <p:cNvSpPr txBox="1"/>
            <p:nvPr/>
          </p:nvSpPr>
          <p:spPr>
            <a:xfrm>
              <a:off x="7779869" y="1986542"/>
              <a:ext cx="3732743" cy="3139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FFC000"/>
                  </a:solidFill>
                  <a:latin typeface="Arial"/>
                  <a:ea typeface="Arial"/>
                  <a:cs typeface="Arial"/>
                  <a:sym typeface="Arial"/>
                </a:rPr>
                <a:t>Simple Portfolio Presentation</a:t>
              </a:r>
              <a:endParaRPr/>
            </a:p>
          </p:txBody>
        </p:sp>
        <p:sp>
          <p:nvSpPr>
            <p:cNvPr id="482" name="Google Shape;482;p11"/>
            <p:cNvSpPr txBox="1"/>
            <p:nvPr/>
          </p:nvSpPr>
          <p:spPr>
            <a:xfrm>
              <a:off x="7779869" y="4398566"/>
              <a:ext cx="3732743" cy="3139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FFC000"/>
                  </a:solidFill>
                  <a:latin typeface="Arial"/>
                  <a:ea typeface="Arial"/>
                  <a:cs typeface="Arial"/>
                  <a:sym typeface="Arial"/>
                </a:rPr>
                <a:t>Portfolio Presentation</a:t>
              </a:r>
              <a:endParaRPr/>
            </a:p>
          </p:txBody>
        </p:sp>
        <p:sp>
          <p:nvSpPr>
            <p:cNvPr id="483" name="Google Shape;483;p11"/>
            <p:cNvSpPr txBox="1"/>
            <p:nvPr/>
          </p:nvSpPr>
          <p:spPr>
            <a:xfrm>
              <a:off x="7779869" y="3192554"/>
              <a:ext cx="3732743" cy="3139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FFC000"/>
                  </a:solidFill>
                  <a:latin typeface="Arial"/>
                  <a:ea typeface="Arial"/>
                  <a:cs typeface="Arial"/>
                  <a:sym typeface="Arial"/>
                </a:rPr>
                <a:t>Simple Portfolio</a:t>
              </a:r>
              <a:endParaRPr/>
            </a:p>
          </p:txBody>
        </p:sp>
        <p:sp>
          <p:nvSpPr>
            <p:cNvPr id="484" name="Google Shape;484;p11"/>
            <p:cNvSpPr txBox="1"/>
            <p:nvPr/>
          </p:nvSpPr>
          <p:spPr>
            <a:xfrm>
              <a:off x="8586171" y="2300474"/>
              <a:ext cx="2926441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11"/>
            <p:cNvSpPr txBox="1"/>
            <p:nvPr/>
          </p:nvSpPr>
          <p:spPr>
            <a:xfrm>
              <a:off x="8586171" y="3503591"/>
              <a:ext cx="2926441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11"/>
            <p:cNvSpPr txBox="1"/>
            <p:nvPr/>
          </p:nvSpPr>
          <p:spPr>
            <a:xfrm>
              <a:off x="8586171" y="4706707"/>
              <a:ext cx="2926441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7" name="Google Shape;487;p11"/>
          <p:cNvGrpSpPr/>
          <p:nvPr/>
        </p:nvGrpSpPr>
        <p:grpSpPr>
          <a:xfrm>
            <a:off x="7641064" y="5456696"/>
            <a:ext cx="3933092" cy="793957"/>
            <a:chOff x="1985513" y="4307149"/>
            <a:chExt cx="2380861" cy="793957"/>
          </a:xfrm>
        </p:grpSpPr>
        <p:sp>
          <p:nvSpPr>
            <p:cNvPr id="488" name="Google Shape;488;p11"/>
            <p:cNvSpPr txBox="1"/>
            <p:nvPr/>
          </p:nvSpPr>
          <p:spPr>
            <a:xfrm>
              <a:off x="2004348" y="4639441"/>
              <a:ext cx="2346637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/>
            </a:p>
          </p:txBody>
        </p:sp>
        <p:sp>
          <p:nvSpPr>
            <p:cNvPr id="489" name="Google Shape;489;p11"/>
            <p:cNvSpPr txBox="1"/>
            <p:nvPr/>
          </p:nvSpPr>
          <p:spPr>
            <a:xfrm>
              <a:off x="1985513" y="4307149"/>
              <a:ext cx="2380861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FFC000"/>
                  </a:solidFill>
                  <a:latin typeface="Arial"/>
                  <a:ea typeface="Arial"/>
                  <a:cs typeface="Arial"/>
                  <a:sym typeface="Arial"/>
                </a:rPr>
                <a:t>EASY TO CHANGE COLORS, PHOTOS.  </a:t>
              </a:r>
              <a:endParaRPr sz="16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0" name="Google Shape;490;p11"/>
          <p:cNvSpPr/>
          <p:nvPr/>
        </p:nvSpPr>
        <p:spPr>
          <a:xfrm>
            <a:off x="4813300" y="1676400"/>
            <a:ext cx="2160588" cy="4117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1" name="Google Shape;491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88531" y="1635886"/>
            <a:ext cx="4582672" cy="52221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12"/>
          <p:cNvSpPr txBox="1"/>
          <p:nvPr>
            <p:ph idx="1" type="body"/>
          </p:nvPr>
        </p:nvSpPr>
        <p:spPr>
          <a:xfrm>
            <a:off x="743193" y="604296"/>
            <a:ext cx="8631753" cy="839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Infographic Style</a:t>
            </a:r>
            <a:endParaRPr/>
          </a:p>
        </p:txBody>
      </p:sp>
      <p:sp>
        <p:nvSpPr>
          <p:cNvPr id="497" name="Google Shape;497;p12"/>
          <p:cNvSpPr txBox="1"/>
          <p:nvPr/>
        </p:nvSpPr>
        <p:spPr>
          <a:xfrm>
            <a:off x="3589897" y="2716538"/>
            <a:ext cx="2506103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40%</a:t>
            </a:r>
            <a:endParaRPr b="1"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" name="Google Shape;498;p12"/>
          <p:cNvSpPr txBox="1"/>
          <p:nvPr/>
        </p:nvSpPr>
        <p:spPr>
          <a:xfrm>
            <a:off x="3589897" y="3163552"/>
            <a:ext cx="2506103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</a:t>
            </a:r>
            <a:endParaRPr sz="1200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" name="Google Shape;499;p12"/>
          <p:cNvSpPr txBox="1"/>
          <p:nvPr/>
        </p:nvSpPr>
        <p:spPr>
          <a:xfrm>
            <a:off x="974050" y="2717232"/>
            <a:ext cx="2506103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20%</a:t>
            </a:r>
            <a:endParaRPr b="1"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0" name="Google Shape;500;p12"/>
          <p:cNvSpPr txBox="1"/>
          <p:nvPr/>
        </p:nvSpPr>
        <p:spPr>
          <a:xfrm>
            <a:off x="974050" y="3164246"/>
            <a:ext cx="2506103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</a:t>
            </a:r>
            <a:endParaRPr sz="1200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1" name="Google Shape;501;p12"/>
          <p:cNvSpPr txBox="1"/>
          <p:nvPr/>
        </p:nvSpPr>
        <p:spPr>
          <a:xfrm>
            <a:off x="3589897" y="4975957"/>
            <a:ext cx="2506103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80%</a:t>
            </a:r>
            <a:endParaRPr b="1"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2" name="Google Shape;502;p12"/>
          <p:cNvSpPr txBox="1"/>
          <p:nvPr/>
        </p:nvSpPr>
        <p:spPr>
          <a:xfrm>
            <a:off x="3589897" y="5422971"/>
            <a:ext cx="2506103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</a:t>
            </a:r>
            <a:endParaRPr sz="1200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Google Shape;503;p12"/>
          <p:cNvSpPr txBox="1"/>
          <p:nvPr/>
        </p:nvSpPr>
        <p:spPr>
          <a:xfrm>
            <a:off x="974050" y="4976651"/>
            <a:ext cx="2506103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60%</a:t>
            </a:r>
            <a:endParaRPr b="1"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12"/>
          <p:cNvSpPr txBox="1"/>
          <p:nvPr/>
        </p:nvSpPr>
        <p:spPr>
          <a:xfrm>
            <a:off x="974050" y="5423665"/>
            <a:ext cx="2506103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</a:t>
            </a:r>
            <a:endParaRPr sz="1200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05" name="Google Shape;505;p12"/>
          <p:cNvGrpSpPr/>
          <p:nvPr/>
        </p:nvGrpSpPr>
        <p:grpSpPr>
          <a:xfrm>
            <a:off x="6904790" y="1787795"/>
            <a:ext cx="1843006" cy="1840000"/>
            <a:chOff x="302738" y="4401667"/>
            <a:chExt cx="1492734" cy="1840000"/>
          </a:xfrm>
        </p:grpSpPr>
        <p:sp>
          <p:nvSpPr>
            <p:cNvPr id="506" name="Google Shape;506;p12"/>
            <p:cNvSpPr txBox="1"/>
            <p:nvPr/>
          </p:nvSpPr>
          <p:spPr>
            <a:xfrm>
              <a:off x="302738" y="4401667"/>
              <a:ext cx="1492734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0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FFC000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sz="14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12"/>
            <p:cNvSpPr txBox="1"/>
            <p:nvPr/>
          </p:nvSpPr>
          <p:spPr>
            <a:xfrm>
              <a:off x="302738" y="4672007"/>
              <a:ext cx="1492734" cy="15696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0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FFC000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FFC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FFC000"/>
                  </a:solidFill>
                  <a:latin typeface="Arial"/>
                  <a:ea typeface="Arial"/>
                  <a:cs typeface="Arial"/>
                  <a:sym typeface="Arial"/>
                </a:rPr>
                <a:t>I hope and I believe that this Template will your Time, Money and Reputation.</a:t>
              </a:r>
              <a:endParaRPr sz="12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08" name="Google Shape;508;p12"/>
          <p:cNvGrpSpPr/>
          <p:nvPr/>
        </p:nvGrpSpPr>
        <p:grpSpPr>
          <a:xfrm>
            <a:off x="9374946" y="1799158"/>
            <a:ext cx="1843006" cy="1840000"/>
            <a:chOff x="302738" y="4401667"/>
            <a:chExt cx="1492734" cy="1840000"/>
          </a:xfrm>
        </p:grpSpPr>
        <p:sp>
          <p:nvSpPr>
            <p:cNvPr id="509" name="Google Shape;509;p12"/>
            <p:cNvSpPr txBox="1"/>
            <p:nvPr/>
          </p:nvSpPr>
          <p:spPr>
            <a:xfrm>
              <a:off x="302738" y="4401667"/>
              <a:ext cx="1492734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0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FFC000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sz="14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12"/>
            <p:cNvSpPr txBox="1"/>
            <p:nvPr/>
          </p:nvSpPr>
          <p:spPr>
            <a:xfrm>
              <a:off x="302738" y="4672007"/>
              <a:ext cx="1492734" cy="15696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0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FFC000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FFC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FFC000"/>
                  </a:solidFill>
                  <a:latin typeface="Arial"/>
                  <a:ea typeface="Arial"/>
                  <a:cs typeface="Arial"/>
                  <a:sym typeface="Arial"/>
                </a:rPr>
                <a:t>I hope and I believe that this Template will your Time, Money and Reputation.</a:t>
              </a:r>
              <a:endParaRPr sz="12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11" name="Google Shape;511;p12"/>
          <p:cNvGrpSpPr/>
          <p:nvPr/>
        </p:nvGrpSpPr>
        <p:grpSpPr>
          <a:xfrm>
            <a:off x="6915676" y="4230290"/>
            <a:ext cx="1843006" cy="1840000"/>
            <a:chOff x="302738" y="4401667"/>
            <a:chExt cx="1492734" cy="1840000"/>
          </a:xfrm>
        </p:grpSpPr>
        <p:sp>
          <p:nvSpPr>
            <p:cNvPr id="512" name="Google Shape;512;p12"/>
            <p:cNvSpPr txBox="1"/>
            <p:nvPr/>
          </p:nvSpPr>
          <p:spPr>
            <a:xfrm>
              <a:off x="302738" y="4401667"/>
              <a:ext cx="1492734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0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FFC000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sz="14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12"/>
            <p:cNvSpPr txBox="1"/>
            <p:nvPr/>
          </p:nvSpPr>
          <p:spPr>
            <a:xfrm>
              <a:off x="302738" y="4672007"/>
              <a:ext cx="1492734" cy="15696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0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FFC000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FFC000"/>
                  </a:solidFill>
                  <a:latin typeface="Arial"/>
                  <a:ea typeface="Arial"/>
                  <a:cs typeface="Arial"/>
                  <a:sym typeface="Arial"/>
                </a:rPr>
                <a:t>I hope and I believe that this Template will your Time, Money and Reputation.</a:t>
              </a:r>
              <a:endParaRPr sz="12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14" name="Google Shape;514;p12"/>
          <p:cNvGrpSpPr/>
          <p:nvPr/>
        </p:nvGrpSpPr>
        <p:grpSpPr>
          <a:xfrm>
            <a:off x="9385832" y="4241653"/>
            <a:ext cx="1843006" cy="1840000"/>
            <a:chOff x="302738" y="4401667"/>
            <a:chExt cx="1492734" cy="1840000"/>
          </a:xfrm>
        </p:grpSpPr>
        <p:sp>
          <p:nvSpPr>
            <p:cNvPr id="515" name="Google Shape;515;p12"/>
            <p:cNvSpPr txBox="1"/>
            <p:nvPr/>
          </p:nvSpPr>
          <p:spPr>
            <a:xfrm>
              <a:off x="302738" y="4401667"/>
              <a:ext cx="1492734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0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FFC000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sz="14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516;p12"/>
            <p:cNvSpPr txBox="1"/>
            <p:nvPr/>
          </p:nvSpPr>
          <p:spPr>
            <a:xfrm>
              <a:off x="302738" y="4672007"/>
              <a:ext cx="1492734" cy="15696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0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FFC000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FFC000"/>
                  </a:solidFill>
                  <a:latin typeface="Arial"/>
                  <a:ea typeface="Arial"/>
                  <a:cs typeface="Arial"/>
                  <a:sym typeface="Arial"/>
                </a:rPr>
                <a:t>I hope and I believe that this Template will your Time, Money and Reputation.</a:t>
              </a:r>
              <a:endParaRPr sz="12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17" name="Google Shape;517;p12"/>
          <p:cNvSpPr/>
          <p:nvPr/>
        </p:nvSpPr>
        <p:spPr>
          <a:xfrm rot="8100000">
            <a:off x="6221685" y="1819473"/>
            <a:ext cx="574920" cy="574922"/>
          </a:xfrm>
          <a:custGeom>
            <a:rect b="b" l="l" r="r" t="t"/>
            <a:pathLst>
              <a:path extrusionOk="0" h="2483835" w="2483832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p12"/>
          <p:cNvSpPr/>
          <p:nvPr/>
        </p:nvSpPr>
        <p:spPr>
          <a:xfrm rot="8100000">
            <a:off x="6295211" y="4291219"/>
            <a:ext cx="574920" cy="574922"/>
          </a:xfrm>
          <a:custGeom>
            <a:rect b="b" l="l" r="r" t="t"/>
            <a:pathLst>
              <a:path extrusionOk="0" h="2483835" w="2483832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p12"/>
          <p:cNvSpPr/>
          <p:nvPr/>
        </p:nvSpPr>
        <p:spPr>
          <a:xfrm rot="8100000">
            <a:off x="8776948" y="1754657"/>
            <a:ext cx="574920" cy="574922"/>
          </a:xfrm>
          <a:custGeom>
            <a:rect b="b" l="l" r="r" t="t"/>
            <a:pathLst>
              <a:path extrusionOk="0" h="2483835" w="2483832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p12"/>
          <p:cNvSpPr/>
          <p:nvPr/>
        </p:nvSpPr>
        <p:spPr>
          <a:xfrm rot="8100000">
            <a:off x="8784798" y="4259503"/>
            <a:ext cx="574920" cy="574922"/>
          </a:xfrm>
          <a:custGeom>
            <a:rect b="b" l="l" r="r" t="t"/>
            <a:pathLst>
              <a:path extrusionOk="0" h="2483835" w="2483832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1" name="Google Shape;521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56937" y="1881576"/>
            <a:ext cx="924170" cy="1122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522" name="Google Shape;522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96984" y="1881576"/>
            <a:ext cx="924170" cy="1122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523" name="Google Shape;523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33874" y="4174616"/>
            <a:ext cx="924170" cy="1122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524" name="Google Shape;524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29861" y="4174616"/>
            <a:ext cx="924170" cy="11222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9" name="Google Shape;529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8154" y="1701063"/>
            <a:ext cx="5801133" cy="4438216"/>
          </a:xfrm>
          <a:prstGeom prst="rect">
            <a:avLst/>
          </a:prstGeom>
          <a:noFill/>
          <a:ln>
            <a:noFill/>
          </a:ln>
        </p:spPr>
      </p:pic>
      <p:sp>
        <p:nvSpPr>
          <p:cNvPr id="530" name="Google Shape;530;p13"/>
          <p:cNvSpPr txBox="1"/>
          <p:nvPr/>
        </p:nvSpPr>
        <p:spPr>
          <a:xfrm>
            <a:off x="514483" y="873896"/>
            <a:ext cx="5319004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8000" spcFirstLastPara="1" rIns="2400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E3A260"/>
                </a:solidFill>
                <a:latin typeface="Arial"/>
                <a:ea typeface="Arial"/>
                <a:cs typeface="Arial"/>
                <a:sym typeface="Arial"/>
              </a:rPr>
              <a:t>We Create Professional Presentation Designed</a:t>
            </a:r>
            <a:endParaRPr sz="3600">
              <a:solidFill>
                <a:srgbClr val="E3A2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1" name="Google Shape;531;p13"/>
          <p:cNvSpPr/>
          <p:nvPr/>
        </p:nvSpPr>
        <p:spPr>
          <a:xfrm flipH="1">
            <a:off x="758578" y="5088336"/>
            <a:ext cx="483081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Content Here </a:t>
            </a: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I hope and I believe that this Template will your Time. 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2" name="Google Shape;532;p13"/>
          <p:cNvSpPr/>
          <p:nvPr/>
        </p:nvSpPr>
        <p:spPr>
          <a:xfrm flipH="1">
            <a:off x="758578" y="5464406"/>
            <a:ext cx="483081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Content Here </a:t>
            </a: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I hope and I believe that this Template will your Time. 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3" name="Google Shape;533;p13"/>
          <p:cNvSpPr/>
          <p:nvPr/>
        </p:nvSpPr>
        <p:spPr>
          <a:xfrm flipH="1">
            <a:off x="758578" y="5840478"/>
            <a:ext cx="483081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Content Here </a:t>
            </a: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I hope and I believe that this Template will your Time. 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4" name="Google Shape;534;p13"/>
          <p:cNvSpPr/>
          <p:nvPr/>
        </p:nvSpPr>
        <p:spPr>
          <a:xfrm>
            <a:off x="6496050" y="0"/>
            <a:ext cx="4191000" cy="6858000"/>
          </a:xfrm>
          <a:prstGeom prst="parallelogram">
            <a:avLst>
              <a:gd fmla="val 94773" name="adj"/>
            </a:avLst>
          </a:prstGeom>
          <a:solidFill>
            <a:srgbClr val="5A494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Google Shape;535;p13"/>
          <p:cNvSpPr/>
          <p:nvPr/>
        </p:nvSpPr>
        <p:spPr>
          <a:xfrm>
            <a:off x="7596799" y="0"/>
            <a:ext cx="4191000" cy="6858000"/>
          </a:xfrm>
          <a:prstGeom prst="parallelogram">
            <a:avLst>
              <a:gd fmla="val 95000" name="adj"/>
            </a:avLst>
          </a:prstGeom>
          <a:solidFill>
            <a:srgbClr val="5A494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6" name="Google Shape;536;p13"/>
          <p:cNvSpPr txBox="1"/>
          <p:nvPr/>
        </p:nvSpPr>
        <p:spPr>
          <a:xfrm>
            <a:off x="758578" y="2655054"/>
            <a:ext cx="4165847" cy="21236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spAutoFit/>
          </a:bodyPr>
          <a:lstStyle/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✔"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Easy to change colors, photos and Text. </a:t>
            </a:r>
            <a:endParaRPr/>
          </a:p>
          <a:p>
            <a:pPr indent="-952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✔"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Easy to change colors, photos and Text. </a:t>
            </a:r>
            <a:endParaRPr/>
          </a:p>
          <a:p>
            <a:pPr indent="-952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✔"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Easy to change colors, photos and Text. </a:t>
            </a:r>
            <a:endParaRPr/>
          </a:p>
          <a:p>
            <a:pPr indent="-952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✔"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Easy to change colors, photos and Text. </a:t>
            </a:r>
            <a:endParaRPr/>
          </a:p>
        </p:txBody>
      </p:sp>
      <p:sp>
        <p:nvSpPr>
          <p:cNvPr id="537" name="Google Shape;537;p13"/>
          <p:cNvSpPr/>
          <p:nvPr>
            <p:ph idx="2" type="pic"/>
          </p:nvPr>
        </p:nvSpPr>
        <p:spPr>
          <a:xfrm>
            <a:off x="5610225" y="0"/>
            <a:ext cx="6206149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pic>
        <p:nvPicPr>
          <p:cNvPr id="538" name="Google Shape;538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945251" y="5602905"/>
            <a:ext cx="1060122" cy="10573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14"/>
          <p:cNvSpPr/>
          <p:nvPr/>
        </p:nvSpPr>
        <p:spPr>
          <a:xfrm>
            <a:off x="6800850" y="3019425"/>
            <a:ext cx="5391150" cy="3638550"/>
          </a:xfrm>
          <a:prstGeom prst="rect">
            <a:avLst/>
          </a:prstGeom>
          <a:solidFill>
            <a:srgbClr val="E3A260">
              <a:alpha val="6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44" name="Google Shape;544;p14"/>
          <p:cNvGrpSpPr/>
          <p:nvPr/>
        </p:nvGrpSpPr>
        <p:grpSpPr>
          <a:xfrm>
            <a:off x="7318150" y="3950036"/>
            <a:ext cx="4346312" cy="2494180"/>
            <a:chOff x="546760" y="2061666"/>
            <a:chExt cx="5152102" cy="2494180"/>
          </a:xfrm>
        </p:grpSpPr>
        <p:sp>
          <p:nvSpPr>
            <p:cNvPr id="545" name="Google Shape;545;p14"/>
            <p:cNvSpPr txBox="1"/>
            <p:nvPr/>
          </p:nvSpPr>
          <p:spPr>
            <a:xfrm>
              <a:off x="546760" y="3170851"/>
              <a:ext cx="5152102" cy="13849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Example Text : Get a modern PowerPoint  Presentation that is beautifully designed. I hope and I believe that this Template will your Time, Money and Reputation. 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I hope and I believe that this Template will your Time.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14"/>
            <p:cNvSpPr txBox="1"/>
            <p:nvPr/>
          </p:nvSpPr>
          <p:spPr>
            <a:xfrm>
              <a:off x="546760" y="2061666"/>
              <a:ext cx="3312368" cy="10772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Power Presentation</a:t>
              </a:r>
              <a:endParaRPr b="1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7" name="Google Shape;547;p14"/>
          <p:cNvSpPr txBox="1"/>
          <p:nvPr/>
        </p:nvSpPr>
        <p:spPr>
          <a:xfrm>
            <a:off x="7318150" y="3242150"/>
            <a:ext cx="3017129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$3,800,000</a:t>
            </a:r>
            <a:endParaRPr b="1" sz="4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48" name="Google Shape;548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06501" y="181411"/>
            <a:ext cx="904864" cy="1103691"/>
          </a:xfrm>
          <a:prstGeom prst="rect">
            <a:avLst/>
          </a:prstGeom>
          <a:noFill/>
          <a:ln>
            <a:noFill/>
          </a:ln>
        </p:spPr>
      </p:pic>
      <p:pic>
        <p:nvPicPr>
          <p:cNvPr id="549" name="Google Shape;549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7388" y="1599186"/>
            <a:ext cx="5615924" cy="50587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C2C2C"/>
        </a:solidFill>
      </p:bgPr>
    </p:bg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15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5A494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5" name="Google Shape;555;p15"/>
          <p:cNvSpPr/>
          <p:nvPr/>
        </p:nvSpPr>
        <p:spPr>
          <a:xfrm>
            <a:off x="2" y="0"/>
            <a:ext cx="6090488" cy="6858000"/>
          </a:xfrm>
          <a:prstGeom prst="rect">
            <a:avLst/>
          </a:prstGeom>
          <a:solidFill>
            <a:srgbClr val="E3A26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Google Shape;556;p15"/>
          <p:cNvSpPr txBox="1"/>
          <p:nvPr>
            <p:ph idx="1" type="body"/>
          </p:nvPr>
        </p:nvSpPr>
        <p:spPr>
          <a:xfrm>
            <a:off x="333440" y="888548"/>
            <a:ext cx="11573197" cy="8402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757"/>
              </a:buClr>
              <a:buSzPts val="5400"/>
              <a:buFont typeface="Arial"/>
              <a:buNone/>
            </a:pPr>
            <a:r>
              <a:rPr lang="en-US">
                <a:solidFill>
                  <a:srgbClr val="595757"/>
                </a:solidFill>
              </a:rPr>
              <a:t>Infograp</a:t>
            </a:r>
            <a:r>
              <a:rPr lang="en-US">
                <a:solidFill>
                  <a:srgbClr val="E3A260"/>
                </a:solidFill>
              </a:rPr>
              <a:t>hic Style</a:t>
            </a:r>
            <a:endParaRPr/>
          </a:p>
        </p:txBody>
      </p:sp>
      <p:grpSp>
        <p:nvGrpSpPr>
          <p:cNvPr id="557" name="Google Shape;557;p15"/>
          <p:cNvGrpSpPr/>
          <p:nvPr/>
        </p:nvGrpSpPr>
        <p:grpSpPr>
          <a:xfrm>
            <a:off x="3757705" y="1555981"/>
            <a:ext cx="4676590" cy="4813077"/>
            <a:chOff x="2585991" y="2445792"/>
            <a:chExt cx="2830016" cy="2912612"/>
          </a:xfrm>
        </p:grpSpPr>
        <p:sp>
          <p:nvSpPr>
            <p:cNvPr id="558" name="Google Shape;558;p15"/>
            <p:cNvSpPr/>
            <p:nvPr/>
          </p:nvSpPr>
          <p:spPr>
            <a:xfrm>
              <a:off x="2585991" y="2445792"/>
              <a:ext cx="2830016" cy="2830016"/>
            </a:xfrm>
            <a:prstGeom prst="blockArc">
              <a:avLst>
                <a:gd fmla="val 5749470" name="adj1"/>
                <a:gd fmla="val 16195660" name="adj2"/>
                <a:gd fmla="val 4704" name="adj3"/>
              </a:avLst>
            </a:prstGeom>
            <a:solidFill>
              <a:srgbClr val="5A494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15"/>
            <p:cNvSpPr/>
            <p:nvPr/>
          </p:nvSpPr>
          <p:spPr>
            <a:xfrm rot="5400000">
              <a:off x="3761449" y="5104467"/>
              <a:ext cx="309057" cy="198816"/>
            </a:xfrm>
            <a:prstGeom prst="triangle">
              <a:avLst>
                <a:gd fmla="val 50000" name="adj"/>
              </a:avLst>
            </a:prstGeom>
            <a:solidFill>
              <a:srgbClr val="5A494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0" name="Google Shape;560;p15"/>
          <p:cNvGrpSpPr/>
          <p:nvPr/>
        </p:nvGrpSpPr>
        <p:grpSpPr>
          <a:xfrm rot="10800000">
            <a:off x="3757705" y="1403265"/>
            <a:ext cx="4676590" cy="4813077"/>
            <a:chOff x="2585991" y="2445792"/>
            <a:chExt cx="2830016" cy="2912612"/>
          </a:xfrm>
        </p:grpSpPr>
        <p:sp>
          <p:nvSpPr>
            <p:cNvPr id="561" name="Google Shape;561;p15"/>
            <p:cNvSpPr/>
            <p:nvPr/>
          </p:nvSpPr>
          <p:spPr>
            <a:xfrm>
              <a:off x="2585991" y="2445792"/>
              <a:ext cx="2830016" cy="2830016"/>
            </a:xfrm>
            <a:prstGeom prst="blockArc">
              <a:avLst>
                <a:gd fmla="val 5749470" name="adj1"/>
                <a:gd fmla="val 16195660" name="adj2"/>
                <a:gd fmla="val 4704" name="adj3"/>
              </a:avLst>
            </a:prstGeom>
            <a:solidFill>
              <a:srgbClr val="E3A26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15"/>
            <p:cNvSpPr/>
            <p:nvPr/>
          </p:nvSpPr>
          <p:spPr>
            <a:xfrm rot="5400000">
              <a:off x="3761449" y="5104467"/>
              <a:ext cx="309057" cy="198816"/>
            </a:xfrm>
            <a:prstGeom prst="triangle">
              <a:avLst>
                <a:gd fmla="val 50000" name="adj"/>
              </a:avLst>
            </a:prstGeom>
            <a:solidFill>
              <a:srgbClr val="E3A26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3" name="Google Shape;563;p15"/>
          <p:cNvGrpSpPr/>
          <p:nvPr/>
        </p:nvGrpSpPr>
        <p:grpSpPr>
          <a:xfrm>
            <a:off x="586210" y="4101067"/>
            <a:ext cx="2102633" cy="678649"/>
            <a:chOff x="3233964" y="1954419"/>
            <a:chExt cx="1410044" cy="678649"/>
          </a:xfrm>
        </p:grpSpPr>
        <p:sp>
          <p:nvSpPr>
            <p:cNvPr id="564" name="Google Shape;564;p15"/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Add Text</a:t>
              </a:r>
              <a:endPara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15"/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Easy to change colors, photos and Text.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6" name="Google Shape;566;p15"/>
          <p:cNvGrpSpPr/>
          <p:nvPr/>
        </p:nvGrpSpPr>
        <p:grpSpPr>
          <a:xfrm>
            <a:off x="9520958" y="4101067"/>
            <a:ext cx="2084832" cy="678649"/>
            <a:chOff x="3233964" y="1954419"/>
            <a:chExt cx="1410044" cy="678649"/>
          </a:xfrm>
        </p:grpSpPr>
        <p:sp>
          <p:nvSpPr>
            <p:cNvPr id="567" name="Google Shape;567;p15"/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Add Text</a:t>
              </a:r>
              <a:endPara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15"/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Easy to change colors, photos and Text.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9" name="Google Shape;569;p15"/>
          <p:cNvGrpSpPr/>
          <p:nvPr/>
        </p:nvGrpSpPr>
        <p:grpSpPr>
          <a:xfrm>
            <a:off x="586210" y="4886787"/>
            <a:ext cx="2102633" cy="678649"/>
            <a:chOff x="3233964" y="1954419"/>
            <a:chExt cx="1410044" cy="678649"/>
          </a:xfrm>
        </p:grpSpPr>
        <p:sp>
          <p:nvSpPr>
            <p:cNvPr id="570" name="Google Shape;570;p15"/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Add Text</a:t>
              </a:r>
              <a:endPara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15"/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Easy to change colors, photos and Text.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72" name="Google Shape;572;p15"/>
          <p:cNvGrpSpPr/>
          <p:nvPr/>
        </p:nvGrpSpPr>
        <p:grpSpPr>
          <a:xfrm>
            <a:off x="9520958" y="4886787"/>
            <a:ext cx="2084832" cy="678649"/>
            <a:chOff x="3233964" y="1954419"/>
            <a:chExt cx="1410044" cy="678649"/>
          </a:xfrm>
        </p:grpSpPr>
        <p:sp>
          <p:nvSpPr>
            <p:cNvPr id="573" name="Google Shape;573;p15"/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Add Text</a:t>
              </a:r>
              <a:endPara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15"/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Easy to change colors, photos and Text.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75" name="Google Shape;575;p15"/>
          <p:cNvGrpSpPr/>
          <p:nvPr/>
        </p:nvGrpSpPr>
        <p:grpSpPr>
          <a:xfrm>
            <a:off x="586210" y="5672505"/>
            <a:ext cx="2102633" cy="678649"/>
            <a:chOff x="3233964" y="1954419"/>
            <a:chExt cx="1410044" cy="678649"/>
          </a:xfrm>
        </p:grpSpPr>
        <p:sp>
          <p:nvSpPr>
            <p:cNvPr id="576" name="Google Shape;576;p15"/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Add Text</a:t>
              </a:r>
              <a:endPara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15"/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Easy to change colors, photos and Text.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78" name="Google Shape;578;p15"/>
          <p:cNvGrpSpPr/>
          <p:nvPr/>
        </p:nvGrpSpPr>
        <p:grpSpPr>
          <a:xfrm>
            <a:off x="9520958" y="5672505"/>
            <a:ext cx="2084832" cy="678649"/>
            <a:chOff x="3233964" y="1954419"/>
            <a:chExt cx="1410044" cy="678649"/>
          </a:xfrm>
        </p:grpSpPr>
        <p:sp>
          <p:nvSpPr>
            <p:cNvPr id="579" name="Google Shape;579;p15"/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Add Text</a:t>
              </a:r>
              <a:endPara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15"/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Easy to change colors, photos and Text.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81" name="Google Shape;581;p15"/>
          <p:cNvSpPr/>
          <p:nvPr/>
        </p:nvSpPr>
        <p:spPr>
          <a:xfrm flipH="1">
            <a:off x="2819880" y="5889489"/>
            <a:ext cx="391682" cy="323114"/>
          </a:xfrm>
          <a:custGeom>
            <a:rect b="b" l="l" r="r" t="t"/>
            <a:pathLst>
              <a:path extrusionOk="0" h="2654282" w="3217557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2" name="Google Shape;582;p15"/>
          <p:cNvSpPr/>
          <p:nvPr/>
        </p:nvSpPr>
        <p:spPr>
          <a:xfrm rot="-2794009">
            <a:off x="8945708" y="5877739"/>
            <a:ext cx="376862" cy="372930"/>
          </a:xfrm>
          <a:custGeom>
            <a:rect b="b" l="l" r="r" t="t"/>
            <a:pathLst>
              <a:path extrusionOk="0" h="1788383" w="1807241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3" name="Google Shape;583;p15"/>
          <p:cNvSpPr/>
          <p:nvPr/>
        </p:nvSpPr>
        <p:spPr>
          <a:xfrm rot="9900000">
            <a:off x="8905962" y="5086191"/>
            <a:ext cx="396000" cy="336326"/>
          </a:xfrm>
          <a:custGeom>
            <a:rect b="b" l="l" r="r" t="t"/>
            <a:pathLst>
              <a:path extrusionOk="0" h="2472345" w="2911009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4" name="Google Shape;584;p15"/>
          <p:cNvSpPr/>
          <p:nvPr/>
        </p:nvSpPr>
        <p:spPr>
          <a:xfrm>
            <a:off x="2865166" y="5103771"/>
            <a:ext cx="346396" cy="266079"/>
          </a:xfrm>
          <a:custGeom>
            <a:rect b="b" l="l" r="r" t="t"/>
            <a:pathLst>
              <a:path extrusionOk="0" h="2447912" w="3186824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" name="Google Shape;585;p15"/>
          <p:cNvSpPr/>
          <p:nvPr/>
        </p:nvSpPr>
        <p:spPr>
          <a:xfrm>
            <a:off x="2844778" y="4272066"/>
            <a:ext cx="387172" cy="387172"/>
          </a:xfrm>
          <a:custGeom>
            <a:rect b="b" l="l" r="r" t="t"/>
            <a:pathLst>
              <a:path extrusionOk="0" h="3240000" w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6" name="Google Shape;586;p15"/>
          <p:cNvSpPr/>
          <p:nvPr/>
        </p:nvSpPr>
        <p:spPr>
          <a:xfrm>
            <a:off x="8886050" y="4318051"/>
            <a:ext cx="435826" cy="295205"/>
          </a:xfrm>
          <a:custGeom>
            <a:rect b="b" l="l" r="r" t="t"/>
            <a:pathLst>
              <a:path extrusionOk="0" h="2180445" w="3219104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87" name="Google Shape;587;p15"/>
          <p:cNvGrpSpPr/>
          <p:nvPr/>
        </p:nvGrpSpPr>
        <p:grpSpPr>
          <a:xfrm>
            <a:off x="829568" y="1566281"/>
            <a:ext cx="2734154" cy="2022191"/>
            <a:chOff x="829568" y="1566281"/>
            <a:chExt cx="2734154" cy="2022191"/>
          </a:xfrm>
        </p:grpSpPr>
        <p:sp>
          <p:nvSpPr>
            <p:cNvPr id="588" name="Google Shape;588;p15"/>
            <p:cNvSpPr/>
            <p:nvPr/>
          </p:nvSpPr>
          <p:spPr>
            <a:xfrm rot="-5400000">
              <a:off x="2608811" y="2753216"/>
              <a:ext cx="859106" cy="811405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89" name="Google Shape;589;p15"/>
            <p:cNvGrpSpPr/>
            <p:nvPr/>
          </p:nvGrpSpPr>
          <p:grpSpPr>
            <a:xfrm>
              <a:off x="829568" y="1566281"/>
              <a:ext cx="2734154" cy="1068786"/>
              <a:chOff x="270023" y="1671304"/>
              <a:chExt cx="2279585" cy="1079474"/>
            </a:xfrm>
          </p:grpSpPr>
          <p:sp>
            <p:nvSpPr>
              <p:cNvPr id="590" name="Google Shape;590;p15"/>
              <p:cNvSpPr txBox="1"/>
              <p:nvPr/>
            </p:nvSpPr>
            <p:spPr>
              <a:xfrm>
                <a:off x="270024" y="1911471"/>
                <a:ext cx="2279584" cy="8393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You can simply impress your audience and add a unique zing and appeal to your Presentations. Easy to change colors, photos and Text. </a:t>
                </a:r>
                <a:endParaRPr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1" name="Google Shape;591;p15"/>
              <p:cNvSpPr txBox="1"/>
              <p:nvPr/>
            </p:nvSpPr>
            <p:spPr>
              <a:xfrm>
                <a:off x="270023" y="1671304"/>
                <a:ext cx="2279584" cy="31085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Add Title</a:t>
                </a:r>
                <a:endParaRPr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92" name="Google Shape;592;p15"/>
          <p:cNvGrpSpPr/>
          <p:nvPr/>
        </p:nvGrpSpPr>
        <p:grpSpPr>
          <a:xfrm flipH="1">
            <a:off x="8639716" y="1566281"/>
            <a:ext cx="2734154" cy="2022191"/>
            <a:chOff x="981968" y="1718681"/>
            <a:chExt cx="2734154" cy="2022190"/>
          </a:xfrm>
        </p:grpSpPr>
        <p:sp>
          <p:nvSpPr>
            <p:cNvPr id="593" name="Google Shape;593;p15"/>
            <p:cNvSpPr/>
            <p:nvPr/>
          </p:nvSpPr>
          <p:spPr>
            <a:xfrm rot="5400000">
              <a:off x="2761211" y="2905616"/>
              <a:ext cx="859106" cy="811405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94" name="Google Shape;594;p15"/>
            <p:cNvGrpSpPr/>
            <p:nvPr/>
          </p:nvGrpSpPr>
          <p:grpSpPr>
            <a:xfrm>
              <a:off x="981968" y="1718681"/>
              <a:ext cx="2734154" cy="1068786"/>
              <a:chOff x="270023" y="1671304"/>
              <a:chExt cx="2279585" cy="1079474"/>
            </a:xfrm>
          </p:grpSpPr>
          <p:sp>
            <p:nvSpPr>
              <p:cNvPr id="595" name="Google Shape;595;p15"/>
              <p:cNvSpPr txBox="1"/>
              <p:nvPr/>
            </p:nvSpPr>
            <p:spPr>
              <a:xfrm>
                <a:off x="270024" y="1911471"/>
                <a:ext cx="2279584" cy="8393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You can simply impress your audience and add a unique zing and appeal to your Presentations. Easy to change colors, photos and Text. </a:t>
                </a:r>
                <a:endParaRPr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6" name="Google Shape;596;p15"/>
              <p:cNvSpPr txBox="1"/>
              <p:nvPr/>
            </p:nvSpPr>
            <p:spPr>
              <a:xfrm>
                <a:off x="270023" y="1671304"/>
                <a:ext cx="2279584" cy="31085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Add Title</a:t>
                </a:r>
                <a:endParaRPr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97" name="Google Shape;597;p15"/>
          <p:cNvGrpSpPr/>
          <p:nvPr/>
        </p:nvGrpSpPr>
        <p:grpSpPr>
          <a:xfrm>
            <a:off x="4443411" y="2593827"/>
            <a:ext cx="3586172" cy="2216024"/>
            <a:chOff x="581026" y="93663"/>
            <a:chExt cx="1292225" cy="798512"/>
          </a:xfrm>
        </p:grpSpPr>
        <p:sp>
          <p:nvSpPr>
            <p:cNvPr id="598" name="Google Shape;598;p15"/>
            <p:cNvSpPr/>
            <p:nvPr/>
          </p:nvSpPr>
          <p:spPr>
            <a:xfrm>
              <a:off x="1077913" y="419100"/>
              <a:ext cx="795338" cy="468312"/>
            </a:xfrm>
            <a:custGeom>
              <a:rect b="b" l="l" r="r" t="t"/>
              <a:pathLst>
                <a:path extrusionOk="0" h="401" w="683">
                  <a:moveTo>
                    <a:pt x="31" y="392"/>
                  </a:moveTo>
                  <a:cubicBezTo>
                    <a:pt x="41" y="371"/>
                    <a:pt x="35" y="352"/>
                    <a:pt x="24" y="334"/>
                  </a:cubicBezTo>
                  <a:cubicBezTo>
                    <a:pt x="22" y="330"/>
                    <a:pt x="20" y="326"/>
                    <a:pt x="17" y="323"/>
                  </a:cubicBezTo>
                  <a:cubicBezTo>
                    <a:pt x="0" y="302"/>
                    <a:pt x="0" y="279"/>
                    <a:pt x="9" y="255"/>
                  </a:cubicBezTo>
                  <a:cubicBezTo>
                    <a:pt x="12" y="249"/>
                    <a:pt x="15" y="243"/>
                    <a:pt x="18" y="236"/>
                  </a:cubicBezTo>
                  <a:cubicBezTo>
                    <a:pt x="20" y="228"/>
                    <a:pt x="25" y="225"/>
                    <a:pt x="33" y="223"/>
                  </a:cubicBezTo>
                  <a:cubicBezTo>
                    <a:pt x="42" y="222"/>
                    <a:pt x="51" y="220"/>
                    <a:pt x="56" y="210"/>
                  </a:cubicBezTo>
                  <a:cubicBezTo>
                    <a:pt x="57" y="207"/>
                    <a:pt x="65" y="206"/>
                    <a:pt x="69" y="207"/>
                  </a:cubicBezTo>
                  <a:cubicBezTo>
                    <a:pt x="79" y="210"/>
                    <a:pt x="88" y="214"/>
                    <a:pt x="97" y="217"/>
                  </a:cubicBezTo>
                  <a:cubicBezTo>
                    <a:pt x="97" y="217"/>
                    <a:pt x="98" y="217"/>
                    <a:pt x="98" y="216"/>
                  </a:cubicBezTo>
                  <a:cubicBezTo>
                    <a:pt x="104" y="201"/>
                    <a:pt x="117" y="192"/>
                    <a:pt x="131" y="183"/>
                  </a:cubicBezTo>
                  <a:cubicBezTo>
                    <a:pt x="137" y="179"/>
                    <a:pt x="142" y="174"/>
                    <a:pt x="145" y="167"/>
                  </a:cubicBezTo>
                  <a:cubicBezTo>
                    <a:pt x="153" y="144"/>
                    <a:pt x="162" y="121"/>
                    <a:pt x="171" y="99"/>
                  </a:cubicBezTo>
                  <a:cubicBezTo>
                    <a:pt x="175" y="87"/>
                    <a:pt x="183" y="79"/>
                    <a:pt x="194" y="74"/>
                  </a:cubicBezTo>
                  <a:cubicBezTo>
                    <a:pt x="248" y="47"/>
                    <a:pt x="303" y="26"/>
                    <a:pt x="361" y="14"/>
                  </a:cubicBezTo>
                  <a:cubicBezTo>
                    <a:pt x="383" y="9"/>
                    <a:pt x="406" y="6"/>
                    <a:pt x="428" y="3"/>
                  </a:cubicBezTo>
                  <a:cubicBezTo>
                    <a:pt x="449" y="0"/>
                    <a:pt x="467" y="8"/>
                    <a:pt x="480" y="25"/>
                  </a:cubicBezTo>
                  <a:cubicBezTo>
                    <a:pt x="488" y="35"/>
                    <a:pt x="497" y="46"/>
                    <a:pt x="505" y="57"/>
                  </a:cubicBezTo>
                  <a:cubicBezTo>
                    <a:pt x="514" y="69"/>
                    <a:pt x="525" y="74"/>
                    <a:pt x="541" y="73"/>
                  </a:cubicBezTo>
                  <a:cubicBezTo>
                    <a:pt x="562" y="71"/>
                    <a:pt x="584" y="70"/>
                    <a:pt x="606" y="70"/>
                  </a:cubicBezTo>
                  <a:cubicBezTo>
                    <a:pt x="626" y="69"/>
                    <a:pt x="632" y="74"/>
                    <a:pt x="638" y="92"/>
                  </a:cubicBezTo>
                  <a:cubicBezTo>
                    <a:pt x="644" y="110"/>
                    <a:pt x="649" y="128"/>
                    <a:pt x="655" y="145"/>
                  </a:cubicBezTo>
                  <a:cubicBezTo>
                    <a:pt x="656" y="145"/>
                    <a:pt x="658" y="145"/>
                    <a:pt x="659" y="145"/>
                  </a:cubicBezTo>
                  <a:cubicBezTo>
                    <a:pt x="667" y="144"/>
                    <a:pt x="672" y="147"/>
                    <a:pt x="674" y="155"/>
                  </a:cubicBezTo>
                  <a:cubicBezTo>
                    <a:pt x="677" y="167"/>
                    <a:pt x="679" y="179"/>
                    <a:pt x="681" y="191"/>
                  </a:cubicBezTo>
                  <a:cubicBezTo>
                    <a:pt x="683" y="201"/>
                    <a:pt x="679" y="207"/>
                    <a:pt x="669" y="211"/>
                  </a:cubicBezTo>
                  <a:cubicBezTo>
                    <a:pt x="655" y="216"/>
                    <a:pt x="641" y="220"/>
                    <a:pt x="626" y="225"/>
                  </a:cubicBezTo>
                  <a:cubicBezTo>
                    <a:pt x="624" y="217"/>
                    <a:pt x="623" y="211"/>
                    <a:pt x="621" y="205"/>
                  </a:cubicBezTo>
                  <a:cubicBezTo>
                    <a:pt x="619" y="216"/>
                    <a:pt x="618" y="227"/>
                    <a:pt x="614" y="238"/>
                  </a:cubicBezTo>
                  <a:cubicBezTo>
                    <a:pt x="605" y="265"/>
                    <a:pt x="584" y="280"/>
                    <a:pt x="556" y="285"/>
                  </a:cubicBezTo>
                  <a:cubicBezTo>
                    <a:pt x="540" y="288"/>
                    <a:pt x="526" y="282"/>
                    <a:pt x="513" y="271"/>
                  </a:cubicBezTo>
                  <a:cubicBezTo>
                    <a:pt x="488" y="249"/>
                    <a:pt x="481" y="218"/>
                    <a:pt x="494" y="186"/>
                  </a:cubicBezTo>
                  <a:cubicBezTo>
                    <a:pt x="496" y="182"/>
                    <a:pt x="498" y="178"/>
                    <a:pt x="499" y="174"/>
                  </a:cubicBezTo>
                  <a:cubicBezTo>
                    <a:pt x="487" y="180"/>
                    <a:pt x="478" y="199"/>
                    <a:pt x="478" y="216"/>
                  </a:cubicBezTo>
                  <a:cubicBezTo>
                    <a:pt x="478" y="233"/>
                    <a:pt x="484" y="248"/>
                    <a:pt x="491" y="264"/>
                  </a:cubicBezTo>
                  <a:cubicBezTo>
                    <a:pt x="403" y="290"/>
                    <a:pt x="315" y="316"/>
                    <a:pt x="227" y="342"/>
                  </a:cubicBezTo>
                  <a:cubicBezTo>
                    <a:pt x="223" y="328"/>
                    <a:pt x="219" y="314"/>
                    <a:pt x="215" y="301"/>
                  </a:cubicBezTo>
                  <a:cubicBezTo>
                    <a:pt x="214" y="301"/>
                    <a:pt x="213" y="301"/>
                    <a:pt x="212" y="301"/>
                  </a:cubicBezTo>
                  <a:cubicBezTo>
                    <a:pt x="213" y="304"/>
                    <a:pt x="213" y="307"/>
                    <a:pt x="213" y="309"/>
                  </a:cubicBezTo>
                  <a:cubicBezTo>
                    <a:pt x="221" y="344"/>
                    <a:pt x="209" y="373"/>
                    <a:pt x="181" y="394"/>
                  </a:cubicBezTo>
                  <a:cubicBezTo>
                    <a:pt x="179" y="396"/>
                    <a:pt x="177" y="397"/>
                    <a:pt x="175" y="397"/>
                  </a:cubicBezTo>
                  <a:cubicBezTo>
                    <a:pt x="158" y="399"/>
                    <a:pt x="141" y="400"/>
                    <a:pt x="124" y="401"/>
                  </a:cubicBezTo>
                  <a:cubicBezTo>
                    <a:pt x="124" y="398"/>
                    <a:pt x="123" y="396"/>
                    <a:pt x="123" y="395"/>
                  </a:cubicBezTo>
                  <a:cubicBezTo>
                    <a:pt x="119" y="392"/>
                    <a:pt x="115" y="390"/>
                    <a:pt x="112" y="387"/>
                  </a:cubicBezTo>
                  <a:cubicBezTo>
                    <a:pt x="91" y="368"/>
                    <a:pt x="83" y="345"/>
                    <a:pt x="86" y="318"/>
                  </a:cubicBezTo>
                  <a:cubicBezTo>
                    <a:pt x="86" y="314"/>
                    <a:pt x="87" y="311"/>
                    <a:pt x="87" y="308"/>
                  </a:cubicBezTo>
                  <a:cubicBezTo>
                    <a:pt x="87" y="307"/>
                    <a:pt x="87" y="307"/>
                    <a:pt x="86" y="307"/>
                  </a:cubicBezTo>
                  <a:cubicBezTo>
                    <a:pt x="72" y="332"/>
                    <a:pt x="78" y="356"/>
                    <a:pt x="91" y="381"/>
                  </a:cubicBezTo>
                  <a:cubicBezTo>
                    <a:pt x="72" y="387"/>
                    <a:pt x="53" y="396"/>
                    <a:pt x="31" y="392"/>
                  </a:cubicBezTo>
                  <a:close/>
                  <a:moveTo>
                    <a:pt x="289" y="66"/>
                  </a:moveTo>
                  <a:cubicBezTo>
                    <a:pt x="289" y="66"/>
                    <a:pt x="288" y="66"/>
                    <a:pt x="286" y="67"/>
                  </a:cubicBezTo>
                  <a:cubicBezTo>
                    <a:pt x="263" y="76"/>
                    <a:pt x="239" y="84"/>
                    <a:pt x="216" y="94"/>
                  </a:cubicBezTo>
                  <a:cubicBezTo>
                    <a:pt x="210" y="96"/>
                    <a:pt x="203" y="102"/>
                    <a:pt x="200" y="108"/>
                  </a:cubicBezTo>
                  <a:cubicBezTo>
                    <a:pt x="188" y="132"/>
                    <a:pt x="177" y="157"/>
                    <a:pt x="166" y="182"/>
                  </a:cubicBezTo>
                  <a:cubicBezTo>
                    <a:pt x="165" y="185"/>
                    <a:pt x="166" y="189"/>
                    <a:pt x="167" y="191"/>
                  </a:cubicBezTo>
                  <a:cubicBezTo>
                    <a:pt x="169" y="193"/>
                    <a:pt x="173" y="193"/>
                    <a:pt x="176" y="193"/>
                  </a:cubicBezTo>
                  <a:cubicBezTo>
                    <a:pt x="189" y="189"/>
                    <a:pt x="202" y="186"/>
                    <a:pt x="216" y="182"/>
                  </a:cubicBezTo>
                  <a:cubicBezTo>
                    <a:pt x="231" y="177"/>
                    <a:pt x="244" y="170"/>
                    <a:pt x="253" y="157"/>
                  </a:cubicBezTo>
                  <a:cubicBezTo>
                    <a:pt x="261" y="146"/>
                    <a:pt x="269" y="146"/>
                    <a:pt x="280" y="153"/>
                  </a:cubicBezTo>
                  <a:cubicBezTo>
                    <a:pt x="283" y="155"/>
                    <a:pt x="287" y="157"/>
                    <a:pt x="291" y="157"/>
                  </a:cubicBezTo>
                  <a:cubicBezTo>
                    <a:pt x="297" y="156"/>
                    <a:pt x="304" y="154"/>
                    <a:pt x="310" y="152"/>
                  </a:cubicBezTo>
                  <a:cubicBezTo>
                    <a:pt x="318" y="150"/>
                    <a:pt x="323" y="141"/>
                    <a:pt x="321" y="136"/>
                  </a:cubicBezTo>
                  <a:cubicBezTo>
                    <a:pt x="315" y="115"/>
                    <a:pt x="308" y="95"/>
                    <a:pt x="302" y="74"/>
                  </a:cubicBezTo>
                  <a:cubicBezTo>
                    <a:pt x="300" y="68"/>
                    <a:pt x="296" y="67"/>
                    <a:pt x="289" y="66"/>
                  </a:cubicBezTo>
                  <a:close/>
                  <a:moveTo>
                    <a:pt x="471" y="96"/>
                  </a:moveTo>
                  <a:cubicBezTo>
                    <a:pt x="470" y="95"/>
                    <a:pt x="470" y="92"/>
                    <a:pt x="468" y="90"/>
                  </a:cubicBezTo>
                  <a:cubicBezTo>
                    <a:pt x="457" y="76"/>
                    <a:pt x="447" y="61"/>
                    <a:pt x="434" y="48"/>
                  </a:cubicBezTo>
                  <a:cubicBezTo>
                    <a:pt x="425" y="38"/>
                    <a:pt x="413" y="32"/>
                    <a:pt x="398" y="37"/>
                  </a:cubicBezTo>
                  <a:cubicBezTo>
                    <a:pt x="377" y="43"/>
                    <a:pt x="355" y="47"/>
                    <a:pt x="334" y="52"/>
                  </a:cubicBezTo>
                  <a:cubicBezTo>
                    <a:pt x="325" y="54"/>
                    <a:pt x="321" y="58"/>
                    <a:pt x="323" y="65"/>
                  </a:cubicBezTo>
                  <a:cubicBezTo>
                    <a:pt x="330" y="86"/>
                    <a:pt x="336" y="108"/>
                    <a:pt x="343" y="130"/>
                  </a:cubicBezTo>
                  <a:cubicBezTo>
                    <a:pt x="345" y="138"/>
                    <a:pt x="352" y="141"/>
                    <a:pt x="360" y="139"/>
                  </a:cubicBezTo>
                  <a:cubicBezTo>
                    <a:pt x="374" y="135"/>
                    <a:pt x="387" y="131"/>
                    <a:pt x="401" y="127"/>
                  </a:cubicBezTo>
                  <a:cubicBezTo>
                    <a:pt x="421" y="121"/>
                    <a:pt x="440" y="115"/>
                    <a:pt x="460" y="109"/>
                  </a:cubicBezTo>
                  <a:cubicBezTo>
                    <a:pt x="466" y="107"/>
                    <a:pt x="471" y="104"/>
                    <a:pt x="471" y="96"/>
                  </a:cubicBezTo>
                  <a:close/>
                  <a:moveTo>
                    <a:pt x="180" y="330"/>
                  </a:moveTo>
                  <a:cubicBezTo>
                    <a:pt x="180" y="312"/>
                    <a:pt x="167" y="298"/>
                    <a:pt x="151" y="298"/>
                  </a:cubicBezTo>
                  <a:cubicBezTo>
                    <a:pt x="135" y="298"/>
                    <a:pt x="121" y="312"/>
                    <a:pt x="121" y="330"/>
                  </a:cubicBezTo>
                  <a:cubicBezTo>
                    <a:pt x="122" y="347"/>
                    <a:pt x="135" y="362"/>
                    <a:pt x="151" y="362"/>
                  </a:cubicBezTo>
                  <a:cubicBezTo>
                    <a:pt x="166" y="362"/>
                    <a:pt x="180" y="347"/>
                    <a:pt x="180" y="330"/>
                  </a:cubicBezTo>
                  <a:close/>
                  <a:moveTo>
                    <a:pt x="582" y="212"/>
                  </a:moveTo>
                  <a:cubicBezTo>
                    <a:pt x="582" y="195"/>
                    <a:pt x="569" y="182"/>
                    <a:pt x="554" y="182"/>
                  </a:cubicBezTo>
                  <a:cubicBezTo>
                    <a:pt x="538" y="182"/>
                    <a:pt x="524" y="197"/>
                    <a:pt x="524" y="214"/>
                  </a:cubicBezTo>
                  <a:cubicBezTo>
                    <a:pt x="524" y="232"/>
                    <a:pt x="537" y="245"/>
                    <a:pt x="553" y="245"/>
                  </a:cubicBezTo>
                  <a:cubicBezTo>
                    <a:pt x="569" y="245"/>
                    <a:pt x="582" y="229"/>
                    <a:pt x="582" y="21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15"/>
            <p:cNvSpPr/>
            <p:nvPr/>
          </p:nvSpPr>
          <p:spPr>
            <a:xfrm>
              <a:off x="581026" y="458788"/>
              <a:ext cx="511175" cy="433387"/>
            </a:xfrm>
            <a:custGeom>
              <a:rect b="b" l="l" r="r" t="t"/>
              <a:pathLst>
                <a:path extrusionOk="0" h="371" w="439">
                  <a:moveTo>
                    <a:pt x="382" y="362"/>
                  </a:moveTo>
                  <a:cubicBezTo>
                    <a:pt x="386" y="362"/>
                    <a:pt x="389" y="362"/>
                    <a:pt x="392" y="363"/>
                  </a:cubicBezTo>
                  <a:cubicBezTo>
                    <a:pt x="392" y="365"/>
                    <a:pt x="392" y="367"/>
                    <a:pt x="392" y="370"/>
                  </a:cubicBezTo>
                  <a:cubicBezTo>
                    <a:pt x="360" y="370"/>
                    <a:pt x="328" y="371"/>
                    <a:pt x="295" y="367"/>
                  </a:cubicBezTo>
                  <a:cubicBezTo>
                    <a:pt x="301" y="350"/>
                    <a:pt x="307" y="335"/>
                    <a:pt x="312" y="319"/>
                  </a:cubicBezTo>
                  <a:cubicBezTo>
                    <a:pt x="302" y="318"/>
                    <a:pt x="292" y="316"/>
                    <a:pt x="282" y="315"/>
                  </a:cubicBezTo>
                  <a:cubicBezTo>
                    <a:pt x="226" y="309"/>
                    <a:pt x="170" y="302"/>
                    <a:pt x="114" y="295"/>
                  </a:cubicBezTo>
                  <a:cubicBezTo>
                    <a:pt x="113" y="295"/>
                    <a:pt x="111" y="295"/>
                    <a:pt x="109" y="295"/>
                  </a:cubicBezTo>
                  <a:cubicBezTo>
                    <a:pt x="104" y="293"/>
                    <a:pt x="102" y="296"/>
                    <a:pt x="101" y="301"/>
                  </a:cubicBezTo>
                  <a:cubicBezTo>
                    <a:pt x="100" y="307"/>
                    <a:pt x="99" y="314"/>
                    <a:pt x="98" y="320"/>
                  </a:cubicBezTo>
                  <a:cubicBezTo>
                    <a:pt x="96" y="327"/>
                    <a:pt x="91" y="332"/>
                    <a:pt x="84" y="331"/>
                  </a:cubicBezTo>
                  <a:cubicBezTo>
                    <a:pt x="63" y="329"/>
                    <a:pt x="43" y="327"/>
                    <a:pt x="23" y="325"/>
                  </a:cubicBezTo>
                  <a:cubicBezTo>
                    <a:pt x="16" y="324"/>
                    <a:pt x="16" y="318"/>
                    <a:pt x="16" y="313"/>
                  </a:cubicBezTo>
                  <a:cubicBezTo>
                    <a:pt x="17" y="298"/>
                    <a:pt x="18" y="283"/>
                    <a:pt x="18" y="268"/>
                  </a:cubicBezTo>
                  <a:cubicBezTo>
                    <a:pt x="18" y="222"/>
                    <a:pt x="23" y="176"/>
                    <a:pt x="31" y="130"/>
                  </a:cubicBezTo>
                  <a:cubicBezTo>
                    <a:pt x="32" y="125"/>
                    <a:pt x="31" y="121"/>
                    <a:pt x="25" y="120"/>
                  </a:cubicBezTo>
                  <a:cubicBezTo>
                    <a:pt x="25" y="120"/>
                    <a:pt x="24" y="120"/>
                    <a:pt x="24" y="120"/>
                  </a:cubicBezTo>
                  <a:cubicBezTo>
                    <a:pt x="3" y="112"/>
                    <a:pt x="0" y="104"/>
                    <a:pt x="11" y="84"/>
                  </a:cubicBezTo>
                  <a:cubicBezTo>
                    <a:pt x="13" y="81"/>
                    <a:pt x="18" y="79"/>
                    <a:pt x="22" y="77"/>
                  </a:cubicBezTo>
                  <a:cubicBezTo>
                    <a:pt x="24" y="76"/>
                    <a:pt x="26" y="77"/>
                    <a:pt x="29" y="77"/>
                  </a:cubicBezTo>
                  <a:cubicBezTo>
                    <a:pt x="50" y="81"/>
                    <a:pt x="58" y="75"/>
                    <a:pt x="66" y="55"/>
                  </a:cubicBezTo>
                  <a:cubicBezTo>
                    <a:pt x="71" y="41"/>
                    <a:pt x="78" y="27"/>
                    <a:pt x="85" y="12"/>
                  </a:cubicBezTo>
                  <a:cubicBezTo>
                    <a:pt x="90" y="2"/>
                    <a:pt x="99" y="0"/>
                    <a:pt x="109" y="0"/>
                  </a:cubicBezTo>
                  <a:cubicBezTo>
                    <a:pt x="129" y="1"/>
                    <a:pt x="149" y="0"/>
                    <a:pt x="169" y="1"/>
                  </a:cubicBezTo>
                  <a:cubicBezTo>
                    <a:pt x="239" y="5"/>
                    <a:pt x="308" y="16"/>
                    <a:pt x="376" y="32"/>
                  </a:cubicBezTo>
                  <a:cubicBezTo>
                    <a:pt x="390" y="35"/>
                    <a:pt x="397" y="43"/>
                    <a:pt x="399" y="57"/>
                  </a:cubicBezTo>
                  <a:cubicBezTo>
                    <a:pt x="401" y="74"/>
                    <a:pt x="403" y="91"/>
                    <a:pt x="406" y="107"/>
                  </a:cubicBezTo>
                  <a:cubicBezTo>
                    <a:pt x="409" y="119"/>
                    <a:pt x="414" y="124"/>
                    <a:pt x="426" y="125"/>
                  </a:cubicBezTo>
                  <a:cubicBezTo>
                    <a:pt x="436" y="126"/>
                    <a:pt x="439" y="129"/>
                    <a:pt x="437" y="139"/>
                  </a:cubicBezTo>
                  <a:cubicBezTo>
                    <a:pt x="436" y="150"/>
                    <a:pt x="433" y="159"/>
                    <a:pt x="427" y="168"/>
                  </a:cubicBezTo>
                  <a:cubicBezTo>
                    <a:pt x="422" y="175"/>
                    <a:pt x="420" y="183"/>
                    <a:pt x="418" y="192"/>
                  </a:cubicBezTo>
                  <a:cubicBezTo>
                    <a:pt x="414" y="206"/>
                    <a:pt x="410" y="221"/>
                    <a:pt x="399" y="233"/>
                  </a:cubicBezTo>
                  <a:cubicBezTo>
                    <a:pt x="392" y="241"/>
                    <a:pt x="393" y="251"/>
                    <a:pt x="396" y="262"/>
                  </a:cubicBezTo>
                  <a:cubicBezTo>
                    <a:pt x="399" y="273"/>
                    <a:pt x="402" y="285"/>
                    <a:pt x="404" y="297"/>
                  </a:cubicBezTo>
                  <a:cubicBezTo>
                    <a:pt x="405" y="310"/>
                    <a:pt x="401" y="322"/>
                    <a:pt x="394" y="333"/>
                  </a:cubicBezTo>
                  <a:cubicBezTo>
                    <a:pt x="389" y="342"/>
                    <a:pt x="386" y="352"/>
                    <a:pt x="382" y="362"/>
                  </a:cubicBezTo>
                  <a:close/>
                  <a:moveTo>
                    <a:pt x="376" y="151"/>
                  </a:moveTo>
                  <a:cubicBezTo>
                    <a:pt x="372" y="126"/>
                    <a:pt x="369" y="101"/>
                    <a:pt x="365" y="76"/>
                  </a:cubicBezTo>
                  <a:cubicBezTo>
                    <a:pt x="364" y="72"/>
                    <a:pt x="358" y="68"/>
                    <a:pt x="353" y="66"/>
                  </a:cubicBezTo>
                  <a:cubicBezTo>
                    <a:pt x="350" y="64"/>
                    <a:pt x="346" y="64"/>
                    <a:pt x="342" y="63"/>
                  </a:cubicBezTo>
                  <a:cubicBezTo>
                    <a:pt x="291" y="51"/>
                    <a:pt x="240" y="44"/>
                    <a:pt x="188" y="40"/>
                  </a:cubicBezTo>
                  <a:cubicBezTo>
                    <a:pt x="167" y="39"/>
                    <a:pt x="147" y="39"/>
                    <a:pt x="126" y="38"/>
                  </a:cubicBezTo>
                  <a:cubicBezTo>
                    <a:pt x="117" y="37"/>
                    <a:pt x="111" y="40"/>
                    <a:pt x="108" y="49"/>
                  </a:cubicBezTo>
                  <a:cubicBezTo>
                    <a:pt x="99" y="70"/>
                    <a:pt x="89" y="90"/>
                    <a:pt x="79" y="110"/>
                  </a:cubicBezTo>
                  <a:cubicBezTo>
                    <a:pt x="79" y="112"/>
                    <a:pt x="78" y="114"/>
                    <a:pt x="77" y="116"/>
                  </a:cubicBezTo>
                  <a:cubicBezTo>
                    <a:pt x="103" y="118"/>
                    <a:pt x="127" y="120"/>
                    <a:pt x="152" y="122"/>
                  </a:cubicBezTo>
                  <a:cubicBezTo>
                    <a:pt x="185" y="124"/>
                    <a:pt x="218" y="127"/>
                    <a:pt x="252" y="130"/>
                  </a:cubicBezTo>
                  <a:cubicBezTo>
                    <a:pt x="277" y="133"/>
                    <a:pt x="302" y="136"/>
                    <a:pt x="327" y="131"/>
                  </a:cubicBezTo>
                  <a:cubicBezTo>
                    <a:pt x="335" y="129"/>
                    <a:pt x="344" y="132"/>
                    <a:pt x="349" y="138"/>
                  </a:cubicBezTo>
                  <a:cubicBezTo>
                    <a:pt x="356" y="147"/>
                    <a:pt x="364" y="150"/>
                    <a:pt x="376" y="151"/>
                  </a:cubicBezTo>
                  <a:close/>
                  <a:moveTo>
                    <a:pt x="94" y="215"/>
                  </a:moveTo>
                  <a:cubicBezTo>
                    <a:pt x="110" y="215"/>
                    <a:pt x="123" y="201"/>
                    <a:pt x="123" y="186"/>
                  </a:cubicBezTo>
                  <a:cubicBezTo>
                    <a:pt x="123" y="171"/>
                    <a:pt x="109" y="158"/>
                    <a:pt x="94" y="158"/>
                  </a:cubicBezTo>
                  <a:cubicBezTo>
                    <a:pt x="78" y="158"/>
                    <a:pt x="65" y="171"/>
                    <a:pt x="65" y="187"/>
                  </a:cubicBezTo>
                  <a:cubicBezTo>
                    <a:pt x="65" y="203"/>
                    <a:pt x="78" y="215"/>
                    <a:pt x="94" y="215"/>
                  </a:cubicBezTo>
                  <a:close/>
                  <a:moveTo>
                    <a:pt x="372" y="217"/>
                  </a:moveTo>
                  <a:cubicBezTo>
                    <a:pt x="372" y="200"/>
                    <a:pt x="362" y="188"/>
                    <a:pt x="348" y="188"/>
                  </a:cubicBezTo>
                  <a:cubicBezTo>
                    <a:pt x="333" y="187"/>
                    <a:pt x="319" y="201"/>
                    <a:pt x="319" y="216"/>
                  </a:cubicBezTo>
                  <a:cubicBezTo>
                    <a:pt x="319" y="232"/>
                    <a:pt x="332" y="245"/>
                    <a:pt x="348" y="245"/>
                  </a:cubicBezTo>
                  <a:cubicBezTo>
                    <a:pt x="363" y="246"/>
                    <a:pt x="372" y="236"/>
                    <a:pt x="372" y="21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15"/>
            <p:cNvSpPr/>
            <p:nvPr/>
          </p:nvSpPr>
          <p:spPr>
            <a:xfrm>
              <a:off x="823913" y="93663"/>
              <a:ext cx="614363" cy="384175"/>
            </a:xfrm>
            <a:custGeom>
              <a:rect b="b" l="l" r="r" t="t"/>
              <a:pathLst>
                <a:path extrusionOk="0" h="329" w="528">
                  <a:moveTo>
                    <a:pt x="441" y="270"/>
                  </a:moveTo>
                  <a:cubicBezTo>
                    <a:pt x="424" y="272"/>
                    <a:pt x="408" y="273"/>
                    <a:pt x="391" y="275"/>
                  </a:cubicBezTo>
                  <a:cubicBezTo>
                    <a:pt x="394" y="254"/>
                    <a:pt x="396" y="233"/>
                    <a:pt x="399" y="212"/>
                  </a:cubicBezTo>
                  <a:cubicBezTo>
                    <a:pt x="376" y="224"/>
                    <a:pt x="354" y="235"/>
                    <a:pt x="331" y="247"/>
                  </a:cubicBezTo>
                  <a:cubicBezTo>
                    <a:pt x="324" y="202"/>
                    <a:pt x="317" y="159"/>
                    <a:pt x="310" y="115"/>
                  </a:cubicBezTo>
                  <a:cubicBezTo>
                    <a:pt x="309" y="115"/>
                    <a:pt x="308" y="115"/>
                    <a:pt x="307" y="115"/>
                  </a:cubicBezTo>
                  <a:cubicBezTo>
                    <a:pt x="291" y="154"/>
                    <a:pt x="274" y="194"/>
                    <a:pt x="257" y="234"/>
                  </a:cubicBezTo>
                  <a:cubicBezTo>
                    <a:pt x="230" y="211"/>
                    <a:pt x="203" y="188"/>
                    <a:pt x="176" y="165"/>
                  </a:cubicBezTo>
                  <a:cubicBezTo>
                    <a:pt x="176" y="165"/>
                    <a:pt x="176" y="166"/>
                    <a:pt x="175" y="166"/>
                  </a:cubicBezTo>
                  <a:cubicBezTo>
                    <a:pt x="184" y="201"/>
                    <a:pt x="193" y="236"/>
                    <a:pt x="202" y="272"/>
                  </a:cubicBezTo>
                  <a:cubicBezTo>
                    <a:pt x="165" y="260"/>
                    <a:pt x="129" y="249"/>
                    <a:pt x="92" y="237"/>
                  </a:cubicBezTo>
                  <a:cubicBezTo>
                    <a:pt x="101" y="261"/>
                    <a:pt x="111" y="284"/>
                    <a:pt x="120" y="308"/>
                  </a:cubicBezTo>
                  <a:cubicBezTo>
                    <a:pt x="119" y="308"/>
                    <a:pt x="119" y="309"/>
                    <a:pt x="118" y="309"/>
                  </a:cubicBezTo>
                  <a:cubicBezTo>
                    <a:pt x="116" y="307"/>
                    <a:pt x="114" y="306"/>
                    <a:pt x="113" y="304"/>
                  </a:cubicBezTo>
                  <a:cubicBezTo>
                    <a:pt x="76" y="264"/>
                    <a:pt x="40" y="223"/>
                    <a:pt x="3" y="182"/>
                  </a:cubicBezTo>
                  <a:cubicBezTo>
                    <a:pt x="2" y="181"/>
                    <a:pt x="1" y="179"/>
                    <a:pt x="0" y="177"/>
                  </a:cubicBezTo>
                  <a:cubicBezTo>
                    <a:pt x="2" y="176"/>
                    <a:pt x="5" y="176"/>
                    <a:pt x="7" y="176"/>
                  </a:cubicBezTo>
                  <a:cubicBezTo>
                    <a:pt x="54" y="191"/>
                    <a:pt x="102" y="206"/>
                    <a:pt x="149" y="222"/>
                  </a:cubicBezTo>
                  <a:cubicBezTo>
                    <a:pt x="151" y="222"/>
                    <a:pt x="153" y="223"/>
                    <a:pt x="157" y="224"/>
                  </a:cubicBezTo>
                  <a:cubicBezTo>
                    <a:pt x="152" y="206"/>
                    <a:pt x="148" y="188"/>
                    <a:pt x="143" y="171"/>
                  </a:cubicBezTo>
                  <a:cubicBezTo>
                    <a:pt x="136" y="142"/>
                    <a:pt x="128" y="113"/>
                    <a:pt x="121" y="85"/>
                  </a:cubicBezTo>
                  <a:cubicBezTo>
                    <a:pt x="120" y="83"/>
                    <a:pt x="121" y="81"/>
                    <a:pt x="121" y="79"/>
                  </a:cubicBezTo>
                  <a:cubicBezTo>
                    <a:pt x="123" y="79"/>
                    <a:pt x="125" y="80"/>
                    <a:pt x="127" y="81"/>
                  </a:cubicBezTo>
                  <a:cubicBezTo>
                    <a:pt x="164" y="113"/>
                    <a:pt x="201" y="144"/>
                    <a:pt x="239" y="176"/>
                  </a:cubicBezTo>
                  <a:cubicBezTo>
                    <a:pt x="240" y="178"/>
                    <a:pt x="242" y="179"/>
                    <a:pt x="245" y="182"/>
                  </a:cubicBezTo>
                  <a:cubicBezTo>
                    <a:pt x="247" y="177"/>
                    <a:pt x="249" y="172"/>
                    <a:pt x="250" y="168"/>
                  </a:cubicBezTo>
                  <a:cubicBezTo>
                    <a:pt x="273" y="114"/>
                    <a:pt x="295" y="59"/>
                    <a:pt x="318" y="5"/>
                  </a:cubicBezTo>
                  <a:cubicBezTo>
                    <a:pt x="319" y="3"/>
                    <a:pt x="321" y="1"/>
                    <a:pt x="322" y="0"/>
                  </a:cubicBezTo>
                  <a:cubicBezTo>
                    <a:pt x="323" y="2"/>
                    <a:pt x="325" y="4"/>
                    <a:pt x="325" y="6"/>
                  </a:cubicBezTo>
                  <a:cubicBezTo>
                    <a:pt x="333" y="56"/>
                    <a:pt x="341" y="107"/>
                    <a:pt x="349" y="157"/>
                  </a:cubicBezTo>
                  <a:cubicBezTo>
                    <a:pt x="351" y="170"/>
                    <a:pt x="353" y="183"/>
                    <a:pt x="355" y="198"/>
                  </a:cubicBezTo>
                  <a:cubicBezTo>
                    <a:pt x="384" y="183"/>
                    <a:pt x="412" y="168"/>
                    <a:pt x="441" y="153"/>
                  </a:cubicBezTo>
                  <a:cubicBezTo>
                    <a:pt x="437" y="182"/>
                    <a:pt x="433" y="210"/>
                    <a:pt x="429" y="239"/>
                  </a:cubicBezTo>
                  <a:cubicBezTo>
                    <a:pt x="434" y="238"/>
                    <a:pt x="438" y="238"/>
                    <a:pt x="443" y="237"/>
                  </a:cubicBezTo>
                  <a:cubicBezTo>
                    <a:pt x="469" y="234"/>
                    <a:pt x="495" y="231"/>
                    <a:pt x="522" y="228"/>
                  </a:cubicBezTo>
                  <a:cubicBezTo>
                    <a:pt x="524" y="228"/>
                    <a:pt x="526" y="229"/>
                    <a:pt x="528" y="229"/>
                  </a:cubicBezTo>
                  <a:cubicBezTo>
                    <a:pt x="527" y="231"/>
                    <a:pt x="526" y="233"/>
                    <a:pt x="525" y="234"/>
                  </a:cubicBezTo>
                  <a:cubicBezTo>
                    <a:pt x="491" y="265"/>
                    <a:pt x="456" y="296"/>
                    <a:pt x="422" y="326"/>
                  </a:cubicBezTo>
                  <a:cubicBezTo>
                    <a:pt x="421" y="327"/>
                    <a:pt x="419" y="328"/>
                    <a:pt x="418" y="329"/>
                  </a:cubicBezTo>
                  <a:cubicBezTo>
                    <a:pt x="417" y="328"/>
                    <a:pt x="417" y="328"/>
                    <a:pt x="416" y="328"/>
                  </a:cubicBezTo>
                  <a:cubicBezTo>
                    <a:pt x="424" y="309"/>
                    <a:pt x="433" y="290"/>
                    <a:pt x="441" y="27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15"/>
            <p:cNvSpPr/>
            <p:nvPr/>
          </p:nvSpPr>
          <p:spPr>
            <a:xfrm>
              <a:off x="1169988" y="511175"/>
              <a:ext cx="50800" cy="44450"/>
            </a:xfrm>
            <a:custGeom>
              <a:rect b="b" l="l" r="r" t="t"/>
              <a:pathLst>
                <a:path extrusionOk="0" h="38" w="43">
                  <a:moveTo>
                    <a:pt x="0" y="38"/>
                  </a:moveTo>
                  <a:cubicBezTo>
                    <a:pt x="7" y="25"/>
                    <a:pt x="12" y="13"/>
                    <a:pt x="18" y="0"/>
                  </a:cubicBezTo>
                  <a:cubicBezTo>
                    <a:pt x="26" y="8"/>
                    <a:pt x="34" y="14"/>
                    <a:pt x="41" y="22"/>
                  </a:cubicBezTo>
                  <a:cubicBezTo>
                    <a:pt x="43" y="24"/>
                    <a:pt x="42" y="31"/>
                    <a:pt x="41" y="35"/>
                  </a:cubicBezTo>
                  <a:cubicBezTo>
                    <a:pt x="41" y="36"/>
                    <a:pt x="37" y="38"/>
                    <a:pt x="34" y="38"/>
                  </a:cubicBezTo>
                  <a:cubicBezTo>
                    <a:pt x="24" y="38"/>
                    <a:pt x="13" y="38"/>
                    <a:pt x="0" y="3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15"/>
            <p:cNvSpPr/>
            <p:nvPr/>
          </p:nvSpPr>
          <p:spPr>
            <a:xfrm>
              <a:off x="1127126" y="417513"/>
              <a:ext cx="47625" cy="52387"/>
            </a:xfrm>
            <a:custGeom>
              <a:rect b="b" l="l" r="r" t="t"/>
              <a:pathLst>
                <a:path extrusionOk="0" h="45" w="41">
                  <a:moveTo>
                    <a:pt x="0" y="17"/>
                  </a:moveTo>
                  <a:cubicBezTo>
                    <a:pt x="10" y="11"/>
                    <a:pt x="18" y="5"/>
                    <a:pt x="27" y="1"/>
                  </a:cubicBezTo>
                  <a:cubicBezTo>
                    <a:pt x="30" y="0"/>
                    <a:pt x="36" y="3"/>
                    <a:pt x="40" y="5"/>
                  </a:cubicBezTo>
                  <a:cubicBezTo>
                    <a:pt x="41" y="5"/>
                    <a:pt x="41" y="10"/>
                    <a:pt x="41" y="12"/>
                  </a:cubicBezTo>
                  <a:cubicBezTo>
                    <a:pt x="38" y="23"/>
                    <a:pt x="34" y="33"/>
                    <a:pt x="31" y="45"/>
                  </a:cubicBezTo>
                  <a:cubicBezTo>
                    <a:pt x="20" y="35"/>
                    <a:pt x="11" y="26"/>
                    <a:pt x="0" y="1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15"/>
            <p:cNvSpPr/>
            <p:nvPr/>
          </p:nvSpPr>
          <p:spPr>
            <a:xfrm>
              <a:off x="1146176" y="600075"/>
              <a:ext cx="52388" cy="49212"/>
            </a:xfrm>
            <a:custGeom>
              <a:rect b="b" l="l" r="r" t="t"/>
              <a:pathLst>
                <a:path extrusionOk="0" h="42" w="45">
                  <a:moveTo>
                    <a:pt x="0" y="13"/>
                  </a:moveTo>
                  <a:cubicBezTo>
                    <a:pt x="4" y="11"/>
                    <a:pt x="7" y="9"/>
                    <a:pt x="11" y="7"/>
                  </a:cubicBezTo>
                  <a:cubicBezTo>
                    <a:pt x="27" y="0"/>
                    <a:pt x="44" y="10"/>
                    <a:pt x="45" y="28"/>
                  </a:cubicBezTo>
                  <a:cubicBezTo>
                    <a:pt x="45" y="32"/>
                    <a:pt x="41" y="37"/>
                    <a:pt x="39" y="41"/>
                  </a:cubicBezTo>
                  <a:cubicBezTo>
                    <a:pt x="38" y="42"/>
                    <a:pt x="33" y="41"/>
                    <a:pt x="32" y="39"/>
                  </a:cubicBezTo>
                  <a:cubicBezTo>
                    <a:pt x="26" y="35"/>
                    <a:pt x="22" y="30"/>
                    <a:pt x="17" y="26"/>
                  </a:cubicBezTo>
                  <a:cubicBezTo>
                    <a:pt x="12" y="21"/>
                    <a:pt x="6" y="18"/>
                    <a:pt x="0" y="1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15"/>
            <p:cNvSpPr/>
            <p:nvPr/>
          </p:nvSpPr>
          <p:spPr>
            <a:xfrm>
              <a:off x="1055688" y="469900"/>
              <a:ext cx="50800" cy="47625"/>
            </a:xfrm>
            <a:custGeom>
              <a:rect b="b" l="l" r="r" t="t"/>
              <a:pathLst>
                <a:path extrusionOk="0" h="41" w="43">
                  <a:moveTo>
                    <a:pt x="41" y="0"/>
                  </a:moveTo>
                  <a:cubicBezTo>
                    <a:pt x="42" y="5"/>
                    <a:pt x="43" y="10"/>
                    <a:pt x="42" y="14"/>
                  </a:cubicBezTo>
                  <a:cubicBezTo>
                    <a:pt x="41" y="30"/>
                    <a:pt x="25" y="41"/>
                    <a:pt x="10" y="35"/>
                  </a:cubicBezTo>
                  <a:cubicBezTo>
                    <a:pt x="6" y="34"/>
                    <a:pt x="3" y="29"/>
                    <a:pt x="1" y="24"/>
                  </a:cubicBezTo>
                  <a:cubicBezTo>
                    <a:pt x="0" y="24"/>
                    <a:pt x="5" y="19"/>
                    <a:pt x="9" y="17"/>
                  </a:cubicBezTo>
                  <a:cubicBezTo>
                    <a:pt x="19" y="11"/>
                    <a:pt x="30" y="6"/>
                    <a:pt x="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15"/>
            <p:cNvSpPr/>
            <p:nvPr/>
          </p:nvSpPr>
          <p:spPr>
            <a:xfrm>
              <a:off x="1106488" y="542925"/>
              <a:ext cx="36513" cy="52387"/>
            </a:xfrm>
            <a:custGeom>
              <a:rect b="b" l="l" r="r" t="t"/>
              <a:pathLst>
                <a:path extrusionOk="0" h="45" w="31">
                  <a:moveTo>
                    <a:pt x="0" y="0"/>
                  </a:moveTo>
                  <a:cubicBezTo>
                    <a:pt x="21" y="5"/>
                    <a:pt x="29" y="16"/>
                    <a:pt x="31" y="40"/>
                  </a:cubicBezTo>
                  <a:cubicBezTo>
                    <a:pt x="24" y="42"/>
                    <a:pt x="17" y="43"/>
                    <a:pt x="9" y="45"/>
                  </a:cubicBezTo>
                  <a:cubicBezTo>
                    <a:pt x="6" y="30"/>
                    <a:pt x="3" y="15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15"/>
            <p:cNvSpPr/>
            <p:nvPr/>
          </p:nvSpPr>
          <p:spPr>
            <a:xfrm>
              <a:off x="1122363" y="503238"/>
              <a:ext cx="25400" cy="25400"/>
            </a:xfrm>
            <a:custGeom>
              <a:rect b="b" l="l" r="r" t="t"/>
              <a:pathLst>
                <a:path extrusionOk="0" h="22" w="22">
                  <a:moveTo>
                    <a:pt x="11" y="22"/>
                  </a:moveTo>
                  <a:cubicBezTo>
                    <a:pt x="0" y="16"/>
                    <a:pt x="0" y="13"/>
                    <a:pt x="9" y="0"/>
                  </a:cubicBezTo>
                  <a:cubicBezTo>
                    <a:pt x="13" y="2"/>
                    <a:pt x="17" y="4"/>
                    <a:pt x="22" y="6"/>
                  </a:cubicBezTo>
                  <a:cubicBezTo>
                    <a:pt x="18" y="12"/>
                    <a:pt x="15" y="17"/>
                    <a:pt x="11" y="2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16"/>
          <p:cNvSpPr txBox="1"/>
          <p:nvPr>
            <p:ph type="title"/>
          </p:nvPr>
        </p:nvSpPr>
        <p:spPr>
          <a:xfrm>
            <a:off x="693322" y="822178"/>
            <a:ext cx="5955128" cy="7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</a:pPr>
            <a:r>
              <a:rPr b="0" i="0" lang="en-US" sz="5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Infographic Style</a:t>
            </a:r>
            <a:endParaRPr sz="5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12" name="Google Shape;612;p16"/>
          <p:cNvGrpSpPr/>
          <p:nvPr/>
        </p:nvGrpSpPr>
        <p:grpSpPr>
          <a:xfrm>
            <a:off x="697117" y="1567420"/>
            <a:ext cx="5767057" cy="2343165"/>
            <a:chOff x="623091" y="2383435"/>
            <a:chExt cx="6301148" cy="2343165"/>
          </a:xfrm>
        </p:grpSpPr>
        <p:sp>
          <p:nvSpPr>
            <p:cNvPr id="613" name="Google Shape;613;p16"/>
            <p:cNvSpPr txBox="1"/>
            <p:nvPr/>
          </p:nvSpPr>
          <p:spPr>
            <a:xfrm>
              <a:off x="623091" y="3341605"/>
              <a:ext cx="6301148" cy="13849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Example Text : Get a modern PowerPoint  Presentation that is beautifully designed. I hope and I believe that this Template will your Time, Money and Reputation. Easy to change colors, photos and Text. You can simply impress your audience and add a unique zing and appeal to your Presentations. 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</a:t>
              </a:r>
              <a:endParaRPr/>
            </a:p>
          </p:txBody>
        </p:sp>
        <p:sp>
          <p:nvSpPr>
            <p:cNvPr id="614" name="Google Shape;614;p16"/>
            <p:cNvSpPr txBox="1"/>
            <p:nvPr/>
          </p:nvSpPr>
          <p:spPr>
            <a:xfrm>
              <a:off x="623092" y="2383435"/>
              <a:ext cx="4820598" cy="9412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312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Power</a:t>
              </a:r>
              <a:endParaRPr/>
            </a:p>
            <a:p>
              <a:pPr indent="0" lvl="0" marL="0" marR="0" rtl="0" algn="l">
                <a:lnSpc>
                  <a:spcPct val="10312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Presentation</a:t>
              </a:r>
              <a:endParaRPr b="1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15" name="Google Shape;615;p16"/>
          <p:cNvSpPr txBox="1"/>
          <p:nvPr/>
        </p:nvSpPr>
        <p:spPr>
          <a:xfrm>
            <a:off x="655614" y="5060700"/>
            <a:ext cx="763624" cy="553998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E3A260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 b="1" sz="3600">
              <a:solidFill>
                <a:srgbClr val="E3A2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6" name="Google Shape;616;p16"/>
          <p:cNvSpPr txBox="1"/>
          <p:nvPr/>
        </p:nvSpPr>
        <p:spPr>
          <a:xfrm>
            <a:off x="693322" y="5578748"/>
            <a:ext cx="246971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</a:t>
            </a:r>
            <a:endParaRPr sz="1200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7" name="Google Shape;617;p16"/>
          <p:cNvSpPr txBox="1"/>
          <p:nvPr/>
        </p:nvSpPr>
        <p:spPr>
          <a:xfrm>
            <a:off x="3437659" y="5060700"/>
            <a:ext cx="763624" cy="55399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E3A260"/>
                </a:solidFill>
                <a:latin typeface="Arial"/>
                <a:ea typeface="Arial"/>
                <a:cs typeface="Arial"/>
                <a:sym typeface="Arial"/>
              </a:rPr>
              <a:t>02</a:t>
            </a:r>
            <a:endParaRPr b="1" sz="3600">
              <a:solidFill>
                <a:srgbClr val="E3A2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8" name="Google Shape;618;p16"/>
          <p:cNvSpPr txBox="1"/>
          <p:nvPr/>
        </p:nvSpPr>
        <p:spPr>
          <a:xfrm>
            <a:off x="3475367" y="5578748"/>
            <a:ext cx="246971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</a:t>
            </a:r>
            <a:endParaRPr sz="1200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9" name="Google Shape;619;p16"/>
          <p:cNvSpPr txBox="1"/>
          <p:nvPr/>
        </p:nvSpPr>
        <p:spPr>
          <a:xfrm>
            <a:off x="6219704" y="5060700"/>
            <a:ext cx="763624" cy="55399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E3A260"/>
                </a:solidFill>
                <a:latin typeface="Arial"/>
                <a:ea typeface="Arial"/>
                <a:cs typeface="Arial"/>
                <a:sym typeface="Arial"/>
              </a:rPr>
              <a:t>03</a:t>
            </a:r>
            <a:endParaRPr b="1" sz="3600">
              <a:solidFill>
                <a:srgbClr val="E3A2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0" name="Google Shape;620;p16"/>
          <p:cNvSpPr txBox="1"/>
          <p:nvPr/>
        </p:nvSpPr>
        <p:spPr>
          <a:xfrm>
            <a:off x="6257412" y="5578748"/>
            <a:ext cx="246971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</a:t>
            </a:r>
            <a:endParaRPr sz="1200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1" name="Google Shape;621;p16"/>
          <p:cNvSpPr txBox="1"/>
          <p:nvPr/>
        </p:nvSpPr>
        <p:spPr>
          <a:xfrm>
            <a:off x="9001750" y="5060700"/>
            <a:ext cx="763624" cy="55399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E3A260"/>
                </a:solidFill>
                <a:latin typeface="Arial"/>
                <a:ea typeface="Arial"/>
                <a:cs typeface="Arial"/>
                <a:sym typeface="Arial"/>
              </a:rPr>
              <a:t>04</a:t>
            </a:r>
            <a:endParaRPr b="1" sz="3600">
              <a:solidFill>
                <a:srgbClr val="E3A2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2" name="Google Shape;622;p16"/>
          <p:cNvSpPr txBox="1"/>
          <p:nvPr/>
        </p:nvSpPr>
        <p:spPr>
          <a:xfrm>
            <a:off x="9039458" y="5578748"/>
            <a:ext cx="246971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</a:t>
            </a:r>
            <a:endParaRPr sz="1200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3" name="Google Shape;623;p16"/>
          <p:cNvSpPr txBox="1"/>
          <p:nvPr/>
        </p:nvSpPr>
        <p:spPr>
          <a:xfrm>
            <a:off x="1419238" y="5183810"/>
            <a:ext cx="1635099" cy="3077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108000" spcFirstLastPara="1" rIns="1080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E3A260"/>
                </a:solidFill>
                <a:latin typeface="Arial"/>
                <a:ea typeface="Arial"/>
                <a:cs typeface="Arial"/>
                <a:sym typeface="Arial"/>
              </a:rPr>
              <a:t>Contents Here</a:t>
            </a:r>
            <a:endParaRPr b="1" sz="1400">
              <a:solidFill>
                <a:srgbClr val="E3A2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4" name="Google Shape;624;p16"/>
          <p:cNvSpPr txBox="1"/>
          <p:nvPr/>
        </p:nvSpPr>
        <p:spPr>
          <a:xfrm>
            <a:off x="4201283" y="5183810"/>
            <a:ext cx="1635099" cy="3077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108000" spcFirstLastPara="1" rIns="1080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E3A260"/>
                </a:solidFill>
                <a:latin typeface="Arial"/>
                <a:ea typeface="Arial"/>
                <a:cs typeface="Arial"/>
                <a:sym typeface="Arial"/>
              </a:rPr>
              <a:t>Contents Here</a:t>
            </a:r>
            <a:endParaRPr b="1" sz="1400">
              <a:solidFill>
                <a:srgbClr val="E3A2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5" name="Google Shape;625;p16"/>
          <p:cNvSpPr txBox="1"/>
          <p:nvPr/>
        </p:nvSpPr>
        <p:spPr>
          <a:xfrm>
            <a:off x="7052264" y="5183810"/>
            <a:ext cx="1674866" cy="3077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108000" spcFirstLastPara="1" rIns="1080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E3A260"/>
                </a:solidFill>
                <a:latin typeface="Arial"/>
                <a:ea typeface="Arial"/>
                <a:cs typeface="Arial"/>
                <a:sym typeface="Arial"/>
              </a:rPr>
              <a:t>Contents Here</a:t>
            </a:r>
            <a:endParaRPr b="1" sz="1400">
              <a:solidFill>
                <a:srgbClr val="E3A2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6" name="Google Shape;626;p16"/>
          <p:cNvSpPr txBox="1"/>
          <p:nvPr/>
        </p:nvSpPr>
        <p:spPr>
          <a:xfrm>
            <a:off x="9834310" y="5183810"/>
            <a:ext cx="1635099" cy="3077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108000" spcFirstLastPara="1" rIns="1080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E3A260"/>
                </a:solidFill>
                <a:latin typeface="Arial"/>
                <a:ea typeface="Arial"/>
                <a:cs typeface="Arial"/>
                <a:sym typeface="Arial"/>
              </a:rPr>
              <a:t>Contents Here</a:t>
            </a:r>
            <a:endParaRPr b="1" sz="1400">
              <a:solidFill>
                <a:srgbClr val="E3A2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7" name="Google Shape;627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94481" y="403702"/>
            <a:ext cx="3531878" cy="35318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17"/>
          <p:cNvSpPr txBox="1"/>
          <p:nvPr>
            <p:ph idx="1" type="body"/>
          </p:nvPr>
        </p:nvSpPr>
        <p:spPr>
          <a:xfrm>
            <a:off x="707339" y="476411"/>
            <a:ext cx="11572875" cy="839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b="1" lang="en-US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Infographic Style</a:t>
            </a:r>
            <a:endParaRPr/>
          </a:p>
        </p:txBody>
      </p:sp>
      <p:graphicFrame>
        <p:nvGraphicFramePr>
          <p:cNvPr id="633" name="Google Shape;633;p17"/>
          <p:cNvGraphicFramePr/>
          <p:nvPr/>
        </p:nvGraphicFramePr>
        <p:xfrm>
          <a:off x="898979" y="4543318"/>
          <a:ext cx="1619855" cy="1612715"/>
        </p:xfrm>
        <a:graphic>
          <a:graphicData uri="http://schemas.openxmlformats.org/drawingml/2006/chart">
            <c:chart r:id="rId3"/>
          </a:graphicData>
        </a:graphic>
      </p:graphicFrame>
      <p:graphicFrame>
        <p:nvGraphicFramePr>
          <p:cNvPr id="634" name="Google Shape;634;p17"/>
          <p:cNvGraphicFramePr/>
          <p:nvPr/>
        </p:nvGraphicFramePr>
        <p:xfrm>
          <a:off x="2975935" y="4545634"/>
          <a:ext cx="1619855" cy="1612715"/>
        </p:xfrm>
        <a:graphic>
          <a:graphicData uri="http://schemas.openxmlformats.org/drawingml/2006/chart">
            <c:chart r:id="rId4"/>
          </a:graphicData>
        </a:graphic>
      </p:graphicFrame>
      <p:sp>
        <p:nvSpPr>
          <p:cNvPr id="635" name="Google Shape;635;p17"/>
          <p:cNvSpPr txBox="1"/>
          <p:nvPr/>
        </p:nvSpPr>
        <p:spPr>
          <a:xfrm>
            <a:off x="685825" y="2263782"/>
            <a:ext cx="1457086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E3A260"/>
                </a:solidFill>
                <a:latin typeface="Arial"/>
                <a:ea typeface="Arial"/>
                <a:cs typeface="Arial"/>
                <a:sym typeface="Arial"/>
              </a:rPr>
              <a:t>70%</a:t>
            </a:r>
            <a:endParaRPr b="1" sz="4400">
              <a:solidFill>
                <a:srgbClr val="E3A2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6" name="Google Shape;636;p17"/>
          <p:cNvSpPr txBox="1"/>
          <p:nvPr/>
        </p:nvSpPr>
        <p:spPr>
          <a:xfrm>
            <a:off x="764281" y="1853552"/>
            <a:ext cx="275726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Your Text  Here</a:t>
            </a:r>
            <a:endParaRPr b="1"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7" name="Google Shape;637;p17"/>
          <p:cNvSpPr txBox="1"/>
          <p:nvPr/>
        </p:nvSpPr>
        <p:spPr>
          <a:xfrm>
            <a:off x="2058587" y="2202226"/>
            <a:ext cx="3048031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Easy to change colors, photos and Text. 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8" name="Google Shape;638;p17"/>
          <p:cNvSpPr txBox="1"/>
          <p:nvPr/>
        </p:nvSpPr>
        <p:spPr>
          <a:xfrm>
            <a:off x="721069" y="2947887"/>
            <a:ext cx="4385549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</a:t>
            </a:r>
            <a:endParaRPr/>
          </a:p>
        </p:txBody>
      </p:sp>
      <p:sp>
        <p:nvSpPr>
          <p:cNvPr id="639" name="Google Shape;639;p17"/>
          <p:cNvSpPr txBox="1"/>
          <p:nvPr/>
        </p:nvSpPr>
        <p:spPr>
          <a:xfrm>
            <a:off x="959878" y="4193593"/>
            <a:ext cx="1498057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Option A</a:t>
            </a:r>
            <a:endParaRPr b="1"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0" name="Google Shape;640;p17"/>
          <p:cNvSpPr txBox="1"/>
          <p:nvPr/>
        </p:nvSpPr>
        <p:spPr>
          <a:xfrm>
            <a:off x="3036834" y="4193593"/>
            <a:ext cx="1498057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Option B</a:t>
            </a:r>
            <a:endParaRPr b="1"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1" name="Google Shape;641;p17"/>
          <p:cNvSpPr txBox="1"/>
          <p:nvPr/>
        </p:nvSpPr>
        <p:spPr>
          <a:xfrm>
            <a:off x="3352543" y="5121159"/>
            <a:ext cx="866638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40%</a:t>
            </a:r>
            <a:endParaRPr b="1"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2" name="Google Shape;642;p17"/>
          <p:cNvSpPr txBox="1"/>
          <p:nvPr/>
        </p:nvSpPr>
        <p:spPr>
          <a:xfrm>
            <a:off x="1275587" y="5118843"/>
            <a:ext cx="866638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70%</a:t>
            </a:r>
            <a:endParaRPr b="1"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43" name="Google Shape;643;p17"/>
          <p:cNvGrpSpPr/>
          <p:nvPr/>
        </p:nvGrpSpPr>
        <p:grpSpPr>
          <a:xfrm>
            <a:off x="5355857" y="5520398"/>
            <a:ext cx="1640631" cy="540524"/>
            <a:chOff x="3633543" y="1538722"/>
            <a:chExt cx="1640631" cy="540524"/>
          </a:xfrm>
        </p:grpSpPr>
        <p:grpSp>
          <p:nvGrpSpPr>
            <p:cNvPr id="644" name="Google Shape;644;p17"/>
            <p:cNvGrpSpPr/>
            <p:nvPr/>
          </p:nvGrpSpPr>
          <p:grpSpPr>
            <a:xfrm>
              <a:off x="3633543" y="1538722"/>
              <a:ext cx="1640631" cy="276999"/>
              <a:chOff x="5117136" y="2124311"/>
              <a:chExt cx="1640631" cy="276999"/>
            </a:xfrm>
          </p:grpSpPr>
          <p:sp>
            <p:nvSpPr>
              <p:cNvPr id="645" name="Google Shape;645;p17"/>
              <p:cNvSpPr/>
              <p:nvPr/>
            </p:nvSpPr>
            <p:spPr>
              <a:xfrm>
                <a:off x="5117136" y="2202984"/>
                <a:ext cx="152039" cy="143201"/>
              </a:xfrm>
              <a:prstGeom prst="rect">
                <a:avLst/>
              </a:prstGeom>
              <a:solidFill>
                <a:srgbClr val="E3A26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6" name="Google Shape;646;p17"/>
              <p:cNvSpPr txBox="1"/>
              <p:nvPr/>
            </p:nvSpPr>
            <p:spPr>
              <a:xfrm>
                <a:off x="5267955" y="2124311"/>
                <a:ext cx="1489812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Contents _ Type </a:t>
                </a:r>
                <a:endParaRPr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47" name="Google Shape;647;p17"/>
            <p:cNvGrpSpPr/>
            <p:nvPr/>
          </p:nvGrpSpPr>
          <p:grpSpPr>
            <a:xfrm>
              <a:off x="3633543" y="1802247"/>
              <a:ext cx="1640631" cy="276999"/>
              <a:chOff x="3429013" y="2387836"/>
              <a:chExt cx="1640631" cy="276999"/>
            </a:xfrm>
          </p:grpSpPr>
          <p:sp>
            <p:nvSpPr>
              <p:cNvPr id="648" name="Google Shape;648;p17"/>
              <p:cNvSpPr/>
              <p:nvPr/>
            </p:nvSpPr>
            <p:spPr>
              <a:xfrm>
                <a:off x="3429013" y="2466509"/>
                <a:ext cx="152039" cy="143201"/>
              </a:xfrm>
              <a:prstGeom prst="rect">
                <a:avLst/>
              </a:pr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9" name="Google Shape;649;p17"/>
              <p:cNvSpPr txBox="1"/>
              <p:nvPr/>
            </p:nvSpPr>
            <p:spPr>
              <a:xfrm>
                <a:off x="3579832" y="2387836"/>
                <a:ext cx="1489812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Contents _ Type </a:t>
                </a:r>
                <a:endParaRPr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650" name="Google Shape;650;p17"/>
          <p:cNvSpPr/>
          <p:nvPr/>
        </p:nvSpPr>
        <p:spPr>
          <a:xfrm>
            <a:off x="6804000" y="5532172"/>
            <a:ext cx="476668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</a:t>
            </a:r>
            <a:endParaRPr/>
          </a:p>
        </p:txBody>
      </p:sp>
      <p:sp>
        <p:nvSpPr>
          <p:cNvPr id="651" name="Google Shape;651;p17"/>
          <p:cNvSpPr/>
          <p:nvPr/>
        </p:nvSpPr>
        <p:spPr>
          <a:xfrm>
            <a:off x="6804000" y="5786533"/>
            <a:ext cx="476668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designed..  </a:t>
            </a:r>
            <a:endParaRPr/>
          </a:p>
        </p:txBody>
      </p:sp>
      <p:pic>
        <p:nvPicPr>
          <p:cNvPr id="652" name="Google Shape;652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515088" y="124606"/>
            <a:ext cx="1535739" cy="153573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53" name="Google Shape;653;p17"/>
          <p:cNvGrpSpPr/>
          <p:nvPr/>
        </p:nvGrpSpPr>
        <p:grpSpPr>
          <a:xfrm>
            <a:off x="6018806" y="1454311"/>
            <a:ext cx="5264151" cy="3548063"/>
            <a:chOff x="13564762" y="1389313"/>
            <a:chExt cx="5264151" cy="3548063"/>
          </a:xfrm>
        </p:grpSpPr>
        <p:sp>
          <p:nvSpPr>
            <p:cNvPr id="654" name="Google Shape;654;p17"/>
            <p:cNvSpPr/>
            <p:nvPr/>
          </p:nvSpPr>
          <p:spPr>
            <a:xfrm>
              <a:off x="13564762" y="2906963"/>
              <a:ext cx="3946525" cy="2030413"/>
            </a:xfrm>
            <a:custGeom>
              <a:rect b="b" l="l" r="r" t="t"/>
              <a:pathLst>
                <a:path extrusionOk="0" h="975" w="1896">
                  <a:moveTo>
                    <a:pt x="1726" y="803"/>
                  </a:moveTo>
                  <a:cubicBezTo>
                    <a:pt x="1682" y="922"/>
                    <a:pt x="1611" y="975"/>
                    <a:pt x="1500" y="971"/>
                  </a:cubicBezTo>
                  <a:cubicBezTo>
                    <a:pt x="1412" y="968"/>
                    <a:pt x="1337" y="903"/>
                    <a:pt x="1309" y="804"/>
                  </a:cubicBezTo>
                  <a:cubicBezTo>
                    <a:pt x="1069" y="804"/>
                    <a:pt x="828" y="804"/>
                    <a:pt x="587" y="804"/>
                  </a:cubicBezTo>
                  <a:cubicBezTo>
                    <a:pt x="551" y="915"/>
                    <a:pt x="478" y="972"/>
                    <a:pt x="373" y="971"/>
                  </a:cubicBezTo>
                  <a:cubicBezTo>
                    <a:pt x="278" y="970"/>
                    <a:pt x="203" y="908"/>
                    <a:pt x="171" y="803"/>
                  </a:cubicBezTo>
                  <a:cubicBezTo>
                    <a:pt x="131" y="803"/>
                    <a:pt x="89" y="803"/>
                    <a:pt x="48" y="803"/>
                  </a:cubicBezTo>
                  <a:cubicBezTo>
                    <a:pt x="15" y="802"/>
                    <a:pt x="0" y="788"/>
                    <a:pt x="0" y="755"/>
                  </a:cubicBezTo>
                  <a:cubicBezTo>
                    <a:pt x="0" y="670"/>
                    <a:pt x="0" y="586"/>
                    <a:pt x="0" y="502"/>
                  </a:cubicBezTo>
                  <a:cubicBezTo>
                    <a:pt x="1" y="414"/>
                    <a:pt x="76" y="341"/>
                    <a:pt x="164" y="340"/>
                  </a:cubicBezTo>
                  <a:cubicBezTo>
                    <a:pt x="200" y="339"/>
                    <a:pt x="242" y="349"/>
                    <a:pt x="272" y="334"/>
                  </a:cubicBezTo>
                  <a:cubicBezTo>
                    <a:pt x="301" y="320"/>
                    <a:pt x="317" y="280"/>
                    <a:pt x="339" y="251"/>
                  </a:cubicBezTo>
                  <a:cubicBezTo>
                    <a:pt x="382" y="194"/>
                    <a:pt x="426" y="137"/>
                    <a:pt x="468" y="78"/>
                  </a:cubicBezTo>
                  <a:cubicBezTo>
                    <a:pt x="505" y="26"/>
                    <a:pt x="556" y="0"/>
                    <a:pt x="620" y="0"/>
                  </a:cubicBezTo>
                  <a:cubicBezTo>
                    <a:pt x="815" y="1"/>
                    <a:pt x="1011" y="1"/>
                    <a:pt x="1207" y="3"/>
                  </a:cubicBezTo>
                  <a:cubicBezTo>
                    <a:pt x="1265" y="4"/>
                    <a:pt x="1309" y="34"/>
                    <a:pt x="1343" y="81"/>
                  </a:cubicBezTo>
                  <a:cubicBezTo>
                    <a:pt x="1403" y="161"/>
                    <a:pt x="1464" y="240"/>
                    <a:pt x="1523" y="320"/>
                  </a:cubicBezTo>
                  <a:cubicBezTo>
                    <a:pt x="1534" y="334"/>
                    <a:pt x="1544" y="340"/>
                    <a:pt x="1562" y="340"/>
                  </a:cubicBezTo>
                  <a:cubicBezTo>
                    <a:pt x="1618" y="339"/>
                    <a:pt x="1674" y="339"/>
                    <a:pt x="1731" y="340"/>
                  </a:cubicBezTo>
                  <a:cubicBezTo>
                    <a:pt x="1821" y="340"/>
                    <a:pt x="1895" y="414"/>
                    <a:pt x="1895" y="504"/>
                  </a:cubicBezTo>
                  <a:cubicBezTo>
                    <a:pt x="1896" y="587"/>
                    <a:pt x="1896" y="670"/>
                    <a:pt x="1895" y="753"/>
                  </a:cubicBezTo>
                  <a:cubicBezTo>
                    <a:pt x="1895" y="788"/>
                    <a:pt x="1881" y="803"/>
                    <a:pt x="1846" y="803"/>
                  </a:cubicBezTo>
                  <a:cubicBezTo>
                    <a:pt x="1806" y="803"/>
                    <a:pt x="1765" y="803"/>
                    <a:pt x="1726" y="803"/>
                  </a:cubicBezTo>
                  <a:close/>
                  <a:moveTo>
                    <a:pt x="1308" y="717"/>
                  </a:moveTo>
                  <a:cubicBezTo>
                    <a:pt x="1342" y="615"/>
                    <a:pt x="1413" y="554"/>
                    <a:pt x="1501" y="550"/>
                  </a:cubicBezTo>
                  <a:cubicBezTo>
                    <a:pt x="1548" y="548"/>
                    <a:pt x="1592" y="558"/>
                    <a:pt x="1631" y="584"/>
                  </a:cubicBezTo>
                  <a:cubicBezTo>
                    <a:pt x="1680" y="616"/>
                    <a:pt x="1710" y="661"/>
                    <a:pt x="1724" y="717"/>
                  </a:cubicBezTo>
                  <a:cubicBezTo>
                    <a:pt x="1754" y="717"/>
                    <a:pt x="1781" y="717"/>
                    <a:pt x="1811" y="717"/>
                  </a:cubicBezTo>
                  <a:cubicBezTo>
                    <a:pt x="1811" y="651"/>
                    <a:pt x="1811" y="587"/>
                    <a:pt x="1811" y="522"/>
                  </a:cubicBezTo>
                  <a:cubicBezTo>
                    <a:pt x="1811" y="457"/>
                    <a:pt x="1777" y="424"/>
                    <a:pt x="1712" y="424"/>
                  </a:cubicBezTo>
                  <a:cubicBezTo>
                    <a:pt x="1460" y="424"/>
                    <a:pt x="1209" y="424"/>
                    <a:pt x="957" y="424"/>
                  </a:cubicBezTo>
                  <a:cubicBezTo>
                    <a:pt x="948" y="424"/>
                    <a:pt x="939" y="425"/>
                    <a:pt x="931" y="425"/>
                  </a:cubicBezTo>
                  <a:cubicBezTo>
                    <a:pt x="931" y="524"/>
                    <a:pt x="931" y="620"/>
                    <a:pt x="931" y="717"/>
                  </a:cubicBezTo>
                  <a:cubicBezTo>
                    <a:pt x="1058" y="717"/>
                    <a:pt x="1183" y="717"/>
                    <a:pt x="1308" y="717"/>
                  </a:cubicBezTo>
                  <a:close/>
                  <a:moveTo>
                    <a:pt x="843" y="427"/>
                  </a:moveTo>
                  <a:cubicBezTo>
                    <a:pt x="838" y="425"/>
                    <a:pt x="837" y="424"/>
                    <a:pt x="835" y="424"/>
                  </a:cubicBezTo>
                  <a:cubicBezTo>
                    <a:pt x="613" y="424"/>
                    <a:pt x="390" y="423"/>
                    <a:pt x="167" y="424"/>
                  </a:cubicBezTo>
                  <a:cubicBezTo>
                    <a:pt x="124" y="424"/>
                    <a:pt x="89" y="454"/>
                    <a:pt x="86" y="497"/>
                  </a:cubicBezTo>
                  <a:cubicBezTo>
                    <a:pt x="83" y="570"/>
                    <a:pt x="85" y="643"/>
                    <a:pt x="85" y="718"/>
                  </a:cubicBezTo>
                  <a:cubicBezTo>
                    <a:pt x="115" y="718"/>
                    <a:pt x="143" y="718"/>
                    <a:pt x="171" y="718"/>
                  </a:cubicBezTo>
                  <a:cubicBezTo>
                    <a:pt x="208" y="610"/>
                    <a:pt x="278" y="552"/>
                    <a:pt x="369" y="550"/>
                  </a:cubicBezTo>
                  <a:cubicBezTo>
                    <a:pt x="415" y="549"/>
                    <a:pt x="457" y="560"/>
                    <a:pt x="496" y="585"/>
                  </a:cubicBezTo>
                  <a:cubicBezTo>
                    <a:pt x="544" y="617"/>
                    <a:pt x="573" y="662"/>
                    <a:pt x="586" y="717"/>
                  </a:cubicBezTo>
                  <a:cubicBezTo>
                    <a:pt x="673" y="717"/>
                    <a:pt x="758" y="717"/>
                    <a:pt x="843" y="717"/>
                  </a:cubicBezTo>
                  <a:cubicBezTo>
                    <a:pt x="843" y="619"/>
                    <a:pt x="843" y="523"/>
                    <a:pt x="843" y="427"/>
                  </a:cubicBezTo>
                  <a:close/>
                  <a:moveTo>
                    <a:pt x="929" y="88"/>
                  </a:moveTo>
                  <a:cubicBezTo>
                    <a:pt x="929" y="173"/>
                    <a:pt x="929" y="256"/>
                    <a:pt x="929" y="338"/>
                  </a:cubicBezTo>
                  <a:cubicBezTo>
                    <a:pt x="1096" y="338"/>
                    <a:pt x="1261" y="338"/>
                    <a:pt x="1426" y="338"/>
                  </a:cubicBezTo>
                  <a:cubicBezTo>
                    <a:pt x="1425" y="334"/>
                    <a:pt x="1425" y="331"/>
                    <a:pt x="1424" y="330"/>
                  </a:cubicBezTo>
                  <a:cubicBezTo>
                    <a:pt x="1371" y="260"/>
                    <a:pt x="1319" y="191"/>
                    <a:pt x="1267" y="122"/>
                  </a:cubicBezTo>
                  <a:cubicBezTo>
                    <a:pt x="1250" y="100"/>
                    <a:pt x="1228" y="88"/>
                    <a:pt x="1201" y="88"/>
                  </a:cubicBezTo>
                  <a:cubicBezTo>
                    <a:pt x="1111" y="87"/>
                    <a:pt x="1021" y="88"/>
                    <a:pt x="929" y="88"/>
                  </a:cubicBezTo>
                  <a:close/>
                  <a:moveTo>
                    <a:pt x="841" y="86"/>
                  </a:moveTo>
                  <a:cubicBezTo>
                    <a:pt x="765" y="86"/>
                    <a:pt x="693" y="87"/>
                    <a:pt x="620" y="86"/>
                  </a:cubicBezTo>
                  <a:cubicBezTo>
                    <a:pt x="584" y="85"/>
                    <a:pt x="558" y="99"/>
                    <a:pt x="537" y="128"/>
                  </a:cubicBezTo>
                  <a:cubicBezTo>
                    <a:pt x="495" y="185"/>
                    <a:pt x="453" y="242"/>
                    <a:pt x="410" y="299"/>
                  </a:cubicBezTo>
                  <a:cubicBezTo>
                    <a:pt x="401" y="311"/>
                    <a:pt x="392" y="323"/>
                    <a:pt x="381" y="338"/>
                  </a:cubicBezTo>
                  <a:cubicBezTo>
                    <a:pt x="537" y="338"/>
                    <a:pt x="689" y="338"/>
                    <a:pt x="841" y="338"/>
                  </a:cubicBezTo>
                  <a:cubicBezTo>
                    <a:pt x="841" y="254"/>
                    <a:pt x="841" y="171"/>
                    <a:pt x="841" y="86"/>
                  </a:cubicBezTo>
                  <a:close/>
                  <a:moveTo>
                    <a:pt x="506" y="762"/>
                  </a:moveTo>
                  <a:cubicBezTo>
                    <a:pt x="506" y="694"/>
                    <a:pt x="449" y="636"/>
                    <a:pt x="381" y="634"/>
                  </a:cubicBezTo>
                  <a:cubicBezTo>
                    <a:pt x="313" y="633"/>
                    <a:pt x="254" y="690"/>
                    <a:pt x="253" y="758"/>
                  </a:cubicBezTo>
                  <a:cubicBezTo>
                    <a:pt x="251" y="827"/>
                    <a:pt x="310" y="887"/>
                    <a:pt x="379" y="887"/>
                  </a:cubicBezTo>
                  <a:cubicBezTo>
                    <a:pt x="447" y="887"/>
                    <a:pt x="505" y="829"/>
                    <a:pt x="506" y="762"/>
                  </a:cubicBezTo>
                  <a:close/>
                  <a:moveTo>
                    <a:pt x="1517" y="634"/>
                  </a:moveTo>
                  <a:cubicBezTo>
                    <a:pt x="1449" y="634"/>
                    <a:pt x="1391" y="691"/>
                    <a:pt x="1390" y="760"/>
                  </a:cubicBezTo>
                  <a:cubicBezTo>
                    <a:pt x="1389" y="828"/>
                    <a:pt x="1448" y="888"/>
                    <a:pt x="1517" y="887"/>
                  </a:cubicBezTo>
                  <a:cubicBezTo>
                    <a:pt x="1585" y="886"/>
                    <a:pt x="1643" y="828"/>
                    <a:pt x="1643" y="760"/>
                  </a:cubicBezTo>
                  <a:cubicBezTo>
                    <a:pt x="1643" y="692"/>
                    <a:pt x="1585" y="635"/>
                    <a:pt x="1517" y="63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17"/>
            <p:cNvSpPr/>
            <p:nvPr/>
          </p:nvSpPr>
          <p:spPr>
            <a:xfrm>
              <a:off x="16490525" y="1646488"/>
              <a:ext cx="2338388" cy="2492375"/>
            </a:xfrm>
            <a:custGeom>
              <a:rect b="b" l="l" r="r" t="t"/>
              <a:pathLst>
                <a:path extrusionOk="0" h="1197" w="1123">
                  <a:moveTo>
                    <a:pt x="387" y="538"/>
                  </a:moveTo>
                  <a:cubicBezTo>
                    <a:pt x="405" y="600"/>
                    <a:pt x="446" y="613"/>
                    <a:pt x="503" y="609"/>
                  </a:cubicBezTo>
                  <a:cubicBezTo>
                    <a:pt x="580" y="604"/>
                    <a:pt x="658" y="608"/>
                    <a:pt x="735" y="607"/>
                  </a:cubicBezTo>
                  <a:cubicBezTo>
                    <a:pt x="778" y="607"/>
                    <a:pt x="816" y="620"/>
                    <a:pt x="849" y="647"/>
                  </a:cubicBezTo>
                  <a:cubicBezTo>
                    <a:pt x="894" y="682"/>
                    <a:pt x="939" y="717"/>
                    <a:pt x="982" y="754"/>
                  </a:cubicBezTo>
                  <a:cubicBezTo>
                    <a:pt x="996" y="765"/>
                    <a:pt x="1007" y="767"/>
                    <a:pt x="1022" y="757"/>
                  </a:cubicBezTo>
                  <a:cubicBezTo>
                    <a:pt x="1033" y="750"/>
                    <a:pt x="1046" y="741"/>
                    <a:pt x="1059" y="739"/>
                  </a:cubicBezTo>
                  <a:cubicBezTo>
                    <a:pt x="1075" y="738"/>
                    <a:pt x="1096" y="738"/>
                    <a:pt x="1107" y="746"/>
                  </a:cubicBezTo>
                  <a:cubicBezTo>
                    <a:pt x="1117" y="755"/>
                    <a:pt x="1123" y="778"/>
                    <a:pt x="1118" y="790"/>
                  </a:cubicBezTo>
                  <a:cubicBezTo>
                    <a:pt x="1092" y="862"/>
                    <a:pt x="1063" y="932"/>
                    <a:pt x="1034" y="1003"/>
                  </a:cubicBezTo>
                  <a:cubicBezTo>
                    <a:pt x="1023" y="1029"/>
                    <a:pt x="997" y="1037"/>
                    <a:pt x="970" y="1022"/>
                  </a:cubicBezTo>
                  <a:cubicBezTo>
                    <a:pt x="932" y="999"/>
                    <a:pt x="894" y="976"/>
                    <a:pt x="856" y="953"/>
                  </a:cubicBezTo>
                  <a:cubicBezTo>
                    <a:pt x="847" y="948"/>
                    <a:pt x="839" y="943"/>
                    <a:pt x="827" y="936"/>
                  </a:cubicBezTo>
                  <a:cubicBezTo>
                    <a:pt x="827" y="976"/>
                    <a:pt x="826" y="1011"/>
                    <a:pt x="827" y="1046"/>
                  </a:cubicBezTo>
                  <a:cubicBezTo>
                    <a:pt x="827" y="1053"/>
                    <a:pt x="834" y="1060"/>
                    <a:pt x="839" y="1065"/>
                  </a:cubicBezTo>
                  <a:cubicBezTo>
                    <a:pt x="858" y="1085"/>
                    <a:pt x="880" y="1102"/>
                    <a:pt x="896" y="1124"/>
                  </a:cubicBezTo>
                  <a:cubicBezTo>
                    <a:pt x="905" y="1136"/>
                    <a:pt x="909" y="1156"/>
                    <a:pt x="907" y="1171"/>
                  </a:cubicBezTo>
                  <a:cubicBezTo>
                    <a:pt x="904" y="1190"/>
                    <a:pt x="886" y="1197"/>
                    <a:pt x="866" y="1197"/>
                  </a:cubicBezTo>
                  <a:cubicBezTo>
                    <a:pt x="784" y="1197"/>
                    <a:pt x="701" y="1197"/>
                    <a:pt x="619" y="1197"/>
                  </a:cubicBezTo>
                  <a:cubicBezTo>
                    <a:pt x="588" y="1197"/>
                    <a:pt x="574" y="1181"/>
                    <a:pt x="574" y="1148"/>
                  </a:cubicBezTo>
                  <a:cubicBezTo>
                    <a:pt x="574" y="1054"/>
                    <a:pt x="574" y="959"/>
                    <a:pt x="574" y="860"/>
                  </a:cubicBezTo>
                  <a:cubicBezTo>
                    <a:pt x="564" y="860"/>
                    <a:pt x="554" y="860"/>
                    <a:pt x="545" y="860"/>
                  </a:cubicBezTo>
                  <a:cubicBezTo>
                    <a:pt x="465" y="860"/>
                    <a:pt x="385" y="860"/>
                    <a:pt x="306" y="860"/>
                  </a:cubicBezTo>
                  <a:cubicBezTo>
                    <a:pt x="245" y="860"/>
                    <a:pt x="197" y="835"/>
                    <a:pt x="164" y="784"/>
                  </a:cubicBezTo>
                  <a:cubicBezTo>
                    <a:pt x="121" y="718"/>
                    <a:pt x="79" y="651"/>
                    <a:pt x="38" y="584"/>
                  </a:cubicBezTo>
                  <a:cubicBezTo>
                    <a:pt x="0" y="520"/>
                    <a:pt x="22" y="444"/>
                    <a:pt x="87" y="407"/>
                  </a:cubicBezTo>
                  <a:cubicBezTo>
                    <a:pt x="158" y="368"/>
                    <a:pt x="230" y="330"/>
                    <a:pt x="302" y="291"/>
                  </a:cubicBezTo>
                  <a:cubicBezTo>
                    <a:pt x="310" y="286"/>
                    <a:pt x="318" y="281"/>
                    <a:pt x="328" y="275"/>
                  </a:cubicBezTo>
                  <a:cubicBezTo>
                    <a:pt x="316" y="246"/>
                    <a:pt x="304" y="218"/>
                    <a:pt x="292" y="190"/>
                  </a:cubicBezTo>
                  <a:cubicBezTo>
                    <a:pt x="263" y="125"/>
                    <a:pt x="287" y="56"/>
                    <a:pt x="348" y="28"/>
                  </a:cubicBezTo>
                  <a:cubicBezTo>
                    <a:pt x="410" y="0"/>
                    <a:pt x="475" y="26"/>
                    <a:pt x="508" y="92"/>
                  </a:cubicBezTo>
                  <a:cubicBezTo>
                    <a:pt x="538" y="153"/>
                    <a:pt x="568" y="214"/>
                    <a:pt x="598" y="276"/>
                  </a:cubicBezTo>
                  <a:cubicBezTo>
                    <a:pt x="632" y="346"/>
                    <a:pt x="610" y="415"/>
                    <a:pt x="542" y="453"/>
                  </a:cubicBezTo>
                  <a:cubicBezTo>
                    <a:pt x="491" y="482"/>
                    <a:pt x="439" y="509"/>
                    <a:pt x="387" y="537"/>
                  </a:cubicBezTo>
                  <a:cubicBezTo>
                    <a:pt x="387" y="538"/>
                    <a:pt x="387" y="539"/>
                    <a:pt x="387" y="538"/>
                  </a:cubicBezTo>
                  <a:close/>
                  <a:moveTo>
                    <a:pt x="754" y="1112"/>
                  </a:moveTo>
                  <a:cubicBezTo>
                    <a:pt x="750" y="1090"/>
                    <a:pt x="743" y="1070"/>
                    <a:pt x="743" y="1050"/>
                  </a:cubicBezTo>
                  <a:cubicBezTo>
                    <a:pt x="742" y="950"/>
                    <a:pt x="742" y="850"/>
                    <a:pt x="742" y="750"/>
                  </a:cubicBezTo>
                  <a:cubicBezTo>
                    <a:pt x="742" y="706"/>
                    <a:pt x="728" y="692"/>
                    <a:pt x="684" y="692"/>
                  </a:cubicBezTo>
                  <a:cubicBezTo>
                    <a:pt x="594" y="692"/>
                    <a:pt x="505" y="691"/>
                    <a:pt x="415" y="692"/>
                  </a:cubicBezTo>
                  <a:cubicBezTo>
                    <a:pt x="392" y="692"/>
                    <a:pt x="376" y="684"/>
                    <a:pt x="363" y="664"/>
                  </a:cubicBezTo>
                  <a:cubicBezTo>
                    <a:pt x="340" y="628"/>
                    <a:pt x="316" y="593"/>
                    <a:pt x="292" y="557"/>
                  </a:cubicBezTo>
                  <a:cubicBezTo>
                    <a:pt x="269" y="522"/>
                    <a:pt x="275" y="500"/>
                    <a:pt x="311" y="480"/>
                  </a:cubicBezTo>
                  <a:cubicBezTo>
                    <a:pt x="374" y="446"/>
                    <a:pt x="438" y="412"/>
                    <a:pt x="501" y="378"/>
                  </a:cubicBezTo>
                  <a:cubicBezTo>
                    <a:pt x="528" y="363"/>
                    <a:pt x="535" y="342"/>
                    <a:pt x="521" y="314"/>
                  </a:cubicBezTo>
                  <a:cubicBezTo>
                    <a:pt x="491" y="252"/>
                    <a:pt x="460" y="190"/>
                    <a:pt x="430" y="128"/>
                  </a:cubicBezTo>
                  <a:cubicBezTo>
                    <a:pt x="418" y="104"/>
                    <a:pt x="402" y="97"/>
                    <a:pt x="384" y="107"/>
                  </a:cubicBezTo>
                  <a:cubicBezTo>
                    <a:pt x="363" y="117"/>
                    <a:pt x="359" y="134"/>
                    <a:pt x="369" y="155"/>
                  </a:cubicBezTo>
                  <a:cubicBezTo>
                    <a:pt x="385" y="191"/>
                    <a:pt x="400" y="227"/>
                    <a:pt x="416" y="263"/>
                  </a:cubicBezTo>
                  <a:cubicBezTo>
                    <a:pt x="434" y="304"/>
                    <a:pt x="429" y="319"/>
                    <a:pt x="390" y="340"/>
                  </a:cubicBezTo>
                  <a:cubicBezTo>
                    <a:pt x="307" y="385"/>
                    <a:pt x="224" y="430"/>
                    <a:pt x="141" y="475"/>
                  </a:cubicBezTo>
                  <a:cubicBezTo>
                    <a:pt x="101" y="497"/>
                    <a:pt x="96" y="515"/>
                    <a:pt x="119" y="553"/>
                  </a:cubicBezTo>
                  <a:cubicBezTo>
                    <a:pt x="155" y="610"/>
                    <a:pt x="191" y="667"/>
                    <a:pt x="226" y="725"/>
                  </a:cubicBezTo>
                  <a:cubicBezTo>
                    <a:pt x="247" y="761"/>
                    <a:pt x="277" y="777"/>
                    <a:pt x="319" y="776"/>
                  </a:cubicBezTo>
                  <a:cubicBezTo>
                    <a:pt x="415" y="775"/>
                    <a:pt x="512" y="776"/>
                    <a:pt x="608" y="776"/>
                  </a:cubicBezTo>
                  <a:cubicBezTo>
                    <a:pt x="643" y="776"/>
                    <a:pt x="658" y="791"/>
                    <a:pt x="658" y="825"/>
                  </a:cubicBezTo>
                  <a:cubicBezTo>
                    <a:pt x="658" y="902"/>
                    <a:pt x="658" y="978"/>
                    <a:pt x="658" y="1054"/>
                  </a:cubicBezTo>
                  <a:cubicBezTo>
                    <a:pt x="658" y="1073"/>
                    <a:pt x="658" y="1092"/>
                    <a:pt x="658" y="1112"/>
                  </a:cubicBezTo>
                  <a:cubicBezTo>
                    <a:pt x="694" y="1112"/>
                    <a:pt x="726" y="1112"/>
                    <a:pt x="754" y="1112"/>
                  </a:cubicBezTo>
                  <a:close/>
                  <a:moveTo>
                    <a:pt x="995" y="870"/>
                  </a:moveTo>
                  <a:cubicBezTo>
                    <a:pt x="938" y="826"/>
                    <a:pt x="884" y="784"/>
                    <a:pt x="827" y="740"/>
                  </a:cubicBezTo>
                  <a:cubicBezTo>
                    <a:pt x="827" y="770"/>
                    <a:pt x="826" y="796"/>
                    <a:pt x="827" y="821"/>
                  </a:cubicBezTo>
                  <a:cubicBezTo>
                    <a:pt x="827" y="828"/>
                    <a:pt x="831" y="837"/>
                    <a:pt x="836" y="840"/>
                  </a:cubicBezTo>
                  <a:cubicBezTo>
                    <a:pt x="881" y="869"/>
                    <a:pt x="926" y="896"/>
                    <a:pt x="974" y="924"/>
                  </a:cubicBezTo>
                  <a:cubicBezTo>
                    <a:pt x="983" y="902"/>
                    <a:pt x="990" y="883"/>
                    <a:pt x="995" y="87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17"/>
            <p:cNvSpPr/>
            <p:nvPr/>
          </p:nvSpPr>
          <p:spPr>
            <a:xfrm>
              <a:off x="14502975" y="1389313"/>
              <a:ext cx="1498600" cy="1422400"/>
            </a:xfrm>
            <a:custGeom>
              <a:rect b="b" l="l" r="r" t="t"/>
              <a:pathLst>
                <a:path extrusionOk="0" h="683" w="720">
                  <a:moveTo>
                    <a:pt x="249" y="251"/>
                  </a:moveTo>
                  <a:cubicBezTo>
                    <a:pt x="267" y="305"/>
                    <a:pt x="284" y="355"/>
                    <a:pt x="300" y="406"/>
                  </a:cubicBezTo>
                  <a:cubicBezTo>
                    <a:pt x="315" y="449"/>
                    <a:pt x="308" y="465"/>
                    <a:pt x="264" y="482"/>
                  </a:cubicBezTo>
                  <a:cubicBezTo>
                    <a:pt x="228" y="497"/>
                    <a:pt x="191" y="511"/>
                    <a:pt x="151" y="528"/>
                  </a:cubicBezTo>
                  <a:cubicBezTo>
                    <a:pt x="198" y="556"/>
                    <a:pt x="242" y="583"/>
                    <a:pt x="288" y="610"/>
                  </a:cubicBezTo>
                  <a:cubicBezTo>
                    <a:pt x="273" y="635"/>
                    <a:pt x="259" y="658"/>
                    <a:pt x="244" y="683"/>
                  </a:cubicBezTo>
                  <a:cubicBezTo>
                    <a:pt x="171" y="640"/>
                    <a:pt x="100" y="598"/>
                    <a:pt x="30" y="554"/>
                  </a:cubicBezTo>
                  <a:cubicBezTo>
                    <a:pt x="0" y="535"/>
                    <a:pt x="7" y="494"/>
                    <a:pt x="42" y="479"/>
                  </a:cubicBezTo>
                  <a:cubicBezTo>
                    <a:pt x="91" y="459"/>
                    <a:pt x="141" y="440"/>
                    <a:pt x="191" y="420"/>
                  </a:cubicBezTo>
                  <a:cubicBezTo>
                    <a:pt x="196" y="418"/>
                    <a:pt x="202" y="415"/>
                    <a:pt x="210" y="412"/>
                  </a:cubicBezTo>
                  <a:cubicBezTo>
                    <a:pt x="207" y="400"/>
                    <a:pt x="204" y="388"/>
                    <a:pt x="200" y="377"/>
                  </a:cubicBezTo>
                  <a:cubicBezTo>
                    <a:pt x="181" y="320"/>
                    <a:pt x="163" y="262"/>
                    <a:pt x="143" y="205"/>
                  </a:cubicBezTo>
                  <a:cubicBezTo>
                    <a:pt x="137" y="187"/>
                    <a:pt x="136" y="169"/>
                    <a:pt x="150" y="154"/>
                  </a:cubicBezTo>
                  <a:cubicBezTo>
                    <a:pt x="166" y="138"/>
                    <a:pt x="184" y="139"/>
                    <a:pt x="204" y="146"/>
                  </a:cubicBezTo>
                  <a:cubicBezTo>
                    <a:pt x="264" y="166"/>
                    <a:pt x="325" y="186"/>
                    <a:pt x="385" y="206"/>
                  </a:cubicBezTo>
                  <a:cubicBezTo>
                    <a:pt x="393" y="208"/>
                    <a:pt x="400" y="210"/>
                    <a:pt x="409" y="213"/>
                  </a:cubicBezTo>
                  <a:cubicBezTo>
                    <a:pt x="431" y="160"/>
                    <a:pt x="451" y="108"/>
                    <a:pt x="472" y="56"/>
                  </a:cubicBezTo>
                  <a:cubicBezTo>
                    <a:pt x="493" y="5"/>
                    <a:pt x="527" y="0"/>
                    <a:pt x="561" y="43"/>
                  </a:cubicBezTo>
                  <a:cubicBezTo>
                    <a:pt x="614" y="108"/>
                    <a:pt x="666" y="174"/>
                    <a:pt x="720" y="241"/>
                  </a:cubicBezTo>
                  <a:cubicBezTo>
                    <a:pt x="697" y="259"/>
                    <a:pt x="676" y="276"/>
                    <a:pt x="654" y="294"/>
                  </a:cubicBezTo>
                  <a:cubicBezTo>
                    <a:pt x="613" y="244"/>
                    <a:pt x="573" y="194"/>
                    <a:pt x="530" y="142"/>
                  </a:cubicBezTo>
                  <a:cubicBezTo>
                    <a:pt x="514" y="183"/>
                    <a:pt x="498" y="222"/>
                    <a:pt x="482" y="261"/>
                  </a:cubicBezTo>
                  <a:cubicBezTo>
                    <a:pt x="461" y="312"/>
                    <a:pt x="449" y="318"/>
                    <a:pt x="399" y="301"/>
                  </a:cubicBezTo>
                  <a:cubicBezTo>
                    <a:pt x="350" y="285"/>
                    <a:pt x="301" y="268"/>
                    <a:pt x="249" y="25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17"/>
            <p:cNvSpPr/>
            <p:nvPr/>
          </p:nvSpPr>
          <p:spPr>
            <a:xfrm>
              <a:off x="16106350" y="1695701"/>
              <a:ext cx="703263" cy="711200"/>
            </a:xfrm>
            <a:custGeom>
              <a:rect b="b" l="l" r="r" t="t"/>
              <a:pathLst>
                <a:path extrusionOk="0" h="341" w="338">
                  <a:moveTo>
                    <a:pt x="338" y="171"/>
                  </a:moveTo>
                  <a:cubicBezTo>
                    <a:pt x="337" y="264"/>
                    <a:pt x="261" y="341"/>
                    <a:pt x="169" y="341"/>
                  </a:cubicBezTo>
                  <a:cubicBezTo>
                    <a:pt x="76" y="340"/>
                    <a:pt x="0" y="264"/>
                    <a:pt x="1" y="169"/>
                  </a:cubicBezTo>
                  <a:cubicBezTo>
                    <a:pt x="1" y="77"/>
                    <a:pt x="78" y="0"/>
                    <a:pt x="170" y="1"/>
                  </a:cubicBezTo>
                  <a:cubicBezTo>
                    <a:pt x="263" y="2"/>
                    <a:pt x="338" y="78"/>
                    <a:pt x="338" y="171"/>
                  </a:cubicBezTo>
                  <a:close/>
                  <a:moveTo>
                    <a:pt x="171" y="88"/>
                  </a:moveTo>
                  <a:cubicBezTo>
                    <a:pt x="124" y="87"/>
                    <a:pt x="86" y="124"/>
                    <a:pt x="85" y="169"/>
                  </a:cubicBezTo>
                  <a:cubicBezTo>
                    <a:pt x="84" y="214"/>
                    <a:pt x="121" y="253"/>
                    <a:pt x="167" y="253"/>
                  </a:cubicBezTo>
                  <a:cubicBezTo>
                    <a:pt x="214" y="254"/>
                    <a:pt x="252" y="218"/>
                    <a:pt x="253" y="173"/>
                  </a:cubicBezTo>
                  <a:cubicBezTo>
                    <a:pt x="254" y="128"/>
                    <a:pt x="216" y="89"/>
                    <a:pt x="171" y="8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p18"/>
          <p:cNvSpPr/>
          <p:nvPr/>
        </p:nvSpPr>
        <p:spPr>
          <a:xfrm>
            <a:off x="272176" y="6446516"/>
            <a:ext cx="11602667" cy="300273"/>
          </a:xfrm>
          <a:prstGeom prst="rect">
            <a:avLst/>
          </a:prstGeom>
          <a:solidFill>
            <a:srgbClr val="625D6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3" name="Google Shape;663;p18"/>
          <p:cNvSpPr txBox="1"/>
          <p:nvPr>
            <p:ph idx="1" type="body"/>
          </p:nvPr>
        </p:nvSpPr>
        <p:spPr>
          <a:xfrm>
            <a:off x="619125" y="520604"/>
            <a:ext cx="11572875" cy="839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A494F"/>
              </a:buClr>
              <a:buSzPts val="2800"/>
              <a:buFont typeface="Arial"/>
              <a:buNone/>
            </a:pPr>
            <a:r>
              <a:rPr b="1" lang="en-US" sz="2800">
                <a:solidFill>
                  <a:srgbClr val="5A494F"/>
                </a:solidFill>
                <a:latin typeface="Arial"/>
                <a:ea typeface="Arial"/>
                <a:cs typeface="Arial"/>
                <a:sym typeface="Arial"/>
              </a:rPr>
              <a:t>Infographic Style</a:t>
            </a:r>
            <a:endParaRPr/>
          </a:p>
        </p:txBody>
      </p:sp>
      <p:graphicFrame>
        <p:nvGraphicFramePr>
          <p:cNvPr id="664" name="Google Shape;664;p18"/>
          <p:cNvGraphicFramePr/>
          <p:nvPr/>
        </p:nvGraphicFramePr>
        <p:xfrm>
          <a:off x="1759142" y="1827806"/>
          <a:ext cx="4659197" cy="1435101"/>
        </p:xfrm>
        <a:graphic>
          <a:graphicData uri="http://schemas.openxmlformats.org/drawingml/2006/chart">
            <c:chart r:id="rId3"/>
          </a:graphicData>
        </a:graphic>
      </p:graphicFrame>
      <p:sp>
        <p:nvSpPr>
          <p:cNvPr id="665" name="Google Shape;665;p18"/>
          <p:cNvSpPr txBox="1"/>
          <p:nvPr/>
        </p:nvSpPr>
        <p:spPr>
          <a:xfrm>
            <a:off x="5521150" y="1967847"/>
            <a:ext cx="65265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82%</a:t>
            </a:r>
            <a:endParaRPr b="1" sz="18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6" name="Google Shape;666;p18"/>
          <p:cNvSpPr txBox="1"/>
          <p:nvPr/>
        </p:nvSpPr>
        <p:spPr>
          <a:xfrm>
            <a:off x="4772006" y="2358825"/>
            <a:ext cx="65265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65%</a:t>
            </a:r>
            <a:endParaRPr b="1" sz="18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7" name="Google Shape;667;p18"/>
          <p:cNvSpPr/>
          <p:nvPr/>
        </p:nvSpPr>
        <p:spPr>
          <a:xfrm>
            <a:off x="662748" y="1550808"/>
            <a:ext cx="440840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Easy to change colors, photos and Text.  </a:t>
            </a:r>
            <a:endParaRPr/>
          </a:p>
        </p:txBody>
      </p:sp>
      <p:sp>
        <p:nvSpPr>
          <p:cNvPr id="668" name="Google Shape;668;p18"/>
          <p:cNvSpPr txBox="1"/>
          <p:nvPr/>
        </p:nvSpPr>
        <p:spPr>
          <a:xfrm>
            <a:off x="4332599" y="2749803"/>
            <a:ext cx="65265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55%</a:t>
            </a:r>
            <a:endParaRPr b="1" sz="18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9" name="Google Shape;669;p18"/>
          <p:cNvSpPr txBox="1"/>
          <p:nvPr/>
        </p:nvSpPr>
        <p:spPr>
          <a:xfrm>
            <a:off x="776176" y="1998625"/>
            <a:ext cx="1026248" cy="3077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Text</a:t>
            </a:r>
            <a:endParaRPr b="1" sz="14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0" name="Google Shape;670;p18"/>
          <p:cNvSpPr txBox="1"/>
          <p:nvPr/>
        </p:nvSpPr>
        <p:spPr>
          <a:xfrm>
            <a:off x="776177" y="2389603"/>
            <a:ext cx="1026248" cy="3077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Content</a:t>
            </a:r>
            <a:endParaRPr b="1" sz="14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1" name="Google Shape;671;p18"/>
          <p:cNvSpPr txBox="1"/>
          <p:nvPr/>
        </p:nvSpPr>
        <p:spPr>
          <a:xfrm>
            <a:off x="776176" y="2780581"/>
            <a:ext cx="1026248" cy="3077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Text Here</a:t>
            </a:r>
            <a:endParaRPr b="1" sz="14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672" name="Google Shape;672;p18"/>
          <p:cNvGraphicFramePr/>
          <p:nvPr/>
        </p:nvGraphicFramePr>
        <p:xfrm>
          <a:off x="1044483" y="4034270"/>
          <a:ext cx="1161941" cy="1161812"/>
        </p:xfrm>
        <a:graphic>
          <a:graphicData uri="http://schemas.openxmlformats.org/drawingml/2006/chart">
            <c:chart r:id="rId4"/>
          </a:graphicData>
        </a:graphic>
      </p:graphicFrame>
      <p:graphicFrame>
        <p:nvGraphicFramePr>
          <p:cNvPr id="673" name="Google Shape;673;p18"/>
          <p:cNvGraphicFramePr/>
          <p:nvPr/>
        </p:nvGraphicFramePr>
        <p:xfrm>
          <a:off x="2905242" y="4024097"/>
          <a:ext cx="1161941" cy="1161812"/>
        </p:xfrm>
        <a:graphic>
          <a:graphicData uri="http://schemas.openxmlformats.org/drawingml/2006/chart">
            <c:chart r:id="rId5"/>
          </a:graphicData>
        </a:graphic>
      </p:graphicFrame>
      <p:graphicFrame>
        <p:nvGraphicFramePr>
          <p:cNvPr id="674" name="Google Shape;674;p18"/>
          <p:cNvGraphicFramePr/>
          <p:nvPr/>
        </p:nvGraphicFramePr>
        <p:xfrm>
          <a:off x="4766001" y="4013742"/>
          <a:ext cx="1161941" cy="1161812"/>
        </p:xfrm>
        <a:graphic>
          <a:graphicData uri="http://schemas.openxmlformats.org/drawingml/2006/chart">
            <c:chart r:id="rId6"/>
          </a:graphicData>
        </a:graphic>
      </p:graphicFrame>
      <p:sp>
        <p:nvSpPr>
          <p:cNvPr id="675" name="Google Shape;675;p18"/>
          <p:cNvSpPr txBox="1"/>
          <p:nvPr/>
        </p:nvSpPr>
        <p:spPr>
          <a:xfrm>
            <a:off x="3077614" y="5251549"/>
            <a:ext cx="866638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50%</a:t>
            </a:r>
            <a:endParaRPr b="1" sz="24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6" name="Google Shape;676;p18"/>
          <p:cNvSpPr txBox="1"/>
          <p:nvPr/>
        </p:nvSpPr>
        <p:spPr>
          <a:xfrm>
            <a:off x="1241576" y="5251545"/>
            <a:ext cx="866638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30%</a:t>
            </a:r>
            <a:endParaRPr b="1" sz="24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7" name="Google Shape;677;p18"/>
          <p:cNvSpPr txBox="1"/>
          <p:nvPr/>
        </p:nvSpPr>
        <p:spPr>
          <a:xfrm>
            <a:off x="4913652" y="5251549"/>
            <a:ext cx="866638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25%</a:t>
            </a:r>
            <a:endParaRPr b="1" sz="24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8" name="Google Shape;678;p18"/>
          <p:cNvSpPr txBox="1"/>
          <p:nvPr/>
        </p:nvSpPr>
        <p:spPr>
          <a:xfrm>
            <a:off x="895340" y="3557799"/>
            <a:ext cx="1498057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Option A</a:t>
            </a:r>
            <a:endParaRPr b="1"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9" name="Google Shape;679;p18"/>
          <p:cNvSpPr txBox="1"/>
          <p:nvPr/>
        </p:nvSpPr>
        <p:spPr>
          <a:xfrm>
            <a:off x="2746642" y="3557799"/>
            <a:ext cx="1498057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Option B</a:t>
            </a:r>
            <a:endParaRPr b="1"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0" name="Google Shape;680;p18"/>
          <p:cNvSpPr txBox="1"/>
          <p:nvPr/>
        </p:nvSpPr>
        <p:spPr>
          <a:xfrm>
            <a:off x="4597943" y="3557799"/>
            <a:ext cx="1498057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Option C</a:t>
            </a:r>
            <a:endParaRPr b="1"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1" name="Google Shape;681;p18"/>
          <p:cNvSpPr/>
          <p:nvPr/>
        </p:nvSpPr>
        <p:spPr>
          <a:xfrm rot="8100000">
            <a:off x="5207906" y="4377161"/>
            <a:ext cx="364082" cy="364083"/>
          </a:xfrm>
          <a:custGeom>
            <a:rect b="b" l="l" r="r" t="t"/>
            <a:pathLst>
              <a:path extrusionOk="0" h="2483835" w="2483832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rgbClr val="E3A26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82" name="Google Shape;682;p18"/>
          <p:cNvGrpSpPr/>
          <p:nvPr/>
        </p:nvGrpSpPr>
        <p:grpSpPr>
          <a:xfrm>
            <a:off x="895340" y="5731491"/>
            <a:ext cx="1737360" cy="715025"/>
            <a:chOff x="4473971" y="3861048"/>
            <a:chExt cx="1399112" cy="715025"/>
          </a:xfrm>
        </p:grpSpPr>
        <p:sp>
          <p:nvSpPr>
            <p:cNvPr id="683" name="Google Shape;683;p18"/>
            <p:cNvSpPr txBox="1"/>
            <p:nvPr/>
          </p:nvSpPr>
          <p:spPr>
            <a:xfrm>
              <a:off x="4473972" y="4114408"/>
              <a:ext cx="1399111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Easy to change colors, photos and Text.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18"/>
            <p:cNvSpPr txBox="1"/>
            <p:nvPr/>
          </p:nvSpPr>
          <p:spPr>
            <a:xfrm>
              <a:off x="4473971" y="3861048"/>
              <a:ext cx="1399112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85" name="Google Shape;685;p18"/>
          <p:cNvGrpSpPr/>
          <p:nvPr/>
        </p:nvGrpSpPr>
        <p:grpSpPr>
          <a:xfrm>
            <a:off x="2746054" y="5731491"/>
            <a:ext cx="1737360" cy="715025"/>
            <a:chOff x="5786611" y="3871669"/>
            <a:chExt cx="1399112" cy="715025"/>
          </a:xfrm>
        </p:grpSpPr>
        <p:sp>
          <p:nvSpPr>
            <p:cNvPr id="686" name="Google Shape;686;p18"/>
            <p:cNvSpPr txBox="1"/>
            <p:nvPr/>
          </p:nvSpPr>
          <p:spPr>
            <a:xfrm>
              <a:off x="5786612" y="4125029"/>
              <a:ext cx="1399111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Easy to change colors, photos and Text.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18"/>
            <p:cNvSpPr txBox="1"/>
            <p:nvPr/>
          </p:nvSpPr>
          <p:spPr>
            <a:xfrm>
              <a:off x="5786611" y="3871669"/>
              <a:ext cx="1399112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88" name="Google Shape;688;p18"/>
          <p:cNvGrpSpPr/>
          <p:nvPr/>
        </p:nvGrpSpPr>
        <p:grpSpPr>
          <a:xfrm>
            <a:off x="4596769" y="5731491"/>
            <a:ext cx="1737360" cy="715025"/>
            <a:chOff x="7190264" y="3882290"/>
            <a:chExt cx="1399112" cy="715025"/>
          </a:xfrm>
        </p:grpSpPr>
        <p:sp>
          <p:nvSpPr>
            <p:cNvPr id="689" name="Google Shape;689;p18"/>
            <p:cNvSpPr txBox="1"/>
            <p:nvPr/>
          </p:nvSpPr>
          <p:spPr>
            <a:xfrm>
              <a:off x="7190264" y="4135650"/>
              <a:ext cx="1399111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Easy to change colors, photos and Text.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" name="Google Shape;690;p18"/>
            <p:cNvSpPr txBox="1"/>
            <p:nvPr/>
          </p:nvSpPr>
          <p:spPr>
            <a:xfrm>
              <a:off x="7190264" y="3882290"/>
              <a:ext cx="1399112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91" name="Google Shape;691;p18"/>
          <p:cNvSpPr/>
          <p:nvPr/>
        </p:nvSpPr>
        <p:spPr>
          <a:xfrm rot="8100000">
            <a:off x="3334495" y="4412883"/>
            <a:ext cx="364082" cy="364083"/>
          </a:xfrm>
          <a:custGeom>
            <a:rect b="b" l="l" r="r" t="t"/>
            <a:pathLst>
              <a:path extrusionOk="0" h="2483835" w="2483832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rgbClr val="E3A26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2" name="Google Shape;692;p18"/>
          <p:cNvSpPr/>
          <p:nvPr/>
        </p:nvSpPr>
        <p:spPr>
          <a:xfrm rot="8100000">
            <a:off x="1461086" y="4406472"/>
            <a:ext cx="364082" cy="364083"/>
          </a:xfrm>
          <a:custGeom>
            <a:rect b="b" l="l" r="r" t="t"/>
            <a:pathLst>
              <a:path extrusionOk="0" h="2483835" w="2483832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rgbClr val="E3A26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93" name="Google Shape;693;p1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460579" y="3943660"/>
            <a:ext cx="5287813" cy="26529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94" name="Google Shape;694;p1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rot="-1357194">
            <a:off x="8303119" y="532396"/>
            <a:ext cx="2452302" cy="31119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8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19"/>
          <p:cNvSpPr/>
          <p:nvPr/>
        </p:nvSpPr>
        <p:spPr>
          <a:xfrm>
            <a:off x="299421" y="3435178"/>
            <a:ext cx="7840064" cy="1450448"/>
          </a:xfrm>
          <a:prstGeom prst="rect">
            <a:avLst/>
          </a:prstGeom>
          <a:solidFill>
            <a:srgbClr val="625D6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0" name="Google Shape;700;p19"/>
          <p:cNvSpPr txBox="1"/>
          <p:nvPr/>
        </p:nvSpPr>
        <p:spPr>
          <a:xfrm>
            <a:off x="299421" y="4885626"/>
            <a:ext cx="4253546" cy="7694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625D61"/>
                </a:solidFill>
                <a:latin typeface="Arial"/>
                <a:ea typeface="Arial"/>
                <a:cs typeface="Arial"/>
                <a:sym typeface="Arial"/>
              </a:rPr>
              <a:t>AWESOME</a:t>
            </a:r>
            <a:endParaRPr/>
          </a:p>
        </p:txBody>
      </p:sp>
      <p:sp>
        <p:nvSpPr>
          <p:cNvPr id="701" name="Google Shape;701;p19"/>
          <p:cNvSpPr txBox="1"/>
          <p:nvPr/>
        </p:nvSpPr>
        <p:spPr>
          <a:xfrm>
            <a:off x="299421" y="5532788"/>
            <a:ext cx="4253546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625D61"/>
                </a:solidFill>
                <a:latin typeface="Arial"/>
                <a:ea typeface="Arial"/>
                <a:cs typeface="Arial"/>
                <a:sym typeface="Arial"/>
              </a:rPr>
              <a:t>PRESENTATION</a:t>
            </a:r>
            <a:endParaRPr b="1" sz="3200">
              <a:solidFill>
                <a:srgbClr val="625D6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2" name="Google Shape;702;p19"/>
          <p:cNvSpPr txBox="1"/>
          <p:nvPr/>
        </p:nvSpPr>
        <p:spPr>
          <a:xfrm>
            <a:off x="299422" y="6097256"/>
            <a:ext cx="425354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400">
                <a:solidFill>
                  <a:srgbClr val="625D61"/>
                </a:solidFill>
                <a:latin typeface="Arial"/>
                <a:ea typeface="Arial"/>
                <a:cs typeface="Arial"/>
                <a:sym typeface="Arial"/>
              </a:rPr>
              <a:t>EASY TO CHANGE COLORS, PHOTOS.   </a:t>
            </a:r>
            <a:endParaRPr b="0" sz="1400">
              <a:solidFill>
                <a:srgbClr val="625D6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3" name="Google Shape;703;p19"/>
          <p:cNvSpPr txBox="1"/>
          <p:nvPr/>
        </p:nvSpPr>
        <p:spPr>
          <a:xfrm>
            <a:off x="9025832" y="6097256"/>
            <a:ext cx="1235187" cy="307777"/>
          </a:xfrm>
          <a:prstGeom prst="rect">
            <a:avLst/>
          </a:prstGeom>
          <a:solidFill>
            <a:srgbClr val="E3A26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PowerPoint</a:t>
            </a:r>
            <a:endParaRPr b="1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4" name="Google Shape;704;p19"/>
          <p:cNvSpPr txBox="1"/>
          <p:nvPr/>
        </p:nvSpPr>
        <p:spPr>
          <a:xfrm>
            <a:off x="7574241" y="6097256"/>
            <a:ext cx="1130489" cy="307777"/>
          </a:xfrm>
          <a:prstGeom prst="rect">
            <a:avLst/>
          </a:prstGeom>
          <a:solidFill>
            <a:srgbClr val="E3A26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MODERN</a:t>
            </a:r>
            <a:endParaRPr/>
          </a:p>
        </p:txBody>
      </p:sp>
      <p:sp>
        <p:nvSpPr>
          <p:cNvPr id="705" name="Google Shape;705;p19"/>
          <p:cNvSpPr txBox="1"/>
          <p:nvPr/>
        </p:nvSpPr>
        <p:spPr>
          <a:xfrm>
            <a:off x="10582122" y="6097256"/>
            <a:ext cx="1130489" cy="307777"/>
          </a:xfrm>
          <a:prstGeom prst="rect">
            <a:avLst/>
          </a:prstGeom>
          <a:solidFill>
            <a:srgbClr val="E3A26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DESIGN</a:t>
            </a:r>
            <a:endParaRPr/>
          </a:p>
        </p:txBody>
      </p:sp>
      <p:sp>
        <p:nvSpPr>
          <p:cNvPr id="706" name="Google Shape;706;p19"/>
          <p:cNvSpPr txBox="1"/>
          <p:nvPr/>
        </p:nvSpPr>
        <p:spPr>
          <a:xfrm>
            <a:off x="7574241" y="1058715"/>
            <a:ext cx="4158625" cy="400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625D61"/>
                </a:solidFill>
                <a:latin typeface="Arial"/>
                <a:ea typeface="Arial"/>
                <a:cs typeface="Arial"/>
                <a:sym typeface="Arial"/>
              </a:rPr>
              <a:t>LOREM IPSUM DOLOR SIT AMET </a:t>
            </a:r>
            <a:endParaRPr sz="2000">
              <a:solidFill>
                <a:srgbClr val="625D6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7" name="Google Shape;707;p19"/>
          <p:cNvSpPr txBox="1"/>
          <p:nvPr/>
        </p:nvSpPr>
        <p:spPr>
          <a:xfrm>
            <a:off x="7574241" y="656290"/>
            <a:ext cx="4158625" cy="5232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625D61"/>
                </a:solidFill>
                <a:latin typeface="Arial"/>
                <a:ea typeface="Arial"/>
                <a:cs typeface="Arial"/>
                <a:sym typeface="Arial"/>
              </a:rPr>
              <a:t>AWESOME SLIDE</a:t>
            </a:r>
            <a:endParaRPr b="1" sz="2800">
              <a:solidFill>
                <a:srgbClr val="625D6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8" name="Google Shape;708;p19"/>
          <p:cNvSpPr txBox="1"/>
          <p:nvPr/>
        </p:nvSpPr>
        <p:spPr>
          <a:xfrm>
            <a:off x="8903718" y="1467158"/>
            <a:ext cx="282914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625D61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I hope and I believe that this Template will your Time.</a:t>
            </a:r>
            <a:endParaRPr sz="1200">
              <a:solidFill>
                <a:srgbClr val="625D6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9" name="Google Shape;709;p19"/>
          <p:cNvSpPr txBox="1"/>
          <p:nvPr/>
        </p:nvSpPr>
        <p:spPr>
          <a:xfrm>
            <a:off x="8366896" y="2468981"/>
            <a:ext cx="3269255" cy="21236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625D61"/>
                </a:solidFill>
                <a:latin typeface="Arial"/>
                <a:ea typeface="Arial"/>
                <a:cs typeface="Arial"/>
                <a:sym typeface="Arial"/>
              </a:rPr>
              <a:t>I hope and I believe that this Template will your Time, Money and Reputation. Easy to change colors, photos and Text. You can simply impress your audience and add a unique zing and appeal to your Presentations. I hope and I believe that this Template will your Time, Money and Reputation. Get a modern PowerPoint  Presentation that is beautifully designed. 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625D6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625D61"/>
                </a:solidFill>
                <a:latin typeface="Arial"/>
                <a:ea typeface="Arial"/>
                <a:cs typeface="Arial"/>
                <a:sym typeface="Arial"/>
              </a:rPr>
              <a:t>Easy to change colors, photos and Text. </a:t>
            </a:r>
            <a:endParaRPr sz="1200">
              <a:solidFill>
                <a:srgbClr val="625D6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10" name="Google Shape;710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87081" y="327929"/>
            <a:ext cx="4765438" cy="45049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4224" y="377038"/>
            <a:ext cx="11624800" cy="6197359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2"/>
          <p:cNvSpPr/>
          <p:nvPr/>
        </p:nvSpPr>
        <p:spPr>
          <a:xfrm>
            <a:off x="0" y="5906959"/>
            <a:ext cx="12192000" cy="951041"/>
          </a:xfrm>
          <a:prstGeom prst="rect">
            <a:avLst/>
          </a:prstGeom>
          <a:solidFill>
            <a:srgbClr val="5A494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2"/>
          <p:cNvSpPr txBox="1"/>
          <p:nvPr/>
        </p:nvSpPr>
        <p:spPr>
          <a:xfrm>
            <a:off x="3361982" y="1843606"/>
            <a:ext cx="5495192" cy="8309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E3A260"/>
                </a:solidFill>
                <a:latin typeface="Arial"/>
                <a:ea typeface="Arial"/>
                <a:cs typeface="Arial"/>
                <a:sym typeface="Arial"/>
              </a:rPr>
              <a:t>Section Break</a:t>
            </a:r>
            <a:endParaRPr sz="4800">
              <a:solidFill>
                <a:srgbClr val="E3A2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2"/>
          <p:cNvSpPr txBox="1"/>
          <p:nvPr/>
        </p:nvSpPr>
        <p:spPr>
          <a:xfrm>
            <a:off x="3350282" y="2569298"/>
            <a:ext cx="5495128" cy="3385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E3A260"/>
                </a:solidFill>
                <a:latin typeface="Arial"/>
                <a:ea typeface="Arial"/>
                <a:cs typeface="Arial"/>
                <a:sym typeface="Arial"/>
              </a:rPr>
              <a:t>Insert the Sub Title of Your Presentation</a:t>
            </a:r>
            <a:endParaRPr sz="1600">
              <a:solidFill>
                <a:srgbClr val="E3A2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0" name="Google Shape;230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58119" y="416009"/>
            <a:ext cx="1469957" cy="146605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1" name="Google Shape;231;p2"/>
          <p:cNvGrpSpPr/>
          <p:nvPr/>
        </p:nvGrpSpPr>
        <p:grpSpPr>
          <a:xfrm>
            <a:off x="4273509" y="4352546"/>
            <a:ext cx="3644982" cy="1931429"/>
            <a:chOff x="10248901" y="-2008188"/>
            <a:chExt cx="4913313" cy="2603501"/>
          </a:xfrm>
        </p:grpSpPr>
        <p:sp>
          <p:nvSpPr>
            <p:cNvPr id="232" name="Google Shape;232;p2"/>
            <p:cNvSpPr/>
            <p:nvPr/>
          </p:nvSpPr>
          <p:spPr>
            <a:xfrm>
              <a:off x="11414126" y="-1006475"/>
              <a:ext cx="3748088" cy="1311276"/>
            </a:xfrm>
            <a:custGeom>
              <a:rect b="b" l="l" r="r" t="t"/>
              <a:pathLst>
                <a:path extrusionOk="0" h="348" w="997">
                  <a:moveTo>
                    <a:pt x="859" y="348"/>
                  </a:moveTo>
                  <a:cubicBezTo>
                    <a:pt x="848" y="272"/>
                    <a:pt x="808" y="232"/>
                    <a:pt x="746" y="233"/>
                  </a:cubicBezTo>
                  <a:cubicBezTo>
                    <a:pt x="687" y="234"/>
                    <a:pt x="647" y="275"/>
                    <a:pt x="639" y="346"/>
                  </a:cubicBezTo>
                  <a:cubicBezTo>
                    <a:pt x="543" y="346"/>
                    <a:pt x="447" y="346"/>
                    <a:pt x="351" y="346"/>
                  </a:cubicBezTo>
                  <a:cubicBezTo>
                    <a:pt x="346" y="277"/>
                    <a:pt x="300" y="230"/>
                    <a:pt x="232" y="233"/>
                  </a:cubicBezTo>
                  <a:cubicBezTo>
                    <a:pt x="176" y="236"/>
                    <a:pt x="137" y="280"/>
                    <a:pt x="131" y="346"/>
                  </a:cubicBezTo>
                  <a:cubicBezTo>
                    <a:pt x="103" y="346"/>
                    <a:pt x="74" y="346"/>
                    <a:pt x="45" y="345"/>
                  </a:cubicBezTo>
                  <a:cubicBezTo>
                    <a:pt x="40" y="345"/>
                    <a:pt x="33" y="339"/>
                    <a:pt x="30" y="334"/>
                  </a:cubicBezTo>
                  <a:cubicBezTo>
                    <a:pt x="0" y="275"/>
                    <a:pt x="10" y="211"/>
                    <a:pt x="69" y="175"/>
                  </a:cubicBezTo>
                  <a:cubicBezTo>
                    <a:pt x="93" y="161"/>
                    <a:pt x="122" y="155"/>
                    <a:pt x="149" y="145"/>
                  </a:cubicBezTo>
                  <a:cubicBezTo>
                    <a:pt x="157" y="142"/>
                    <a:pt x="166" y="138"/>
                    <a:pt x="172" y="132"/>
                  </a:cubicBezTo>
                  <a:cubicBezTo>
                    <a:pt x="244" y="64"/>
                    <a:pt x="331" y="29"/>
                    <a:pt x="428" y="17"/>
                  </a:cubicBezTo>
                  <a:cubicBezTo>
                    <a:pt x="554" y="0"/>
                    <a:pt x="671" y="27"/>
                    <a:pt x="780" y="91"/>
                  </a:cubicBezTo>
                  <a:cubicBezTo>
                    <a:pt x="815" y="111"/>
                    <a:pt x="852" y="127"/>
                    <a:pt x="893" y="135"/>
                  </a:cubicBezTo>
                  <a:cubicBezTo>
                    <a:pt x="966" y="150"/>
                    <a:pt x="997" y="206"/>
                    <a:pt x="980" y="285"/>
                  </a:cubicBezTo>
                  <a:cubicBezTo>
                    <a:pt x="967" y="343"/>
                    <a:pt x="962" y="348"/>
                    <a:pt x="902" y="348"/>
                  </a:cubicBezTo>
                  <a:cubicBezTo>
                    <a:pt x="887" y="348"/>
                    <a:pt x="873" y="348"/>
                    <a:pt x="859" y="348"/>
                  </a:cubicBezTo>
                  <a:close/>
                  <a:moveTo>
                    <a:pt x="511" y="140"/>
                  </a:moveTo>
                  <a:cubicBezTo>
                    <a:pt x="514" y="140"/>
                    <a:pt x="517" y="141"/>
                    <a:pt x="519" y="141"/>
                  </a:cubicBezTo>
                  <a:cubicBezTo>
                    <a:pt x="577" y="141"/>
                    <a:pt x="635" y="142"/>
                    <a:pt x="693" y="141"/>
                  </a:cubicBezTo>
                  <a:cubicBezTo>
                    <a:pt x="705" y="141"/>
                    <a:pt x="718" y="136"/>
                    <a:pt x="729" y="132"/>
                  </a:cubicBezTo>
                  <a:cubicBezTo>
                    <a:pt x="734" y="130"/>
                    <a:pt x="738" y="124"/>
                    <a:pt x="740" y="119"/>
                  </a:cubicBezTo>
                  <a:cubicBezTo>
                    <a:pt x="740" y="116"/>
                    <a:pt x="734" y="111"/>
                    <a:pt x="729" y="109"/>
                  </a:cubicBezTo>
                  <a:cubicBezTo>
                    <a:pt x="689" y="93"/>
                    <a:pt x="649" y="75"/>
                    <a:pt x="607" y="63"/>
                  </a:cubicBezTo>
                  <a:cubicBezTo>
                    <a:pt x="576" y="54"/>
                    <a:pt x="543" y="54"/>
                    <a:pt x="511" y="50"/>
                  </a:cubicBezTo>
                  <a:cubicBezTo>
                    <a:pt x="511" y="83"/>
                    <a:pt x="511" y="111"/>
                    <a:pt x="511" y="140"/>
                  </a:cubicBezTo>
                  <a:close/>
                  <a:moveTo>
                    <a:pt x="470" y="52"/>
                  </a:moveTo>
                  <a:cubicBezTo>
                    <a:pt x="379" y="57"/>
                    <a:pt x="297" y="82"/>
                    <a:pt x="222" y="140"/>
                  </a:cubicBezTo>
                  <a:cubicBezTo>
                    <a:pt x="308" y="140"/>
                    <a:pt x="389" y="140"/>
                    <a:pt x="470" y="140"/>
                  </a:cubicBezTo>
                  <a:cubicBezTo>
                    <a:pt x="470" y="111"/>
                    <a:pt x="470" y="83"/>
                    <a:pt x="470" y="52"/>
                  </a:cubicBezTo>
                  <a:close/>
                  <a:moveTo>
                    <a:pt x="43" y="265"/>
                  </a:moveTo>
                  <a:cubicBezTo>
                    <a:pt x="72" y="265"/>
                    <a:pt x="81" y="258"/>
                    <a:pt x="81" y="239"/>
                  </a:cubicBezTo>
                  <a:cubicBezTo>
                    <a:pt x="81" y="227"/>
                    <a:pt x="79" y="216"/>
                    <a:pt x="65" y="214"/>
                  </a:cubicBezTo>
                  <a:cubicBezTo>
                    <a:pt x="52" y="213"/>
                    <a:pt x="26" y="238"/>
                    <a:pt x="29" y="249"/>
                  </a:cubicBezTo>
                  <a:cubicBezTo>
                    <a:pt x="31" y="257"/>
                    <a:pt x="41" y="263"/>
                    <a:pt x="43" y="265"/>
                  </a:cubicBezTo>
                  <a:close/>
                </a:path>
              </a:pathLst>
            </a:custGeom>
            <a:solidFill>
              <a:srgbClr val="E3A26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10248901" y="-1103313"/>
              <a:ext cx="1319213" cy="1584326"/>
            </a:xfrm>
            <a:custGeom>
              <a:rect b="b" l="l" r="r" t="t"/>
              <a:pathLst>
                <a:path extrusionOk="0" h="421" w="351">
                  <a:moveTo>
                    <a:pt x="184" y="228"/>
                  </a:moveTo>
                  <a:cubicBezTo>
                    <a:pt x="147" y="236"/>
                    <a:pt x="114" y="243"/>
                    <a:pt x="81" y="251"/>
                  </a:cubicBezTo>
                  <a:cubicBezTo>
                    <a:pt x="76" y="253"/>
                    <a:pt x="69" y="260"/>
                    <a:pt x="67" y="265"/>
                  </a:cubicBezTo>
                  <a:cubicBezTo>
                    <a:pt x="59" y="288"/>
                    <a:pt x="53" y="311"/>
                    <a:pt x="47" y="334"/>
                  </a:cubicBezTo>
                  <a:cubicBezTo>
                    <a:pt x="43" y="348"/>
                    <a:pt x="35" y="358"/>
                    <a:pt x="19" y="354"/>
                  </a:cubicBezTo>
                  <a:cubicBezTo>
                    <a:pt x="4" y="350"/>
                    <a:pt x="0" y="337"/>
                    <a:pt x="4" y="322"/>
                  </a:cubicBezTo>
                  <a:cubicBezTo>
                    <a:pt x="12" y="293"/>
                    <a:pt x="21" y="264"/>
                    <a:pt x="29" y="234"/>
                  </a:cubicBezTo>
                  <a:cubicBezTo>
                    <a:pt x="32" y="221"/>
                    <a:pt x="40" y="214"/>
                    <a:pt x="53" y="211"/>
                  </a:cubicBezTo>
                  <a:cubicBezTo>
                    <a:pt x="74" y="207"/>
                    <a:pt x="96" y="202"/>
                    <a:pt x="117" y="196"/>
                  </a:cubicBezTo>
                  <a:cubicBezTo>
                    <a:pt x="124" y="193"/>
                    <a:pt x="133" y="186"/>
                    <a:pt x="136" y="180"/>
                  </a:cubicBezTo>
                  <a:cubicBezTo>
                    <a:pt x="146" y="155"/>
                    <a:pt x="155" y="129"/>
                    <a:pt x="165" y="100"/>
                  </a:cubicBezTo>
                  <a:cubicBezTo>
                    <a:pt x="148" y="102"/>
                    <a:pt x="133" y="102"/>
                    <a:pt x="119" y="104"/>
                  </a:cubicBezTo>
                  <a:cubicBezTo>
                    <a:pt x="103" y="106"/>
                    <a:pt x="95" y="99"/>
                    <a:pt x="91" y="85"/>
                  </a:cubicBezTo>
                  <a:cubicBezTo>
                    <a:pt x="86" y="67"/>
                    <a:pt x="79" y="49"/>
                    <a:pt x="77" y="31"/>
                  </a:cubicBezTo>
                  <a:cubicBezTo>
                    <a:pt x="76" y="23"/>
                    <a:pt x="82" y="10"/>
                    <a:pt x="89" y="6"/>
                  </a:cubicBezTo>
                  <a:cubicBezTo>
                    <a:pt x="100" y="0"/>
                    <a:pt x="108" y="9"/>
                    <a:pt x="113" y="20"/>
                  </a:cubicBezTo>
                  <a:cubicBezTo>
                    <a:pt x="114" y="21"/>
                    <a:pt x="114" y="22"/>
                    <a:pt x="114" y="24"/>
                  </a:cubicBezTo>
                  <a:cubicBezTo>
                    <a:pt x="127" y="63"/>
                    <a:pt x="127" y="62"/>
                    <a:pt x="167" y="62"/>
                  </a:cubicBezTo>
                  <a:cubicBezTo>
                    <a:pt x="219" y="63"/>
                    <a:pt x="266" y="77"/>
                    <a:pt x="303" y="117"/>
                  </a:cubicBezTo>
                  <a:cubicBezTo>
                    <a:pt x="351" y="168"/>
                    <a:pt x="349" y="153"/>
                    <a:pt x="314" y="212"/>
                  </a:cubicBezTo>
                  <a:cubicBezTo>
                    <a:pt x="310" y="218"/>
                    <a:pt x="306" y="224"/>
                    <a:pt x="302" y="230"/>
                  </a:cubicBezTo>
                  <a:cubicBezTo>
                    <a:pt x="295" y="241"/>
                    <a:pt x="286" y="247"/>
                    <a:pt x="274" y="239"/>
                  </a:cubicBezTo>
                  <a:cubicBezTo>
                    <a:pt x="262" y="231"/>
                    <a:pt x="263" y="220"/>
                    <a:pt x="270" y="209"/>
                  </a:cubicBezTo>
                  <a:cubicBezTo>
                    <a:pt x="278" y="196"/>
                    <a:pt x="286" y="182"/>
                    <a:pt x="296" y="166"/>
                  </a:cubicBezTo>
                  <a:cubicBezTo>
                    <a:pt x="287" y="157"/>
                    <a:pt x="278" y="148"/>
                    <a:pt x="268" y="137"/>
                  </a:cubicBezTo>
                  <a:cubicBezTo>
                    <a:pt x="243" y="194"/>
                    <a:pt x="222" y="250"/>
                    <a:pt x="214" y="309"/>
                  </a:cubicBezTo>
                  <a:cubicBezTo>
                    <a:pt x="213" y="314"/>
                    <a:pt x="216" y="320"/>
                    <a:pt x="220" y="324"/>
                  </a:cubicBezTo>
                  <a:cubicBezTo>
                    <a:pt x="234" y="341"/>
                    <a:pt x="249" y="357"/>
                    <a:pt x="263" y="374"/>
                  </a:cubicBezTo>
                  <a:cubicBezTo>
                    <a:pt x="274" y="386"/>
                    <a:pt x="278" y="399"/>
                    <a:pt x="264" y="410"/>
                  </a:cubicBezTo>
                  <a:cubicBezTo>
                    <a:pt x="251" y="421"/>
                    <a:pt x="240" y="415"/>
                    <a:pt x="230" y="403"/>
                  </a:cubicBezTo>
                  <a:cubicBezTo>
                    <a:pt x="213" y="383"/>
                    <a:pt x="195" y="363"/>
                    <a:pt x="177" y="343"/>
                  </a:cubicBezTo>
                  <a:cubicBezTo>
                    <a:pt x="166" y="332"/>
                    <a:pt x="165" y="321"/>
                    <a:pt x="168" y="307"/>
                  </a:cubicBezTo>
                  <a:cubicBezTo>
                    <a:pt x="173" y="282"/>
                    <a:pt x="178" y="256"/>
                    <a:pt x="184" y="228"/>
                  </a:cubicBezTo>
                  <a:close/>
                </a:path>
              </a:pathLst>
            </a:custGeom>
            <a:solidFill>
              <a:srgbClr val="E3A26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11347451" y="-2008188"/>
              <a:ext cx="1220788" cy="1265238"/>
            </a:xfrm>
            <a:custGeom>
              <a:rect b="b" l="l" r="r" t="t"/>
              <a:pathLst>
                <a:path extrusionOk="0" h="336" w="325">
                  <a:moveTo>
                    <a:pt x="149" y="263"/>
                  </a:moveTo>
                  <a:cubicBezTo>
                    <a:pt x="117" y="284"/>
                    <a:pt x="87" y="303"/>
                    <a:pt x="52" y="325"/>
                  </a:cubicBezTo>
                  <a:cubicBezTo>
                    <a:pt x="70" y="288"/>
                    <a:pt x="86" y="255"/>
                    <a:pt x="103" y="219"/>
                  </a:cubicBezTo>
                  <a:cubicBezTo>
                    <a:pt x="70" y="208"/>
                    <a:pt x="36" y="197"/>
                    <a:pt x="0" y="185"/>
                  </a:cubicBezTo>
                  <a:cubicBezTo>
                    <a:pt x="31" y="172"/>
                    <a:pt x="59" y="161"/>
                    <a:pt x="88" y="149"/>
                  </a:cubicBezTo>
                  <a:cubicBezTo>
                    <a:pt x="75" y="115"/>
                    <a:pt x="64" y="83"/>
                    <a:pt x="50" y="47"/>
                  </a:cubicBezTo>
                  <a:cubicBezTo>
                    <a:pt x="86" y="61"/>
                    <a:pt x="119" y="73"/>
                    <a:pt x="155" y="86"/>
                  </a:cubicBezTo>
                  <a:cubicBezTo>
                    <a:pt x="176" y="58"/>
                    <a:pt x="198" y="29"/>
                    <a:pt x="219" y="0"/>
                  </a:cubicBezTo>
                  <a:cubicBezTo>
                    <a:pt x="221" y="0"/>
                    <a:pt x="222" y="0"/>
                    <a:pt x="223" y="0"/>
                  </a:cubicBezTo>
                  <a:cubicBezTo>
                    <a:pt x="220" y="36"/>
                    <a:pt x="217" y="72"/>
                    <a:pt x="214" y="111"/>
                  </a:cubicBezTo>
                  <a:cubicBezTo>
                    <a:pt x="250" y="109"/>
                    <a:pt x="283" y="107"/>
                    <a:pt x="323" y="106"/>
                  </a:cubicBezTo>
                  <a:cubicBezTo>
                    <a:pt x="297" y="130"/>
                    <a:pt x="276" y="150"/>
                    <a:pt x="254" y="171"/>
                  </a:cubicBezTo>
                  <a:cubicBezTo>
                    <a:pt x="277" y="197"/>
                    <a:pt x="299" y="222"/>
                    <a:pt x="325" y="251"/>
                  </a:cubicBezTo>
                  <a:cubicBezTo>
                    <a:pt x="289" y="246"/>
                    <a:pt x="258" y="241"/>
                    <a:pt x="224" y="235"/>
                  </a:cubicBezTo>
                  <a:cubicBezTo>
                    <a:pt x="226" y="268"/>
                    <a:pt x="229" y="300"/>
                    <a:pt x="232" y="336"/>
                  </a:cubicBezTo>
                  <a:cubicBezTo>
                    <a:pt x="202" y="310"/>
                    <a:pt x="176" y="287"/>
                    <a:pt x="149" y="263"/>
                  </a:cubicBezTo>
                  <a:close/>
                  <a:moveTo>
                    <a:pt x="194" y="76"/>
                  </a:moveTo>
                  <a:cubicBezTo>
                    <a:pt x="193" y="76"/>
                    <a:pt x="192" y="76"/>
                    <a:pt x="191" y="76"/>
                  </a:cubicBezTo>
                  <a:cubicBezTo>
                    <a:pt x="186" y="82"/>
                    <a:pt x="181" y="88"/>
                    <a:pt x="177" y="95"/>
                  </a:cubicBezTo>
                  <a:cubicBezTo>
                    <a:pt x="169" y="110"/>
                    <a:pt x="159" y="114"/>
                    <a:pt x="142" y="106"/>
                  </a:cubicBezTo>
                  <a:cubicBezTo>
                    <a:pt x="126" y="98"/>
                    <a:pt x="108" y="93"/>
                    <a:pt x="88" y="86"/>
                  </a:cubicBezTo>
                  <a:cubicBezTo>
                    <a:pt x="98" y="113"/>
                    <a:pt x="107" y="137"/>
                    <a:pt x="116" y="161"/>
                  </a:cubicBezTo>
                  <a:cubicBezTo>
                    <a:pt x="99" y="168"/>
                    <a:pt x="83" y="175"/>
                    <a:pt x="64" y="183"/>
                  </a:cubicBezTo>
                  <a:cubicBezTo>
                    <a:pt x="90" y="191"/>
                    <a:pt x="112" y="199"/>
                    <a:pt x="134" y="206"/>
                  </a:cubicBezTo>
                  <a:cubicBezTo>
                    <a:pt x="125" y="225"/>
                    <a:pt x="118" y="241"/>
                    <a:pt x="107" y="263"/>
                  </a:cubicBezTo>
                  <a:cubicBezTo>
                    <a:pt x="125" y="252"/>
                    <a:pt x="138" y="244"/>
                    <a:pt x="152" y="236"/>
                  </a:cubicBezTo>
                  <a:cubicBezTo>
                    <a:pt x="169" y="251"/>
                    <a:pt x="186" y="265"/>
                    <a:pt x="205" y="282"/>
                  </a:cubicBezTo>
                  <a:cubicBezTo>
                    <a:pt x="203" y="256"/>
                    <a:pt x="201" y="233"/>
                    <a:pt x="199" y="209"/>
                  </a:cubicBezTo>
                  <a:cubicBezTo>
                    <a:pt x="222" y="213"/>
                    <a:pt x="243" y="216"/>
                    <a:pt x="267" y="219"/>
                  </a:cubicBezTo>
                  <a:cubicBezTo>
                    <a:pt x="251" y="201"/>
                    <a:pt x="238" y="185"/>
                    <a:pt x="223" y="168"/>
                  </a:cubicBezTo>
                  <a:cubicBezTo>
                    <a:pt x="235" y="156"/>
                    <a:pt x="247" y="145"/>
                    <a:pt x="260" y="133"/>
                  </a:cubicBezTo>
                  <a:cubicBezTo>
                    <a:pt x="236" y="133"/>
                    <a:pt x="214" y="133"/>
                    <a:pt x="190" y="133"/>
                  </a:cubicBezTo>
                  <a:cubicBezTo>
                    <a:pt x="192" y="113"/>
                    <a:pt x="193" y="95"/>
                    <a:pt x="194" y="76"/>
                  </a:cubicBezTo>
                  <a:close/>
                </a:path>
              </a:pathLst>
            </a:custGeom>
            <a:solidFill>
              <a:srgbClr val="E3A26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12001501" y="-38100"/>
              <a:ext cx="635000" cy="633413"/>
            </a:xfrm>
            <a:custGeom>
              <a:rect b="b" l="l" r="r" t="t"/>
              <a:pathLst>
                <a:path extrusionOk="0" h="168" w="169">
                  <a:moveTo>
                    <a:pt x="85" y="0"/>
                  </a:moveTo>
                  <a:cubicBezTo>
                    <a:pt x="131" y="0"/>
                    <a:pt x="169" y="38"/>
                    <a:pt x="168" y="84"/>
                  </a:cubicBezTo>
                  <a:cubicBezTo>
                    <a:pt x="168" y="130"/>
                    <a:pt x="129" y="168"/>
                    <a:pt x="84" y="168"/>
                  </a:cubicBezTo>
                  <a:cubicBezTo>
                    <a:pt x="38" y="167"/>
                    <a:pt x="0" y="129"/>
                    <a:pt x="1" y="83"/>
                  </a:cubicBezTo>
                  <a:cubicBezTo>
                    <a:pt x="1" y="37"/>
                    <a:pt x="38" y="0"/>
                    <a:pt x="85" y="0"/>
                  </a:cubicBezTo>
                  <a:close/>
                  <a:moveTo>
                    <a:pt x="124" y="83"/>
                  </a:moveTo>
                  <a:cubicBezTo>
                    <a:pt x="123" y="63"/>
                    <a:pt x="104" y="44"/>
                    <a:pt x="83" y="45"/>
                  </a:cubicBezTo>
                  <a:cubicBezTo>
                    <a:pt x="63" y="45"/>
                    <a:pt x="44" y="65"/>
                    <a:pt x="45" y="85"/>
                  </a:cubicBezTo>
                  <a:cubicBezTo>
                    <a:pt x="46" y="105"/>
                    <a:pt x="65" y="123"/>
                    <a:pt x="84" y="123"/>
                  </a:cubicBezTo>
                  <a:cubicBezTo>
                    <a:pt x="105" y="123"/>
                    <a:pt x="124" y="103"/>
                    <a:pt x="124" y="83"/>
                  </a:cubicBezTo>
                  <a:close/>
                </a:path>
              </a:pathLst>
            </a:custGeom>
            <a:solidFill>
              <a:srgbClr val="E3A26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13911263" y="-38100"/>
              <a:ext cx="635000" cy="633413"/>
            </a:xfrm>
            <a:custGeom>
              <a:rect b="b" l="l" r="r" t="t"/>
              <a:pathLst>
                <a:path extrusionOk="0" h="168" w="169">
                  <a:moveTo>
                    <a:pt x="169" y="84"/>
                  </a:moveTo>
                  <a:cubicBezTo>
                    <a:pt x="168" y="130"/>
                    <a:pt x="130" y="168"/>
                    <a:pt x="84" y="168"/>
                  </a:cubicBezTo>
                  <a:cubicBezTo>
                    <a:pt x="38" y="168"/>
                    <a:pt x="0" y="129"/>
                    <a:pt x="1" y="83"/>
                  </a:cubicBezTo>
                  <a:cubicBezTo>
                    <a:pt x="1" y="37"/>
                    <a:pt x="39" y="0"/>
                    <a:pt x="85" y="0"/>
                  </a:cubicBezTo>
                  <a:cubicBezTo>
                    <a:pt x="132" y="1"/>
                    <a:pt x="169" y="38"/>
                    <a:pt x="169" y="84"/>
                  </a:cubicBezTo>
                  <a:close/>
                  <a:moveTo>
                    <a:pt x="85" y="123"/>
                  </a:moveTo>
                  <a:cubicBezTo>
                    <a:pt x="105" y="123"/>
                    <a:pt x="124" y="104"/>
                    <a:pt x="124" y="83"/>
                  </a:cubicBezTo>
                  <a:cubicBezTo>
                    <a:pt x="124" y="63"/>
                    <a:pt x="104" y="44"/>
                    <a:pt x="84" y="45"/>
                  </a:cubicBezTo>
                  <a:cubicBezTo>
                    <a:pt x="64" y="45"/>
                    <a:pt x="46" y="63"/>
                    <a:pt x="45" y="83"/>
                  </a:cubicBezTo>
                  <a:cubicBezTo>
                    <a:pt x="45" y="104"/>
                    <a:pt x="64" y="123"/>
                    <a:pt x="85" y="123"/>
                  </a:cubicBezTo>
                  <a:close/>
                </a:path>
              </a:pathLst>
            </a:custGeom>
            <a:solidFill>
              <a:srgbClr val="E3A26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11012488" y="-1243013"/>
              <a:ext cx="387350" cy="381000"/>
            </a:xfrm>
            <a:custGeom>
              <a:rect b="b" l="l" r="r" t="t"/>
              <a:pathLst>
                <a:path extrusionOk="0" h="101" w="103">
                  <a:moveTo>
                    <a:pt x="51" y="0"/>
                  </a:moveTo>
                  <a:cubicBezTo>
                    <a:pt x="79" y="0"/>
                    <a:pt x="101" y="21"/>
                    <a:pt x="102" y="49"/>
                  </a:cubicBezTo>
                  <a:cubicBezTo>
                    <a:pt x="103" y="78"/>
                    <a:pt x="79" y="101"/>
                    <a:pt x="50" y="100"/>
                  </a:cubicBezTo>
                  <a:cubicBezTo>
                    <a:pt x="22" y="100"/>
                    <a:pt x="0" y="78"/>
                    <a:pt x="0" y="50"/>
                  </a:cubicBezTo>
                  <a:cubicBezTo>
                    <a:pt x="0" y="22"/>
                    <a:pt x="23" y="0"/>
                    <a:pt x="51" y="0"/>
                  </a:cubicBezTo>
                  <a:close/>
                </a:path>
              </a:pathLst>
            </a:custGeom>
            <a:solidFill>
              <a:srgbClr val="E3A26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4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20"/>
          <p:cNvSpPr/>
          <p:nvPr/>
        </p:nvSpPr>
        <p:spPr>
          <a:xfrm>
            <a:off x="0" y="6413157"/>
            <a:ext cx="12192000" cy="444843"/>
          </a:xfrm>
          <a:prstGeom prst="rect">
            <a:avLst/>
          </a:prstGeom>
          <a:solidFill>
            <a:srgbClr val="E3A26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6" name="Google Shape;716;p20"/>
          <p:cNvSpPr txBox="1"/>
          <p:nvPr>
            <p:ph idx="1" type="body"/>
          </p:nvPr>
        </p:nvSpPr>
        <p:spPr>
          <a:xfrm>
            <a:off x="619125" y="533400"/>
            <a:ext cx="11572875" cy="839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3A260"/>
              </a:buClr>
              <a:buSzPts val="2800"/>
              <a:buFont typeface="Arial"/>
              <a:buNone/>
            </a:pPr>
            <a:r>
              <a:rPr lang="en-US" sz="2800">
                <a:solidFill>
                  <a:srgbClr val="E3A260"/>
                </a:solidFill>
                <a:latin typeface="Arial"/>
                <a:ea typeface="Arial"/>
                <a:cs typeface="Arial"/>
                <a:sym typeface="Arial"/>
              </a:rPr>
              <a:t>Infographic Style</a:t>
            </a:r>
            <a:endParaRPr/>
          </a:p>
        </p:txBody>
      </p:sp>
      <p:grpSp>
        <p:nvGrpSpPr>
          <p:cNvPr id="717" name="Google Shape;717;p20"/>
          <p:cNvGrpSpPr/>
          <p:nvPr/>
        </p:nvGrpSpPr>
        <p:grpSpPr>
          <a:xfrm>
            <a:off x="1590902" y="2165976"/>
            <a:ext cx="2833242" cy="1294245"/>
            <a:chOff x="803640" y="3362835"/>
            <a:chExt cx="2059657" cy="1294245"/>
          </a:xfrm>
        </p:grpSpPr>
        <p:sp>
          <p:nvSpPr>
            <p:cNvPr id="718" name="Google Shape;718;p20"/>
            <p:cNvSpPr txBox="1"/>
            <p:nvPr/>
          </p:nvSpPr>
          <p:spPr>
            <a:xfrm>
              <a:off x="803640" y="3579862"/>
              <a:ext cx="2059657" cy="10772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5A494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</a:t>
              </a:r>
              <a:endParaRPr sz="1600">
                <a:solidFill>
                  <a:srgbClr val="5A494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" name="Google Shape;719;p20"/>
            <p:cNvSpPr txBox="1"/>
            <p:nvPr/>
          </p:nvSpPr>
          <p:spPr>
            <a:xfrm>
              <a:off x="803640" y="3362835"/>
              <a:ext cx="2059657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rgbClr val="E3A260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b="1" sz="1600">
                <a:solidFill>
                  <a:srgbClr val="E3A26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20" name="Google Shape;720;p20"/>
          <p:cNvGrpSpPr/>
          <p:nvPr/>
        </p:nvGrpSpPr>
        <p:grpSpPr>
          <a:xfrm>
            <a:off x="1590942" y="4540354"/>
            <a:ext cx="2833242" cy="1294245"/>
            <a:chOff x="803640" y="3362835"/>
            <a:chExt cx="2059657" cy="1294245"/>
          </a:xfrm>
        </p:grpSpPr>
        <p:sp>
          <p:nvSpPr>
            <p:cNvPr id="721" name="Google Shape;721;p20"/>
            <p:cNvSpPr txBox="1"/>
            <p:nvPr/>
          </p:nvSpPr>
          <p:spPr>
            <a:xfrm>
              <a:off x="803640" y="3579862"/>
              <a:ext cx="2059657" cy="10772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5A494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</a:t>
              </a:r>
              <a:endParaRPr sz="1600">
                <a:solidFill>
                  <a:srgbClr val="5A494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" name="Google Shape;722;p20"/>
            <p:cNvSpPr txBox="1"/>
            <p:nvPr/>
          </p:nvSpPr>
          <p:spPr>
            <a:xfrm>
              <a:off x="803640" y="3362835"/>
              <a:ext cx="2059657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rgbClr val="E3A260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b="1" sz="1600">
                <a:solidFill>
                  <a:srgbClr val="E3A26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23" name="Google Shape;723;p20"/>
          <p:cNvGrpSpPr/>
          <p:nvPr/>
        </p:nvGrpSpPr>
        <p:grpSpPr>
          <a:xfrm>
            <a:off x="8673385" y="2109393"/>
            <a:ext cx="2816974" cy="1294245"/>
            <a:chOff x="803640" y="3362835"/>
            <a:chExt cx="2059657" cy="1294245"/>
          </a:xfrm>
        </p:grpSpPr>
        <p:sp>
          <p:nvSpPr>
            <p:cNvPr id="724" name="Google Shape;724;p20"/>
            <p:cNvSpPr txBox="1"/>
            <p:nvPr/>
          </p:nvSpPr>
          <p:spPr>
            <a:xfrm>
              <a:off x="803640" y="3579862"/>
              <a:ext cx="2059657" cy="10772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5A494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</a:t>
              </a:r>
              <a:endParaRPr sz="1600">
                <a:solidFill>
                  <a:srgbClr val="5A494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20"/>
            <p:cNvSpPr txBox="1"/>
            <p:nvPr/>
          </p:nvSpPr>
          <p:spPr>
            <a:xfrm>
              <a:off x="803640" y="3362835"/>
              <a:ext cx="2059657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rgbClr val="E3A260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b="1" sz="1600">
                <a:solidFill>
                  <a:srgbClr val="E3A26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26" name="Google Shape;726;p20"/>
          <p:cNvGrpSpPr/>
          <p:nvPr/>
        </p:nvGrpSpPr>
        <p:grpSpPr>
          <a:xfrm>
            <a:off x="8849963" y="4445573"/>
            <a:ext cx="2816974" cy="1294245"/>
            <a:chOff x="803640" y="3362835"/>
            <a:chExt cx="2059657" cy="1294245"/>
          </a:xfrm>
        </p:grpSpPr>
        <p:sp>
          <p:nvSpPr>
            <p:cNvPr id="727" name="Google Shape;727;p20"/>
            <p:cNvSpPr txBox="1"/>
            <p:nvPr/>
          </p:nvSpPr>
          <p:spPr>
            <a:xfrm>
              <a:off x="803640" y="3579862"/>
              <a:ext cx="2059657" cy="10772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5A494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</a:t>
              </a:r>
              <a:endParaRPr sz="1600">
                <a:solidFill>
                  <a:srgbClr val="5A494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20"/>
            <p:cNvSpPr txBox="1"/>
            <p:nvPr/>
          </p:nvSpPr>
          <p:spPr>
            <a:xfrm>
              <a:off x="803640" y="3362835"/>
              <a:ext cx="2059657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rgbClr val="E3A260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b="1" sz="1600">
                <a:solidFill>
                  <a:srgbClr val="E3A26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729" name="Google Shape;729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80968" y="3874379"/>
            <a:ext cx="738691" cy="513268"/>
          </a:xfrm>
          <a:prstGeom prst="rect">
            <a:avLst/>
          </a:prstGeom>
          <a:noFill/>
          <a:ln>
            <a:noFill/>
          </a:ln>
        </p:spPr>
      </p:pic>
      <p:pic>
        <p:nvPicPr>
          <p:cNvPr id="730" name="Google Shape;730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56327" y="1382885"/>
            <a:ext cx="684366" cy="654493"/>
          </a:xfrm>
          <a:prstGeom prst="rect">
            <a:avLst/>
          </a:prstGeom>
          <a:noFill/>
          <a:ln>
            <a:noFill/>
          </a:ln>
        </p:spPr>
      </p:pic>
      <p:pic>
        <p:nvPicPr>
          <p:cNvPr id="731" name="Google Shape;731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219020" y="1379471"/>
            <a:ext cx="662585" cy="587417"/>
          </a:xfrm>
          <a:prstGeom prst="rect">
            <a:avLst/>
          </a:prstGeom>
          <a:noFill/>
          <a:ln>
            <a:noFill/>
          </a:ln>
        </p:spPr>
      </p:pic>
      <p:pic>
        <p:nvPicPr>
          <p:cNvPr id="732" name="Google Shape;732;p2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flipH="1">
            <a:off x="3257472" y="3895535"/>
            <a:ext cx="658393" cy="586893"/>
          </a:xfrm>
          <a:prstGeom prst="rect">
            <a:avLst/>
          </a:prstGeom>
          <a:noFill/>
          <a:ln>
            <a:noFill/>
          </a:ln>
        </p:spPr>
      </p:pic>
      <p:pic>
        <p:nvPicPr>
          <p:cNvPr id="733" name="Google Shape;733;p2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940708" y="5392918"/>
            <a:ext cx="3565726" cy="1057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4" name="Google Shape;734;p2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rot="-1357194">
            <a:off x="5787157" y="2022906"/>
            <a:ext cx="2452302" cy="31119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8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9" name="Google Shape;739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4224" y="377038"/>
            <a:ext cx="11624800" cy="6197359"/>
          </a:xfrm>
          <a:prstGeom prst="rect">
            <a:avLst/>
          </a:prstGeom>
          <a:noFill/>
          <a:ln>
            <a:noFill/>
          </a:ln>
        </p:spPr>
      </p:pic>
      <p:sp>
        <p:nvSpPr>
          <p:cNvPr id="740" name="Google Shape;740;p21"/>
          <p:cNvSpPr txBox="1"/>
          <p:nvPr>
            <p:ph idx="1" type="body"/>
          </p:nvPr>
        </p:nvSpPr>
        <p:spPr>
          <a:xfrm>
            <a:off x="619125" y="402964"/>
            <a:ext cx="11572875" cy="839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A494F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5A494F"/>
                </a:solidFill>
                <a:latin typeface="Arial"/>
                <a:ea typeface="Arial"/>
                <a:cs typeface="Arial"/>
                <a:sym typeface="Arial"/>
              </a:rPr>
              <a:t>Infographic Style</a:t>
            </a:r>
            <a:endParaRPr/>
          </a:p>
        </p:txBody>
      </p:sp>
      <p:graphicFrame>
        <p:nvGraphicFramePr>
          <p:cNvPr id="741" name="Google Shape;741;p21"/>
          <p:cNvGraphicFramePr/>
          <p:nvPr/>
        </p:nvGraphicFramePr>
        <p:xfrm>
          <a:off x="963124" y="2175308"/>
          <a:ext cx="3000000" cy="3000000"/>
        </p:xfrm>
        <a:graphic>
          <a:graphicData uri="http://schemas.openxmlformats.org/drawingml/2006/table">
            <a:tbl>
              <a:tblPr bandCol="1" bandRow="1" firstRow="1" lastCol="1">
                <a:noFill/>
                <a:tableStyleId>{8EC3DDD1-E74E-40D5-BED6-39F292976AD3}</a:tableStyleId>
              </a:tblPr>
              <a:tblGrid>
                <a:gridCol w="2790225"/>
                <a:gridCol w="2580975"/>
                <a:gridCol w="2441450"/>
                <a:gridCol w="2441450"/>
              </a:tblGrid>
              <a:tr h="304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 TITLE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A494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 TITLE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A494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 TITLE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A494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 TITLE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A494F"/>
                    </a:solidFill>
                  </a:tcPr>
                </a:tc>
              </a:tr>
              <a:tr h="274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Here</a:t>
                      </a:r>
                      <a:endParaRPr b="0" sz="12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A494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 Here</a:t>
                      </a:r>
                      <a:endParaRPr sz="12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A494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Here</a:t>
                      </a:r>
                      <a:endParaRPr b="0" sz="12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A494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 Here</a:t>
                      </a:r>
                      <a:endParaRPr b="0" sz="12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A494F"/>
                    </a:solidFill>
                  </a:tcPr>
                </a:tc>
              </a:tr>
              <a:tr h="305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 Here</a:t>
                      </a:r>
                      <a:endParaRPr b="0" sz="12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A494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Here</a:t>
                      </a:r>
                      <a:endParaRPr sz="12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A494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 Here</a:t>
                      </a:r>
                      <a:endParaRPr b="0" sz="12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A494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Here</a:t>
                      </a:r>
                      <a:endParaRPr b="0" sz="12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A494F"/>
                    </a:solidFill>
                  </a:tcPr>
                </a:tc>
              </a:tr>
              <a:tr h="305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Here</a:t>
                      </a:r>
                      <a:endParaRPr b="0" sz="12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A494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 Here</a:t>
                      </a:r>
                      <a:endParaRPr sz="12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A494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Here</a:t>
                      </a:r>
                      <a:endParaRPr b="0" sz="12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A494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 Here</a:t>
                      </a:r>
                      <a:endParaRPr b="0" sz="12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A494F"/>
                    </a:solidFill>
                  </a:tcPr>
                </a:tc>
              </a:tr>
              <a:tr h="305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 Here</a:t>
                      </a:r>
                      <a:endParaRPr b="0" sz="12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A494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Here</a:t>
                      </a:r>
                      <a:endParaRPr sz="12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A494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 Here</a:t>
                      </a:r>
                      <a:endParaRPr b="0" sz="12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A494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Here</a:t>
                      </a:r>
                      <a:endParaRPr b="0" sz="12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A494F"/>
                    </a:solidFill>
                  </a:tcPr>
                </a:tc>
              </a:tr>
              <a:tr h="305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Here</a:t>
                      </a:r>
                      <a:endParaRPr b="0" sz="12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A494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 Here</a:t>
                      </a:r>
                      <a:endParaRPr sz="12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A494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Here</a:t>
                      </a:r>
                      <a:endParaRPr b="0" sz="12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A494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 Here</a:t>
                      </a:r>
                      <a:endParaRPr b="0" sz="12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A494F"/>
                    </a:solidFill>
                  </a:tcPr>
                </a:tc>
              </a:tr>
            </a:tbl>
          </a:graphicData>
        </a:graphic>
      </p:graphicFrame>
      <p:grpSp>
        <p:nvGrpSpPr>
          <p:cNvPr id="742" name="Google Shape;742;p21"/>
          <p:cNvGrpSpPr/>
          <p:nvPr/>
        </p:nvGrpSpPr>
        <p:grpSpPr>
          <a:xfrm flipH="1">
            <a:off x="842807" y="1784948"/>
            <a:ext cx="2448272" cy="475860"/>
            <a:chOff x="1991588" y="2017033"/>
            <a:chExt cx="2448272" cy="376914"/>
          </a:xfrm>
        </p:grpSpPr>
        <p:sp>
          <p:nvSpPr>
            <p:cNvPr id="743" name="Google Shape;743;p21"/>
            <p:cNvSpPr/>
            <p:nvPr/>
          </p:nvSpPr>
          <p:spPr>
            <a:xfrm>
              <a:off x="4319543" y="2027138"/>
              <a:ext cx="115353" cy="366809"/>
            </a:xfrm>
            <a:custGeom>
              <a:rect b="b" l="l" r="r" t="t"/>
              <a:pathLst>
                <a:path extrusionOk="0" h="366809" w="115353">
                  <a:moveTo>
                    <a:pt x="0" y="5937"/>
                  </a:moveTo>
                  <a:lnTo>
                    <a:pt x="115353" y="0"/>
                  </a:lnTo>
                  <a:lnTo>
                    <a:pt x="112356" y="278091"/>
                  </a:lnTo>
                  <a:lnTo>
                    <a:pt x="5882" y="366809"/>
                  </a:lnTo>
                  <a:cubicBezTo>
                    <a:pt x="3921" y="246518"/>
                    <a:pt x="1961" y="126228"/>
                    <a:pt x="0" y="5937"/>
                  </a:cubicBezTo>
                  <a:close/>
                </a:path>
              </a:pathLst>
            </a:custGeom>
            <a:solidFill>
              <a:srgbClr val="59575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21"/>
            <p:cNvSpPr/>
            <p:nvPr/>
          </p:nvSpPr>
          <p:spPr>
            <a:xfrm flipH="1">
              <a:off x="1991588" y="2017033"/>
              <a:ext cx="2448272" cy="288033"/>
            </a:xfrm>
            <a:custGeom>
              <a:rect b="b" l="l" r="r" t="t"/>
              <a:pathLst>
                <a:path extrusionOk="0" h="576064" w="5285462">
                  <a:moveTo>
                    <a:pt x="0" y="0"/>
                  </a:moveTo>
                  <a:lnTo>
                    <a:pt x="4724629" y="0"/>
                  </a:lnTo>
                  <a:lnTo>
                    <a:pt x="5285462" y="576064"/>
                  </a:lnTo>
                  <a:lnTo>
                    <a:pt x="0" y="5760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575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45" name="Google Shape;745;p21"/>
          <p:cNvSpPr txBox="1"/>
          <p:nvPr/>
        </p:nvSpPr>
        <p:spPr>
          <a:xfrm>
            <a:off x="991808" y="1803456"/>
            <a:ext cx="188260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Your Text Here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46" name="Google Shape;746;p21"/>
          <p:cNvGrpSpPr/>
          <p:nvPr/>
        </p:nvGrpSpPr>
        <p:grpSpPr>
          <a:xfrm>
            <a:off x="7073194" y="5185362"/>
            <a:ext cx="4242700" cy="923330"/>
            <a:chOff x="2551705" y="4283314"/>
            <a:chExt cx="2357002" cy="923330"/>
          </a:xfrm>
        </p:grpSpPr>
        <p:sp>
          <p:nvSpPr>
            <p:cNvPr id="747" name="Google Shape;747;p21"/>
            <p:cNvSpPr txBox="1"/>
            <p:nvPr/>
          </p:nvSpPr>
          <p:spPr>
            <a:xfrm>
              <a:off x="2551705" y="4560313"/>
              <a:ext cx="2357002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595757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</a:t>
              </a:r>
              <a:endParaRPr sz="1200">
                <a:solidFill>
                  <a:srgbClr val="59575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21"/>
            <p:cNvSpPr txBox="1"/>
            <p:nvPr/>
          </p:nvSpPr>
          <p:spPr>
            <a:xfrm>
              <a:off x="2551705" y="4283314"/>
              <a:ext cx="2357002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595757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b="1" sz="1200">
                <a:solidFill>
                  <a:srgbClr val="59575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49" name="Google Shape;749;p21"/>
          <p:cNvGrpSpPr/>
          <p:nvPr/>
        </p:nvGrpSpPr>
        <p:grpSpPr>
          <a:xfrm>
            <a:off x="871139" y="4210505"/>
            <a:ext cx="4247768" cy="923330"/>
            <a:chOff x="2551706" y="4283314"/>
            <a:chExt cx="2357002" cy="923330"/>
          </a:xfrm>
        </p:grpSpPr>
        <p:sp>
          <p:nvSpPr>
            <p:cNvPr id="750" name="Google Shape;750;p21"/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595757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</a:t>
              </a:r>
              <a:endParaRPr sz="1200">
                <a:solidFill>
                  <a:srgbClr val="59575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" name="Google Shape;751;p21"/>
            <p:cNvSpPr txBox="1"/>
            <p:nvPr/>
          </p:nvSpPr>
          <p:spPr>
            <a:xfrm>
              <a:off x="2551706" y="4283314"/>
              <a:ext cx="2357002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595757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b="1" sz="1200">
                <a:solidFill>
                  <a:srgbClr val="59575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52" name="Google Shape;752;p21"/>
          <p:cNvGrpSpPr/>
          <p:nvPr/>
        </p:nvGrpSpPr>
        <p:grpSpPr>
          <a:xfrm>
            <a:off x="871139" y="5185362"/>
            <a:ext cx="4247768" cy="923330"/>
            <a:chOff x="2551706" y="4283314"/>
            <a:chExt cx="2357002" cy="923330"/>
          </a:xfrm>
        </p:grpSpPr>
        <p:sp>
          <p:nvSpPr>
            <p:cNvPr id="753" name="Google Shape;753;p21"/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595757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</a:t>
              </a:r>
              <a:endParaRPr sz="1200">
                <a:solidFill>
                  <a:srgbClr val="59575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" name="Google Shape;754;p21"/>
            <p:cNvSpPr txBox="1"/>
            <p:nvPr/>
          </p:nvSpPr>
          <p:spPr>
            <a:xfrm>
              <a:off x="2551706" y="4283314"/>
              <a:ext cx="2357002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595757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b="1" sz="1200">
                <a:solidFill>
                  <a:srgbClr val="59575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55" name="Google Shape;755;p21"/>
          <p:cNvGrpSpPr/>
          <p:nvPr/>
        </p:nvGrpSpPr>
        <p:grpSpPr>
          <a:xfrm>
            <a:off x="7073194" y="4210505"/>
            <a:ext cx="4242700" cy="923330"/>
            <a:chOff x="2551705" y="4283314"/>
            <a:chExt cx="2357002" cy="923330"/>
          </a:xfrm>
        </p:grpSpPr>
        <p:sp>
          <p:nvSpPr>
            <p:cNvPr id="756" name="Google Shape;756;p21"/>
            <p:cNvSpPr txBox="1"/>
            <p:nvPr/>
          </p:nvSpPr>
          <p:spPr>
            <a:xfrm>
              <a:off x="2551705" y="4560313"/>
              <a:ext cx="2357002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595757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</a:t>
              </a:r>
              <a:endParaRPr sz="1200">
                <a:solidFill>
                  <a:srgbClr val="59575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21"/>
            <p:cNvSpPr txBox="1"/>
            <p:nvPr/>
          </p:nvSpPr>
          <p:spPr>
            <a:xfrm>
              <a:off x="2551705" y="4283314"/>
              <a:ext cx="2357002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595757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b="1" sz="1200">
                <a:solidFill>
                  <a:srgbClr val="59575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758" name="Google Shape;758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06257" y="4469343"/>
            <a:ext cx="979586" cy="2101770"/>
          </a:xfrm>
          <a:prstGeom prst="rect">
            <a:avLst/>
          </a:prstGeom>
          <a:noFill/>
          <a:ln>
            <a:noFill/>
          </a:ln>
        </p:spPr>
      </p:pic>
      <p:sp>
        <p:nvSpPr>
          <p:cNvPr id="759" name="Google Shape;759;p21"/>
          <p:cNvSpPr/>
          <p:nvPr/>
        </p:nvSpPr>
        <p:spPr>
          <a:xfrm rot="5400000">
            <a:off x="5935271" y="629837"/>
            <a:ext cx="321458" cy="12192000"/>
          </a:xfrm>
          <a:prstGeom prst="rect">
            <a:avLst/>
          </a:prstGeom>
          <a:solidFill>
            <a:srgbClr val="5A494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60" name="Google Shape;760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689785" y="127067"/>
            <a:ext cx="1265914" cy="12659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4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p22"/>
          <p:cNvSpPr/>
          <p:nvPr/>
        </p:nvSpPr>
        <p:spPr>
          <a:xfrm>
            <a:off x="0" y="0"/>
            <a:ext cx="12192000" cy="1650821"/>
          </a:xfrm>
          <a:prstGeom prst="rect">
            <a:avLst/>
          </a:prstGeom>
          <a:solidFill>
            <a:srgbClr val="E3A26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6" name="Google Shape;766;p22"/>
          <p:cNvSpPr txBox="1"/>
          <p:nvPr/>
        </p:nvSpPr>
        <p:spPr>
          <a:xfrm>
            <a:off x="2008434" y="457158"/>
            <a:ext cx="8279346" cy="7694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Awesome Presentation</a:t>
            </a:r>
            <a:endParaRPr/>
          </a:p>
        </p:txBody>
      </p:sp>
      <p:sp>
        <p:nvSpPr>
          <p:cNvPr id="767" name="Google Shape;767;p22"/>
          <p:cNvSpPr txBox="1"/>
          <p:nvPr/>
        </p:nvSpPr>
        <p:spPr>
          <a:xfrm>
            <a:off x="2008434" y="1182493"/>
            <a:ext cx="827934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8000" spcFirstLastPara="1" rIns="2400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Create Professional Presentation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8" name="Google Shape;768;p22"/>
          <p:cNvSpPr txBox="1"/>
          <p:nvPr/>
        </p:nvSpPr>
        <p:spPr>
          <a:xfrm>
            <a:off x="2008434" y="1650821"/>
            <a:ext cx="8121792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Get a modern PowerPoint  Presentation that is beautifully designed. I hope and I believe that this Template will your Time, Money and Reputation. 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9" name="Google Shape;769;p22"/>
          <p:cNvSpPr/>
          <p:nvPr/>
        </p:nvSpPr>
        <p:spPr>
          <a:xfrm>
            <a:off x="9175190" y="4401796"/>
            <a:ext cx="3016810" cy="464234"/>
          </a:xfrm>
          <a:custGeom>
            <a:rect b="b" l="l" r="r" t="t"/>
            <a:pathLst>
              <a:path extrusionOk="0" h="464234" w="3016810">
                <a:moveTo>
                  <a:pt x="538089" y="0"/>
                </a:moveTo>
                <a:lnTo>
                  <a:pt x="3016810" y="0"/>
                </a:lnTo>
                <a:lnTo>
                  <a:pt x="3016810" y="464234"/>
                </a:lnTo>
                <a:lnTo>
                  <a:pt x="0" y="464234"/>
                </a:lnTo>
                <a:close/>
              </a:path>
            </a:pathLst>
          </a:custGeom>
          <a:solidFill>
            <a:srgbClr val="5A494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0" name="Google Shape;770;p22"/>
          <p:cNvSpPr/>
          <p:nvPr/>
        </p:nvSpPr>
        <p:spPr>
          <a:xfrm>
            <a:off x="10020126" y="3267570"/>
            <a:ext cx="2413246" cy="464234"/>
          </a:xfrm>
          <a:custGeom>
            <a:rect b="b" l="l" r="r" t="t"/>
            <a:pathLst>
              <a:path extrusionOk="0" h="464234" w="2413246">
                <a:moveTo>
                  <a:pt x="538089" y="0"/>
                </a:moveTo>
                <a:lnTo>
                  <a:pt x="2413246" y="0"/>
                </a:lnTo>
                <a:lnTo>
                  <a:pt x="2413246" y="464234"/>
                </a:lnTo>
                <a:lnTo>
                  <a:pt x="0" y="464234"/>
                </a:lnTo>
                <a:close/>
              </a:path>
            </a:pathLst>
          </a:custGeom>
          <a:solidFill>
            <a:srgbClr val="5A494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1" name="Google Shape;771;p22"/>
          <p:cNvSpPr/>
          <p:nvPr/>
        </p:nvSpPr>
        <p:spPr>
          <a:xfrm>
            <a:off x="-117546" y="3822115"/>
            <a:ext cx="3156441" cy="464234"/>
          </a:xfrm>
          <a:custGeom>
            <a:rect b="b" l="l" r="r" t="t"/>
            <a:pathLst>
              <a:path extrusionOk="0" h="464234" w="3156441">
                <a:moveTo>
                  <a:pt x="0" y="0"/>
                </a:moveTo>
                <a:lnTo>
                  <a:pt x="3156441" y="0"/>
                </a:lnTo>
                <a:lnTo>
                  <a:pt x="2618352" y="464234"/>
                </a:lnTo>
                <a:lnTo>
                  <a:pt x="0" y="464234"/>
                </a:lnTo>
                <a:close/>
              </a:path>
            </a:pathLst>
          </a:custGeom>
          <a:solidFill>
            <a:srgbClr val="5A494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2" name="Google Shape;772;p22"/>
          <p:cNvSpPr/>
          <p:nvPr/>
        </p:nvSpPr>
        <p:spPr>
          <a:xfrm>
            <a:off x="-108021" y="5517285"/>
            <a:ext cx="2534561" cy="464234"/>
          </a:xfrm>
          <a:custGeom>
            <a:rect b="b" l="l" r="r" t="t"/>
            <a:pathLst>
              <a:path extrusionOk="0" h="464234" w="2534561">
                <a:moveTo>
                  <a:pt x="0" y="0"/>
                </a:moveTo>
                <a:lnTo>
                  <a:pt x="2534561" y="0"/>
                </a:lnTo>
                <a:lnTo>
                  <a:pt x="1996472" y="464234"/>
                </a:lnTo>
                <a:lnTo>
                  <a:pt x="0" y="464234"/>
                </a:lnTo>
                <a:close/>
              </a:path>
            </a:pathLst>
          </a:custGeom>
          <a:solidFill>
            <a:srgbClr val="5A494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3" name="Google Shape;773;p22"/>
          <p:cNvSpPr/>
          <p:nvPr/>
        </p:nvSpPr>
        <p:spPr>
          <a:xfrm rot="10800000">
            <a:off x="9770853" y="6088966"/>
            <a:ext cx="2534561" cy="464234"/>
          </a:xfrm>
          <a:custGeom>
            <a:rect b="b" l="l" r="r" t="t"/>
            <a:pathLst>
              <a:path extrusionOk="0" h="464234" w="2534561">
                <a:moveTo>
                  <a:pt x="0" y="0"/>
                </a:moveTo>
                <a:lnTo>
                  <a:pt x="2534561" y="0"/>
                </a:lnTo>
                <a:lnTo>
                  <a:pt x="1996472" y="464234"/>
                </a:lnTo>
                <a:lnTo>
                  <a:pt x="0" y="464234"/>
                </a:lnTo>
                <a:close/>
              </a:path>
            </a:pathLst>
          </a:custGeom>
          <a:solidFill>
            <a:srgbClr val="5A494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4" name="Google Shape;774;p22"/>
          <p:cNvSpPr/>
          <p:nvPr>
            <p:ph idx="2" type="pic"/>
          </p:nvPr>
        </p:nvSpPr>
        <p:spPr>
          <a:xfrm>
            <a:off x="495301" y="2714626"/>
            <a:ext cx="11201399" cy="3838575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pic>
        <p:nvPicPr>
          <p:cNvPr id="775" name="Google Shape;775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68657" y="4293000"/>
            <a:ext cx="4151250" cy="256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9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0" name="Google Shape;780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4224" y="377038"/>
            <a:ext cx="11624800" cy="619735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81" name="Google Shape;781;p23"/>
          <p:cNvGrpSpPr/>
          <p:nvPr/>
        </p:nvGrpSpPr>
        <p:grpSpPr>
          <a:xfrm>
            <a:off x="7070971" y="5449130"/>
            <a:ext cx="1873519" cy="1107996"/>
            <a:chOff x="668191" y="4889034"/>
            <a:chExt cx="1873519" cy="1107996"/>
          </a:xfrm>
        </p:grpSpPr>
        <p:sp>
          <p:nvSpPr>
            <p:cNvPr id="782" name="Google Shape;782;p23"/>
            <p:cNvSpPr txBox="1"/>
            <p:nvPr/>
          </p:nvSpPr>
          <p:spPr>
            <a:xfrm>
              <a:off x="668191" y="4889034"/>
              <a:ext cx="1873518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625D61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sz="1200">
                <a:solidFill>
                  <a:srgbClr val="625D6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23"/>
            <p:cNvSpPr txBox="1"/>
            <p:nvPr/>
          </p:nvSpPr>
          <p:spPr>
            <a:xfrm>
              <a:off x="668191" y="5166033"/>
              <a:ext cx="1873519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625D6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/>
            </a:p>
          </p:txBody>
        </p:sp>
      </p:grpSp>
      <p:grpSp>
        <p:nvGrpSpPr>
          <p:cNvPr id="784" name="Google Shape;784;p23"/>
          <p:cNvGrpSpPr/>
          <p:nvPr/>
        </p:nvGrpSpPr>
        <p:grpSpPr>
          <a:xfrm>
            <a:off x="9895776" y="5486300"/>
            <a:ext cx="1873519" cy="1107996"/>
            <a:chOff x="2860414" y="4889034"/>
            <a:chExt cx="1873519" cy="1107996"/>
          </a:xfrm>
        </p:grpSpPr>
        <p:sp>
          <p:nvSpPr>
            <p:cNvPr id="785" name="Google Shape;785;p23"/>
            <p:cNvSpPr txBox="1"/>
            <p:nvPr/>
          </p:nvSpPr>
          <p:spPr>
            <a:xfrm>
              <a:off x="2860414" y="4889034"/>
              <a:ext cx="1873518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625D61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sz="1200">
                <a:solidFill>
                  <a:srgbClr val="625D6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23"/>
            <p:cNvSpPr txBox="1"/>
            <p:nvPr/>
          </p:nvSpPr>
          <p:spPr>
            <a:xfrm>
              <a:off x="2860414" y="5166033"/>
              <a:ext cx="1873519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625D6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/>
            </a:p>
          </p:txBody>
        </p:sp>
      </p:grpSp>
      <p:sp>
        <p:nvSpPr>
          <p:cNvPr id="787" name="Google Shape;787;p23"/>
          <p:cNvSpPr txBox="1"/>
          <p:nvPr/>
        </p:nvSpPr>
        <p:spPr>
          <a:xfrm>
            <a:off x="6554783" y="3666429"/>
            <a:ext cx="5214511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625D6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I hope and I believe that this Template will your Time, Money and Reputation. </a:t>
            </a:r>
            <a:endParaRPr/>
          </a:p>
        </p:txBody>
      </p:sp>
      <p:sp>
        <p:nvSpPr>
          <p:cNvPr id="788" name="Google Shape;788;p23"/>
          <p:cNvSpPr txBox="1"/>
          <p:nvPr/>
        </p:nvSpPr>
        <p:spPr>
          <a:xfrm>
            <a:off x="6554782" y="2706376"/>
            <a:ext cx="5214511" cy="86177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36000" spcFirstLastPara="1" rIns="3600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625D61"/>
                </a:solidFill>
                <a:latin typeface="Arial"/>
                <a:ea typeface="Arial"/>
                <a:cs typeface="Arial"/>
                <a:sym typeface="Arial"/>
              </a:rPr>
              <a:t>We Create Quality 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625D61"/>
                </a:solidFill>
                <a:latin typeface="Arial"/>
                <a:ea typeface="Arial"/>
                <a:cs typeface="Arial"/>
                <a:sym typeface="Arial"/>
              </a:rPr>
              <a:t>Professional PPT Presentation</a:t>
            </a:r>
            <a:endParaRPr sz="2800">
              <a:solidFill>
                <a:srgbClr val="625D6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89" name="Google Shape;789;p23"/>
          <p:cNvGrpSpPr/>
          <p:nvPr/>
        </p:nvGrpSpPr>
        <p:grpSpPr>
          <a:xfrm>
            <a:off x="7047803" y="1033191"/>
            <a:ext cx="4736017" cy="1862048"/>
            <a:chOff x="4721352" y="1923770"/>
            <a:chExt cx="4736017" cy="1862048"/>
          </a:xfrm>
        </p:grpSpPr>
        <p:sp>
          <p:nvSpPr>
            <p:cNvPr id="790" name="Google Shape;790;p23"/>
            <p:cNvSpPr txBox="1"/>
            <p:nvPr/>
          </p:nvSpPr>
          <p:spPr>
            <a:xfrm>
              <a:off x="5611985" y="1923770"/>
              <a:ext cx="3830857" cy="10156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6000">
                  <a:solidFill>
                    <a:srgbClr val="625D61"/>
                  </a:solidFill>
                  <a:latin typeface="Arial"/>
                  <a:ea typeface="Arial"/>
                  <a:cs typeface="Arial"/>
                  <a:sym typeface="Arial"/>
                </a:rPr>
                <a:t>WESOME</a:t>
              </a:r>
              <a:endParaRPr b="1" sz="6000">
                <a:solidFill>
                  <a:srgbClr val="625D61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  <p:sp>
          <p:nvSpPr>
            <p:cNvPr id="791" name="Google Shape;791;p23"/>
            <p:cNvSpPr txBox="1"/>
            <p:nvPr/>
          </p:nvSpPr>
          <p:spPr>
            <a:xfrm>
              <a:off x="5681280" y="2765958"/>
              <a:ext cx="3776089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>
                  <a:solidFill>
                    <a:srgbClr val="625D61"/>
                  </a:solidFill>
                  <a:latin typeface="Arial"/>
                  <a:ea typeface="Arial"/>
                  <a:cs typeface="Arial"/>
                  <a:sym typeface="Arial"/>
                </a:rPr>
                <a:t>Presentation</a:t>
              </a:r>
              <a:endParaRPr sz="4800">
                <a:solidFill>
                  <a:srgbClr val="625D6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" name="Google Shape;792;p23"/>
            <p:cNvSpPr txBox="1"/>
            <p:nvPr/>
          </p:nvSpPr>
          <p:spPr>
            <a:xfrm>
              <a:off x="4721352" y="1923770"/>
              <a:ext cx="1021196" cy="18620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1500">
                  <a:solidFill>
                    <a:srgbClr val="E3A260"/>
                  </a:solidFill>
                  <a:latin typeface="Arial"/>
                  <a:ea typeface="Arial"/>
                  <a:cs typeface="Arial"/>
                  <a:sym typeface="Arial"/>
                </a:rPr>
                <a:t>A</a:t>
              </a:r>
              <a:endParaRPr/>
            </a:p>
          </p:txBody>
        </p:sp>
      </p:grpSp>
      <p:grpSp>
        <p:nvGrpSpPr>
          <p:cNvPr id="793" name="Google Shape;793;p23"/>
          <p:cNvGrpSpPr/>
          <p:nvPr/>
        </p:nvGrpSpPr>
        <p:grpSpPr>
          <a:xfrm>
            <a:off x="4199829" y="5486300"/>
            <a:ext cx="1873519" cy="1107996"/>
            <a:chOff x="668191" y="4889034"/>
            <a:chExt cx="1873519" cy="1107996"/>
          </a:xfrm>
        </p:grpSpPr>
        <p:sp>
          <p:nvSpPr>
            <p:cNvPr id="794" name="Google Shape;794;p23"/>
            <p:cNvSpPr txBox="1"/>
            <p:nvPr/>
          </p:nvSpPr>
          <p:spPr>
            <a:xfrm>
              <a:off x="668191" y="4889034"/>
              <a:ext cx="1873518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625D61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sz="1200">
                <a:solidFill>
                  <a:srgbClr val="625D6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5" name="Google Shape;795;p23"/>
            <p:cNvSpPr txBox="1"/>
            <p:nvPr/>
          </p:nvSpPr>
          <p:spPr>
            <a:xfrm>
              <a:off x="668191" y="5166033"/>
              <a:ext cx="1873519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625D6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/>
            </a:p>
          </p:txBody>
        </p:sp>
      </p:grpSp>
      <p:grpSp>
        <p:nvGrpSpPr>
          <p:cNvPr id="796" name="Google Shape;796;p23"/>
          <p:cNvGrpSpPr/>
          <p:nvPr/>
        </p:nvGrpSpPr>
        <p:grpSpPr>
          <a:xfrm>
            <a:off x="1186582" y="5449130"/>
            <a:ext cx="1873519" cy="1107996"/>
            <a:chOff x="668191" y="4889034"/>
            <a:chExt cx="1873519" cy="1107996"/>
          </a:xfrm>
        </p:grpSpPr>
        <p:sp>
          <p:nvSpPr>
            <p:cNvPr id="797" name="Google Shape;797;p23"/>
            <p:cNvSpPr txBox="1"/>
            <p:nvPr/>
          </p:nvSpPr>
          <p:spPr>
            <a:xfrm>
              <a:off x="668191" y="4889034"/>
              <a:ext cx="1873518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625D61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sz="1200">
                <a:solidFill>
                  <a:srgbClr val="625D6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8" name="Google Shape;798;p23"/>
            <p:cNvSpPr txBox="1"/>
            <p:nvPr/>
          </p:nvSpPr>
          <p:spPr>
            <a:xfrm>
              <a:off x="668191" y="5166033"/>
              <a:ext cx="1873519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625D6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/>
            </a:p>
          </p:txBody>
        </p:sp>
      </p:grpSp>
      <p:pic>
        <p:nvPicPr>
          <p:cNvPr id="799" name="Google Shape;799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00306" y="1214728"/>
            <a:ext cx="4921416" cy="38036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3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4" name="Google Shape;804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4224" y="377038"/>
            <a:ext cx="11624800" cy="6197359"/>
          </a:xfrm>
          <a:prstGeom prst="rect">
            <a:avLst/>
          </a:prstGeom>
          <a:noFill/>
          <a:ln>
            <a:noFill/>
          </a:ln>
        </p:spPr>
      </p:pic>
      <p:sp>
        <p:nvSpPr>
          <p:cNvPr id="805" name="Google Shape;805;p24"/>
          <p:cNvSpPr txBox="1"/>
          <p:nvPr>
            <p:ph idx="1" type="body"/>
          </p:nvPr>
        </p:nvSpPr>
        <p:spPr>
          <a:xfrm>
            <a:off x="388100" y="482686"/>
            <a:ext cx="8387765" cy="8397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757"/>
              </a:buClr>
              <a:buSzPts val="4000"/>
              <a:buFont typeface="Arial"/>
              <a:buNone/>
            </a:pPr>
            <a:r>
              <a:rPr b="1" lang="en-US" sz="4000">
                <a:solidFill>
                  <a:srgbClr val="595757"/>
                </a:solidFill>
                <a:latin typeface="Arial"/>
                <a:ea typeface="Arial"/>
                <a:cs typeface="Arial"/>
                <a:sym typeface="Arial"/>
              </a:rPr>
              <a:t>Infographic Style</a:t>
            </a:r>
            <a:endParaRPr/>
          </a:p>
        </p:txBody>
      </p:sp>
      <p:grpSp>
        <p:nvGrpSpPr>
          <p:cNvPr id="806" name="Google Shape;806;p24"/>
          <p:cNvGrpSpPr/>
          <p:nvPr/>
        </p:nvGrpSpPr>
        <p:grpSpPr>
          <a:xfrm>
            <a:off x="5622046" y="3111694"/>
            <a:ext cx="6193833" cy="2856736"/>
            <a:chOff x="4469573" y="2195314"/>
            <a:chExt cx="6816651" cy="3143994"/>
          </a:xfrm>
        </p:grpSpPr>
        <p:sp>
          <p:nvSpPr>
            <p:cNvPr id="807" name="Google Shape;807;p24"/>
            <p:cNvSpPr/>
            <p:nvPr/>
          </p:nvSpPr>
          <p:spPr>
            <a:xfrm>
              <a:off x="4469573" y="2195314"/>
              <a:ext cx="6816651" cy="983754"/>
            </a:xfrm>
            <a:prstGeom prst="rect">
              <a:avLst/>
            </a:prstGeom>
            <a:solidFill>
              <a:srgbClr val="5A494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8" name="Google Shape;808;p24"/>
            <p:cNvSpPr/>
            <p:nvPr/>
          </p:nvSpPr>
          <p:spPr>
            <a:xfrm>
              <a:off x="4661647" y="3275434"/>
              <a:ext cx="6624577" cy="983754"/>
            </a:xfrm>
            <a:prstGeom prst="rect">
              <a:avLst/>
            </a:prstGeom>
            <a:solidFill>
              <a:srgbClr val="E3A26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24"/>
            <p:cNvSpPr/>
            <p:nvPr/>
          </p:nvSpPr>
          <p:spPr>
            <a:xfrm>
              <a:off x="4777390" y="4355554"/>
              <a:ext cx="6508834" cy="983754"/>
            </a:xfrm>
            <a:prstGeom prst="rect">
              <a:avLst/>
            </a:prstGeom>
            <a:solidFill>
              <a:srgbClr val="5A494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10" name="Google Shape;810;p24"/>
            <p:cNvGrpSpPr/>
            <p:nvPr/>
          </p:nvGrpSpPr>
          <p:grpSpPr>
            <a:xfrm>
              <a:off x="4770102" y="2248878"/>
              <a:ext cx="5781459" cy="862544"/>
              <a:chOff x="4139952" y="2279699"/>
              <a:chExt cx="4032448" cy="862544"/>
            </a:xfrm>
          </p:grpSpPr>
          <p:sp>
            <p:nvSpPr>
              <p:cNvPr id="811" name="Google Shape;811;p24"/>
              <p:cNvSpPr txBox="1"/>
              <p:nvPr/>
            </p:nvSpPr>
            <p:spPr>
              <a:xfrm>
                <a:off x="4145035" y="2495912"/>
                <a:ext cx="4027365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Example Text : Get a modern PowerPoint  Presentation that is beautifully designed. I hope and I believe that this Template will your Time, Money and Reputation. Easy to change colors, photos..</a:t>
                </a:r>
                <a:endParaRPr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2" name="Google Shape;812;p24"/>
              <p:cNvSpPr txBox="1"/>
              <p:nvPr/>
            </p:nvSpPr>
            <p:spPr>
              <a:xfrm>
                <a:off x="4139952" y="2279699"/>
                <a:ext cx="171455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Contents_Here</a:t>
                </a:r>
                <a:endParaRPr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13" name="Google Shape;813;p24"/>
            <p:cNvGrpSpPr/>
            <p:nvPr/>
          </p:nvGrpSpPr>
          <p:grpSpPr>
            <a:xfrm>
              <a:off x="4770102" y="3334948"/>
              <a:ext cx="5781459" cy="862544"/>
              <a:chOff x="4145035" y="3376042"/>
              <a:chExt cx="4032448" cy="862544"/>
            </a:xfrm>
          </p:grpSpPr>
          <p:sp>
            <p:nvSpPr>
              <p:cNvPr id="814" name="Google Shape;814;p24"/>
              <p:cNvSpPr txBox="1"/>
              <p:nvPr/>
            </p:nvSpPr>
            <p:spPr>
              <a:xfrm>
                <a:off x="4150118" y="3592255"/>
                <a:ext cx="4027365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Example Text : Get a modern PowerPoint  Presentation that is beautifully designed. I hope and I believe that this Template will your Time, Money and Reputation. Easy to change colors, photos..</a:t>
                </a:r>
                <a:endParaRPr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5" name="Google Shape;815;p24"/>
              <p:cNvSpPr txBox="1"/>
              <p:nvPr/>
            </p:nvSpPr>
            <p:spPr>
              <a:xfrm>
                <a:off x="4145035" y="3376042"/>
                <a:ext cx="171455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Contents_Here</a:t>
                </a:r>
                <a:endParaRPr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16" name="Google Shape;816;p24"/>
            <p:cNvGrpSpPr/>
            <p:nvPr/>
          </p:nvGrpSpPr>
          <p:grpSpPr>
            <a:xfrm>
              <a:off x="4770102" y="4421016"/>
              <a:ext cx="5781459" cy="862544"/>
              <a:chOff x="4150118" y="4472385"/>
              <a:chExt cx="4032448" cy="862544"/>
            </a:xfrm>
          </p:grpSpPr>
          <p:sp>
            <p:nvSpPr>
              <p:cNvPr id="817" name="Google Shape;817;p24"/>
              <p:cNvSpPr txBox="1"/>
              <p:nvPr/>
            </p:nvSpPr>
            <p:spPr>
              <a:xfrm>
                <a:off x="4155201" y="4688598"/>
                <a:ext cx="4027365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Example Text : Get a modern PowerPoint  Presentation that is beautifully designed. I hope and I believe that this Template will your Time, Money and Reputation. Easy to change colors, photos..</a:t>
                </a:r>
                <a:endParaRPr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8" name="Google Shape;818;p24"/>
              <p:cNvSpPr txBox="1"/>
              <p:nvPr/>
            </p:nvSpPr>
            <p:spPr>
              <a:xfrm>
                <a:off x="4150118" y="4472385"/>
                <a:ext cx="171455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Contents_Here</a:t>
                </a:r>
                <a:endParaRPr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819" name="Google Shape;819;p24"/>
          <p:cNvSpPr/>
          <p:nvPr/>
        </p:nvSpPr>
        <p:spPr>
          <a:xfrm>
            <a:off x="5508171" y="2119999"/>
            <a:ext cx="6307710" cy="893871"/>
          </a:xfrm>
          <a:prstGeom prst="rect">
            <a:avLst/>
          </a:prstGeom>
          <a:solidFill>
            <a:srgbClr val="E3A26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0" name="Google Shape;820;p24"/>
          <p:cNvSpPr txBox="1"/>
          <p:nvPr/>
        </p:nvSpPr>
        <p:spPr>
          <a:xfrm>
            <a:off x="5901739" y="2365127"/>
            <a:ext cx="5246602" cy="5872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Example Text : Get a modern PowerPoint  Presentation that is beautifully designed. I hope and I believe that this Template will your Time, Money and Reputation. Easy to change colors, photos..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1" name="Google Shape;821;p24"/>
          <p:cNvSpPr txBox="1"/>
          <p:nvPr/>
        </p:nvSpPr>
        <p:spPr>
          <a:xfrm>
            <a:off x="5895117" y="2168669"/>
            <a:ext cx="2233610" cy="2516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Contents_Here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2" name="Google Shape;822;p24"/>
          <p:cNvSpPr/>
          <p:nvPr/>
        </p:nvSpPr>
        <p:spPr>
          <a:xfrm rot="10800000">
            <a:off x="388101" y="1434161"/>
            <a:ext cx="5120070" cy="5120070"/>
          </a:xfrm>
          <a:prstGeom prst="teardrop">
            <a:avLst>
              <a:gd fmla="val 100000" name="adj"/>
            </a:avLst>
          </a:prstGeom>
          <a:solidFill>
            <a:srgbClr val="E3A26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23" name="Google Shape;823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6501" y="3743332"/>
            <a:ext cx="4398004" cy="1516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7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8" name="Google Shape;828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4224" y="377038"/>
            <a:ext cx="11624800" cy="6197359"/>
          </a:xfrm>
          <a:prstGeom prst="rect">
            <a:avLst/>
          </a:prstGeom>
          <a:noFill/>
          <a:ln>
            <a:noFill/>
          </a:ln>
        </p:spPr>
      </p:pic>
      <p:sp>
        <p:nvSpPr>
          <p:cNvPr id="829" name="Google Shape;829;p25"/>
          <p:cNvSpPr txBox="1"/>
          <p:nvPr>
            <p:ph idx="1" type="body"/>
          </p:nvPr>
        </p:nvSpPr>
        <p:spPr>
          <a:xfrm>
            <a:off x="576530" y="506767"/>
            <a:ext cx="7254215" cy="839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3A260"/>
              </a:buClr>
              <a:buSzPts val="2800"/>
              <a:buFont typeface="Arial"/>
              <a:buNone/>
            </a:pPr>
            <a:r>
              <a:rPr b="1" lang="en-US" sz="2800">
                <a:solidFill>
                  <a:srgbClr val="E3A260"/>
                </a:solidFill>
                <a:latin typeface="Arial"/>
                <a:ea typeface="Arial"/>
                <a:cs typeface="Arial"/>
                <a:sym typeface="Arial"/>
              </a:rPr>
              <a:t>Infographic Style</a:t>
            </a:r>
            <a:endParaRPr/>
          </a:p>
        </p:txBody>
      </p:sp>
      <p:sp>
        <p:nvSpPr>
          <p:cNvPr id="830" name="Google Shape;830;p25"/>
          <p:cNvSpPr/>
          <p:nvPr/>
        </p:nvSpPr>
        <p:spPr>
          <a:xfrm>
            <a:off x="4462224" y="2230928"/>
            <a:ext cx="3024007" cy="3024007"/>
          </a:xfrm>
          <a:prstGeom prst="blockArc">
            <a:avLst>
              <a:gd fmla="val 10799999" name="adj1"/>
              <a:gd fmla="val 16182306" name="adj2"/>
              <a:gd fmla="val 20609" name="adj3"/>
            </a:avLst>
          </a:prstGeom>
          <a:solidFill>
            <a:srgbClr val="E3A26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1" name="Google Shape;831;p25"/>
          <p:cNvSpPr/>
          <p:nvPr/>
        </p:nvSpPr>
        <p:spPr>
          <a:xfrm rot="5400000">
            <a:off x="4689937" y="2230928"/>
            <a:ext cx="3024007" cy="3024007"/>
          </a:xfrm>
          <a:prstGeom prst="blockArc">
            <a:avLst>
              <a:gd fmla="val 10799999" name="adj1"/>
              <a:gd fmla="val 16182306" name="adj2"/>
              <a:gd fmla="val 20609" name="adj3"/>
            </a:avLst>
          </a:prstGeom>
          <a:solidFill>
            <a:srgbClr val="5A494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2" name="Google Shape;832;p25"/>
          <p:cNvSpPr/>
          <p:nvPr/>
        </p:nvSpPr>
        <p:spPr>
          <a:xfrm rot="10800000">
            <a:off x="4689938" y="2484332"/>
            <a:ext cx="3024007" cy="3024007"/>
          </a:xfrm>
          <a:prstGeom prst="blockArc">
            <a:avLst>
              <a:gd fmla="val 10799999" name="adj1"/>
              <a:gd fmla="val 16182306" name="adj2"/>
              <a:gd fmla="val 20609" name="adj3"/>
            </a:avLst>
          </a:prstGeom>
          <a:solidFill>
            <a:srgbClr val="E3A26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3" name="Google Shape;833;p25"/>
          <p:cNvSpPr/>
          <p:nvPr/>
        </p:nvSpPr>
        <p:spPr>
          <a:xfrm rot="-5400000">
            <a:off x="4462224" y="2484332"/>
            <a:ext cx="3024007" cy="3024007"/>
          </a:xfrm>
          <a:prstGeom prst="blockArc">
            <a:avLst>
              <a:gd fmla="val 10799999" name="adj1"/>
              <a:gd fmla="val 16182306" name="adj2"/>
              <a:gd fmla="val 20609" name="adj3"/>
            </a:avLst>
          </a:prstGeom>
          <a:solidFill>
            <a:srgbClr val="5A494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34" name="Google Shape;834;p25"/>
          <p:cNvGrpSpPr/>
          <p:nvPr/>
        </p:nvGrpSpPr>
        <p:grpSpPr>
          <a:xfrm>
            <a:off x="8305461" y="1753064"/>
            <a:ext cx="2934851" cy="1096064"/>
            <a:chOff x="994277" y="3861048"/>
            <a:chExt cx="2050360" cy="1096064"/>
          </a:xfrm>
        </p:grpSpPr>
        <p:sp>
          <p:nvSpPr>
            <p:cNvPr id="835" name="Google Shape;835;p25"/>
            <p:cNvSpPr txBox="1"/>
            <p:nvPr/>
          </p:nvSpPr>
          <p:spPr>
            <a:xfrm>
              <a:off x="994277" y="3861048"/>
              <a:ext cx="2044417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0" spcFirstLastPara="1" rIns="0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5A494F"/>
                  </a:solidFill>
                  <a:latin typeface="Arial"/>
                  <a:ea typeface="Arial"/>
                  <a:cs typeface="Arial"/>
                  <a:sym typeface="Arial"/>
                </a:rPr>
                <a:t>Presentation</a:t>
              </a:r>
              <a:endParaRPr b="1" sz="1200">
                <a:solidFill>
                  <a:srgbClr val="5A494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" name="Google Shape;836;p25"/>
            <p:cNvSpPr txBox="1"/>
            <p:nvPr/>
          </p:nvSpPr>
          <p:spPr>
            <a:xfrm>
              <a:off x="994277" y="4126115"/>
              <a:ext cx="2050360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0" spcFirstLastPara="1" rIns="0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5A494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Get a modern PowerPoint  Presentation that is beautifully designed. </a:t>
              </a:r>
              <a:endParaRPr sz="1200">
                <a:solidFill>
                  <a:srgbClr val="5A494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37" name="Google Shape;837;p25"/>
          <p:cNvGrpSpPr/>
          <p:nvPr/>
        </p:nvGrpSpPr>
        <p:grpSpPr>
          <a:xfrm>
            <a:off x="8305461" y="4947831"/>
            <a:ext cx="2934851" cy="1096064"/>
            <a:chOff x="994277" y="3861048"/>
            <a:chExt cx="2050360" cy="1096064"/>
          </a:xfrm>
        </p:grpSpPr>
        <p:sp>
          <p:nvSpPr>
            <p:cNvPr id="838" name="Google Shape;838;p25"/>
            <p:cNvSpPr txBox="1"/>
            <p:nvPr/>
          </p:nvSpPr>
          <p:spPr>
            <a:xfrm>
              <a:off x="994277" y="3861048"/>
              <a:ext cx="2044417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0" spcFirstLastPara="1" rIns="0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5A494F"/>
                  </a:solidFill>
                  <a:latin typeface="Arial"/>
                  <a:ea typeface="Arial"/>
                  <a:cs typeface="Arial"/>
                  <a:sym typeface="Arial"/>
                </a:rPr>
                <a:t>Presentation</a:t>
              </a:r>
              <a:endParaRPr b="1" sz="1200">
                <a:solidFill>
                  <a:srgbClr val="5A494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" name="Google Shape;839;p25"/>
            <p:cNvSpPr txBox="1"/>
            <p:nvPr/>
          </p:nvSpPr>
          <p:spPr>
            <a:xfrm>
              <a:off x="994277" y="4126115"/>
              <a:ext cx="2050360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0" spcFirstLastPara="1" rIns="0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5A494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Get a modern PowerPoint  Presentation that is beautifully designed. </a:t>
              </a:r>
              <a:endParaRPr sz="1200">
                <a:solidFill>
                  <a:srgbClr val="5A494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40" name="Google Shape;840;p25"/>
          <p:cNvGrpSpPr/>
          <p:nvPr/>
        </p:nvGrpSpPr>
        <p:grpSpPr>
          <a:xfrm>
            <a:off x="963038" y="1753064"/>
            <a:ext cx="2934850" cy="1096064"/>
            <a:chOff x="994277" y="3861048"/>
            <a:chExt cx="2050360" cy="1096064"/>
          </a:xfrm>
        </p:grpSpPr>
        <p:sp>
          <p:nvSpPr>
            <p:cNvPr id="841" name="Google Shape;841;p25"/>
            <p:cNvSpPr txBox="1"/>
            <p:nvPr/>
          </p:nvSpPr>
          <p:spPr>
            <a:xfrm>
              <a:off x="994277" y="3861048"/>
              <a:ext cx="2044417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0" spcFirstLastPara="1" rIns="0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5A494F"/>
                  </a:solidFill>
                  <a:latin typeface="Arial"/>
                  <a:ea typeface="Arial"/>
                  <a:cs typeface="Arial"/>
                  <a:sym typeface="Arial"/>
                </a:rPr>
                <a:t>Presentation</a:t>
              </a:r>
              <a:endParaRPr b="1" sz="1200">
                <a:solidFill>
                  <a:srgbClr val="5A494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" name="Google Shape;842;p25"/>
            <p:cNvSpPr txBox="1"/>
            <p:nvPr/>
          </p:nvSpPr>
          <p:spPr>
            <a:xfrm>
              <a:off x="994277" y="4126115"/>
              <a:ext cx="2050360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0" spcFirstLastPara="1" rIns="0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5A494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Get a modern PowerPoint  Presentation that is beautifully designed. </a:t>
              </a:r>
              <a:endParaRPr sz="1200">
                <a:solidFill>
                  <a:srgbClr val="5A494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43" name="Google Shape;843;p25"/>
          <p:cNvGrpSpPr/>
          <p:nvPr/>
        </p:nvGrpSpPr>
        <p:grpSpPr>
          <a:xfrm>
            <a:off x="963038" y="4947831"/>
            <a:ext cx="2934850" cy="1096064"/>
            <a:chOff x="994277" y="3861048"/>
            <a:chExt cx="2050360" cy="1096064"/>
          </a:xfrm>
        </p:grpSpPr>
        <p:sp>
          <p:nvSpPr>
            <p:cNvPr id="844" name="Google Shape;844;p25"/>
            <p:cNvSpPr txBox="1"/>
            <p:nvPr/>
          </p:nvSpPr>
          <p:spPr>
            <a:xfrm>
              <a:off x="994277" y="3861048"/>
              <a:ext cx="2044417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0" spcFirstLastPara="1" rIns="0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5A494F"/>
                  </a:solidFill>
                  <a:latin typeface="Arial"/>
                  <a:ea typeface="Arial"/>
                  <a:cs typeface="Arial"/>
                  <a:sym typeface="Arial"/>
                </a:rPr>
                <a:t>Presentation</a:t>
              </a:r>
              <a:endParaRPr b="1" sz="1200">
                <a:solidFill>
                  <a:srgbClr val="5A494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" name="Google Shape;845;p25"/>
            <p:cNvSpPr txBox="1"/>
            <p:nvPr/>
          </p:nvSpPr>
          <p:spPr>
            <a:xfrm>
              <a:off x="994277" y="4126115"/>
              <a:ext cx="2050360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0" spcFirstLastPara="1" rIns="0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5A494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Get a modern PowerPoint  Presentation that is beautifully designed. </a:t>
              </a:r>
              <a:endParaRPr sz="1200">
                <a:solidFill>
                  <a:srgbClr val="5A494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846" name="Google Shape;846;p25"/>
          <p:cNvCxnSpPr/>
          <p:nvPr/>
        </p:nvCxnSpPr>
        <p:spPr>
          <a:xfrm flipH="1" rot="10800000">
            <a:off x="4161512" y="5147672"/>
            <a:ext cx="648000" cy="203400"/>
          </a:xfrm>
          <a:prstGeom prst="bentConnector3">
            <a:avLst>
              <a:gd fmla="val 50000" name="adj1"/>
            </a:avLst>
          </a:prstGeom>
          <a:noFill/>
          <a:ln cap="flat" cmpd="sng" w="28575">
            <a:solidFill>
              <a:schemeClr val="lt1">
                <a:alpha val="69803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47" name="Google Shape;847;p25"/>
          <p:cNvCxnSpPr/>
          <p:nvPr/>
        </p:nvCxnSpPr>
        <p:spPr>
          <a:xfrm>
            <a:off x="4080626" y="2600828"/>
            <a:ext cx="648000" cy="196800"/>
          </a:xfrm>
          <a:prstGeom prst="bentConnector3">
            <a:avLst>
              <a:gd fmla="val 50000" name="adj1"/>
            </a:avLst>
          </a:prstGeom>
          <a:noFill/>
          <a:ln cap="flat" cmpd="sng" w="28575">
            <a:solidFill>
              <a:schemeClr val="lt1">
                <a:alpha val="69803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48" name="Google Shape;848;p25"/>
          <p:cNvCxnSpPr/>
          <p:nvPr/>
        </p:nvCxnSpPr>
        <p:spPr>
          <a:xfrm rot="10800000">
            <a:off x="7480379" y="5122945"/>
            <a:ext cx="638400" cy="197100"/>
          </a:xfrm>
          <a:prstGeom prst="bentConnector3">
            <a:avLst>
              <a:gd fmla="val 50000" name="adj1"/>
            </a:avLst>
          </a:prstGeom>
          <a:noFill/>
          <a:ln cap="flat" cmpd="sng" w="28575">
            <a:solidFill>
              <a:schemeClr val="lt1">
                <a:alpha val="69803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49" name="Google Shape;849;p25"/>
          <p:cNvCxnSpPr/>
          <p:nvPr/>
        </p:nvCxnSpPr>
        <p:spPr>
          <a:xfrm flipH="1">
            <a:off x="7542777" y="2518436"/>
            <a:ext cx="576000" cy="196800"/>
          </a:xfrm>
          <a:prstGeom prst="bentConnector3">
            <a:avLst>
              <a:gd fmla="val 50000" name="adj1"/>
            </a:avLst>
          </a:prstGeom>
          <a:noFill/>
          <a:ln cap="flat" cmpd="sng" w="28575">
            <a:solidFill>
              <a:schemeClr val="lt1">
                <a:alpha val="69803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50" name="Google Shape;850;p25"/>
          <p:cNvSpPr txBox="1"/>
          <p:nvPr/>
        </p:nvSpPr>
        <p:spPr>
          <a:xfrm>
            <a:off x="5169624" y="3491560"/>
            <a:ext cx="1872208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5A494F"/>
                </a:solidFill>
                <a:latin typeface="Arial"/>
                <a:ea typeface="Arial"/>
                <a:cs typeface="Arial"/>
                <a:sym typeface="Arial"/>
              </a:rPr>
              <a:t>CONTENTS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5A494F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b="1" sz="2400">
              <a:solidFill>
                <a:srgbClr val="5A494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1" name="Google Shape;851;p25"/>
          <p:cNvSpPr/>
          <p:nvPr/>
        </p:nvSpPr>
        <p:spPr>
          <a:xfrm flipH="1">
            <a:off x="6906744" y="2793703"/>
            <a:ext cx="357672" cy="357672"/>
          </a:xfrm>
          <a:custGeom>
            <a:rect b="b" l="l" r="r" t="t"/>
            <a:pathLst>
              <a:path extrusionOk="0" h="3227814" w="3242753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2" name="Google Shape;852;p25"/>
          <p:cNvSpPr/>
          <p:nvPr/>
        </p:nvSpPr>
        <p:spPr>
          <a:xfrm>
            <a:off x="6953103" y="4630686"/>
            <a:ext cx="317209" cy="316282"/>
          </a:xfrm>
          <a:custGeom>
            <a:rect b="b" l="l" r="r" t="t"/>
            <a:pathLst>
              <a:path extrusionOk="0" h="3230531" w="3240000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3" name="Google Shape;853;p25"/>
          <p:cNvSpPr/>
          <p:nvPr/>
        </p:nvSpPr>
        <p:spPr>
          <a:xfrm>
            <a:off x="4911437" y="2828739"/>
            <a:ext cx="322637" cy="322637"/>
          </a:xfrm>
          <a:custGeom>
            <a:rect b="b" l="l" r="r" t="t"/>
            <a:pathLst>
              <a:path extrusionOk="0" h="3240000" w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4" name="Google Shape;854;p25"/>
          <p:cNvSpPr/>
          <p:nvPr/>
        </p:nvSpPr>
        <p:spPr>
          <a:xfrm>
            <a:off x="4947762" y="4662740"/>
            <a:ext cx="318434" cy="318434"/>
          </a:xfrm>
          <a:custGeom>
            <a:rect b="b" l="l" r="r" t="t"/>
            <a:pathLst>
              <a:path extrusionOk="0" h="3240000" w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8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859;p26"/>
          <p:cNvSpPr txBox="1"/>
          <p:nvPr>
            <p:ph idx="1" type="body"/>
          </p:nvPr>
        </p:nvSpPr>
        <p:spPr>
          <a:xfrm>
            <a:off x="475013" y="421486"/>
            <a:ext cx="6245225" cy="23256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rial"/>
              <a:buNone/>
            </a:pPr>
            <a:r>
              <a:rPr lang="en-US" sz="7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Infographic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rial"/>
              <a:buNone/>
            </a:pPr>
            <a:r>
              <a:rPr lang="en-US" sz="7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Style</a:t>
            </a:r>
            <a:endParaRPr/>
          </a:p>
        </p:txBody>
      </p:sp>
      <p:sp>
        <p:nvSpPr>
          <p:cNvPr id="860" name="Google Shape;860;p26"/>
          <p:cNvSpPr txBox="1"/>
          <p:nvPr/>
        </p:nvSpPr>
        <p:spPr>
          <a:xfrm>
            <a:off x="574070" y="3954716"/>
            <a:ext cx="1202899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rgbClr val="E3A260"/>
                </a:solidFill>
                <a:latin typeface="Arial"/>
                <a:ea typeface="Arial"/>
                <a:cs typeface="Arial"/>
                <a:sym typeface="Arial"/>
              </a:rPr>
              <a:t>1st</a:t>
            </a:r>
            <a:endParaRPr b="1" sz="5400">
              <a:solidFill>
                <a:srgbClr val="E3A2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1" name="Google Shape;861;p26"/>
          <p:cNvSpPr txBox="1"/>
          <p:nvPr/>
        </p:nvSpPr>
        <p:spPr>
          <a:xfrm>
            <a:off x="574070" y="5253197"/>
            <a:ext cx="1202899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rgbClr val="E3A260"/>
                </a:solidFill>
                <a:latin typeface="Arial"/>
                <a:ea typeface="Arial"/>
                <a:cs typeface="Arial"/>
                <a:sym typeface="Arial"/>
              </a:rPr>
              <a:t>2st</a:t>
            </a:r>
            <a:endParaRPr b="1" sz="5400">
              <a:solidFill>
                <a:srgbClr val="E3A2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2" name="Google Shape;862;p26"/>
          <p:cNvSpPr txBox="1"/>
          <p:nvPr/>
        </p:nvSpPr>
        <p:spPr>
          <a:xfrm>
            <a:off x="6286968" y="3954716"/>
            <a:ext cx="1202899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rgbClr val="E3A260"/>
                </a:solidFill>
                <a:latin typeface="Arial"/>
                <a:ea typeface="Arial"/>
                <a:cs typeface="Arial"/>
                <a:sym typeface="Arial"/>
              </a:rPr>
              <a:t>3st</a:t>
            </a:r>
            <a:endParaRPr b="1" sz="5400">
              <a:solidFill>
                <a:srgbClr val="E3A2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3" name="Google Shape;863;p26"/>
          <p:cNvSpPr txBox="1"/>
          <p:nvPr/>
        </p:nvSpPr>
        <p:spPr>
          <a:xfrm>
            <a:off x="6286968" y="5253197"/>
            <a:ext cx="1202899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rgbClr val="E3A260"/>
                </a:solidFill>
                <a:latin typeface="Arial"/>
                <a:ea typeface="Arial"/>
                <a:cs typeface="Arial"/>
                <a:sym typeface="Arial"/>
              </a:rPr>
              <a:t>4st</a:t>
            </a:r>
            <a:endParaRPr b="1" sz="5400">
              <a:solidFill>
                <a:srgbClr val="E3A2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64" name="Google Shape;864;p26"/>
          <p:cNvGrpSpPr/>
          <p:nvPr/>
        </p:nvGrpSpPr>
        <p:grpSpPr>
          <a:xfrm>
            <a:off x="1873364" y="4051427"/>
            <a:ext cx="4086993" cy="738664"/>
            <a:chOff x="2551705" y="4283314"/>
            <a:chExt cx="2152229" cy="738664"/>
          </a:xfrm>
        </p:grpSpPr>
        <p:sp>
          <p:nvSpPr>
            <p:cNvPr id="865" name="Google Shape;865;p26"/>
            <p:cNvSpPr txBox="1"/>
            <p:nvPr/>
          </p:nvSpPr>
          <p:spPr>
            <a:xfrm>
              <a:off x="2551706" y="4560313"/>
              <a:ext cx="2152228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Easy to change colors, photos and Text. </a:t>
              </a:r>
              <a:endParaRPr/>
            </a:p>
          </p:txBody>
        </p:sp>
        <p:sp>
          <p:nvSpPr>
            <p:cNvPr id="866" name="Google Shape;866;p26"/>
            <p:cNvSpPr txBox="1"/>
            <p:nvPr/>
          </p:nvSpPr>
          <p:spPr>
            <a:xfrm>
              <a:off x="2551705" y="4283314"/>
              <a:ext cx="2133933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67" name="Google Shape;867;p26"/>
          <p:cNvGrpSpPr/>
          <p:nvPr/>
        </p:nvGrpSpPr>
        <p:grpSpPr>
          <a:xfrm>
            <a:off x="7586261" y="4051427"/>
            <a:ext cx="4086993" cy="738664"/>
            <a:chOff x="2551705" y="4283314"/>
            <a:chExt cx="2152229" cy="738664"/>
          </a:xfrm>
        </p:grpSpPr>
        <p:sp>
          <p:nvSpPr>
            <p:cNvPr id="868" name="Google Shape;868;p26"/>
            <p:cNvSpPr txBox="1"/>
            <p:nvPr/>
          </p:nvSpPr>
          <p:spPr>
            <a:xfrm>
              <a:off x="2551706" y="4560313"/>
              <a:ext cx="2152228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Easy to change colors, photos and Text. </a:t>
              </a:r>
              <a:endParaRPr/>
            </a:p>
          </p:txBody>
        </p:sp>
        <p:sp>
          <p:nvSpPr>
            <p:cNvPr id="869" name="Google Shape;869;p26"/>
            <p:cNvSpPr txBox="1"/>
            <p:nvPr/>
          </p:nvSpPr>
          <p:spPr>
            <a:xfrm>
              <a:off x="2551705" y="4283314"/>
              <a:ext cx="2133933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70" name="Google Shape;870;p26"/>
          <p:cNvGrpSpPr/>
          <p:nvPr/>
        </p:nvGrpSpPr>
        <p:grpSpPr>
          <a:xfrm>
            <a:off x="1873364" y="5349908"/>
            <a:ext cx="4086993" cy="738664"/>
            <a:chOff x="2551705" y="4283314"/>
            <a:chExt cx="2152229" cy="738664"/>
          </a:xfrm>
        </p:grpSpPr>
        <p:sp>
          <p:nvSpPr>
            <p:cNvPr id="871" name="Google Shape;871;p26"/>
            <p:cNvSpPr txBox="1"/>
            <p:nvPr/>
          </p:nvSpPr>
          <p:spPr>
            <a:xfrm>
              <a:off x="2551706" y="4560313"/>
              <a:ext cx="2152228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Easy to change colors, photos and Text. </a:t>
              </a:r>
              <a:endParaRPr/>
            </a:p>
          </p:txBody>
        </p:sp>
        <p:sp>
          <p:nvSpPr>
            <p:cNvPr id="872" name="Google Shape;872;p26"/>
            <p:cNvSpPr txBox="1"/>
            <p:nvPr/>
          </p:nvSpPr>
          <p:spPr>
            <a:xfrm>
              <a:off x="2551705" y="4283314"/>
              <a:ext cx="2133933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73" name="Google Shape;873;p26"/>
          <p:cNvGrpSpPr/>
          <p:nvPr/>
        </p:nvGrpSpPr>
        <p:grpSpPr>
          <a:xfrm>
            <a:off x="7586261" y="5349908"/>
            <a:ext cx="4086993" cy="738664"/>
            <a:chOff x="2551705" y="4283314"/>
            <a:chExt cx="2152229" cy="738664"/>
          </a:xfrm>
        </p:grpSpPr>
        <p:sp>
          <p:nvSpPr>
            <p:cNvPr id="874" name="Google Shape;874;p26"/>
            <p:cNvSpPr txBox="1"/>
            <p:nvPr/>
          </p:nvSpPr>
          <p:spPr>
            <a:xfrm>
              <a:off x="2551706" y="4560313"/>
              <a:ext cx="2152228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Easy to change colors, photos and Text. </a:t>
              </a:r>
              <a:endParaRPr/>
            </a:p>
          </p:txBody>
        </p:sp>
        <p:sp>
          <p:nvSpPr>
            <p:cNvPr id="875" name="Google Shape;875;p26"/>
            <p:cNvSpPr txBox="1"/>
            <p:nvPr/>
          </p:nvSpPr>
          <p:spPr>
            <a:xfrm>
              <a:off x="2551705" y="4283314"/>
              <a:ext cx="2133933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76" name="Google Shape;876;p26"/>
          <p:cNvSpPr/>
          <p:nvPr/>
        </p:nvSpPr>
        <p:spPr>
          <a:xfrm>
            <a:off x="308919" y="3596370"/>
            <a:ext cx="11640065" cy="172239"/>
          </a:xfrm>
          <a:prstGeom prst="rect">
            <a:avLst/>
          </a:prstGeom>
          <a:solidFill>
            <a:srgbClr val="E3A26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77" name="Google Shape;877;p26"/>
          <p:cNvGrpSpPr/>
          <p:nvPr/>
        </p:nvGrpSpPr>
        <p:grpSpPr>
          <a:xfrm>
            <a:off x="5925614" y="1329056"/>
            <a:ext cx="5924426" cy="2431383"/>
            <a:chOff x="12401550" y="-549275"/>
            <a:chExt cx="3694113" cy="1516063"/>
          </a:xfrm>
        </p:grpSpPr>
        <p:sp>
          <p:nvSpPr>
            <p:cNvPr id="878" name="Google Shape;878;p26"/>
            <p:cNvSpPr/>
            <p:nvPr/>
          </p:nvSpPr>
          <p:spPr>
            <a:xfrm>
              <a:off x="14255750" y="88900"/>
              <a:ext cx="1839913" cy="646113"/>
            </a:xfrm>
            <a:custGeom>
              <a:rect b="b" l="l" r="r" t="t"/>
              <a:pathLst>
                <a:path extrusionOk="0" h="171" w="489">
                  <a:moveTo>
                    <a:pt x="10" y="57"/>
                  </a:moveTo>
                  <a:cubicBezTo>
                    <a:pt x="11" y="57"/>
                    <a:pt x="11" y="56"/>
                    <a:pt x="12" y="57"/>
                  </a:cubicBezTo>
                  <a:cubicBezTo>
                    <a:pt x="27" y="59"/>
                    <a:pt x="41" y="55"/>
                    <a:pt x="53" y="44"/>
                  </a:cubicBezTo>
                  <a:cubicBezTo>
                    <a:pt x="54" y="43"/>
                    <a:pt x="59" y="43"/>
                    <a:pt x="60" y="45"/>
                  </a:cubicBezTo>
                  <a:cubicBezTo>
                    <a:pt x="66" y="49"/>
                    <a:pt x="71" y="50"/>
                    <a:pt x="77" y="45"/>
                  </a:cubicBezTo>
                  <a:cubicBezTo>
                    <a:pt x="81" y="42"/>
                    <a:pt x="86" y="42"/>
                    <a:pt x="91" y="44"/>
                  </a:cubicBezTo>
                  <a:cubicBezTo>
                    <a:pt x="109" y="49"/>
                    <a:pt x="128" y="55"/>
                    <a:pt x="147" y="60"/>
                  </a:cubicBezTo>
                  <a:cubicBezTo>
                    <a:pt x="149" y="60"/>
                    <a:pt x="154" y="59"/>
                    <a:pt x="156" y="58"/>
                  </a:cubicBezTo>
                  <a:cubicBezTo>
                    <a:pt x="175" y="40"/>
                    <a:pt x="195" y="23"/>
                    <a:pt x="214" y="5"/>
                  </a:cubicBezTo>
                  <a:cubicBezTo>
                    <a:pt x="218" y="1"/>
                    <a:pt x="223" y="0"/>
                    <a:pt x="229" y="0"/>
                  </a:cubicBezTo>
                  <a:cubicBezTo>
                    <a:pt x="264" y="3"/>
                    <a:pt x="300" y="5"/>
                    <a:pt x="335" y="8"/>
                  </a:cubicBezTo>
                  <a:cubicBezTo>
                    <a:pt x="356" y="10"/>
                    <a:pt x="378" y="11"/>
                    <a:pt x="399" y="13"/>
                  </a:cubicBezTo>
                  <a:cubicBezTo>
                    <a:pt x="402" y="13"/>
                    <a:pt x="405" y="15"/>
                    <a:pt x="407" y="17"/>
                  </a:cubicBezTo>
                  <a:cubicBezTo>
                    <a:pt x="432" y="41"/>
                    <a:pt x="458" y="65"/>
                    <a:pt x="483" y="89"/>
                  </a:cubicBezTo>
                  <a:cubicBezTo>
                    <a:pt x="487" y="93"/>
                    <a:pt x="489" y="98"/>
                    <a:pt x="489" y="103"/>
                  </a:cubicBezTo>
                  <a:cubicBezTo>
                    <a:pt x="487" y="123"/>
                    <a:pt x="486" y="142"/>
                    <a:pt x="484" y="162"/>
                  </a:cubicBezTo>
                  <a:cubicBezTo>
                    <a:pt x="484" y="167"/>
                    <a:pt x="481" y="171"/>
                    <a:pt x="475" y="171"/>
                  </a:cubicBezTo>
                  <a:cubicBezTo>
                    <a:pt x="469" y="170"/>
                    <a:pt x="463" y="170"/>
                    <a:pt x="457" y="169"/>
                  </a:cubicBezTo>
                  <a:cubicBezTo>
                    <a:pt x="456" y="153"/>
                    <a:pt x="453" y="138"/>
                    <a:pt x="440" y="128"/>
                  </a:cubicBezTo>
                  <a:cubicBezTo>
                    <a:pt x="431" y="121"/>
                    <a:pt x="421" y="118"/>
                    <a:pt x="410" y="118"/>
                  </a:cubicBezTo>
                  <a:cubicBezTo>
                    <a:pt x="385" y="118"/>
                    <a:pt x="370" y="133"/>
                    <a:pt x="365" y="162"/>
                  </a:cubicBezTo>
                  <a:cubicBezTo>
                    <a:pt x="288" y="157"/>
                    <a:pt x="211" y="151"/>
                    <a:pt x="134" y="145"/>
                  </a:cubicBezTo>
                  <a:cubicBezTo>
                    <a:pt x="133" y="129"/>
                    <a:pt x="130" y="115"/>
                    <a:pt x="117" y="104"/>
                  </a:cubicBezTo>
                  <a:cubicBezTo>
                    <a:pt x="109" y="98"/>
                    <a:pt x="99" y="94"/>
                    <a:pt x="88" y="94"/>
                  </a:cubicBezTo>
                  <a:cubicBezTo>
                    <a:pt x="64" y="94"/>
                    <a:pt x="50" y="107"/>
                    <a:pt x="41" y="138"/>
                  </a:cubicBezTo>
                  <a:cubicBezTo>
                    <a:pt x="33" y="137"/>
                    <a:pt x="25" y="137"/>
                    <a:pt x="17" y="136"/>
                  </a:cubicBezTo>
                  <a:cubicBezTo>
                    <a:pt x="15" y="136"/>
                    <a:pt x="14" y="135"/>
                    <a:pt x="13" y="133"/>
                  </a:cubicBezTo>
                  <a:cubicBezTo>
                    <a:pt x="6" y="120"/>
                    <a:pt x="1" y="106"/>
                    <a:pt x="0" y="90"/>
                  </a:cubicBezTo>
                  <a:cubicBezTo>
                    <a:pt x="0" y="89"/>
                    <a:pt x="0" y="87"/>
                    <a:pt x="1" y="87"/>
                  </a:cubicBezTo>
                  <a:cubicBezTo>
                    <a:pt x="10" y="79"/>
                    <a:pt x="11" y="68"/>
                    <a:pt x="10" y="57"/>
                  </a:cubicBezTo>
                  <a:close/>
                  <a:moveTo>
                    <a:pt x="297" y="81"/>
                  </a:moveTo>
                  <a:cubicBezTo>
                    <a:pt x="298" y="62"/>
                    <a:pt x="299" y="44"/>
                    <a:pt x="301" y="25"/>
                  </a:cubicBezTo>
                  <a:cubicBezTo>
                    <a:pt x="274" y="23"/>
                    <a:pt x="249" y="21"/>
                    <a:pt x="224" y="20"/>
                  </a:cubicBezTo>
                  <a:cubicBezTo>
                    <a:pt x="221" y="20"/>
                    <a:pt x="218" y="21"/>
                    <a:pt x="216" y="23"/>
                  </a:cubicBezTo>
                  <a:cubicBezTo>
                    <a:pt x="202" y="35"/>
                    <a:pt x="188" y="47"/>
                    <a:pt x="174" y="60"/>
                  </a:cubicBezTo>
                  <a:cubicBezTo>
                    <a:pt x="172" y="62"/>
                    <a:pt x="171" y="65"/>
                    <a:pt x="169" y="68"/>
                  </a:cubicBezTo>
                  <a:cubicBezTo>
                    <a:pt x="172" y="70"/>
                    <a:pt x="176" y="72"/>
                    <a:pt x="179" y="73"/>
                  </a:cubicBezTo>
                  <a:cubicBezTo>
                    <a:pt x="204" y="75"/>
                    <a:pt x="228" y="76"/>
                    <a:pt x="253" y="78"/>
                  </a:cubicBezTo>
                  <a:cubicBezTo>
                    <a:pt x="267" y="79"/>
                    <a:pt x="282" y="80"/>
                    <a:pt x="297" y="81"/>
                  </a:cubicBezTo>
                  <a:close/>
                  <a:moveTo>
                    <a:pt x="311" y="82"/>
                  </a:moveTo>
                  <a:cubicBezTo>
                    <a:pt x="350" y="85"/>
                    <a:pt x="388" y="88"/>
                    <a:pt x="429" y="91"/>
                  </a:cubicBezTo>
                  <a:cubicBezTo>
                    <a:pt x="425" y="85"/>
                    <a:pt x="423" y="80"/>
                    <a:pt x="421" y="76"/>
                  </a:cubicBezTo>
                  <a:cubicBezTo>
                    <a:pt x="409" y="62"/>
                    <a:pt x="398" y="48"/>
                    <a:pt x="386" y="34"/>
                  </a:cubicBezTo>
                  <a:cubicBezTo>
                    <a:pt x="384" y="32"/>
                    <a:pt x="381" y="31"/>
                    <a:pt x="378" y="31"/>
                  </a:cubicBezTo>
                  <a:cubicBezTo>
                    <a:pt x="366" y="30"/>
                    <a:pt x="353" y="29"/>
                    <a:pt x="341" y="28"/>
                  </a:cubicBezTo>
                  <a:cubicBezTo>
                    <a:pt x="333" y="28"/>
                    <a:pt x="324" y="27"/>
                    <a:pt x="316" y="26"/>
                  </a:cubicBezTo>
                  <a:cubicBezTo>
                    <a:pt x="314" y="45"/>
                    <a:pt x="313" y="63"/>
                    <a:pt x="311" y="82"/>
                  </a:cubicBezTo>
                  <a:close/>
                </a:path>
              </a:pathLst>
            </a:custGeom>
            <a:solidFill>
              <a:srgbClr val="E3A26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26"/>
            <p:cNvSpPr/>
            <p:nvPr/>
          </p:nvSpPr>
          <p:spPr>
            <a:xfrm>
              <a:off x="12401550" y="61913"/>
              <a:ext cx="1884363" cy="684213"/>
            </a:xfrm>
            <a:custGeom>
              <a:rect b="b" l="l" r="r" t="t"/>
              <a:pathLst>
                <a:path extrusionOk="0" h="181" w="501">
                  <a:moveTo>
                    <a:pt x="377" y="157"/>
                  </a:moveTo>
                  <a:cubicBezTo>
                    <a:pt x="296" y="162"/>
                    <a:pt x="215" y="167"/>
                    <a:pt x="134" y="173"/>
                  </a:cubicBezTo>
                  <a:cubicBezTo>
                    <a:pt x="131" y="157"/>
                    <a:pt x="126" y="143"/>
                    <a:pt x="112" y="135"/>
                  </a:cubicBezTo>
                  <a:cubicBezTo>
                    <a:pt x="102" y="129"/>
                    <a:pt x="91" y="126"/>
                    <a:pt x="80" y="128"/>
                  </a:cubicBezTo>
                  <a:cubicBezTo>
                    <a:pt x="54" y="130"/>
                    <a:pt x="42" y="146"/>
                    <a:pt x="37" y="179"/>
                  </a:cubicBezTo>
                  <a:cubicBezTo>
                    <a:pt x="29" y="180"/>
                    <a:pt x="21" y="180"/>
                    <a:pt x="13" y="181"/>
                  </a:cubicBezTo>
                  <a:cubicBezTo>
                    <a:pt x="7" y="181"/>
                    <a:pt x="4" y="178"/>
                    <a:pt x="4" y="173"/>
                  </a:cubicBezTo>
                  <a:cubicBezTo>
                    <a:pt x="2" y="158"/>
                    <a:pt x="1" y="143"/>
                    <a:pt x="0" y="127"/>
                  </a:cubicBezTo>
                  <a:cubicBezTo>
                    <a:pt x="0" y="121"/>
                    <a:pt x="4" y="118"/>
                    <a:pt x="11" y="117"/>
                  </a:cubicBezTo>
                  <a:cubicBezTo>
                    <a:pt x="52" y="107"/>
                    <a:pt x="94" y="97"/>
                    <a:pt x="135" y="87"/>
                  </a:cubicBezTo>
                  <a:cubicBezTo>
                    <a:pt x="138" y="86"/>
                    <a:pt x="142" y="84"/>
                    <a:pt x="144" y="81"/>
                  </a:cubicBezTo>
                  <a:cubicBezTo>
                    <a:pt x="162" y="61"/>
                    <a:pt x="180" y="40"/>
                    <a:pt x="198" y="19"/>
                  </a:cubicBezTo>
                  <a:cubicBezTo>
                    <a:pt x="201" y="16"/>
                    <a:pt x="206" y="13"/>
                    <a:pt x="210" y="13"/>
                  </a:cubicBezTo>
                  <a:cubicBezTo>
                    <a:pt x="265" y="9"/>
                    <a:pt x="320" y="6"/>
                    <a:pt x="375" y="1"/>
                  </a:cubicBezTo>
                  <a:cubicBezTo>
                    <a:pt x="390" y="0"/>
                    <a:pt x="402" y="3"/>
                    <a:pt x="414" y="12"/>
                  </a:cubicBezTo>
                  <a:cubicBezTo>
                    <a:pt x="439" y="31"/>
                    <a:pt x="465" y="48"/>
                    <a:pt x="490" y="66"/>
                  </a:cubicBezTo>
                  <a:cubicBezTo>
                    <a:pt x="497" y="71"/>
                    <a:pt x="498" y="73"/>
                    <a:pt x="492" y="79"/>
                  </a:cubicBezTo>
                  <a:cubicBezTo>
                    <a:pt x="479" y="89"/>
                    <a:pt x="485" y="103"/>
                    <a:pt x="486" y="115"/>
                  </a:cubicBezTo>
                  <a:cubicBezTo>
                    <a:pt x="487" y="120"/>
                    <a:pt x="488" y="124"/>
                    <a:pt x="489" y="129"/>
                  </a:cubicBezTo>
                  <a:cubicBezTo>
                    <a:pt x="492" y="138"/>
                    <a:pt x="492" y="138"/>
                    <a:pt x="501" y="141"/>
                  </a:cubicBezTo>
                  <a:cubicBezTo>
                    <a:pt x="495" y="154"/>
                    <a:pt x="482" y="147"/>
                    <a:pt x="474" y="150"/>
                  </a:cubicBezTo>
                  <a:cubicBezTo>
                    <a:pt x="464" y="116"/>
                    <a:pt x="448" y="102"/>
                    <a:pt x="421" y="104"/>
                  </a:cubicBezTo>
                  <a:cubicBezTo>
                    <a:pt x="395" y="106"/>
                    <a:pt x="381" y="123"/>
                    <a:pt x="377" y="157"/>
                  </a:cubicBezTo>
                  <a:close/>
                  <a:moveTo>
                    <a:pt x="294" y="84"/>
                  </a:moveTo>
                  <a:cubicBezTo>
                    <a:pt x="293" y="65"/>
                    <a:pt x="292" y="47"/>
                    <a:pt x="291" y="28"/>
                  </a:cubicBezTo>
                  <a:cubicBezTo>
                    <a:pt x="289" y="28"/>
                    <a:pt x="289" y="28"/>
                    <a:pt x="288" y="28"/>
                  </a:cubicBezTo>
                  <a:cubicBezTo>
                    <a:pt x="262" y="29"/>
                    <a:pt x="236" y="31"/>
                    <a:pt x="210" y="33"/>
                  </a:cubicBezTo>
                  <a:cubicBezTo>
                    <a:pt x="207" y="33"/>
                    <a:pt x="204" y="35"/>
                    <a:pt x="202" y="37"/>
                  </a:cubicBezTo>
                  <a:cubicBezTo>
                    <a:pt x="189" y="52"/>
                    <a:pt x="176" y="67"/>
                    <a:pt x="163" y="82"/>
                  </a:cubicBezTo>
                  <a:cubicBezTo>
                    <a:pt x="161" y="84"/>
                    <a:pt x="161" y="87"/>
                    <a:pt x="160" y="90"/>
                  </a:cubicBezTo>
                  <a:cubicBezTo>
                    <a:pt x="163" y="91"/>
                    <a:pt x="166" y="93"/>
                    <a:pt x="169" y="93"/>
                  </a:cubicBezTo>
                  <a:cubicBezTo>
                    <a:pt x="194" y="91"/>
                    <a:pt x="220" y="90"/>
                    <a:pt x="245" y="88"/>
                  </a:cubicBezTo>
                  <a:cubicBezTo>
                    <a:pt x="261" y="87"/>
                    <a:pt x="277" y="86"/>
                    <a:pt x="294" y="84"/>
                  </a:cubicBezTo>
                  <a:close/>
                  <a:moveTo>
                    <a:pt x="432" y="75"/>
                  </a:moveTo>
                  <a:cubicBezTo>
                    <a:pt x="430" y="71"/>
                    <a:pt x="428" y="68"/>
                    <a:pt x="426" y="66"/>
                  </a:cubicBezTo>
                  <a:cubicBezTo>
                    <a:pt x="411" y="52"/>
                    <a:pt x="396" y="38"/>
                    <a:pt x="380" y="24"/>
                  </a:cubicBezTo>
                  <a:cubicBezTo>
                    <a:pt x="378" y="22"/>
                    <a:pt x="375" y="22"/>
                    <a:pt x="373" y="22"/>
                  </a:cubicBezTo>
                  <a:cubicBezTo>
                    <a:pt x="362" y="22"/>
                    <a:pt x="351" y="23"/>
                    <a:pt x="341" y="24"/>
                  </a:cubicBezTo>
                  <a:cubicBezTo>
                    <a:pt x="329" y="25"/>
                    <a:pt x="318" y="26"/>
                    <a:pt x="306" y="27"/>
                  </a:cubicBezTo>
                  <a:cubicBezTo>
                    <a:pt x="307" y="46"/>
                    <a:pt x="309" y="64"/>
                    <a:pt x="310" y="84"/>
                  </a:cubicBezTo>
                  <a:cubicBezTo>
                    <a:pt x="351" y="81"/>
                    <a:pt x="390" y="78"/>
                    <a:pt x="432" y="75"/>
                  </a:cubicBezTo>
                  <a:close/>
                </a:path>
              </a:pathLst>
            </a:custGeom>
            <a:solidFill>
              <a:srgbClr val="E3A26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26"/>
            <p:cNvSpPr/>
            <p:nvPr/>
          </p:nvSpPr>
          <p:spPr>
            <a:xfrm>
              <a:off x="12447588" y="561975"/>
              <a:ext cx="3598863" cy="404813"/>
            </a:xfrm>
            <a:custGeom>
              <a:rect b="b" l="l" r="r" t="t"/>
              <a:pathLst>
                <a:path extrusionOk="0" h="107" w="957">
                  <a:moveTo>
                    <a:pt x="0" y="107"/>
                  </a:moveTo>
                  <a:cubicBezTo>
                    <a:pt x="0" y="98"/>
                    <a:pt x="0" y="90"/>
                    <a:pt x="0" y="81"/>
                  </a:cubicBezTo>
                  <a:cubicBezTo>
                    <a:pt x="9" y="81"/>
                    <a:pt x="18" y="81"/>
                    <a:pt x="27" y="81"/>
                  </a:cubicBezTo>
                  <a:cubicBezTo>
                    <a:pt x="36" y="81"/>
                    <a:pt x="45" y="81"/>
                    <a:pt x="54" y="81"/>
                  </a:cubicBezTo>
                  <a:cubicBezTo>
                    <a:pt x="42" y="71"/>
                    <a:pt x="34" y="59"/>
                    <a:pt x="34" y="44"/>
                  </a:cubicBezTo>
                  <a:cubicBezTo>
                    <a:pt x="35" y="32"/>
                    <a:pt x="39" y="23"/>
                    <a:pt x="47" y="15"/>
                  </a:cubicBezTo>
                  <a:cubicBezTo>
                    <a:pt x="63" y="0"/>
                    <a:pt x="87" y="2"/>
                    <a:pt x="102" y="18"/>
                  </a:cubicBezTo>
                  <a:cubicBezTo>
                    <a:pt x="119" y="36"/>
                    <a:pt x="115" y="60"/>
                    <a:pt x="92" y="81"/>
                  </a:cubicBezTo>
                  <a:cubicBezTo>
                    <a:pt x="381" y="81"/>
                    <a:pt x="669" y="81"/>
                    <a:pt x="957" y="81"/>
                  </a:cubicBezTo>
                  <a:cubicBezTo>
                    <a:pt x="957" y="90"/>
                    <a:pt x="957" y="98"/>
                    <a:pt x="957" y="107"/>
                  </a:cubicBezTo>
                  <a:cubicBezTo>
                    <a:pt x="638" y="107"/>
                    <a:pt x="319" y="107"/>
                    <a:pt x="0" y="107"/>
                  </a:cubicBezTo>
                  <a:close/>
                </a:path>
              </a:pathLst>
            </a:custGeom>
            <a:solidFill>
              <a:srgbClr val="E3A26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26"/>
            <p:cNvSpPr/>
            <p:nvPr/>
          </p:nvSpPr>
          <p:spPr>
            <a:xfrm>
              <a:off x="13854113" y="493713"/>
              <a:ext cx="293688" cy="298450"/>
            </a:xfrm>
            <a:custGeom>
              <a:rect b="b" l="l" r="r" t="t"/>
              <a:pathLst>
                <a:path extrusionOk="0" h="79" w="78">
                  <a:moveTo>
                    <a:pt x="0" y="39"/>
                  </a:moveTo>
                  <a:cubicBezTo>
                    <a:pt x="0" y="17"/>
                    <a:pt x="17" y="0"/>
                    <a:pt x="40" y="0"/>
                  </a:cubicBezTo>
                  <a:cubicBezTo>
                    <a:pt x="61" y="0"/>
                    <a:pt x="78" y="18"/>
                    <a:pt x="78" y="40"/>
                  </a:cubicBezTo>
                  <a:cubicBezTo>
                    <a:pt x="78" y="61"/>
                    <a:pt x="60" y="79"/>
                    <a:pt x="38" y="79"/>
                  </a:cubicBezTo>
                  <a:cubicBezTo>
                    <a:pt x="17" y="78"/>
                    <a:pt x="0" y="61"/>
                    <a:pt x="0" y="39"/>
                  </a:cubicBezTo>
                  <a:close/>
                </a:path>
              </a:pathLst>
            </a:custGeom>
            <a:solidFill>
              <a:srgbClr val="E3A26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26"/>
            <p:cNvSpPr/>
            <p:nvPr/>
          </p:nvSpPr>
          <p:spPr>
            <a:xfrm>
              <a:off x="14444663" y="477838"/>
              <a:ext cx="280988" cy="292100"/>
            </a:xfrm>
            <a:prstGeom prst="ellipse">
              <a:avLst/>
            </a:prstGeom>
            <a:solidFill>
              <a:srgbClr val="E3A26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26"/>
            <p:cNvSpPr/>
            <p:nvPr/>
          </p:nvSpPr>
          <p:spPr>
            <a:xfrm>
              <a:off x="15659100" y="568325"/>
              <a:ext cx="282575" cy="292100"/>
            </a:xfrm>
            <a:custGeom>
              <a:rect b="b" l="l" r="r" t="t"/>
              <a:pathLst>
                <a:path extrusionOk="0" h="77" w="75">
                  <a:moveTo>
                    <a:pt x="38" y="77"/>
                  </a:moveTo>
                  <a:cubicBezTo>
                    <a:pt x="17" y="77"/>
                    <a:pt x="0" y="60"/>
                    <a:pt x="0" y="39"/>
                  </a:cubicBezTo>
                  <a:cubicBezTo>
                    <a:pt x="0" y="18"/>
                    <a:pt x="17" y="0"/>
                    <a:pt x="37" y="0"/>
                  </a:cubicBezTo>
                  <a:cubicBezTo>
                    <a:pt x="58" y="0"/>
                    <a:pt x="75" y="17"/>
                    <a:pt x="75" y="38"/>
                  </a:cubicBezTo>
                  <a:cubicBezTo>
                    <a:pt x="75" y="60"/>
                    <a:pt x="58" y="77"/>
                    <a:pt x="38" y="77"/>
                  </a:cubicBezTo>
                  <a:close/>
                </a:path>
              </a:pathLst>
            </a:custGeom>
            <a:solidFill>
              <a:srgbClr val="E3A26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26"/>
            <p:cNvSpPr/>
            <p:nvPr/>
          </p:nvSpPr>
          <p:spPr>
            <a:xfrm>
              <a:off x="13947775" y="-357188"/>
              <a:ext cx="323850" cy="431800"/>
            </a:xfrm>
            <a:custGeom>
              <a:rect b="b" l="l" r="r" t="t"/>
              <a:pathLst>
                <a:path extrusionOk="0" h="114" w="86">
                  <a:moveTo>
                    <a:pt x="85" y="114"/>
                  </a:moveTo>
                  <a:cubicBezTo>
                    <a:pt x="57" y="80"/>
                    <a:pt x="29" y="46"/>
                    <a:pt x="0" y="11"/>
                  </a:cubicBezTo>
                  <a:cubicBezTo>
                    <a:pt x="6" y="7"/>
                    <a:pt x="12" y="4"/>
                    <a:pt x="19" y="0"/>
                  </a:cubicBezTo>
                  <a:cubicBezTo>
                    <a:pt x="42" y="38"/>
                    <a:pt x="64" y="75"/>
                    <a:pt x="86" y="113"/>
                  </a:cubicBezTo>
                  <a:cubicBezTo>
                    <a:pt x="86" y="113"/>
                    <a:pt x="85" y="113"/>
                    <a:pt x="85" y="114"/>
                  </a:cubicBezTo>
                  <a:close/>
                </a:path>
              </a:pathLst>
            </a:custGeom>
            <a:solidFill>
              <a:srgbClr val="E3A26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26"/>
            <p:cNvSpPr/>
            <p:nvPr/>
          </p:nvSpPr>
          <p:spPr>
            <a:xfrm>
              <a:off x="14381163" y="-334963"/>
              <a:ext cx="74613" cy="404813"/>
            </a:xfrm>
            <a:custGeom>
              <a:rect b="b" l="l" r="r" t="t"/>
              <a:pathLst>
                <a:path extrusionOk="0" h="107" w="20">
                  <a:moveTo>
                    <a:pt x="0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20" y="6"/>
                    <a:pt x="20" y="6"/>
                    <a:pt x="17" y="25"/>
                  </a:cubicBezTo>
                  <a:cubicBezTo>
                    <a:pt x="11" y="52"/>
                    <a:pt x="6" y="80"/>
                    <a:pt x="0" y="107"/>
                  </a:cubicBezTo>
                  <a:cubicBezTo>
                    <a:pt x="0" y="72"/>
                    <a:pt x="0" y="36"/>
                    <a:pt x="0" y="0"/>
                  </a:cubicBezTo>
                  <a:close/>
                </a:path>
              </a:pathLst>
            </a:custGeom>
            <a:solidFill>
              <a:srgbClr val="E3A26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26"/>
            <p:cNvSpPr/>
            <p:nvPr/>
          </p:nvSpPr>
          <p:spPr>
            <a:xfrm>
              <a:off x="14019213" y="-549275"/>
              <a:ext cx="98425" cy="238125"/>
            </a:xfrm>
            <a:custGeom>
              <a:rect b="b" l="l" r="r" t="t"/>
              <a:pathLst>
                <a:path extrusionOk="0" h="63" w="26">
                  <a:moveTo>
                    <a:pt x="26" y="63"/>
                  </a:moveTo>
                  <a:cubicBezTo>
                    <a:pt x="17" y="42"/>
                    <a:pt x="9" y="23"/>
                    <a:pt x="0" y="3"/>
                  </a:cubicBezTo>
                  <a:cubicBezTo>
                    <a:pt x="9" y="2"/>
                    <a:pt x="17" y="1"/>
                    <a:pt x="26" y="0"/>
                  </a:cubicBezTo>
                  <a:cubicBezTo>
                    <a:pt x="26" y="21"/>
                    <a:pt x="26" y="41"/>
                    <a:pt x="26" y="63"/>
                  </a:cubicBezTo>
                  <a:close/>
                </a:path>
              </a:pathLst>
            </a:custGeom>
            <a:solidFill>
              <a:srgbClr val="E3A26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26"/>
            <p:cNvSpPr/>
            <p:nvPr/>
          </p:nvSpPr>
          <p:spPr>
            <a:xfrm>
              <a:off x="14489113" y="-100013"/>
              <a:ext cx="320675" cy="257175"/>
            </a:xfrm>
            <a:custGeom>
              <a:rect b="b" l="l" r="r" t="t"/>
              <a:pathLst>
                <a:path extrusionOk="0" h="68" w="85">
                  <a:moveTo>
                    <a:pt x="83" y="0"/>
                  </a:moveTo>
                  <a:cubicBezTo>
                    <a:pt x="83" y="2"/>
                    <a:pt x="84" y="3"/>
                    <a:pt x="84" y="3"/>
                  </a:cubicBezTo>
                  <a:cubicBezTo>
                    <a:pt x="85" y="13"/>
                    <a:pt x="82" y="18"/>
                    <a:pt x="73" y="23"/>
                  </a:cubicBezTo>
                  <a:cubicBezTo>
                    <a:pt x="49" y="38"/>
                    <a:pt x="25" y="54"/>
                    <a:pt x="0" y="68"/>
                  </a:cubicBezTo>
                  <a:cubicBezTo>
                    <a:pt x="27" y="46"/>
                    <a:pt x="55" y="23"/>
                    <a:pt x="83" y="0"/>
                  </a:cubicBezTo>
                  <a:close/>
                </a:path>
              </a:pathLst>
            </a:custGeom>
            <a:solidFill>
              <a:srgbClr val="E3A26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26"/>
            <p:cNvSpPr/>
            <p:nvPr/>
          </p:nvSpPr>
          <p:spPr>
            <a:xfrm>
              <a:off x="14200188" y="-209550"/>
              <a:ext cx="104775" cy="238125"/>
            </a:xfrm>
            <a:custGeom>
              <a:rect b="b" l="l" r="r" t="t"/>
              <a:pathLst>
                <a:path extrusionOk="0" h="63" w="28">
                  <a:moveTo>
                    <a:pt x="21" y="0"/>
                  </a:moveTo>
                  <a:cubicBezTo>
                    <a:pt x="23" y="22"/>
                    <a:pt x="26" y="42"/>
                    <a:pt x="28" y="63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18" y="45"/>
                    <a:pt x="9" y="26"/>
                    <a:pt x="0" y="7"/>
                  </a:cubicBezTo>
                  <a:cubicBezTo>
                    <a:pt x="7" y="4"/>
                    <a:pt x="14" y="2"/>
                    <a:pt x="21" y="0"/>
                  </a:cubicBezTo>
                  <a:close/>
                </a:path>
              </a:pathLst>
            </a:custGeom>
            <a:solidFill>
              <a:srgbClr val="E3A26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26"/>
            <p:cNvSpPr/>
            <p:nvPr/>
          </p:nvSpPr>
          <p:spPr>
            <a:xfrm>
              <a:off x="14027150" y="-73025"/>
              <a:ext cx="184150" cy="150813"/>
            </a:xfrm>
            <a:custGeom>
              <a:rect b="b" l="l" r="r" t="t"/>
              <a:pathLst>
                <a:path extrusionOk="0" h="40" w="49">
                  <a:moveTo>
                    <a:pt x="48" y="40"/>
                  </a:moveTo>
                  <a:cubicBezTo>
                    <a:pt x="32" y="32"/>
                    <a:pt x="17" y="24"/>
                    <a:pt x="2" y="15"/>
                  </a:cubicBezTo>
                  <a:cubicBezTo>
                    <a:pt x="1" y="14"/>
                    <a:pt x="0" y="11"/>
                    <a:pt x="0" y="9"/>
                  </a:cubicBezTo>
                  <a:cubicBezTo>
                    <a:pt x="0" y="6"/>
                    <a:pt x="1" y="4"/>
                    <a:pt x="2" y="0"/>
                  </a:cubicBezTo>
                  <a:cubicBezTo>
                    <a:pt x="18" y="13"/>
                    <a:pt x="33" y="26"/>
                    <a:pt x="49" y="39"/>
                  </a:cubicBezTo>
                  <a:cubicBezTo>
                    <a:pt x="48" y="39"/>
                    <a:pt x="48" y="40"/>
                    <a:pt x="48" y="40"/>
                  </a:cubicBezTo>
                  <a:close/>
                </a:path>
              </a:pathLst>
            </a:custGeom>
            <a:solidFill>
              <a:srgbClr val="E3A26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26"/>
            <p:cNvSpPr/>
            <p:nvPr/>
          </p:nvSpPr>
          <p:spPr>
            <a:xfrm>
              <a:off x="14463713" y="-103188"/>
              <a:ext cx="142875" cy="165100"/>
            </a:xfrm>
            <a:custGeom>
              <a:rect b="b" l="l" r="r" t="t"/>
              <a:pathLst>
                <a:path extrusionOk="0" h="44" w="38">
                  <a:moveTo>
                    <a:pt x="0" y="44"/>
                  </a:moveTo>
                  <a:cubicBezTo>
                    <a:pt x="10" y="29"/>
                    <a:pt x="19" y="14"/>
                    <a:pt x="27" y="0"/>
                  </a:cubicBezTo>
                  <a:cubicBezTo>
                    <a:pt x="32" y="2"/>
                    <a:pt x="35" y="4"/>
                    <a:pt x="38" y="6"/>
                  </a:cubicBezTo>
                  <a:cubicBezTo>
                    <a:pt x="26" y="18"/>
                    <a:pt x="14" y="31"/>
                    <a:pt x="0" y="44"/>
                  </a:cubicBezTo>
                  <a:close/>
                </a:path>
              </a:pathLst>
            </a:custGeom>
            <a:solidFill>
              <a:srgbClr val="E3A26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26"/>
            <p:cNvSpPr/>
            <p:nvPr/>
          </p:nvSpPr>
          <p:spPr>
            <a:xfrm>
              <a:off x="13681075" y="-390525"/>
              <a:ext cx="146050" cy="131763"/>
            </a:xfrm>
            <a:custGeom>
              <a:rect b="b" l="l" r="r" t="t"/>
              <a:pathLst>
                <a:path extrusionOk="0" h="35" w="39">
                  <a:moveTo>
                    <a:pt x="38" y="35"/>
                  </a:moveTo>
                  <a:cubicBezTo>
                    <a:pt x="25" y="25"/>
                    <a:pt x="13" y="15"/>
                    <a:pt x="0" y="5"/>
                  </a:cubicBezTo>
                  <a:cubicBezTo>
                    <a:pt x="12" y="0"/>
                    <a:pt x="19" y="2"/>
                    <a:pt x="25" y="11"/>
                  </a:cubicBezTo>
                  <a:cubicBezTo>
                    <a:pt x="30" y="19"/>
                    <a:pt x="34" y="26"/>
                    <a:pt x="39" y="34"/>
                  </a:cubicBezTo>
                  <a:cubicBezTo>
                    <a:pt x="39" y="34"/>
                    <a:pt x="38" y="34"/>
                    <a:pt x="38" y="35"/>
                  </a:cubicBezTo>
                  <a:close/>
                </a:path>
              </a:pathLst>
            </a:custGeom>
            <a:solidFill>
              <a:srgbClr val="E3A26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26"/>
            <p:cNvSpPr/>
            <p:nvPr/>
          </p:nvSpPr>
          <p:spPr>
            <a:xfrm>
              <a:off x="13816013" y="-130175"/>
              <a:ext cx="177800" cy="155575"/>
            </a:xfrm>
            <a:custGeom>
              <a:rect b="b" l="l" r="r" t="t"/>
              <a:pathLst>
                <a:path extrusionOk="0" h="41" w="47">
                  <a:moveTo>
                    <a:pt x="46" y="41"/>
                  </a:moveTo>
                  <a:cubicBezTo>
                    <a:pt x="32" y="33"/>
                    <a:pt x="18" y="25"/>
                    <a:pt x="5" y="17"/>
                  </a:cubicBezTo>
                  <a:cubicBezTo>
                    <a:pt x="0" y="15"/>
                    <a:pt x="0" y="11"/>
                    <a:pt x="1" y="0"/>
                  </a:cubicBezTo>
                  <a:cubicBezTo>
                    <a:pt x="16" y="14"/>
                    <a:pt x="32" y="27"/>
                    <a:pt x="47" y="40"/>
                  </a:cubicBezTo>
                  <a:cubicBezTo>
                    <a:pt x="47" y="40"/>
                    <a:pt x="47" y="41"/>
                    <a:pt x="46" y="41"/>
                  </a:cubicBezTo>
                  <a:close/>
                </a:path>
              </a:pathLst>
            </a:custGeom>
            <a:solidFill>
              <a:srgbClr val="E3A26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26"/>
            <p:cNvSpPr/>
            <p:nvPr/>
          </p:nvSpPr>
          <p:spPr>
            <a:xfrm>
              <a:off x="14541500" y="-304800"/>
              <a:ext cx="131763" cy="166688"/>
            </a:xfrm>
            <a:custGeom>
              <a:rect b="b" l="l" r="r" t="t"/>
              <a:pathLst>
                <a:path extrusionOk="0" h="44" w="35">
                  <a:moveTo>
                    <a:pt x="0" y="43"/>
                  </a:moveTo>
                  <a:cubicBezTo>
                    <a:pt x="8" y="29"/>
                    <a:pt x="15" y="15"/>
                    <a:pt x="23" y="0"/>
                  </a:cubicBezTo>
                  <a:cubicBezTo>
                    <a:pt x="27" y="2"/>
                    <a:pt x="31" y="3"/>
                    <a:pt x="35" y="6"/>
                  </a:cubicBezTo>
                  <a:cubicBezTo>
                    <a:pt x="24" y="19"/>
                    <a:pt x="13" y="31"/>
                    <a:pt x="1" y="44"/>
                  </a:cubicBezTo>
                  <a:cubicBezTo>
                    <a:pt x="1" y="44"/>
                    <a:pt x="1" y="43"/>
                    <a:pt x="0" y="43"/>
                  </a:cubicBezTo>
                  <a:close/>
                </a:path>
              </a:pathLst>
            </a:custGeom>
            <a:solidFill>
              <a:srgbClr val="E3A26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26"/>
            <p:cNvSpPr/>
            <p:nvPr/>
          </p:nvSpPr>
          <p:spPr>
            <a:xfrm>
              <a:off x="14903450" y="-114300"/>
              <a:ext cx="120650" cy="60325"/>
            </a:xfrm>
            <a:custGeom>
              <a:rect b="b" l="l" r="r" t="t"/>
              <a:pathLst>
                <a:path extrusionOk="0" h="16" w="32">
                  <a:moveTo>
                    <a:pt x="21" y="0"/>
                  </a:moveTo>
                  <a:cubicBezTo>
                    <a:pt x="24" y="4"/>
                    <a:pt x="28" y="9"/>
                    <a:pt x="32" y="13"/>
                  </a:cubicBezTo>
                  <a:cubicBezTo>
                    <a:pt x="22" y="14"/>
                    <a:pt x="11" y="15"/>
                    <a:pt x="1" y="16"/>
                  </a:cubicBezTo>
                  <a:cubicBezTo>
                    <a:pt x="1" y="16"/>
                    <a:pt x="1" y="16"/>
                    <a:pt x="0" y="15"/>
                  </a:cubicBezTo>
                  <a:cubicBezTo>
                    <a:pt x="7" y="10"/>
                    <a:pt x="13" y="5"/>
                    <a:pt x="21" y="0"/>
                  </a:cubicBezTo>
                  <a:close/>
                </a:path>
              </a:pathLst>
            </a:custGeom>
            <a:solidFill>
              <a:srgbClr val="E3A26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8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9" name="Google Shape;899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89785" y="127067"/>
            <a:ext cx="1265914" cy="1265914"/>
          </a:xfrm>
          <a:prstGeom prst="rect">
            <a:avLst/>
          </a:prstGeom>
          <a:noFill/>
          <a:ln>
            <a:noFill/>
          </a:ln>
        </p:spPr>
      </p:pic>
      <p:sp>
        <p:nvSpPr>
          <p:cNvPr id="900" name="Google Shape;900;p27"/>
          <p:cNvSpPr/>
          <p:nvPr/>
        </p:nvSpPr>
        <p:spPr>
          <a:xfrm>
            <a:off x="8755401" y="717532"/>
            <a:ext cx="294298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PRESENTATION</a:t>
            </a:r>
            <a:endParaRPr/>
          </a:p>
        </p:txBody>
      </p:sp>
      <p:sp>
        <p:nvSpPr>
          <p:cNvPr id="901" name="Google Shape;901;p27"/>
          <p:cNvSpPr/>
          <p:nvPr/>
        </p:nvSpPr>
        <p:spPr>
          <a:xfrm>
            <a:off x="8755401" y="1234706"/>
            <a:ext cx="229487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</a:t>
            </a:r>
            <a:endParaRPr/>
          </a:p>
        </p:txBody>
      </p:sp>
      <p:sp>
        <p:nvSpPr>
          <p:cNvPr id="902" name="Google Shape;902;p27"/>
          <p:cNvSpPr/>
          <p:nvPr/>
        </p:nvSpPr>
        <p:spPr>
          <a:xfrm>
            <a:off x="8755401" y="5174213"/>
            <a:ext cx="294298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PRESENTATION</a:t>
            </a:r>
            <a:endParaRPr/>
          </a:p>
        </p:txBody>
      </p:sp>
      <p:sp>
        <p:nvSpPr>
          <p:cNvPr id="903" name="Google Shape;903;p27"/>
          <p:cNvSpPr/>
          <p:nvPr/>
        </p:nvSpPr>
        <p:spPr>
          <a:xfrm>
            <a:off x="8755401" y="5691387"/>
            <a:ext cx="229487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</a:t>
            </a:r>
            <a:endParaRPr/>
          </a:p>
        </p:txBody>
      </p:sp>
      <p:sp>
        <p:nvSpPr>
          <p:cNvPr id="904" name="Google Shape;904;p27"/>
          <p:cNvSpPr txBox="1"/>
          <p:nvPr/>
        </p:nvSpPr>
        <p:spPr>
          <a:xfrm>
            <a:off x="718645" y="2038936"/>
            <a:ext cx="3389366" cy="22467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can simply impress audience and add a unique zing and appeal to your Presentations. Easy to change colors, photos and Text. Get a modern PowerPoint Presentation that is beautifully designed. I hope and I believe that this Template will your Time, Money and Reputation. Get a modern PowerPoint  Presentation that is beautifully designed.</a:t>
            </a:r>
            <a:endParaRPr/>
          </a:p>
        </p:txBody>
      </p:sp>
      <p:sp>
        <p:nvSpPr>
          <p:cNvPr id="905" name="Google Shape;905;p27"/>
          <p:cNvSpPr txBox="1"/>
          <p:nvPr/>
        </p:nvSpPr>
        <p:spPr>
          <a:xfrm>
            <a:off x="718645" y="460583"/>
            <a:ext cx="4054929" cy="147732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36000" spcFirstLastPara="1" rIns="3600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</a:t>
            </a:r>
            <a:r>
              <a:rPr lang="en-US" sz="3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>
                <a:solidFill>
                  <a:srgbClr val="E3A260"/>
                </a:solidFill>
                <a:latin typeface="Arial"/>
                <a:ea typeface="Arial"/>
                <a:cs typeface="Arial"/>
                <a:sym typeface="Arial"/>
              </a:rPr>
              <a:t>Create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Quality </a:t>
            </a:r>
            <a:r>
              <a:rPr lang="en-US" sz="3200">
                <a:solidFill>
                  <a:srgbClr val="E3A260"/>
                </a:solidFill>
                <a:latin typeface="Arial"/>
                <a:ea typeface="Arial"/>
                <a:cs typeface="Arial"/>
                <a:sym typeface="Arial"/>
              </a:rPr>
              <a:t>Professional</a:t>
            </a:r>
            <a:r>
              <a:rPr lang="en-US" sz="3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E3A260"/>
                </a:solidFill>
                <a:latin typeface="Arial"/>
                <a:ea typeface="Arial"/>
                <a:cs typeface="Arial"/>
                <a:sym typeface="Arial"/>
              </a:rPr>
              <a:t>Presentation</a:t>
            </a:r>
            <a:endParaRPr sz="3200">
              <a:solidFill>
                <a:srgbClr val="E3A2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6" name="Google Shape;906;p27"/>
          <p:cNvSpPr/>
          <p:nvPr>
            <p:ph idx="2" type="pic"/>
          </p:nvPr>
        </p:nvSpPr>
        <p:spPr>
          <a:xfrm rot="694714">
            <a:off x="4965143" y="1215344"/>
            <a:ext cx="3256876" cy="2239102"/>
          </a:xfrm>
          <a:prstGeom prst="rect">
            <a:avLst/>
          </a:prstGeom>
          <a:solidFill>
            <a:srgbClr val="F2F2F2"/>
          </a:solidFill>
          <a:ln cap="flat" cmpd="sng" w="952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sx="102000" rotWithShape="0" algn="ctr" sy="102000">
              <a:srgbClr val="000000">
                <a:alpha val="17647"/>
              </a:srgbClr>
            </a:outerShdw>
          </a:effectLst>
        </p:spPr>
      </p:sp>
      <p:sp>
        <p:nvSpPr>
          <p:cNvPr id="907" name="Google Shape;907;p27"/>
          <p:cNvSpPr/>
          <p:nvPr>
            <p:ph idx="3" type="pic"/>
          </p:nvPr>
        </p:nvSpPr>
        <p:spPr>
          <a:xfrm rot="-201960">
            <a:off x="8011850" y="2309449"/>
            <a:ext cx="3256876" cy="2239102"/>
          </a:xfrm>
          <a:prstGeom prst="rect">
            <a:avLst/>
          </a:prstGeom>
          <a:solidFill>
            <a:srgbClr val="F2F2F2"/>
          </a:solidFill>
          <a:ln cap="flat" cmpd="sng" w="952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sx="102000" rotWithShape="0" algn="ctr" sy="102000">
              <a:srgbClr val="000000">
                <a:alpha val="17647"/>
              </a:srgbClr>
            </a:outerShdw>
          </a:effectLst>
        </p:spPr>
      </p:sp>
      <p:sp>
        <p:nvSpPr>
          <p:cNvPr id="908" name="Google Shape;908;p27"/>
          <p:cNvSpPr/>
          <p:nvPr>
            <p:ph idx="4" type="pic"/>
          </p:nvPr>
        </p:nvSpPr>
        <p:spPr>
          <a:xfrm rot="-858637">
            <a:off x="4999774" y="3597041"/>
            <a:ext cx="3256876" cy="2239102"/>
          </a:xfrm>
          <a:prstGeom prst="rect">
            <a:avLst/>
          </a:prstGeom>
          <a:solidFill>
            <a:srgbClr val="F2F2F2"/>
          </a:solidFill>
          <a:ln cap="flat" cmpd="sng" w="952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sx="102000" rotWithShape="0" algn="ctr" sy="102000">
              <a:srgbClr val="000000">
                <a:alpha val="17647"/>
              </a:srgbClr>
            </a:outerShdw>
          </a:effectLst>
        </p:spPr>
      </p:sp>
      <p:sp>
        <p:nvSpPr>
          <p:cNvPr id="909" name="Google Shape;909;p27"/>
          <p:cNvSpPr/>
          <p:nvPr/>
        </p:nvSpPr>
        <p:spPr>
          <a:xfrm rot="5400000">
            <a:off x="5935270" y="625094"/>
            <a:ext cx="321458" cy="12192000"/>
          </a:xfrm>
          <a:prstGeom prst="rect">
            <a:avLst/>
          </a:prstGeom>
          <a:solidFill>
            <a:srgbClr val="5A494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10" name="Google Shape;910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2742" y="4349578"/>
            <a:ext cx="2889690" cy="22107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4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15" name="Google Shape;915;p28"/>
          <p:cNvCxnSpPr/>
          <p:nvPr/>
        </p:nvCxnSpPr>
        <p:spPr>
          <a:xfrm rot="10800000">
            <a:off x="3315699" y="4000132"/>
            <a:ext cx="1539600" cy="459300"/>
          </a:xfrm>
          <a:prstGeom prst="bentConnector3">
            <a:avLst>
              <a:gd fmla="val 50001" name="adj1"/>
            </a:avLst>
          </a:prstGeom>
          <a:noFill/>
          <a:ln cap="flat" cmpd="sng" w="57150">
            <a:solidFill>
              <a:schemeClr val="lt1"/>
            </a:solidFill>
            <a:prstDash val="dot"/>
            <a:miter lim="800000"/>
            <a:headEnd len="sm" w="sm" type="none"/>
            <a:tailEnd len="med" w="med" type="triangle"/>
          </a:ln>
        </p:spPr>
      </p:cxnSp>
      <p:sp>
        <p:nvSpPr>
          <p:cNvPr id="916" name="Google Shape;916;p28"/>
          <p:cNvSpPr/>
          <p:nvPr/>
        </p:nvSpPr>
        <p:spPr>
          <a:xfrm>
            <a:off x="0" y="0"/>
            <a:ext cx="12192796" cy="4724706"/>
          </a:xfrm>
          <a:prstGeom prst="rect">
            <a:avLst/>
          </a:prstGeom>
          <a:solidFill>
            <a:srgbClr val="E3A26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17" name="Google Shape;917;p28"/>
          <p:cNvCxnSpPr/>
          <p:nvPr/>
        </p:nvCxnSpPr>
        <p:spPr>
          <a:xfrm flipH="1" rot="10800000">
            <a:off x="7284080" y="4000130"/>
            <a:ext cx="1539600" cy="459300"/>
          </a:xfrm>
          <a:prstGeom prst="bentConnector3">
            <a:avLst>
              <a:gd fmla="val 50001" name="adj1"/>
            </a:avLst>
          </a:prstGeom>
          <a:noFill/>
          <a:ln cap="flat" cmpd="sng" w="57150">
            <a:solidFill>
              <a:schemeClr val="lt1"/>
            </a:solidFill>
            <a:prstDash val="dot"/>
            <a:miter lim="800000"/>
            <a:headEnd len="sm" w="sm" type="none"/>
            <a:tailEnd len="med" w="med" type="triangle"/>
          </a:ln>
        </p:spPr>
      </p:cxnSp>
      <p:sp>
        <p:nvSpPr>
          <p:cNvPr id="918" name="Google Shape;918;p28"/>
          <p:cNvSpPr txBox="1"/>
          <p:nvPr>
            <p:ph idx="1" type="body"/>
          </p:nvPr>
        </p:nvSpPr>
        <p:spPr>
          <a:xfrm>
            <a:off x="309960" y="419212"/>
            <a:ext cx="11572875" cy="627815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Infographic Style</a:t>
            </a:r>
            <a:endParaRPr/>
          </a:p>
        </p:txBody>
      </p:sp>
      <p:cxnSp>
        <p:nvCxnSpPr>
          <p:cNvPr id="919" name="Google Shape;919;p28"/>
          <p:cNvCxnSpPr/>
          <p:nvPr/>
        </p:nvCxnSpPr>
        <p:spPr>
          <a:xfrm flipH="1" rot="10800000">
            <a:off x="6717652" y="3271094"/>
            <a:ext cx="1476000" cy="900000"/>
          </a:xfrm>
          <a:prstGeom prst="bentConnector3">
            <a:avLst>
              <a:gd fmla="val 0" name="adj1"/>
            </a:avLst>
          </a:prstGeom>
          <a:noFill/>
          <a:ln cap="flat" cmpd="sng" w="57150">
            <a:solidFill>
              <a:schemeClr val="lt1"/>
            </a:solidFill>
            <a:prstDash val="dot"/>
            <a:miter lim="800000"/>
            <a:headEnd len="sm" w="sm" type="none"/>
            <a:tailEnd len="med" w="med" type="triangle"/>
          </a:ln>
        </p:spPr>
      </p:cxnSp>
      <p:cxnSp>
        <p:nvCxnSpPr>
          <p:cNvPr id="920" name="Google Shape;920;p28"/>
          <p:cNvCxnSpPr/>
          <p:nvPr/>
        </p:nvCxnSpPr>
        <p:spPr>
          <a:xfrm rot="10800000">
            <a:off x="3910601" y="3290373"/>
            <a:ext cx="1476000" cy="900000"/>
          </a:xfrm>
          <a:prstGeom prst="bentConnector3">
            <a:avLst>
              <a:gd fmla="val 0" name="adj1"/>
            </a:avLst>
          </a:prstGeom>
          <a:noFill/>
          <a:ln cap="flat" cmpd="sng" w="57150">
            <a:solidFill>
              <a:schemeClr val="lt1"/>
            </a:solidFill>
            <a:prstDash val="dot"/>
            <a:miter lim="800000"/>
            <a:headEnd len="sm" w="sm" type="none"/>
            <a:tailEnd len="med" w="med" type="triangle"/>
          </a:ln>
        </p:spPr>
      </p:cxnSp>
      <p:sp>
        <p:nvSpPr>
          <p:cNvPr id="921" name="Google Shape;921;p28"/>
          <p:cNvSpPr/>
          <p:nvPr/>
        </p:nvSpPr>
        <p:spPr>
          <a:xfrm>
            <a:off x="0" y="4724706"/>
            <a:ext cx="12192796" cy="2160678"/>
          </a:xfrm>
          <a:prstGeom prst="rect">
            <a:avLst/>
          </a:prstGeom>
          <a:solidFill>
            <a:srgbClr val="5A494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2" name="Google Shape;922;p28"/>
          <p:cNvSpPr/>
          <p:nvPr/>
        </p:nvSpPr>
        <p:spPr>
          <a:xfrm>
            <a:off x="903614" y="3402184"/>
            <a:ext cx="2340000" cy="12240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3" name="Google Shape;923;p28"/>
          <p:cNvSpPr/>
          <p:nvPr/>
        </p:nvSpPr>
        <p:spPr>
          <a:xfrm rot="-5400000">
            <a:off x="2554676" y="1628799"/>
            <a:ext cx="1280015" cy="19513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4" name="Google Shape;924;p28"/>
          <p:cNvSpPr/>
          <p:nvPr/>
        </p:nvSpPr>
        <p:spPr>
          <a:xfrm>
            <a:off x="4899692" y="1737591"/>
            <a:ext cx="2340000" cy="12240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5" name="Google Shape;925;p28"/>
          <p:cNvSpPr/>
          <p:nvPr/>
        </p:nvSpPr>
        <p:spPr>
          <a:xfrm>
            <a:off x="7706521" y="2047094"/>
            <a:ext cx="2340000" cy="12240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6" name="Google Shape;926;p28"/>
          <p:cNvSpPr/>
          <p:nvPr/>
        </p:nvSpPr>
        <p:spPr>
          <a:xfrm>
            <a:off x="8914006" y="3402184"/>
            <a:ext cx="2340000" cy="12240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27" name="Google Shape;927;p28"/>
          <p:cNvCxnSpPr>
            <a:stCxn id="928" idx="3"/>
            <a:endCxn id="924" idx="2"/>
          </p:cNvCxnSpPr>
          <p:nvPr/>
        </p:nvCxnSpPr>
        <p:spPr>
          <a:xfrm rot="10800000">
            <a:off x="6069689" y="2961544"/>
            <a:ext cx="0" cy="1027200"/>
          </a:xfrm>
          <a:prstGeom prst="straightConnector1">
            <a:avLst/>
          </a:prstGeom>
          <a:noFill/>
          <a:ln cap="flat" cmpd="sng" w="57150">
            <a:solidFill>
              <a:schemeClr val="lt1"/>
            </a:solidFill>
            <a:prstDash val="dot"/>
            <a:miter lim="800000"/>
            <a:headEnd len="sm" w="sm" type="none"/>
            <a:tailEnd len="med" w="med" type="triangle"/>
          </a:ln>
        </p:spPr>
      </p:cxnSp>
      <p:grpSp>
        <p:nvGrpSpPr>
          <p:cNvPr id="929" name="Google Shape;929;p28"/>
          <p:cNvGrpSpPr/>
          <p:nvPr/>
        </p:nvGrpSpPr>
        <p:grpSpPr>
          <a:xfrm>
            <a:off x="1099946" y="3555781"/>
            <a:ext cx="1986248" cy="916813"/>
            <a:chOff x="6533674" y="3357955"/>
            <a:chExt cx="1785368" cy="916813"/>
          </a:xfrm>
        </p:grpSpPr>
        <p:sp>
          <p:nvSpPr>
            <p:cNvPr id="930" name="Google Shape;930;p28"/>
            <p:cNvSpPr txBox="1"/>
            <p:nvPr/>
          </p:nvSpPr>
          <p:spPr>
            <a:xfrm>
              <a:off x="6533674" y="3628437"/>
              <a:ext cx="1785368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</a:t>
              </a:r>
              <a:endParaRPr/>
            </a:p>
          </p:txBody>
        </p:sp>
        <p:sp>
          <p:nvSpPr>
            <p:cNvPr id="931" name="Google Shape;931;p28"/>
            <p:cNvSpPr txBox="1"/>
            <p:nvPr/>
          </p:nvSpPr>
          <p:spPr>
            <a:xfrm>
              <a:off x="6533674" y="3357955"/>
              <a:ext cx="1785368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32" name="Google Shape;932;p28"/>
          <p:cNvSpPr/>
          <p:nvPr/>
        </p:nvSpPr>
        <p:spPr>
          <a:xfrm>
            <a:off x="2092863" y="2047094"/>
            <a:ext cx="2340000" cy="12240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3" name="Google Shape;933;p28"/>
          <p:cNvSpPr/>
          <p:nvPr/>
        </p:nvSpPr>
        <p:spPr>
          <a:xfrm>
            <a:off x="1674566" y="4865516"/>
            <a:ext cx="2340000" cy="1281600"/>
          </a:xfrm>
          <a:prstGeom prst="rect">
            <a:avLst/>
          </a:prstGeom>
          <a:noFill/>
          <a:ln cap="flat" cmpd="sng" w="254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4" name="Google Shape;934;p28"/>
          <p:cNvSpPr/>
          <p:nvPr/>
        </p:nvSpPr>
        <p:spPr>
          <a:xfrm>
            <a:off x="8124810" y="4923116"/>
            <a:ext cx="2340000" cy="1224000"/>
          </a:xfrm>
          <a:prstGeom prst="rect">
            <a:avLst/>
          </a:prstGeom>
          <a:noFill/>
          <a:ln cap="flat" cmpd="sng" w="254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35" name="Google Shape;935;p28"/>
          <p:cNvCxnSpPr/>
          <p:nvPr/>
        </p:nvCxnSpPr>
        <p:spPr>
          <a:xfrm flipH="1">
            <a:off x="4138470" y="5415412"/>
            <a:ext cx="1158000" cy="379200"/>
          </a:xfrm>
          <a:prstGeom prst="bentConnector3">
            <a:avLst>
              <a:gd fmla="val -1002" name="adj1"/>
            </a:avLst>
          </a:prstGeom>
          <a:noFill/>
          <a:ln cap="flat" cmpd="sng" w="57150">
            <a:solidFill>
              <a:srgbClr val="E3A260"/>
            </a:solidFill>
            <a:prstDash val="dot"/>
            <a:miter lim="800000"/>
            <a:headEnd len="sm" w="sm" type="none"/>
            <a:tailEnd len="med" w="med" type="triangle"/>
          </a:ln>
        </p:spPr>
      </p:cxnSp>
      <p:cxnSp>
        <p:nvCxnSpPr>
          <p:cNvPr id="936" name="Google Shape;936;p28"/>
          <p:cNvCxnSpPr/>
          <p:nvPr/>
        </p:nvCxnSpPr>
        <p:spPr>
          <a:xfrm>
            <a:off x="6913936" y="5415412"/>
            <a:ext cx="1087800" cy="379200"/>
          </a:xfrm>
          <a:prstGeom prst="bentConnector3">
            <a:avLst>
              <a:gd fmla="val -1659" name="adj1"/>
            </a:avLst>
          </a:prstGeom>
          <a:noFill/>
          <a:ln cap="flat" cmpd="sng" w="57150">
            <a:solidFill>
              <a:srgbClr val="E3A260"/>
            </a:solidFill>
            <a:prstDash val="dot"/>
            <a:miter lim="800000"/>
            <a:headEnd len="sm" w="sm" type="none"/>
            <a:tailEnd len="med" w="med" type="triangle"/>
          </a:ln>
        </p:spPr>
      </p:cxnSp>
      <p:sp>
        <p:nvSpPr>
          <p:cNvPr id="928" name="Google Shape;928;p28"/>
          <p:cNvSpPr/>
          <p:nvPr/>
        </p:nvSpPr>
        <p:spPr>
          <a:xfrm rot="-5400000">
            <a:off x="5310778" y="3448224"/>
            <a:ext cx="1517822" cy="2598862"/>
          </a:xfrm>
          <a:prstGeom prst="rect">
            <a:avLst/>
          </a:prstGeom>
          <a:solidFill>
            <a:srgbClr val="5A494F"/>
          </a:solidFill>
          <a:ln cap="flat" cmpd="sng" w="508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37" name="Google Shape;937;p28"/>
          <p:cNvGrpSpPr/>
          <p:nvPr/>
        </p:nvGrpSpPr>
        <p:grpSpPr>
          <a:xfrm>
            <a:off x="2269739" y="2200691"/>
            <a:ext cx="1986248" cy="916813"/>
            <a:chOff x="6533674" y="3357955"/>
            <a:chExt cx="1785368" cy="916813"/>
          </a:xfrm>
        </p:grpSpPr>
        <p:sp>
          <p:nvSpPr>
            <p:cNvPr id="938" name="Google Shape;938;p28"/>
            <p:cNvSpPr txBox="1"/>
            <p:nvPr/>
          </p:nvSpPr>
          <p:spPr>
            <a:xfrm>
              <a:off x="6533674" y="3628437"/>
              <a:ext cx="1785368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</a:t>
              </a:r>
              <a:endParaRPr/>
            </a:p>
          </p:txBody>
        </p:sp>
        <p:sp>
          <p:nvSpPr>
            <p:cNvPr id="939" name="Google Shape;939;p28"/>
            <p:cNvSpPr txBox="1"/>
            <p:nvPr/>
          </p:nvSpPr>
          <p:spPr>
            <a:xfrm>
              <a:off x="6533674" y="3357955"/>
              <a:ext cx="1785368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40" name="Google Shape;940;p28"/>
          <p:cNvGrpSpPr/>
          <p:nvPr/>
        </p:nvGrpSpPr>
        <p:grpSpPr>
          <a:xfrm>
            <a:off x="1851442" y="5047913"/>
            <a:ext cx="1986248" cy="916813"/>
            <a:chOff x="6533674" y="3357955"/>
            <a:chExt cx="1785368" cy="916813"/>
          </a:xfrm>
        </p:grpSpPr>
        <p:sp>
          <p:nvSpPr>
            <p:cNvPr id="941" name="Google Shape;941;p28"/>
            <p:cNvSpPr txBox="1"/>
            <p:nvPr/>
          </p:nvSpPr>
          <p:spPr>
            <a:xfrm>
              <a:off x="6533674" y="3628437"/>
              <a:ext cx="1785368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</a:t>
              </a:r>
              <a:endParaRPr/>
            </a:p>
          </p:txBody>
        </p:sp>
        <p:sp>
          <p:nvSpPr>
            <p:cNvPr id="942" name="Google Shape;942;p28"/>
            <p:cNvSpPr txBox="1"/>
            <p:nvPr/>
          </p:nvSpPr>
          <p:spPr>
            <a:xfrm>
              <a:off x="6533674" y="3357955"/>
              <a:ext cx="1785368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43" name="Google Shape;943;p28"/>
          <p:cNvGrpSpPr/>
          <p:nvPr/>
        </p:nvGrpSpPr>
        <p:grpSpPr>
          <a:xfrm>
            <a:off x="9090882" y="3555781"/>
            <a:ext cx="1986248" cy="916813"/>
            <a:chOff x="6533674" y="3357955"/>
            <a:chExt cx="1785368" cy="916813"/>
          </a:xfrm>
        </p:grpSpPr>
        <p:sp>
          <p:nvSpPr>
            <p:cNvPr id="944" name="Google Shape;944;p28"/>
            <p:cNvSpPr txBox="1"/>
            <p:nvPr/>
          </p:nvSpPr>
          <p:spPr>
            <a:xfrm>
              <a:off x="6533674" y="3628437"/>
              <a:ext cx="1785368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</a:t>
              </a:r>
              <a:endParaRPr/>
            </a:p>
          </p:txBody>
        </p:sp>
        <p:sp>
          <p:nvSpPr>
            <p:cNvPr id="945" name="Google Shape;945;p28"/>
            <p:cNvSpPr txBox="1"/>
            <p:nvPr/>
          </p:nvSpPr>
          <p:spPr>
            <a:xfrm>
              <a:off x="6533674" y="3357955"/>
              <a:ext cx="1785368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46" name="Google Shape;946;p28"/>
          <p:cNvGrpSpPr/>
          <p:nvPr/>
        </p:nvGrpSpPr>
        <p:grpSpPr>
          <a:xfrm>
            <a:off x="7883397" y="2200691"/>
            <a:ext cx="1986248" cy="916813"/>
            <a:chOff x="6533674" y="3357955"/>
            <a:chExt cx="1785368" cy="916813"/>
          </a:xfrm>
        </p:grpSpPr>
        <p:sp>
          <p:nvSpPr>
            <p:cNvPr id="947" name="Google Shape;947;p28"/>
            <p:cNvSpPr txBox="1"/>
            <p:nvPr/>
          </p:nvSpPr>
          <p:spPr>
            <a:xfrm>
              <a:off x="6533674" y="3628437"/>
              <a:ext cx="1785368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</a:t>
              </a:r>
              <a:endParaRPr/>
            </a:p>
          </p:txBody>
        </p:sp>
        <p:sp>
          <p:nvSpPr>
            <p:cNvPr id="948" name="Google Shape;948;p28"/>
            <p:cNvSpPr txBox="1"/>
            <p:nvPr/>
          </p:nvSpPr>
          <p:spPr>
            <a:xfrm>
              <a:off x="6533674" y="3357955"/>
              <a:ext cx="1785368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49" name="Google Shape;949;p28"/>
          <p:cNvGrpSpPr/>
          <p:nvPr/>
        </p:nvGrpSpPr>
        <p:grpSpPr>
          <a:xfrm>
            <a:off x="8301686" y="5076713"/>
            <a:ext cx="1986248" cy="916813"/>
            <a:chOff x="6533674" y="3357955"/>
            <a:chExt cx="1785368" cy="916813"/>
          </a:xfrm>
        </p:grpSpPr>
        <p:sp>
          <p:nvSpPr>
            <p:cNvPr id="950" name="Google Shape;950;p28"/>
            <p:cNvSpPr txBox="1"/>
            <p:nvPr/>
          </p:nvSpPr>
          <p:spPr>
            <a:xfrm>
              <a:off x="6533674" y="3628437"/>
              <a:ext cx="1785368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</a:t>
              </a:r>
              <a:endParaRPr/>
            </a:p>
          </p:txBody>
        </p:sp>
        <p:sp>
          <p:nvSpPr>
            <p:cNvPr id="951" name="Google Shape;951;p28"/>
            <p:cNvSpPr txBox="1"/>
            <p:nvPr/>
          </p:nvSpPr>
          <p:spPr>
            <a:xfrm>
              <a:off x="6533674" y="3357955"/>
              <a:ext cx="1785368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52" name="Google Shape;952;p28"/>
          <p:cNvGrpSpPr/>
          <p:nvPr/>
        </p:nvGrpSpPr>
        <p:grpSpPr>
          <a:xfrm>
            <a:off x="5076568" y="1891188"/>
            <a:ext cx="1986248" cy="916813"/>
            <a:chOff x="6533674" y="3357955"/>
            <a:chExt cx="1785368" cy="916813"/>
          </a:xfrm>
        </p:grpSpPr>
        <p:sp>
          <p:nvSpPr>
            <p:cNvPr id="953" name="Google Shape;953;p28"/>
            <p:cNvSpPr txBox="1"/>
            <p:nvPr/>
          </p:nvSpPr>
          <p:spPr>
            <a:xfrm>
              <a:off x="6533674" y="3628437"/>
              <a:ext cx="1785368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</a:t>
              </a:r>
              <a:endParaRPr/>
            </a:p>
          </p:txBody>
        </p:sp>
        <p:sp>
          <p:nvSpPr>
            <p:cNvPr id="954" name="Google Shape;954;p28"/>
            <p:cNvSpPr txBox="1"/>
            <p:nvPr/>
          </p:nvSpPr>
          <p:spPr>
            <a:xfrm>
              <a:off x="6533674" y="3357955"/>
              <a:ext cx="1785368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955" name="Google Shape;955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79648" y="4170967"/>
            <a:ext cx="1436768" cy="1244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6" name="Google Shape;956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5954100" y="4311044"/>
            <a:ext cx="1376248" cy="1192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0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Google Shape;961;p29"/>
          <p:cNvSpPr/>
          <p:nvPr/>
        </p:nvSpPr>
        <p:spPr>
          <a:xfrm>
            <a:off x="0" y="5671751"/>
            <a:ext cx="12192000" cy="1194640"/>
          </a:xfrm>
          <a:prstGeom prst="rect">
            <a:avLst/>
          </a:prstGeom>
          <a:solidFill>
            <a:srgbClr val="E3A26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2" name="Google Shape;962;p29"/>
          <p:cNvSpPr txBox="1"/>
          <p:nvPr>
            <p:ph type="title"/>
          </p:nvPr>
        </p:nvSpPr>
        <p:spPr>
          <a:xfrm>
            <a:off x="430144" y="262179"/>
            <a:ext cx="6467475" cy="8731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25D61"/>
              </a:buClr>
              <a:buSzPts val="5400"/>
              <a:buFont typeface="Arial"/>
              <a:buNone/>
            </a:pPr>
            <a:r>
              <a:rPr lang="en-US" sz="5400">
                <a:solidFill>
                  <a:srgbClr val="625D61"/>
                </a:solidFill>
                <a:latin typeface="Arial"/>
                <a:ea typeface="Arial"/>
                <a:cs typeface="Arial"/>
                <a:sym typeface="Arial"/>
              </a:rPr>
              <a:t>Infographic Style</a:t>
            </a:r>
            <a:endParaRPr/>
          </a:p>
        </p:txBody>
      </p:sp>
      <p:sp>
        <p:nvSpPr>
          <p:cNvPr id="963" name="Google Shape;963;p29"/>
          <p:cNvSpPr txBox="1"/>
          <p:nvPr/>
        </p:nvSpPr>
        <p:spPr>
          <a:xfrm>
            <a:off x="7867976" y="6309320"/>
            <a:ext cx="2052000" cy="30777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Portfolio Presentation</a:t>
            </a:r>
            <a:endParaRPr b="1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4" name="Google Shape;964;p29"/>
          <p:cNvSpPr txBox="1"/>
          <p:nvPr/>
        </p:nvSpPr>
        <p:spPr>
          <a:xfrm>
            <a:off x="430144" y="1349285"/>
            <a:ext cx="2386087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E3A260"/>
                </a:solidFill>
                <a:latin typeface="Arial"/>
                <a:ea typeface="Arial"/>
                <a:cs typeface="Arial"/>
                <a:sym typeface="Arial"/>
              </a:rPr>
              <a:t>Simple Portfolio Presentation</a:t>
            </a:r>
            <a:endParaRPr/>
          </a:p>
        </p:txBody>
      </p:sp>
      <p:sp>
        <p:nvSpPr>
          <p:cNvPr id="965" name="Google Shape;965;p29"/>
          <p:cNvSpPr txBox="1"/>
          <p:nvPr/>
        </p:nvSpPr>
        <p:spPr>
          <a:xfrm>
            <a:off x="430144" y="2732297"/>
            <a:ext cx="2365759" cy="28623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Get a modern PowerPoint  Presentation that is beautifully designed. Easy to change colors, photos and Text. </a:t>
            </a:r>
            <a:endParaRPr/>
          </a:p>
        </p:txBody>
      </p:sp>
      <p:sp>
        <p:nvSpPr>
          <p:cNvPr id="966" name="Google Shape;966;p29"/>
          <p:cNvSpPr/>
          <p:nvPr>
            <p:ph idx="2" type="pic"/>
          </p:nvPr>
        </p:nvSpPr>
        <p:spPr>
          <a:xfrm>
            <a:off x="5591176" y="1"/>
            <a:ext cx="6605602" cy="686639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pic>
        <p:nvPicPr>
          <p:cNvPr id="967" name="Google Shape;967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00682" y="4200033"/>
            <a:ext cx="2556826" cy="24170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2" name="Google Shape;242;p3"/>
          <p:cNvGrpSpPr/>
          <p:nvPr/>
        </p:nvGrpSpPr>
        <p:grpSpPr>
          <a:xfrm>
            <a:off x="6348659" y="789377"/>
            <a:ext cx="4946526" cy="969496"/>
            <a:chOff x="6509852" y="714552"/>
            <a:chExt cx="4946526" cy="969496"/>
          </a:xfrm>
        </p:grpSpPr>
        <p:sp>
          <p:nvSpPr>
            <p:cNvPr id="243" name="Google Shape;243;p3"/>
            <p:cNvSpPr txBox="1"/>
            <p:nvPr/>
          </p:nvSpPr>
          <p:spPr>
            <a:xfrm>
              <a:off x="6509852" y="1222383"/>
              <a:ext cx="4946526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I hope and I believe that this Template will your Time.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3"/>
            <p:cNvSpPr txBox="1"/>
            <p:nvPr/>
          </p:nvSpPr>
          <p:spPr>
            <a:xfrm>
              <a:off x="6509852" y="714552"/>
              <a:ext cx="4946526" cy="5078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108000" spcFirstLastPara="1" rIns="108000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Contents</a:t>
              </a:r>
              <a:endParaRPr b="1"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5" name="Google Shape;245;p3"/>
          <p:cNvGrpSpPr/>
          <p:nvPr/>
        </p:nvGrpSpPr>
        <p:grpSpPr>
          <a:xfrm>
            <a:off x="6348659" y="2292844"/>
            <a:ext cx="4946526" cy="962960"/>
            <a:chOff x="6509852" y="2211483"/>
            <a:chExt cx="4946526" cy="962960"/>
          </a:xfrm>
        </p:grpSpPr>
        <p:sp>
          <p:nvSpPr>
            <p:cNvPr id="246" name="Google Shape;246;p3"/>
            <p:cNvSpPr txBox="1"/>
            <p:nvPr/>
          </p:nvSpPr>
          <p:spPr>
            <a:xfrm>
              <a:off x="6509852" y="2712778"/>
              <a:ext cx="4946526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I hope and I believe that this Template will your Time.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3"/>
            <p:cNvSpPr txBox="1"/>
            <p:nvPr/>
          </p:nvSpPr>
          <p:spPr>
            <a:xfrm>
              <a:off x="6509852" y="2211483"/>
              <a:ext cx="4946526" cy="5078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108000" spcFirstLastPara="1" rIns="108000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Contents</a:t>
              </a:r>
              <a:endParaRPr b="1"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8" name="Google Shape;248;p3"/>
          <p:cNvGrpSpPr/>
          <p:nvPr/>
        </p:nvGrpSpPr>
        <p:grpSpPr>
          <a:xfrm>
            <a:off x="6348659" y="3789775"/>
            <a:ext cx="4946526" cy="956424"/>
            <a:chOff x="6509852" y="3708414"/>
            <a:chExt cx="4946526" cy="956424"/>
          </a:xfrm>
        </p:grpSpPr>
        <p:sp>
          <p:nvSpPr>
            <p:cNvPr id="249" name="Google Shape;249;p3"/>
            <p:cNvSpPr txBox="1"/>
            <p:nvPr/>
          </p:nvSpPr>
          <p:spPr>
            <a:xfrm>
              <a:off x="6509852" y="4203173"/>
              <a:ext cx="4946526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I hope and I believe that this Template will your Time.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3"/>
            <p:cNvSpPr txBox="1"/>
            <p:nvPr/>
          </p:nvSpPr>
          <p:spPr>
            <a:xfrm>
              <a:off x="6509852" y="3708414"/>
              <a:ext cx="4946526" cy="5078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108000" spcFirstLastPara="1" rIns="108000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Contents</a:t>
              </a:r>
              <a:endParaRPr b="1"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1" name="Google Shape;251;p3"/>
          <p:cNvGrpSpPr/>
          <p:nvPr/>
        </p:nvGrpSpPr>
        <p:grpSpPr>
          <a:xfrm>
            <a:off x="6348659" y="5280169"/>
            <a:ext cx="4946526" cy="949889"/>
            <a:chOff x="6509852" y="5205344"/>
            <a:chExt cx="4946526" cy="949889"/>
          </a:xfrm>
        </p:grpSpPr>
        <p:sp>
          <p:nvSpPr>
            <p:cNvPr id="252" name="Google Shape;252;p3"/>
            <p:cNvSpPr txBox="1"/>
            <p:nvPr/>
          </p:nvSpPr>
          <p:spPr>
            <a:xfrm>
              <a:off x="6509852" y="5693568"/>
              <a:ext cx="4946526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I hope and I believe that this Template will your Time.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3"/>
            <p:cNvSpPr txBox="1"/>
            <p:nvPr/>
          </p:nvSpPr>
          <p:spPr>
            <a:xfrm>
              <a:off x="6509852" y="5205344"/>
              <a:ext cx="4946526" cy="5078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108000" spcFirstLastPara="1" rIns="108000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Contents</a:t>
              </a:r>
              <a:endParaRPr b="1"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4" name="Google Shape;254;p3"/>
          <p:cNvSpPr txBox="1"/>
          <p:nvPr/>
        </p:nvSpPr>
        <p:spPr>
          <a:xfrm>
            <a:off x="729080" y="462877"/>
            <a:ext cx="3675185" cy="17543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rgbClr val="E3A260"/>
                </a:solidFill>
                <a:latin typeface="Arial"/>
                <a:ea typeface="Arial"/>
                <a:cs typeface="Arial"/>
                <a:sym typeface="Arial"/>
              </a:rPr>
              <a:t>Agenda Style</a:t>
            </a:r>
            <a:endParaRPr sz="5400">
              <a:solidFill>
                <a:srgbClr val="E3A2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3"/>
          <p:cNvSpPr txBox="1"/>
          <p:nvPr/>
        </p:nvSpPr>
        <p:spPr>
          <a:xfrm>
            <a:off x="5087008" y="261942"/>
            <a:ext cx="1531549" cy="12003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200">
                <a:solidFill>
                  <a:srgbClr val="E3A260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 b="1" sz="7200">
              <a:solidFill>
                <a:srgbClr val="E3A2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3"/>
          <p:cNvSpPr txBox="1"/>
          <p:nvPr/>
        </p:nvSpPr>
        <p:spPr>
          <a:xfrm>
            <a:off x="5087008" y="1758873"/>
            <a:ext cx="1531549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8000" spcFirstLastPara="1" rIns="108000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200">
                <a:solidFill>
                  <a:srgbClr val="E3A260"/>
                </a:solidFill>
                <a:latin typeface="Arial"/>
                <a:ea typeface="Arial"/>
                <a:cs typeface="Arial"/>
                <a:sym typeface="Arial"/>
              </a:rPr>
              <a:t>02</a:t>
            </a:r>
            <a:endParaRPr b="1" sz="7200">
              <a:solidFill>
                <a:srgbClr val="E3A2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3"/>
          <p:cNvSpPr txBox="1"/>
          <p:nvPr/>
        </p:nvSpPr>
        <p:spPr>
          <a:xfrm>
            <a:off x="5087008" y="3255804"/>
            <a:ext cx="1531549" cy="12003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200">
                <a:solidFill>
                  <a:srgbClr val="E3A260"/>
                </a:solidFill>
                <a:latin typeface="Arial"/>
                <a:ea typeface="Arial"/>
                <a:cs typeface="Arial"/>
                <a:sym typeface="Arial"/>
              </a:rPr>
              <a:t>03</a:t>
            </a:r>
            <a:endParaRPr b="1" sz="7200">
              <a:solidFill>
                <a:srgbClr val="E3A2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3"/>
          <p:cNvSpPr txBox="1"/>
          <p:nvPr/>
        </p:nvSpPr>
        <p:spPr>
          <a:xfrm>
            <a:off x="5087008" y="4752734"/>
            <a:ext cx="1531549" cy="12003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200">
                <a:solidFill>
                  <a:srgbClr val="E3A260"/>
                </a:solidFill>
                <a:latin typeface="Arial"/>
                <a:ea typeface="Arial"/>
                <a:cs typeface="Arial"/>
                <a:sym typeface="Arial"/>
              </a:rPr>
              <a:t>04</a:t>
            </a:r>
            <a:endParaRPr b="1" sz="7200">
              <a:solidFill>
                <a:srgbClr val="E3A2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9" name="Google Shape;259;p3"/>
          <p:cNvGrpSpPr/>
          <p:nvPr/>
        </p:nvGrpSpPr>
        <p:grpSpPr>
          <a:xfrm>
            <a:off x="856879" y="2389133"/>
            <a:ext cx="3888758" cy="4304696"/>
            <a:chOff x="1325793" y="2921412"/>
            <a:chExt cx="2463800" cy="2727326"/>
          </a:xfrm>
        </p:grpSpPr>
        <p:sp>
          <p:nvSpPr>
            <p:cNvPr id="260" name="Google Shape;260;p3"/>
            <p:cNvSpPr/>
            <p:nvPr/>
          </p:nvSpPr>
          <p:spPr>
            <a:xfrm>
              <a:off x="1360718" y="2921412"/>
              <a:ext cx="2312988" cy="1736726"/>
            </a:xfrm>
            <a:custGeom>
              <a:rect b="b" l="l" r="r" t="t"/>
              <a:pathLst>
                <a:path extrusionOk="0" h="461" w="614">
                  <a:moveTo>
                    <a:pt x="34" y="178"/>
                  </a:moveTo>
                  <a:cubicBezTo>
                    <a:pt x="34" y="177"/>
                    <a:pt x="34" y="176"/>
                    <a:pt x="33" y="176"/>
                  </a:cubicBezTo>
                  <a:cubicBezTo>
                    <a:pt x="25" y="167"/>
                    <a:pt x="6" y="162"/>
                    <a:pt x="16" y="145"/>
                  </a:cubicBezTo>
                  <a:cubicBezTo>
                    <a:pt x="26" y="130"/>
                    <a:pt x="43" y="133"/>
                    <a:pt x="58" y="138"/>
                  </a:cubicBezTo>
                  <a:cubicBezTo>
                    <a:pt x="86" y="147"/>
                    <a:pt x="85" y="148"/>
                    <a:pt x="99" y="120"/>
                  </a:cubicBezTo>
                  <a:cubicBezTo>
                    <a:pt x="111" y="96"/>
                    <a:pt x="123" y="72"/>
                    <a:pt x="134" y="49"/>
                  </a:cubicBezTo>
                  <a:cubicBezTo>
                    <a:pt x="148" y="21"/>
                    <a:pt x="173" y="6"/>
                    <a:pt x="202" y="5"/>
                  </a:cubicBezTo>
                  <a:cubicBezTo>
                    <a:pt x="291" y="0"/>
                    <a:pt x="378" y="13"/>
                    <a:pt x="462" y="41"/>
                  </a:cubicBezTo>
                  <a:cubicBezTo>
                    <a:pt x="506" y="55"/>
                    <a:pt x="526" y="85"/>
                    <a:pt x="531" y="129"/>
                  </a:cubicBezTo>
                  <a:cubicBezTo>
                    <a:pt x="534" y="155"/>
                    <a:pt x="539" y="180"/>
                    <a:pt x="542" y="206"/>
                  </a:cubicBezTo>
                  <a:cubicBezTo>
                    <a:pt x="544" y="217"/>
                    <a:pt x="548" y="219"/>
                    <a:pt x="560" y="218"/>
                  </a:cubicBezTo>
                  <a:cubicBezTo>
                    <a:pt x="572" y="216"/>
                    <a:pt x="587" y="218"/>
                    <a:pt x="598" y="224"/>
                  </a:cubicBezTo>
                  <a:cubicBezTo>
                    <a:pt x="614" y="231"/>
                    <a:pt x="613" y="248"/>
                    <a:pt x="596" y="254"/>
                  </a:cubicBezTo>
                  <a:cubicBezTo>
                    <a:pt x="583" y="258"/>
                    <a:pt x="584" y="265"/>
                    <a:pt x="583" y="276"/>
                  </a:cubicBezTo>
                  <a:cubicBezTo>
                    <a:pt x="579" y="316"/>
                    <a:pt x="574" y="355"/>
                    <a:pt x="569" y="395"/>
                  </a:cubicBezTo>
                  <a:cubicBezTo>
                    <a:pt x="567" y="408"/>
                    <a:pt x="565" y="421"/>
                    <a:pt x="562" y="434"/>
                  </a:cubicBezTo>
                  <a:cubicBezTo>
                    <a:pt x="559" y="452"/>
                    <a:pt x="546" y="461"/>
                    <a:pt x="527" y="459"/>
                  </a:cubicBezTo>
                  <a:cubicBezTo>
                    <a:pt x="511" y="456"/>
                    <a:pt x="494" y="454"/>
                    <a:pt x="478" y="451"/>
                  </a:cubicBezTo>
                  <a:cubicBezTo>
                    <a:pt x="451" y="447"/>
                    <a:pt x="445" y="436"/>
                    <a:pt x="449" y="395"/>
                  </a:cubicBezTo>
                  <a:cubicBezTo>
                    <a:pt x="341" y="379"/>
                    <a:pt x="233" y="362"/>
                    <a:pt x="124" y="346"/>
                  </a:cubicBezTo>
                  <a:cubicBezTo>
                    <a:pt x="122" y="355"/>
                    <a:pt x="121" y="362"/>
                    <a:pt x="119" y="369"/>
                  </a:cubicBezTo>
                  <a:cubicBezTo>
                    <a:pt x="114" y="385"/>
                    <a:pt x="102" y="393"/>
                    <a:pt x="85" y="391"/>
                  </a:cubicBezTo>
                  <a:cubicBezTo>
                    <a:pt x="67" y="389"/>
                    <a:pt x="50" y="386"/>
                    <a:pt x="32" y="383"/>
                  </a:cubicBezTo>
                  <a:cubicBezTo>
                    <a:pt x="9" y="379"/>
                    <a:pt x="0" y="365"/>
                    <a:pt x="4" y="343"/>
                  </a:cubicBezTo>
                  <a:cubicBezTo>
                    <a:pt x="10" y="302"/>
                    <a:pt x="16" y="260"/>
                    <a:pt x="23" y="219"/>
                  </a:cubicBezTo>
                  <a:cubicBezTo>
                    <a:pt x="25" y="206"/>
                    <a:pt x="30" y="192"/>
                    <a:pt x="34" y="178"/>
                  </a:cubicBezTo>
                  <a:close/>
                  <a:moveTo>
                    <a:pt x="503" y="191"/>
                  </a:moveTo>
                  <a:cubicBezTo>
                    <a:pt x="499" y="167"/>
                    <a:pt x="495" y="144"/>
                    <a:pt x="492" y="120"/>
                  </a:cubicBezTo>
                  <a:cubicBezTo>
                    <a:pt x="489" y="96"/>
                    <a:pt x="475" y="82"/>
                    <a:pt x="453" y="75"/>
                  </a:cubicBezTo>
                  <a:cubicBezTo>
                    <a:pt x="433" y="68"/>
                    <a:pt x="412" y="61"/>
                    <a:pt x="390" y="58"/>
                  </a:cubicBezTo>
                  <a:cubicBezTo>
                    <a:pt x="330" y="47"/>
                    <a:pt x="269" y="31"/>
                    <a:pt x="207" y="40"/>
                  </a:cubicBezTo>
                  <a:cubicBezTo>
                    <a:pt x="196" y="42"/>
                    <a:pt x="180" y="47"/>
                    <a:pt x="175" y="55"/>
                  </a:cubicBezTo>
                  <a:cubicBezTo>
                    <a:pt x="158" y="80"/>
                    <a:pt x="146" y="107"/>
                    <a:pt x="132" y="135"/>
                  </a:cubicBezTo>
                  <a:cubicBezTo>
                    <a:pt x="260" y="134"/>
                    <a:pt x="382" y="152"/>
                    <a:pt x="503" y="191"/>
                  </a:cubicBezTo>
                  <a:close/>
                  <a:moveTo>
                    <a:pt x="497" y="339"/>
                  </a:moveTo>
                  <a:cubicBezTo>
                    <a:pt x="497" y="338"/>
                    <a:pt x="497" y="337"/>
                    <a:pt x="498" y="336"/>
                  </a:cubicBezTo>
                  <a:cubicBezTo>
                    <a:pt x="504" y="336"/>
                    <a:pt x="511" y="337"/>
                    <a:pt x="518" y="336"/>
                  </a:cubicBezTo>
                  <a:cubicBezTo>
                    <a:pt x="534" y="334"/>
                    <a:pt x="547" y="319"/>
                    <a:pt x="546" y="303"/>
                  </a:cubicBezTo>
                  <a:cubicBezTo>
                    <a:pt x="545" y="287"/>
                    <a:pt x="530" y="270"/>
                    <a:pt x="515" y="273"/>
                  </a:cubicBezTo>
                  <a:cubicBezTo>
                    <a:pt x="492" y="278"/>
                    <a:pt x="469" y="285"/>
                    <a:pt x="448" y="295"/>
                  </a:cubicBezTo>
                  <a:cubicBezTo>
                    <a:pt x="433" y="303"/>
                    <a:pt x="434" y="319"/>
                    <a:pt x="450" y="326"/>
                  </a:cubicBezTo>
                  <a:cubicBezTo>
                    <a:pt x="465" y="332"/>
                    <a:pt x="481" y="335"/>
                    <a:pt x="497" y="339"/>
                  </a:cubicBezTo>
                  <a:close/>
                  <a:moveTo>
                    <a:pt x="130" y="284"/>
                  </a:moveTo>
                  <a:cubicBezTo>
                    <a:pt x="139" y="279"/>
                    <a:pt x="156" y="275"/>
                    <a:pt x="157" y="269"/>
                  </a:cubicBezTo>
                  <a:cubicBezTo>
                    <a:pt x="158" y="259"/>
                    <a:pt x="151" y="246"/>
                    <a:pt x="143" y="238"/>
                  </a:cubicBezTo>
                  <a:cubicBezTo>
                    <a:pt x="132" y="227"/>
                    <a:pt x="118" y="219"/>
                    <a:pt x="104" y="212"/>
                  </a:cubicBezTo>
                  <a:cubicBezTo>
                    <a:pt x="86" y="203"/>
                    <a:pt x="67" y="210"/>
                    <a:pt x="60" y="226"/>
                  </a:cubicBezTo>
                  <a:cubicBezTo>
                    <a:pt x="53" y="243"/>
                    <a:pt x="59" y="262"/>
                    <a:pt x="77" y="269"/>
                  </a:cubicBezTo>
                  <a:cubicBezTo>
                    <a:pt x="93" y="275"/>
                    <a:pt x="110" y="278"/>
                    <a:pt x="130" y="28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3"/>
            <p:cNvSpPr/>
            <p:nvPr/>
          </p:nvSpPr>
          <p:spPr>
            <a:xfrm>
              <a:off x="1325793" y="4469225"/>
              <a:ext cx="773113" cy="1179513"/>
            </a:xfrm>
            <a:custGeom>
              <a:rect b="b" l="l" r="r" t="t"/>
              <a:pathLst>
                <a:path extrusionOk="0" h="313" w="205">
                  <a:moveTo>
                    <a:pt x="76" y="0"/>
                  </a:moveTo>
                  <a:cubicBezTo>
                    <a:pt x="72" y="14"/>
                    <a:pt x="70" y="25"/>
                    <a:pt x="68" y="36"/>
                  </a:cubicBezTo>
                  <a:cubicBezTo>
                    <a:pt x="58" y="87"/>
                    <a:pt x="84" y="119"/>
                    <a:pt x="123" y="146"/>
                  </a:cubicBezTo>
                  <a:cubicBezTo>
                    <a:pt x="143" y="159"/>
                    <a:pt x="163" y="173"/>
                    <a:pt x="179" y="190"/>
                  </a:cubicBezTo>
                  <a:cubicBezTo>
                    <a:pt x="205" y="219"/>
                    <a:pt x="202" y="280"/>
                    <a:pt x="175" y="308"/>
                  </a:cubicBezTo>
                  <a:cubicBezTo>
                    <a:pt x="173" y="311"/>
                    <a:pt x="167" y="313"/>
                    <a:pt x="163" y="313"/>
                  </a:cubicBezTo>
                  <a:cubicBezTo>
                    <a:pt x="139" y="313"/>
                    <a:pt x="115" y="313"/>
                    <a:pt x="88" y="313"/>
                  </a:cubicBezTo>
                  <a:cubicBezTo>
                    <a:pt x="98" y="298"/>
                    <a:pt x="106" y="286"/>
                    <a:pt x="114" y="273"/>
                  </a:cubicBezTo>
                  <a:cubicBezTo>
                    <a:pt x="131" y="243"/>
                    <a:pt x="128" y="230"/>
                    <a:pt x="100" y="210"/>
                  </a:cubicBezTo>
                  <a:cubicBezTo>
                    <a:pt x="82" y="198"/>
                    <a:pt x="64" y="187"/>
                    <a:pt x="47" y="174"/>
                  </a:cubicBezTo>
                  <a:cubicBezTo>
                    <a:pt x="7" y="141"/>
                    <a:pt x="0" y="105"/>
                    <a:pt x="23" y="59"/>
                  </a:cubicBezTo>
                  <a:cubicBezTo>
                    <a:pt x="35" y="35"/>
                    <a:pt x="51" y="16"/>
                    <a:pt x="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3"/>
            <p:cNvSpPr/>
            <p:nvPr/>
          </p:nvSpPr>
          <p:spPr>
            <a:xfrm>
              <a:off x="3062518" y="4683538"/>
              <a:ext cx="727075" cy="965200"/>
            </a:xfrm>
            <a:custGeom>
              <a:rect b="b" l="l" r="r" t="t"/>
              <a:pathLst>
                <a:path extrusionOk="0" h="256" w="193">
                  <a:moveTo>
                    <a:pt x="45" y="0"/>
                  </a:moveTo>
                  <a:cubicBezTo>
                    <a:pt x="40" y="43"/>
                    <a:pt x="64" y="66"/>
                    <a:pt x="97" y="84"/>
                  </a:cubicBezTo>
                  <a:cubicBezTo>
                    <a:pt x="118" y="96"/>
                    <a:pt x="138" y="110"/>
                    <a:pt x="155" y="126"/>
                  </a:cubicBezTo>
                  <a:cubicBezTo>
                    <a:pt x="193" y="164"/>
                    <a:pt x="181" y="213"/>
                    <a:pt x="158" y="250"/>
                  </a:cubicBezTo>
                  <a:cubicBezTo>
                    <a:pt x="156" y="253"/>
                    <a:pt x="150" y="256"/>
                    <a:pt x="146" y="256"/>
                  </a:cubicBezTo>
                  <a:cubicBezTo>
                    <a:pt x="122" y="256"/>
                    <a:pt x="97" y="256"/>
                    <a:pt x="70" y="256"/>
                  </a:cubicBezTo>
                  <a:cubicBezTo>
                    <a:pt x="80" y="241"/>
                    <a:pt x="88" y="229"/>
                    <a:pt x="96" y="216"/>
                  </a:cubicBezTo>
                  <a:cubicBezTo>
                    <a:pt x="114" y="185"/>
                    <a:pt x="110" y="173"/>
                    <a:pt x="82" y="153"/>
                  </a:cubicBezTo>
                  <a:cubicBezTo>
                    <a:pt x="65" y="141"/>
                    <a:pt x="47" y="129"/>
                    <a:pt x="34" y="115"/>
                  </a:cubicBezTo>
                  <a:cubicBezTo>
                    <a:pt x="0" y="78"/>
                    <a:pt x="5" y="35"/>
                    <a:pt x="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Google Shape;972;p30"/>
          <p:cNvSpPr txBox="1"/>
          <p:nvPr>
            <p:ph idx="1" type="body"/>
          </p:nvPr>
        </p:nvSpPr>
        <p:spPr>
          <a:xfrm>
            <a:off x="852855" y="581696"/>
            <a:ext cx="10571208" cy="839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3A260"/>
              </a:buClr>
              <a:buSzPts val="5400"/>
              <a:buFont typeface="Arial"/>
              <a:buChar char="•"/>
            </a:pPr>
            <a:r>
              <a:rPr lang="en-US" sz="5400">
                <a:solidFill>
                  <a:srgbClr val="E3A260"/>
                </a:solidFill>
                <a:latin typeface="Arial"/>
                <a:ea typeface="Arial"/>
                <a:cs typeface="Arial"/>
                <a:sym typeface="Arial"/>
              </a:rPr>
              <a:t>Infographic Style</a:t>
            </a:r>
            <a:endParaRPr/>
          </a:p>
        </p:txBody>
      </p:sp>
      <p:grpSp>
        <p:nvGrpSpPr>
          <p:cNvPr id="973" name="Google Shape;973;p30"/>
          <p:cNvGrpSpPr/>
          <p:nvPr/>
        </p:nvGrpSpPr>
        <p:grpSpPr>
          <a:xfrm>
            <a:off x="6829343" y="1731542"/>
            <a:ext cx="3420000" cy="923330"/>
            <a:chOff x="2551706" y="4283314"/>
            <a:chExt cx="1403938" cy="923330"/>
          </a:xfrm>
        </p:grpSpPr>
        <p:sp>
          <p:nvSpPr>
            <p:cNvPr id="974" name="Google Shape;974;p30"/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photos.   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30"/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76" name="Google Shape;976;p30"/>
          <p:cNvGrpSpPr/>
          <p:nvPr/>
        </p:nvGrpSpPr>
        <p:grpSpPr>
          <a:xfrm>
            <a:off x="7643644" y="2678634"/>
            <a:ext cx="3420000" cy="923330"/>
            <a:chOff x="2551706" y="4283314"/>
            <a:chExt cx="1403938" cy="923330"/>
          </a:xfrm>
        </p:grpSpPr>
        <p:sp>
          <p:nvSpPr>
            <p:cNvPr id="977" name="Google Shape;977;p30"/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photos.   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8" name="Google Shape;978;p30"/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79" name="Google Shape;979;p30"/>
          <p:cNvGrpSpPr/>
          <p:nvPr/>
        </p:nvGrpSpPr>
        <p:grpSpPr>
          <a:xfrm>
            <a:off x="7701762" y="4331916"/>
            <a:ext cx="3420000" cy="923330"/>
            <a:chOff x="2551706" y="4283314"/>
            <a:chExt cx="1403938" cy="923330"/>
          </a:xfrm>
        </p:grpSpPr>
        <p:sp>
          <p:nvSpPr>
            <p:cNvPr id="980" name="Google Shape;980;p30"/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photos.   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1" name="Google Shape;981;p30"/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82" name="Google Shape;982;p30"/>
          <p:cNvGrpSpPr/>
          <p:nvPr/>
        </p:nvGrpSpPr>
        <p:grpSpPr>
          <a:xfrm>
            <a:off x="852854" y="2678634"/>
            <a:ext cx="3420000" cy="923330"/>
            <a:chOff x="2551706" y="4283314"/>
            <a:chExt cx="1403938" cy="923330"/>
          </a:xfrm>
        </p:grpSpPr>
        <p:sp>
          <p:nvSpPr>
            <p:cNvPr id="983" name="Google Shape;983;p30"/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photos.   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4" name="Google Shape;984;p30"/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85" name="Google Shape;985;p30"/>
          <p:cNvGrpSpPr/>
          <p:nvPr/>
        </p:nvGrpSpPr>
        <p:grpSpPr>
          <a:xfrm>
            <a:off x="852854" y="4331916"/>
            <a:ext cx="3420000" cy="923330"/>
            <a:chOff x="2551706" y="4283314"/>
            <a:chExt cx="1403938" cy="923330"/>
          </a:xfrm>
        </p:grpSpPr>
        <p:sp>
          <p:nvSpPr>
            <p:cNvPr id="986" name="Google Shape;986;p30"/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photos.    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30"/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88" name="Google Shape;988;p30"/>
          <p:cNvGrpSpPr/>
          <p:nvPr/>
        </p:nvGrpSpPr>
        <p:grpSpPr>
          <a:xfrm>
            <a:off x="1862163" y="5172289"/>
            <a:ext cx="3420000" cy="923330"/>
            <a:chOff x="2551706" y="4283314"/>
            <a:chExt cx="1403938" cy="923330"/>
          </a:xfrm>
        </p:grpSpPr>
        <p:sp>
          <p:nvSpPr>
            <p:cNvPr id="989" name="Google Shape;989;p30"/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photos.    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30"/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91" name="Google Shape;991;p30"/>
          <p:cNvGrpSpPr/>
          <p:nvPr/>
        </p:nvGrpSpPr>
        <p:grpSpPr>
          <a:xfrm>
            <a:off x="4607268" y="2304041"/>
            <a:ext cx="2977467" cy="3310535"/>
            <a:chOff x="4733387" y="2304040"/>
            <a:chExt cx="2734502" cy="3040391"/>
          </a:xfrm>
        </p:grpSpPr>
        <p:sp>
          <p:nvSpPr>
            <p:cNvPr id="992" name="Google Shape;992;p30"/>
            <p:cNvSpPr/>
            <p:nvPr/>
          </p:nvSpPr>
          <p:spPr>
            <a:xfrm>
              <a:off x="4733387" y="2443864"/>
              <a:ext cx="2734502" cy="2734502"/>
            </a:xfrm>
            <a:prstGeom prst="ellipse">
              <a:avLst/>
            </a:prstGeom>
            <a:noFill/>
            <a:ln cap="flat" cmpd="sng" w="76200">
              <a:solidFill>
                <a:srgbClr val="E3A26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30"/>
            <p:cNvSpPr/>
            <p:nvPr/>
          </p:nvSpPr>
          <p:spPr>
            <a:xfrm>
              <a:off x="5948939" y="2304040"/>
              <a:ext cx="279648" cy="279648"/>
            </a:xfrm>
            <a:prstGeom prst="ellipse">
              <a:avLst/>
            </a:prstGeom>
            <a:solidFill>
              <a:schemeClr val="lt1"/>
            </a:solidFill>
            <a:ln cap="flat" cmpd="sng" w="19050">
              <a:solidFill>
                <a:srgbClr val="E3A26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30"/>
            <p:cNvSpPr/>
            <p:nvPr/>
          </p:nvSpPr>
          <p:spPr>
            <a:xfrm>
              <a:off x="5966487" y="5064783"/>
              <a:ext cx="279648" cy="279648"/>
            </a:xfrm>
            <a:prstGeom prst="ellipse">
              <a:avLst/>
            </a:prstGeom>
            <a:solidFill>
              <a:schemeClr val="lt1"/>
            </a:solidFill>
            <a:ln cap="flat" cmpd="sng" w="19050">
              <a:solidFill>
                <a:srgbClr val="E3A26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30"/>
            <p:cNvSpPr/>
            <p:nvPr/>
          </p:nvSpPr>
          <p:spPr>
            <a:xfrm>
              <a:off x="7092436" y="4450608"/>
              <a:ext cx="279648" cy="279648"/>
            </a:xfrm>
            <a:prstGeom prst="ellipse">
              <a:avLst/>
            </a:prstGeom>
            <a:solidFill>
              <a:schemeClr val="lt1"/>
            </a:solidFill>
            <a:ln cap="flat" cmpd="sng" w="19050">
              <a:solidFill>
                <a:srgbClr val="E3A26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30"/>
            <p:cNvSpPr/>
            <p:nvPr/>
          </p:nvSpPr>
          <p:spPr>
            <a:xfrm>
              <a:off x="7092436" y="2936819"/>
              <a:ext cx="279648" cy="279648"/>
            </a:xfrm>
            <a:prstGeom prst="ellipse">
              <a:avLst/>
            </a:prstGeom>
            <a:solidFill>
              <a:schemeClr val="lt1"/>
            </a:solidFill>
            <a:ln cap="flat" cmpd="sng" w="19050">
              <a:solidFill>
                <a:srgbClr val="E3A26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30"/>
            <p:cNvSpPr/>
            <p:nvPr/>
          </p:nvSpPr>
          <p:spPr>
            <a:xfrm>
              <a:off x="4799856" y="4450608"/>
              <a:ext cx="279648" cy="279648"/>
            </a:xfrm>
            <a:prstGeom prst="ellipse">
              <a:avLst/>
            </a:prstGeom>
            <a:solidFill>
              <a:schemeClr val="lt1"/>
            </a:solidFill>
            <a:ln cap="flat" cmpd="sng" w="19050">
              <a:solidFill>
                <a:srgbClr val="E3A26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8" name="Google Shape;998;p30"/>
            <p:cNvSpPr/>
            <p:nvPr/>
          </p:nvSpPr>
          <p:spPr>
            <a:xfrm>
              <a:off x="4799856" y="2936819"/>
              <a:ext cx="279648" cy="279648"/>
            </a:xfrm>
            <a:prstGeom prst="ellipse">
              <a:avLst/>
            </a:prstGeom>
            <a:solidFill>
              <a:schemeClr val="lt1"/>
            </a:solidFill>
            <a:ln cap="flat" cmpd="sng" w="19050">
              <a:solidFill>
                <a:srgbClr val="E3A26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99" name="Google Shape;999;p30"/>
          <p:cNvGrpSpPr/>
          <p:nvPr/>
        </p:nvGrpSpPr>
        <p:grpSpPr>
          <a:xfrm>
            <a:off x="5280275" y="3263232"/>
            <a:ext cx="1836738" cy="1530350"/>
            <a:chOff x="12468225" y="2305051"/>
            <a:chExt cx="1836738" cy="1530350"/>
          </a:xfrm>
        </p:grpSpPr>
        <p:sp>
          <p:nvSpPr>
            <p:cNvPr id="1000" name="Google Shape;1000;p30"/>
            <p:cNvSpPr/>
            <p:nvPr/>
          </p:nvSpPr>
          <p:spPr>
            <a:xfrm>
              <a:off x="12793663" y="2708276"/>
              <a:ext cx="819150" cy="996950"/>
            </a:xfrm>
            <a:custGeom>
              <a:rect b="b" l="l" r="r" t="t"/>
              <a:pathLst>
                <a:path extrusionOk="0" h="782" w="642">
                  <a:moveTo>
                    <a:pt x="143" y="782"/>
                  </a:moveTo>
                  <a:cubicBezTo>
                    <a:pt x="95" y="763"/>
                    <a:pt x="48" y="743"/>
                    <a:pt x="0" y="723"/>
                  </a:cubicBezTo>
                  <a:cubicBezTo>
                    <a:pt x="11" y="699"/>
                    <a:pt x="20" y="677"/>
                    <a:pt x="30" y="655"/>
                  </a:cubicBezTo>
                  <a:cubicBezTo>
                    <a:pt x="32" y="649"/>
                    <a:pt x="34" y="644"/>
                    <a:pt x="36" y="638"/>
                  </a:cubicBezTo>
                  <a:cubicBezTo>
                    <a:pt x="52" y="598"/>
                    <a:pt x="68" y="558"/>
                    <a:pt x="85" y="517"/>
                  </a:cubicBezTo>
                  <a:cubicBezTo>
                    <a:pt x="106" y="465"/>
                    <a:pt x="128" y="414"/>
                    <a:pt x="149" y="362"/>
                  </a:cubicBezTo>
                  <a:cubicBezTo>
                    <a:pt x="158" y="339"/>
                    <a:pt x="168" y="317"/>
                    <a:pt x="177" y="295"/>
                  </a:cubicBezTo>
                  <a:cubicBezTo>
                    <a:pt x="192" y="260"/>
                    <a:pt x="208" y="225"/>
                    <a:pt x="223" y="190"/>
                  </a:cubicBezTo>
                  <a:cubicBezTo>
                    <a:pt x="238" y="153"/>
                    <a:pt x="252" y="116"/>
                    <a:pt x="267" y="80"/>
                  </a:cubicBezTo>
                  <a:cubicBezTo>
                    <a:pt x="278" y="54"/>
                    <a:pt x="289" y="28"/>
                    <a:pt x="301" y="0"/>
                  </a:cubicBezTo>
                  <a:cubicBezTo>
                    <a:pt x="315" y="5"/>
                    <a:pt x="329" y="10"/>
                    <a:pt x="343" y="16"/>
                  </a:cubicBezTo>
                  <a:cubicBezTo>
                    <a:pt x="373" y="28"/>
                    <a:pt x="402" y="40"/>
                    <a:pt x="432" y="52"/>
                  </a:cubicBezTo>
                  <a:cubicBezTo>
                    <a:pt x="440" y="55"/>
                    <a:pt x="445" y="61"/>
                    <a:pt x="443" y="70"/>
                  </a:cubicBezTo>
                  <a:cubicBezTo>
                    <a:pt x="437" y="89"/>
                    <a:pt x="447" y="100"/>
                    <a:pt x="462" y="111"/>
                  </a:cubicBezTo>
                  <a:cubicBezTo>
                    <a:pt x="478" y="123"/>
                    <a:pt x="491" y="139"/>
                    <a:pt x="505" y="153"/>
                  </a:cubicBezTo>
                  <a:cubicBezTo>
                    <a:pt x="521" y="167"/>
                    <a:pt x="537" y="181"/>
                    <a:pt x="553" y="196"/>
                  </a:cubicBezTo>
                  <a:cubicBezTo>
                    <a:pt x="562" y="205"/>
                    <a:pt x="570" y="214"/>
                    <a:pt x="579" y="222"/>
                  </a:cubicBezTo>
                  <a:cubicBezTo>
                    <a:pt x="595" y="237"/>
                    <a:pt x="612" y="252"/>
                    <a:pt x="629" y="266"/>
                  </a:cubicBezTo>
                  <a:cubicBezTo>
                    <a:pt x="638" y="274"/>
                    <a:pt x="642" y="283"/>
                    <a:pt x="638" y="296"/>
                  </a:cubicBezTo>
                  <a:cubicBezTo>
                    <a:pt x="631" y="321"/>
                    <a:pt x="627" y="347"/>
                    <a:pt x="621" y="372"/>
                  </a:cubicBezTo>
                  <a:cubicBezTo>
                    <a:pt x="610" y="413"/>
                    <a:pt x="600" y="454"/>
                    <a:pt x="587" y="494"/>
                  </a:cubicBezTo>
                  <a:cubicBezTo>
                    <a:pt x="579" y="520"/>
                    <a:pt x="569" y="546"/>
                    <a:pt x="556" y="570"/>
                  </a:cubicBezTo>
                  <a:cubicBezTo>
                    <a:pt x="537" y="607"/>
                    <a:pt x="516" y="644"/>
                    <a:pt x="494" y="680"/>
                  </a:cubicBezTo>
                  <a:cubicBezTo>
                    <a:pt x="478" y="707"/>
                    <a:pt x="461" y="732"/>
                    <a:pt x="445" y="759"/>
                  </a:cubicBezTo>
                  <a:cubicBezTo>
                    <a:pt x="441" y="766"/>
                    <a:pt x="436" y="766"/>
                    <a:pt x="429" y="766"/>
                  </a:cubicBezTo>
                  <a:cubicBezTo>
                    <a:pt x="368" y="764"/>
                    <a:pt x="306" y="762"/>
                    <a:pt x="245" y="760"/>
                  </a:cubicBezTo>
                  <a:cubicBezTo>
                    <a:pt x="223" y="759"/>
                    <a:pt x="202" y="760"/>
                    <a:pt x="180" y="757"/>
                  </a:cubicBezTo>
                  <a:cubicBezTo>
                    <a:pt x="165" y="756"/>
                    <a:pt x="157" y="763"/>
                    <a:pt x="150" y="774"/>
                  </a:cubicBezTo>
                  <a:cubicBezTo>
                    <a:pt x="147" y="777"/>
                    <a:pt x="145" y="780"/>
                    <a:pt x="143" y="782"/>
                  </a:cubicBezTo>
                  <a:close/>
                  <a:moveTo>
                    <a:pt x="432" y="169"/>
                  </a:moveTo>
                  <a:cubicBezTo>
                    <a:pt x="431" y="173"/>
                    <a:pt x="428" y="178"/>
                    <a:pt x="427" y="183"/>
                  </a:cubicBezTo>
                  <a:cubicBezTo>
                    <a:pt x="417" y="221"/>
                    <a:pt x="407" y="259"/>
                    <a:pt x="396" y="297"/>
                  </a:cubicBezTo>
                  <a:cubicBezTo>
                    <a:pt x="386" y="332"/>
                    <a:pt x="375" y="366"/>
                    <a:pt x="364" y="401"/>
                  </a:cubicBezTo>
                  <a:cubicBezTo>
                    <a:pt x="357" y="424"/>
                    <a:pt x="349" y="447"/>
                    <a:pt x="339" y="468"/>
                  </a:cubicBezTo>
                  <a:cubicBezTo>
                    <a:pt x="327" y="494"/>
                    <a:pt x="312" y="519"/>
                    <a:pt x="299" y="544"/>
                  </a:cubicBezTo>
                  <a:cubicBezTo>
                    <a:pt x="289" y="563"/>
                    <a:pt x="279" y="581"/>
                    <a:pt x="268" y="599"/>
                  </a:cubicBezTo>
                  <a:cubicBezTo>
                    <a:pt x="250" y="632"/>
                    <a:pt x="231" y="664"/>
                    <a:pt x="212" y="698"/>
                  </a:cubicBezTo>
                  <a:cubicBezTo>
                    <a:pt x="276" y="700"/>
                    <a:pt x="339" y="702"/>
                    <a:pt x="402" y="704"/>
                  </a:cubicBezTo>
                  <a:cubicBezTo>
                    <a:pt x="405" y="704"/>
                    <a:pt x="409" y="701"/>
                    <a:pt x="410" y="699"/>
                  </a:cubicBezTo>
                  <a:cubicBezTo>
                    <a:pt x="419" y="685"/>
                    <a:pt x="429" y="671"/>
                    <a:pt x="437" y="657"/>
                  </a:cubicBezTo>
                  <a:cubicBezTo>
                    <a:pt x="452" y="630"/>
                    <a:pt x="468" y="603"/>
                    <a:pt x="482" y="576"/>
                  </a:cubicBezTo>
                  <a:cubicBezTo>
                    <a:pt x="497" y="548"/>
                    <a:pt x="513" y="521"/>
                    <a:pt x="524" y="492"/>
                  </a:cubicBezTo>
                  <a:cubicBezTo>
                    <a:pt x="537" y="455"/>
                    <a:pt x="546" y="416"/>
                    <a:pt x="557" y="378"/>
                  </a:cubicBezTo>
                  <a:cubicBezTo>
                    <a:pt x="562" y="356"/>
                    <a:pt x="567" y="334"/>
                    <a:pt x="572" y="313"/>
                  </a:cubicBezTo>
                  <a:cubicBezTo>
                    <a:pt x="575" y="303"/>
                    <a:pt x="573" y="296"/>
                    <a:pt x="564" y="289"/>
                  </a:cubicBezTo>
                  <a:cubicBezTo>
                    <a:pt x="553" y="280"/>
                    <a:pt x="543" y="270"/>
                    <a:pt x="532" y="260"/>
                  </a:cubicBezTo>
                  <a:cubicBezTo>
                    <a:pt x="515" y="245"/>
                    <a:pt x="498" y="230"/>
                    <a:pt x="482" y="215"/>
                  </a:cubicBezTo>
                  <a:cubicBezTo>
                    <a:pt x="465" y="200"/>
                    <a:pt x="449" y="185"/>
                    <a:pt x="432" y="169"/>
                  </a:cubicBezTo>
                  <a:close/>
                  <a:moveTo>
                    <a:pt x="123" y="699"/>
                  </a:moveTo>
                  <a:cubicBezTo>
                    <a:pt x="153" y="699"/>
                    <a:pt x="173" y="680"/>
                    <a:pt x="173" y="650"/>
                  </a:cubicBezTo>
                  <a:cubicBezTo>
                    <a:pt x="172" y="621"/>
                    <a:pt x="154" y="599"/>
                    <a:pt x="123" y="599"/>
                  </a:cubicBezTo>
                  <a:cubicBezTo>
                    <a:pt x="95" y="599"/>
                    <a:pt x="73" y="619"/>
                    <a:pt x="73" y="650"/>
                  </a:cubicBezTo>
                  <a:cubicBezTo>
                    <a:pt x="72" y="678"/>
                    <a:pt x="94" y="699"/>
                    <a:pt x="123" y="699"/>
                  </a:cubicBezTo>
                  <a:close/>
                  <a:moveTo>
                    <a:pt x="385" y="140"/>
                  </a:moveTo>
                  <a:cubicBezTo>
                    <a:pt x="386" y="108"/>
                    <a:pt x="365" y="90"/>
                    <a:pt x="336" y="90"/>
                  </a:cubicBezTo>
                  <a:cubicBezTo>
                    <a:pt x="304" y="89"/>
                    <a:pt x="287" y="106"/>
                    <a:pt x="285" y="137"/>
                  </a:cubicBezTo>
                  <a:cubicBezTo>
                    <a:pt x="283" y="167"/>
                    <a:pt x="310" y="189"/>
                    <a:pt x="334" y="190"/>
                  </a:cubicBezTo>
                  <a:cubicBezTo>
                    <a:pt x="357" y="191"/>
                    <a:pt x="387" y="167"/>
                    <a:pt x="385" y="140"/>
                  </a:cubicBezTo>
                  <a:close/>
                  <a:moveTo>
                    <a:pt x="238" y="508"/>
                  </a:moveTo>
                  <a:cubicBezTo>
                    <a:pt x="259" y="501"/>
                    <a:pt x="261" y="498"/>
                    <a:pt x="259" y="480"/>
                  </a:cubicBezTo>
                  <a:cubicBezTo>
                    <a:pt x="258" y="470"/>
                    <a:pt x="257" y="461"/>
                    <a:pt x="256" y="451"/>
                  </a:cubicBezTo>
                  <a:cubicBezTo>
                    <a:pt x="250" y="408"/>
                    <a:pt x="244" y="364"/>
                    <a:pt x="239" y="321"/>
                  </a:cubicBezTo>
                  <a:cubicBezTo>
                    <a:pt x="237" y="309"/>
                    <a:pt x="236" y="297"/>
                    <a:pt x="234" y="285"/>
                  </a:cubicBezTo>
                  <a:cubicBezTo>
                    <a:pt x="233" y="285"/>
                    <a:pt x="232" y="285"/>
                    <a:pt x="230" y="285"/>
                  </a:cubicBezTo>
                  <a:cubicBezTo>
                    <a:pt x="225" y="359"/>
                    <a:pt x="237" y="433"/>
                    <a:pt x="238" y="508"/>
                  </a:cubicBezTo>
                  <a:close/>
                  <a:moveTo>
                    <a:pt x="265" y="295"/>
                  </a:moveTo>
                  <a:cubicBezTo>
                    <a:pt x="270" y="309"/>
                    <a:pt x="275" y="322"/>
                    <a:pt x="279" y="335"/>
                  </a:cubicBezTo>
                  <a:cubicBezTo>
                    <a:pt x="283" y="350"/>
                    <a:pt x="287" y="366"/>
                    <a:pt x="291" y="382"/>
                  </a:cubicBezTo>
                  <a:cubicBezTo>
                    <a:pt x="293" y="392"/>
                    <a:pt x="297" y="396"/>
                    <a:pt x="309" y="395"/>
                  </a:cubicBezTo>
                  <a:cubicBezTo>
                    <a:pt x="306" y="386"/>
                    <a:pt x="303" y="377"/>
                    <a:pt x="301" y="368"/>
                  </a:cubicBezTo>
                  <a:cubicBezTo>
                    <a:pt x="297" y="350"/>
                    <a:pt x="293" y="332"/>
                    <a:pt x="291" y="314"/>
                  </a:cubicBezTo>
                  <a:cubicBezTo>
                    <a:pt x="289" y="299"/>
                    <a:pt x="281" y="295"/>
                    <a:pt x="265" y="295"/>
                  </a:cubicBezTo>
                  <a:close/>
                  <a:moveTo>
                    <a:pt x="187" y="406"/>
                  </a:moveTo>
                  <a:cubicBezTo>
                    <a:pt x="185" y="436"/>
                    <a:pt x="184" y="465"/>
                    <a:pt x="181" y="494"/>
                  </a:cubicBezTo>
                  <a:cubicBezTo>
                    <a:pt x="180" y="505"/>
                    <a:pt x="184" y="511"/>
                    <a:pt x="195" y="513"/>
                  </a:cubicBezTo>
                  <a:cubicBezTo>
                    <a:pt x="198" y="486"/>
                    <a:pt x="199" y="459"/>
                    <a:pt x="202" y="432"/>
                  </a:cubicBezTo>
                  <a:cubicBezTo>
                    <a:pt x="204" y="419"/>
                    <a:pt x="200" y="411"/>
                    <a:pt x="187" y="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30"/>
            <p:cNvSpPr/>
            <p:nvPr/>
          </p:nvSpPr>
          <p:spPr>
            <a:xfrm>
              <a:off x="12468225" y="2336801"/>
              <a:ext cx="493713" cy="620713"/>
            </a:xfrm>
            <a:custGeom>
              <a:rect b="b" l="l" r="r" t="t"/>
              <a:pathLst>
                <a:path extrusionOk="0" h="486" w="386">
                  <a:moveTo>
                    <a:pt x="124" y="425"/>
                  </a:moveTo>
                  <a:cubicBezTo>
                    <a:pt x="91" y="422"/>
                    <a:pt x="72" y="405"/>
                    <a:pt x="68" y="373"/>
                  </a:cubicBezTo>
                  <a:cubicBezTo>
                    <a:pt x="64" y="340"/>
                    <a:pt x="76" y="323"/>
                    <a:pt x="111" y="306"/>
                  </a:cubicBezTo>
                  <a:cubicBezTo>
                    <a:pt x="111" y="305"/>
                    <a:pt x="111" y="305"/>
                    <a:pt x="111" y="305"/>
                  </a:cubicBezTo>
                  <a:cubicBezTo>
                    <a:pt x="101" y="278"/>
                    <a:pt x="101" y="278"/>
                    <a:pt x="126" y="264"/>
                  </a:cubicBezTo>
                  <a:cubicBezTo>
                    <a:pt x="143" y="256"/>
                    <a:pt x="148" y="239"/>
                    <a:pt x="153" y="223"/>
                  </a:cubicBezTo>
                  <a:cubicBezTo>
                    <a:pt x="154" y="221"/>
                    <a:pt x="152" y="219"/>
                    <a:pt x="150" y="214"/>
                  </a:cubicBezTo>
                  <a:cubicBezTo>
                    <a:pt x="144" y="236"/>
                    <a:pt x="131" y="251"/>
                    <a:pt x="114" y="261"/>
                  </a:cubicBezTo>
                  <a:cubicBezTo>
                    <a:pt x="96" y="271"/>
                    <a:pt x="76" y="272"/>
                    <a:pt x="57" y="267"/>
                  </a:cubicBezTo>
                  <a:cubicBezTo>
                    <a:pt x="30" y="261"/>
                    <a:pt x="4" y="228"/>
                    <a:pt x="2" y="200"/>
                  </a:cubicBezTo>
                  <a:cubicBezTo>
                    <a:pt x="0" y="170"/>
                    <a:pt x="18" y="141"/>
                    <a:pt x="42" y="132"/>
                  </a:cubicBezTo>
                  <a:cubicBezTo>
                    <a:pt x="58" y="144"/>
                    <a:pt x="74" y="155"/>
                    <a:pt x="89" y="166"/>
                  </a:cubicBezTo>
                  <a:cubicBezTo>
                    <a:pt x="90" y="164"/>
                    <a:pt x="91" y="163"/>
                    <a:pt x="92" y="161"/>
                  </a:cubicBezTo>
                  <a:cubicBezTo>
                    <a:pt x="85" y="157"/>
                    <a:pt x="78" y="152"/>
                    <a:pt x="72" y="147"/>
                  </a:cubicBezTo>
                  <a:cubicBezTo>
                    <a:pt x="50" y="131"/>
                    <a:pt x="44" y="108"/>
                    <a:pt x="47" y="83"/>
                  </a:cubicBezTo>
                  <a:cubicBezTo>
                    <a:pt x="53" y="29"/>
                    <a:pt x="112" y="0"/>
                    <a:pt x="160" y="29"/>
                  </a:cubicBezTo>
                  <a:cubicBezTo>
                    <a:pt x="168" y="34"/>
                    <a:pt x="174" y="44"/>
                    <a:pt x="181" y="51"/>
                  </a:cubicBezTo>
                  <a:cubicBezTo>
                    <a:pt x="184" y="54"/>
                    <a:pt x="190" y="56"/>
                    <a:pt x="193" y="55"/>
                  </a:cubicBezTo>
                  <a:cubicBezTo>
                    <a:pt x="224" y="45"/>
                    <a:pt x="253" y="47"/>
                    <a:pt x="280" y="63"/>
                  </a:cubicBezTo>
                  <a:cubicBezTo>
                    <a:pt x="291" y="68"/>
                    <a:pt x="299" y="78"/>
                    <a:pt x="308" y="85"/>
                  </a:cubicBezTo>
                  <a:cubicBezTo>
                    <a:pt x="301" y="94"/>
                    <a:pt x="295" y="102"/>
                    <a:pt x="288" y="111"/>
                  </a:cubicBezTo>
                  <a:cubicBezTo>
                    <a:pt x="300" y="104"/>
                    <a:pt x="308" y="97"/>
                    <a:pt x="318" y="94"/>
                  </a:cubicBezTo>
                  <a:cubicBezTo>
                    <a:pt x="334" y="88"/>
                    <a:pt x="348" y="92"/>
                    <a:pt x="363" y="102"/>
                  </a:cubicBezTo>
                  <a:cubicBezTo>
                    <a:pt x="384" y="117"/>
                    <a:pt x="386" y="136"/>
                    <a:pt x="383" y="158"/>
                  </a:cubicBezTo>
                  <a:cubicBezTo>
                    <a:pt x="382" y="172"/>
                    <a:pt x="356" y="197"/>
                    <a:pt x="342" y="196"/>
                  </a:cubicBezTo>
                  <a:cubicBezTo>
                    <a:pt x="325" y="194"/>
                    <a:pt x="315" y="203"/>
                    <a:pt x="307" y="216"/>
                  </a:cubicBezTo>
                  <a:cubicBezTo>
                    <a:pt x="295" y="235"/>
                    <a:pt x="275" y="243"/>
                    <a:pt x="255" y="249"/>
                  </a:cubicBezTo>
                  <a:cubicBezTo>
                    <a:pt x="253" y="249"/>
                    <a:pt x="251" y="250"/>
                    <a:pt x="248" y="251"/>
                  </a:cubicBezTo>
                  <a:cubicBezTo>
                    <a:pt x="250" y="273"/>
                    <a:pt x="248" y="293"/>
                    <a:pt x="235" y="312"/>
                  </a:cubicBezTo>
                  <a:cubicBezTo>
                    <a:pt x="222" y="332"/>
                    <a:pt x="202" y="337"/>
                    <a:pt x="180" y="342"/>
                  </a:cubicBezTo>
                  <a:cubicBezTo>
                    <a:pt x="188" y="376"/>
                    <a:pt x="182" y="405"/>
                    <a:pt x="147" y="422"/>
                  </a:cubicBezTo>
                  <a:cubicBezTo>
                    <a:pt x="161" y="420"/>
                    <a:pt x="174" y="418"/>
                    <a:pt x="182" y="405"/>
                  </a:cubicBezTo>
                  <a:cubicBezTo>
                    <a:pt x="185" y="398"/>
                    <a:pt x="191" y="399"/>
                    <a:pt x="195" y="404"/>
                  </a:cubicBezTo>
                  <a:cubicBezTo>
                    <a:pt x="210" y="420"/>
                    <a:pt x="214" y="443"/>
                    <a:pt x="202" y="461"/>
                  </a:cubicBezTo>
                  <a:cubicBezTo>
                    <a:pt x="189" y="482"/>
                    <a:pt x="165" y="486"/>
                    <a:pt x="149" y="477"/>
                  </a:cubicBezTo>
                  <a:cubicBezTo>
                    <a:pt x="131" y="466"/>
                    <a:pt x="119" y="450"/>
                    <a:pt x="124" y="42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p30"/>
            <p:cNvSpPr/>
            <p:nvPr/>
          </p:nvSpPr>
          <p:spPr>
            <a:xfrm>
              <a:off x="13531850" y="3284538"/>
              <a:ext cx="573088" cy="433388"/>
            </a:xfrm>
            <a:custGeom>
              <a:rect b="b" l="l" r="r" t="t"/>
              <a:pathLst>
                <a:path extrusionOk="0" h="340" w="449">
                  <a:moveTo>
                    <a:pt x="225" y="167"/>
                  </a:moveTo>
                  <a:cubicBezTo>
                    <a:pt x="231" y="197"/>
                    <a:pt x="236" y="225"/>
                    <a:pt x="241" y="253"/>
                  </a:cubicBezTo>
                  <a:cubicBezTo>
                    <a:pt x="246" y="281"/>
                    <a:pt x="234" y="305"/>
                    <a:pt x="201" y="309"/>
                  </a:cubicBezTo>
                  <a:cubicBezTo>
                    <a:pt x="179" y="312"/>
                    <a:pt x="156" y="314"/>
                    <a:pt x="133" y="318"/>
                  </a:cubicBezTo>
                  <a:cubicBezTo>
                    <a:pt x="107" y="322"/>
                    <a:pt x="81" y="326"/>
                    <a:pt x="55" y="330"/>
                  </a:cubicBezTo>
                  <a:cubicBezTo>
                    <a:pt x="27" y="335"/>
                    <a:pt x="0" y="313"/>
                    <a:pt x="1" y="284"/>
                  </a:cubicBezTo>
                  <a:cubicBezTo>
                    <a:pt x="1" y="264"/>
                    <a:pt x="19" y="245"/>
                    <a:pt x="39" y="242"/>
                  </a:cubicBezTo>
                  <a:cubicBezTo>
                    <a:pt x="42" y="242"/>
                    <a:pt x="45" y="241"/>
                    <a:pt x="48" y="241"/>
                  </a:cubicBezTo>
                  <a:cubicBezTo>
                    <a:pt x="64" y="238"/>
                    <a:pt x="67" y="239"/>
                    <a:pt x="72" y="254"/>
                  </a:cubicBezTo>
                  <a:cubicBezTo>
                    <a:pt x="73" y="256"/>
                    <a:pt x="73" y="258"/>
                    <a:pt x="74" y="260"/>
                  </a:cubicBezTo>
                  <a:cubicBezTo>
                    <a:pt x="75" y="259"/>
                    <a:pt x="76" y="259"/>
                    <a:pt x="77" y="259"/>
                  </a:cubicBezTo>
                  <a:cubicBezTo>
                    <a:pt x="80" y="243"/>
                    <a:pt x="85" y="232"/>
                    <a:pt x="104" y="233"/>
                  </a:cubicBezTo>
                  <a:cubicBezTo>
                    <a:pt x="117" y="234"/>
                    <a:pt x="129" y="230"/>
                    <a:pt x="144" y="228"/>
                  </a:cubicBezTo>
                  <a:cubicBezTo>
                    <a:pt x="143" y="220"/>
                    <a:pt x="142" y="212"/>
                    <a:pt x="141" y="204"/>
                  </a:cubicBezTo>
                  <a:cubicBezTo>
                    <a:pt x="148" y="200"/>
                    <a:pt x="156" y="196"/>
                    <a:pt x="163" y="191"/>
                  </a:cubicBezTo>
                  <a:cubicBezTo>
                    <a:pt x="154" y="188"/>
                    <a:pt x="142" y="187"/>
                    <a:pt x="137" y="180"/>
                  </a:cubicBezTo>
                  <a:cubicBezTo>
                    <a:pt x="132" y="173"/>
                    <a:pt x="133" y="162"/>
                    <a:pt x="131" y="152"/>
                  </a:cubicBezTo>
                  <a:cubicBezTo>
                    <a:pt x="127" y="132"/>
                    <a:pt x="122" y="112"/>
                    <a:pt x="119" y="92"/>
                  </a:cubicBezTo>
                  <a:cubicBezTo>
                    <a:pt x="117" y="72"/>
                    <a:pt x="119" y="52"/>
                    <a:pt x="133" y="36"/>
                  </a:cubicBezTo>
                  <a:cubicBezTo>
                    <a:pt x="138" y="29"/>
                    <a:pt x="145" y="23"/>
                    <a:pt x="153" y="19"/>
                  </a:cubicBezTo>
                  <a:cubicBezTo>
                    <a:pt x="182" y="5"/>
                    <a:pt x="214" y="0"/>
                    <a:pt x="247" y="1"/>
                  </a:cubicBezTo>
                  <a:cubicBezTo>
                    <a:pt x="250" y="1"/>
                    <a:pt x="255" y="5"/>
                    <a:pt x="256" y="8"/>
                  </a:cubicBezTo>
                  <a:cubicBezTo>
                    <a:pt x="261" y="17"/>
                    <a:pt x="265" y="25"/>
                    <a:pt x="270" y="36"/>
                  </a:cubicBezTo>
                  <a:cubicBezTo>
                    <a:pt x="276" y="25"/>
                    <a:pt x="280" y="15"/>
                    <a:pt x="286" y="6"/>
                  </a:cubicBezTo>
                  <a:cubicBezTo>
                    <a:pt x="288" y="3"/>
                    <a:pt x="293" y="0"/>
                    <a:pt x="296" y="1"/>
                  </a:cubicBezTo>
                  <a:cubicBezTo>
                    <a:pt x="334" y="7"/>
                    <a:pt x="373" y="14"/>
                    <a:pt x="408" y="31"/>
                  </a:cubicBezTo>
                  <a:cubicBezTo>
                    <a:pt x="429" y="42"/>
                    <a:pt x="449" y="86"/>
                    <a:pt x="442" y="108"/>
                  </a:cubicBezTo>
                  <a:cubicBezTo>
                    <a:pt x="439" y="118"/>
                    <a:pt x="430" y="126"/>
                    <a:pt x="422" y="137"/>
                  </a:cubicBezTo>
                  <a:cubicBezTo>
                    <a:pt x="418" y="121"/>
                    <a:pt x="416" y="108"/>
                    <a:pt x="412" y="96"/>
                  </a:cubicBezTo>
                  <a:cubicBezTo>
                    <a:pt x="407" y="80"/>
                    <a:pt x="402" y="63"/>
                    <a:pt x="382" y="59"/>
                  </a:cubicBezTo>
                  <a:cubicBezTo>
                    <a:pt x="354" y="54"/>
                    <a:pt x="330" y="82"/>
                    <a:pt x="342" y="114"/>
                  </a:cubicBezTo>
                  <a:cubicBezTo>
                    <a:pt x="347" y="128"/>
                    <a:pt x="351" y="143"/>
                    <a:pt x="355" y="158"/>
                  </a:cubicBezTo>
                  <a:cubicBezTo>
                    <a:pt x="359" y="176"/>
                    <a:pt x="363" y="193"/>
                    <a:pt x="366" y="210"/>
                  </a:cubicBezTo>
                  <a:cubicBezTo>
                    <a:pt x="367" y="214"/>
                    <a:pt x="368" y="218"/>
                    <a:pt x="367" y="221"/>
                  </a:cubicBezTo>
                  <a:cubicBezTo>
                    <a:pt x="353" y="254"/>
                    <a:pt x="341" y="288"/>
                    <a:pt x="325" y="320"/>
                  </a:cubicBezTo>
                  <a:cubicBezTo>
                    <a:pt x="315" y="340"/>
                    <a:pt x="274" y="338"/>
                    <a:pt x="260" y="320"/>
                  </a:cubicBezTo>
                  <a:cubicBezTo>
                    <a:pt x="249" y="305"/>
                    <a:pt x="243" y="291"/>
                    <a:pt x="250" y="273"/>
                  </a:cubicBezTo>
                  <a:cubicBezTo>
                    <a:pt x="254" y="264"/>
                    <a:pt x="259" y="255"/>
                    <a:pt x="262" y="246"/>
                  </a:cubicBezTo>
                  <a:cubicBezTo>
                    <a:pt x="268" y="232"/>
                    <a:pt x="273" y="217"/>
                    <a:pt x="279" y="202"/>
                  </a:cubicBezTo>
                  <a:cubicBezTo>
                    <a:pt x="283" y="193"/>
                    <a:pt x="280" y="189"/>
                    <a:pt x="271" y="185"/>
                  </a:cubicBezTo>
                  <a:cubicBezTo>
                    <a:pt x="256" y="180"/>
                    <a:pt x="242" y="173"/>
                    <a:pt x="225" y="16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30"/>
            <p:cNvSpPr/>
            <p:nvPr/>
          </p:nvSpPr>
          <p:spPr>
            <a:xfrm>
              <a:off x="12585700" y="2654301"/>
              <a:ext cx="573088" cy="969963"/>
            </a:xfrm>
            <a:custGeom>
              <a:rect b="b" l="l" r="r" t="t"/>
              <a:pathLst>
                <a:path extrusionOk="0" h="760" w="449">
                  <a:moveTo>
                    <a:pt x="145" y="760"/>
                  </a:moveTo>
                  <a:cubicBezTo>
                    <a:pt x="128" y="752"/>
                    <a:pt x="110" y="744"/>
                    <a:pt x="91" y="735"/>
                  </a:cubicBezTo>
                  <a:cubicBezTo>
                    <a:pt x="95" y="727"/>
                    <a:pt x="99" y="718"/>
                    <a:pt x="103" y="709"/>
                  </a:cubicBezTo>
                  <a:cubicBezTo>
                    <a:pt x="79" y="699"/>
                    <a:pt x="56" y="689"/>
                    <a:pt x="33" y="680"/>
                  </a:cubicBezTo>
                  <a:cubicBezTo>
                    <a:pt x="19" y="673"/>
                    <a:pt x="3" y="669"/>
                    <a:pt x="0" y="650"/>
                  </a:cubicBezTo>
                  <a:cubicBezTo>
                    <a:pt x="0" y="646"/>
                    <a:pt x="0" y="641"/>
                    <a:pt x="1" y="637"/>
                  </a:cubicBezTo>
                  <a:cubicBezTo>
                    <a:pt x="9" y="618"/>
                    <a:pt x="17" y="601"/>
                    <a:pt x="24" y="582"/>
                  </a:cubicBezTo>
                  <a:cubicBezTo>
                    <a:pt x="32" y="561"/>
                    <a:pt x="55" y="552"/>
                    <a:pt x="77" y="567"/>
                  </a:cubicBezTo>
                  <a:cubicBezTo>
                    <a:pt x="92" y="576"/>
                    <a:pt x="111" y="581"/>
                    <a:pt x="127" y="587"/>
                  </a:cubicBezTo>
                  <a:cubicBezTo>
                    <a:pt x="134" y="590"/>
                    <a:pt x="141" y="592"/>
                    <a:pt x="150" y="595"/>
                  </a:cubicBezTo>
                  <a:cubicBezTo>
                    <a:pt x="162" y="565"/>
                    <a:pt x="174" y="535"/>
                    <a:pt x="186" y="506"/>
                  </a:cubicBezTo>
                  <a:cubicBezTo>
                    <a:pt x="198" y="477"/>
                    <a:pt x="212" y="448"/>
                    <a:pt x="224" y="419"/>
                  </a:cubicBezTo>
                  <a:cubicBezTo>
                    <a:pt x="231" y="402"/>
                    <a:pt x="237" y="384"/>
                    <a:pt x="244" y="367"/>
                  </a:cubicBezTo>
                  <a:cubicBezTo>
                    <a:pt x="255" y="339"/>
                    <a:pt x="267" y="310"/>
                    <a:pt x="279" y="282"/>
                  </a:cubicBezTo>
                  <a:cubicBezTo>
                    <a:pt x="289" y="257"/>
                    <a:pt x="299" y="232"/>
                    <a:pt x="310" y="206"/>
                  </a:cubicBezTo>
                  <a:cubicBezTo>
                    <a:pt x="318" y="189"/>
                    <a:pt x="326" y="171"/>
                    <a:pt x="335" y="151"/>
                  </a:cubicBezTo>
                  <a:cubicBezTo>
                    <a:pt x="324" y="147"/>
                    <a:pt x="315" y="144"/>
                    <a:pt x="306" y="140"/>
                  </a:cubicBezTo>
                  <a:cubicBezTo>
                    <a:pt x="287" y="132"/>
                    <a:pt x="267" y="124"/>
                    <a:pt x="248" y="116"/>
                  </a:cubicBezTo>
                  <a:cubicBezTo>
                    <a:pt x="235" y="110"/>
                    <a:pt x="228" y="94"/>
                    <a:pt x="234" y="78"/>
                  </a:cubicBezTo>
                  <a:cubicBezTo>
                    <a:pt x="242" y="58"/>
                    <a:pt x="250" y="39"/>
                    <a:pt x="259" y="20"/>
                  </a:cubicBezTo>
                  <a:cubicBezTo>
                    <a:pt x="266" y="5"/>
                    <a:pt x="282" y="0"/>
                    <a:pt x="298" y="6"/>
                  </a:cubicBezTo>
                  <a:cubicBezTo>
                    <a:pt x="317" y="14"/>
                    <a:pt x="337" y="21"/>
                    <a:pt x="357" y="29"/>
                  </a:cubicBezTo>
                  <a:cubicBezTo>
                    <a:pt x="365" y="32"/>
                    <a:pt x="372" y="37"/>
                    <a:pt x="380" y="41"/>
                  </a:cubicBezTo>
                  <a:cubicBezTo>
                    <a:pt x="384" y="31"/>
                    <a:pt x="388" y="22"/>
                    <a:pt x="392" y="13"/>
                  </a:cubicBezTo>
                  <a:cubicBezTo>
                    <a:pt x="409" y="19"/>
                    <a:pt x="426" y="25"/>
                    <a:pt x="442" y="31"/>
                  </a:cubicBezTo>
                  <a:cubicBezTo>
                    <a:pt x="449" y="34"/>
                    <a:pt x="448" y="39"/>
                    <a:pt x="445" y="45"/>
                  </a:cubicBezTo>
                  <a:cubicBezTo>
                    <a:pt x="436" y="68"/>
                    <a:pt x="426" y="90"/>
                    <a:pt x="416" y="113"/>
                  </a:cubicBezTo>
                  <a:cubicBezTo>
                    <a:pt x="404" y="143"/>
                    <a:pt x="393" y="172"/>
                    <a:pt x="380" y="202"/>
                  </a:cubicBezTo>
                  <a:cubicBezTo>
                    <a:pt x="365" y="237"/>
                    <a:pt x="349" y="272"/>
                    <a:pt x="334" y="308"/>
                  </a:cubicBezTo>
                  <a:cubicBezTo>
                    <a:pt x="328" y="322"/>
                    <a:pt x="324" y="337"/>
                    <a:pt x="318" y="352"/>
                  </a:cubicBezTo>
                  <a:cubicBezTo>
                    <a:pt x="303" y="387"/>
                    <a:pt x="287" y="422"/>
                    <a:pt x="272" y="458"/>
                  </a:cubicBezTo>
                  <a:cubicBezTo>
                    <a:pt x="266" y="473"/>
                    <a:pt x="261" y="489"/>
                    <a:pt x="254" y="504"/>
                  </a:cubicBezTo>
                  <a:cubicBezTo>
                    <a:pt x="242" y="532"/>
                    <a:pt x="230" y="559"/>
                    <a:pt x="218" y="587"/>
                  </a:cubicBezTo>
                  <a:cubicBezTo>
                    <a:pt x="215" y="593"/>
                    <a:pt x="214" y="599"/>
                    <a:pt x="212" y="604"/>
                  </a:cubicBezTo>
                  <a:cubicBezTo>
                    <a:pt x="196" y="644"/>
                    <a:pt x="180" y="685"/>
                    <a:pt x="163" y="725"/>
                  </a:cubicBezTo>
                  <a:cubicBezTo>
                    <a:pt x="158" y="736"/>
                    <a:pt x="152" y="747"/>
                    <a:pt x="145" y="7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30"/>
            <p:cNvSpPr/>
            <p:nvPr/>
          </p:nvSpPr>
          <p:spPr>
            <a:xfrm>
              <a:off x="13971588" y="3367088"/>
              <a:ext cx="273050" cy="344488"/>
            </a:xfrm>
            <a:custGeom>
              <a:rect b="b" l="l" r="r" t="t"/>
              <a:pathLst>
                <a:path extrusionOk="0" h="271" w="214">
                  <a:moveTo>
                    <a:pt x="181" y="271"/>
                  </a:moveTo>
                  <a:cubicBezTo>
                    <a:pt x="168" y="263"/>
                    <a:pt x="157" y="257"/>
                    <a:pt x="146" y="249"/>
                  </a:cubicBezTo>
                  <a:cubicBezTo>
                    <a:pt x="113" y="227"/>
                    <a:pt x="80" y="203"/>
                    <a:pt x="46" y="181"/>
                  </a:cubicBezTo>
                  <a:cubicBezTo>
                    <a:pt x="33" y="171"/>
                    <a:pt x="31" y="156"/>
                    <a:pt x="28" y="143"/>
                  </a:cubicBezTo>
                  <a:cubicBezTo>
                    <a:pt x="18" y="108"/>
                    <a:pt x="11" y="71"/>
                    <a:pt x="3" y="35"/>
                  </a:cubicBezTo>
                  <a:cubicBezTo>
                    <a:pt x="0" y="22"/>
                    <a:pt x="6" y="11"/>
                    <a:pt x="15" y="5"/>
                  </a:cubicBezTo>
                  <a:cubicBezTo>
                    <a:pt x="22" y="1"/>
                    <a:pt x="34" y="0"/>
                    <a:pt x="41" y="3"/>
                  </a:cubicBezTo>
                  <a:cubicBezTo>
                    <a:pt x="48" y="7"/>
                    <a:pt x="54" y="16"/>
                    <a:pt x="57" y="24"/>
                  </a:cubicBezTo>
                  <a:cubicBezTo>
                    <a:pt x="66" y="60"/>
                    <a:pt x="75" y="95"/>
                    <a:pt x="84" y="130"/>
                  </a:cubicBezTo>
                  <a:cubicBezTo>
                    <a:pt x="85" y="135"/>
                    <a:pt x="87" y="140"/>
                    <a:pt x="91" y="143"/>
                  </a:cubicBezTo>
                  <a:cubicBezTo>
                    <a:pt x="105" y="153"/>
                    <a:pt x="121" y="163"/>
                    <a:pt x="135" y="173"/>
                  </a:cubicBezTo>
                  <a:cubicBezTo>
                    <a:pt x="154" y="185"/>
                    <a:pt x="172" y="198"/>
                    <a:pt x="190" y="210"/>
                  </a:cubicBezTo>
                  <a:cubicBezTo>
                    <a:pt x="208" y="222"/>
                    <a:pt x="214" y="238"/>
                    <a:pt x="202" y="256"/>
                  </a:cubicBezTo>
                  <a:cubicBezTo>
                    <a:pt x="199" y="262"/>
                    <a:pt x="190" y="265"/>
                    <a:pt x="181" y="27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30"/>
            <p:cNvSpPr/>
            <p:nvPr/>
          </p:nvSpPr>
          <p:spPr>
            <a:xfrm>
              <a:off x="14090650" y="3411538"/>
              <a:ext cx="214313" cy="214313"/>
            </a:xfrm>
            <a:custGeom>
              <a:rect b="b" l="l" r="r" t="t"/>
              <a:pathLst>
                <a:path extrusionOk="0" h="168" w="168">
                  <a:moveTo>
                    <a:pt x="119" y="18"/>
                  </a:moveTo>
                  <a:cubicBezTo>
                    <a:pt x="116" y="28"/>
                    <a:pt x="113" y="37"/>
                    <a:pt x="110" y="48"/>
                  </a:cubicBezTo>
                  <a:cubicBezTo>
                    <a:pt x="117" y="46"/>
                    <a:pt x="123" y="45"/>
                    <a:pt x="129" y="44"/>
                  </a:cubicBezTo>
                  <a:cubicBezTo>
                    <a:pt x="144" y="41"/>
                    <a:pt x="153" y="46"/>
                    <a:pt x="158" y="61"/>
                  </a:cubicBezTo>
                  <a:cubicBezTo>
                    <a:pt x="168" y="97"/>
                    <a:pt x="157" y="136"/>
                    <a:pt x="119" y="155"/>
                  </a:cubicBezTo>
                  <a:cubicBezTo>
                    <a:pt x="115" y="157"/>
                    <a:pt x="112" y="161"/>
                    <a:pt x="108" y="163"/>
                  </a:cubicBezTo>
                  <a:cubicBezTo>
                    <a:pt x="99" y="168"/>
                    <a:pt x="90" y="168"/>
                    <a:pt x="84" y="158"/>
                  </a:cubicBezTo>
                  <a:cubicBezTo>
                    <a:pt x="82" y="156"/>
                    <a:pt x="79" y="154"/>
                    <a:pt x="77" y="153"/>
                  </a:cubicBezTo>
                  <a:cubicBezTo>
                    <a:pt x="55" y="138"/>
                    <a:pt x="33" y="123"/>
                    <a:pt x="11" y="108"/>
                  </a:cubicBezTo>
                  <a:cubicBezTo>
                    <a:pt x="7" y="105"/>
                    <a:pt x="3" y="98"/>
                    <a:pt x="3" y="93"/>
                  </a:cubicBezTo>
                  <a:cubicBezTo>
                    <a:pt x="0" y="68"/>
                    <a:pt x="7" y="45"/>
                    <a:pt x="25" y="28"/>
                  </a:cubicBezTo>
                  <a:cubicBezTo>
                    <a:pt x="49" y="6"/>
                    <a:pt x="91" y="0"/>
                    <a:pt x="119" y="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30"/>
            <p:cNvSpPr/>
            <p:nvPr/>
          </p:nvSpPr>
          <p:spPr>
            <a:xfrm>
              <a:off x="12644438" y="2963863"/>
              <a:ext cx="109538" cy="109538"/>
            </a:xfrm>
            <a:custGeom>
              <a:rect b="b" l="l" r="r" t="t"/>
              <a:pathLst>
                <a:path extrusionOk="0" h="87" w="86">
                  <a:moveTo>
                    <a:pt x="86" y="43"/>
                  </a:moveTo>
                  <a:cubicBezTo>
                    <a:pt x="86" y="65"/>
                    <a:pt x="65" y="87"/>
                    <a:pt x="44" y="86"/>
                  </a:cubicBezTo>
                  <a:cubicBezTo>
                    <a:pt x="17" y="86"/>
                    <a:pt x="1" y="69"/>
                    <a:pt x="0" y="44"/>
                  </a:cubicBezTo>
                  <a:cubicBezTo>
                    <a:pt x="0" y="20"/>
                    <a:pt x="17" y="0"/>
                    <a:pt x="43" y="0"/>
                  </a:cubicBezTo>
                  <a:cubicBezTo>
                    <a:pt x="65" y="1"/>
                    <a:pt x="86" y="21"/>
                    <a:pt x="86" y="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30"/>
            <p:cNvSpPr/>
            <p:nvPr/>
          </p:nvSpPr>
          <p:spPr>
            <a:xfrm>
              <a:off x="12838113" y="2305051"/>
              <a:ext cx="104775" cy="104775"/>
            </a:xfrm>
            <a:custGeom>
              <a:rect b="b" l="l" r="r" t="t"/>
              <a:pathLst>
                <a:path extrusionOk="0" h="82" w="82">
                  <a:moveTo>
                    <a:pt x="41" y="82"/>
                  </a:moveTo>
                  <a:cubicBezTo>
                    <a:pt x="16" y="82"/>
                    <a:pt x="0" y="67"/>
                    <a:pt x="0" y="41"/>
                  </a:cubicBezTo>
                  <a:cubicBezTo>
                    <a:pt x="0" y="16"/>
                    <a:pt x="16" y="0"/>
                    <a:pt x="41" y="0"/>
                  </a:cubicBezTo>
                  <a:cubicBezTo>
                    <a:pt x="66" y="0"/>
                    <a:pt x="82" y="16"/>
                    <a:pt x="82" y="41"/>
                  </a:cubicBezTo>
                  <a:cubicBezTo>
                    <a:pt x="82" y="66"/>
                    <a:pt x="66" y="82"/>
                    <a:pt x="41" y="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30"/>
            <p:cNvSpPr/>
            <p:nvPr/>
          </p:nvSpPr>
          <p:spPr>
            <a:xfrm>
              <a:off x="12763500" y="3038476"/>
              <a:ext cx="82550" cy="80963"/>
            </a:xfrm>
            <a:custGeom>
              <a:rect b="b" l="l" r="r" t="t"/>
              <a:pathLst>
                <a:path extrusionOk="0" h="64" w="64">
                  <a:moveTo>
                    <a:pt x="32" y="63"/>
                  </a:moveTo>
                  <a:cubicBezTo>
                    <a:pt x="13" y="63"/>
                    <a:pt x="0" y="50"/>
                    <a:pt x="0" y="31"/>
                  </a:cubicBezTo>
                  <a:cubicBezTo>
                    <a:pt x="1" y="12"/>
                    <a:pt x="14" y="0"/>
                    <a:pt x="33" y="0"/>
                  </a:cubicBezTo>
                  <a:cubicBezTo>
                    <a:pt x="50" y="1"/>
                    <a:pt x="64" y="15"/>
                    <a:pt x="64" y="32"/>
                  </a:cubicBezTo>
                  <a:cubicBezTo>
                    <a:pt x="64" y="51"/>
                    <a:pt x="51" y="64"/>
                    <a:pt x="32" y="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30"/>
            <p:cNvSpPr/>
            <p:nvPr/>
          </p:nvSpPr>
          <p:spPr>
            <a:xfrm>
              <a:off x="12512675" y="3706813"/>
              <a:ext cx="88900" cy="93663"/>
            </a:xfrm>
            <a:custGeom>
              <a:rect b="b" l="l" r="r" t="t"/>
              <a:pathLst>
                <a:path extrusionOk="0" h="73" w="70">
                  <a:moveTo>
                    <a:pt x="0" y="56"/>
                  </a:moveTo>
                  <a:cubicBezTo>
                    <a:pt x="10" y="40"/>
                    <a:pt x="18" y="25"/>
                    <a:pt x="27" y="11"/>
                  </a:cubicBezTo>
                  <a:cubicBezTo>
                    <a:pt x="32" y="3"/>
                    <a:pt x="37" y="0"/>
                    <a:pt x="45" y="8"/>
                  </a:cubicBezTo>
                  <a:cubicBezTo>
                    <a:pt x="51" y="15"/>
                    <a:pt x="59" y="20"/>
                    <a:pt x="66" y="27"/>
                  </a:cubicBezTo>
                  <a:cubicBezTo>
                    <a:pt x="68" y="29"/>
                    <a:pt x="70" y="33"/>
                    <a:pt x="69" y="35"/>
                  </a:cubicBezTo>
                  <a:cubicBezTo>
                    <a:pt x="68" y="44"/>
                    <a:pt x="66" y="53"/>
                    <a:pt x="65" y="62"/>
                  </a:cubicBezTo>
                  <a:cubicBezTo>
                    <a:pt x="63" y="70"/>
                    <a:pt x="59" y="73"/>
                    <a:pt x="51" y="71"/>
                  </a:cubicBezTo>
                  <a:cubicBezTo>
                    <a:pt x="35" y="66"/>
                    <a:pt x="18" y="61"/>
                    <a:pt x="0" y="5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30"/>
            <p:cNvSpPr/>
            <p:nvPr/>
          </p:nvSpPr>
          <p:spPr>
            <a:xfrm>
              <a:off x="12604750" y="3627438"/>
              <a:ext cx="95250" cy="85725"/>
            </a:xfrm>
            <a:custGeom>
              <a:rect b="b" l="l" r="r" t="t"/>
              <a:pathLst>
                <a:path extrusionOk="0" h="67" w="75">
                  <a:moveTo>
                    <a:pt x="29" y="67"/>
                  </a:moveTo>
                  <a:cubicBezTo>
                    <a:pt x="19" y="48"/>
                    <a:pt x="10" y="29"/>
                    <a:pt x="0" y="9"/>
                  </a:cubicBezTo>
                  <a:cubicBezTo>
                    <a:pt x="22" y="6"/>
                    <a:pt x="43" y="3"/>
                    <a:pt x="63" y="0"/>
                  </a:cubicBezTo>
                  <a:cubicBezTo>
                    <a:pt x="69" y="49"/>
                    <a:pt x="75" y="40"/>
                    <a:pt x="29" y="6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30"/>
            <p:cNvSpPr/>
            <p:nvPr/>
          </p:nvSpPr>
          <p:spPr>
            <a:xfrm>
              <a:off x="12703175" y="2305051"/>
              <a:ext cx="77788" cy="73025"/>
            </a:xfrm>
            <a:custGeom>
              <a:rect b="b" l="l" r="r" t="t"/>
              <a:pathLst>
                <a:path extrusionOk="0" h="57" w="61">
                  <a:moveTo>
                    <a:pt x="30" y="57"/>
                  </a:moveTo>
                  <a:cubicBezTo>
                    <a:pt x="14" y="57"/>
                    <a:pt x="0" y="43"/>
                    <a:pt x="0" y="28"/>
                  </a:cubicBezTo>
                  <a:cubicBezTo>
                    <a:pt x="0" y="13"/>
                    <a:pt x="15" y="0"/>
                    <a:pt x="31" y="0"/>
                  </a:cubicBezTo>
                  <a:cubicBezTo>
                    <a:pt x="49" y="0"/>
                    <a:pt x="61" y="12"/>
                    <a:pt x="60" y="29"/>
                  </a:cubicBezTo>
                  <a:cubicBezTo>
                    <a:pt x="60" y="46"/>
                    <a:pt x="48" y="57"/>
                    <a:pt x="30" y="5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30"/>
            <p:cNvSpPr/>
            <p:nvPr/>
          </p:nvSpPr>
          <p:spPr>
            <a:xfrm>
              <a:off x="12522200" y="3559176"/>
              <a:ext cx="50800" cy="47625"/>
            </a:xfrm>
            <a:custGeom>
              <a:rect b="b" l="l" r="r" t="t"/>
              <a:pathLst>
                <a:path extrusionOk="0" h="38" w="39">
                  <a:moveTo>
                    <a:pt x="0" y="27"/>
                  </a:moveTo>
                  <a:cubicBezTo>
                    <a:pt x="5" y="20"/>
                    <a:pt x="7" y="14"/>
                    <a:pt x="11" y="10"/>
                  </a:cubicBezTo>
                  <a:cubicBezTo>
                    <a:pt x="15" y="6"/>
                    <a:pt x="20" y="3"/>
                    <a:pt x="25" y="0"/>
                  </a:cubicBezTo>
                  <a:cubicBezTo>
                    <a:pt x="29" y="7"/>
                    <a:pt x="35" y="14"/>
                    <a:pt x="37" y="21"/>
                  </a:cubicBezTo>
                  <a:cubicBezTo>
                    <a:pt x="39" y="26"/>
                    <a:pt x="35" y="32"/>
                    <a:pt x="33" y="38"/>
                  </a:cubicBezTo>
                  <a:cubicBezTo>
                    <a:pt x="22" y="35"/>
                    <a:pt x="11" y="31"/>
                    <a:pt x="0" y="2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p30"/>
            <p:cNvSpPr/>
            <p:nvPr/>
          </p:nvSpPr>
          <p:spPr>
            <a:xfrm>
              <a:off x="12731750" y="3657601"/>
              <a:ext cx="49213" cy="50800"/>
            </a:xfrm>
            <a:custGeom>
              <a:rect b="b" l="l" r="r" t="t"/>
              <a:pathLst>
                <a:path extrusionOk="0" h="40" w="39">
                  <a:moveTo>
                    <a:pt x="20" y="0"/>
                  </a:moveTo>
                  <a:cubicBezTo>
                    <a:pt x="39" y="16"/>
                    <a:pt x="39" y="17"/>
                    <a:pt x="31" y="40"/>
                  </a:cubicBezTo>
                  <a:cubicBezTo>
                    <a:pt x="28" y="39"/>
                    <a:pt x="24" y="38"/>
                    <a:pt x="21" y="37"/>
                  </a:cubicBezTo>
                  <a:cubicBezTo>
                    <a:pt x="14" y="33"/>
                    <a:pt x="7" y="30"/>
                    <a:pt x="0" y="26"/>
                  </a:cubicBezTo>
                  <a:cubicBezTo>
                    <a:pt x="6" y="19"/>
                    <a:pt x="11" y="12"/>
                    <a:pt x="17" y="5"/>
                  </a:cubicBezTo>
                  <a:cubicBezTo>
                    <a:pt x="18" y="4"/>
                    <a:pt x="19" y="2"/>
                    <a:pt x="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4" name="Google Shape;1014;p30"/>
            <p:cNvSpPr/>
            <p:nvPr/>
          </p:nvSpPr>
          <p:spPr>
            <a:xfrm>
              <a:off x="12915900" y="3752851"/>
              <a:ext cx="52388" cy="36513"/>
            </a:xfrm>
            <a:custGeom>
              <a:rect b="b" l="l" r="r" t="t"/>
              <a:pathLst>
                <a:path extrusionOk="0" h="28" w="41">
                  <a:moveTo>
                    <a:pt x="0" y="19"/>
                  </a:moveTo>
                  <a:cubicBezTo>
                    <a:pt x="3" y="7"/>
                    <a:pt x="9" y="0"/>
                    <a:pt x="22" y="0"/>
                  </a:cubicBezTo>
                  <a:cubicBezTo>
                    <a:pt x="35" y="0"/>
                    <a:pt x="37" y="10"/>
                    <a:pt x="41" y="19"/>
                  </a:cubicBezTo>
                  <a:cubicBezTo>
                    <a:pt x="25" y="28"/>
                    <a:pt x="21" y="28"/>
                    <a:pt x="0" y="1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p30"/>
            <p:cNvSpPr/>
            <p:nvPr/>
          </p:nvSpPr>
          <p:spPr>
            <a:xfrm>
              <a:off x="13277850" y="3724276"/>
              <a:ext cx="50800" cy="36513"/>
            </a:xfrm>
            <a:custGeom>
              <a:rect b="b" l="l" r="r" t="t"/>
              <a:pathLst>
                <a:path extrusionOk="0" h="29" w="40">
                  <a:moveTo>
                    <a:pt x="0" y="19"/>
                  </a:moveTo>
                  <a:cubicBezTo>
                    <a:pt x="6" y="11"/>
                    <a:pt x="6" y="1"/>
                    <a:pt x="20" y="0"/>
                  </a:cubicBezTo>
                  <a:cubicBezTo>
                    <a:pt x="34" y="0"/>
                    <a:pt x="34" y="11"/>
                    <a:pt x="40" y="18"/>
                  </a:cubicBezTo>
                  <a:cubicBezTo>
                    <a:pt x="27" y="29"/>
                    <a:pt x="14" y="25"/>
                    <a:pt x="0" y="1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p30"/>
            <p:cNvSpPr/>
            <p:nvPr/>
          </p:nvSpPr>
          <p:spPr>
            <a:xfrm>
              <a:off x="13085763" y="3736976"/>
              <a:ext cx="52388" cy="36513"/>
            </a:xfrm>
            <a:custGeom>
              <a:rect b="b" l="l" r="r" t="t"/>
              <a:pathLst>
                <a:path extrusionOk="0" h="29" w="41">
                  <a:moveTo>
                    <a:pt x="41" y="17"/>
                  </a:moveTo>
                  <a:cubicBezTo>
                    <a:pt x="27" y="29"/>
                    <a:pt x="14" y="22"/>
                    <a:pt x="0" y="18"/>
                  </a:cubicBezTo>
                  <a:cubicBezTo>
                    <a:pt x="4" y="7"/>
                    <a:pt x="10" y="0"/>
                    <a:pt x="23" y="1"/>
                  </a:cubicBezTo>
                  <a:cubicBezTo>
                    <a:pt x="36" y="1"/>
                    <a:pt x="36" y="11"/>
                    <a:pt x="41" y="1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7" name="Google Shape;1017;p30"/>
            <p:cNvSpPr/>
            <p:nvPr/>
          </p:nvSpPr>
          <p:spPr>
            <a:xfrm>
              <a:off x="13392150" y="3773488"/>
              <a:ext cx="52388" cy="38100"/>
            </a:xfrm>
            <a:custGeom>
              <a:rect b="b" l="l" r="r" t="t"/>
              <a:pathLst>
                <a:path extrusionOk="0" h="30" w="41">
                  <a:moveTo>
                    <a:pt x="41" y="20"/>
                  </a:moveTo>
                  <a:cubicBezTo>
                    <a:pt x="28" y="30"/>
                    <a:pt x="16" y="25"/>
                    <a:pt x="0" y="19"/>
                  </a:cubicBezTo>
                  <a:cubicBezTo>
                    <a:pt x="7" y="13"/>
                    <a:pt x="12" y="7"/>
                    <a:pt x="18" y="5"/>
                  </a:cubicBezTo>
                  <a:cubicBezTo>
                    <a:pt x="30" y="0"/>
                    <a:pt x="37" y="8"/>
                    <a:pt x="41" y="2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8" name="Google Shape;1018;p30"/>
            <p:cNvSpPr/>
            <p:nvPr/>
          </p:nvSpPr>
          <p:spPr>
            <a:xfrm>
              <a:off x="13327063" y="3802063"/>
              <a:ext cx="36513" cy="33338"/>
            </a:xfrm>
            <a:custGeom>
              <a:rect b="b" l="l" r="r" t="t"/>
              <a:pathLst>
                <a:path extrusionOk="0" h="26" w="29">
                  <a:moveTo>
                    <a:pt x="0" y="17"/>
                  </a:moveTo>
                  <a:cubicBezTo>
                    <a:pt x="2" y="11"/>
                    <a:pt x="4" y="7"/>
                    <a:pt x="6" y="0"/>
                  </a:cubicBezTo>
                  <a:cubicBezTo>
                    <a:pt x="14" y="3"/>
                    <a:pt x="21" y="6"/>
                    <a:pt x="28" y="10"/>
                  </a:cubicBezTo>
                  <a:cubicBezTo>
                    <a:pt x="29" y="11"/>
                    <a:pt x="29" y="17"/>
                    <a:pt x="27" y="18"/>
                  </a:cubicBezTo>
                  <a:cubicBezTo>
                    <a:pt x="18" y="26"/>
                    <a:pt x="10" y="22"/>
                    <a:pt x="0" y="1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9" name="Google Shape;1019;p30"/>
            <p:cNvSpPr/>
            <p:nvPr/>
          </p:nvSpPr>
          <p:spPr>
            <a:xfrm>
              <a:off x="13188950" y="3797301"/>
              <a:ext cx="39688" cy="28575"/>
            </a:xfrm>
            <a:custGeom>
              <a:rect b="b" l="l" r="r" t="t"/>
              <a:pathLst>
                <a:path extrusionOk="0" h="22" w="31">
                  <a:moveTo>
                    <a:pt x="0" y="22"/>
                  </a:moveTo>
                  <a:cubicBezTo>
                    <a:pt x="3" y="13"/>
                    <a:pt x="4" y="9"/>
                    <a:pt x="6" y="3"/>
                  </a:cubicBezTo>
                  <a:cubicBezTo>
                    <a:pt x="15" y="8"/>
                    <a:pt x="31" y="0"/>
                    <a:pt x="29" y="22"/>
                  </a:cubicBezTo>
                  <a:cubicBezTo>
                    <a:pt x="20" y="22"/>
                    <a:pt x="11" y="22"/>
                    <a:pt x="0" y="2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0" name="Google Shape;1020;p30"/>
            <p:cNvSpPr/>
            <p:nvPr/>
          </p:nvSpPr>
          <p:spPr>
            <a:xfrm>
              <a:off x="13504863" y="3713163"/>
              <a:ext cx="25400" cy="25400"/>
            </a:xfrm>
            <a:custGeom>
              <a:rect b="b" l="l" r="r" t="t"/>
              <a:pathLst>
                <a:path extrusionOk="0" h="20" w="20">
                  <a:moveTo>
                    <a:pt x="9" y="0"/>
                  </a:moveTo>
                  <a:cubicBezTo>
                    <a:pt x="14" y="6"/>
                    <a:pt x="17" y="9"/>
                    <a:pt x="20" y="12"/>
                  </a:cubicBezTo>
                  <a:cubicBezTo>
                    <a:pt x="17" y="15"/>
                    <a:pt x="14" y="19"/>
                    <a:pt x="10" y="20"/>
                  </a:cubicBezTo>
                  <a:cubicBezTo>
                    <a:pt x="7" y="20"/>
                    <a:pt x="2" y="15"/>
                    <a:pt x="1" y="12"/>
                  </a:cubicBezTo>
                  <a:cubicBezTo>
                    <a:pt x="0" y="10"/>
                    <a:pt x="5" y="6"/>
                    <a:pt x="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1" name="Google Shape;1021;p30"/>
            <p:cNvSpPr/>
            <p:nvPr/>
          </p:nvSpPr>
          <p:spPr>
            <a:xfrm>
              <a:off x="13595350" y="3797301"/>
              <a:ext cx="23813" cy="19050"/>
            </a:xfrm>
            <a:custGeom>
              <a:rect b="b" l="l" r="r" t="t"/>
              <a:pathLst>
                <a:path extrusionOk="0" h="15" w="19">
                  <a:moveTo>
                    <a:pt x="19" y="5"/>
                  </a:moveTo>
                  <a:cubicBezTo>
                    <a:pt x="16" y="8"/>
                    <a:pt x="12" y="10"/>
                    <a:pt x="5" y="15"/>
                  </a:cubicBezTo>
                  <a:cubicBezTo>
                    <a:pt x="3" y="9"/>
                    <a:pt x="1" y="4"/>
                    <a:pt x="0" y="0"/>
                  </a:cubicBezTo>
                  <a:cubicBezTo>
                    <a:pt x="6" y="0"/>
                    <a:pt x="13" y="0"/>
                    <a:pt x="19" y="0"/>
                  </a:cubicBezTo>
                  <a:cubicBezTo>
                    <a:pt x="19" y="1"/>
                    <a:pt x="19" y="3"/>
                    <a:pt x="19" y="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p30"/>
            <p:cNvSpPr/>
            <p:nvPr/>
          </p:nvSpPr>
          <p:spPr>
            <a:xfrm>
              <a:off x="13333413" y="3073401"/>
              <a:ext cx="117475" cy="141288"/>
            </a:xfrm>
            <a:custGeom>
              <a:rect b="b" l="l" r="r" t="t"/>
              <a:pathLst>
                <a:path extrusionOk="0" h="110" w="92">
                  <a:moveTo>
                    <a:pt x="41" y="1"/>
                  </a:moveTo>
                  <a:cubicBezTo>
                    <a:pt x="44" y="9"/>
                    <a:pt x="48" y="18"/>
                    <a:pt x="51" y="26"/>
                  </a:cubicBezTo>
                  <a:cubicBezTo>
                    <a:pt x="53" y="33"/>
                    <a:pt x="57" y="36"/>
                    <a:pt x="64" y="34"/>
                  </a:cubicBezTo>
                  <a:cubicBezTo>
                    <a:pt x="73" y="32"/>
                    <a:pt x="82" y="32"/>
                    <a:pt x="92" y="31"/>
                  </a:cubicBezTo>
                  <a:cubicBezTo>
                    <a:pt x="84" y="43"/>
                    <a:pt x="68" y="48"/>
                    <a:pt x="69" y="65"/>
                  </a:cubicBezTo>
                  <a:cubicBezTo>
                    <a:pt x="70" y="79"/>
                    <a:pt x="69" y="94"/>
                    <a:pt x="66" y="110"/>
                  </a:cubicBezTo>
                  <a:cubicBezTo>
                    <a:pt x="61" y="103"/>
                    <a:pt x="55" y="97"/>
                    <a:pt x="50" y="89"/>
                  </a:cubicBezTo>
                  <a:cubicBezTo>
                    <a:pt x="44" y="79"/>
                    <a:pt x="36" y="74"/>
                    <a:pt x="24" y="73"/>
                  </a:cubicBezTo>
                  <a:cubicBezTo>
                    <a:pt x="16" y="73"/>
                    <a:pt x="9" y="70"/>
                    <a:pt x="0" y="68"/>
                  </a:cubicBezTo>
                  <a:cubicBezTo>
                    <a:pt x="4" y="65"/>
                    <a:pt x="6" y="64"/>
                    <a:pt x="9" y="62"/>
                  </a:cubicBezTo>
                  <a:cubicBezTo>
                    <a:pt x="30" y="53"/>
                    <a:pt x="32" y="35"/>
                    <a:pt x="34" y="15"/>
                  </a:cubicBezTo>
                  <a:cubicBezTo>
                    <a:pt x="34" y="10"/>
                    <a:pt x="35" y="5"/>
                    <a:pt x="37" y="0"/>
                  </a:cubicBezTo>
                  <a:cubicBezTo>
                    <a:pt x="38" y="0"/>
                    <a:pt x="39" y="1"/>
                    <a:pt x="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p30"/>
            <p:cNvSpPr/>
            <p:nvPr/>
          </p:nvSpPr>
          <p:spPr>
            <a:xfrm>
              <a:off x="13282613" y="3257551"/>
              <a:ext cx="88900" cy="85725"/>
            </a:xfrm>
            <a:custGeom>
              <a:rect b="b" l="l" r="r" t="t"/>
              <a:pathLst>
                <a:path extrusionOk="0" h="67" w="69">
                  <a:moveTo>
                    <a:pt x="64" y="0"/>
                  </a:moveTo>
                  <a:cubicBezTo>
                    <a:pt x="64" y="7"/>
                    <a:pt x="65" y="13"/>
                    <a:pt x="66" y="18"/>
                  </a:cubicBezTo>
                  <a:cubicBezTo>
                    <a:pt x="69" y="37"/>
                    <a:pt x="65" y="50"/>
                    <a:pt x="45" y="56"/>
                  </a:cubicBezTo>
                  <a:cubicBezTo>
                    <a:pt x="39" y="57"/>
                    <a:pt x="35" y="63"/>
                    <a:pt x="29" y="67"/>
                  </a:cubicBezTo>
                  <a:cubicBezTo>
                    <a:pt x="20" y="48"/>
                    <a:pt x="10" y="29"/>
                    <a:pt x="0" y="9"/>
                  </a:cubicBezTo>
                  <a:cubicBezTo>
                    <a:pt x="22" y="6"/>
                    <a:pt x="42" y="3"/>
                    <a:pt x="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p30"/>
            <p:cNvSpPr/>
            <p:nvPr/>
          </p:nvSpPr>
          <p:spPr>
            <a:xfrm>
              <a:off x="13393738" y="3248026"/>
              <a:ext cx="53975" cy="52388"/>
            </a:xfrm>
            <a:custGeom>
              <a:rect b="b" l="l" r="r" t="t"/>
              <a:pathLst>
                <a:path extrusionOk="0" h="41" w="42">
                  <a:moveTo>
                    <a:pt x="31" y="41"/>
                  </a:moveTo>
                  <a:cubicBezTo>
                    <a:pt x="20" y="36"/>
                    <a:pt x="10" y="31"/>
                    <a:pt x="0" y="27"/>
                  </a:cubicBezTo>
                  <a:cubicBezTo>
                    <a:pt x="5" y="18"/>
                    <a:pt x="10" y="10"/>
                    <a:pt x="15" y="3"/>
                  </a:cubicBezTo>
                  <a:cubicBezTo>
                    <a:pt x="17" y="1"/>
                    <a:pt x="23" y="0"/>
                    <a:pt x="24" y="1"/>
                  </a:cubicBezTo>
                  <a:cubicBezTo>
                    <a:pt x="30" y="9"/>
                    <a:pt x="42" y="15"/>
                    <a:pt x="35" y="28"/>
                  </a:cubicBezTo>
                  <a:cubicBezTo>
                    <a:pt x="33" y="32"/>
                    <a:pt x="33" y="36"/>
                    <a:pt x="31" y="4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8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Google Shape;1029;p31"/>
          <p:cNvSpPr/>
          <p:nvPr/>
        </p:nvSpPr>
        <p:spPr>
          <a:xfrm>
            <a:off x="0" y="39120"/>
            <a:ext cx="12192000" cy="1259874"/>
          </a:xfrm>
          <a:prstGeom prst="rect">
            <a:avLst/>
          </a:prstGeom>
          <a:solidFill>
            <a:srgbClr val="E3A26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0" name="Google Shape;1030;p31"/>
          <p:cNvSpPr txBox="1"/>
          <p:nvPr>
            <p:ph idx="1" type="body"/>
          </p:nvPr>
        </p:nvSpPr>
        <p:spPr>
          <a:xfrm>
            <a:off x="309562" y="350166"/>
            <a:ext cx="11572875" cy="839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540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Char char="•"/>
            </a:pPr>
            <a:r>
              <a:rPr lang="en-US"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Infographic Style</a:t>
            </a:r>
            <a:endParaRPr/>
          </a:p>
        </p:txBody>
      </p:sp>
      <p:sp>
        <p:nvSpPr>
          <p:cNvPr id="1031" name="Google Shape;1031;p31"/>
          <p:cNvSpPr txBox="1"/>
          <p:nvPr/>
        </p:nvSpPr>
        <p:spPr>
          <a:xfrm>
            <a:off x="6066745" y="2844178"/>
            <a:ext cx="92256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8000" spcFirstLastPara="1" rIns="108000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5A494F"/>
                </a:solidFill>
                <a:latin typeface="Arial"/>
                <a:ea typeface="Arial"/>
                <a:cs typeface="Arial"/>
                <a:sym typeface="Arial"/>
              </a:rPr>
              <a:t>Contents </a:t>
            </a:r>
            <a:endParaRPr b="1" sz="1200">
              <a:solidFill>
                <a:srgbClr val="5A494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2" name="Google Shape;1032;p31"/>
          <p:cNvSpPr txBox="1"/>
          <p:nvPr/>
        </p:nvSpPr>
        <p:spPr>
          <a:xfrm>
            <a:off x="5117342" y="4077209"/>
            <a:ext cx="92256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8000" spcFirstLastPara="1" rIns="108000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E3A260"/>
                </a:solidFill>
                <a:latin typeface="Arial"/>
                <a:ea typeface="Arial"/>
                <a:cs typeface="Arial"/>
                <a:sym typeface="Arial"/>
              </a:rPr>
              <a:t>Contents </a:t>
            </a:r>
            <a:endParaRPr b="1" sz="1200">
              <a:solidFill>
                <a:srgbClr val="E3A2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3" name="Google Shape;1033;p31"/>
          <p:cNvSpPr txBox="1"/>
          <p:nvPr/>
        </p:nvSpPr>
        <p:spPr>
          <a:xfrm>
            <a:off x="6511822" y="5074820"/>
            <a:ext cx="92256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8000" spcFirstLastPara="1" rIns="108000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Contents </a:t>
            </a:r>
            <a:endParaRPr b="1"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34" name="Google Shape;1034;p31"/>
          <p:cNvGrpSpPr/>
          <p:nvPr/>
        </p:nvGrpSpPr>
        <p:grpSpPr>
          <a:xfrm>
            <a:off x="7771105" y="2244014"/>
            <a:ext cx="3599061" cy="1477328"/>
            <a:chOff x="3017859" y="4283314"/>
            <a:chExt cx="1249475" cy="1477328"/>
          </a:xfrm>
        </p:grpSpPr>
        <p:sp>
          <p:nvSpPr>
            <p:cNvPr id="1035" name="Google Shape;1035;p31"/>
            <p:cNvSpPr txBox="1"/>
            <p:nvPr/>
          </p:nvSpPr>
          <p:spPr>
            <a:xfrm>
              <a:off x="3021856" y="4560313"/>
              <a:ext cx="1245478" cy="12003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31"/>
            <p:cNvSpPr txBox="1"/>
            <p:nvPr/>
          </p:nvSpPr>
          <p:spPr>
            <a:xfrm>
              <a:off x="3017859" y="4283314"/>
              <a:ext cx="1234890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37" name="Google Shape;1037;p31"/>
          <p:cNvGrpSpPr/>
          <p:nvPr/>
        </p:nvGrpSpPr>
        <p:grpSpPr>
          <a:xfrm>
            <a:off x="1110531" y="2784459"/>
            <a:ext cx="3539115" cy="1477328"/>
            <a:chOff x="3017859" y="4283314"/>
            <a:chExt cx="1249475" cy="1477328"/>
          </a:xfrm>
        </p:grpSpPr>
        <p:sp>
          <p:nvSpPr>
            <p:cNvPr id="1038" name="Google Shape;1038;p31"/>
            <p:cNvSpPr txBox="1"/>
            <p:nvPr/>
          </p:nvSpPr>
          <p:spPr>
            <a:xfrm>
              <a:off x="3021856" y="4560313"/>
              <a:ext cx="1245478" cy="12003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31"/>
            <p:cNvSpPr txBox="1"/>
            <p:nvPr/>
          </p:nvSpPr>
          <p:spPr>
            <a:xfrm>
              <a:off x="3017859" y="4283314"/>
              <a:ext cx="1234890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40" name="Google Shape;1040;p31"/>
          <p:cNvGrpSpPr/>
          <p:nvPr/>
        </p:nvGrpSpPr>
        <p:grpSpPr>
          <a:xfrm>
            <a:off x="7771105" y="4485044"/>
            <a:ext cx="3599061" cy="1477328"/>
            <a:chOff x="3017859" y="4283314"/>
            <a:chExt cx="1249475" cy="1477328"/>
          </a:xfrm>
        </p:grpSpPr>
        <p:sp>
          <p:nvSpPr>
            <p:cNvPr id="1041" name="Google Shape;1041;p31"/>
            <p:cNvSpPr txBox="1"/>
            <p:nvPr/>
          </p:nvSpPr>
          <p:spPr>
            <a:xfrm>
              <a:off x="3021856" y="4560313"/>
              <a:ext cx="1245478" cy="12003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p31"/>
            <p:cNvSpPr txBox="1"/>
            <p:nvPr/>
          </p:nvSpPr>
          <p:spPr>
            <a:xfrm>
              <a:off x="3017859" y="4283314"/>
              <a:ext cx="1234890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43" name="Google Shape;1043;p31"/>
          <p:cNvSpPr/>
          <p:nvPr/>
        </p:nvSpPr>
        <p:spPr>
          <a:xfrm rot="2700000">
            <a:off x="6042678" y="4989874"/>
            <a:ext cx="265920" cy="476745"/>
          </a:xfrm>
          <a:custGeom>
            <a:rect b="b" l="l" r="r" t="t"/>
            <a:pathLst>
              <a:path extrusionOk="0" h="4001999" w="2232248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4" name="Google Shape;1044;p31"/>
          <p:cNvSpPr/>
          <p:nvPr/>
        </p:nvSpPr>
        <p:spPr>
          <a:xfrm>
            <a:off x="6354652" y="3854280"/>
            <a:ext cx="389370" cy="325482"/>
          </a:xfrm>
          <a:custGeom>
            <a:rect b="b" l="l" r="r" t="t"/>
            <a:pathLst>
              <a:path extrusionOk="0" h="2663936" w="3186824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rgbClr val="E3A26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5" name="Google Shape;1045;p31"/>
          <p:cNvSpPr/>
          <p:nvPr/>
        </p:nvSpPr>
        <p:spPr>
          <a:xfrm>
            <a:off x="5449731" y="2964594"/>
            <a:ext cx="354676" cy="357638"/>
          </a:xfrm>
          <a:custGeom>
            <a:rect b="b" l="l" r="r" t="t"/>
            <a:pathLst>
              <a:path extrusionOk="0" h="1665940" w="1652142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rgbClr val="5A494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46" name="Google Shape;1046;p31"/>
          <p:cNvGrpSpPr/>
          <p:nvPr/>
        </p:nvGrpSpPr>
        <p:grpSpPr>
          <a:xfrm>
            <a:off x="4695752" y="1007181"/>
            <a:ext cx="2769552" cy="5180063"/>
            <a:chOff x="3267841" y="806766"/>
            <a:chExt cx="2631307" cy="4921495"/>
          </a:xfrm>
        </p:grpSpPr>
        <p:sp>
          <p:nvSpPr>
            <p:cNvPr id="1047" name="Google Shape;1047;p31"/>
            <p:cNvSpPr/>
            <p:nvPr/>
          </p:nvSpPr>
          <p:spPr>
            <a:xfrm rot="6300000">
              <a:off x="3793217" y="973514"/>
              <a:ext cx="1483887" cy="1483887"/>
            </a:xfrm>
            <a:prstGeom prst="blockArc">
              <a:avLst>
                <a:gd fmla="val 18220756" name="adj1"/>
                <a:gd fmla="val 7" name="adj2"/>
                <a:gd fmla="val 20459" name="adj3"/>
              </a:avLst>
            </a:prstGeom>
            <a:solidFill>
              <a:srgbClr val="5A494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31"/>
            <p:cNvSpPr/>
            <p:nvPr/>
          </p:nvSpPr>
          <p:spPr>
            <a:xfrm rot="2937747">
              <a:off x="5001671" y="1800156"/>
              <a:ext cx="302800" cy="390527"/>
            </a:xfrm>
            <a:prstGeom prst="rect">
              <a:avLst/>
            </a:prstGeom>
            <a:solidFill>
              <a:srgbClr val="5A494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49" name="Google Shape;1049;p31"/>
            <p:cNvGrpSpPr/>
            <p:nvPr/>
          </p:nvGrpSpPr>
          <p:grpSpPr>
            <a:xfrm>
              <a:off x="3267841" y="1922456"/>
              <a:ext cx="2631307" cy="3805806"/>
              <a:chOff x="3267841" y="1922456"/>
              <a:chExt cx="2631307" cy="3805806"/>
            </a:xfrm>
          </p:grpSpPr>
          <p:grpSp>
            <p:nvGrpSpPr>
              <p:cNvPr id="1050" name="Google Shape;1050;p31"/>
              <p:cNvGrpSpPr/>
              <p:nvPr/>
            </p:nvGrpSpPr>
            <p:grpSpPr>
              <a:xfrm rot="-4500000">
                <a:off x="3888111" y="4065663"/>
                <a:ext cx="1483887" cy="1483887"/>
                <a:chOff x="1626729" y="2060848"/>
                <a:chExt cx="1483887" cy="1483887"/>
              </a:xfrm>
            </p:grpSpPr>
            <p:sp>
              <p:nvSpPr>
                <p:cNvPr id="1051" name="Google Shape;1051;p31"/>
                <p:cNvSpPr/>
                <p:nvPr/>
              </p:nvSpPr>
              <p:spPr>
                <a:xfrm>
                  <a:off x="1626729" y="2060848"/>
                  <a:ext cx="1483887" cy="1483887"/>
                </a:xfrm>
                <a:prstGeom prst="blockArc">
                  <a:avLst>
                    <a:gd fmla="val 14029105" name="adj1"/>
                    <a:gd fmla="val 18056557" name="adj2"/>
                    <a:gd fmla="val 20441" name="adj3"/>
                  </a:avLst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7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52" name="Google Shape;1052;p31"/>
                <p:cNvSpPr/>
                <p:nvPr/>
              </p:nvSpPr>
              <p:spPr>
                <a:xfrm>
                  <a:off x="1626729" y="2060848"/>
                  <a:ext cx="1483887" cy="1483887"/>
                </a:xfrm>
                <a:prstGeom prst="blockArc">
                  <a:avLst>
                    <a:gd fmla="val 18220756" name="adj1"/>
                    <a:gd fmla="val 7" name="adj2"/>
                    <a:gd fmla="val 20459" name="adj3"/>
                  </a:avLst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7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53" name="Google Shape;1053;p31"/>
                <p:cNvSpPr/>
                <p:nvPr/>
              </p:nvSpPr>
              <p:spPr>
                <a:xfrm>
                  <a:off x="1626729" y="2060848"/>
                  <a:ext cx="1483887" cy="1483887"/>
                </a:xfrm>
                <a:prstGeom prst="blockArc">
                  <a:avLst>
                    <a:gd fmla="val 10800000" name="adj1"/>
                    <a:gd fmla="val 13821376" name="adj2"/>
                    <a:gd fmla="val 20509" name="adj3"/>
                  </a:avLst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7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054" name="Google Shape;1054;p31"/>
              <p:cNvGrpSpPr/>
              <p:nvPr/>
            </p:nvGrpSpPr>
            <p:grpSpPr>
              <a:xfrm rot="6300000">
                <a:off x="3496163" y="3497890"/>
                <a:ext cx="2671989" cy="1493304"/>
                <a:chOff x="1626728" y="2060848"/>
                <a:chExt cx="2671989" cy="1493304"/>
              </a:xfrm>
            </p:grpSpPr>
            <p:sp>
              <p:nvSpPr>
                <p:cNvPr id="1055" name="Google Shape;1055;p31"/>
                <p:cNvSpPr/>
                <p:nvPr/>
              </p:nvSpPr>
              <p:spPr>
                <a:xfrm>
                  <a:off x="1626729" y="2060848"/>
                  <a:ext cx="1483887" cy="1483887"/>
                </a:xfrm>
                <a:prstGeom prst="blockArc">
                  <a:avLst>
                    <a:gd fmla="val 14029105" name="adj1"/>
                    <a:gd fmla="val 18056557" name="adj2"/>
                    <a:gd fmla="val 20441" name="adj3"/>
                  </a:avLst>
                </a:prstGeom>
                <a:solidFill>
                  <a:srgbClr val="E3A26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7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56" name="Google Shape;1056;p31"/>
                <p:cNvSpPr/>
                <p:nvPr/>
              </p:nvSpPr>
              <p:spPr>
                <a:xfrm>
                  <a:off x="1626729" y="2060848"/>
                  <a:ext cx="1483887" cy="1483887"/>
                </a:xfrm>
                <a:prstGeom prst="blockArc">
                  <a:avLst>
                    <a:gd fmla="val 18220756" name="adj1"/>
                    <a:gd fmla="val 7" name="adj2"/>
                    <a:gd fmla="val 20459" name="adj3"/>
                  </a:avLst>
                </a:prstGeom>
                <a:solidFill>
                  <a:srgbClr val="E3A26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7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57" name="Google Shape;1057;p31"/>
                <p:cNvSpPr/>
                <p:nvPr/>
              </p:nvSpPr>
              <p:spPr>
                <a:xfrm>
                  <a:off x="1626729" y="2060848"/>
                  <a:ext cx="1483887" cy="1483887"/>
                </a:xfrm>
                <a:prstGeom prst="blockArc">
                  <a:avLst>
                    <a:gd fmla="val 10800000" name="adj1"/>
                    <a:gd fmla="val 13821376" name="adj2"/>
                    <a:gd fmla="val 20509" name="adj3"/>
                  </a:avLst>
                </a:prstGeom>
                <a:solidFill>
                  <a:srgbClr val="E3A26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7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58" name="Google Shape;1058;p31"/>
                <p:cNvSpPr/>
                <p:nvPr/>
              </p:nvSpPr>
              <p:spPr>
                <a:xfrm rot="10800000">
                  <a:off x="1626728" y="2060848"/>
                  <a:ext cx="1483887" cy="1483887"/>
                </a:xfrm>
                <a:prstGeom prst="blockArc">
                  <a:avLst>
                    <a:gd fmla="val 18220756" name="adj1"/>
                    <a:gd fmla="val 21429398" name="adj2"/>
                    <a:gd fmla="val 20423" name="adj3"/>
                  </a:avLst>
                </a:prstGeom>
                <a:solidFill>
                  <a:srgbClr val="E3A26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7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59" name="Google Shape;1059;p31"/>
                <p:cNvSpPr/>
                <p:nvPr/>
              </p:nvSpPr>
              <p:spPr>
                <a:xfrm>
                  <a:off x="2814830" y="2070265"/>
                  <a:ext cx="1483887" cy="1483887"/>
                </a:xfrm>
                <a:prstGeom prst="blockArc">
                  <a:avLst>
                    <a:gd fmla="val 18220756" name="adj1"/>
                    <a:gd fmla="val 7" name="adj2"/>
                    <a:gd fmla="val 20459" name="adj3"/>
                  </a:avLst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7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060" name="Google Shape;1060;p31"/>
              <p:cNvGrpSpPr/>
              <p:nvPr/>
            </p:nvGrpSpPr>
            <p:grpSpPr>
              <a:xfrm rot="-4500000">
                <a:off x="3434589" y="2089204"/>
                <a:ext cx="1483888" cy="1483887"/>
                <a:chOff x="1626728" y="2060848"/>
                <a:chExt cx="1483888" cy="1483887"/>
              </a:xfrm>
            </p:grpSpPr>
            <p:sp>
              <p:nvSpPr>
                <p:cNvPr id="1061" name="Google Shape;1061;p31"/>
                <p:cNvSpPr/>
                <p:nvPr/>
              </p:nvSpPr>
              <p:spPr>
                <a:xfrm>
                  <a:off x="1626729" y="2060848"/>
                  <a:ext cx="1483887" cy="1483887"/>
                </a:xfrm>
                <a:prstGeom prst="blockArc">
                  <a:avLst>
                    <a:gd fmla="val 14029105" name="adj1"/>
                    <a:gd fmla="val 18056557" name="adj2"/>
                    <a:gd fmla="val 20441" name="adj3"/>
                  </a:avLst>
                </a:prstGeom>
                <a:solidFill>
                  <a:srgbClr val="5A494F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7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62" name="Google Shape;1062;p31"/>
                <p:cNvSpPr/>
                <p:nvPr/>
              </p:nvSpPr>
              <p:spPr>
                <a:xfrm>
                  <a:off x="1626729" y="2060848"/>
                  <a:ext cx="1483887" cy="1483887"/>
                </a:xfrm>
                <a:prstGeom prst="blockArc">
                  <a:avLst>
                    <a:gd fmla="val 18220756" name="adj1"/>
                    <a:gd fmla="val 7" name="adj2"/>
                    <a:gd fmla="val 20459" name="adj3"/>
                  </a:avLst>
                </a:prstGeom>
                <a:solidFill>
                  <a:srgbClr val="5A494F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7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63" name="Google Shape;1063;p31"/>
                <p:cNvSpPr/>
                <p:nvPr/>
              </p:nvSpPr>
              <p:spPr>
                <a:xfrm>
                  <a:off x="1626729" y="2060848"/>
                  <a:ext cx="1483887" cy="1483887"/>
                </a:xfrm>
                <a:prstGeom prst="blockArc">
                  <a:avLst>
                    <a:gd fmla="val 10800000" name="adj1"/>
                    <a:gd fmla="val 13821376" name="adj2"/>
                    <a:gd fmla="val 20509" name="adj3"/>
                  </a:avLst>
                </a:prstGeom>
                <a:solidFill>
                  <a:srgbClr val="5A494F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7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64" name="Google Shape;1064;p31"/>
                <p:cNvSpPr/>
                <p:nvPr/>
              </p:nvSpPr>
              <p:spPr>
                <a:xfrm rot="10800000">
                  <a:off x="1626728" y="2060848"/>
                  <a:ext cx="1483887" cy="1483887"/>
                </a:xfrm>
                <a:prstGeom prst="blockArc">
                  <a:avLst>
                    <a:gd fmla="val 18220756" name="adj1"/>
                    <a:gd fmla="val 21429398" name="adj2"/>
                    <a:gd fmla="val 20423" name="adj3"/>
                  </a:avLst>
                </a:prstGeom>
                <a:solidFill>
                  <a:srgbClr val="5A494F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7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065" name="Google Shape;1065;p31"/>
            <p:cNvSpPr/>
            <p:nvPr/>
          </p:nvSpPr>
          <p:spPr>
            <a:xfrm rot="2725174">
              <a:off x="5247156" y="1430330"/>
              <a:ext cx="535302" cy="461467"/>
            </a:xfrm>
            <a:prstGeom prst="triangle">
              <a:avLst>
                <a:gd fmla="val 50000" name="adj"/>
              </a:avLst>
            </a:prstGeom>
            <a:solidFill>
              <a:srgbClr val="5A494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66" name="Google Shape;1066;p31"/>
          <p:cNvSpPr/>
          <p:nvPr/>
        </p:nvSpPr>
        <p:spPr>
          <a:xfrm rot="5400000">
            <a:off x="5938240" y="635598"/>
            <a:ext cx="315520" cy="12192000"/>
          </a:xfrm>
          <a:prstGeom prst="rect">
            <a:avLst/>
          </a:prstGeom>
          <a:solidFill>
            <a:srgbClr val="5A494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67" name="Google Shape;1067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1066" y="4629146"/>
            <a:ext cx="4932589" cy="21863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1" name="Shape 1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2" name="Google Shape;1072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4224" y="377038"/>
            <a:ext cx="11624800" cy="6197359"/>
          </a:xfrm>
          <a:prstGeom prst="rect">
            <a:avLst/>
          </a:prstGeom>
          <a:noFill/>
          <a:ln>
            <a:noFill/>
          </a:ln>
        </p:spPr>
      </p:pic>
      <p:sp>
        <p:nvSpPr>
          <p:cNvPr id="1073" name="Google Shape;1073;p32"/>
          <p:cNvSpPr txBox="1"/>
          <p:nvPr>
            <p:ph idx="1" type="body"/>
          </p:nvPr>
        </p:nvSpPr>
        <p:spPr>
          <a:xfrm>
            <a:off x="619125" y="618613"/>
            <a:ext cx="11572875" cy="8397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540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lang="en-US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Infographic Style</a:t>
            </a:r>
            <a:endParaRPr/>
          </a:p>
        </p:txBody>
      </p:sp>
      <p:sp>
        <p:nvSpPr>
          <p:cNvPr id="1074" name="Google Shape;1074;p32"/>
          <p:cNvSpPr txBox="1"/>
          <p:nvPr/>
        </p:nvSpPr>
        <p:spPr>
          <a:xfrm>
            <a:off x="868132" y="1936615"/>
            <a:ext cx="3253358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595757"/>
                </a:solidFill>
                <a:latin typeface="Arial"/>
                <a:ea typeface="Arial"/>
                <a:cs typeface="Arial"/>
                <a:sym typeface="Arial"/>
              </a:rPr>
              <a:t>Modern  PowerPoint  Presentation</a:t>
            </a:r>
            <a:endParaRPr b="1" sz="2000">
              <a:solidFill>
                <a:srgbClr val="59575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5" name="Google Shape;1075;p32"/>
          <p:cNvSpPr txBox="1"/>
          <p:nvPr/>
        </p:nvSpPr>
        <p:spPr>
          <a:xfrm>
            <a:off x="868132" y="2761145"/>
            <a:ext cx="3253358" cy="28623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Easy to change colors, photos and Text.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Easy to change colors, photos and Text. You can simply impress your audience and add a unique zing and appeal to your Presentations. Get a modern PowerPoint  Presentation that is beautifully designed. Easy to change colors, photos and Text.   </a:t>
            </a:r>
            <a:endParaRPr/>
          </a:p>
        </p:txBody>
      </p:sp>
      <p:sp>
        <p:nvSpPr>
          <p:cNvPr id="1076" name="Google Shape;1076;p32"/>
          <p:cNvSpPr/>
          <p:nvPr/>
        </p:nvSpPr>
        <p:spPr>
          <a:xfrm rot="5400000">
            <a:off x="5935271" y="601271"/>
            <a:ext cx="321458" cy="12192000"/>
          </a:xfrm>
          <a:prstGeom prst="rect">
            <a:avLst/>
          </a:prstGeom>
          <a:solidFill>
            <a:srgbClr val="5A494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7" name="Google Shape;1077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82306" y="2073721"/>
            <a:ext cx="6007501" cy="384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1" name="Shape 1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" name="Google Shape;1082;p33"/>
          <p:cNvSpPr/>
          <p:nvPr/>
        </p:nvSpPr>
        <p:spPr>
          <a:xfrm>
            <a:off x="0" y="0"/>
            <a:ext cx="12192000" cy="1253953"/>
          </a:xfrm>
          <a:prstGeom prst="rect">
            <a:avLst/>
          </a:prstGeom>
          <a:solidFill>
            <a:srgbClr val="E3A26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3" name="Google Shape;1083;p33"/>
          <p:cNvSpPr txBox="1"/>
          <p:nvPr>
            <p:ph idx="1" type="body"/>
          </p:nvPr>
        </p:nvSpPr>
        <p:spPr>
          <a:xfrm>
            <a:off x="309562" y="260346"/>
            <a:ext cx="11572875" cy="839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Infographic Style</a:t>
            </a:r>
            <a:endParaRPr/>
          </a:p>
        </p:txBody>
      </p:sp>
      <p:grpSp>
        <p:nvGrpSpPr>
          <p:cNvPr id="1084" name="Google Shape;1084;p33"/>
          <p:cNvGrpSpPr/>
          <p:nvPr/>
        </p:nvGrpSpPr>
        <p:grpSpPr>
          <a:xfrm>
            <a:off x="336821" y="1468674"/>
            <a:ext cx="11579695" cy="6112566"/>
            <a:chOff x="820916" y="1460053"/>
            <a:chExt cx="10585116" cy="5587558"/>
          </a:xfrm>
        </p:grpSpPr>
        <p:grpSp>
          <p:nvGrpSpPr>
            <p:cNvPr id="1085" name="Google Shape;1085;p33"/>
            <p:cNvGrpSpPr/>
            <p:nvPr/>
          </p:nvGrpSpPr>
          <p:grpSpPr>
            <a:xfrm>
              <a:off x="3302222" y="1460053"/>
              <a:ext cx="5587558" cy="5587558"/>
              <a:chOff x="2378579" y="738369"/>
              <a:chExt cx="4376118" cy="4376118"/>
            </a:xfrm>
          </p:grpSpPr>
          <p:sp>
            <p:nvSpPr>
              <p:cNvPr id="1086" name="Google Shape;1086;p33"/>
              <p:cNvSpPr/>
              <p:nvPr/>
            </p:nvSpPr>
            <p:spPr>
              <a:xfrm rot="8261054">
                <a:off x="3018304" y="1378094"/>
                <a:ext cx="3096667" cy="3096667"/>
              </a:xfrm>
              <a:prstGeom prst="blockArc">
                <a:avLst>
                  <a:gd fmla="val 13411126" name="adj1"/>
                  <a:gd fmla="val 15919102" name="adj2"/>
                  <a:gd fmla="val 6907" name="adj3"/>
                </a:avLst>
              </a:prstGeom>
              <a:solidFill>
                <a:srgbClr val="E3A26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7" name="Google Shape;1087;p33"/>
              <p:cNvSpPr/>
              <p:nvPr/>
            </p:nvSpPr>
            <p:spPr>
              <a:xfrm rot="-2567948">
                <a:off x="3018304" y="1378094"/>
                <a:ext cx="3096667" cy="3096667"/>
              </a:xfrm>
              <a:prstGeom prst="blockArc">
                <a:avLst>
                  <a:gd fmla="val 10899473" name="adj1"/>
                  <a:gd fmla="val 13310838" name="adj2"/>
                  <a:gd fmla="val 7042" name="adj3"/>
                </a:avLst>
              </a:prstGeom>
              <a:solidFill>
                <a:srgbClr val="5A494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088" name="Google Shape;1088;p33"/>
              <p:cNvGrpSpPr/>
              <p:nvPr/>
            </p:nvGrpSpPr>
            <p:grpSpPr>
              <a:xfrm>
                <a:off x="3018304" y="1378094"/>
                <a:ext cx="3096667" cy="3096667"/>
                <a:chOff x="3018304" y="1378094"/>
                <a:chExt cx="3096667" cy="3096667"/>
              </a:xfrm>
            </p:grpSpPr>
            <p:sp>
              <p:nvSpPr>
                <p:cNvPr id="1089" name="Google Shape;1089;p33"/>
                <p:cNvSpPr/>
                <p:nvPr/>
              </p:nvSpPr>
              <p:spPr>
                <a:xfrm>
                  <a:off x="3018304" y="1378094"/>
                  <a:ext cx="3096667" cy="3096667"/>
                </a:xfrm>
                <a:prstGeom prst="blockArc">
                  <a:avLst>
                    <a:gd fmla="val 10849205" name="adj1"/>
                    <a:gd fmla="val 13299261" name="adj2"/>
                    <a:gd fmla="val 7053" name="adj3"/>
                  </a:avLst>
                </a:prstGeom>
                <a:solidFill>
                  <a:srgbClr val="E3A26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700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90" name="Google Shape;1090;p33"/>
                <p:cNvSpPr/>
                <p:nvPr/>
              </p:nvSpPr>
              <p:spPr>
                <a:xfrm rot="5400000">
                  <a:off x="3018304" y="1378094"/>
                  <a:ext cx="3096667" cy="3096667"/>
                </a:xfrm>
                <a:prstGeom prst="blockArc">
                  <a:avLst>
                    <a:gd fmla="val 13650321" name="adj1"/>
                    <a:gd fmla="val 16152490" name="adj2"/>
                    <a:gd fmla="val 7179" name="adj3"/>
                  </a:avLst>
                </a:prstGeom>
                <a:solidFill>
                  <a:srgbClr val="5A494F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700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091" name="Google Shape;1091;p33"/>
              <p:cNvSpPr/>
              <p:nvPr/>
            </p:nvSpPr>
            <p:spPr>
              <a:xfrm rot="2854073">
                <a:off x="3018304" y="1378094"/>
                <a:ext cx="3096667" cy="3096667"/>
              </a:xfrm>
              <a:prstGeom prst="blockArc">
                <a:avLst>
                  <a:gd fmla="val 10553048" name="adj1"/>
                  <a:gd fmla="val 13271468" name="adj2"/>
                  <a:gd fmla="val 7031" name="adj3"/>
                </a:avLst>
              </a:prstGeom>
              <a:solidFill>
                <a:srgbClr val="5A494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2" name="Google Shape;1092;p33"/>
              <p:cNvSpPr/>
              <p:nvPr/>
            </p:nvSpPr>
            <p:spPr>
              <a:xfrm rot="2854464">
                <a:off x="3018304" y="1378094"/>
                <a:ext cx="3096667" cy="3096667"/>
              </a:xfrm>
              <a:prstGeom prst="blockArc">
                <a:avLst>
                  <a:gd fmla="val 13411126" name="adj1"/>
                  <a:gd fmla="val 16068669" name="adj2"/>
                  <a:gd fmla="val 7199" name="adj3"/>
                </a:avLst>
              </a:prstGeom>
              <a:solidFill>
                <a:srgbClr val="E3A26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93" name="Google Shape;1093;p33"/>
            <p:cNvGrpSpPr/>
            <p:nvPr/>
          </p:nvGrpSpPr>
          <p:grpSpPr>
            <a:xfrm>
              <a:off x="7981218" y="1772819"/>
              <a:ext cx="2827389" cy="918329"/>
              <a:chOff x="6457218" y="1772816"/>
              <a:chExt cx="2291246" cy="918329"/>
            </a:xfrm>
          </p:grpSpPr>
          <p:sp>
            <p:nvSpPr>
              <p:cNvPr id="1094" name="Google Shape;1094;p33"/>
              <p:cNvSpPr txBox="1"/>
              <p:nvPr/>
            </p:nvSpPr>
            <p:spPr>
              <a:xfrm>
                <a:off x="6457218" y="1772816"/>
                <a:ext cx="2291246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400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Content  Here</a:t>
                </a:r>
                <a:endParaRPr b="1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5" name="Google Shape;1095;p33"/>
              <p:cNvSpPr txBox="1"/>
              <p:nvPr/>
            </p:nvSpPr>
            <p:spPr>
              <a:xfrm>
                <a:off x="6457218" y="2044814"/>
                <a:ext cx="2291246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You can simply impress your audience and add a unique zing and appeal to your Reports. </a:t>
                </a:r>
                <a:endParaRPr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96" name="Google Shape;1096;p33"/>
            <p:cNvGrpSpPr/>
            <p:nvPr/>
          </p:nvGrpSpPr>
          <p:grpSpPr>
            <a:xfrm>
              <a:off x="8578643" y="3284987"/>
              <a:ext cx="2827389" cy="918329"/>
              <a:chOff x="6889266" y="3284984"/>
              <a:chExt cx="1998238" cy="918329"/>
            </a:xfrm>
          </p:grpSpPr>
          <p:sp>
            <p:nvSpPr>
              <p:cNvPr id="1097" name="Google Shape;1097;p33"/>
              <p:cNvSpPr txBox="1"/>
              <p:nvPr/>
            </p:nvSpPr>
            <p:spPr>
              <a:xfrm>
                <a:off x="6889266" y="3284984"/>
                <a:ext cx="1998238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400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Content  Here</a:t>
                </a:r>
                <a:endParaRPr b="1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8" name="Google Shape;1098;p33"/>
              <p:cNvSpPr txBox="1"/>
              <p:nvPr/>
            </p:nvSpPr>
            <p:spPr>
              <a:xfrm>
                <a:off x="6889266" y="3556982"/>
                <a:ext cx="1998238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You can simply impress your audience and add a unique zing and appeal to your Reports. </a:t>
                </a:r>
                <a:endParaRPr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99" name="Google Shape;1099;p33"/>
            <p:cNvGrpSpPr/>
            <p:nvPr/>
          </p:nvGrpSpPr>
          <p:grpSpPr>
            <a:xfrm>
              <a:off x="8197242" y="5127031"/>
              <a:ext cx="2827389" cy="918329"/>
              <a:chOff x="6673242" y="5020022"/>
              <a:chExt cx="2291246" cy="918329"/>
            </a:xfrm>
          </p:grpSpPr>
          <p:sp>
            <p:nvSpPr>
              <p:cNvPr id="1100" name="Google Shape;1100;p33"/>
              <p:cNvSpPr txBox="1"/>
              <p:nvPr/>
            </p:nvSpPr>
            <p:spPr>
              <a:xfrm>
                <a:off x="6673242" y="5020022"/>
                <a:ext cx="2291246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400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Content  Here</a:t>
                </a:r>
                <a:endParaRPr b="1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1" name="Google Shape;1101;p33"/>
              <p:cNvSpPr txBox="1"/>
              <p:nvPr/>
            </p:nvSpPr>
            <p:spPr>
              <a:xfrm>
                <a:off x="6673242" y="5292020"/>
                <a:ext cx="2291246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You can simply impress your audience and add a unique zing and appeal to your Reports. </a:t>
                </a:r>
                <a:endParaRPr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02" name="Google Shape;1102;p33"/>
            <p:cNvGrpSpPr/>
            <p:nvPr/>
          </p:nvGrpSpPr>
          <p:grpSpPr>
            <a:xfrm>
              <a:off x="1492844" y="1749944"/>
              <a:ext cx="2789947" cy="918329"/>
              <a:chOff x="467544" y="1749941"/>
              <a:chExt cx="2291246" cy="918329"/>
            </a:xfrm>
          </p:grpSpPr>
          <p:sp>
            <p:nvSpPr>
              <p:cNvPr id="1103" name="Google Shape;1103;p33"/>
              <p:cNvSpPr txBox="1"/>
              <p:nvPr/>
            </p:nvSpPr>
            <p:spPr>
              <a:xfrm>
                <a:off x="467544" y="1749941"/>
                <a:ext cx="2221432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400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Content  Here</a:t>
                </a:r>
                <a:endParaRPr b="1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4" name="Google Shape;1104;p33"/>
              <p:cNvSpPr txBox="1"/>
              <p:nvPr/>
            </p:nvSpPr>
            <p:spPr>
              <a:xfrm>
                <a:off x="467544" y="2021939"/>
                <a:ext cx="2291246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You can simply impress your audience and add a unique zing and appeal to your Reports. </a:t>
                </a:r>
                <a:endParaRPr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05" name="Google Shape;1105;p33"/>
            <p:cNvGrpSpPr/>
            <p:nvPr/>
          </p:nvGrpSpPr>
          <p:grpSpPr>
            <a:xfrm>
              <a:off x="820916" y="3284987"/>
              <a:ext cx="2802170" cy="918329"/>
              <a:chOff x="242744" y="3314387"/>
              <a:chExt cx="2011990" cy="918329"/>
            </a:xfrm>
          </p:grpSpPr>
          <p:sp>
            <p:nvSpPr>
              <p:cNvPr id="1106" name="Google Shape;1106;p33"/>
              <p:cNvSpPr txBox="1"/>
              <p:nvPr/>
            </p:nvSpPr>
            <p:spPr>
              <a:xfrm>
                <a:off x="242744" y="3314387"/>
                <a:ext cx="1942176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400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Content  Here</a:t>
                </a:r>
                <a:endParaRPr b="1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7" name="Google Shape;1107;p33"/>
              <p:cNvSpPr txBox="1"/>
              <p:nvPr/>
            </p:nvSpPr>
            <p:spPr>
              <a:xfrm>
                <a:off x="251520" y="3586385"/>
                <a:ext cx="2003214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You can simply impress your audience and add a unique zing and appeal to your Reports. </a:t>
                </a:r>
                <a:endParaRPr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08" name="Google Shape;1108;p33"/>
            <p:cNvGrpSpPr/>
            <p:nvPr/>
          </p:nvGrpSpPr>
          <p:grpSpPr>
            <a:xfrm>
              <a:off x="1264596" y="5127031"/>
              <a:ext cx="2802170" cy="918329"/>
              <a:chOff x="251520" y="4998238"/>
              <a:chExt cx="2291246" cy="918329"/>
            </a:xfrm>
          </p:grpSpPr>
          <p:sp>
            <p:nvSpPr>
              <p:cNvPr id="1109" name="Google Shape;1109;p33"/>
              <p:cNvSpPr txBox="1"/>
              <p:nvPr/>
            </p:nvSpPr>
            <p:spPr>
              <a:xfrm>
                <a:off x="251520" y="4998238"/>
                <a:ext cx="2221432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400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Content  Here</a:t>
                </a:r>
                <a:endParaRPr b="1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0" name="Google Shape;1110;p33"/>
              <p:cNvSpPr txBox="1"/>
              <p:nvPr/>
            </p:nvSpPr>
            <p:spPr>
              <a:xfrm>
                <a:off x="251520" y="5270236"/>
                <a:ext cx="2291246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You can simply impress your audience and add a unique zing and appeal to your Reports. </a:t>
                </a:r>
                <a:endParaRPr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11" name="Google Shape;1111;p33"/>
            <p:cNvSpPr/>
            <p:nvPr/>
          </p:nvSpPr>
          <p:spPr>
            <a:xfrm>
              <a:off x="6986776" y="1893972"/>
              <a:ext cx="944880" cy="350520"/>
            </a:xfrm>
            <a:custGeom>
              <a:rect b="b" l="l" r="r" t="t"/>
              <a:pathLst>
                <a:path extrusionOk="0" h="350520" w="944880">
                  <a:moveTo>
                    <a:pt x="0" y="350520"/>
                  </a:moveTo>
                  <a:lnTo>
                    <a:pt x="388620" y="0"/>
                  </a:lnTo>
                  <a:lnTo>
                    <a:pt x="944880" y="0"/>
                  </a:lnTo>
                </a:path>
              </a:pathLst>
            </a:custGeom>
            <a:noFill/>
            <a:ln cap="flat" cmpd="sng" w="9525">
              <a:solidFill>
                <a:srgbClr val="7F7F7F"/>
              </a:solidFill>
              <a:prstDash val="solid"/>
              <a:miter lim="800000"/>
              <a:headEnd len="sm" w="sm" type="none"/>
              <a:tailEnd len="med" w="med" type="triangl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2" name="Google Shape;1112;p33"/>
            <p:cNvSpPr/>
            <p:nvPr/>
          </p:nvSpPr>
          <p:spPr>
            <a:xfrm flipH="1">
              <a:off x="4282790" y="1893972"/>
              <a:ext cx="944880" cy="350520"/>
            </a:xfrm>
            <a:custGeom>
              <a:rect b="b" l="l" r="r" t="t"/>
              <a:pathLst>
                <a:path extrusionOk="0" h="350520" w="944880">
                  <a:moveTo>
                    <a:pt x="0" y="350520"/>
                  </a:moveTo>
                  <a:lnTo>
                    <a:pt x="388620" y="0"/>
                  </a:lnTo>
                  <a:lnTo>
                    <a:pt x="944880" y="0"/>
                  </a:lnTo>
                </a:path>
              </a:pathLst>
            </a:custGeom>
            <a:noFill/>
            <a:ln cap="flat" cmpd="sng" w="9525">
              <a:solidFill>
                <a:srgbClr val="7F7F7F"/>
              </a:solidFill>
              <a:prstDash val="solid"/>
              <a:miter lim="800000"/>
              <a:headEnd len="sm" w="sm" type="none"/>
              <a:tailEnd len="med" w="med" type="triangl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113" name="Google Shape;1113;p33"/>
            <p:cNvCxnSpPr>
              <a:endCxn id="1097" idx="1"/>
            </p:cNvCxnSpPr>
            <p:nvPr/>
          </p:nvCxnSpPr>
          <p:spPr>
            <a:xfrm>
              <a:off x="7996643" y="3432875"/>
              <a:ext cx="582000" cy="6000"/>
            </a:xfrm>
            <a:prstGeom prst="straightConnector1">
              <a:avLst/>
            </a:prstGeom>
            <a:noFill/>
            <a:ln cap="flat" cmpd="sng" w="9525">
              <a:solidFill>
                <a:srgbClr val="7F7F7F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sp>
          <p:nvSpPr>
            <p:cNvPr id="1114" name="Google Shape;1114;p33"/>
            <p:cNvSpPr/>
            <p:nvPr/>
          </p:nvSpPr>
          <p:spPr>
            <a:xfrm flipH="1">
              <a:off x="3366630" y="4901981"/>
              <a:ext cx="684582" cy="191888"/>
            </a:xfrm>
            <a:custGeom>
              <a:rect b="b" l="l" r="r" t="t"/>
              <a:pathLst>
                <a:path extrusionOk="0" h="137160" w="670560">
                  <a:moveTo>
                    <a:pt x="0" y="0"/>
                  </a:moveTo>
                  <a:lnTo>
                    <a:pt x="670560" y="0"/>
                  </a:lnTo>
                  <a:lnTo>
                    <a:pt x="670560" y="137160"/>
                  </a:lnTo>
                </a:path>
              </a:pathLst>
            </a:custGeom>
            <a:noFill/>
            <a:ln cap="flat" cmpd="sng" w="9525">
              <a:solidFill>
                <a:srgbClr val="7F7F7F"/>
              </a:solidFill>
              <a:prstDash val="solid"/>
              <a:miter lim="800000"/>
              <a:headEnd len="sm" w="sm" type="none"/>
              <a:tailEnd len="med" w="med" type="triangl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115" name="Google Shape;1115;p33"/>
            <p:cNvCxnSpPr>
              <a:endCxn id="1106" idx="3"/>
            </p:cNvCxnSpPr>
            <p:nvPr/>
          </p:nvCxnSpPr>
          <p:spPr>
            <a:xfrm flipH="1">
              <a:off x="3525854" y="3432875"/>
              <a:ext cx="593100" cy="6000"/>
            </a:xfrm>
            <a:prstGeom prst="straightConnector1">
              <a:avLst/>
            </a:prstGeom>
            <a:noFill/>
            <a:ln cap="flat" cmpd="sng" w="9525">
              <a:solidFill>
                <a:srgbClr val="7F7F7F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sp>
          <p:nvSpPr>
            <p:cNvPr id="1116" name="Google Shape;1116;p33"/>
            <p:cNvSpPr/>
            <p:nvPr/>
          </p:nvSpPr>
          <p:spPr>
            <a:xfrm>
              <a:off x="8129954" y="4901981"/>
              <a:ext cx="684582" cy="191888"/>
            </a:xfrm>
            <a:custGeom>
              <a:rect b="b" l="l" r="r" t="t"/>
              <a:pathLst>
                <a:path extrusionOk="0" h="137160" w="670560">
                  <a:moveTo>
                    <a:pt x="0" y="0"/>
                  </a:moveTo>
                  <a:lnTo>
                    <a:pt x="670560" y="0"/>
                  </a:lnTo>
                  <a:lnTo>
                    <a:pt x="670560" y="137160"/>
                  </a:lnTo>
                </a:path>
              </a:pathLst>
            </a:custGeom>
            <a:noFill/>
            <a:ln cap="flat" cmpd="sng" w="9525">
              <a:solidFill>
                <a:srgbClr val="7F7F7F"/>
              </a:solidFill>
              <a:prstDash val="solid"/>
              <a:miter lim="800000"/>
              <a:headEnd len="sm" w="sm" type="none"/>
              <a:tailEnd len="med" w="med" type="triangl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17" name="Google Shape;1117;p33"/>
          <p:cNvSpPr/>
          <p:nvPr/>
        </p:nvSpPr>
        <p:spPr>
          <a:xfrm rot="5400000">
            <a:off x="5935271" y="645662"/>
            <a:ext cx="321458" cy="12192000"/>
          </a:xfrm>
          <a:prstGeom prst="rect">
            <a:avLst/>
          </a:prstGeom>
          <a:solidFill>
            <a:srgbClr val="51515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18" name="Google Shape;1118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85285" y="4516331"/>
            <a:ext cx="2531250" cy="175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2" name="Shape 1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3" name="Google Shape;1123;p34"/>
          <p:cNvSpPr/>
          <p:nvPr>
            <p:ph idx="2" type="pic"/>
          </p:nvPr>
        </p:nvSpPr>
        <p:spPr>
          <a:xfrm>
            <a:off x="0" y="0"/>
            <a:ext cx="5903383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124" name="Google Shape;1124;p34"/>
          <p:cNvSpPr txBox="1"/>
          <p:nvPr/>
        </p:nvSpPr>
        <p:spPr>
          <a:xfrm>
            <a:off x="6445833" y="660580"/>
            <a:ext cx="2899749" cy="11541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36000" spcFirstLastPara="1" rIns="36000" wrap="square" tIns="0">
            <a:sp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We Create</a:t>
            </a:r>
            <a:endParaRPr/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Quality </a:t>
            </a:r>
            <a:r>
              <a:rPr lang="en-US" sz="2400">
                <a:solidFill>
                  <a:srgbClr val="E3A260"/>
                </a:solidFill>
                <a:latin typeface="Arial"/>
                <a:ea typeface="Arial"/>
                <a:cs typeface="Arial"/>
                <a:sym typeface="Arial"/>
              </a:rPr>
              <a:t>Professional</a:t>
            </a:r>
            <a:r>
              <a:rPr lang="en-US" sz="24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Presentation</a:t>
            </a:r>
            <a:endParaRPr/>
          </a:p>
        </p:txBody>
      </p:sp>
      <p:sp>
        <p:nvSpPr>
          <p:cNvPr id="1125" name="Google Shape;1125;p34"/>
          <p:cNvSpPr txBox="1"/>
          <p:nvPr/>
        </p:nvSpPr>
        <p:spPr>
          <a:xfrm>
            <a:off x="6445833" y="2041905"/>
            <a:ext cx="5118809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8000" spcFirstLastPara="1" rIns="1080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I hope and I believe that this Template will your Time, Money and Reputation. Get a modern PowerPoint  Presentation that is beautifully designed. You can simply impress your audience and add a unique zing and appeal to your Reports and Presentations with our Templates. Get a modern PowerPoint  Presentation that is beautifully designed. You can simply impress your audience and add a unique zing and appeal to your Reports and Presentations with our Templates.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6" name="Google Shape;1126;p34"/>
          <p:cNvSpPr/>
          <p:nvPr/>
        </p:nvSpPr>
        <p:spPr>
          <a:xfrm>
            <a:off x="5067300" y="-4"/>
            <a:ext cx="836082" cy="6858003"/>
          </a:xfrm>
          <a:prstGeom prst="rect">
            <a:avLst/>
          </a:prstGeom>
          <a:solidFill>
            <a:srgbClr val="5A494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7" name="Google Shape;1127;p34"/>
          <p:cNvSpPr/>
          <p:nvPr/>
        </p:nvSpPr>
        <p:spPr>
          <a:xfrm rot="-5400000">
            <a:off x="2056339" y="3101760"/>
            <a:ext cx="6858004" cy="65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Portfolio Presentation</a:t>
            </a:r>
            <a:endParaRPr/>
          </a:p>
        </p:txBody>
      </p:sp>
      <p:sp>
        <p:nvSpPr>
          <p:cNvPr id="1128" name="Google Shape;1128;p34"/>
          <p:cNvSpPr/>
          <p:nvPr>
            <p:ph idx="3" type="pic"/>
          </p:nvPr>
        </p:nvSpPr>
        <p:spPr>
          <a:xfrm>
            <a:off x="6429376" y="4031265"/>
            <a:ext cx="5235438" cy="22953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129" name="Google Shape;1129;p34"/>
          <p:cNvSpPr/>
          <p:nvPr/>
        </p:nvSpPr>
        <p:spPr>
          <a:xfrm rot="5400000">
            <a:off x="5947146" y="607208"/>
            <a:ext cx="321458" cy="12192000"/>
          </a:xfrm>
          <a:prstGeom prst="rect">
            <a:avLst/>
          </a:prstGeom>
          <a:solidFill>
            <a:srgbClr val="5A494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30" name="Google Shape;1130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89785" y="127067"/>
            <a:ext cx="1265914" cy="12659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4" name="Shape 1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5" name="Google Shape;1135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4224" y="377038"/>
            <a:ext cx="11624800" cy="6197359"/>
          </a:xfrm>
          <a:prstGeom prst="rect">
            <a:avLst/>
          </a:prstGeom>
          <a:noFill/>
          <a:ln>
            <a:noFill/>
          </a:ln>
        </p:spPr>
      </p:pic>
      <p:sp>
        <p:nvSpPr>
          <p:cNvPr id="1136" name="Google Shape;1136;p35"/>
          <p:cNvSpPr txBox="1"/>
          <p:nvPr>
            <p:ph idx="1" type="body"/>
          </p:nvPr>
        </p:nvSpPr>
        <p:spPr>
          <a:xfrm>
            <a:off x="546028" y="568939"/>
            <a:ext cx="11572875" cy="839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3A260"/>
              </a:buClr>
              <a:buSzPts val="2800"/>
              <a:buFont typeface="Arial"/>
              <a:buNone/>
            </a:pPr>
            <a:r>
              <a:rPr b="1" lang="en-US" sz="2800">
                <a:solidFill>
                  <a:srgbClr val="E3A260"/>
                </a:solidFill>
                <a:latin typeface="Arial"/>
                <a:ea typeface="Arial"/>
                <a:cs typeface="Arial"/>
                <a:sym typeface="Arial"/>
              </a:rPr>
              <a:t>Infographic Style</a:t>
            </a:r>
            <a:endParaRPr/>
          </a:p>
        </p:txBody>
      </p:sp>
      <p:grpSp>
        <p:nvGrpSpPr>
          <p:cNvPr id="1137" name="Google Shape;1137;p35"/>
          <p:cNvGrpSpPr/>
          <p:nvPr/>
        </p:nvGrpSpPr>
        <p:grpSpPr>
          <a:xfrm>
            <a:off x="1219201" y="1828810"/>
            <a:ext cx="9451166" cy="4158734"/>
            <a:chOff x="1219201" y="1828810"/>
            <a:chExt cx="9451166" cy="4158734"/>
          </a:xfrm>
        </p:grpSpPr>
        <p:grpSp>
          <p:nvGrpSpPr>
            <p:cNvPr id="1138" name="Google Shape;1138;p35"/>
            <p:cNvGrpSpPr/>
            <p:nvPr/>
          </p:nvGrpSpPr>
          <p:grpSpPr>
            <a:xfrm>
              <a:off x="2095501" y="3033466"/>
              <a:ext cx="7898195" cy="1512168"/>
              <a:chOff x="955171" y="2708920"/>
              <a:chExt cx="7138954" cy="1512168"/>
            </a:xfrm>
          </p:grpSpPr>
          <p:sp>
            <p:nvSpPr>
              <p:cNvPr id="1139" name="Google Shape;1139;p35"/>
              <p:cNvSpPr/>
              <p:nvPr/>
            </p:nvSpPr>
            <p:spPr>
              <a:xfrm>
                <a:off x="955171" y="2708920"/>
                <a:ext cx="1875088" cy="1512168"/>
              </a:xfrm>
              <a:prstGeom prst="chevron">
                <a:avLst>
                  <a:gd fmla="val 50000" name="adj"/>
                </a:avLst>
              </a:prstGeom>
              <a:solidFill>
                <a:srgbClr val="5A494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0" name="Google Shape;1140;p35"/>
              <p:cNvSpPr/>
              <p:nvPr/>
            </p:nvSpPr>
            <p:spPr>
              <a:xfrm>
                <a:off x="2271138" y="2708920"/>
                <a:ext cx="1875088" cy="1512168"/>
              </a:xfrm>
              <a:prstGeom prst="chevron">
                <a:avLst>
                  <a:gd fmla="val 50000" name="adj"/>
                </a:avLst>
              </a:prstGeom>
              <a:solidFill>
                <a:srgbClr val="E3A26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1" name="Google Shape;1141;p35"/>
              <p:cNvSpPr/>
              <p:nvPr/>
            </p:nvSpPr>
            <p:spPr>
              <a:xfrm>
                <a:off x="3587104" y="2708920"/>
                <a:ext cx="1875088" cy="1512168"/>
              </a:xfrm>
              <a:prstGeom prst="chevron">
                <a:avLst>
                  <a:gd fmla="val 50000" name="adj"/>
                </a:avLst>
              </a:prstGeom>
              <a:solidFill>
                <a:srgbClr val="5A494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2" name="Google Shape;1142;p35"/>
              <p:cNvSpPr/>
              <p:nvPr/>
            </p:nvSpPr>
            <p:spPr>
              <a:xfrm>
                <a:off x="4903071" y="2708920"/>
                <a:ext cx="1875088" cy="1512168"/>
              </a:xfrm>
              <a:prstGeom prst="chevron">
                <a:avLst>
                  <a:gd fmla="val 50000" name="adj"/>
                </a:avLst>
              </a:prstGeom>
              <a:solidFill>
                <a:srgbClr val="E3A26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3" name="Google Shape;1143;p35"/>
              <p:cNvSpPr/>
              <p:nvPr/>
            </p:nvSpPr>
            <p:spPr>
              <a:xfrm>
                <a:off x="6219037" y="2708920"/>
                <a:ext cx="1875088" cy="1512168"/>
              </a:xfrm>
              <a:prstGeom prst="chevron">
                <a:avLst>
                  <a:gd fmla="val 50000" name="adj"/>
                </a:avLst>
              </a:prstGeom>
              <a:solidFill>
                <a:srgbClr val="5A494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1144" name="Google Shape;1144;p35"/>
            <p:cNvCxnSpPr/>
            <p:nvPr/>
          </p:nvCxnSpPr>
          <p:spPr>
            <a:xfrm flipH="1" rot="10800000">
              <a:off x="1219201" y="4709132"/>
              <a:ext cx="1529081" cy="520902"/>
            </a:xfrm>
            <a:prstGeom prst="bentConnector3">
              <a:avLst>
                <a:gd fmla="val -21013" name="adj1"/>
              </a:avLst>
            </a:prstGeom>
            <a:noFill/>
            <a:ln cap="flat" cmpd="sng" w="28575">
              <a:solidFill>
                <a:srgbClr val="595757"/>
              </a:solidFill>
              <a:prstDash val="solid"/>
              <a:miter lim="800000"/>
              <a:headEnd len="med" w="med" type="oval"/>
              <a:tailEnd len="med" w="med" type="oval"/>
            </a:ln>
          </p:spPr>
        </p:cxnSp>
        <p:grpSp>
          <p:nvGrpSpPr>
            <p:cNvPr id="1145" name="Google Shape;1145;p35"/>
            <p:cNvGrpSpPr/>
            <p:nvPr/>
          </p:nvGrpSpPr>
          <p:grpSpPr>
            <a:xfrm>
              <a:off x="1393022" y="5076146"/>
              <a:ext cx="2045528" cy="911398"/>
              <a:chOff x="1418442" y="3789040"/>
              <a:chExt cx="2045528" cy="911398"/>
            </a:xfrm>
          </p:grpSpPr>
          <p:sp>
            <p:nvSpPr>
              <p:cNvPr id="1146" name="Google Shape;1146;p35"/>
              <p:cNvSpPr txBox="1"/>
              <p:nvPr/>
            </p:nvSpPr>
            <p:spPr>
              <a:xfrm>
                <a:off x="1418442" y="3789040"/>
                <a:ext cx="2038788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0" spcFirstLastPara="1" rIns="0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200">
                    <a:solidFill>
                      <a:srgbClr val="3F3F3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Presentation</a:t>
                </a:r>
                <a:endParaRPr b="1" sz="12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7" name="Google Shape;1147;p35"/>
              <p:cNvSpPr txBox="1"/>
              <p:nvPr/>
            </p:nvSpPr>
            <p:spPr>
              <a:xfrm>
                <a:off x="1419255" y="4054107"/>
                <a:ext cx="2044715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0" spcFirstLastPara="1" rIns="0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Get a modern PowerPoint  Presentation that is beautifully designed.</a:t>
                </a:r>
                <a:endParaRPr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48" name="Google Shape;1148;p35"/>
            <p:cNvGrpSpPr/>
            <p:nvPr/>
          </p:nvGrpSpPr>
          <p:grpSpPr>
            <a:xfrm>
              <a:off x="4858896" y="5076146"/>
              <a:ext cx="2045528" cy="911398"/>
              <a:chOff x="1418442" y="3789040"/>
              <a:chExt cx="2045528" cy="911398"/>
            </a:xfrm>
          </p:grpSpPr>
          <p:sp>
            <p:nvSpPr>
              <p:cNvPr id="1149" name="Google Shape;1149;p35"/>
              <p:cNvSpPr txBox="1"/>
              <p:nvPr/>
            </p:nvSpPr>
            <p:spPr>
              <a:xfrm>
                <a:off x="1418442" y="3789040"/>
                <a:ext cx="2038788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0" spcFirstLastPara="1" rIns="0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200">
                    <a:solidFill>
                      <a:srgbClr val="3F3F3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Presentation</a:t>
                </a:r>
                <a:endParaRPr b="1" sz="12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0" name="Google Shape;1150;p35"/>
              <p:cNvSpPr txBox="1"/>
              <p:nvPr/>
            </p:nvSpPr>
            <p:spPr>
              <a:xfrm>
                <a:off x="1419255" y="4054107"/>
                <a:ext cx="2044715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0" spcFirstLastPara="1" rIns="0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Get a modern PowerPoint  Presentation that is beautifully designed.</a:t>
                </a:r>
                <a:endParaRPr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51" name="Google Shape;1151;p35"/>
            <p:cNvGrpSpPr/>
            <p:nvPr/>
          </p:nvGrpSpPr>
          <p:grpSpPr>
            <a:xfrm>
              <a:off x="8471892" y="5076146"/>
              <a:ext cx="2045528" cy="911398"/>
              <a:chOff x="1418442" y="3789040"/>
              <a:chExt cx="2045528" cy="911398"/>
            </a:xfrm>
          </p:grpSpPr>
          <p:sp>
            <p:nvSpPr>
              <p:cNvPr id="1152" name="Google Shape;1152;p35"/>
              <p:cNvSpPr txBox="1"/>
              <p:nvPr/>
            </p:nvSpPr>
            <p:spPr>
              <a:xfrm>
                <a:off x="1418442" y="3789040"/>
                <a:ext cx="2038788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0" spcFirstLastPara="1" rIns="0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200">
                    <a:solidFill>
                      <a:srgbClr val="3F3F3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Presentation</a:t>
                </a:r>
                <a:endParaRPr b="1" sz="12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3" name="Google Shape;1153;p35"/>
              <p:cNvSpPr txBox="1"/>
              <p:nvPr/>
            </p:nvSpPr>
            <p:spPr>
              <a:xfrm>
                <a:off x="1419255" y="4054107"/>
                <a:ext cx="2044715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0" spcFirstLastPara="1" rIns="0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Get a modern PowerPoint  Presentation that is beautifully designed.</a:t>
                </a:r>
                <a:endParaRPr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1154" name="Google Shape;1154;p35"/>
            <p:cNvCxnSpPr/>
            <p:nvPr/>
          </p:nvCxnSpPr>
          <p:spPr>
            <a:xfrm flipH="1" rot="10800000">
              <a:off x="4664738" y="4709132"/>
              <a:ext cx="919468" cy="520902"/>
            </a:xfrm>
            <a:prstGeom prst="bentConnector3">
              <a:avLst>
                <a:gd fmla="val -30138" name="adj1"/>
              </a:avLst>
            </a:prstGeom>
            <a:noFill/>
            <a:ln cap="flat" cmpd="sng" w="28575">
              <a:solidFill>
                <a:srgbClr val="595757"/>
              </a:solidFill>
              <a:prstDash val="solid"/>
              <a:miter lim="800000"/>
              <a:headEnd len="med" w="med" type="oval"/>
              <a:tailEnd len="med" w="med" type="oval"/>
            </a:ln>
          </p:spPr>
        </p:cxnSp>
        <p:cxnSp>
          <p:nvCxnSpPr>
            <p:cNvPr id="1155" name="Google Shape;1155;p35"/>
            <p:cNvCxnSpPr/>
            <p:nvPr/>
          </p:nvCxnSpPr>
          <p:spPr>
            <a:xfrm rot="10800000">
              <a:off x="8631579" y="4709134"/>
              <a:ext cx="2038788" cy="520900"/>
            </a:xfrm>
            <a:prstGeom prst="bentConnector3">
              <a:avLst>
                <a:gd fmla="val -25217" name="adj1"/>
              </a:avLst>
            </a:prstGeom>
            <a:noFill/>
            <a:ln cap="flat" cmpd="sng" w="28575">
              <a:solidFill>
                <a:srgbClr val="595757"/>
              </a:solidFill>
              <a:prstDash val="solid"/>
              <a:miter lim="800000"/>
              <a:headEnd len="med" w="med" type="oval"/>
              <a:tailEnd len="med" w="med" type="oval"/>
            </a:ln>
          </p:spPr>
        </p:cxnSp>
        <p:grpSp>
          <p:nvGrpSpPr>
            <p:cNvPr id="1156" name="Google Shape;1156;p35"/>
            <p:cNvGrpSpPr/>
            <p:nvPr/>
          </p:nvGrpSpPr>
          <p:grpSpPr>
            <a:xfrm>
              <a:off x="1860560" y="1828810"/>
              <a:ext cx="2045528" cy="911398"/>
              <a:chOff x="1418442" y="3789040"/>
              <a:chExt cx="2045528" cy="911398"/>
            </a:xfrm>
          </p:grpSpPr>
          <p:sp>
            <p:nvSpPr>
              <p:cNvPr id="1157" name="Google Shape;1157;p35"/>
              <p:cNvSpPr txBox="1"/>
              <p:nvPr/>
            </p:nvSpPr>
            <p:spPr>
              <a:xfrm>
                <a:off x="1418442" y="3789040"/>
                <a:ext cx="2038788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0" spcFirstLastPara="1" rIns="0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200">
                    <a:solidFill>
                      <a:srgbClr val="3F3F3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Presentation</a:t>
                </a:r>
                <a:endParaRPr b="1" sz="12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8" name="Google Shape;1158;p35"/>
              <p:cNvSpPr txBox="1"/>
              <p:nvPr/>
            </p:nvSpPr>
            <p:spPr>
              <a:xfrm>
                <a:off x="1419255" y="4054107"/>
                <a:ext cx="2044715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0" spcFirstLastPara="1" rIns="0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Get a modern PowerPoint  Presentation that is beautifully designed.</a:t>
                </a:r>
                <a:endParaRPr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1159" name="Google Shape;1159;p35"/>
            <p:cNvCxnSpPr/>
            <p:nvPr/>
          </p:nvCxnSpPr>
          <p:spPr>
            <a:xfrm>
              <a:off x="1673028" y="1982699"/>
              <a:ext cx="2542346" cy="854225"/>
            </a:xfrm>
            <a:prstGeom prst="bentConnector3">
              <a:avLst>
                <a:gd fmla="val -6919" name="adj1"/>
              </a:avLst>
            </a:prstGeom>
            <a:noFill/>
            <a:ln cap="flat" cmpd="sng" w="28575">
              <a:solidFill>
                <a:srgbClr val="595757"/>
              </a:solidFill>
              <a:prstDash val="solid"/>
              <a:miter lim="800000"/>
              <a:headEnd len="med" w="med" type="oval"/>
              <a:tailEnd len="med" w="med" type="oval"/>
            </a:ln>
          </p:spPr>
        </p:cxnSp>
        <p:grpSp>
          <p:nvGrpSpPr>
            <p:cNvPr id="1160" name="Google Shape;1160;p35"/>
            <p:cNvGrpSpPr/>
            <p:nvPr/>
          </p:nvGrpSpPr>
          <p:grpSpPr>
            <a:xfrm>
              <a:off x="7875280" y="1828810"/>
              <a:ext cx="2045528" cy="911398"/>
              <a:chOff x="1418442" y="3789040"/>
              <a:chExt cx="2045528" cy="911398"/>
            </a:xfrm>
          </p:grpSpPr>
          <p:sp>
            <p:nvSpPr>
              <p:cNvPr id="1161" name="Google Shape;1161;p35"/>
              <p:cNvSpPr txBox="1"/>
              <p:nvPr/>
            </p:nvSpPr>
            <p:spPr>
              <a:xfrm>
                <a:off x="1418442" y="3789040"/>
                <a:ext cx="2038788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0" spcFirstLastPara="1" rIns="0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200">
                    <a:solidFill>
                      <a:srgbClr val="3F3F3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Presentation</a:t>
                </a:r>
                <a:endParaRPr b="1" sz="12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2" name="Google Shape;1162;p35"/>
              <p:cNvSpPr txBox="1"/>
              <p:nvPr/>
            </p:nvSpPr>
            <p:spPr>
              <a:xfrm>
                <a:off x="1419255" y="4054107"/>
                <a:ext cx="2044715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0" spcFirstLastPara="1" rIns="0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Get a modern PowerPoint  Presentation that is beautifully designed.</a:t>
                </a:r>
                <a:endParaRPr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1163" name="Google Shape;1163;p35"/>
            <p:cNvCxnSpPr/>
            <p:nvPr/>
          </p:nvCxnSpPr>
          <p:spPr>
            <a:xfrm flipH="1" rot="10800000">
              <a:off x="7259636" y="1982699"/>
              <a:ext cx="2755744" cy="926235"/>
            </a:xfrm>
            <a:prstGeom prst="bentConnector3">
              <a:avLst>
                <a:gd fmla="val 117007" name="adj1"/>
              </a:avLst>
            </a:prstGeom>
            <a:noFill/>
            <a:ln cap="flat" cmpd="sng" w="28575">
              <a:solidFill>
                <a:srgbClr val="595757"/>
              </a:solidFill>
              <a:prstDash val="solid"/>
              <a:miter lim="800000"/>
              <a:headEnd len="med" w="med" type="oval"/>
              <a:tailEnd len="med" w="med" type="oval"/>
            </a:ln>
          </p:spPr>
        </p:cxnSp>
        <p:sp>
          <p:nvSpPr>
            <p:cNvPr id="1164" name="Google Shape;1164;p35"/>
            <p:cNvSpPr txBox="1"/>
            <p:nvPr/>
          </p:nvSpPr>
          <p:spPr>
            <a:xfrm>
              <a:off x="2994900" y="3657551"/>
              <a:ext cx="866181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0" spcFirstLastPara="1" rIns="0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Add Text</a:t>
              </a:r>
              <a:endPara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35"/>
            <p:cNvSpPr txBox="1"/>
            <p:nvPr/>
          </p:nvSpPr>
          <p:spPr>
            <a:xfrm>
              <a:off x="4447138" y="3657551"/>
              <a:ext cx="866181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0" spcFirstLastPara="1" rIns="0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Add Text</a:t>
              </a:r>
              <a:endPara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35"/>
            <p:cNvSpPr txBox="1"/>
            <p:nvPr/>
          </p:nvSpPr>
          <p:spPr>
            <a:xfrm>
              <a:off x="5899376" y="3657551"/>
              <a:ext cx="866181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0" spcFirstLastPara="1" rIns="0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Add Text</a:t>
              </a:r>
              <a:endPara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35"/>
            <p:cNvSpPr txBox="1"/>
            <p:nvPr/>
          </p:nvSpPr>
          <p:spPr>
            <a:xfrm>
              <a:off x="7351614" y="3657551"/>
              <a:ext cx="866181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0" spcFirstLastPara="1" rIns="0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Add Text</a:t>
              </a:r>
              <a:endPara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35"/>
            <p:cNvSpPr txBox="1"/>
            <p:nvPr/>
          </p:nvSpPr>
          <p:spPr>
            <a:xfrm>
              <a:off x="8803852" y="3657551"/>
              <a:ext cx="866181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0" spcFirstLastPara="1" rIns="0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Add Text</a:t>
              </a:r>
              <a:endPara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2" name="Shape 1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3" name="Google Shape;1173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4224" y="377038"/>
            <a:ext cx="11624800" cy="6197359"/>
          </a:xfrm>
          <a:prstGeom prst="rect">
            <a:avLst/>
          </a:prstGeom>
          <a:noFill/>
          <a:ln>
            <a:noFill/>
          </a:ln>
        </p:spPr>
      </p:pic>
      <p:sp>
        <p:nvSpPr>
          <p:cNvPr id="1174" name="Google Shape;1174;p36"/>
          <p:cNvSpPr/>
          <p:nvPr>
            <p:ph idx="2" type="pic"/>
          </p:nvPr>
        </p:nvSpPr>
        <p:spPr>
          <a:xfrm>
            <a:off x="3810000" y="3162301"/>
            <a:ext cx="8382000" cy="36957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175" name="Google Shape;1175;p36"/>
          <p:cNvSpPr/>
          <p:nvPr/>
        </p:nvSpPr>
        <p:spPr>
          <a:xfrm>
            <a:off x="10292077" y="2418799"/>
            <a:ext cx="465380" cy="365225"/>
          </a:xfrm>
          <a:custGeom>
            <a:rect b="b" l="l" r="r" t="t"/>
            <a:pathLst>
              <a:path extrusionOk="0" h="167110" w="212936">
                <a:moveTo>
                  <a:pt x="135829" y="0"/>
                </a:moveTo>
                <a:lnTo>
                  <a:pt x="212936" y="0"/>
                </a:lnTo>
                <a:lnTo>
                  <a:pt x="212936" y="55429"/>
                </a:lnTo>
                <a:cubicBezTo>
                  <a:pt x="212936" y="77747"/>
                  <a:pt x="210970" y="95308"/>
                  <a:pt x="207037" y="108114"/>
                </a:cubicBezTo>
                <a:cubicBezTo>
                  <a:pt x="203103" y="120919"/>
                  <a:pt x="195786" y="132490"/>
                  <a:pt x="185084" y="142826"/>
                </a:cubicBezTo>
                <a:cubicBezTo>
                  <a:pt x="174383" y="153162"/>
                  <a:pt x="160891" y="161256"/>
                  <a:pt x="144610" y="167110"/>
                </a:cubicBezTo>
                <a:lnTo>
                  <a:pt x="129518" y="135005"/>
                </a:lnTo>
                <a:cubicBezTo>
                  <a:pt x="144885" y="129883"/>
                  <a:pt x="155906" y="122749"/>
                  <a:pt x="162584" y="113602"/>
                </a:cubicBezTo>
                <a:cubicBezTo>
                  <a:pt x="169261" y="104455"/>
                  <a:pt x="172691" y="92290"/>
                  <a:pt x="172874" y="77106"/>
                </a:cubicBezTo>
                <a:lnTo>
                  <a:pt x="135829" y="77106"/>
                </a:lnTo>
                <a:close/>
                <a:moveTo>
                  <a:pt x="6312" y="0"/>
                </a:moveTo>
                <a:lnTo>
                  <a:pt x="83419" y="0"/>
                </a:lnTo>
                <a:lnTo>
                  <a:pt x="83419" y="55429"/>
                </a:lnTo>
                <a:cubicBezTo>
                  <a:pt x="83419" y="77747"/>
                  <a:pt x="81498" y="95308"/>
                  <a:pt x="77656" y="108114"/>
                </a:cubicBezTo>
                <a:cubicBezTo>
                  <a:pt x="73815" y="120919"/>
                  <a:pt x="66543" y="132490"/>
                  <a:pt x="55841" y="142826"/>
                </a:cubicBezTo>
                <a:cubicBezTo>
                  <a:pt x="45140" y="153162"/>
                  <a:pt x="31557" y="161256"/>
                  <a:pt x="15093" y="167110"/>
                </a:cubicBezTo>
                <a:lnTo>
                  <a:pt x="0" y="135005"/>
                </a:lnTo>
                <a:cubicBezTo>
                  <a:pt x="15550" y="129883"/>
                  <a:pt x="26617" y="122749"/>
                  <a:pt x="33203" y="113602"/>
                </a:cubicBezTo>
                <a:cubicBezTo>
                  <a:pt x="39789" y="104455"/>
                  <a:pt x="43264" y="92290"/>
                  <a:pt x="43630" y="77106"/>
                </a:cubicBezTo>
                <a:lnTo>
                  <a:pt x="6312" y="77106"/>
                </a:lnTo>
                <a:close/>
              </a:path>
            </a:pathLst>
          </a:custGeom>
          <a:solidFill>
            <a:srgbClr val="E3A26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6" name="Google Shape;1176;p36"/>
          <p:cNvSpPr/>
          <p:nvPr/>
        </p:nvSpPr>
        <p:spPr>
          <a:xfrm>
            <a:off x="0" y="0"/>
            <a:ext cx="3190875" cy="3162301"/>
          </a:xfrm>
          <a:prstGeom prst="rect">
            <a:avLst/>
          </a:prstGeom>
          <a:solidFill>
            <a:srgbClr val="5A494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7" name="Google Shape;1177;p36"/>
          <p:cNvSpPr txBox="1"/>
          <p:nvPr/>
        </p:nvSpPr>
        <p:spPr>
          <a:xfrm>
            <a:off x="414493" y="4752653"/>
            <a:ext cx="3433328" cy="7694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AWESOME</a:t>
            </a:r>
            <a:endParaRPr/>
          </a:p>
        </p:txBody>
      </p:sp>
      <p:sp>
        <p:nvSpPr>
          <p:cNvPr id="1178" name="Google Shape;1178;p36"/>
          <p:cNvSpPr txBox="1"/>
          <p:nvPr/>
        </p:nvSpPr>
        <p:spPr>
          <a:xfrm>
            <a:off x="1461814" y="5471024"/>
            <a:ext cx="3433328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PRESENTATION</a:t>
            </a:r>
            <a:endParaRPr b="1"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9" name="Google Shape;1179;p36"/>
          <p:cNvSpPr txBox="1"/>
          <p:nvPr/>
        </p:nvSpPr>
        <p:spPr>
          <a:xfrm>
            <a:off x="1062038" y="6090926"/>
            <a:ext cx="3833104" cy="369332"/>
          </a:xfrm>
          <a:prstGeom prst="rect">
            <a:avLst/>
          </a:prstGeom>
          <a:solidFill>
            <a:srgbClr val="E3A260"/>
          </a:solidFill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LOREM IPSUM DOLOR SIT AMET, 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0" name="Google Shape;1180;p36"/>
          <p:cNvSpPr txBox="1"/>
          <p:nvPr/>
        </p:nvSpPr>
        <p:spPr>
          <a:xfrm>
            <a:off x="5418613" y="1160618"/>
            <a:ext cx="5106154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595757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Get a modern PowerPoint  Presentation that is beautifully designed. </a:t>
            </a:r>
            <a:endParaRPr sz="2000">
              <a:solidFill>
                <a:srgbClr val="59575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1" name="Google Shape;1181;p36"/>
          <p:cNvSpPr/>
          <p:nvPr/>
        </p:nvSpPr>
        <p:spPr>
          <a:xfrm rot="10800000">
            <a:off x="4776353" y="906503"/>
            <a:ext cx="465380" cy="365225"/>
          </a:xfrm>
          <a:custGeom>
            <a:rect b="b" l="l" r="r" t="t"/>
            <a:pathLst>
              <a:path extrusionOk="0" h="167110" w="212936">
                <a:moveTo>
                  <a:pt x="135829" y="0"/>
                </a:moveTo>
                <a:lnTo>
                  <a:pt x="212936" y="0"/>
                </a:lnTo>
                <a:lnTo>
                  <a:pt x="212936" y="55429"/>
                </a:lnTo>
                <a:cubicBezTo>
                  <a:pt x="212936" y="77747"/>
                  <a:pt x="210970" y="95308"/>
                  <a:pt x="207037" y="108114"/>
                </a:cubicBezTo>
                <a:cubicBezTo>
                  <a:pt x="203103" y="120919"/>
                  <a:pt x="195786" y="132490"/>
                  <a:pt x="185084" y="142826"/>
                </a:cubicBezTo>
                <a:cubicBezTo>
                  <a:pt x="174383" y="153162"/>
                  <a:pt x="160891" y="161256"/>
                  <a:pt x="144610" y="167110"/>
                </a:cubicBezTo>
                <a:lnTo>
                  <a:pt x="129518" y="135005"/>
                </a:lnTo>
                <a:cubicBezTo>
                  <a:pt x="144885" y="129883"/>
                  <a:pt x="155906" y="122749"/>
                  <a:pt x="162584" y="113602"/>
                </a:cubicBezTo>
                <a:cubicBezTo>
                  <a:pt x="169261" y="104455"/>
                  <a:pt x="172691" y="92290"/>
                  <a:pt x="172874" y="77106"/>
                </a:cubicBezTo>
                <a:lnTo>
                  <a:pt x="135829" y="77106"/>
                </a:lnTo>
                <a:close/>
                <a:moveTo>
                  <a:pt x="6312" y="0"/>
                </a:moveTo>
                <a:lnTo>
                  <a:pt x="83419" y="0"/>
                </a:lnTo>
                <a:lnTo>
                  <a:pt x="83419" y="55429"/>
                </a:lnTo>
                <a:cubicBezTo>
                  <a:pt x="83419" y="77747"/>
                  <a:pt x="81498" y="95308"/>
                  <a:pt x="77656" y="108114"/>
                </a:cubicBezTo>
                <a:cubicBezTo>
                  <a:pt x="73815" y="120919"/>
                  <a:pt x="66543" y="132490"/>
                  <a:pt x="55841" y="142826"/>
                </a:cubicBezTo>
                <a:cubicBezTo>
                  <a:pt x="45140" y="153162"/>
                  <a:pt x="31557" y="161256"/>
                  <a:pt x="15093" y="167110"/>
                </a:cubicBezTo>
                <a:lnTo>
                  <a:pt x="0" y="135005"/>
                </a:lnTo>
                <a:cubicBezTo>
                  <a:pt x="15550" y="129883"/>
                  <a:pt x="26617" y="122749"/>
                  <a:pt x="33203" y="113602"/>
                </a:cubicBezTo>
                <a:cubicBezTo>
                  <a:pt x="39789" y="104455"/>
                  <a:pt x="43264" y="92290"/>
                  <a:pt x="43630" y="77106"/>
                </a:cubicBezTo>
                <a:lnTo>
                  <a:pt x="6312" y="77106"/>
                </a:lnTo>
                <a:close/>
              </a:path>
            </a:pathLst>
          </a:custGeom>
          <a:solidFill>
            <a:srgbClr val="E3A26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2" name="Google Shape;1182;p36"/>
          <p:cNvSpPr txBox="1"/>
          <p:nvPr/>
        </p:nvSpPr>
        <p:spPr>
          <a:xfrm>
            <a:off x="1547597" y="46910"/>
            <a:ext cx="1399589" cy="30469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ALLPPT Layout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Clean Text Slide 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for your Presentation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ALLPPT Layout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Clean Text Slide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for your Presentation 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6" name="Shape 1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" name="Google Shape;1187;p37"/>
          <p:cNvSpPr txBox="1"/>
          <p:nvPr>
            <p:ph idx="1" type="body"/>
          </p:nvPr>
        </p:nvSpPr>
        <p:spPr>
          <a:xfrm>
            <a:off x="583535" y="400502"/>
            <a:ext cx="11572875" cy="839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3A260"/>
              </a:buClr>
              <a:buSzPts val="3600"/>
              <a:buFont typeface="Arial"/>
              <a:buNone/>
            </a:pPr>
            <a:r>
              <a:rPr lang="en-US" sz="3600">
                <a:solidFill>
                  <a:srgbClr val="E3A260"/>
                </a:solidFill>
                <a:latin typeface="Arial"/>
                <a:ea typeface="Arial"/>
                <a:cs typeface="Arial"/>
                <a:sym typeface="Arial"/>
              </a:rPr>
              <a:t>Infographic Style</a:t>
            </a:r>
            <a:endParaRPr/>
          </a:p>
        </p:txBody>
      </p:sp>
      <p:graphicFrame>
        <p:nvGraphicFramePr>
          <p:cNvPr id="1188" name="Google Shape;1188;p37"/>
          <p:cNvGraphicFramePr/>
          <p:nvPr/>
        </p:nvGraphicFramePr>
        <p:xfrm>
          <a:off x="1017575" y="1817089"/>
          <a:ext cx="10357338" cy="3168352"/>
        </p:xfrm>
        <a:graphic>
          <a:graphicData uri="http://schemas.openxmlformats.org/drawingml/2006/chart">
            <c:chart r:id="rId3"/>
          </a:graphicData>
        </a:graphic>
      </p:graphicFrame>
      <p:grpSp>
        <p:nvGrpSpPr>
          <p:cNvPr id="1189" name="Google Shape;1189;p37"/>
          <p:cNvGrpSpPr/>
          <p:nvPr/>
        </p:nvGrpSpPr>
        <p:grpSpPr>
          <a:xfrm>
            <a:off x="1317944" y="5111873"/>
            <a:ext cx="2448000" cy="783605"/>
            <a:chOff x="1115616" y="5229200"/>
            <a:chExt cx="2664296" cy="783605"/>
          </a:xfrm>
        </p:grpSpPr>
        <p:sp>
          <p:nvSpPr>
            <p:cNvPr id="1190" name="Google Shape;1190;p37"/>
            <p:cNvSpPr txBox="1"/>
            <p:nvPr/>
          </p:nvSpPr>
          <p:spPr>
            <a:xfrm>
              <a:off x="1115616" y="5229200"/>
              <a:ext cx="798993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rgbClr val="595757"/>
                  </a:solidFill>
                  <a:latin typeface="Arial"/>
                  <a:ea typeface="Arial"/>
                  <a:cs typeface="Arial"/>
                  <a:sym typeface="Arial"/>
                </a:rPr>
                <a:t>67</a:t>
              </a:r>
              <a:r>
                <a:rPr b="1" lang="en-US" sz="1400">
                  <a:solidFill>
                    <a:srgbClr val="595757"/>
                  </a:solidFill>
                  <a:latin typeface="Arial"/>
                  <a:ea typeface="Arial"/>
                  <a:cs typeface="Arial"/>
                  <a:sym typeface="Arial"/>
                </a:rPr>
                <a:t>%</a:t>
              </a:r>
              <a:endParaRPr/>
            </a:p>
          </p:txBody>
        </p:sp>
        <p:sp>
          <p:nvSpPr>
            <p:cNvPr id="1191" name="Google Shape;1191;p37"/>
            <p:cNvSpPr txBox="1"/>
            <p:nvPr/>
          </p:nvSpPr>
          <p:spPr>
            <a:xfrm>
              <a:off x="1701047" y="5315275"/>
              <a:ext cx="2078865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 A </a:t>
              </a:r>
              <a:endParaRPr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2" name="Google Shape;1192;p37"/>
            <p:cNvSpPr txBox="1"/>
            <p:nvPr/>
          </p:nvSpPr>
          <p:spPr>
            <a:xfrm>
              <a:off x="1115616" y="5551140"/>
              <a:ext cx="2664296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93" name="Google Shape;1193;p37"/>
          <p:cNvGrpSpPr/>
          <p:nvPr/>
        </p:nvGrpSpPr>
        <p:grpSpPr>
          <a:xfrm>
            <a:off x="4988822" y="5111873"/>
            <a:ext cx="2448272" cy="783605"/>
            <a:chOff x="1115616" y="5229200"/>
            <a:chExt cx="2448272" cy="783605"/>
          </a:xfrm>
        </p:grpSpPr>
        <p:sp>
          <p:nvSpPr>
            <p:cNvPr id="1194" name="Google Shape;1194;p37"/>
            <p:cNvSpPr txBox="1"/>
            <p:nvPr/>
          </p:nvSpPr>
          <p:spPr>
            <a:xfrm>
              <a:off x="1115616" y="5229200"/>
              <a:ext cx="798993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rgbClr val="AEABAB"/>
                  </a:solidFill>
                  <a:latin typeface="Arial"/>
                  <a:ea typeface="Arial"/>
                  <a:cs typeface="Arial"/>
                  <a:sym typeface="Arial"/>
                </a:rPr>
                <a:t>67</a:t>
              </a:r>
              <a:r>
                <a:rPr b="1" lang="en-US" sz="1400">
                  <a:solidFill>
                    <a:srgbClr val="AEABAB"/>
                  </a:solidFill>
                  <a:latin typeface="Arial"/>
                  <a:ea typeface="Arial"/>
                  <a:cs typeface="Arial"/>
                  <a:sym typeface="Arial"/>
                </a:rPr>
                <a:t>%</a:t>
              </a:r>
              <a:endParaRPr/>
            </a:p>
          </p:txBody>
        </p:sp>
        <p:sp>
          <p:nvSpPr>
            <p:cNvPr id="1195" name="Google Shape;1195;p37"/>
            <p:cNvSpPr txBox="1"/>
            <p:nvPr/>
          </p:nvSpPr>
          <p:spPr>
            <a:xfrm>
              <a:off x="1653580" y="5315275"/>
              <a:ext cx="1910308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 A </a:t>
              </a:r>
              <a:endParaRPr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p37"/>
            <p:cNvSpPr txBox="1"/>
            <p:nvPr/>
          </p:nvSpPr>
          <p:spPr>
            <a:xfrm>
              <a:off x="1115616" y="5551140"/>
              <a:ext cx="2448272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97" name="Google Shape;1197;p37"/>
          <p:cNvGrpSpPr/>
          <p:nvPr/>
        </p:nvGrpSpPr>
        <p:grpSpPr>
          <a:xfrm>
            <a:off x="8659973" y="5111873"/>
            <a:ext cx="2448272" cy="783605"/>
            <a:chOff x="1115616" y="5229200"/>
            <a:chExt cx="2448272" cy="783605"/>
          </a:xfrm>
        </p:grpSpPr>
        <p:sp>
          <p:nvSpPr>
            <p:cNvPr id="1198" name="Google Shape;1198;p37"/>
            <p:cNvSpPr txBox="1"/>
            <p:nvPr/>
          </p:nvSpPr>
          <p:spPr>
            <a:xfrm>
              <a:off x="1115616" y="5229200"/>
              <a:ext cx="798993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rgbClr val="E3A260"/>
                  </a:solidFill>
                  <a:latin typeface="Arial"/>
                  <a:ea typeface="Arial"/>
                  <a:cs typeface="Arial"/>
                  <a:sym typeface="Arial"/>
                </a:rPr>
                <a:t>67</a:t>
              </a:r>
              <a:r>
                <a:rPr b="1" lang="en-US" sz="1400">
                  <a:solidFill>
                    <a:srgbClr val="E3A260"/>
                  </a:solidFill>
                  <a:latin typeface="Arial"/>
                  <a:ea typeface="Arial"/>
                  <a:cs typeface="Arial"/>
                  <a:sym typeface="Arial"/>
                </a:rPr>
                <a:t>%</a:t>
              </a:r>
              <a:endParaRPr/>
            </a:p>
          </p:txBody>
        </p:sp>
        <p:sp>
          <p:nvSpPr>
            <p:cNvPr id="1199" name="Google Shape;1199;p37"/>
            <p:cNvSpPr txBox="1"/>
            <p:nvPr/>
          </p:nvSpPr>
          <p:spPr>
            <a:xfrm>
              <a:off x="1653580" y="5315275"/>
              <a:ext cx="1910308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 A </a:t>
              </a:r>
              <a:endParaRPr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0" name="Google Shape;1200;p37"/>
            <p:cNvSpPr txBox="1"/>
            <p:nvPr/>
          </p:nvSpPr>
          <p:spPr>
            <a:xfrm>
              <a:off x="1115616" y="5551140"/>
              <a:ext cx="2448272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01" name="Google Shape;1201;p37"/>
          <p:cNvGrpSpPr/>
          <p:nvPr/>
        </p:nvGrpSpPr>
        <p:grpSpPr>
          <a:xfrm>
            <a:off x="5622380" y="1572843"/>
            <a:ext cx="4834061" cy="246221"/>
            <a:chOff x="3635896" y="1526595"/>
            <a:chExt cx="4834061" cy="246221"/>
          </a:xfrm>
        </p:grpSpPr>
        <p:grpSp>
          <p:nvGrpSpPr>
            <p:cNvPr id="1202" name="Google Shape;1202;p37"/>
            <p:cNvGrpSpPr/>
            <p:nvPr/>
          </p:nvGrpSpPr>
          <p:grpSpPr>
            <a:xfrm>
              <a:off x="3635896" y="1526595"/>
              <a:ext cx="1457815" cy="246221"/>
              <a:chOff x="5119489" y="2112184"/>
              <a:chExt cx="1457815" cy="246221"/>
            </a:xfrm>
          </p:grpSpPr>
          <p:sp>
            <p:nvSpPr>
              <p:cNvPr id="1203" name="Google Shape;1203;p37"/>
              <p:cNvSpPr/>
              <p:nvPr/>
            </p:nvSpPr>
            <p:spPr>
              <a:xfrm>
                <a:off x="5119489" y="2167215"/>
                <a:ext cx="152039" cy="143201"/>
              </a:xfrm>
              <a:prstGeom prst="rect">
                <a:avLst/>
              </a:prstGeom>
              <a:solidFill>
                <a:srgbClr val="59575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rgbClr val="595757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4" name="Google Shape;1204;p37"/>
              <p:cNvSpPr txBox="1"/>
              <p:nvPr/>
            </p:nvSpPr>
            <p:spPr>
              <a:xfrm>
                <a:off x="5267955" y="2112184"/>
                <a:ext cx="1309349" cy="2462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000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Contents _ Type </a:t>
                </a:r>
                <a:endParaRPr sz="10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05" name="Google Shape;1205;p37"/>
            <p:cNvGrpSpPr/>
            <p:nvPr/>
          </p:nvGrpSpPr>
          <p:grpSpPr>
            <a:xfrm>
              <a:off x="5324019" y="1526595"/>
              <a:ext cx="1457815" cy="246221"/>
              <a:chOff x="5119489" y="2112184"/>
              <a:chExt cx="1457815" cy="246221"/>
            </a:xfrm>
          </p:grpSpPr>
          <p:sp>
            <p:nvSpPr>
              <p:cNvPr id="1206" name="Google Shape;1206;p37"/>
              <p:cNvSpPr/>
              <p:nvPr/>
            </p:nvSpPr>
            <p:spPr>
              <a:xfrm>
                <a:off x="5119489" y="2167215"/>
                <a:ext cx="152039" cy="143201"/>
              </a:xfrm>
              <a:prstGeom prst="rect">
                <a:avLst/>
              </a:prstGeom>
              <a:solidFill>
                <a:srgbClr val="D9D9D9"/>
              </a:solidFill>
              <a:ln cap="flat" cmpd="sng" w="12700">
                <a:solidFill>
                  <a:srgbClr val="D9D9D9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7" name="Google Shape;1207;p37"/>
              <p:cNvSpPr txBox="1"/>
              <p:nvPr/>
            </p:nvSpPr>
            <p:spPr>
              <a:xfrm>
                <a:off x="5267955" y="2112184"/>
                <a:ext cx="1309349" cy="2462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000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Contents _ Type </a:t>
                </a:r>
                <a:endParaRPr sz="10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08" name="Google Shape;1208;p37"/>
            <p:cNvGrpSpPr/>
            <p:nvPr/>
          </p:nvGrpSpPr>
          <p:grpSpPr>
            <a:xfrm>
              <a:off x="7012142" y="1526595"/>
              <a:ext cx="1457815" cy="246221"/>
              <a:chOff x="5119489" y="2112184"/>
              <a:chExt cx="1457815" cy="246221"/>
            </a:xfrm>
          </p:grpSpPr>
          <p:sp>
            <p:nvSpPr>
              <p:cNvPr id="1209" name="Google Shape;1209;p37"/>
              <p:cNvSpPr/>
              <p:nvPr/>
            </p:nvSpPr>
            <p:spPr>
              <a:xfrm>
                <a:off x="5119489" y="2167215"/>
                <a:ext cx="152039" cy="143201"/>
              </a:xfrm>
              <a:prstGeom prst="rect">
                <a:avLst/>
              </a:prstGeom>
              <a:solidFill>
                <a:srgbClr val="E3A26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0" name="Google Shape;1210;p37"/>
              <p:cNvSpPr txBox="1"/>
              <p:nvPr/>
            </p:nvSpPr>
            <p:spPr>
              <a:xfrm>
                <a:off x="5267955" y="2112184"/>
                <a:ext cx="1309349" cy="2462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000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Contents _ Type </a:t>
                </a:r>
                <a:endParaRPr sz="10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211" name="Google Shape;1211;p37"/>
          <p:cNvSpPr/>
          <p:nvPr/>
        </p:nvSpPr>
        <p:spPr>
          <a:xfrm rot="5400000">
            <a:off x="5935271" y="601271"/>
            <a:ext cx="321458" cy="12192000"/>
          </a:xfrm>
          <a:prstGeom prst="rect">
            <a:avLst/>
          </a:prstGeom>
          <a:solidFill>
            <a:srgbClr val="5A494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5" name="Shape 1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6" name="Google Shape;1216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4224" y="377038"/>
            <a:ext cx="11624800" cy="6197359"/>
          </a:xfrm>
          <a:prstGeom prst="rect">
            <a:avLst/>
          </a:prstGeom>
          <a:noFill/>
          <a:ln>
            <a:noFill/>
          </a:ln>
        </p:spPr>
      </p:pic>
      <p:sp>
        <p:nvSpPr>
          <p:cNvPr id="1217" name="Google Shape;1217;p38"/>
          <p:cNvSpPr/>
          <p:nvPr/>
        </p:nvSpPr>
        <p:spPr>
          <a:xfrm>
            <a:off x="247650" y="276962"/>
            <a:ext cx="7839075" cy="6304076"/>
          </a:xfrm>
          <a:prstGeom prst="rect">
            <a:avLst/>
          </a:prstGeom>
          <a:solidFill>
            <a:srgbClr val="5A494F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8" name="Google Shape;1218;p38"/>
          <p:cNvSpPr txBox="1"/>
          <p:nvPr/>
        </p:nvSpPr>
        <p:spPr>
          <a:xfrm>
            <a:off x="8677275" y="5209438"/>
            <a:ext cx="3152776" cy="1371600"/>
          </a:xfrm>
          <a:prstGeom prst="rect">
            <a:avLst/>
          </a:prstGeom>
          <a:solidFill>
            <a:srgbClr val="5A494F">
              <a:alpha val="4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000"/>
              <a:buFont typeface="Arial"/>
              <a:buNone/>
            </a:pPr>
            <a:r>
              <a:rPr b="1" lang="en-US" sz="40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Column</a:t>
            </a:r>
            <a:r>
              <a:rPr b="1" lang="en-US"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0" marR="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b="1" lang="en-US"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Infographic</a:t>
            </a:r>
            <a:endParaRPr/>
          </a:p>
        </p:txBody>
      </p:sp>
      <p:sp>
        <p:nvSpPr>
          <p:cNvPr id="1219" name="Google Shape;1219;p38"/>
          <p:cNvSpPr txBox="1"/>
          <p:nvPr/>
        </p:nvSpPr>
        <p:spPr>
          <a:xfrm>
            <a:off x="2590801" y="623859"/>
            <a:ext cx="531495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Modern PowerPoint  Presentation</a:t>
            </a:r>
            <a:endParaRPr b="1" sz="2000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0" name="Google Shape;1220;p38"/>
          <p:cNvSpPr txBox="1"/>
          <p:nvPr/>
        </p:nvSpPr>
        <p:spPr>
          <a:xfrm>
            <a:off x="2590801" y="1027531"/>
            <a:ext cx="5314950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I hope and I believe that this Template will your Time, Money and Reputation. </a:t>
            </a:r>
            <a:endParaRPr/>
          </a:p>
        </p:txBody>
      </p:sp>
      <p:sp>
        <p:nvSpPr>
          <p:cNvPr id="1221" name="Google Shape;1221;p38"/>
          <p:cNvSpPr txBox="1"/>
          <p:nvPr/>
        </p:nvSpPr>
        <p:spPr>
          <a:xfrm>
            <a:off x="700692" y="2681992"/>
            <a:ext cx="7205059" cy="36009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I hope and I believe that this Template will your Time, Money and Reputation. </a:t>
            </a:r>
            <a:endParaRPr/>
          </a:p>
        </p:txBody>
      </p:sp>
      <p:grpSp>
        <p:nvGrpSpPr>
          <p:cNvPr id="1222" name="Google Shape;1222;p38"/>
          <p:cNvGrpSpPr/>
          <p:nvPr/>
        </p:nvGrpSpPr>
        <p:grpSpPr>
          <a:xfrm>
            <a:off x="706439" y="1227014"/>
            <a:ext cx="1703388" cy="1050925"/>
            <a:chOff x="2206625" y="-2816225"/>
            <a:chExt cx="1703388" cy="1050925"/>
          </a:xfrm>
        </p:grpSpPr>
        <p:sp>
          <p:nvSpPr>
            <p:cNvPr id="1223" name="Google Shape;1223;p38"/>
            <p:cNvSpPr/>
            <p:nvPr/>
          </p:nvSpPr>
          <p:spPr>
            <a:xfrm>
              <a:off x="2860675" y="-2387600"/>
              <a:ext cx="1049338" cy="617538"/>
            </a:xfrm>
            <a:custGeom>
              <a:rect b="b" l="l" r="r" t="t"/>
              <a:pathLst>
                <a:path extrusionOk="0" h="401" w="683">
                  <a:moveTo>
                    <a:pt x="31" y="392"/>
                  </a:moveTo>
                  <a:cubicBezTo>
                    <a:pt x="41" y="371"/>
                    <a:pt x="35" y="352"/>
                    <a:pt x="24" y="334"/>
                  </a:cubicBezTo>
                  <a:cubicBezTo>
                    <a:pt x="22" y="330"/>
                    <a:pt x="20" y="326"/>
                    <a:pt x="17" y="323"/>
                  </a:cubicBezTo>
                  <a:cubicBezTo>
                    <a:pt x="0" y="302"/>
                    <a:pt x="0" y="279"/>
                    <a:pt x="9" y="255"/>
                  </a:cubicBezTo>
                  <a:cubicBezTo>
                    <a:pt x="12" y="249"/>
                    <a:pt x="15" y="243"/>
                    <a:pt x="18" y="236"/>
                  </a:cubicBezTo>
                  <a:cubicBezTo>
                    <a:pt x="20" y="228"/>
                    <a:pt x="25" y="225"/>
                    <a:pt x="33" y="223"/>
                  </a:cubicBezTo>
                  <a:cubicBezTo>
                    <a:pt x="42" y="222"/>
                    <a:pt x="51" y="220"/>
                    <a:pt x="56" y="210"/>
                  </a:cubicBezTo>
                  <a:cubicBezTo>
                    <a:pt x="57" y="207"/>
                    <a:pt x="65" y="206"/>
                    <a:pt x="69" y="207"/>
                  </a:cubicBezTo>
                  <a:cubicBezTo>
                    <a:pt x="79" y="210"/>
                    <a:pt x="88" y="214"/>
                    <a:pt x="97" y="217"/>
                  </a:cubicBezTo>
                  <a:cubicBezTo>
                    <a:pt x="97" y="217"/>
                    <a:pt x="98" y="217"/>
                    <a:pt x="98" y="216"/>
                  </a:cubicBezTo>
                  <a:cubicBezTo>
                    <a:pt x="104" y="201"/>
                    <a:pt x="117" y="192"/>
                    <a:pt x="131" y="183"/>
                  </a:cubicBezTo>
                  <a:cubicBezTo>
                    <a:pt x="137" y="179"/>
                    <a:pt x="142" y="174"/>
                    <a:pt x="145" y="167"/>
                  </a:cubicBezTo>
                  <a:cubicBezTo>
                    <a:pt x="153" y="144"/>
                    <a:pt x="162" y="121"/>
                    <a:pt x="171" y="99"/>
                  </a:cubicBezTo>
                  <a:cubicBezTo>
                    <a:pt x="175" y="87"/>
                    <a:pt x="183" y="79"/>
                    <a:pt x="194" y="74"/>
                  </a:cubicBezTo>
                  <a:cubicBezTo>
                    <a:pt x="248" y="47"/>
                    <a:pt x="303" y="26"/>
                    <a:pt x="361" y="14"/>
                  </a:cubicBezTo>
                  <a:cubicBezTo>
                    <a:pt x="383" y="9"/>
                    <a:pt x="406" y="6"/>
                    <a:pt x="428" y="3"/>
                  </a:cubicBezTo>
                  <a:cubicBezTo>
                    <a:pt x="449" y="0"/>
                    <a:pt x="467" y="8"/>
                    <a:pt x="480" y="25"/>
                  </a:cubicBezTo>
                  <a:cubicBezTo>
                    <a:pt x="488" y="35"/>
                    <a:pt x="497" y="46"/>
                    <a:pt x="505" y="57"/>
                  </a:cubicBezTo>
                  <a:cubicBezTo>
                    <a:pt x="514" y="69"/>
                    <a:pt x="525" y="74"/>
                    <a:pt x="541" y="73"/>
                  </a:cubicBezTo>
                  <a:cubicBezTo>
                    <a:pt x="562" y="71"/>
                    <a:pt x="584" y="70"/>
                    <a:pt x="606" y="70"/>
                  </a:cubicBezTo>
                  <a:cubicBezTo>
                    <a:pt x="626" y="69"/>
                    <a:pt x="632" y="74"/>
                    <a:pt x="638" y="92"/>
                  </a:cubicBezTo>
                  <a:cubicBezTo>
                    <a:pt x="644" y="110"/>
                    <a:pt x="649" y="128"/>
                    <a:pt x="655" y="145"/>
                  </a:cubicBezTo>
                  <a:cubicBezTo>
                    <a:pt x="656" y="145"/>
                    <a:pt x="658" y="145"/>
                    <a:pt x="659" y="145"/>
                  </a:cubicBezTo>
                  <a:cubicBezTo>
                    <a:pt x="667" y="144"/>
                    <a:pt x="672" y="147"/>
                    <a:pt x="674" y="155"/>
                  </a:cubicBezTo>
                  <a:cubicBezTo>
                    <a:pt x="677" y="167"/>
                    <a:pt x="679" y="179"/>
                    <a:pt x="681" y="191"/>
                  </a:cubicBezTo>
                  <a:cubicBezTo>
                    <a:pt x="683" y="201"/>
                    <a:pt x="679" y="207"/>
                    <a:pt x="669" y="211"/>
                  </a:cubicBezTo>
                  <a:cubicBezTo>
                    <a:pt x="655" y="216"/>
                    <a:pt x="641" y="220"/>
                    <a:pt x="626" y="225"/>
                  </a:cubicBezTo>
                  <a:cubicBezTo>
                    <a:pt x="624" y="217"/>
                    <a:pt x="623" y="211"/>
                    <a:pt x="621" y="205"/>
                  </a:cubicBezTo>
                  <a:cubicBezTo>
                    <a:pt x="619" y="216"/>
                    <a:pt x="618" y="227"/>
                    <a:pt x="614" y="238"/>
                  </a:cubicBezTo>
                  <a:cubicBezTo>
                    <a:pt x="605" y="265"/>
                    <a:pt x="584" y="280"/>
                    <a:pt x="556" y="285"/>
                  </a:cubicBezTo>
                  <a:cubicBezTo>
                    <a:pt x="540" y="288"/>
                    <a:pt x="526" y="282"/>
                    <a:pt x="513" y="271"/>
                  </a:cubicBezTo>
                  <a:cubicBezTo>
                    <a:pt x="488" y="249"/>
                    <a:pt x="481" y="218"/>
                    <a:pt x="494" y="186"/>
                  </a:cubicBezTo>
                  <a:cubicBezTo>
                    <a:pt x="496" y="182"/>
                    <a:pt x="498" y="178"/>
                    <a:pt x="499" y="174"/>
                  </a:cubicBezTo>
                  <a:cubicBezTo>
                    <a:pt x="487" y="180"/>
                    <a:pt x="478" y="199"/>
                    <a:pt x="478" y="216"/>
                  </a:cubicBezTo>
                  <a:cubicBezTo>
                    <a:pt x="478" y="233"/>
                    <a:pt x="484" y="248"/>
                    <a:pt x="491" y="264"/>
                  </a:cubicBezTo>
                  <a:cubicBezTo>
                    <a:pt x="403" y="290"/>
                    <a:pt x="315" y="316"/>
                    <a:pt x="227" y="342"/>
                  </a:cubicBezTo>
                  <a:cubicBezTo>
                    <a:pt x="223" y="328"/>
                    <a:pt x="219" y="314"/>
                    <a:pt x="215" y="301"/>
                  </a:cubicBezTo>
                  <a:cubicBezTo>
                    <a:pt x="214" y="301"/>
                    <a:pt x="213" y="301"/>
                    <a:pt x="212" y="301"/>
                  </a:cubicBezTo>
                  <a:cubicBezTo>
                    <a:pt x="213" y="304"/>
                    <a:pt x="213" y="307"/>
                    <a:pt x="213" y="309"/>
                  </a:cubicBezTo>
                  <a:cubicBezTo>
                    <a:pt x="221" y="344"/>
                    <a:pt x="209" y="373"/>
                    <a:pt x="181" y="394"/>
                  </a:cubicBezTo>
                  <a:cubicBezTo>
                    <a:pt x="179" y="396"/>
                    <a:pt x="177" y="397"/>
                    <a:pt x="175" y="397"/>
                  </a:cubicBezTo>
                  <a:cubicBezTo>
                    <a:pt x="158" y="399"/>
                    <a:pt x="141" y="400"/>
                    <a:pt x="124" y="401"/>
                  </a:cubicBezTo>
                  <a:cubicBezTo>
                    <a:pt x="124" y="398"/>
                    <a:pt x="123" y="396"/>
                    <a:pt x="123" y="395"/>
                  </a:cubicBezTo>
                  <a:cubicBezTo>
                    <a:pt x="119" y="392"/>
                    <a:pt x="115" y="390"/>
                    <a:pt x="112" y="387"/>
                  </a:cubicBezTo>
                  <a:cubicBezTo>
                    <a:pt x="91" y="368"/>
                    <a:pt x="83" y="345"/>
                    <a:pt x="86" y="318"/>
                  </a:cubicBezTo>
                  <a:cubicBezTo>
                    <a:pt x="86" y="314"/>
                    <a:pt x="87" y="311"/>
                    <a:pt x="87" y="308"/>
                  </a:cubicBezTo>
                  <a:cubicBezTo>
                    <a:pt x="87" y="307"/>
                    <a:pt x="87" y="307"/>
                    <a:pt x="86" y="307"/>
                  </a:cubicBezTo>
                  <a:cubicBezTo>
                    <a:pt x="72" y="332"/>
                    <a:pt x="78" y="356"/>
                    <a:pt x="91" y="381"/>
                  </a:cubicBezTo>
                  <a:cubicBezTo>
                    <a:pt x="72" y="387"/>
                    <a:pt x="53" y="396"/>
                    <a:pt x="31" y="392"/>
                  </a:cubicBezTo>
                  <a:close/>
                  <a:moveTo>
                    <a:pt x="289" y="66"/>
                  </a:moveTo>
                  <a:cubicBezTo>
                    <a:pt x="289" y="66"/>
                    <a:pt x="288" y="66"/>
                    <a:pt x="286" y="67"/>
                  </a:cubicBezTo>
                  <a:cubicBezTo>
                    <a:pt x="263" y="76"/>
                    <a:pt x="239" y="84"/>
                    <a:pt x="216" y="94"/>
                  </a:cubicBezTo>
                  <a:cubicBezTo>
                    <a:pt x="210" y="96"/>
                    <a:pt x="203" y="102"/>
                    <a:pt x="200" y="108"/>
                  </a:cubicBezTo>
                  <a:cubicBezTo>
                    <a:pt x="188" y="132"/>
                    <a:pt x="177" y="157"/>
                    <a:pt x="166" y="182"/>
                  </a:cubicBezTo>
                  <a:cubicBezTo>
                    <a:pt x="165" y="185"/>
                    <a:pt x="166" y="189"/>
                    <a:pt x="167" y="191"/>
                  </a:cubicBezTo>
                  <a:cubicBezTo>
                    <a:pt x="169" y="193"/>
                    <a:pt x="173" y="193"/>
                    <a:pt x="176" y="193"/>
                  </a:cubicBezTo>
                  <a:cubicBezTo>
                    <a:pt x="189" y="189"/>
                    <a:pt x="202" y="186"/>
                    <a:pt x="216" y="182"/>
                  </a:cubicBezTo>
                  <a:cubicBezTo>
                    <a:pt x="231" y="177"/>
                    <a:pt x="244" y="170"/>
                    <a:pt x="253" y="157"/>
                  </a:cubicBezTo>
                  <a:cubicBezTo>
                    <a:pt x="261" y="146"/>
                    <a:pt x="269" y="146"/>
                    <a:pt x="280" y="153"/>
                  </a:cubicBezTo>
                  <a:cubicBezTo>
                    <a:pt x="283" y="155"/>
                    <a:pt x="287" y="157"/>
                    <a:pt x="291" y="157"/>
                  </a:cubicBezTo>
                  <a:cubicBezTo>
                    <a:pt x="297" y="156"/>
                    <a:pt x="304" y="154"/>
                    <a:pt x="310" y="152"/>
                  </a:cubicBezTo>
                  <a:cubicBezTo>
                    <a:pt x="318" y="150"/>
                    <a:pt x="323" y="141"/>
                    <a:pt x="321" y="136"/>
                  </a:cubicBezTo>
                  <a:cubicBezTo>
                    <a:pt x="315" y="115"/>
                    <a:pt x="308" y="95"/>
                    <a:pt x="302" y="74"/>
                  </a:cubicBezTo>
                  <a:cubicBezTo>
                    <a:pt x="300" y="68"/>
                    <a:pt x="296" y="67"/>
                    <a:pt x="289" y="66"/>
                  </a:cubicBezTo>
                  <a:close/>
                  <a:moveTo>
                    <a:pt x="471" y="96"/>
                  </a:moveTo>
                  <a:cubicBezTo>
                    <a:pt x="470" y="95"/>
                    <a:pt x="470" y="92"/>
                    <a:pt x="468" y="90"/>
                  </a:cubicBezTo>
                  <a:cubicBezTo>
                    <a:pt x="457" y="76"/>
                    <a:pt x="447" y="61"/>
                    <a:pt x="434" y="48"/>
                  </a:cubicBezTo>
                  <a:cubicBezTo>
                    <a:pt x="425" y="38"/>
                    <a:pt x="413" y="32"/>
                    <a:pt x="398" y="37"/>
                  </a:cubicBezTo>
                  <a:cubicBezTo>
                    <a:pt x="377" y="43"/>
                    <a:pt x="355" y="47"/>
                    <a:pt x="334" y="52"/>
                  </a:cubicBezTo>
                  <a:cubicBezTo>
                    <a:pt x="325" y="54"/>
                    <a:pt x="321" y="58"/>
                    <a:pt x="323" y="65"/>
                  </a:cubicBezTo>
                  <a:cubicBezTo>
                    <a:pt x="330" y="86"/>
                    <a:pt x="336" y="108"/>
                    <a:pt x="343" y="130"/>
                  </a:cubicBezTo>
                  <a:cubicBezTo>
                    <a:pt x="345" y="138"/>
                    <a:pt x="352" y="141"/>
                    <a:pt x="360" y="139"/>
                  </a:cubicBezTo>
                  <a:cubicBezTo>
                    <a:pt x="374" y="135"/>
                    <a:pt x="387" y="131"/>
                    <a:pt x="401" y="127"/>
                  </a:cubicBezTo>
                  <a:cubicBezTo>
                    <a:pt x="421" y="121"/>
                    <a:pt x="440" y="115"/>
                    <a:pt x="460" y="109"/>
                  </a:cubicBezTo>
                  <a:cubicBezTo>
                    <a:pt x="466" y="107"/>
                    <a:pt x="471" y="104"/>
                    <a:pt x="471" y="96"/>
                  </a:cubicBezTo>
                  <a:close/>
                  <a:moveTo>
                    <a:pt x="180" y="330"/>
                  </a:moveTo>
                  <a:cubicBezTo>
                    <a:pt x="180" y="312"/>
                    <a:pt x="167" y="298"/>
                    <a:pt x="151" y="298"/>
                  </a:cubicBezTo>
                  <a:cubicBezTo>
                    <a:pt x="135" y="298"/>
                    <a:pt x="121" y="312"/>
                    <a:pt x="121" y="330"/>
                  </a:cubicBezTo>
                  <a:cubicBezTo>
                    <a:pt x="122" y="347"/>
                    <a:pt x="135" y="362"/>
                    <a:pt x="151" y="362"/>
                  </a:cubicBezTo>
                  <a:cubicBezTo>
                    <a:pt x="166" y="362"/>
                    <a:pt x="180" y="347"/>
                    <a:pt x="180" y="330"/>
                  </a:cubicBezTo>
                  <a:close/>
                  <a:moveTo>
                    <a:pt x="582" y="212"/>
                  </a:moveTo>
                  <a:cubicBezTo>
                    <a:pt x="582" y="195"/>
                    <a:pt x="569" y="182"/>
                    <a:pt x="554" y="182"/>
                  </a:cubicBezTo>
                  <a:cubicBezTo>
                    <a:pt x="538" y="182"/>
                    <a:pt x="524" y="197"/>
                    <a:pt x="524" y="214"/>
                  </a:cubicBezTo>
                  <a:cubicBezTo>
                    <a:pt x="524" y="232"/>
                    <a:pt x="537" y="245"/>
                    <a:pt x="553" y="245"/>
                  </a:cubicBezTo>
                  <a:cubicBezTo>
                    <a:pt x="569" y="245"/>
                    <a:pt x="582" y="229"/>
                    <a:pt x="582" y="21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4" name="Google Shape;1224;p38"/>
            <p:cNvSpPr/>
            <p:nvPr/>
          </p:nvSpPr>
          <p:spPr>
            <a:xfrm>
              <a:off x="2206625" y="-2336800"/>
              <a:ext cx="674688" cy="571500"/>
            </a:xfrm>
            <a:custGeom>
              <a:rect b="b" l="l" r="r" t="t"/>
              <a:pathLst>
                <a:path extrusionOk="0" h="371" w="439">
                  <a:moveTo>
                    <a:pt x="382" y="362"/>
                  </a:moveTo>
                  <a:cubicBezTo>
                    <a:pt x="386" y="362"/>
                    <a:pt x="389" y="362"/>
                    <a:pt x="392" y="363"/>
                  </a:cubicBezTo>
                  <a:cubicBezTo>
                    <a:pt x="392" y="365"/>
                    <a:pt x="392" y="367"/>
                    <a:pt x="392" y="370"/>
                  </a:cubicBezTo>
                  <a:cubicBezTo>
                    <a:pt x="360" y="370"/>
                    <a:pt x="328" y="371"/>
                    <a:pt x="295" y="367"/>
                  </a:cubicBezTo>
                  <a:cubicBezTo>
                    <a:pt x="301" y="350"/>
                    <a:pt x="307" y="335"/>
                    <a:pt x="312" y="319"/>
                  </a:cubicBezTo>
                  <a:cubicBezTo>
                    <a:pt x="302" y="318"/>
                    <a:pt x="292" y="316"/>
                    <a:pt x="282" y="315"/>
                  </a:cubicBezTo>
                  <a:cubicBezTo>
                    <a:pt x="226" y="309"/>
                    <a:pt x="170" y="302"/>
                    <a:pt x="114" y="295"/>
                  </a:cubicBezTo>
                  <a:cubicBezTo>
                    <a:pt x="113" y="295"/>
                    <a:pt x="111" y="295"/>
                    <a:pt x="109" y="295"/>
                  </a:cubicBezTo>
                  <a:cubicBezTo>
                    <a:pt x="104" y="293"/>
                    <a:pt x="102" y="296"/>
                    <a:pt x="101" y="301"/>
                  </a:cubicBezTo>
                  <a:cubicBezTo>
                    <a:pt x="100" y="307"/>
                    <a:pt x="99" y="314"/>
                    <a:pt x="98" y="320"/>
                  </a:cubicBezTo>
                  <a:cubicBezTo>
                    <a:pt x="96" y="327"/>
                    <a:pt x="91" y="332"/>
                    <a:pt x="84" y="331"/>
                  </a:cubicBezTo>
                  <a:cubicBezTo>
                    <a:pt x="63" y="329"/>
                    <a:pt x="43" y="327"/>
                    <a:pt x="23" y="325"/>
                  </a:cubicBezTo>
                  <a:cubicBezTo>
                    <a:pt x="16" y="324"/>
                    <a:pt x="16" y="318"/>
                    <a:pt x="16" y="313"/>
                  </a:cubicBezTo>
                  <a:cubicBezTo>
                    <a:pt x="17" y="298"/>
                    <a:pt x="18" y="283"/>
                    <a:pt x="18" y="268"/>
                  </a:cubicBezTo>
                  <a:cubicBezTo>
                    <a:pt x="18" y="222"/>
                    <a:pt x="23" y="176"/>
                    <a:pt x="31" y="130"/>
                  </a:cubicBezTo>
                  <a:cubicBezTo>
                    <a:pt x="32" y="125"/>
                    <a:pt x="31" y="121"/>
                    <a:pt x="25" y="120"/>
                  </a:cubicBezTo>
                  <a:cubicBezTo>
                    <a:pt x="25" y="120"/>
                    <a:pt x="24" y="120"/>
                    <a:pt x="24" y="120"/>
                  </a:cubicBezTo>
                  <a:cubicBezTo>
                    <a:pt x="3" y="112"/>
                    <a:pt x="0" y="104"/>
                    <a:pt x="11" y="84"/>
                  </a:cubicBezTo>
                  <a:cubicBezTo>
                    <a:pt x="13" y="81"/>
                    <a:pt x="18" y="79"/>
                    <a:pt x="22" y="77"/>
                  </a:cubicBezTo>
                  <a:cubicBezTo>
                    <a:pt x="24" y="76"/>
                    <a:pt x="26" y="77"/>
                    <a:pt x="29" y="77"/>
                  </a:cubicBezTo>
                  <a:cubicBezTo>
                    <a:pt x="50" y="81"/>
                    <a:pt x="58" y="75"/>
                    <a:pt x="66" y="55"/>
                  </a:cubicBezTo>
                  <a:cubicBezTo>
                    <a:pt x="71" y="41"/>
                    <a:pt x="78" y="27"/>
                    <a:pt x="85" y="12"/>
                  </a:cubicBezTo>
                  <a:cubicBezTo>
                    <a:pt x="90" y="2"/>
                    <a:pt x="99" y="0"/>
                    <a:pt x="109" y="0"/>
                  </a:cubicBezTo>
                  <a:cubicBezTo>
                    <a:pt x="129" y="1"/>
                    <a:pt x="149" y="0"/>
                    <a:pt x="169" y="1"/>
                  </a:cubicBezTo>
                  <a:cubicBezTo>
                    <a:pt x="239" y="5"/>
                    <a:pt x="308" y="16"/>
                    <a:pt x="376" y="32"/>
                  </a:cubicBezTo>
                  <a:cubicBezTo>
                    <a:pt x="390" y="35"/>
                    <a:pt x="397" y="43"/>
                    <a:pt x="399" y="57"/>
                  </a:cubicBezTo>
                  <a:cubicBezTo>
                    <a:pt x="401" y="74"/>
                    <a:pt x="403" y="91"/>
                    <a:pt x="406" y="107"/>
                  </a:cubicBezTo>
                  <a:cubicBezTo>
                    <a:pt x="409" y="119"/>
                    <a:pt x="414" y="124"/>
                    <a:pt x="426" y="125"/>
                  </a:cubicBezTo>
                  <a:cubicBezTo>
                    <a:pt x="436" y="126"/>
                    <a:pt x="439" y="129"/>
                    <a:pt x="437" y="139"/>
                  </a:cubicBezTo>
                  <a:cubicBezTo>
                    <a:pt x="436" y="150"/>
                    <a:pt x="433" y="159"/>
                    <a:pt x="427" y="168"/>
                  </a:cubicBezTo>
                  <a:cubicBezTo>
                    <a:pt x="422" y="175"/>
                    <a:pt x="420" y="183"/>
                    <a:pt x="418" y="192"/>
                  </a:cubicBezTo>
                  <a:cubicBezTo>
                    <a:pt x="414" y="206"/>
                    <a:pt x="410" y="221"/>
                    <a:pt x="399" y="233"/>
                  </a:cubicBezTo>
                  <a:cubicBezTo>
                    <a:pt x="392" y="241"/>
                    <a:pt x="393" y="251"/>
                    <a:pt x="396" y="262"/>
                  </a:cubicBezTo>
                  <a:cubicBezTo>
                    <a:pt x="399" y="273"/>
                    <a:pt x="402" y="285"/>
                    <a:pt x="404" y="297"/>
                  </a:cubicBezTo>
                  <a:cubicBezTo>
                    <a:pt x="405" y="310"/>
                    <a:pt x="401" y="322"/>
                    <a:pt x="394" y="333"/>
                  </a:cubicBezTo>
                  <a:cubicBezTo>
                    <a:pt x="389" y="342"/>
                    <a:pt x="386" y="352"/>
                    <a:pt x="382" y="362"/>
                  </a:cubicBezTo>
                  <a:close/>
                  <a:moveTo>
                    <a:pt x="376" y="151"/>
                  </a:moveTo>
                  <a:cubicBezTo>
                    <a:pt x="372" y="126"/>
                    <a:pt x="369" y="101"/>
                    <a:pt x="365" y="76"/>
                  </a:cubicBezTo>
                  <a:cubicBezTo>
                    <a:pt x="364" y="72"/>
                    <a:pt x="358" y="68"/>
                    <a:pt x="353" y="66"/>
                  </a:cubicBezTo>
                  <a:cubicBezTo>
                    <a:pt x="350" y="64"/>
                    <a:pt x="346" y="64"/>
                    <a:pt x="342" y="63"/>
                  </a:cubicBezTo>
                  <a:cubicBezTo>
                    <a:pt x="291" y="51"/>
                    <a:pt x="240" y="44"/>
                    <a:pt x="188" y="40"/>
                  </a:cubicBezTo>
                  <a:cubicBezTo>
                    <a:pt x="167" y="39"/>
                    <a:pt x="147" y="39"/>
                    <a:pt x="126" y="38"/>
                  </a:cubicBezTo>
                  <a:cubicBezTo>
                    <a:pt x="117" y="37"/>
                    <a:pt x="111" y="40"/>
                    <a:pt x="108" y="49"/>
                  </a:cubicBezTo>
                  <a:cubicBezTo>
                    <a:pt x="99" y="70"/>
                    <a:pt x="89" y="90"/>
                    <a:pt x="79" y="110"/>
                  </a:cubicBezTo>
                  <a:cubicBezTo>
                    <a:pt x="79" y="112"/>
                    <a:pt x="78" y="114"/>
                    <a:pt x="77" y="116"/>
                  </a:cubicBezTo>
                  <a:cubicBezTo>
                    <a:pt x="103" y="118"/>
                    <a:pt x="127" y="120"/>
                    <a:pt x="152" y="122"/>
                  </a:cubicBezTo>
                  <a:cubicBezTo>
                    <a:pt x="185" y="124"/>
                    <a:pt x="218" y="127"/>
                    <a:pt x="252" y="130"/>
                  </a:cubicBezTo>
                  <a:cubicBezTo>
                    <a:pt x="277" y="133"/>
                    <a:pt x="302" y="136"/>
                    <a:pt x="327" y="131"/>
                  </a:cubicBezTo>
                  <a:cubicBezTo>
                    <a:pt x="335" y="129"/>
                    <a:pt x="344" y="132"/>
                    <a:pt x="349" y="138"/>
                  </a:cubicBezTo>
                  <a:cubicBezTo>
                    <a:pt x="356" y="147"/>
                    <a:pt x="364" y="150"/>
                    <a:pt x="376" y="151"/>
                  </a:cubicBezTo>
                  <a:close/>
                  <a:moveTo>
                    <a:pt x="94" y="215"/>
                  </a:moveTo>
                  <a:cubicBezTo>
                    <a:pt x="110" y="215"/>
                    <a:pt x="123" y="201"/>
                    <a:pt x="123" y="186"/>
                  </a:cubicBezTo>
                  <a:cubicBezTo>
                    <a:pt x="123" y="171"/>
                    <a:pt x="109" y="158"/>
                    <a:pt x="94" y="158"/>
                  </a:cubicBezTo>
                  <a:cubicBezTo>
                    <a:pt x="78" y="158"/>
                    <a:pt x="65" y="171"/>
                    <a:pt x="65" y="187"/>
                  </a:cubicBezTo>
                  <a:cubicBezTo>
                    <a:pt x="65" y="203"/>
                    <a:pt x="78" y="215"/>
                    <a:pt x="94" y="215"/>
                  </a:cubicBezTo>
                  <a:close/>
                  <a:moveTo>
                    <a:pt x="372" y="217"/>
                  </a:moveTo>
                  <a:cubicBezTo>
                    <a:pt x="372" y="200"/>
                    <a:pt x="362" y="188"/>
                    <a:pt x="348" y="188"/>
                  </a:cubicBezTo>
                  <a:cubicBezTo>
                    <a:pt x="333" y="187"/>
                    <a:pt x="319" y="201"/>
                    <a:pt x="319" y="216"/>
                  </a:cubicBezTo>
                  <a:cubicBezTo>
                    <a:pt x="319" y="232"/>
                    <a:pt x="332" y="245"/>
                    <a:pt x="348" y="245"/>
                  </a:cubicBezTo>
                  <a:cubicBezTo>
                    <a:pt x="363" y="246"/>
                    <a:pt x="372" y="236"/>
                    <a:pt x="372" y="21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5" name="Google Shape;1225;p38"/>
            <p:cNvSpPr/>
            <p:nvPr/>
          </p:nvSpPr>
          <p:spPr>
            <a:xfrm>
              <a:off x="2525713" y="-2816225"/>
              <a:ext cx="811213" cy="506413"/>
            </a:xfrm>
            <a:custGeom>
              <a:rect b="b" l="l" r="r" t="t"/>
              <a:pathLst>
                <a:path extrusionOk="0" h="329" w="528">
                  <a:moveTo>
                    <a:pt x="441" y="270"/>
                  </a:moveTo>
                  <a:cubicBezTo>
                    <a:pt x="424" y="272"/>
                    <a:pt x="408" y="273"/>
                    <a:pt x="391" y="275"/>
                  </a:cubicBezTo>
                  <a:cubicBezTo>
                    <a:pt x="394" y="254"/>
                    <a:pt x="396" y="233"/>
                    <a:pt x="399" y="212"/>
                  </a:cubicBezTo>
                  <a:cubicBezTo>
                    <a:pt x="376" y="224"/>
                    <a:pt x="354" y="235"/>
                    <a:pt x="331" y="247"/>
                  </a:cubicBezTo>
                  <a:cubicBezTo>
                    <a:pt x="324" y="202"/>
                    <a:pt x="317" y="159"/>
                    <a:pt x="310" y="115"/>
                  </a:cubicBezTo>
                  <a:cubicBezTo>
                    <a:pt x="309" y="115"/>
                    <a:pt x="308" y="115"/>
                    <a:pt x="307" y="115"/>
                  </a:cubicBezTo>
                  <a:cubicBezTo>
                    <a:pt x="291" y="154"/>
                    <a:pt x="274" y="194"/>
                    <a:pt x="257" y="234"/>
                  </a:cubicBezTo>
                  <a:cubicBezTo>
                    <a:pt x="230" y="211"/>
                    <a:pt x="203" y="188"/>
                    <a:pt x="176" y="165"/>
                  </a:cubicBezTo>
                  <a:cubicBezTo>
                    <a:pt x="176" y="165"/>
                    <a:pt x="176" y="166"/>
                    <a:pt x="175" y="166"/>
                  </a:cubicBezTo>
                  <a:cubicBezTo>
                    <a:pt x="184" y="201"/>
                    <a:pt x="193" y="236"/>
                    <a:pt x="202" y="272"/>
                  </a:cubicBezTo>
                  <a:cubicBezTo>
                    <a:pt x="165" y="260"/>
                    <a:pt x="129" y="249"/>
                    <a:pt x="92" y="237"/>
                  </a:cubicBezTo>
                  <a:cubicBezTo>
                    <a:pt x="101" y="261"/>
                    <a:pt x="111" y="284"/>
                    <a:pt x="120" y="308"/>
                  </a:cubicBezTo>
                  <a:cubicBezTo>
                    <a:pt x="119" y="308"/>
                    <a:pt x="119" y="309"/>
                    <a:pt x="118" y="309"/>
                  </a:cubicBezTo>
                  <a:cubicBezTo>
                    <a:pt x="116" y="307"/>
                    <a:pt x="114" y="306"/>
                    <a:pt x="113" y="304"/>
                  </a:cubicBezTo>
                  <a:cubicBezTo>
                    <a:pt x="76" y="264"/>
                    <a:pt x="40" y="223"/>
                    <a:pt x="3" y="182"/>
                  </a:cubicBezTo>
                  <a:cubicBezTo>
                    <a:pt x="2" y="181"/>
                    <a:pt x="1" y="179"/>
                    <a:pt x="0" y="177"/>
                  </a:cubicBezTo>
                  <a:cubicBezTo>
                    <a:pt x="2" y="176"/>
                    <a:pt x="5" y="176"/>
                    <a:pt x="7" y="176"/>
                  </a:cubicBezTo>
                  <a:cubicBezTo>
                    <a:pt x="54" y="191"/>
                    <a:pt x="102" y="206"/>
                    <a:pt x="149" y="222"/>
                  </a:cubicBezTo>
                  <a:cubicBezTo>
                    <a:pt x="151" y="222"/>
                    <a:pt x="153" y="223"/>
                    <a:pt x="157" y="224"/>
                  </a:cubicBezTo>
                  <a:cubicBezTo>
                    <a:pt x="152" y="206"/>
                    <a:pt x="148" y="188"/>
                    <a:pt x="143" y="171"/>
                  </a:cubicBezTo>
                  <a:cubicBezTo>
                    <a:pt x="136" y="142"/>
                    <a:pt x="128" y="113"/>
                    <a:pt x="121" y="85"/>
                  </a:cubicBezTo>
                  <a:cubicBezTo>
                    <a:pt x="120" y="83"/>
                    <a:pt x="121" y="81"/>
                    <a:pt x="121" y="79"/>
                  </a:cubicBezTo>
                  <a:cubicBezTo>
                    <a:pt x="123" y="79"/>
                    <a:pt x="125" y="80"/>
                    <a:pt x="127" y="81"/>
                  </a:cubicBezTo>
                  <a:cubicBezTo>
                    <a:pt x="164" y="113"/>
                    <a:pt x="201" y="144"/>
                    <a:pt x="239" y="176"/>
                  </a:cubicBezTo>
                  <a:cubicBezTo>
                    <a:pt x="240" y="178"/>
                    <a:pt x="242" y="179"/>
                    <a:pt x="245" y="182"/>
                  </a:cubicBezTo>
                  <a:cubicBezTo>
                    <a:pt x="247" y="177"/>
                    <a:pt x="249" y="172"/>
                    <a:pt x="250" y="168"/>
                  </a:cubicBezTo>
                  <a:cubicBezTo>
                    <a:pt x="273" y="114"/>
                    <a:pt x="295" y="59"/>
                    <a:pt x="318" y="5"/>
                  </a:cubicBezTo>
                  <a:cubicBezTo>
                    <a:pt x="319" y="3"/>
                    <a:pt x="321" y="1"/>
                    <a:pt x="322" y="0"/>
                  </a:cubicBezTo>
                  <a:cubicBezTo>
                    <a:pt x="323" y="2"/>
                    <a:pt x="325" y="4"/>
                    <a:pt x="325" y="6"/>
                  </a:cubicBezTo>
                  <a:cubicBezTo>
                    <a:pt x="333" y="56"/>
                    <a:pt x="341" y="107"/>
                    <a:pt x="349" y="157"/>
                  </a:cubicBezTo>
                  <a:cubicBezTo>
                    <a:pt x="351" y="170"/>
                    <a:pt x="353" y="183"/>
                    <a:pt x="355" y="198"/>
                  </a:cubicBezTo>
                  <a:cubicBezTo>
                    <a:pt x="384" y="183"/>
                    <a:pt x="412" y="168"/>
                    <a:pt x="441" y="153"/>
                  </a:cubicBezTo>
                  <a:cubicBezTo>
                    <a:pt x="437" y="182"/>
                    <a:pt x="433" y="210"/>
                    <a:pt x="429" y="239"/>
                  </a:cubicBezTo>
                  <a:cubicBezTo>
                    <a:pt x="434" y="238"/>
                    <a:pt x="438" y="238"/>
                    <a:pt x="443" y="237"/>
                  </a:cubicBezTo>
                  <a:cubicBezTo>
                    <a:pt x="469" y="234"/>
                    <a:pt x="495" y="231"/>
                    <a:pt x="522" y="228"/>
                  </a:cubicBezTo>
                  <a:cubicBezTo>
                    <a:pt x="524" y="228"/>
                    <a:pt x="526" y="229"/>
                    <a:pt x="528" y="229"/>
                  </a:cubicBezTo>
                  <a:cubicBezTo>
                    <a:pt x="527" y="231"/>
                    <a:pt x="526" y="233"/>
                    <a:pt x="525" y="234"/>
                  </a:cubicBezTo>
                  <a:cubicBezTo>
                    <a:pt x="491" y="265"/>
                    <a:pt x="456" y="296"/>
                    <a:pt x="422" y="326"/>
                  </a:cubicBezTo>
                  <a:cubicBezTo>
                    <a:pt x="421" y="327"/>
                    <a:pt x="419" y="328"/>
                    <a:pt x="418" y="329"/>
                  </a:cubicBezTo>
                  <a:cubicBezTo>
                    <a:pt x="417" y="328"/>
                    <a:pt x="417" y="328"/>
                    <a:pt x="416" y="328"/>
                  </a:cubicBezTo>
                  <a:cubicBezTo>
                    <a:pt x="424" y="309"/>
                    <a:pt x="433" y="290"/>
                    <a:pt x="441" y="27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6" name="Google Shape;1226;p38"/>
            <p:cNvSpPr/>
            <p:nvPr/>
          </p:nvSpPr>
          <p:spPr>
            <a:xfrm>
              <a:off x="2984500" y="-2265363"/>
              <a:ext cx="65088" cy="58738"/>
            </a:xfrm>
            <a:custGeom>
              <a:rect b="b" l="l" r="r" t="t"/>
              <a:pathLst>
                <a:path extrusionOk="0" h="38" w="43">
                  <a:moveTo>
                    <a:pt x="0" y="38"/>
                  </a:moveTo>
                  <a:cubicBezTo>
                    <a:pt x="7" y="25"/>
                    <a:pt x="12" y="13"/>
                    <a:pt x="18" y="0"/>
                  </a:cubicBezTo>
                  <a:cubicBezTo>
                    <a:pt x="26" y="8"/>
                    <a:pt x="34" y="14"/>
                    <a:pt x="41" y="22"/>
                  </a:cubicBezTo>
                  <a:cubicBezTo>
                    <a:pt x="43" y="24"/>
                    <a:pt x="42" y="31"/>
                    <a:pt x="41" y="35"/>
                  </a:cubicBezTo>
                  <a:cubicBezTo>
                    <a:pt x="41" y="36"/>
                    <a:pt x="37" y="38"/>
                    <a:pt x="34" y="38"/>
                  </a:cubicBezTo>
                  <a:cubicBezTo>
                    <a:pt x="24" y="38"/>
                    <a:pt x="13" y="38"/>
                    <a:pt x="0" y="3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7" name="Google Shape;1227;p38"/>
            <p:cNvSpPr/>
            <p:nvPr/>
          </p:nvSpPr>
          <p:spPr>
            <a:xfrm>
              <a:off x="2927350" y="-2389188"/>
              <a:ext cx="63500" cy="68263"/>
            </a:xfrm>
            <a:custGeom>
              <a:rect b="b" l="l" r="r" t="t"/>
              <a:pathLst>
                <a:path extrusionOk="0" h="45" w="41">
                  <a:moveTo>
                    <a:pt x="0" y="17"/>
                  </a:moveTo>
                  <a:cubicBezTo>
                    <a:pt x="10" y="11"/>
                    <a:pt x="18" y="5"/>
                    <a:pt x="27" y="1"/>
                  </a:cubicBezTo>
                  <a:cubicBezTo>
                    <a:pt x="30" y="0"/>
                    <a:pt x="36" y="3"/>
                    <a:pt x="40" y="5"/>
                  </a:cubicBezTo>
                  <a:cubicBezTo>
                    <a:pt x="41" y="5"/>
                    <a:pt x="41" y="10"/>
                    <a:pt x="41" y="12"/>
                  </a:cubicBezTo>
                  <a:cubicBezTo>
                    <a:pt x="38" y="23"/>
                    <a:pt x="34" y="33"/>
                    <a:pt x="31" y="45"/>
                  </a:cubicBezTo>
                  <a:cubicBezTo>
                    <a:pt x="20" y="35"/>
                    <a:pt x="11" y="26"/>
                    <a:pt x="0" y="1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8" name="Google Shape;1228;p38"/>
            <p:cNvSpPr/>
            <p:nvPr/>
          </p:nvSpPr>
          <p:spPr>
            <a:xfrm>
              <a:off x="2951163" y="-2147888"/>
              <a:ext cx="69850" cy="63500"/>
            </a:xfrm>
            <a:custGeom>
              <a:rect b="b" l="l" r="r" t="t"/>
              <a:pathLst>
                <a:path extrusionOk="0" h="42" w="45">
                  <a:moveTo>
                    <a:pt x="0" y="13"/>
                  </a:moveTo>
                  <a:cubicBezTo>
                    <a:pt x="4" y="11"/>
                    <a:pt x="7" y="9"/>
                    <a:pt x="11" y="7"/>
                  </a:cubicBezTo>
                  <a:cubicBezTo>
                    <a:pt x="27" y="0"/>
                    <a:pt x="44" y="10"/>
                    <a:pt x="45" y="28"/>
                  </a:cubicBezTo>
                  <a:cubicBezTo>
                    <a:pt x="45" y="32"/>
                    <a:pt x="41" y="37"/>
                    <a:pt x="39" y="41"/>
                  </a:cubicBezTo>
                  <a:cubicBezTo>
                    <a:pt x="38" y="42"/>
                    <a:pt x="33" y="41"/>
                    <a:pt x="32" y="39"/>
                  </a:cubicBezTo>
                  <a:cubicBezTo>
                    <a:pt x="26" y="35"/>
                    <a:pt x="22" y="30"/>
                    <a:pt x="17" y="26"/>
                  </a:cubicBezTo>
                  <a:cubicBezTo>
                    <a:pt x="12" y="21"/>
                    <a:pt x="6" y="18"/>
                    <a:pt x="0" y="1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9" name="Google Shape;1229;p38"/>
            <p:cNvSpPr/>
            <p:nvPr/>
          </p:nvSpPr>
          <p:spPr>
            <a:xfrm>
              <a:off x="2833688" y="-2320925"/>
              <a:ext cx="66675" cy="63500"/>
            </a:xfrm>
            <a:custGeom>
              <a:rect b="b" l="l" r="r" t="t"/>
              <a:pathLst>
                <a:path extrusionOk="0" h="41" w="43">
                  <a:moveTo>
                    <a:pt x="41" y="0"/>
                  </a:moveTo>
                  <a:cubicBezTo>
                    <a:pt x="42" y="5"/>
                    <a:pt x="43" y="10"/>
                    <a:pt x="42" y="14"/>
                  </a:cubicBezTo>
                  <a:cubicBezTo>
                    <a:pt x="41" y="30"/>
                    <a:pt x="25" y="41"/>
                    <a:pt x="10" y="35"/>
                  </a:cubicBezTo>
                  <a:cubicBezTo>
                    <a:pt x="6" y="34"/>
                    <a:pt x="3" y="29"/>
                    <a:pt x="1" y="24"/>
                  </a:cubicBezTo>
                  <a:cubicBezTo>
                    <a:pt x="0" y="24"/>
                    <a:pt x="5" y="19"/>
                    <a:pt x="9" y="17"/>
                  </a:cubicBezTo>
                  <a:cubicBezTo>
                    <a:pt x="19" y="11"/>
                    <a:pt x="30" y="6"/>
                    <a:pt x="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0" name="Google Shape;1230;p38"/>
            <p:cNvSpPr/>
            <p:nvPr/>
          </p:nvSpPr>
          <p:spPr>
            <a:xfrm>
              <a:off x="2900363" y="-2225675"/>
              <a:ext cx="47625" cy="69850"/>
            </a:xfrm>
            <a:custGeom>
              <a:rect b="b" l="l" r="r" t="t"/>
              <a:pathLst>
                <a:path extrusionOk="0" h="45" w="31">
                  <a:moveTo>
                    <a:pt x="0" y="0"/>
                  </a:moveTo>
                  <a:cubicBezTo>
                    <a:pt x="21" y="5"/>
                    <a:pt x="29" y="16"/>
                    <a:pt x="31" y="40"/>
                  </a:cubicBezTo>
                  <a:cubicBezTo>
                    <a:pt x="24" y="42"/>
                    <a:pt x="17" y="43"/>
                    <a:pt x="9" y="45"/>
                  </a:cubicBezTo>
                  <a:cubicBezTo>
                    <a:pt x="6" y="30"/>
                    <a:pt x="3" y="15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1" name="Google Shape;1231;p38"/>
            <p:cNvSpPr/>
            <p:nvPr/>
          </p:nvSpPr>
          <p:spPr>
            <a:xfrm>
              <a:off x="2921000" y="-2278063"/>
              <a:ext cx="33338" cy="34925"/>
            </a:xfrm>
            <a:custGeom>
              <a:rect b="b" l="l" r="r" t="t"/>
              <a:pathLst>
                <a:path extrusionOk="0" h="22" w="22">
                  <a:moveTo>
                    <a:pt x="11" y="22"/>
                  </a:moveTo>
                  <a:cubicBezTo>
                    <a:pt x="0" y="16"/>
                    <a:pt x="0" y="13"/>
                    <a:pt x="9" y="0"/>
                  </a:cubicBezTo>
                  <a:cubicBezTo>
                    <a:pt x="13" y="2"/>
                    <a:pt x="17" y="4"/>
                    <a:pt x="22" y="6"/>
                  </a:cubicBezTo>
                  <a:cubicBezTo>
                    <a:pt x="18" y="12"/>
                    <a:pt x="15" y="17"/>
                    <a:pt x="11" y="2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5" name="Shape 1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6" name="Google Shape;1236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4224" y="377038"/>
            <a:ext cx="11624800" cy="6197359"/>
          </a:xfrm>
          <a:prstGeom prst="rect">
            <a:avLst/>
          </a:prstGeom>
          <a:noFill/>
          <a:ln>
            <a:noFill/>
          </a:ln>
        </p:spPr>
      </p:pic>
      <p:sp>
        <p:nvSpPr>
          <p:cNvPr id="1237" name="Google Shape;1237;p39"/>
          <p:cNvSpPr/>
          <p:nvPr/>
        </p:nvSpPr>
        <p:spPr>
          <a:xfrm>
            <a:off x="2762250" y="306274"/>
            <a:ext cx="9077325" cy="6245451"/>
          </a:xfrm>
          <a:prstGeom prst="rect">
            <a:avLst/>
          </a:prstGeom>
          <a:solidFill>
            <a:srgbClr val="5A494F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8" name="Google Shape;1238;p39"/>
          <p:cNvSpPr/>
          <p:nvPr/>
        </p:nvSpPr>
        <p:spPr>
          <a:xfrm>
            <a:off x="9512349" y="4880758"/>
            <a:ext cx="2327226" cy="1670967"/>
          </a:xfrm>
          <a:custGeom>
            <a:rect b="b" l="l" r="r" t="t"/>
            <a:pathLst>
              <a:path extrusionOk="0" h="1670967" w="2327226">
                <a:moveTo>
                  <a:pt x="531317" y="260077"/>
                </a:moveTo>
                <a:cubicBezTo>
                  <a:pt x="493365" y="260077"/>
                  <a:pt x="459507" y="272169"/>
                  <a:pt x="429741" y="296354"/>
                </a:cubicBezTo>
                <a:cubicBezTo>
                  <a:pt x="399976" y="320538"/>
                  <a:pt x="376907" y="363884"/>
                  <a:pt x="360536" y="426392"/>
                </a:cubicBezTo>
                <a:cubicBezTo>
                  <a:pt x="338956" y="507504"/>
                  <a:pt x="328166" y="644053"/>
                  <a:pt x="328166" y="836042"/>
                </a:cubicBezTo>
                <a:cubicBezTo>
                  <a:pt x="328166" y="1028030"/>
                  <a:pt x="337840" y="1159929"/>
                  <a:pt x="357188" y="1231739"/>
                </a:cubicBezTo>
                <a:cubicBezTo>
                  <a:pt x="376535" y="1303548"/>
                  <a:pt x="400906" y="1351359"/>
                  <a:pt x="430299" y="1375172"/>
                </a:cubicBezTo>
                <a:cubicBezTo>
                  <a:pt x="459693" y="1398984"/>
                  <a:pt x="493365" y="1410890"/>
                  <a:pt x="531317" y="1410890"/>
                </a:cubicBezTo>
                <a:cubicBezTo>
                  <a:pt x="569268" y="1410890"/>
                  <a:pt x="603126" y="1398798"/>
                  <a:pt x="632892" y="1374614"/>
                </a:cubicBezTo>
                <a:cubicBezTo>
                  <a:pt x="662657" y="1350429"/>
                  <a:pt x="685726" y="1307083"/>
                  <a:pt x="702097" y="1244575"/>
                </a:cubicBezTo>
                <a:cubicBezTo>
                  <a:pt x="723677" y="1164208"/>
                  <a:pt x="734467" y="1028030"/>
                  <a:pt x="734467" y="836042"/>
                </a:cubicBezTo>
                <a:cubicBezTo>
                  <a:pt x="734467" y="644053"/>
                  <a:pt x="724793" y="512154"/>
                  <a:pt x="705446" y="440345"/>
                </a:cubicBezTo>
                <a:cubicBezTo>
                  <a:pt x="686098" y="368535"/>
                  <a:pt x="661727" y="320538"/>
                  <a:pt x="632334" y="296354"/>
                </a:cubicBezTo>
                <a:cubicBezTo>
                  <a:pt x="602940" y="272169"/>
                  <a:pt x="569268" y="260077"/>
                  <a:pt x="531317" y="260077"/>
                </a:cubicBezTo>
                <a:close/>
                <a:moveTo>
                  <a:pt x="1808188" y="0"/>
                </a:moveTo>
                <a:cubicBezTo>
                  <a:pt x="1969666" y="0"/>
                  <a:pt x="2096542" y="43532"/>
                  <a:pt x="2188815" y="130596"/>
                </a:cubicBezTo>
                <a:cubicBezTo>
                  <a:pt x="2281089" y="217661"/>
                  <a:pt x="2327226" y="325933"/>
                  <a:pt x="2327226" y="455414"/>
                </a:cubicBezTo>
                <a:cubicBezTo>
                  <a:pt x="2327226" y="529084"/>
                  <a:pt x="2314017" y="599219"/>
                  <a:pt x="2287600" y="665820"/>
                </a:cubicBezTo>
                <a:cubicBezTo>
                  <a:pt x="2261183" y="732420"/>
                  <a:pt x="2219325" y="802183"/>
                  <a:pt x="2162026" y="875109"/>
                </a:cubicBezTo>
                <a:cubicBezTo>
                  <a:pt x="2124075" y="923478"/>
                  <a:pt x="2055614" y="993055"/>
                  <a:pt x="1956644" y="1083841"/>
                </a:cubicBezTo>
                <a:cubicBezTo>
                  <a:pt x="1857673" y="1174626"/>
                  <a:pt x="1794979" y="1234901"/>
                  <a:pt x="1768562" y="1264667"/>
                </a:cubicBezTo>
                <a:cubicBezTo>
                  <a:pt x="1742145" y="1294432"/>
                  <a:pt x="1720751" y="1323454"/>
                  <a:pt x="1704380" y="1351731"/>
                </a:cubicBezTo>
                <a:lnTo>
                  <a:pt x="2327226" y="1351731"/>
                </a:lnTo>
                <a:lnTo>
                  <a:pt x="2327226" y="1643062"/>
                </a:lnTo>
                <a:lnTo>
                  <a:pt x="1227758" y="1643062"/>
                </a:lnTo>
                <a:cubicBezTo>
                  <a:pt x="1239664" y="1532929"/>
                  <a:pt x="1275383" y="1428564"/>
                  <a:pt x="1334914" y="1329965"/>
                </a:cubicBezTo>
                <a:cubicBezTo>
                  <a:pt x="1394445" y="1231366"/>
                  <a:pt x="1512020" y="1100584"/>
                  <a:pt x="1687637" y="937617"/>
                </a:cubicBezTo>
                <a:cubicBezTo>
                  <a:pt x="1829024" y="805904"/>
                  <a:pt x="1915716" y="716607"/>
                  <a:pt x="1947714" y="669726"/>
                </a:cubicBezTo>
                <a:cubicBezTo>
                  <a:pt x="1990874" y="604986"/>
                  <a:pt x="2012454" y="540990"/>
                  <a:pt x="2012454" y="477738"/>
                </a:cubicBezTo>
                <a:cubicBezTo>
                  <a:pt x="2012454" y="407789"/>
                  <a:pt x="1993664" y="354025"/>
                  <a:pt x="1956086" y="316445"/>
                </a:cubicBezTo>
                <a:cubicBezTo>
                  <a:pt x="1918506" y="278866"/>
                  <a:pt x="1866602" y="260077"/>
                  <a:pt x="1800374" y="260077"/>
                </a:cubicBezTo>
                <a:cubicBezTo>
                  <a:pt x="1734890" y="260077"/>
                  <a:pt x="1682800" y="279797"/>
                  <a:pt x="1644104" y="319236"/>
                </a:cubicBezTo>
                <a:cubicBezTo>
                  <a:pt x="1605409" y="358675"/>
                  <a:pt x="1583085" y="424160"/>
                  <a:pt x="1577132" y="515689"/>
                </a:cubicBezTo>
                <a:lnTo>
                  <a:pt x="1264593" y="484435"/>
                </a:lnTo>
                <a:cubicBezTo>
                  <a:pt x="1283196" y="311795"/>
                  <a:pt x="1341611" y="187895"/>
                  <a:pt x="1439838" y="112737"/>
                </a:cubicBezTo>
                <a:cubicBezTo>
                  <a:pt x="1538064" y="37579"/>
                  <a:pt x="1660848" y="0"/>
                  <a:pt x="1808188" y="0"/>
                </a:cubicBezTo>
                <a:close/>
                <a:moveTo>
                  <a:pt x="531317" y="0"/>
                </a:moveTo>
                <a:cubicBezTo>
                  <a:pt x="689818" y="0"/>
                  <a:pt x="813718" y="56554"/>
                  <a:pt x="903015" y="169664"/>
                </a:cubicBezTo>
                <a:cubicBezTo>
                  <a:pt x="1009427" y="303609"/>
                  <a:pt x="1062633" y="525735"/>
                  <a:pt x="1062633" y="836042"/>
                </a:cubicBezTo>
                <a:cubicBezTo>
                  <a:pt x="1062633" y="1145604"/>
                  <a:pt x="1009055" y="1368102"/>
                  <a:pt x="901899" y="1503536"/>
                </a:cubicBezTo>
                <a:cubicBezTo>
                  <a:pt x="813346" y="1615157"/>
                  <a:pt x="689818" y="1670967"/>
                  <a:pt x="531317" y="1670967"/>
                </a:cubicBezTo>
                <a:cubicBezTo>
                  <a:pt x="372070" y="1670967"/>
                  <a:pt x="243706" y="1609762"/>
                  <a:pt x="146224" y="1487351"/>
                </a:cubicBezTo>
                <a:cubicBezTo>
                  <a:pt x="48741" y="1364940"/>
                  <a:pt x="0" y="1146720"/>
                  <a:pt x="0" y="832693"/>
                </a:cubicBezTo>
                <a:cubicBezTo>
                  <a:pt x="0" y="524619"/>
                  <a:pt x="53578" y="302865"/>
                  <a:pt x="160735" y="167431"/>
                </a:cubicBezTo>
                <a:cubicBezTo>
                  <a:pt x="249287" y="55810"/>
                  <a:pt x="372815" y="0"/>
                  <a:pt x="531317" y="0"/>
                </a:cubicBezTo>
                <a:close/>
              </a:path>
            </a:pathLst>
          </a:custGeom>
          <a:solidFill>
            <a:schemeClr val="lt1">
              <a:alpha val="6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9" name="Google Shape;1239;p39"/>
          <p:cNvSpPr txBox="1"/>
          <p:nvPr/>
        </p:nvSpPr>
        <p:spPr>
          <a:xfrm rot="-5400000">
            <a:off x="-2252662" y="2252661"/>
            <a:ext cx="6858001" cy="2352674"/>
          </a:xfrm>
          <a:prstGeom prst="rect">
            <a:avLst/>
          </a:prstGeom>
          <a:solidFill>
            <a:srgbClr val="5A494F">
              <a:alpha val="4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Arial"/>
              <a:buNone/>
            </a:pPr>
            <a:r>
              <a:rPr b="1" lang="en-US" sz="6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COLUMNS</a:t>
            </a:r>
            <a:endParaRPr/>
          </a:p>
          <a:p>
            <a:pPr indent="0" lvl="0" marL="0" marR="0" rtl="0" algn="just">
              <a:lnSpc>
                <a:spcPct val="110000"/>
              </a:lnSpc>
              <a:spcBef>
                <a:spcPts val="132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Arial"/>
              <a:buNone/>
            </a:pPr>
            <a:r>
              <a:rPr b="1" lang="en-US" sz="6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INFOGRAPHIC</a:t>
            </a:r>
            <a:endParaRPr/>
          </a:p>
        </p:txBody>
      </p:sp>
      <p:sp>
        <p:nvSpPr>
          <p:cNvPr id="1240" name="Google Shape;1240;p39"/>
          <p:cNvSpPr/>
          <p:nvPr/>
        </p:nvSpPr>
        <p:spPr>
          <a:xfrm>
            <a:off x="2762250" y="306274"/>
            <a:ext cx="2070497" cy="1670967"/>
          </a:xfrm>
          <a:custGeom>
            <a:rect b="b" l="l" r="r" t="t"/>
            <a:pathLst>
              <a:path extrusionOk="0" h="1670967" w="2070497">
                <a:moveTo>
                  <a:pt x="531317" y="260077"/>
                </a:moveTo>
                <a:cubicBezTo>
                  <a:pt x="493366" y="260077"/>
                  <a:pt x="459507" y="272169"/>
                  <a:pt x="429742" y="296354"/>
                </a:cubicBezTo>
                <a:cubicBezTo>
                  <a:pt x="399976" y="320538"/>
                  <a:pt x="376908" y="363884"/>
                  <a:pt x="360536" y="426392"/>
                </a:cubicBezTo>
                <a:cubicBezTo>
                  <a:pt x="338956" y="507503"/>
                  <a:pt x="328166" y="644053"/>
                  <a:pt x="328166" y="836042"/>
                </a:cubicBezTo>
                <a:cubicBezTo>
                  <a:pt x="328166" y="1028030"/>
                  <a:pt x="337840" y="1159929"/>
                  <a:pt x="357188" y="1231739"/>
                </a:cubicBezTo>
                <a:cubicBezTo>
                  <a:pt x="376535" y="1303548"/>
                  <a:pt x="400906" y="1351359"/>
                  <a:pt x="430300" y="1375172"/>
                </a:cubicBezTo>
                <a:cubicBezTo>
                  <a:pt x="459693" y="1398984"/>
                  <a:pt x="493366" y="1410890"/>
                  <a:pt x="531317" y="1410890"/>
                </a:cubicBezTo>
                <a:cubicBezTo>
                  <a:pt x="569268" y="1410890"/>
                  <a:pt x="603126" y="1398798"/>
                  <a:pt x="632892" y="1374614"/>
                </a:cubicBezTo>
                <a:cubicBezTo>
                  <a:pt x="662658" y="1350429"/>
                  <a:pt x="685726" y="1307083"/>
                  <a:pt x="702097" y="1244575"/>
                </a:cubicBezTo>
                <a:cubicBezTo>
                  <a:pt x="723677" y="1164208"/>
                  <a:pt x="734467" y="1028030"/>
                  <a:pt x="734467" y="836042"/>
                </a:cubicBezTo>
                <a:cubicBezTo>
                  <a:pt x="734467" y="644053"/>
                  <a:pt x="724793" y="512154"/>
                  <a:pt x="705446" y="440345"/>
                </a:cubicBezTo>
                <a:cubicBezTo>
                  <a:pt x="686098" y="368535"/>
                  <a:pt x="661727" y="320538"/>
                  <a:pt x="632334" y="296354"/>
                </a:cubicBezTo>
                <a:cubicBezTo>
                  <a:pt x="602940" y="272169"/>
                  <a:pt x="569268" y="260077"/>
                  <a:pt x="531317" y="260077"/>
                </a:cubicBezTo>
                <a:close/>
                <a:moveTo>
                  <a:pt x="1816001" y="0"/>
                </a:moveTo>
                <a:lnTo>
                  <a:pt x="2070497" y="0"/>
                </a:lnTo>
                <a:lnTo>
                  <a:pt x="2070497" y="1643062"/>
                </a:lnTo>
                <a:lnTo>
                  <a:pt x="1756842" y="1643062"/>
                </a:lnTo>
                <a:lnTo>
                  <a:pt x="1756842" y="460995"/>
                </a:lnTo>
                <a:cubicBezTo>
                  <a:pt x="1642244" y="568151"/>
                  <a:pt x="1507183" y="647402"/>
                  <a:pt x="1351657" y="698748"/>
                </a:cubicBezTo>
                <a:lnTo>
                  <a:pt x="1351657" y="414114"/>
                </a:lnTo>
                <a:cubicBezTo>
                  <a:pt x="1433513" y="387325"/>
                  <a:pt x="1522438" y="336537"/>
                  <a:pt x="1618432" y="261751"/>
                </a:cubicBezTo>
                <a:cubicBezTo>
                  <a:pt x="1714426" y="186965"/>
                  <a:pt x="1780282" y="99714"/>
                  <a:pt x="1816001" y="0"/>
                </a:cubicBezTo>
                <a:close/>
                <a:moveTo>
                  <a:pt x="531317" y="0"/>
                </a:moveTo>
                <a:cubicBezTo>
                  <a:pt x="689819" y="0"/>
                  <a:pt x="813718" y="56554"/>
                  <a:pt x="903015" y="169664"/>
                </a:cubicBezTo>
                <a:cubicBezTo>
                  <a:pt x="1009427" y="303609"/>
                  <a:pt x="1062633" y="525735"/>
                  <a:pt x="1062633" y="836042"/>
                </a:cubicBezTo>
                <a:cubicBezTo>
                  <a:pt x="1062633" y="1145604"/>
                  <a:pt x="1009055" y="1368102"/>
                  <a:pt x="901899" y="1503536"/>
                </a:cubicBezTo>
                <a:cubicBezTo>
                  <a:pt x="813346" y="1615157"/>
                  <a:pt x="689819" y="1670967"/>
                  <a:pt x="531317" y="1670967"/>
                </a:cubicBezTo>
                <a:cubicBezTo>
                  <a:pt x="372071" y="1670967"/>
                  <a:pt x="243706" y="1609762"/>
                  <a:pt x="146224" y="1487351"/>
                </a:cubicBezTo>
                <a:cubicBezTo>
                  <a:pt x="48742" y="1364940"/>
                  <a:pt x="0" y="1146720"/>
                  <a:pt x="0" y="832693"/>
                </a:cubicBezTo>
                <a:cubicBezTo>
                  <a:pt x="0" y="524619"/>
                  <a:pt x="53578" y="302865"/>
                  <a:pt x="160735" y="167431"/>
                </a:cubicBezTo>
                <a:cubicBezTo>
                  <a:pt x="249287" y="55810"/>
                  <a:pt x="372815" y="0"/>
                  <a:pt x="531317" y="0"/>
                </a:cubicBezTo>
                <a:close/>
              </a:path>
            </a:pathLst>
          </a:custGeom>
          <a:solidFill>
            <a:schemeClr val="lt1">
              <a:alpha val="60000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1" name="Google Shape;1241;p39"/>
          <p:cNvSpPr txBox="1"/>
          <p:nvPr/>
        </p:nvSpPr>
        <p:spPr>
          <a:xfrm>
            <a:off x="4524376" y="814359"/>
            <a:ext cx="531495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Modern PowerPoint  Presentation</a:t>
            </a:r>
            <a:endParaRPr b="1" sz="2000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2" name="Google Shape;1242;p39"/>
          <p:cNvSpPr txBox="1"/>
          <p:nvPr/>
        </p:nvSpPr>
        <p:spPr>
          <a:xfrm>
            <a:off x="4524376" y="1218031"/>
            <a:ext cx="5314950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I hope and I believe that this Template will your Time, Money and Reputation. </a:t>
            </a:r>
            <a:endParaRPr/>
          </a:p>
        </p:txBody>
      </p:sp>
      <p:sp>
        <p:nvSpPr>
          <p:cNvPr id="1243" name="Google Shape;1243;p39"/>
          <p:cNvSpPr txBox="1"/>
          <p:nvPr/>
        </p:nvSpPr>
        <p:spPr>
          <a:xfrm flipH="1">
            <a:off x="4524373" y="3516312"/>
            <a:ext cx="531494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Modern PowerPoint  Presentation</a:t>
            </a:r>
            <a:endParaRPr b="1" sz="2000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4" name="Google Shape;1244;p39"/>
          <p:cNvSpPr txBox="1"/>
          <p:nvPr/>
        </p:nvSpPr>
        <p:spPr>
          <a:xfrm flipH="1">
            <a:off x="4524375" y="3919984"/>
            <a:ext cx="5314950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I hope and I believe that this Template will your Time, Money and Reputation.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"/>
          <p:cNvSpPr txBox="1"/>
          <p:nvPr>
            <p:ph idx="1" type="body"/>
          </p:nvPr>
        </p:nvSpPr>
        <p:spPr>
          <a:xfrm>
            <a:off x="756254" y="532571"/>
            <a:ext cx="5985141" cy="839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3A260"/>
              </a:buClr>
              <a:buSzPts val="4400"/>
              <a:buFont typeface="Arial"/>
              <a:buNone/>
            </a:pPr>
            <a:r>
              <a:rPr b="0" i="0" lang="en-US" sz="4400" u="none" cap="none" strike="noStrike">
                <a:solidFill>
                  <a:srgbClr val="E3A260"/>
                </a:solidFill>
                <a:latin typeface="Arial"/>
                <a:ea typeface="Arial"/>
                <a:cs typeface="Arial"/>
                <a:sym typeface="Arial"/>
              </a:rPr>
              <a:t>Timeline Style</a:t>
            </a:r>
            <a:endParaRPr/>
          </a:p>
        </p:txBody>
      </p:sp>
      <p:grpSp>
        <p:nvGrpSpPr>
          <p:cNvPr id="268" name="Google Shape;268;p4"/>
          <p:cNvGrpSpPr/>
          <p:nvPr/>
        </p:nvGrpSpPr>
        <p:grpSpPr>
          <a:xfrm>
            <a:off x="879231" y="2501808"/>
            <a:ext cx="3289663" cy="1313612"/>
            <a:chOff x="764931" y="2301783"/>
            <a:chExt cx="3289663" cy="1313612"/>
          </a:xfrm>
        </p:grpSpPr>
        <p:sp>
          <p:nvSpPr>
            <p:cNvPr id="269" name="Google Shape;269;p4"/>
            <p:cNvSpPr txBox="1"/>
            <p:nvPr/>
          </p:nvSpPr>
          <p:spPr>
            <a:xfrm>
              <a:off x="764931" y="2301783"/>
              <a:ext cx="1247002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108000" spcFirstLastPara="1" rIns="108000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600">
                  <a:solidFill>
                    <a:srgbClr val="E3A260"/>
                  </a:solidFill>
                  <a:latin typeface="Arial"/>
                  <a:ea typeface="Arial"/>
                  <a:cs typeface="Arial"/>
                  <a:sym typeface="Arial"/>
                </a:rPr>
                <a:t>2015</a:t>
              </a:r>
              <a:endParaRPr b="1" sz="3600">
                <a:solidFill>
                  <a:srgbClr val="E3A26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70" name="Google Shape;270;p4"/>
            <p:cNvGrpSpPr/>
            <p:nvPr/>
          </p:nvGrpSpPr>
          <p:grpSpPr>
            <a:xfrm>
              <a:off x="2093049" y="2301783"/>
              <a:ext cx="1961545" cy="1313612"/>
              <a:chOff x="2676933" y="3301949"/>
              <a:chExt cx="1550267" cy="1313612"/>
            </a:xfrm>
          </p:grpSpPr>
          <p:sp>
            <p:nvSpPr>
              <p:cNvPr id="271" name="Google Shape;271;p4"/>
              <p:cNvSpPr txBox="1"/>
              <p:nvPr/>
            </p:nvSpPr>
            <p:spPr>
              <a:xfrm>
                <a:off x="2676933" y="3301949"/>
                <a:ext cx="1550267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2000">
                    <a:solidFill>
                      <a:srgbClr val="767171"/>
                    </a:solidFill>
                    <a:latin typeface="Arial"/>
                    <a:ea typeface="Arial"/>
                    <a:cs typeface="Arial"/>
                    <a:sym typeface="Arial"/>
                  </a:rPr>
                  <a:t>Content  Here</a:t>
                </a:r>
                <a:endParaRPr b="1" sz="2000">
                  <a:solidFill>
                    <a:srgbClr val="76717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" name="Google Shape;272;p4"/>
              <p:cNvSpPr txBox="1"/>
              <p:nvPr/>
            </p:nvSpPr>
            <p:spPr>
              <a:xfrm>
                <a:off x="2676933" y="3784564"/>
                <a:ext cx="1550267" cy="8309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Get a modern PowerPoint  Presentation that is beautifully designed. Easy to change colors.</a:t>
                </a:r>
                <a:endParaRPr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73" name="Google Shape;273;p4"/>
          <p:cNvGrpSpPr/>
          <p:nvPr/>
        </p:nvGrpSpPr>
        <p:grpSpPr>
          <a:xfrm>
            <a:off x="4384164" y="2501808"/>
            <a:ext cx="3289663" cy="1313612"/>
            <a:chOff x="3869814" y="2301783"/>
            <a:chExt cx="3289663" cy="1313612"/>
          </a:xfrm>
        </p:grpSpPr>
        <p:sp>
          <p:nvSpPr>
            <p:cNvPr id="274" name="Google Shape;274;p4"/>
            <p:cNvSpPr txBox="1"/>
            <p:nvPr/>
          </p:nvSpPr>
          <p:spPr>
            <a:xfrm>
              <a:off x="3869814" y="2301783"/>
              <a:ext cx="1247002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108000" spcFirstLastPara="1" rIns="108000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600">
                  <a:solidFill>
                    <a:srgbClr val="595757"/>
                  </a:solidFill>
                  <a:latin typeface="Arial"/>
                  <a:ea typeface="Arial"/>
                  <a:cs typeface="Arial"/>
                  <a:sym typeface="Arial"/>
                </a:rPr>
                <a:t>2016</a:t>
              </a:r>
              <a:endParaRPr b="1" sz="3600">
                <a:solidFill>
                  <a:srgbClr val="59575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75" name="Google Shape;275;p4"/>
            <p:cNvGrpSpPr/>
            <p:nvPr/>
          </p:nvGrpSpPr>
          <p:grpSpPr>
            <a:xfrm>
              <a:off x="5197932" y="2301783"/>
              <a:ext cx="1961545" cy="1313612"/>
              <a:chOff x="2676933" y="3301949"/>
              <a:chExt cx="1550267" cy="1313612"/>
            </a:xfrm>
          </p:grpSpPr>
          <p:sp>
            <p:nvSpPr>
              <p:cNvPr id="276" name="Google Shape;276;p4"/>
              <p:cNvSpPr txBox="1"/>
              <p:nvPr/>
            </p:nvSpPr>
            <p:spPr>
              <a:xfrm>
                <a:off x="2676933" y="3301949"/>
                <a:ext cx="1550267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2000">
                    <a:solidFill>
                      <a:srgbClr val="767171"/>
                    </a:solidFill>
                    <a:latin typeface="Arial"/>
                    <a:ea typeface="Arial"/>
                    <a:cs typeface="Arial"/>
                    <a:sym typeface="Arial"/>
                  </a:rPr>
                  <a:t>Content  Here</a:t>
                </a:r>
                <a:endParaRPr b="1" sz="2000">
                  <a:solidFill>
                    <a:srgbClr val="76717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7" name="Google Shape;277;p4"/>
              <p:cNvSpPr txBox="1"/>
              <p:nvPr/>
            </p:nvSpPr>
            <p:spPr>
              <a:xfrm>
                <a:off x="2676933" y="3784564"/>
                <a:ext cx="1550267" cy="8309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Get a modern PowerPoint  Presentation that is beautifully designed. Easy to change colors.</a:t>
                </a:r>
                <a:endParaRPr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78" name="Google Shape;278;p4"/>
          <p:cNvGrpSpPr/>
          <p:nvPr/>
        </p:nvGrpSpPr>
        <p:grpSpPr>
          <a:xfrm>
            <a:off x="7889097" y="2501808"/>
            <a:ext cx="3289662" cy="1313612"/>
            <a:chOff x="7774797" y="2301783"/>
            <a:chExt cx="3289662" cy="1313612"/>
          </a:xfrm>
        </p:grpSpPr>
        <p:sp>
          <p:nvSpPr>
            <p:cNvPr id="279" name="Google Shape;279;p4"/>
            <p:cNvSpPr txBox="1"/>
            <p:nvPr/>
          </p:nvSpPr>
          <p:spPr>
            <a:xfrm>
              <a:off x="7774797" y="2301783"/>
              <a:ext cx="1247002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108000" spcFirstLastPara="1" rIns="108000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600">
                  <a:solidFill>
                    <a:srgbClr val="E3A260"/>
                  </a:solidFill>
                  <a:latin typeface="Arial"/>
                  <a:ea typeface="Arial"/>
                  <a:cs typeface="Arial"/>
                  <a:sym typeface="Arial"/>
                </a:rPr>
                <a:t>2017</a:t>
              </a:r>
              <a:endParaRPr b="1" sz="3600">
                <a:solidFill>
                  <a:srgbClr val="E3A26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80" name="Google Shape;280;p4"/>
            <p:cNvGrpSpPr/>
            <p:nvPr/>
          </p:nvGrpSpPr>
          <p:grpSpPr>
            <a:xfrm>
              <a:off x="9102914" y="2301783"/>
              <a:ext cx="1961545" cy="1313612"/>
              <a:chOff x="2676933" y="3301949"/>
              <a:chExt cx="1550267" cy="1313612"/>
            </a:xfrm>
          </p:grpSpPr>
          <p:sp>
            <p:nvSpPr>
              <p:cNvPr id="281" name="Google Shape;281;p4"/>
              <p:cNvSpPr txBox="1"/>
              <p:nvPr/>
            </p:nvSpPr>
            <p:spPr>
              <a:xfrm>
                <a:off x="2676933" y="3301949"/>
                <a:ext cx="1550267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2000">
                    <a:solidFill>
                      <a:srgbClr val="767171"/>
                    </a:solidFill>
                    <a:latin typeface="Arial"/>
                    <a:ea typeface="Arial"/>
                    <a:cs typeface="Arial"/>
                    <a:sym typeface="Arial"/>
                  </a:rPr>
                  <a:t>Content  Here</a:t>
                </a:r>
                <a:endParaRPr b="1" sz="2000">
                  <a:solidFill>
                    <a:srgbClr val="76717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2" name="Google Shape;282;p4"/>
              <p:cNvSpPr txBox="1"/>
              <p:nvPr/>
            </p:nvSpPr>
            <p:spPr>
              <a:xfrm>
                <a:off x="2676933" y="3784564"/>
                <a:ext cx="1550267" cy="8309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Get a modern PowerPoint  Presentation that is beautifully designed. Easy to change colors.</a:t>
                </a:r>
                <a:endParaRPr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83" name="Google Shape;283;p4"/>
          <p:cNvGrpSpPr/>
          <p:nvPr/>
        </p:nvGrpSpPr>
        <p:grpSpPr>
          <a:xfrm>
            <a:off x="879231" y="4999554"/>
            <a:ext cx="3289663" cy="1313612"/>
            <a:chOff x="764931" y="5018604"/>
            <a:chExt cx="3289663" cy="1313612"/>
          </a:xfrm>
        </p:grpSpPr>
        <p:sp>
          <p:nvSpPr>
            <p:cNvPr id="284" name="Google Shape;284;p4"/>
            <p:cNvSpPr txBox="1"/>
            <p:nvPr/>
          </p:nvSpPr>
          <p:spPr>
            <a:xfrm>
              <a:off x="764931" y="5018604"/>
              <a:ext cx="1247002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108000" spcFirstLastPara="1" rIns="108000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600">
                  <a:solidFill>
                    <a:srgbClr val="595757"/>
                  </a:solidFill>
                  <a:latin typeface="Arial"/>
                  <a:ea typeface="Arial"/>
                  <a:cs typeface="Arial"/>
                  <a:sym typeface="Arial"/>
                </a:rPr>
                <a:t>2020</a:t>
              </a:r>
              <a:endParaRPr b="1" sz="3600">
                <a:solidFill>
                  <a:srgbClr val="59575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85" name="Google Shape;285;p4"/>
            <p:cNvGrpSpPr/>
            <p:nvPr/>
          </p:nvGrpSpPr>
          <p:grpSpPr>
            <a:xfrm>
              <a:off x="2093049" y="5018604"/>
              <a:ext cx="1961545" cy="1313612"/>
              <a:chOff x="2676933" y="3301949"/>
              <a:chExt cx="1550267" cy="1313612"/>
            </a:xfrm>
          </p:grpSpPr>
          <p:sp>
            <p:nvSpPr>
              <p:cNvPr id="286" name="Google Shape;286;p4"/>
              <p:cNvSpPr txBox="1"/>
              <p:nvPr/>
            </p:nvSpPr>
            <p:spPr>
              <a:xfrm>
                <a:off x="2676933" y="3301949"/>
                <a:ext cx="1550267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2000">
                    <a:solidFill>
                      <a:srgbClr val="767171"/>
                    </a:solidFill>
                    <a:latin typeface="Arial"/>
                    <a:ea typeface="Arial"/>
                    <a:cs typeface="Arial"/>
                    <a:sym typeface="Arial"/>
                  </a:rPr>
                  <a:t>Content  Here</a:t>
                </a:r>
                <a:endParaRPr b="1" sz="2000">
                  <a:solidFill>
                    <a:srgbClr val="76717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" name="Google Shape;287;p4"/>
              <p:cNvSpPr txBox="1"/>
              <p:nvPr/>
            </p:nvSpPr>
            <p:spPr>
              <a:xfrm>
                <a:off x="2676933" y="3784564"/>
                <a:ext cx="1550267" cy="8309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Get a modern PowerPoint  Presentation that is beautifully designed. Easy to change colors.</a:t>
                </a:r>
                <a:endParaRPr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88" name="Google Shape;288;p4"/>
          <p:cNvGrpSpPr/>
          <p:nvPr/>
        </p:nvGrpSpPr>
        <p:grpSpPr>
          <a:xfrm>
            <a:off x="4384565" y="4999554"/>
            <a:ext cx="3289396" cy="1313612"/>
            <a:chOff x="3870081" y="5018604"/>
            <a:chExt cx="3289396" cy="1313612"/>
          </a:xfrm>
        </p:grpSpPr>
        <p:sp>
          <p:nvSpPr>
            <p:cNvPr id="289" name="Google Shape;289;p4"/>
            <p:cNvSpPr txBox="1"/>
            <p:nvPr/>
          </p:nvSpPr>
          <p:spPr>
            <a:xfrm>
              <a:off x="3870081" y="5018604"/>
              <a:ext cx="1247002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108000" spcFirstLastPara="1" rIns="108000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600">
                  <a:solidFill>
                    <a:srgbClr val="E3A260"/>
                  </a:solidFill>
                  <a:latin typeface="Arial"/>
                  <a:ea typeface="Arial"/>
                  <a:cs typeface="Arial"/>
                  <a:sym typeface="Arial"/>
                </a:rPr>
                <a:t>2019</a:t>
              </a:r>
              <a:endParaRPr b="1" sz="3600">
                <a:solidFill>
                  <a:srgbClr val="E3A26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0" name="Google Shape;290;p4"/>
            <p:cNvGrpSpPr/>
            <p:nvPr/>
          </p:nvGrpSpPr>
          <p:grpSpPr>
            <a:xfrm>
              <a:off x="5197932" y="5018604"/>
              <a:ext cx="1961545" cy="1313612"/>
              <a:chOff x="2676933" y="3301949"/>
              <a:chExt cx="1550267" cy="1313612"/>
            </a:xfrm>
          </p:grpSpPr>
          <p:sp>
            <p:nvSpPr>
              <p:cNvPr id="291" name="Google Shape;291;p4"/>
              <p:cNvSpPr txBox="1"/>
              <p:nvPr/>
            </p:nvSpPr>
            <p:spPr>
              <a:xfrm>
                <a:off x="2676933" y="3301949"/>
                <a:ext cx="1550267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2000">
                    <a:solidFill>
                      <a:srgbClr val="767171"/>
                    </a:solidFill>
                    <a:latin typeface="Arial"/>
                    <a:ea typeface="Arial"/>
                    <a:cs typeface="Arial"/>
                    <a:sym typeface="Arial"/>
                  </a:rPr>
                  <a:t>Content  Here</a:t>
                </a:r>
                <a:endParaRPr b="1" sz="2000">
                  <a:solidFill>
                    <a:srgbClr val="76717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2" name="Google Shape;292;p4"/>
              <p:cNvSpPr txBox="1"/>
              <p:nvPr/>
            </p:nvSpPr>
            <p:spPr>
              <a:xfrm>
                <a:off x="2676933" y="3784564"/>
                <a:ext cx="1550267" cy="8309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Get a modern PowerPoint  Presentation that is beautifully designed. Easy to change colors.</a:t>
                </a:r>
                <a:endParaRPr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93" name="Google Shape;293;p4"/>
          <p:cNvGrpSpPr/>
          <p:nvPr/>
        </p:nvGrpSpPr>
        <p:grpSpPr>
          <a:xfrm>
            <a:off x="7889631" y="4999554"/>
            <a:ext cx="3289128" cy="1313612"/>
            <a:chOff x="6975231" y="5018604"/>
            <a:chExt cx="3289128" cy="1313612"/>
          </a:xfrm>
        </p:grpSpPr>
        <p:sp>
          <p:nvSpPr>
            <p:cNvPr id="294" name="Google Shape;294;p4"/>
            <p:cNvSpPr txBox="1"/>
            <p:nvPr/>
          </p:nvSpPr>
          <p:spPr>
            <a:xfrm>
              <a:off x="6975231" y="5018604"/>
              <a:ext cx="1247002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108000" spcFirstLastPara="1" rIns="108000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600">
                  <a:solidFill>
                    <a:srgbClr val="595757"/>
                  </a:solidFill>
                  <a:latin typeface="Arial"/>
                  <a:ea typeface="Arial"/>
                  <a:cs typeface="Arial"/>
                  <a:sym typeface="Arial"/>
                </a:rPr>
                <a:t>2018</a:t>
              </a:r>
              <a:endParaRPr b="1" sz="3600">
                <a:solidFill>
                  <a:srgbClr val="59575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5" name="Google Shape;295;p4"/>
            <p:cNvGrpSpPr/>
            <p:nvPr/>
          </p:nvGrpSpPr>
          <p:grpSpPr>
            <a:xfrm>
              <a:off x="8302814" y="5018604"/>
              <a:ext cx="1961545" cy="1313612"/>
              <a:chOff x="2676933" y="3301949"/>
              <a:chExt cx="1550267" cy="1313612"/>
            </a:xfrm>
          </p:grpSpPr>
          <p:sp>
            <p:nvSpPr>
              <p:cNvPr id="296" name="Google Shape;296;p4"/>
              <p:cNvSpPr txBox="1"/>
              <p:nvPr/>
            </p:nvSpPr>
            <p:spPr>
              <a:xfrm>
                <a:off x="2676933" y="3301949"/>
                <a:ext cx="1550267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2000">
                    <a:solidFill>
                      <a:srgbClr val="767171"/>
                    </a:solidFill>
                    <a:latin typeface="Arial"/>
                    <a:ea typeface="Arial"/>
                    <a:cs typeface="Arial"/>
                    <a:sym typeface="Arial"/>
                  </a:rPr>
                  <a:t>Content  Here</a:t>
                </a:r>
                <a:endParaRPr b="1" sz="2000">
                  <a:solidFill>
                    <a:srgbClr val="76717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7" name="Google Shape;297;p4"/>
              <p:cNvSpPr txBox="1"/>
              <p:nvPr/>
            </p:nvSpPr>
            <p:spPr>
              <a:xfrm>
                <a:off x="2676933" y="3784564"/>
                <a:ext cx="1550267" cy="8309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Get a modern PowerPoint  Presentation that is beautifully designed. Easy to change colors.</a:t>
                </a:r>
                <a:endParaRPr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98" name="Google Shape;298;p4"/>
          <p:cNvGrpSpPr/>
          <p:nvPr/>
        </p:nvGrpSpPr>
        <p:grpSpPr>
          <a:xfrm>
            <a:off x="756254" y="1940848"/>
            <a:ext cx="10547746" cy="263769"/>
            <a:chOff x="764931" y="1899141"/>
            <a:chExt cx="9873900" cy="263769"/>
          </a:xfrm>
        </p:grpSpPr>
        <p:sp>
          <p:nvSpPr>
            <p:cNvPr id="299" name="Google Shape;299;p4"/>
            <p:cNvSpPr/>
            <p:nvPr/>
          </p:nvSpPr>
          <p:spPr>
            <a:xfrm>
              <a:off x="764931" y="1899141"/>
              <a:ext cx="9873761" cy="263769"/>
            </a:xfrm>
            <a:prstGeom prst="rect">
              <a:avLst/>
            </a:prstGeom>
            <a:solidFill>
              <a:srgbClr val="5A494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00" name="Google Shape;300;p4"/>
            <p:cNvCxnSpPr>
              <a:stCxn id="299" idx="1"/>
              <a:endCxn id="299" idx="3"/>
            </p:cNvCxnSpPr>
            <p:nvPr/>
          </p:nvCxnSpPr>
          <p:spPr>
            <a:xfrm>
              <a:off x="764931" y="2031026"/>
              <a:ext cx="9873900" cy="0"/>
            </a:xfrm>
            <a:prstGeom prst="straightConnector1">
              <a:avLst/>
            </a:prstGeom>
            <a:noFill/>
            <a:ln cap="flat" cmpd="sng" w="38100">
              <a:solidFill>
                <a:schemeClr val="lt1"/>
              </a:solidFill>
              <a:prstDash val="lgDash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301" name="Google Shape;301;p4"/>
          <p:cNvGrpSpPr/>
          <p:nvPr/>
        </p:nvGrpSpPr>
        <p:grpSpPr>
          <a:xfrm rot="5400000">
            <a:off x="9942926" y="3169899"/>
            <a:ext cx="2721871" cy="263769"/>
            <a:chOff x="717532" y="1899142"/>
            <a:chExt cx="9921160" cy="263769"/>
          </a:xfrm>
        </p:grpSpPr>
        <p:sp>
          <p:nvSpPr>
            <p:cNvPr id="302" name="Google Shape;302;p4"/>
            <p:cNvSpPr/>
            <p:nvPr/>
          </p:nvSpPr>
          <p:spPr>
            <a:xfrm>
              <a:off x="717532" y="1899142"/>
              <a:ext cx="9921160" cy="263769"/>
            </a:xfrm>
            <a:prstGeom prst="rect">
              <a:avLst/>
            </a:prstGeom>
            <a:solidFill>
              <a:srgbClr val="5A494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03" name="Google Shape;303;p4"/>
            <p:cNvCxnSpPr>
              <a:endCxn id="302" idx="3"/>
            </p:cNvCxnSpPr>
            <p:nvPr/>
          </p:nvCxnSpPr>
          <p:spPr>
            <a:xfrm rot="10800000">
              <a:off x="5918492" y="-2689173"/>
              <a:ext cx="0" cy="9440400"/>
            </a:xfrm>
            <a:prstGeom prst="straightConnector1">
              <a:avLst/>
            </a:prstGeom>
            <a:noFill/>
            <a:ln cap="flat" cmpd="sng" w="38100">
              <a:solidFill>
                <a:schemeClr val="lt1"/>
              </a:solidFill>
              <a:prstDash val="lgDash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304" name="Google Shape;304;p4"/>
          <p:cNvGrpSpPr/>
          <p:nvPr/>
        </p:nvGrpSpPr>
        <p:grpSpPr>
          <a:xfrm>
            <a:off x="756254" y="4398948"/>
            <a:ext cx="10679644" cy="263769"/>
            <a:chOff x="764931" y="1899141"/>
            <a:chExt cx="9873900" cy="263769"/>
          </a:xfrm>
        </p:grpSpPr>
        <p:sp>
          <p:nvSpPr>
            <p:cNvPr id="305" name="Google Shape;305;p4"/>
            <p:cNvSpPr/>
            <p:nvPr/>
          </p:nvSpPr>
          <p:spPr>
            <a:xfrm>
              <a:off x="764931" y="1899141"/>
              <a:ext cx="9873761" cy="263769"/>
            </a:xfrm>
            <a:prstGeom prst="rect">
              <a:avLst/>
            </a:prstGeom>
            <a:solidFill>
              <a:srgbClr val="5A494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06" name="Google Shape;306;p4"/>
            <p:cNvCxnSpPr>
              <a:stCxn id="305" idx="1"/>
              <a:endCxn id="305" idx="3"/>
            </p:cNvCxnSpPr>
            <p:nvPr/>
          </p:nvCxnSpPr>
          <p:spPr>
            <a:xfrm>
              <a:off x="764931" y="2031026"/>
              <a:ext cx="9873900" cy="0"/>
            </a:xfrm>
            <a:prstGeom prst="straightConnector1">
              <a:avLst/>
            </a:prstGeom>
            <a:noFill/>
            <a:ln cap="flat" cmpd="sng" w="38100">
              <a:solidFill>
                <a:schemeClr val="lt1"/>
              </a:solidFill>
              <a:prstDash val="lgDash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307" name="Google Shape;307;p4"/>
          <p:cNvSpPr/>
          <p:nvPr/>
        </p:nvSpPr>
        <p:spPr>
          <a:xfrm>
            <a:off x="5802615" y="1277378"/>
            <a:ext cx="1588" cy="1588"/>
          </a:xfrm>
          <a:prstGeom prst="ellipse">
            <a:avLst/>
          </a:prstGeom>
          <a:solidFill>
            <a:srgbClr val="FF656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8" name="Google Shape;308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39234" y="162897"/>
            <a:ext cx="993023" cy="99038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55950" y="1256336"/>
            <a:ext cx="2417877" cy="718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73308" y="3730292"/>
            <a:ext cx="2417877" cy="718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03659" y="3705206"/>
            <a:ext cx="2417877" cy="7180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8" name="Shape 1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" name="Google Shape;1249;p40"/>
          <p:cNvSpPr/>
          <p:nvPr/>
        </p:nvSpPr>
        <p:spPr>
          <a:xfrm>
            <a:off x="10415506" y="4966421"/>
            <a:ext cx="2343377" cy="212657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0" name="Google Shape;1250;p40"/>
          <p:cNvSpPr txBox="1"/>
          <p:nvPr/>
        </p:nvSpPr>
        <p:spPr>
          <a:xfrm>
            <a:off x="-9376" y="5368906"/>
            <a:ext cx="12192000" cy="10156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THANK YOU</a:t>
            </a:r>
            <a:endParaRPr b="1" sz="6000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1" name="Google Shape;1251;p40"/>
          <p:cNvSpPr txBox="1"/>
          <p:nvPr/>
        </p:nvSpPr>
        <p:spPr>
          <a:xfrm>
            <a:off x="148" y="6194741"/>
            <a:ext cx="12191852" cy="3796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6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Insert the Sub Title of Your Presentation</a:t>
            </a: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52" name="Google Shape;1252;p40"/>
          <p:cNvGrpSpPr/>
          <p:nvPr/>
        </p:nvGrpSpPr>
        <p:grpSpPr>
          <a:xfrm>
            <a:off x="3867151" y="1255021"/>
            <a:ext cx="4930775" cy="3482975"/>
            <a:chOff x="3867151" y="146051"/>
            <a:chExt cx="4930775" cy="3482975"/>
          </a:xfrm>
        </p:grpSpPr>
        <p:sp>
          <p:nvSpPr>
            <p:cNvPr id="1253" name="Google Shape;1253;p40"/>
            <p:cNvSpPr/>
            <p:nvPr/>
          </p:nvSpPr>
          <p:spPr>
            <a:xfrm>
              <a:off x="3867151" y="2111376"/>
              <a:ext cx="3763963" cy="1239838"/>
            </a:xfrm>
            <a:custGeom>
              <a:rect b="b" l="l" r="r" t="t"/>
              <a:pathLst>
                <a:path extrusionOk="0" h="174" w="529">
                  <a:moveTo>
                    <a:pt x="498" y="174"/>
                  </a:moveTo>
                  <a:cubicBezTo>
                    <a:pt x="488" y="131"/>
                    <a:pt x="473" y="115"/>
                    <a:pt x="443" y="116"/>
                  </a:cubicBezTo>
                  <a:cubicBezTo>
                    <a:pt x="415" y="116"/>
                    <a:pt x="399" y="133"/>
                    <a:pt x="391" y="172"/>
                  </a:cubicBezTo>
                  <a:cubicBezTo>
                    <a:pt x="312" y="172"/>
                    <a:pt x="232" y="172"/>
                    <a:pt x="153" y="172"/>
                  </a:cubicBezTo>
                  <a:cubicBezTo>
                    <a:pt x="143" y="132"/>
                    <a:pt x="128" y="116"/>
                    <a:pt x="101" y="116"/>
                  </a:cubicBezTo>
                  <a:cubicBezTo>
                    <a:pt x="73" y="115"/>
                    <a:pt x="57" y="129"/>
                    <a:pt x="46" y="166"/>
                  </a:cubicBezTo>
                  <a:cubicBezTo>
                    <a:pt x="36" y="165"/>
                    <a:pt x="27" y="162"/>
                    <a:pt x="18" y="161"/>
                  </a:cubicBezTo>
                  <a:cubicBezTo>
                    <a:pt x="6" y="159"/>
                    <a:pt x="0" y="153"/>
                    <a:pt x="3" y="142"/>
                  </a:cubicBezTo>
                  <a:cubicBezTo>
                    <a:pt x="10" y="115"/>
                    <a:pt x="16" y="89"/>
                    <a:pt x="24" y="63"/>
                  </a:cubicBezTo>
                  <a:cubicBezTo>
                    <a:pt x="26" y="58"/>
                    <a:pt x="34" y="55"/>
                    <a:pt x="40" y="53"/>
                  </a:cubicBezTo>
                  <a:cubicBezTo>
                    <a:pt x="58" y="47"/>
                    <a:pt x="77" y="44"/>
                    <a:pt x="95" y="37"/>
                  </a:cubicBezTo>
                  <a:cubicBezTo>
                    <a:pt x="180" y="7"/>
                    <a:pt x="268" y="0"/>
                    <a:pt x="352" y="34"/>
                  </a:cubicBezTo>
                  <a:cubicBezTo>
                    <a:pt x="394" y="52"/>
                    <a:pt x="433" y="71"/>
                    <a:pt x="479" y="74"/>
                  </a:cubicBezTo>
                  <a:cubicBezTo>
                    <a:pt x="497" y="75"/>
                    <a:pt x="516" y="79"/>
                    <a:pt x="522" y="102"/>
                  </a:cubicBezTo>
                  <a:cubicBezTo>
                    <a:pt x="528" y="125"/>
                    <a:pt x="529" y="147"/>
                    <a:pt x="516" y="168"/>
                  </a:cubicBezTo>
                  <a:cubicBezTo>
                    <a:pt x="514" y="172"/>
                    <a:pt x="504" y="172"/>
                    <a:pt x="498" y="174"/>
                  </a:cubicBezTo>
                  <a:close/>
                  <a:moveTo>
                    <a:pt x="386" y="71"/>
                  </a:moveTo>
                  <a:cubicBezTo>
                    <a:pt x="360" y="38"/>
                    <a:pt x="298" y="19"/>
                    <a:pt x="255" y="28"/>
                  </a:cubicBezTo>
                  <a:cubicBezTo>
                    <a:pt x="257" y="42"/>
                    <a:pt x="258" y="56"/>
                    <a:pt x="259" y="71"/>
                  </a:cubicBezTo>
                  <a:cubicBezTo>
                    <a:pt x="302" y="71"/>
                    <a:pt x="343" y="71"/>
                    <a:pt x="386" y="71"/>
                  </a:cubicBezTo>
                  <a:close/>
                  <a:moveTo>
                    <a:pt x="107" y="71"/>
                  </a:moveTo>
                  <a:cubicBezTo>
                    <a:pt x="149" y="71"/>
                    <a:pt x="190" y="71"/>
                    <a:pt x="233" y="71"/>
                  </a:cubicBezTo>
                  <a:cubicBezTo>
                    <a:pt x="233" y="55"/>
                    <a:pt x="233" y="40"/>
                    <a:pt x="233" y="26"/>
                  </a:cubicBezTo>
                  <a:cubicBezTo>
                    <a:pt x="181" y="13"/>
                    <a:pt x="145" y="46"/>
                    <a:pt x="107" y="7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4" name="Google Shape;1254;p40"/>
            <p:cNvSpPr/>
            <p:nvPr/>
          </p:nvSpPr>
          <p:spPr>
            <a:xfrm>
              <a:off x="7410451" y="1563688"/>
              <a:ext cx="1387475" cy="2065338"/>
            </a:xfrm>
            <a:custGeom>
              <a:rect b="b" l="l" r="r" t="t"/>
              <a:pathLst>
                <a:path extrusionOk="0" h="290" w="195">
                  <a:moveTo>
                    <a:pt x="156" y="254"/>
                  </a:moveTo>
                  <a:cubicBezTo>
                    <a:pt x="158" y="264"/>
                    <a:pt x="161" y="272"/>
                    <a:pt x="162" y="281"/>
                  </a:cubicBezTo>
                  <a:cubicBezTo>
                    <a:pt x="162" y="282"/>
                    <a:pt x="155" y="286"/>
                    <a:pt x="155" y="286"/>
                  </a:cubicBezTo>
                  <a:cubicBezTo>
                    <a:pt x="151" y="281"/>
                    <a:pt x="148" y="277"/>
                    <a:pt x="147" y="275"/>
                  </a:cubicBezTo>
                  <a:cubicBezTo>
                    <a:pt x="132" y="279"/>
                    <a:pt x="119" y="284"/>
                    <a:pt x="105" y="285"/>
                  </a:cubicBezTo>
                  <a:cubicBezTo>
                    <a:pt x="86" y="288"/>
                    <a:pt x="66" y="287"/>
                    <a:pt x="47" y="289"/>
                  </a:cubicBezTo>
                  <a:cubicBezTo>
                    <a:pt x="34" y="290"/>
                    <a:pt x="28" y="285"/>
                    <a:pt x="29" y="273"/>
                  </a:cubicBezTo>
                  <a:cubicBezTo>
                    <a:pt x="29" y="260"/>
                    <a:pt x="19" y="242"/>
                    <a:pt x="43" y="239"/>
                  </a:cubicBezTo>
                  <a:cubicBezTo>
                    <a:pt x="38" y="181"/>
                    <a:pt x="33" y="125"/>
                    <a:pt x="28" y="68"/>
                  </a:cubicBezTo>
                  <a:cubicBezTo>
                    <a:pt x="12" y="63"/>
                    <a:pt x="0" y="37"/>
                    <a:pt x="8" y="23"/>
                  </a:cubicBezTo>
                  <a:cubicBezTo>
                    <a:pt x="10" y="20"/>
                    <a:pt x="16" y="18"/>
                    <a:pt x="20" y="17"/>
                  </a:cubicBezTo>
                  <a:cubicBezTo>
                    <a:pt x="41" y="14"/>
                    <a:pt x="62" y="11"/>
                    <a:pt x="83" y="9"/>
                  </a:cubicBezTo>
                  <a:cubicBezTo>
                    <a:pt x="96" y="8"/>
                    <a:pt x="109" y="12"/>
                    <a:pt x="123" y="13"/>
                  </a:cubicBezTo>
                  <a:cubicBezTo>
                    <a:pt x="124" y="11"/>
                    <a:pt x="127" y="6"/>
                    <a:pt x="130" y="0"/>
                  </a:cubicBezTo>
                  <a:cubicBezTo>
                    <a:pt x="133" y="2"/>
                    <a:pt x="138" y="4"/>
                    <a:pt x="138" y="6"/>
                  </a:cubicBezTo>
                  <a:cubicBezTo>
                    <a:pt x="139" y="14"/>
                    <a:pt x="137" y="21"/>
                    <a:pt x="135" y="31"/>
                  </a:cubicBezTo>
                  <a:cubicBezTo>
                    <a:pt x="134" y="30"/>
                    <a:pt x="135" y="32"/>
                    <a:pt x="136" y="32"/>
                  </a:cubicBezTo>
                  <a:cubicBezTo>
                    <a:pt x="171" y="38"/>
                    <a:pt x="183" y="61"/>
                    <a:pt x="183" y="94"/>
                  </a:cubicBezTo>
                  <a:cubicBezTo>
                    <a:pt x="184" y="129"/>
                    <a:pt x="187" y="165"/>
                    <a:pt x="192" y="200"/>
                  </a:cubicBezTo>
                  <a:cubicBezTo>
                    <a:pt x="195" y="222"/>
                    <a:pt x="188" y="237"/>
                    <a:pt x="168" y="246"/>
                  </a:cubicBezTo>
                  <a:cubicBezTo>
                    <a:pt x="163" y="248"/>
                    <a:pt x="158" y="252"/>
                    <a:pt x="156" y="254"/>
                  </a:cubicBezTo>
                  <a:close/>
                  <a:moveTo>
                    <a:pt x="126" y="42"/>
                  </a:moveTo>
                  <a:cubicBezTo>
                    <a:pt x="132" y="110"/>
                    <a:pt x="138" y="177"/>
                    <a:pt x="144" y="245"/>
                  </a:cubicBezTo>
                  <a:cubicBezTo>
                    <a:pt x="148" y="243"/>
                    <a:pt x="152" y="241"/>
                    <a:pt x="156" y="239"/>
                  </a:cubicBezTo>
                  <a:cubicBezTo>
                    <a:pt x="179" y="232"/>
                    <a:pt x="186" y="218"/>
                    <a:pt x="181" y="194"/>
                  </a:cubicBezTo>
                  <a:cubicBezTo>
                    <a:pt x="176" y="162"/>
                    <a:pt x="175" y="129"/>
                    <a:pt x="172" y="97"/>
                  </a:cubicBezTo>
                  <a:cubicBezTo>
                    <a:pt x="168" y="49"/>
                    <a:pt x="177" y="57"/>
                    <a:pt x="126" y="42"/>
                  </a:cubicBezTo>
                  <a:close/>
                  <a:moveTo>
                    <a:pt x="75" y="218"/>
                  </a:moveTo>
                  <a:cubicBezTo>
                    <a:pt x="77" y="217"/>
                    <a:pt x="79" y="216"/>
                    <a:pt x="81" y="215"/>
                  </a:cubicBezTo>
                  <a:cubicBezTo>
                    <a:pt x="78" y="176"/>
                    <a:pt x="75" y="137"/>
                    <a:pt x="71" y="98"/>
                  </a:cubicBezTo>
                  <a:cubicBezTo>
                    <a:pt x="71" y="93"/>
                    <a:pt x="66" y="88"/>
                    <a:pt x="64" y="82"/>
                  </a:cubicBezTo>
                  <a:cubicBezTo>
                    <a:pt x="60" y="88"/>
                    <a:pt x="54" y="94"/>
                    <a:pt x="54" y="99"/>
                  </a:cubicBezTo>
                  <a:cubicBezTo>
                    <a:pt x="57" y="135"/>
                    <a:pt x="60" y="170"/>
                    <a:pt x="64" y="206"/>
                  </a:cubicBezTo>
                  <a:cubicBezTo>
                    <a:pt x="65" y="210"/>
                    <a:pt x="71" y="214"/>
                    <a:pt x="75" y="218"/>
                  </a:cubicBezTo>
                  <a:close/>
                  <a:moveTo>
                    <a:pt x="110" y="218"/>
                  </a:moveTo>
                  <a:cubicBezTo>
                    <a:pt x="105" y="224"/>
                    <a:pt x="98" y="229"/>
                    <a:pt x="99" y="232"/>
                  </a:cubicBezTo>
                  <a:cubicBezTo>
                    <a:pt x="100" y="245"/>
                    <a:pt x="95" y="261"/>
                    <a:pt x="111" y="269"/>
                  </a:cubicBezTo>
                  <a:cubicBezTo>
                    <a:pt x="115" y="271"/>
                    <a:pt x="119" y="270"/>
                    <a:pt x="124" y="271"/>
                  </a:cubicBezTo>
                  <a:cubicBezTo>
                    <a:pt x="124" y="267"/>
                    <a:pt x="125" y="262"/>
                    <a:pt x="124" y="259"/>
                  </a:cubicBezTo>
                  <a:cubicBezTo>
                    <a:pt x="121" y="247"/>
                    <a:pt x="116" y="235"/>
                    <a:pt x="110" y="218"/>
                  </a:cubicBezTo>
                  <a:close/>
                  <a:moveTo>
                    <a:pt x="98" y="72"/>
                  </a:moveTo>
                  <a:cubicBezTo>
                    <a:pt x="100" y="57"/>
                    <a:pt x="103" y="44"/>
                    <a:pt x="104" y="31"/>
                  </a:cubicBezTo>
                  <a:cubicBezTo>
                    <a:pt x="104" y="28"/>
                    <a:pt x="98" y="24"/>
                    <a:pt x="95" y="21"/>
                  </a:cubicBezTo>
                  <a:cubicBezTo>
                    <a:pt x="90" y="28"/>
                    <a:pt x="81" y="36"/>
                    <a:pt x="82" y="42"/>
                  </a:cubicBezTo>
                  <a:cubicBezTo>
                    <a:pt x="83" y="53"/>
                    <a:pt x="75" y="71"/>
                    <a:pt x="98" y="7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5" name="Google Shape;1255;p40"/>
            <p:cNvSpPr/>
            <p:nvPr/>
          </p:nvSpPr>
          <p:spPr>
            <a:xfrm>
              <a:off x="6157913" y="146051"/>
              <a:ext cx="1422400" cy="2208213"/>
            </a:xfrm>
            <a:custGeom>
              <a:rect b="b" l="l" r="r" t="t"/>
              <a:pathLst>
                <a:path extrusionOk="0" h="310" w="200">
                  <a:moveTo>
                    <a:pt x="48" y="55"/>
                  </a:moveTo>
                  <a:cubicBezTo>
                    <a:pt x="41" y="36"/>
                    <a:pt x="39" y="21"/>
                    <a:pt x="57" y="11"/>
                  </a:cubicBezTo>
                  <a:cubicBezTo>
                    <a:pt x="79" y="0"/>
                    <a:pt x="91" y="21"/>
                    <a:pt x="108" y="27"/>
                  </a:cubicBezTo>
                  <a:cubicBezTo>
                    <a:pt x="114" y="29"/>
                    <a:pt x="118" y="45"/>
                    <a:pt x="117" y="54"/>
                  </a:cubicBezTo>
                  <a:cubicBezTo>
                    <a:pt x="116" y="75"/>
                    <a:pt x="130" y="85"/>
                    <a:pt x="141" y="101"/>
                  </a:cubicBezTo>
                  <a:cubicBezTo>
                    <a:pt x="150" y="80"/>
                    <a:pt x="162" y="70"/>
                    <a:pt x="181" y="77"/>
                  </a:cubicBezTo>
                  <a:cubicBezTo>
                    <a:pt x="195" y="83"/>
                    <a:pt x="200" y="95"/>
                    <a:pt x="195" y="109"/>
                  </a:cubicBezTo>
                  <a:cubicBezTo>
                    <a:pt x="189" y="129"/>
                    <a:pt x="172" y="129"/>
                    <a:pt x="148" y="123"/>
                  </a:cubicBezTo>
                  <a:cubicBezTo>
                    <a:pt x="172" y="152"/>
                    <a:pt x="142" y="168"/>
                    <a:pt x="142" y="191"/>
                  </a:cubicBezTo>
                  <a:cubicBezTo>
                    <a:pt x="141" y="202"/>
                    <a:pt x="138" y="214"/>
                    <a:pt x="137" y="224"/>
                  </a:cubicBezTo>
                  <a:cubicBezTo>
                    <a:pt x="168" y="238"/>
                    <a:pt x="179" y="266"/>
                    <a:pt x="162" y="295"/>
                  </a:cubicBezTo>
                  <a:cubicBezTo>
                    <a:pt x="157" y="302"/>
                    <a:pt x="142" y="310"/>
                    <a:pt x="136" y="307"/>
                  </a:cubicBezTo>
                  <a:cubicBezTo>
                    <a:pt x="119" y="300"/>
                    <a:pt x="104" y="288"/>
                    <a:pt x="89" y="278"/>
                  </a:cubicBezTo>
                  <a:cubicBezTo>
                    <a:pt x="84" y="275"/>
                    <a:pt x="80" y="271"/>
                    <a:pt x="77" y="267"/>
                  </a:cubicBezTo>
                  <a:cubicBezTo>
                    <a:pt x="70" y="259"/>
                    <a:pt x="64" y="250"/>
                    <a:pt x="59" y="241"/>
                  </a:cubicBezTo>
                  <a:cubicBezTo>
                    <a:pt x="53" y="229"/>
                    <a:pt x="47" y="217"/>
                    <a:pt x="41" y="205"/>
                  </a:cubicBezTo>
                  <a:cubicBezTo>
                    <a:pt x="38" y="197"/>
                    <a:pt x="31" y="188"/>
                    <a:pt x="33" y="180"/>
                  </a:cubicBezTo>
                  <a:cubicBezTo>
                    <a:pt x="37" y="161"/>
                    <a:pt x="33" y="145"/>
                    <a:pt x="21" y="128"/>
                  </a:cubicBezTo>
                  <a:cubicBezTo>
                    <a:pt x="13" y="116"/>
                    <a:pt x="8" y="100"/>
                    <a:pt x="4" y="85"/>
                  </a:cubicBezTo>
                  <a:cubicBezTo>
                    <a:pt x="0" y="71"/>
                    <a:pt x="10" y="57"/>
                    <a:pt x="26" y="56"/>
                  </a:cubicBezTo>
                  <a:cubicBezTo>
                    <a:pt x="32" y="55"/>
                    <a:pt x="39" y="55"/>
                    <a:pt x="48" y="55"/>
                  </a:cubicBezTo>
                  <a:close/>
                  <a:moveTo>
                    <a:pt x="116" y="197"/>
                  </a:moveTo>
                  <a:cubicBezTo>
                    <a:pt x="136" y="189"/>
                    <a:pt x="132" y="176"/>
                    <a:pt x="119" y="163"/>
                  </a:cubicBezTo>
                  <a:cubicBezTo>
                    <a:pt x="146" y="159"/>
                    <a:pt x="146" y="159"/>
                    <a:pt x="138" y="136"/>
                  </a:cubicBezTo>
                  <a:cubicBezTo>
                    <a:pt x="137" y="134"/>
                    <a:pt x="137" y="132"/>
                    <a:pt x="137" y="130"/>
                  </a:cubicBezTo>
                  <a:cubicBezTo>
                    <a:pt x="148" y="107"/>
                    <a:pt x="130" y="108"/>
                    <a:pt x="121" y="108"/>
                  </a:cubicBezTo>
                  <a:cubicBezTo>
                    <a:pt x="115" y="96"/>
                    <a:pt x="110" y="88"/>
                    <a:pt x="107" y="79"/>
                  </a:cubicBezTo>
                  <a:cubicBezTo>
                    <a:pt x="103" y="70"/>
                    <a:pt x="98" y="63"/>
                    <a:pt x="103" y="51"/>
                  </a:cubicBezTo>
                  <a:cubicBezTo>
                    <a:pt x="112" y="28"/>
                    <a:pt x="80" y="39"/>
                    <a:pt x="76" y="25"/>
                  </a:cubicBezTo>
                  <a:cubicBezTo>
                    <a:pt x="76" y="24"/>
                    <a:pt x="63" y="23"/>
                    <a:pt x="61" y="25"/>
                  </a:cubicBezTo>
                  <a:cubicBezTo>
                    <a:pt x="58" y="30"/>
                    <a:pt x="57" y="38"/>
                    <a:pt x="59" y="43"/>
                  </a:cubicBezTo>
                  <a:cubicBezTo>
                    <a:pt x="60" y="50"/>
                    <a:pt x="64" y="56"/>
                    <a:pt x="69" y="65"/>
                  </a:cubicBezTo>
                  <a:cubicBezTo>
                    <a:pt x="54" y="66"/>
                    <a:pt x="42" y="66"/>
                    <a:pt x="30" y="68"/>
                  </a:cubicBezTo>
                  <a:cubicBezTo>
                    <a:pt x="25" y="69"/>
                    <a:pt x="19" y="74"/>
                    <a:pt x="18" y="78"/>
                  </a:cubicBezTo>
                  <a:cubicBezTo>
                    <a:pt x="16" y="82"/>
                    <a:pt x="21" y="88"/>
                    <a:pt x="24" y="92"/>
                  </a:cubicBezTo>
                  <a:cubicBezTo>
                    <a:pt x="27" y="95"/>
                    <a:pt x="33" y="96"/>
                    <a:pt x="38" y="97"/>
                  </a:cubicBezTo>
                  <a:cubicBezTo>
                    <a:pt x="25" y="119"/>
                    <a:pt x="26" y="122"/>
                    <a:pt x="52" y="131"/>
                  </a:cubicBezTo>
                  <a:cubicBezTo>
                    <a:pt x="39" y="147"/>
                    <a:pt x="44" y="159"/>
                    <a:pt x="60" y="165"/>
                  </a:cubicBezTo>
                  <a:cubicBezTo>
                    <a:pt x="54" y="173"/>
                    <a:pt x="45" y="181"/>
                    <a:pt x="46" y="187"/>
                  </a:cubicBezTo>
                  <a:cubicBezTo>
                    <a:pt x="47" y="193"/>
                    <a:pt x="58" y="197"/>
                    <a:pt x="66" y="203"/>
                  </a:cubicBezTo>
                  <a:cubicBezTo>
                    <a:pt x="68" y="216"/>
                    <a:pt x="69" y="233"/>
                    <a:pt x="75" y="248"/>
                  </a:cubicBezTo>
                  <a:cubicBezTo>
                    <a:pt x="77" y="253"/>
                    <a:pt x="92" y="252"/>
                    <a:pt x="101" y="254"/>
                  </a:cubicBezTo>
                  <a:cubicBezTo>
                    <a:pt x="98" y="276"/>
                    <a:pt x="101" y="281"/>
                    <a:pt x="118" y="279"/>
                  </a:cubicBezTo>
                  <a:cubicBezTo>
                    <a:pt x="128" y="286"/>
                    <a:pt x="135" y="296"/>
                    <a:pt x="141" y="295"/>
                  </a:cubicBezTo>
                  <a:cubicBezTo>
                    <a:pt x="163" y="291"/>
                    <a:pt x="142" y="267"/>
                    <a:pt x="155" y="258"/>
                  </a:cubicBezTo>
                  <a:cubicBezTo>
                    <a:pt x="156" y="257"/>
                    <a:pt x="150" y="244"/>
                    <a:pt x="148" y="244"/>
                  </a:cubicBezTo>
                  <a:cubicBezTo>
                    <a:pt x="127" y="244"/>
                    <a:pt x="122" y="233"/>
                    <a:pt x="124" y="215"/>
                  </a:cubicBezTo>
                  <a:cubicBezTo>
                    <a:pt x="125" y="210"/>
                    <a:pt x="119" y="205"/>
                    <a:pt x="116" y="197"/>
                  </a:cubicBezTo>
                  <a:close/>
                  <a:moveTo>
                    <a:pt x="188" y="100"/>
                  </a:moveTo>
                  <a:cubicBezTo>
                    <a:pt x="180" y="95"/>
                    <a:pt x="174" y="88"/>
                    <a:pt x="171" y="89"/>
                  </a:cubicBezTo>
                  <a:cubicBezTo>
                    <a:pt x="166" y="90"/>
                    <a:pt x="162" y="97"/>
                    <a:pt x="157" y="102"/>
                  </a:cubicBezTo>
                  <a:cubicBezTo>
                    <a:pt x="162" y="106"/>
                    <a:pt x="167" y="112"/>
                    <a:pt x="172" y="112"/>
                  </a:cubicBezTo>
                  <a:cubicBezTo>
                    <a:pt x="176" y="113"/>
                    <a:pt x="181" y="106"/>
                    <a:pt x="188" y="10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6" name="Google Shape;1256;p40"/>
            <p:cNvSpPr/>
            <p:nvPr/>
          </p:nvSpPr>
          <p:spPr>
            <a:xfrm>
              <a:off x="4259263" y="3009901"/>
              <a:ext cx="617538" cy="619125"/>
            </a:xfrm>
            <a:custGeom>
              <a:rect b="b" l="l" r="r" t="t"/>
              <a:pathLst>
                <a:path extrusionOk="0" h="87" w="87">
                  <a:moveTo>
                    <a:pt x="43" y="1"/>
                  </a:moveTo>
                  <a:cubicBezTo>
                    <a:pt x="68" y="0"/>
                    <a:pt x="86" y="18"/>
                    <a:pt x="87" y="43"/>
                  </a:cubicBezTo>
                  <a:cubicBezTo>
                    <a:pt x="87" y="66"/>
                    <a:pt x="68" y="86"/>
                    <a:pt x="45" y="86"/>
                  </a:cubicBezTo>
                  <a:cubicBezTo>
                    <a:pt x="20" y="87"/>
                    <a:pt x="2" y="68"/>
                    <a:pt x="1" y="44"/>
                  </a:cubicBezTo>
                  <a:cubicBezTo>
                    <a:pt x="0" y="20"/>
                    <a:pt x="19" y="1"/>
                    <a:pt x="43" y="1"/>
                  </a:cubicBezTo>
                  <a:close/>
                  <a:moveTo>
                    <a:pt x="44" y="67"/>
                  </a:moveTo>
                  <a:cubicBezTo>
                    <a:pt x="58" y="66"/>
                    <a:pt x="67" y="58"/>
                    <a:pt x="67" y="43"/>
                  </a:cubicBezTo>
                  <a:cubicBezTo>
                    <a:pt x="67" y="28"/>
                    <a:pt x="58" y="20"/>
                    <a:pt x="44" y="19"/>
                  </a:cubicBezTo>
                  <a:cubicBezTo>
                    <a:pt x="29" y="19"/>
                    <a:pt x="20" y="28"/>
                    <a:pt x="20" y="43"/>
                  </a:cubicBezTo>
                  <a:cubicBezTo>
                    <a:pt x="20" y="58"/>
                    <a:pt x="29" y="66"/>
                    <a:pt x="44" y="6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7" name="Google Shape;1257;p40"/>
            <p:cNvSpPr/>
            <p:nvPr/>
          </p:nvSpPr>
          <p:spPr>
            <a:xfrm>
              <a:off x="6734176" y="3009901"/>
              <a:ext cx="619125" cy="612775"/>
            </a:xfrm>
            <a:custGeom>
              <a:rect b="b" l="l" r="r" t="t"/>
              <a:pathLst>
                <a:path extrusionOk="0" h="86" w="87">
                  <a:moveTo>
                    <a:pt x="42" y="86"/>
                  </a:moveTo>
                  <a:cubicBezTo>
                    <a:pt x="19" y="86"/>
                    <a:pt x="0" y="66"/>
                    <a:pt x="0" y="43"/>
                  </a:cubicBezTo>
                  <a:cubicBezTo>
                    <a:pt x="0" y="19"/>
                    <a:pt x="19" y="0"/>
                    <a:pt x="44" y="1"/>
                  </a:cubicBezTo>
                  <a:cubicBezTo>
                    <a:pt x="68" y="1"/>
                    <a:pt x="87" y="20"/>
                    <a:pt x="86" y="44"/>
                  </a:cubicBezTo>
                  <a:cubicBezTo>
                    <a:pt x="86" y="68"/>
                    <a:pt x="66" y="86"/>
                    <a:pt x="42" y="86"/>
                  </a:cubicBezTo>
                  <a:close/>
                  <a:moveTo>
                    <a:pt x="67" y="43"/>
                  </a:moveTo>
                  <a:cubicBezTo>
                    <a:pt x="66" y="28"/>
                    <a:pt x="57" y="19"/>
                    <a:pt x="43" y="19"/>
                  </a:cubicBezTo>
                  <a:cubicBezTo>
                    <a:pt x="29" y="19"/>
                    <a:pt x="19" y="29"/>
                    <a:pt x="19" y="43"/>
                  </a:cubicBezTo>
                  <a:cubicBezTo>
                    <a:pt x="20" y="58"/>
                    <a:pt x="28" y="67"/>
                    <a:pt x="43" y="67"/>
                  </a:cubicBezTo>
                  <a:cubicBezTo>
                    <a:pt x="59" y="67"/>
                    <a:pt x="65" y="57"/>
                    <a:pt x="67" y="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8" name="Google Shape;1258;p40"/>
            <p:cNvSpPr/>
            <p:nvPr/>
          </p:nvSpPr>
          <p:spPr>
            <a:xfrm>
              <a:off x="7040563" y="309563"/>
              <a:ext cx="333375" cy="334963"/>
            </a:xfrm>
            <a:custGeom>
              <a:rect b="b" l="l" r="r" t="t"/>
              <a:pathLst>
                <a:path extrusionOk="0" h="47" w="47">
                  <a:moveTo>
                    <a:pt x="31" y="0"/>
                  </a:moveTo>
                  <a:cubicBezTo>
                    <a:pt x="35" y="5"/>
                    <a:pt x="45" y="14"/>
                    <a:pt x="46" y="23"/>
                  </a:cubicBezTo>
                  <a:cubicBezTo>
                    <a:pt x="47" y="36"/>
                    <a:pt x="37" y="47"/>
                    <a:pt x="23" y="44"/>
                  </a:cubicBezTo>
                  <a:cubicBezTo>
                    <a:pt x="15" y="41"/>
                    <a:pt x="4" y="31"/>
                    <a:pt x="3" y="22"/>
                  </a:cubicBezTo>
                  <a:cubicBezTo>
                    <a:pt x="0" y="9"/>
                    <a:pt x="10" y="0"/>
                    <a:pt x="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9" name="Google Shape;1259;p40"/>
            <p:cNvSpPr/>
            <p:nvPr/>
          </p:nvSpPr>
          <p:spPr>
            <a:xfrm>
              <a:off x="4465638" y="3208338"/>
              <a:ext cx="212725" cy="271463"/>
            </a:xfrm>
            <a:custGeom>
              <a:rect b="b" l="l" r="r" t="t"/>
              <a:pathLst>
                <a:path extrusionOk="0" h="38" w="30">
                  <a:moveTo>
                    <a:pt x="15" y="38"/>
                  </a:moveTo>
                  <a:cubicBezTo>
                    <a:pt x="8" y="27"/>
                    <a:pt x="0" y="20"/>
                    <a:pt x="1" y="15"/>
                  </a:cubicBezTo>
                  <a:cubicBezTo>
                    <a:pt x="2" y="10"/>
                    <a:pt x="10" y="5"/>
                    <a:pt x="15" y="0"/>
                  </a:cubicBezTo>
                  <a:cubicBezTo>
                    <a:pt x="20" y="5"/>
                    <a:pt x="28" y="10"/>
                    <a:pt x="29" y="15"/>
                  </a:cubicBezTo>
                  <a:cubicBezTo>
                    <a:pt x="30" y="21"/>
                    <a:pt x="22" y="27"/>
                    <a:pt x="15" y="3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0" name="Google Shape;1260;p40"/>
            <p:cNvSpPr/>
            <p:nvPr/>
          </p:nvSpPr>
          <p:spPr>
            <a:xfrm>
              <a:off x="6926263" y="3208338"/>
              <a:ext cx="269875" cy="214313"/>
            </a:xfrm>
            <a:custGeom>
              <a:rect b="b" l="l" r="r" t="t"/>
              <a:pathLst>
                <a:path extrusionOk="0" h="30" w="38">
                  <a:moveTo>
                    <a:pt x="38" y="14"/>
                  </a:moveTo>
                  <a:cubicBezTo>
                    <a:pt x="28" y="22"/>
                    <a:pt x="22" y="30"/>
                    <a:pt x="17" y="29"/>
                  </a:cubicBezTo>
                  <a:cubicBezTo>
                    <a:pt x="11" y="29"/>
                    <a:pt x="6" y="21"/>
                    <a:pt x="0" y="16"/>
                  </a:cubicBezTo>
                  <a:cubicBezTo>
                    <a:pt x="5" y="11"/>
                    <a:pt x="10" y="2"/>
                    <a:pt x="16" y="1"/>
                  </a:cubicBezTo>
                  <a:cubicBezTo>
                    <a:pt x="21" y="0"/>
                    <a:pt x="27" y="8"/>
                    <a:pt x="38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261" name="Google Shape;1261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8028" y="2949259"/>
            <a:ext cx="1821773" cy="39087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2" name="Google Shape;1262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33371" y="2949259"/>
            <a:ext cx="1821773" cy="3908741"/>
          </a:xfrm>
          <a:prstGeom prst="rect">
            <a:avLst/>
          </a:prstGeom>
          <a:noFill/>
          <a:ln>
            <a:noFill/>
          </a:ln>
        </p:spPr>
      </p:pic>
      <p:sp>
        <p:nvSpPr>
          <p:cNvPr id="1263" name="Google Shape;1263;p40"/>
          <p:cNvSpPr/>
          <p:nvPr/>
        </p:nvSpPr>
        <p:spPr>
          <a:xfrm>
            <a:off x="1915886" y="4903629"/>
            <a:ext cx="2343377" cy="212657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4" name="Google Shape;1264;p40"/>
          <p:cNvSpPr/>
          <p:nvPr/>
        </p:nvSpPr>
        <p:spPr>
          <a:xfrm>
            <a:off x="6157913" y="4949874"/>
            <a:ext cx="2343377" cy="212657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5" name="Google Shape;1265;p40"/>
          <p:cNvSpPr/>
          <p:nvPr/>
        </p:nvSpPr>
        <p:spPr>
          <a:xfrm>
            <a:off x="-2080076" y="4872646"/>
            <a:ext cx="2343377" cy="212657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9" name="Shape 1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" name="Google Shape;1270;p41"/>
          <p:cNvSpPr txBox="1"/>
          <p:nvPr>
            <p:ph idx="1" type="body"/>
          </p:nvPr>
        </p:nvSpPr>
        <p:spPr>
          <a:xfrm>
            <a:off x="0" y="4341658"/>
            <a:ext cx="12191999" cy="723900"/>
          </a:xfrm>
          <a:prstGeom prst="rect">
            <a:avLst/>
          </a:prstGeom>
          <a:solidFill>
            <a:srgbClr val="E3A26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www.plantillaspower-point.com</a:t>
            </a:r>
            <a:endParaRPr/>
          </a:p>
        </p:txBody>
      </p:sp>
      <p:pic>
        <p:nvPicPr>
          <p:cNvPr id="1271" name="Google Shape;1271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46391" y="2344579"/>
            <a:ext cx="7425001" cy="217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5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6" name="Google Shape;1276;p42"/>
          <p:cNvSpPr txBox="1"/>
          <p:nvPr/>
        </p:nvSpPr>
        <p:spPr>
          <a:xfrm>
            <a:off x="0" y="0"/>
            <a:ext cx="12191999" cy="870857"/>
          </a:xfrm>
          <a:prstGeom prst="rect">
            <a:avLst/>
          </a:prstGeom>
          <a:solidFill>
            <a:srgbClr val="E3A26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Fully Editable Shapes</a:t>
            </a:r>
            <a:endParaRPr/>
          </a:p>
        </p:txBody>
      </p:sp>
      <p:pic>
        <p:nvPicPr>
          <p:cNvPr id="1277" name="Google Shape;1277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2574" y="1359696"/>
            <a:ext cx="4781251" cy="174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8" name="Google Shape;1278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2574" y="3592285"/>
            <a:ext cx="8036570" cy="3139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9" name="Google Shape;1279;p4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95999" y="1043785"/>
            <a:ext cx="2744006" cy="23755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0" name="Google Shape;1280;p4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802179" y="1121002"/>
            <a:ext cx="2235313" cy="2229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1" name="Google Shape;1281;p4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516242" y="4436302"/>
            <a:ext cx="3521250" cy="145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5" name="Shape 1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6" name="Google Shape;1286;p43"/>
          <p:cNvSpPr txBox="1"/>
          <p:nvPr/>
        </p:nvSpPr>
        <p:spPr>
          <a:xfrm>
            <a:off x="0" y="0"/>
            <a:ext cx="12191999" cy="870857"/>
          </a:xfrm>
          <a:prstGeom prst="rect">
            <a:avLst/>
          </a:prstGeom>
          <a:solidFill>
            <a:srgbClr val="E3A26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Fully Editable Shapes</a:t>
            </a:r>
            <a:endParaRPr/>
          </a:p>
        </p:txBody>
      </p:sp>
      <p:pic>
        <p:nvPicPr>
          <p:cNvPr id="1287" name="Google Shape;1287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7846" y="1118785"/>
            <a:ext cx="4619584" cy="2050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8" name="Google Shape;1288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7846" y="3417385"/>
            <a:ext cx="2531250" cy="175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9" name="Google Shape;1289;p4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67846" y="3417385"/>
            <a:ext cx="2902500" cy="330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0" name="Google Shape;1290;p4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518080" y="2090409"/>
            <a:ext cx="3609037" cy="2406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1" name="Google Shape;1291;p4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007430" y="4859327"/>
            <a:ext cx="3875315" cy="1698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2" name="Google Shape;1292;p4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274851" y="1608248"/>
            <a:ext cx="3566250" cy="275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3" name="Google Shape;1293;p4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9420643" y="5517192"/>
            <a:ext cx="2283750" cy="78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7" name="Shape 1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8" name="Google Shape;1298;p44"/>
          <p:cNvSpPr txBox="1"/>
          <p:nvPr/>
        </p:nvSpPr>
        <p:spPr>
          <a:xfrm>
            <a:off x="0" y="0"/>
            <a:ext cx="12191999" cy="870857"/>
          </a:xfrm>
          <a:prstGeom prst="rect">
            <a:avLst/>
          </a:prstGeom>
          <a:solidFill>
            <a:srgbClr val="E3A26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Fully Editable Shapes</a:t>
            </a:r>
            <a:endParaRPr/>
          </a:p>
        </p:txBody>
      </p:sp>
      <p:pic>
        <p:nvPicPr>
          <p:cNvPr id="1299" name="Google Shape;1299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4372" y="1175657"/>
            <a:ext cx="5721627" cy="54428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0" name="Google Shape;1300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37792" y="1175657"/>
            <a:ext cx="3665637" cy="1511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1" name="Google Shape;1301;p4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817446" y="2492078"/>
            <a:ext cx="4438383" cy="209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2" name="Google Shape;1302;p4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14359" y="4696677"/>
            <a:ext cx="5512501" cy="181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6" name="Shape 1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7" name="Google Shape;1307;p45"/>
          <p:cNvSpPr txBox="1"/>
          <p:nvPr>
            <p:ph idx="1" type="body"/>
          </p:nvPr>
        </p:nvSpPr>
        <p:spPr>
          <a:xfrm>
            <a:off x="323529" y="501545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None/>
            </a:pPr>
            <a:r>
              <a:rPr lang="en-US"/>
              <a:t>Fully Editable Shapes</a:t>
            </a:r>
            <a:endParaRPr/>
          </a:p>
        </p:txBody>
      </p:sp>
      <p:pic>
        <p:nvPicPr>
          <p:cNvPr id="1308" name="Google Shape;1308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4485" y="4440328"/>
            <a:ext cx="3918460" cy="2024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9" name="Google Shape;1309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4485" y="2032346"/>
            <a:ext cx="3120049" cy="20531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0" name="Google Shape;1310;p4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66229" y="3996858"/>
            <a:ext cx="3477376" cy="2468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1" name="Google Shape;1311;p4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227563" y="4923053"/>
            <a:ext cx="718651" cy="1541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2" name="Google Shape;1312;p4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829387" y="2564109"/>
            <a:ext cx="2446942" cy="1432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3" name="Google Shape;1313;p4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671696" y="2029011"/>
            <a:ext cx="5017501" cy="282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4" name="Google Shape;1314;p4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9863250" y="5190662"/>
            <a:ext cx="2328750" cy="204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8" name="Shape 1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9" name="Google Shape;1319;p46"/>
          <p:cNvSpPr txBox="1"/>
          <p:nvPr>
            <p:ph idx="1" type="body"/>
          </p:nvPr>
        </p:nvSpPr>
        <p:spPr>
          <a:xfrm>
            <a:off x="-114582" y="341110"/>
            <a:ext cx="11572875" cy="7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Editable</a:t>
            </a:r>
            <a:endParaRPr/>
          </a:p>
        </p:txBody>
      </p:sp>
      <p:pic>
        <p:nvPicPr>
          <p:cNvPr id="1320" name="Google Shape;1320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7747777" y="4404578"/>
            <a:ext cx="3710516" cy="2037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1" name="Google Shape;1321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7954" y="4598395"/>
            <a:ext cx="2394579" cy="165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2" name="Google Shape;1322;p4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43094" y="1741132"/>
            <a:ext cx="2697082" cy="1987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3" name="Google Shape;1323;p4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046086" y="1985874"/>
            <a:ext cx="3530842" cy="16916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4" name="Google Shape;1324;p4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128981" y="4199097"/>
            <a:ext cx="4012347" cy="2243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5" name="Google Shape;1325;p4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415525" y="2621031"/>
            <a:ext cx="4155211" cy="1107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9" name="Shape 1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0" name="Google Shape;1330;p47"/>
          <p:cNvSpPr txBox="1"/>
          <p:nvPr>
            <p:ph idx="1" type="body"/>
          </p:nvPr>
        </p:nvSpPr>
        <p:spPr>
          <a:xfrm>
            <a:off x="0" y="341313"/>
            <a:ext cx="11572875" cy="7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Editable</a:t>
            </a:r>
            <a:endParaRPr/>
          </a:p>
        </p:txBody>
      </p:sp>
      <p:pic>
        <p:nvPicPr>
          <p:cNvPr id="1331" name="Google Shape;1331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4145" y="2052162"/>
            <a:ext cx="3801729" cy="4099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2" name="Google Shape;1332;p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59742" y="2231549"/>
            <a:ext cx="3788721" cy="39198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3" name="Google Shape;1333;p4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381636" y="2353791"/>
            <a:ext cx="1912869" cy="36753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7" name="Shape 1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8" name="Google Shape;1338;p48"/>
          <p:cNvSpPr txBox="1"/>
          <p:nvPr>
            <p:ph idx="1" type="body"/>
          </p:nvPr>
        </p:nvSpPr>
        <p:spPr>
          <a:xfrm>
            <a:off x="619125" y="123825"/>
            <a:ext cx="11572875" cy="7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Editable</a:t>
            </a:r>
            <a:endParaRPr/>
          </a:p>
        </p:txBody>
      </p:sp>
      <p:pic>
        <p:nvPicPr>
          <p:cNvPr id="1339" name="Google Shape;1339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9125" y="1068610"/>
            <a:ext cx="3183750" cy="338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0" name="Google Shape;1340;p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95900" y="4747332"/>
            <a:ext cx="5040727" cy="1820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1" name="Google Shape;1341;p4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94312" y="969527"/>
            <a:ext cx="1811250" cy="311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2" name="Google Shape;1342;p4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087797" y="2527652"/>
            <a:ext cx="5687078" cy="17568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3" name="Google Shape;1343;p4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49118" y="4804995"/>
            <a:ext cx="2723763" cy="1762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4" name="Google Shape;1344;p4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333701" y="4413961"/>
            <a:ext cx="2247553" cy="21534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8" name="Shape 1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9" name="Google Shape;1349;p49"/>
          <p:cNvSpPr txBox="1"/>
          <p:nvPr>
            <p:ph idx="1" type="body"/>
          </p:nvPr>
        </p:nvSpPr>
        <p:spPr>
          <a:xfrm>
            <a:off x="619125" y="123825"/>
            <a:ext cx="11572875" cy="7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Fully Editable Icon Sets: A</a:t>
            </a:r>
            <a:endParaRPr/>
          </a:p>
        </p:txBody>
      </p:sp>
      <p:sp>
        <p:nvSpPr>
          <p:cNvPr id="1350" name="Google Shape;1350;p49"/>
          <p:cNvSpPr/>
          <p:nvPr/>
        </p:nvSpPr>
        <p:spPr>
          <a:xfrm>
            <a:off x="6112070" y="1492152"/>
            <a:ext cx="523149" cy="524695"/>
          </a:xfrm>
          <a:custGeom>
            <a:rect b="b" l="l" r="r" t="t"/>
            <a:pathLst>
              <a:path extrusionOk="0" h="3249575" w="3240001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rgbClr val="76717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1" name="Google Shape;1351;p49"/>
          <p:cNvSpPr/>
          <p:nvPr/>
        </p:nvSpPr>
        <p:spPr>
          <a:xfrm>
            <a:off x="5273316" y="1562686"/>
            <a:ext cx="523147" cy="383626"/>
          </a:xfrm>
          <a:custGeom>
            <a:rect b="b" l="l" r="r" t="t"/>
            <a:pathLst>
              <a:path extrusionOk="0" h="2375905" w="3240001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rgbClr val="76717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2" name="Google Shape;1352;p49"/>
          <p:cNvSpPr/>
          <p:nvPr/>
        </p:nvSpPr>
        <p:spPr>
          <a:xfrm>
            <a:off x="6114156" y="4520206"/>
            <a:ext cx="313133" cy="707899"/>
          </a:xfrm>
          <a:custGeom>
            <a:rect b="b" l="l" r="r" t="t"/>
            <a:pathLst>
              <a:path extrusionOk="0" h="3166775" w="1346449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rgbClr val="76717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3" name="Google Shape;1353;p49"/>
          <p:cNvSpPr/>
          <p:nvPr/>
        </p:nvSpPr>
        <p:spPr>
          <a:xfrm rot="-2700000">
            <a:off x="9585735" y="3654558"/>
            <a:ext cx="225664" cy="502732"/>
          </a:xfrm>
          <a:custGeom>
            <a:rect b="b" l="l" r="r" t="t"/>
            <a:pathLst>
              <a:path extrusionOk="0" h="343323" w="154109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rgbClr val="76717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4" name="Google Shape;1354;p49"/>
          <p:cNvSpPr/>
          <p:nvPr/>
        </p:nvSpPr>
        <p:spPr>
          <a:xfrm flipH="1">
            <a:off x="5267026" y="4641909"/>
            <a:ext cx="464493" cy="464493"/>
          </a:xfrm>
          <a:custGeom>
            <a:rect b="b" l="l" r="r" t="t"/>
            <a:pathLst>
              <a:path extrusionOk="0" h="3227814" w="3242753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rgbClr val="76717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5" name="Google Shape;1355;p49"/>
          <p:cNvSpPr/>
          <p:nvPr/>
        </p:nvSpPr>
        <p:spPr>
          <a:xfrm>
            <a:off x="7745410" y="3642506"/>
            <a:ext cx="460778" cy="453389"/>
          </a:xfrm>
          <a:custGeom>
            <a:rect b="b" l="l" r="r" t="t"/>
            <a:pathLst>
              <a:path extrusionOk="0" h="3162551" w="3214097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rgbClr val="76717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6" name="Google Shape;1356;p49"/>
          <p:cNvSpPr/>
          <p:nvPr/>
        </p:nvSpPr>
        <p:spPr>
          <a:xfrm>
            <a:off x="11063701" y="3600566"/>
            <a:ext cx="464493" cy="463135"/>
          </a:xfrm>
          <a:custGeom>
            <a:rect b="b" l="l" r="r" t="t"/>
            <a:pathLst>
              <a:path extrusionOk="0" h="3230531" w="3240000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rgbClr val="76717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7" name="Google Shape;1357;p49"/>
          <p:cNvSpPr/>
          <p:nvPr/>
        </p:nvSpPr>
        <p:spPr>
          <a:xfrm>
            <a:off x="6950824" y="1518716"/>
            <a:ext cx="471567" cy="471567"/>
          </a:xfrm>
          <a:custGeom>
            <a:rect b="b" l="l" r="r" t="t"/>
            <a:pathLst>
              <a:path extrusionOk="0" h="3240000" w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rgbClr val="76717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8" name="Google Shape;1358;p49"/>
          <p:cNvSpPr/>
          <p:nvPr/>
        </p:nvSpPr>
        <p:spPr>
          <a:xfrm rot="5400000">
            <a:off x="7737684" y="1518715"/>
            <a:ext cx="472195" cy="471568"/>
          </a:xfrm>
          <a:custGeom>
            <a:rect b="b" l="l" r="r" t="t"/>
            <a:pathLst>
              <a:path extrusionOk="0" h="3240000" w="3244313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rgbClr val="76717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9" name="Google Shape;1359;p49"/>
          <p:cNvSpPr/>
          <p:nvPr/>
        </p:nvSpPr>
        <p:spPr>
          <a:xfrm>
            <a:off x="6809927" y="4618984"/>
            <a:ext cx="513183" cy="510342"/>
          </a:xfrm>
          <a:custGeom>
            <a:rect b="b" l="l" r="r" t="t"/>
            <a:pathLst>
              <a:path extrusionOk="0" h="3210836" w="3228711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rgbClr val="76717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0" name="Google Shape;1360;p49"/>
          <p:cNvSpPr/>
          <p:nvPr/>
        </p:nvSpPr>
        <p:spPr>
          <a:xfrm flipH="1">
            <a:off x="11038458" y="2527766"/>
            <a:ext cx="514976" cy="516250"/>
          </a:xfrm>
          <a:custGeom>
            <a:rect b="b" l="l" r="r" t="t"/>
            <a:pathLst>
              <a:path extrusionOk="0" h="3248012" w="3240000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rgbClr val="76717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1" name="Google Shape;1361;p49"/>
          <p:cNvSpPr/>
          <p:nvPr/>
        </p:nvSpPr>
        <p:spPr>
          <a:xfrm rot="-5400000">
            <a:off x="8525358" y="1470612"/>
            <a:ext cx="567400" cy="567774"/>
          </a:xfrm>
          <a:custGeom>
            <a:rect b="b" l="l" r="r" t="t"/>
            <a:pathLst>
              <a:path extrusionOk="0" h="3187558" w="3185463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rgbClr val="76717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2" name="Google Shape;1362;p49"/>
          <p:cNvSpPr/>
          <p:nvPr/>
        </p:nvSpPr>
        <p:spPr>
          <a:xfrm>
            <a:off x="9408551" y="1424302"/>
            <a:ext cx="473301" cy="660394"/>
          </a:xfrm>
          <a:custGeom>
            <a:rect b="b" l="l" r="r" t="t"/>
            <a:pathLst>
              <a:path extrusionOk="0" h="3505352" w="2512265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rgbClr val="76717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3" name="Google Shape;1363;p49"/>
          <p:cNvSpPr/>
          <p:nvPr/>
        </p:nvSpPr>
        <p:spPr>
          <a:xfrm>
            <a:off x="7705746" y="4600959"/>
            <a:ext cx="385790" cy="546392"/>
          </a:xfrm>
          <a:custGeom>
            <a:rect b="b" l="l" r="r" t="t"/>
            <a:pathLst>
              <a:path extrusionOk="0" h="3240000" w="2387678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rgbClr val="76717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4" name="Google Shape;1364;p49"/>
          <p:cNvSpPr/>
          <p:nvPr/>
        </p:nvSpPr>
        <p:spPr>
          <a:xfrm>
            <a:off x="4418496" y="5469184"/>
            <a:ext cx="409732" cy="779216"/>
          </a:xfrm>
          <a:custGeom>
            <a:rect b="b" l="l" r="r" t="t"/>
            <a:pathLst>
              <a:path extrusionOk="0" h="3240001" w="1703664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rgbClr val="76717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5" name="Google Shape;1365;p49"/>
          <p:cNvSpPr/>
          <p:nvPr/>
        </p:nvSpPr>
        <p:spPr>
          <a:xfrm rot="-5400000">
            <a:off x="8536863" y="3545131"/>
            <a:ext cx="598764" cy="648141"/>
          </a:xfrm>
          <a:custGeom>
            <a:rect b="b" l="l" r="r" t="t"/>
            <a:pathLst>
              <a:path extrusionOk="0" h="3240001" w="2993176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rgbClr val="76717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6" name="Google Shape;1366;p49"/>
          <p:cNvSpPr/>
          <p:nvPr/>
        </p:nvSpPr>
        <p:spPr>
          <a:xfrm rot="10800000">
            <a:off x="9311063" y="2543932"/>
            <a:ext cx="386665" cy="436639"/>
          </a:xfrm>
          <a:custGeom>
            <a:rect b="b" l="l" r="r" t="t"/>
            <a:pathLst>
              <a:path extrusionOk="0" h="3252576" w="2880320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rgbClr val="76717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7" name="Google Shape;1367;p49"/>
          <p:cNvSpPr/>
          <p:nvPr/>
        </p:nvSpPr>
        <p:spPr>
          <a:xfrm>
            <a:off x="6966942" y="3587275"/>
            <a:ext cx="472482" cy="563852"/>
          </a:xfrm>
          <a:custGeom>
            <a:rect b="b" l="l" r="r" t="t"/>
            <a:pathLst>
              <a:path extrusionOk="0" h="3035197" w="254335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rgbClr val="76717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8" name="Google Shape;1368;p49"/>
          <p:cNvSpPr/>
          <p:nvPr/>
        </p:nvSpPr>
        <p:spPr>
          <a:xfrm>
            <a:off x="4360223" y="1480860"/>
            <a:ext cx="597487" cy="547278"/>
          </a:xfrm>
          <a:custGeom>
            <a:rect b="b" l="l" r="r" t="t"/>
            <a:pathLst>
              <a:path extrusionOk="0" h="2940925" w="321074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rgbClr val="76717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9" name="Google Shape;1369;p49"/>
          <p:cNvSpPr/>
          <p:nvPr/>
        </p:nvSpPr>
        <p:spPr>
          <a:xfrm>
            <a:off x="8534202" y="2515987"/>
            <a:ext cx="372169" cy="492524"/>
          </a:xfrm>
          <a:custGeom>
            <a:rect b="b" l="l" r="r" t="t"/>
            <a:pathLst>
              <a:path extrusionOk="0" h="3240000" w="2448272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rgbClr val="76717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0" name="Google Shape;1370;p49"/>
          <p:cNvSpPr/>
          <p:nvPr/>
        </p:nvSpPr>
        <p:spPr>
          <a:xfrm>
            <a:off x="10179594" y="3623455"/>
            <a:ext cx="491492" cy="491492"/>
          </a:xfrm>
          <a:custGeom>
            <a:rect b="b" l="l" r="r" t="t"/>
            <a:pathLst>
              <a:path extrusionOk="0" h="3240000" w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rgbClr val="76717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1" name="Google Shape;1371;p49"/>
          <p:cNvSpPr/>
          <p:nvPr/>
        </p:nvSpPr>
        <p:spPr>
          <a:xfrm>
            <a:off x="5324216" y="2538243"/>
            <a:ext cx="529844" cy="448015"/>
          </a:xfrm>
          <a:custGeom>
            <a:rect b="b" l="l" r="r" t="t"/>
            <a:pathLst>
              <a:path extrusionOk="0" h="2313707" w="2736304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rgbClr val="76717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2" name="Google Shape;1372;p49"/>
          <p:cNvSpPr/>
          <p:nvPr/>
        </p:nvSpPr>
        <p:spPr>
          <a:xfrm>
            <a:off x="7858216" y="2527504"/>
            <a:ext cx="271294" cy="469495"/>
          </a:xfrm>
          <a:custGeom>
            <a:rect b="b" l="l" r="r" t="t"/>
            <a:pathLst>
              <a:path extrusionOk="0" h="3240000" w="1872208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rgbClr val="76717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3" name="Google Shape;1373;p49"/>
          <p:cNvSpPr/>
          <p:nvPr/>
        </p:nvSpPr>
        <p:spPr>
          <a:xfrm>
            <a:off x="6258752" y="2567175"/>
            <a:ext cx="491054" cy="390153"/>
          </a:xfrm>
          <a:custGeom>
            <a:rect b="b" l="l" r="r" t="t"/>
            <a:pathLst>
              <a:path extrusionOk="0" h="2574247" w="3240000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rgbClr val="76717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4" name="Google Shape;1374;p49"/>
          <p:cNvSpPr/>
          <p:nvPr/>
        </p:nvSpPr>
        <p:spPr>
          <a:xfrm>
            <a:off x="7154498" y="2552022"/>
            <a:ext cx="299026" cy="420457"/>
          </a:xfrm>
          <a:custGeom>
            <a:rect b="b" l="l" r="r" t="t"/>
            <a:pathLst>
              <a:path extrusionOk="0" h="3240000" w="2304256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rgbClr val="76717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5" name="Google Shape;1375;p49"/>
          <p:cNvSpPr/>
          <p:nvPr/>
        </p:nvSpPr>
        <p:spPr>
          <a:xfrm>
            <a:off x="5919945" y="5535338"/>
            <a:ext cx="512639" cy="646909"/>
          </a:xfrm>
          <a:custGeom>
            <a:rect b="b" l="l" r="r" t="t"/>
            <a:pathLst>
              <a:path extrusionOk="0" h="2676504" w="2120980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rgbClr val="76717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6" name="Google Shape;1376;p49"/>
          <p:cNvSpPr/>
          <p:nvPr/>
        </p:nvSpPr>
        <p:spPr>
          <a:xfrm>
            <a:off x="4411373" y="2471636"/>
            <a:ext cx="508153" cy="516633"/>
          </a:xfrm>
          <a:custGeom>
            <a:rect b="b" l="l" r="r" t="t"/>
            <a:pathLst>
              <a:path extrusionOk="0" h="3060919" w="3186824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rgbClr val="76717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7" name="Google Shape;1377;p49"/>
          <p:cNvSpPr/>
          <p:nvPr/>
        </p:nvSpPr>
        <p:spPr>
          <a:xfrm rot="-900000">
            <a:off x="6137536" y="3634206"/>
            <a:ext cx="548680" cy="469988"/>
          </a:xfrm>
          <a:custGeom>
            <a:rect b="b" l="l" r="r" t="t"/>
            <a:pathLst>
              <a:path extrusionOk="0" h="2485205" w="2901316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rgbClr val="76717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8" name="Google Shape;1378;p49"/>
          <p:cNvSpPr/>
          <p:nvPr/>
        </p:nvSpPr>
        <p:spPr>
          <a:xfrm rot="10800000">
            <a:off x="5188220" y="5485943"/>
            <a:ext cx="376548" cy="745701"/>
          </a:xfrm>
          <a:custGeom>
            <a:rect b="b" l="l" r="r" t="t"/>
            <a:pathLst>
              <a:path extrusionOk="0" h="3195455" w="1613569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rgbClr val="76717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9" name="Google Shape;1379;p49"/>
          <p:cNvSpPr/>
          <p:nvPr/>
        </p:nvSpPr>
        <p:spPr>
          <a:xfrm>
            <a:off x="7617042" y="5578826"/>
            <a:ext cx="559934" cy="559934"/>
          </a:xfrm>
          <a:custGeom>
            <a:rect b="b" l="l" r="r" t="t"/>
            <a:pathLst>
              <a:path extrusionOk="0" h="3240000" w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76717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0" name="Google Shape;1380;p49"/>
          <p:cNvSpPr/>
          <p:nvPr/>
        </p:nvSpPr>
        <p:spPr>
          <a:xfrm>
            <a:off x="10160622" y="5578826"/>
            <a:ext cx="559934" cy="559934"/>
          </a:xfrm>
          <a:custGeom>
            <a:rect b="b" l="l" r="r" t="t"/>
            <a:pathLst>
              <a:path extrusionOk="0" h="3240000" w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76717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1" name="Google Shape;1381;p49"/>
          <p:cNvSpPr/>
          <p:nvPr/>
        </p:nvSpPr>
        <p:spPr>
          <a:xfrm>
            <a:off x="8468995" y="5581897"/>
            <a:ext cx="553792" cy="553792"/>
          </a:xfrm>
          <a:custGeom>
            <a:rect b="b" l="l" r="r" t="t"/>
            <a:pathLst>
              <a:path extrusionOk="0" h="3240000" w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76717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2" name="Google Shape;1382;p49"/>
          <p:cNvSpPr/>
          <p:nvPr/>
        </p:nvSpPr>
        <p:spPr>
          <a:xfrm>
            <a:off x="11012576" y="5575424"/>
            <a:ext cx="566738" cy="566738"/>
          </a:xfrm>
          <a:custGeom>
            <a:rect b="b" l="l" r="r" t="t"/>
            <a:pathLst>
              <a:path extrusionOk="0" h="3240000" w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76717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3" name="Google Shape;1383;p49"/>
          <p:cNvSpPr/>
          <p:nvPr/>
        </p:nvSpPr>
        <p:spPr>
          <a:xfrm>
            <a:off x="9314808" y="5581897"/>
            <a:ext cx="553792" cy="553792"/>
          </a:xfrm>
          <a:custGeom>
            <a:rect b="b" l="l" r="r" t="t"/>
            <a:pathLst>
              <a:path extrusionOk="0" h="3240000" w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76717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4" name="Google Shape;1384;p49"/>
          <p:cNvSpPr/>
          <p:nvPr/>
        </p:nvSpPr>
        <p:spPr>
          <a:xfrm rot="2700000">
            <a:off x="5325698" y="3520150"/>
            <a:ext cx="389390" cy="698103"/>
          </a:xfrm>
          <a:custGeom>
            <a:rect b="b" l="l" r="r" t="t"/>
            <a:pathLst>
              <a:path extrusionOk="0" h="4001999" w="2232248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rgbClr val="76717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5" name="Google Shape;1385;p49"/>
          <p:cNvSpPr/>
          <p:nvPr/>
        </p:nvSpPr>
        <p:spPr>
          <a:xfrm>
            <a:off x="4401174" y="3545247"/>
            <a:ext cx="527335" cy="493633"/>
          </a:xfrm>
          <a:custGeom>
            <a:rect b="b" l="l" r="r" t="t"/>
            <a:pathLst>
              <a:path extrusionOk="0" h="3032924" w="3239999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76717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6" name="Google Shape;1386;p49"/>
          <p:cNvSpPr/>
          <p:nvPr/>
        </p:nvSpPr>
        <p:spPr>
          <a:xfrm rot="2700000">
            <a:off x="6979028" y="5476482"/>
            <a:ext cx="190721" cy="764622"/>
          </a:xfrm>
          <a:custGeom>
            <a:rect b="b" l="l" r="r" t="t"/>
            <a:pathLst>
              <a:path extrusionOk="0" h="4153123" w="1035916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rgbClr val="76717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7" name="Google Shape;1387;p49"/>
          <p:cNvSpPr/>
          <p:nvPr/>
        </p:nvSpPr>
        <p:spPr>
          <a:xfrm>
            <a:off x="4376235" y="4613417"/>
            <a:ext cx="508153" cy="508153"/>
          </a:xfrm>
          <a:custGeom>
            <a:rect b="b" l="l" r="r" t="t"/>
            <a:pathLst>
              <a:path extrusionOk="0" h="3240000" w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rgbClr val="76717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8" name="Google Shape;1388;p49"/>
          <p:cNvSpPr/>
          <p:nvPr/>
        </p:nvSpPr>
        <p:spPr>
          <a:xfrm flipH="1">
            <a:off x="10102420" y="2554106"/>
            <a:ext cx="504633" cy="416291"/>
          </a:xfrm>
          <a:custGeom>
            <a:rect b="b" l="l" r="r" t="t"/>
            <a:pathLst>
              <a:path extrusionOk="0" h="2654282" w="3217557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rgbClr val="76717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9" name="Google Shape;1389;p49"/>
          <p:cNvSpPr/>
          <p:nvPr/>
        </p:nvSpPr>
        <p:spPr>
          <a:xfrm rot="-2794009">
            <a:off x="10126692" y="1539348"/>
            <a:ext cx="551843" cy="546086"/>
          </a:xfrm>
          <a:custGeom>
            <a:rect b="b" l="l" r="r" t="t"/>
            <a:pathLst>
              <a:path extrusionOk="0" h="1788383" w="1807241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rgbClr val="76717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0" name="Google Shape;1390;p49"/>
          <p:cNvSpPr/>
          <p:nvPr/>
        </p:nvSpPr>
        <p:spPr>
          <a:xfrm>
            <a:off x="10932820" y="1539414"/>
            <a:ext cx="544577" cy="547049"/>
          </a:xfrm>
          <a:custGeom>
            <a:rect b="b" l="l" r="r" t="t"/>
            <a:pathLst>
              <a:path extrusionOk="0" h="373588" w="371900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rgbClr val="76717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1" name="Google Shape;1391;p49"/>
          <p:cNvSpPr/>
          <p:nvPr/>
        </p:nvSpPr>
        <p:spPr>
          <a:xfrm>
            <a:off x="9363473" y="4578026"/>
            <a:ext cx="478148" cy="569324"/>
          </a:xfrm>
          <a:custGeom>
            <a:rect b="b" l="l" r="r" t="t"/>
            <a:pathLst>
              <a:path extrusionOk="0" h="3240000" w="2721114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76717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2" name="Google Shape;1392;p49"/>
          <p:cNvSpPr/>
          <p:nvPr/>
        </p:nvSpPr>
        <p:spPr>
          <a:xfrm>
            <a:off x="8488431" y="4578026"/>
            <a:ext cx="478148" cy="569324"/>
          </a:xfrm>
          <a:custGeom>
            <a:rect b="b" l="l" r="r" t="t"/>
            <a:pathLst>
              <a:path extrusionOk="0" h="3240000" w="2721114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76717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3" name="Google Shape;1393;p49"/>
          <p:cNvSpPr/>
          <p:nvPr/>
        </p:nvSpPr>
        <p:spPr>
          <a:xfrm>
            <a:off x="10238515" y="4578026"/>
            <a:ext cx="478148" cy="569324"/>
          </a:xfrm>
          <a:custGeom>
            <a:rect b="b" l="l" r="r" t="t"/>
            <a:pathLst>
              <a:path extrusionOk="0" h="3240000" w="2721114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76717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4" name="Google Shape;1394;p49"/>
          <p:cNvSpPr/>
          <p:nvPr/>
        </p:nvSpPr>
        <p:spPr>
          <a:xfrm>
            <a:off x="11113556" y="4578026"/>
            <a:ext cx="478148" cy="569324"/>
          </a:xfrm>
          <a:custGeom>
            <a:rect b="b" l="l" r="r" t="t"/>
            <a:pathLst>
              <a:path extrusionOk="0" h="3240000" w="2721114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76717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Google Shape;316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89785" y="127067"/>
            <a:ext cx="1265914" cy="1265914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5"/>
          <p:cNvSpPr/>
          <p:nvPr/>
        </p:nvSpPr>
        <p:spPr>
          <a:xfrm rot="5400000">
            <a:off x="6376706" y="1042706"/>
            <a:ext cx="321458" cy="11309131"/>
          </a:xfrm>
          <a:prstGeom prst="rect">
            <a:avLst/>
          </a:prstGeom>
          <a:solidFill>
            <a:srgbClr val="5A494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8" name="Google Shape;318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281698" y="5747654"/>
            <a:ext cx="2796196" cy="1071439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5"/>
          <p:cNvSpPr/>
          <p:nvPr>
            <p:ph idx="2" type="pic"/>
          </p:nvPr>
        </p:nvSpPr>
        <p:spPr>
          <a:xfrm>
            <a:off x="1679509" y="562895"/>
            <a:ext cx="3311968" cy="180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20" name="Google Shape;320;p5"/>
          <p:cNvSpPr/>
          <p:nvPr>
            <p:ph idx="3" type="pic"/>
          </p:nvPr>
        </p:nvSpPr>
        <p:spPr>
          <a:xfrm>
            <a:off x="1679509" y="2531245"/>
            <a:ext cx="3311968" cy="180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21" name="Google Shape;321;p5"/>
          <p:cNvSpPr/>
          <p:nvPr>
            <p:ph idx="4" type="pic"/>
          </p:nvPr>
        </p:nvSpPr>
        <p:spPr>
          <a:xfrm>
            <a:off x="1679509" y="4499595"/>
            <a:ext cx="3311968" cy="180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22" name="Google Shape;322;p5"/>
          <p:cNvSpPr/>
          <p:nvPr/>
        </p:nvSpPr>
        <p:spPr>
          <a:xfrm>
            <a:off x="0" y="0"/>
            <a:ext cx="1487488" cy="6858000"/>
          </a:xfrm>
          <a:prstGeom prst="rect">
            <a:avLst/>
          </a:prstGeom>
          <a:solidFill>
            <a:srgbClr val="5A494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5"/>
          <p:cNvSpPr/>
          <p:nvPr/>
        </p:nvSpPr>
        <p:spPr>
          <a:xfrm>
            <a:off x="5375921" y="538609"/>
            <a:ext cx="5396974" cy="393294"/>
          </a:xfrm>
          <a:prstGeom prst="rect">
            <a:avLst/>
          </a:prstGeom>
          <a:solidFill>
            <a:srgbClr val="5A494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5"/>
          <p:cNvSpPr/>
          <p:nvPr/>
        </p:nvSpPr>
        <p:spPr>
          <a:xfrm>
            <a:off x="5375921" y="2539613"/>
            <a:ext cx="5396974" cy="360640"/>
          </a:xfrm>
          <a:prstGeom prst="rect">
            <a:avLst/>
          </a:prstGeom>
          <a:solidFill>
            <a:srgbClr val="5A494F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5"/>
          <p:cNvSpPr/>
          <p:nvPr/>
        </p:nvSpPr>
        <p:spPr>
          <a:xfrm>
            <a:off x="5375921" y="4517875"/>
            <a:ext cx="5396974" cy="350727"/>
          </a:xfrm>
          <a:prstGeom prst="rect">
            <a:avLst/>
          </a:prstGeom>
          <a:solidFill>
            <a:srgbClr val="5A494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5"/>
          <p:cNvSpPr txBox="1"/>
          <p:nvPr/>
        </p:nvSpPr>
        <p:spPr>
          <a:xfrm>
            <a:off x="5499745" y="607887"/>
            <a:ext cx="3312368" cy="288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Get a modern PowerPoint</a:t>
            </a:r>
            <a:endParaRPr/>
          </a:p>
        </p:txBody>
      </p:sp>
      <p:sp>
        <p:nvSpPr>
          <p:cNvPr id="327" name="Google Shape;327;p5"/>
          <p:cNvSpPr txBox="1"/>
          <p:nvPr/>
        </p:nvSpPr>
        <p:spPr>
          <a:xfrm>
            <a:off x="5499745" y="2576237"/>
            <a:ext cx="3312368" cy="288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Get a modern PowerPoint</a:t>
            </a:r>
            <a:endParaRPr/>
          </a:p>
        </p:txBody>
      </p:sp>
      <p:sp>
        <p:nvSpPr>
          <p:cNvPr id="328" name="Google Shape;328;p5"/>
          <p:cNvSpPr txBox="1"/>
          <p:nvPr/>
        </p:nvSpPr>
        <p:spPr>
          <a:xfrm>
            <a:off x="5499745" y="4544587"/>
            <a:ext cx="3312368" cy="288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Get a modern PowerPoint</a:t>
            </a:r>
            <a:endParaRPr/>
          </a:p>
        </p:txBody>
      </p:sp>
      <p:sp>
        <p:nvSpPr>
          <p:cNvPr id="329" name="Google Shape;329;p5"/>
          <p:cNvSpPr txBox="1"/>
          <p:nvPr/>
        </p:nvSpPr>
        <p:spPr>
          <a:xfrm>
            <a:off x="5664996" y="989356"/>
            <a:ext cx="5742077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5"/>
          <p:cNvSpPr txBox="1"/>
          <p:nvPr/>
        </p:nvSpPr>
        <p:spPr>
          <a:xfrm>
            <a:off x="5664996" y="1354948"/>
            <a:ext cx="5739379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Easy to change colors, photos and Text..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5"/>
          <p:cNvSpPr txBox="1"/>
          <p:nvPr/>
        </p:nvSpPr>
        <p:spPr>
          <a:xfrm>
            <a:off x="5664996" y="1720542"/>
            <a:ext cx="5739379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This text can be replaced with your own text</a:t>
            </a:r>
            <a:endParaRPr/>
          </a:p>
        </p:txBody>
      </p:sp>
      <p:sp>
        <p:nvSpPr>
          <p:cNvPr id="332" name="Google Shape;332;p5"/>
          <p:cNvSpPr/>
          <p:nvPr/>
        </p:nvSpPr>
        <p:spPr>
          <a:xfrm>
            <a:off x="5475154" y="1064654"/>
            <a:ext cx="144000" cy="144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5"/>
          <p:cNvSpPr/>
          <p:nvPr/>
        </p:nvSpPr>
        <p:spPr>
          <a:xfrm>
            <a:off x="5475154" y="1430247"/>
            <a:ext cx="144000" cy="144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5"/>
          <p:cNvSpPr/>
          <p:nvPr/>
        </p:nvSpPr>
        <p:spPr>
          <a:xfrm>
            <a:off x="5475154" y="1795840"/>
            <a:ext cx="144000" cy="144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5"/>
          <p:cNvSpPr txBox="1"/>
          <p:nvPr/>
        </p:nvSpPr>
        <p:spPr>
          <a:xfrm>
            <a:off x="5664996" y="2086135"/>
            <a:ext cx="5742077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hope and I believe that this Template will your Time, Money and Reputation.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5"/>
          <p:cNvSpPr/>
          <p:nvPr/>
        </p:nvSpPr>
        <p:spPr>
          <a:xfrm>
            <a:off x="5475154" y="2161433"/>
            <a:ext cx="144000" cy="144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5"/>
          <p:cNvSpPr txBox="1"/>
          <p:nvPr/>
        </p:nvSpPr>
        <p:spPr>
          <a:xfrm>
            <a:off x="5664996" y="2965450"/>
            <a:ext cx="5739379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5"/>
          <p:cNvSpPr txBox="1"/>
          <p:nvPr/>
        </p:nvSpPr>
        <p:spPr>
          <a:xfrm>
            <a:off x="5664996" y="3331042"/>
            <a:ext cx="5739379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Easy to change colors, photos and Text..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5"/>
          <p:cNvSpPr txBox="1"/>
          <p:nvPr/>
        </p:nvSpPr>
        <p:spPr>
          <a:xfrm>
            <a:off x="5664996" y="3696636"/>
            <a:ext cx="5739379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This text can be replaced with your own text</a:t>
            </a:r>
            <a:endParaRPr/>
          </a:p>
        </p:txBody>
      </p:sp>
      <p:sp>
        <p:nvSpPr>
          <p:cNvPr id="340" name="Google Shape;340;p5"/>
          <p:cNvSpPr/>
          <p:nvPr/>
        </p:nvSpPr>
        <p:spPr>
          <a:xfrm>
            <a:off x="5475154" y="3040748"/>
            <a:ext cx="144000" cy="144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5"/>
          <p:cNvSpPr/>
          <p:nvPr/>
        </p:nvSpPr>
        <p:spPr>
          <a:xfrm>
            <a:off x="5475154" y="3406341"/>
            <a:ext cx="144000" cy="144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5"/>
          <p:cNvSpPr/>
          <p:nvPr/>
        </p:nvSpPr>
        <p:spPr>
          <a:xfrm>
            <a:off x="5475154" y="3771934"/>
            <a:ext cx="144000" cy="144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5"/>
          <p:cNvSpPr txBox="1"/>
          <p:nvPr/>
        </p:nvSpPr>
        <p:spPr>
          <a:xfrm>
            <a:off x="5664996" y="4062229"/>
            <a:ext cx="5739379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hope and I believe that this Template will your Time, Money and Reputation.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5"/>
          <p:cNvSpPr/>
          <p:nvPr/>
        </p:nvSpPr>
        <p:spPr>
          <a:xfrm>
            <a:off x="5475154" y="4137527"/>
            <a:ext cx="144000" cy="144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p5"/>
          <p:cNvSpPr txBox="1"/>
          <p:nvPr/>
        </p:nvSpPr>
        <p:spPr>
          <a:xfrm>
            <a:off x="5664996" y="4941170"/>
            <a:ext cx="5739379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5"/>
          <p:cNvSpPr txBox="1"/>
          <p:nvPr/>
        </p:nvSpPr>
        <p:spPr>
          <a:xfrm>
            <a:off x="5664996" y="5306762"/>
            <a:ext cx="5739379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Easy to change colors, photos and Text..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5"/>
          <p:cNvSpPr txBox="1"/>
          <p:nvPr/>
        </p:nvSpPr>
        <p:spPr>
          <a:xfrm>
            <a:off x="5664996" y="5672356"/>
            <a:ext cx="5739379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This text can be replaced with your own text</a:t>
            </a:r>
            <a:endParaRPr/>
          </a:p>
        </p:txBody>
      </p:sp>
      <p:sp>
        <p:nvSpPr>
          <p:cNvPr id="348" name="Google Shape;348;p5"/>
          <p:cNvSpPr/>
          <p:nvPr/>
        </p:nvSpPr>
        <p:spPr>
          <a:xfrm>
            <a:off x="5475154" y="5016468"/>
            <a:ext cx="144000" cy="144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5"/>
          <p:cNvSpPr/>
          <p:nvPr/>
        </p:nvSpPr>
        <p:spPr>
          <a:xfrm>
            <a:off x="5475154" y="5382061"/>
            <a:ext cx="144000" cy="144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5"/>
          <p:cNvSpPr/>
          <p:nvPr/>
        </p:nvSpPr>
        <p:spPr>
          <a:xfrm>
            <a:off x="5475154" y="5747654"/>
            <a:ext cx="144000" cy="144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5"/>
          <p:cNvSpPr txBox="1"/>
          <p:nvPr/>
        </p:nvSpPr>
        <p:spPr>
          <a:xfrm>
            <a:off x="5664996" y="6037949"/>
            <a:ext cx="5739379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hope and I believe that this Template will your Time, Money and Reputation.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5"/>
          <p:cNvSpPr/>
          <p:nvPr/>
        </p:nvSpPr>
        <p:spPr>
          <a:xfrm>
            <a:off x="5475154" y="6113247"/>
            <a:ext cx="144000" cy="144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5"/>
          <p:cNvSpPr txBox="1"/>
          <p:nvPr/>
        </p:nvSpPr>
        <p:spPr>
          <a:xfrm rot="-5400000">
            <a:off x="-645779" y="3044281"/>
            <a:ext cx="2778133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Our Team</a:t>
            </a:r>
            <a:endParaRPr b="1" sz="4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8" name="Shape 1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9" name="Google Shape;1399;p50"/>
          <p:cNvSpPr txBox="1"/>
          <p:nvPr>
            <p:ph idx="1" type="body"/>
          </p:nvPr>
        </p:nvSpPr>
        <p:spPr>
          <a:xfrm>
            <a:off x="619125" y="123825"/>
            <a:ext cx="11572875" cy="7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Fully Editable Icon Sets: B</a:t>
            </a:r>
            <a:endParaRPr/>
          </a:p>
        </p:txBody>
      </p:sp>
      <p:sp>
        <p:nvSpPr>
          <p:cNvPr id="1400" name="Google Shape;1400;p50"/>
          <p:cNvSpPr/>
          <p:nvPr/>
        </p:nvSpPr>
        <p:spPr>
          <a:xfrm>
            <a:off x="2503206" y="1484703"/>
            <a:ext cx="530134" cy="529812"/>
          </a:xfrm>
          <a:custGeom>
            <a:rect b="b" l="l" r="r" t="t"/>
            <a:pathLst>
              <a:path extrusionOk="0" h="2102114" w="2103393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1" name="Google Shape;1401;p50"/>
          <p:cNvSpPr/>
          <p:nvPr/>
        </p:nvSpPr>
        <p:spPr>
          <a:xfrm>
            <a:off x="3350348" y="1528991"/>
            <a:ext cx="529812" cy="441236"/>
          </a:xfrm>
          <a:custGeom>
            <a:rect b="b" l="l" r="r" t="t"/>
            <a:pathLst>
              <a:path extrusionOk="0" h="2698329" w="3240001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2" name="Google Shape;1402;p50"/>
          <p:cNvSpPr/>
          <p:nvPr/>
        </p:nvSpPr>
        <p:spPr>
          <a:xfrm>
            <a:off x="5067778" y="1514157"/>
            <a:ext cx="470907" cy="470907"/>
          </a:xfrm>
          <a:custGeom>
            <a:rect b="b" l="l" r="r" t="t"/>
            <a:pathLst>
              <a:path extrusionOk="0" h="3242474" w="3203570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3" name="Google Shape;1403;p50"/>
          <p:cNvSpPr/>
          <p:nvPr/>
        </p:nvSpPr>
        <p:spPr>
          <a:xfrm>
            <a:off x="4188333" y="1525911"/>
            <a:ext cx="529812" cy="447396"/>
          </a:xfrm>
          <a:custGeom>
            <a:rect b="b" l="l" r="r" t="t"/>
            <a:pathLst>
              <a:path extrusionOk="0" h="2719059" w="3213653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4" name="Google Shape;1404;p50"/>
          <p:cNvSpPr/>
          <p:nvPr/>
        </p:nvSpPr>
        <p:spPr>
          <a:xfrm rot="-2700000">
            <a:off x="5913102" y="2549284"/>
            <a:ext cx="512877" cy="437727"/>
          </a:xfrm>
          <a:custGeom>
            <a:rect b="b" l="l" r="r" t="t"/>
            <a:pathLst>
              <a:path extrusionOk="0" h="3031575" w="3552042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5" name="Google Shape;1405;p50"/>
          <p:cNvSpPr/>
          <p:nvPr/>
        </p:nvSpPr>
        <p:spPr>
          <a:xfrm>
            <a:off x="6633154" y="1518292"/>
            <a:ext cx="619107" cy="462636"/>
          </a:xfrm>
          <a:custGeom>
            <a:rect b="b" l="l" r="r" t="t"/>
            <a:pathLst>
              <a:path extrusionOk="0" h="2425805" w="324624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6" name="Google Shape;1406;p50"/>
          <p:cNvSpPr/>
          <p:nvPr/>
        </p:nvSpPr>
        <p:spPr>
          <a:xfrm>
            <a:off x="8349775" y="1613925"/>
            <a:ext cx="529812" cy="271370"/>
          </a:xfrm>
          <a:custGeom>
            <a:rect b="b" l="l" r="r" t="t"/>
            <a:pathLst>
              <a:path extrusionOk="0" h="1727404" w="337252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7" name="Google Shape;1407;p50"/>
          <p:cNvSpPr/>
          <p:nvPr/>
        </p:nvSpPr>
        <p:spPr>
          <a:xfrm>
            <a:off x="5975156" y="1506389"/>
            <a:ext cx="388767" cy="486441"/>
          </a:xfrm>
          <a:custGeom>
            <a:rect b="b" l="l" r="r" t="t"/>
            <a:pathLst>
              <a:path extrusionOk="0" h="3249943" w="2427821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8" name="Google Shape;1408;p50"/>
          <p:cNvSpPr/>
          <p:nvPr/>
        </p:nvSpPr>
        <p:spPr>
          <a:xfrm>
            <a:off x="7532648" y="1507406"/>
            <a:ext cx="486653" cy="484407"/>
          </a:xfrm>
          <a:custGeom>
            <a:rect b="b" l="l" r="r" t="t"/>
            <a:pathLst>
              <a:path extrusionOk="0" h="3214867" w="3229769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9" name="Google Shape;1409;p50"/>
          <p:cNvSpPr/>
          <p:nvPr/>
        </p:nvSpPr>
        <p:spPr>
          <a:xfrm>
            <a:off x="9252881" y="1560096"/>
            <a:ext cx="284691" cy="379029"/>
          </a:xfrm>
          <a:custGeom>
            <a:rect b="b" l="l" r="r" t="t"/>
            <a:pathLst>
              <a:path extrusionOk="0" h="3258388" w="2433593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10" name="Google Shape;1410;p50"/>
          <p:cNvGrpSpPr/>
          <p:nvPr/>
        </p:nvGrpSpPr>
        <p:grpSpPr>
          <a:xfrm>
            <a:off x="6760940" y="2503242"/>
            <a:ext cx="344634" cy="584983"/>
            <a:chOff x="1960331" y="2060848"/>
            <a:chExt cx="2028872" cy="3463828"/>
          </a:xfrm>
        </p:grpSpPr>
        <p:sp>
          <p:nvSpPr>
            <p:cNvPr id="1411" name="Google Shape;1411;p50"/>
            <p:cNvSpPr/>
            <p:nvPr/>
          </p:nvSpPr>
          <p:spPr>
            <a:xfrm>
              <a:off x="2483768" y="2060848"/>
              <a:ext cx="1505435" cy="1015754"/>
            </a:xfrm>
            <a:custGeom>
              <a:rect b="b" l="l" r="r" t="t"/>
              <a:pathLst>
                <a:path extrusionOk="0" h="1015754" w="1505435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solidFill>
              <a:srgbClr val="FF656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2" name="Google Shape;1412;p50"/>
            <p:cNvSpPr/>
            <p:nvPr/>
          </p:nvSpPr>
          <p:spPr>
            <a:xfrm rot="-346245">
              <a:off x="2170737" y="2710023"/>
              <a:ext cx="1505435" cy="1015754"/>
            </a:xfrm>
            <a:custGeom>
              <a:rect b="b" l="l" r="r" t="t"/>
              <a:pathLst>
                <a:path extrusionOk="0" h="1015754" w="1505435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solidFill>
              <a:srgbClr val="FF656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3" name="Google Shape;1413;p50"/>
            <p:cNvSpPr/>
            <p:nvPr/>
          </p:nvSpPr>
          <p:spPr>
            <a:xfrm rot="-965355">
              <a:off x="2071598" y="3466865"/>
              <a:ext cx="1505435" cy="1015754"/>
            </a:xfrm>
            <a:custGeom>
              <a:rect b="b" l="l" r="r" t="t"/>
              <a:pathLst>
                <a:path extrusionOk="0" h="1015754" w="1505435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solidFill>
              <a:srgbClr val="FF656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4" name="Google Shape;1414;p50"/>
            <p:cNvSpPr/>
            <p:nvPr/>
          </p:nvSpPr>
          <p:spPr>
            <a:xfrm rot="-1967067">
              <a:off x="2257651" y="4182238"/>
              <a:ext cx="1505435" cy="1015754"/>
            </a:xfrm>
            <a:custGeom>
              <a:rect b="b" l="l" r="r" t="t"/>
              <a:pathLst>
                <a:path extrusionOk="0" h="1015754" w="1505435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solidFill>
              <a:srgbClr val="FF656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15" name="Google Shape;1415;p50"/>
          <p:cNvSpPr/>
          <p:nvPr/>
        </p:nvSpPr>
        <p:spPr>
          <a:xfrm>
            <a:off x="7691028" y="2503242"/>
            <a:ext cx="169894" cy="529812"/>
          </a:xfrm>
          <a:custGeom>
            <a:rect b="b" l="l" r="r" t="t"/>
            <a:pathLst>
              <a:path extrusionOk="0" h="2449001" w="785322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6" name="Google Shape;1416;p50"/>
          <p:cNvSpPr/>
          <p:nvPr/>
        </p:nvSpPr>
        <p:spPr>
          <a:xfrm>
            <a:off x="4202313" y="2490871"/>
            <a:ext cx="501857" cy="554554"/>
          </a:xfrm>
          <a:custGeom>
            <a:rect b="b" l="l" r="r" t="t"/>
            <a:pathLst>
              <a:path extrusionOk="0" h="376812" w="341005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7" name="Google Shape;1417;p50"/>
          <p:cNvSpPr/>
          <p:nvPr/>
        </p:nvSpPr>
        <p:spPr>
          <a:xfrm>
            <a:off x="5039654" y="2503213"/>
            <a:ext cx="527152" cy="529870"/>
          </a:xfrm>
          <a:custGeom>
            <a:rect b="b" l="l" r="r" t="t"/>
            <a:pathLst>
              <a:path extrusionOk="0" h="3083879" w="3068057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18" name="Google Shape;1418;p50"/>
          <p:cNvGrpSpPr/>
          <p:nvPr/>
        </p:nvGrpSpPr>
        <p:grpSpPr>
          <a:xfrm>
            <a:off x="3364327" y="2450581"/>
            <a:ext cx="528975" cy="594844"/>
            <a:chOff x="4835382" y="-161249"/>
            <a:chExt cx="3078656" cy="3462027"/>
          </a:xfrm>
        </p:grpSpPr>
        <p:sp>
          <p:nvSpPr>
            <p:cNvPr id="1419" name="Google Shape;1419;p50"/>
            <p:cNvSpPr/>
            <p:nvPr/>
          </p:nvSpPr>
          <p:spPr>
            <a:xfrm>
              <a:off x="4835382" y="73243"/>
              <a:ext cx="2920830" cy="3227535"/>
            </a:xfrm>
            <a:custGeom>
              <a:rect b="b" l="l" r="r" t="t"/>
              <a:pathLst>
                <a:path extrusionOk="0" h="5891405" w="5331558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solidFill>
              <a:srgbClr val="FF656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0" name="Google Shape;1420;p50"/>
            <p:cNvSpPr/>
            <p:nvPr/>
          </p:nvSpPr>
          <p:spPr>
            <a:xfrm rot="-3499458">
              <a:off x="5907878" y="-58593"/>
              <a:ext cx="1436045" cy="2141152"/>
            </a:xfrm>
            <a:custGeom>
              <a:rect b="b" l="l" r="r" t="t"/>
              <a:pathLst>
                <a:path extrusionOk="0" h="1745209" w="1170491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solidFill>
              <a:srgbClr val="FF656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21" name="Google Shape;1421;p50"/>
          <p:cNvSpPr/>
          <p:nvPr/>
        </p:nvSpPr>
        <p:spPr>
          <a:xfrm>
            <a:off x="2543398" y="2520963"/>
            <a:ext cx="449751" cy="494370"/>
          </a:xfrm>
          <a:custGeom>
            <a:rect b="b" l="l" r="r" t="t"/>
            <a:pathLst>
              <a:path extrusionOk="0" h="3216409" w="2926108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2" name="Google Shape;1422;p50"/>
          <p:cNvSpPr/>
          <p:nvPr/>
        </p:nvSpPr>
        <p:spPr>
          <a:xfrm>
            <a:off x="8339992" y="2503242"/>
            <a:ext cx="549379" cy="529812"/>
          </a:xfrm>
          <a:custGeom>
            <a:rect b="b" l="l" r="r" t="t"/>
            <a:pathLst>
              <a:path extrusionOk="0" h="3316502" w="3745816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3" name="Google Shape;1423;p50"/>
          <p:cNvSpPr/>
          <p:nvPr/>
        </p:nvSpPr>
        <p:spPr>
          <a:xfrm>
            <a:off x="2581956" y="3645147"/>
            <a:ext cx="372634" cy="529812"/>
          </a:xfrm>
          <a:custGeom>
            <a:rect b="b" l="l" r="r" t="t"/>
            <a:pathLst>
              <a:path extrusionOk="0" h="3232141" w="2273269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4" name="Google Shape;1424;p50"/>
          <p:cNvSpPr/>
          <p:nvPr/>
        </p:nvSpPr>
        <p:spPr>
          <a:xfrm>
            <a:off x="9130320" y="2503242"/>
            <a:ext cx="529812" cy="529812"/>
          </a:xfrm>
          <a:custGeom>
            <a:rect b="b" l="l" r="r" t="t"/>
            <a:pathLst>
              <a:path extrusionOk="0" h="3240000" w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5" name="Google Shape;1425;p50"/>
          <p:cNvSpPr/>
          <p:nvPr/>
        </p:nvSpPr>
        <p:spPr>
          <a:xfrm>
            <a:off x="3380708" y="3645147"/>
            <a:ext cx="469094" cy="529812"/>
          </a:xfrm>
          <a:custGeom>
            <a:rect b="b" l="l" r="r" t="t"/>
            <a:pathLst>
              <a:path extrusionOk="0" h="3240000" w="2868687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6" name="Google Shape;1426;p50"/>
          <p:cNvSpPr/>
          <p:nvPr/>
        </p:nvSpPr>
        <p:spPr>
          <a:xfrm>
            <a:off x="5918890" y="3662637"/>
            <a:ext cx="501299" cy="491506"/>
          </a:xfrm>
          <a:custGeom>
            <a:rect b="b" l="l" r="r" t="t"/>
            <a:pathLst>
              <a:path extrusionOk="0" h="3199863" w="3263621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7" name="Google Shape;1427;p50"/>
          <p:cNvSpPr/>
          <p:nvPr/>
        </p:nvSpPr>
        <p:spPr>
          <a:xfrm>
            <a:off x="5054394" y="3700338"/>
            <a:ext cx="497670" cy="419433"/>
          </a:xfrm>
          <a:custGeom>
            <a:rect b="b" l="l" r="r" t="t"/>
            <a:pathLst>
              <a:path extrusionOk="0" h="2730652" w="3240000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8" name="Google Shape;1428;p50"/>
          <p:cNvSpPr/>
          <p:nvPr/>
        </p:nvSpPr>
        <p:spPr>
          <a:xfrm>
            <a:off x="4204404" y="3663401"/>
            <a:ext cx="497670" cy="493305"/>
          </a:xfrm>
          <a:custGeom>
            <a:rect b="b" l="l" r="r" t="t"/>
            <a:pathLst>
              <a:path extrusionOk="0" h="3211580" w="324000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9" name="Google Shape;1429;p50"/>
          <p:cNvSpPr/>
          <p:nvPr/>
        </p:nvSpPr>
        <p:spPr>
          <a:xfrm rot="2942052">
            <a:off x="6711405" y="3663983"/>
            <a:ext cx="462604" cy="492140"/>
          </a:xfrm>
          <a:custGeom>
            <a:rect b="b" l="l" r="r" t="t"/>
            <a:pathLst>
              <a:path extrusionOk="0" h="3204001" w="3011706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0" name="Google Shape;1430;p50"/>
          <p:cNvSpPr/>
          <p:nvPr/>
        </p:nvSpPr>
        <p:spPr>
          <a:xfrm flipH="1" rot="-2675106">
            <a:off x="4371962" y="4696129"/>
            <a:ext cx="162556" cy="635774"/>
          </a:xfrm>
          <a:custGeom>
            <a:rect b="b" l="l" r="r" t="t"/>
            <a:pathLst>
              <a:path extrusionOk="0" h="4228323" w="1081111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1" name="Google Shape;1431;p50"/>
          <p:cNvSpPr/>
          <p:nvPr/>
        </p:nvSpPr>
        <p:spPr>
          <a:xfrm>
            <a:off x="9228732" y="3645147"/>
            <a:ext cx="332990" cy="529812"/>
          </a:xfrm>
          <a:custGeom>
            <a:rect b="b" l="l" r="r" t="t"/>
            <a:pathLst>
              <a:path extrusionOk="0" h="3207971" w="2016224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2" name="Google Shape;1432;p50"/>
          <p:cNvSpPr/>
          <p:nvPr/>
        </p:nvSpPr>
        <p:spPr>
          <a:xfrm>
            <a:off x="7511067" y="3645147"/>
            <a:ext cx="529812" cy="529812"/>
          </a:xfrm>
          <a:custGeom>
            <a:rect b="b" l="l" r="r" t="t"/>
            <a:pathLst>
              <a:path extrusionOk="0" h="3240000" w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3" name="Google Shape;1433;p50"/>
          <p:cNvSpPr/>
          <p:nvPr/>
        </p:nvSpPr>
        <p:spPr>
          <a:xfrm>
            <a:off x="8350136" y="3645147"/>
            <a:ext cx="529090" cy="529812"/>
          </a:xfrm>
          <a:custGeom>
            <a:rect b="b" l="l" r="r" t="t"/>
            <a:pathLst>
              <a:path extrusionOk="0" h="3229762" w="3225370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4" name="Google Shape;1434;p50"/>
          <p:cNvSpPr/>
          <p:nvPr/>
        </p:nvSpPr>
        <p:spPr>
          <a:xfrm rot="10800000">
            <a:off x="3370947" y="4749109"/>
            <a:ext cx="488619" cy="529812"/>
          </a:xfrm>
          <a:custGeom>
            <a:rect b="b" l="l" r="r" t="t"/>
            <a:pathLst>
              <a:path extrusionOk="0" h="3207983" w="2958558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5" name="Google Shape;1435;p50"/>
          <p:cNvSpPr/>
          <p:nvPr/>
        </p:nvSpPr>
        <p:spPr>
          <a:xfrm rot="10800000">
            <a:off x="6782655" y="4733453"/>
            <a:ext cx="320105" cy="520850"/>
          </a:xfrm>
          <a:custGeom>
            <a:rect b="b" l="l" r="r" t="t"/>
            <a:pathLst>
              <a:path extrusionOk="0" h="7138182" w="3636337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6" name="Google Shape;1436;p50"/>
          <p:cNvSpPr/>
          <p:nvPr/>
        </p:nvSpPr>
        <p:spPr>
          <a:xfrm>
            <a:off x="5050282" y="4872317"/>
            <a:ext cx="505898" cy="283399"/>
          </a:xfrm>
          <a:custGeom>
            <a:rect b="b" l="l" r="r" t="t"/>
            <a:pathLst>
              <a:path extrusionOk="0" h="2554996" w="4560938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rgbClr val="FF656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7" name="Google Shape;1437;p50"/>
          <p:cNvSpPr/>
          <p:nvPr/>
        </p:nvSpPr>
        <p:spPr>
          <a:xfrm>
            <a:off x="9134006" y="4774231"/>
            <a:ext cx="522441" cy="523242"/>
          </a:xfrm>
          <a:custGeom>
            <a:rect b="b" l="l" r="r" t="t"/>
            <a:pathLst>
              <a:path extrusionOk="0" h="3202496" w="3197597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8" name="Google Shape;1438;p50"/>
          <p:cNvSpPr/>
          <p:nvPr/>
        </p:nvSpPr>
        <p:spPr>
          <a:xfrm flipH="1" rot="-5400000">
            <a:off x="7515082" y="5702367"/>
            <a:ext cx="541566" cy="510026"/>
          </a:xfrm>
          <a:custGeom>
            <a:rect b="b" l="l" r="r" t="t"/>
            <a:pathLst>
              <a:path extrusionOk="0" h="2758049" w="2928608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9" name="Google Shape;1439;p50"/>
          <p:cNvSpPr/>
          <p:nvPr/>
        </p:nvSpPr>
        <p:spPr>
          <a:xfrm>
            <a:off x="5967429" y="4812126"/>
            <a:ext cx="404220" cy="403783"/>
          </a:xfrm>
          <a:custGeom>
            <a:rect b="b" l="l" r="r" t="t"/>
            <a:pathLst>
              <a:path extrusionOk="0" h="3225610" w="3229104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rgbClr val="FF656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0" name="Google Shape;1440;p50"/>
          <p:cNvSpPr/>
          <p:nvPr/>
        </p:nvSpPr>
        <p:spPr>
          <a:xfrm>
            <a:off x="7511067" y="4879254"/>
            <a:ext cx="529812" cy="269525"/>
          </a:xfrm>
          <a:custGeom>
            <a:rect b="b" l="l" r="r" t="t"/>
            <a:pathLst>
              <a:path extrusionOk="0" h="1659188" w="3261500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rgbClr val="FF656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1" name="Google Shape;1441;p50"/>
          <p:cNvSpPr/>
          <p:nvPr/>
        </p:nvSpPr>
        <p:spPr>
          <a:xfrm rot="2160000">
            <a:off x="8369168" y="4749109"/>
            <a:ext cx="491028" cy="529812"/>
          </a:xfrm>
          <a:custGeom>
            <a:rect b="b" l="l" r="r" t="t"/>
            <a:pathLst>
              <a:path extrusionOk="0" h="2951283" w="2735240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2" name="Google Shape;1442;p50"/>
          <p:cNvSpPr/>
          <p:nvPr/>
        </p:nvSpPr>
        <p:spPr>
          <a:xfrm>
            <a:off x="2549686" y="4749109"/>
            <a:ext cx="437175" cy="529812"/>
          </a:xfrm>
          <a:custGeom>
            <a:rect b="b" l="l" r="r" t="t"/>
            <a:pathLst>
              <a:path extrusionOk="0" h="3228846" w="2664297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3" name="Google Shape;1443;p50"/>
          <p:cNvSpPr/>
          <p:nvPr/>
        </p:nvSpPr>
        <p:spPr>
          <a:xfrm>
            <a:off x="3355622" y="5708897"/>
            <a:ext cx="519265" cy="519265"/>
          </a:xfrm>
          <a:custGeom>
            <a:rect b="b" l="l" r="r" t="t"/>
            <a:pathLst>
              <a:path extrusionOk="0" h="3960000" w="396044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4" name="Google Shape;1444;p50"/>
          <p:cNvSpPr/>
          <p:nvPr/>
        </p:nvSpPr>
        <p:spPr>
          <a:xfrm>
            <a:off x="2508613" y="5708897"/>
            <a:ext cx="519323" cy="519265"/>
          </a:xfrm>
          <a:custGeom>
            <a:rect b="b" l="l" r="r" t="t"/>
            <a:pathLst>
              <a:path extrusionOk="0" h="3960440" w="3888432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5" name="Google Shape;1445;p50"/>
          <p:cNvSpPr/>
          <p:nvPr/>
        </p:nvSpPr>
        <p:spPr>
          <a:xfrm>
            <a:off x="5043598" y="5708897"/>
            <a:ext cx="519265" cy="519265"/>
          </a:xfrm>
          <a:custGeom>
            <a:rect b="b" l="l" r="r" t="t"/>
            <a:pathLst>
              <a:path extrusionOk="0" h="3960000" w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6" name="Google Shape;1446;p50"/>
          <p:cNvSpPr/>
          <p:nvPr/>
        </p:nvSpPr>
        <p:spPr>
          <a:xfrm>
            <a:off x="4193608" y="5708897"/>
            <a:ext cx="519265" cy="519265"/>
          </a:xfrm>
          <a:custGeom>
            <a:rect b="b" l="l" r="r" t="t"/>
            <a:pathLst>
              <a:path extrusionOk="0" h="3960000" w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7" name="Google Shape;1447;p50"/>
          <p:cNvSpPr/>
          <p:nvPr/>
        </p:nvSpPr>
        <p:spPr>
          <a:xfrm>
            <a:off x="5908983" y="5698349"/>
            <a:ext cx="521115" cy="529812"/>
          </a:xfrm>
          <a:custGeom>
            <a:rect b="b" l="l" r="r" t="t"/>
            <a:pathLst>
              <a:path extrusionOk="0" h="3240000" w="3186824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8" name="Google Shape;1448;p50"/>
          <p:cNvSpPr/>
          <p:nvPr/>
        </p:nvSpPr>
        <p:spPr>
          <a:xfrm>
            <a:off x="6698448" y="5734839"/>
            <a:ext cx="488516" cy="493322"/>
          </a:xfrm>
          <a:custGeom>
            <a:rect b="b" l="l" r="r" t="t"/>
            <a:pathLst>
              <a:path extrusionOk="0" h="3221116" w="3189723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9" name="Google Shape;1449;p50"/>
          <p:cNvSpPr/>
          <p:nvPr/>
        </p:nvSpPr>
        <p:spPr>
          <a:xfrm>
            <a:off x="9161326" y="5698349"/>
            <a:ext cx="544340" cy="529812"/>
          </a:xfrm>
          <a:custGeom>
            <a:rect b="b" l="l" r="r" t="t"/>
            <a:pathLst>
              <a:path extrusionOk="0" h="3218379" w="3306630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0" name="Google Shape;1450;p50"/>
          <p:cNvSpPr/>
          <p:nvPr/>
        </p:nvSpPr>
        <p:spPr>
          <a:xfrm>
            <a:off x="8431541" y="5699416"/>
            <a:ext cx="426213" cy="537400"/>
          </a:xfrm>
          <a:custGeom>
            <a:rect b="b" l="l" r="r" t="t"/>
            <a:pathLst>
              <a:path extrusionOk="0" h="3213371" w="254853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4" name="Shape 1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5" name="Google Shape;1455;p51"/>
          <p:cNvSpPr txBox="1"/>
          <p:nvPr>
            <p:ph idx="1" type="body"/>
          </p:nvPr>
        </p:nvSpPr>
        <p:spPr>
          <a:xfrm>
            <a:off x="619125" y="123825"/>
            <a:ext cx="11572875" cy="7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Fully Editable Icon Sets: C</a:t>
            </a:r>
            <a:endParaRPr/>
          </a:p>
        </p:txBody>
      </p:sp>
      <p:sp>
        <p:nvSpPr>
          <p:cNvPr id="1456" name="Google Shape;1456;p51"/>
          <p:cNvSpPr/>
          <p:nvPr/>
        </p:nvSpPr>
        <p:spPr>
          <a:xfrm rot="10800000">
            <a:off x="6290269" y="4560813"/>
            <a:ext cx="220703" cy="687310"/>
          </a:xfrm>
          <a:custGeom>
            <a:rect b="b" l="l" r="r" t="t"/>
            <a:pathLst>
              <a:path extrusionOk="0" h="3240000" w="10404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rgbClr val="FF656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7" name="Google Shape;1457;p51"/>
          <p:cNvSpPr/>
          <p:nvPr/>
        </p:nvSpPr>
        <p:spPr>
          <a:xfrm>
            <a:off x="6853875" y="4640167"/>
            <a:ext cx="529466" cy="528605"/>
          </a:xfrm>
          <a:custGeom>
            <a:rect b="b" l="l" r="r" t="t"/>
            <a:pathLst>
              <a:path extrusionOk="0" h="3222968" w="3228210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rgbClr val="FF656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8" name="Google Shape;1458;p51"/>
          <p:cNvSpPr/>
          <p:nvPr/>
        </p:nvSpPr>
        <p:spPr>
          <a:xfrm rot="-5400000">
            <a:off x="2777643" y="3584944"/>
            <a:ext cx="444149" cy="529543"/>
          </a:xfrm>
          <a:custGeom>
            <a:rect b="b" l="l" r="r" t="t"/>
            <a:pathLst>
              <a:path extrusionOk="0" h="3228660" w="2708011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9" name="Google Shape;1459;p51"/>
          <p:cNvSpPr/>
          <p:nvPr/>
        </p:nvSpPr>
        <p:spPr>
          <a:xfrm>
            <a:off x="7893469" y="3559121"/>
            <a:ext cx="486216" cy="581184"/>
          </a:xfrm>
          <a:custGeom>
            <a:rect b="b" l="l" r="r" t="t"/>
            <a:pathLst>
              <a:path extrusionOk="0" h="3213079" w="2688046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0" name="Google Shape;1460;p51"/>
          <p:cNvSpPr/>
          <p:nvPr/>
        </p:nvSpPr>
        <p:spPr>
          <a:xfrm>
            <a:off x="8523275" y="4698132"/>
            <a:ext cx="511325" cy="412677"/>
          </a:xfrm>
          <a:custGeom>
            <a:rect b="b" l="l" r="r" t="t"/>
            <a:pathLst>
              <a:path extrusionOk="0" h="2669631" w="3307788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1" name="Google Shape;1461;p51"/>
          <p:cNvSpPr/>
          <p:nvPr/>
        </p:nvSpPr>
        <p:spPr>
          <a:xfrm>
            <a:off x="8670606" y="3592462"/>
            <a:ext cx="514505" cy="514505"/>
          </a:xfrm>
          <a:custGeom>
            <a:rect b="b" l="l" r="r" t="t"/>
            <a:pathLst>
              <a:path extrusionOk="0" h="3240000" w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2" name="Google Shape;1462;p51"/>
          <p:cNvSpPr/>
          <p:nvPr/>
        </p:nvSpPr>
        <p:spPr>
          <a:xfrm>
            <a:off x="9416552" y="5603345"/>
            <a:ext cx="536427" cy="573297"/>
          </a:xfrm>
          <a:custGeom>
            <a:rect b="b" l="l" r="r" t="t"/>
            <a:pathLst>
              <a:path extrusionOk="0" h="3173121" w="2969045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3" name="Google Shape;1463;p51"/>
          <p:cNvSpPr/>
          <p:nvPr/>
        </p:nvSpPr>
        <p:spPr>
          <a:xfrm>
            <a:off x="9391274" y="2591392"/>
            <a:ext cx="586980" cy="430164"/>
          </a:xfrm>
          <a:custGeom>
            <a:rect b="b" l="l" r="r" t="t"/>
            <a:pathLst>
              <a:path extrusionOk="0" h="2380886" w="3248842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4" name="Google Shape;1464;p51"/>
          <p:cNvSpPr/>
          <p:nvPr/>
        </p:nvSpPr>
        <p:spPr>
          <a:xfrm>
            <a:off x="7872420" y="5604764"/>
            <a:ext cx="563324" cy="570461"/>
          </a:xfrm>
          <a:custGeom>
            <a:rect b="b" l="l" r="r" t="t"/>
            <a:pathLst>
              <a:path extrusionOk="0" h="2880180" w="2844151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5" name="Google Shape;1465;p51"/>
          <p:cNvSpPr/>
          <p:nvPr/>
        </p:nvSpPr>
        <p:spPr>
          <a:xfrm rot="9900000">
            <a:off x="8627245" y="1485560"/>
            <a:ext cx="579867" cy="492485"/>
          </a:xfrm>
          <a:custGeom>
            <a:rect b="b" l="l" r="r" t="t"/>
            <a:pathLst>
              <a:path extrusionOk="0" h="2472345" w="2911009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6" name="Google Shape;1466;p51"/>
          <p:cNvSpPr/>
          <p:nvPr/>
        </p:nvSpPr>
        <p:spPr>
          <a:xfrm>
            <a:off x="2664636" y="4616701"/>
            <a:ext cx="575536" cy="575536"/>
          </a:xfrm>
          <a:custGeom>
            <a:rect b="b" l="l" r="r" t="t"/>
            <a:pathLst>
              <a:path extrusionOk="0" h="3240000" w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7" name="Google Shape;1467;p51"/>
          <p:cNvSpPr/>
          <p:nvPr/>
        </p:nvSpPr>
        <p:spPr>
          <a:xfrm>
            <a:off x="7184693" y="3591179"/>
            <a:ext cx="417857" cy="517071"/>
          </a:xfrm>
          <a:custGeom>
            <a:rect b="b" l="l" r="r" t="t"/>
            <a:pathLst>
              <a:path extrusionOk="0" h="1937121" w="156543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8" name="Google Shape;1468;p51"/>
          <p:cNvSpPr/>
          <p:nvPr/>
        </p:nvSpPr>
        <p:spPr>
          <a:xfrm>
            <a:off x="3583075" y="4659488"/>
            <a:ext cx="586136" cy="489963"/>
          </a:xfrm>
          <a:custGeom>
            <a:rect b="b" l="l" r="r" t="t"/>
            <a:pathLst>
              <a:path extrusionOk="0" h="2663936" w="3186824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rgbClr val="FF656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9" name="Google Shape;1469;p51"/>
          <p:cNvSpPr/>
          <p:nvPr/>
        </p:nvSpPr>
        <p:spPr>
          <a:xfrm>
            <a:off x="6734790" y="1499319"/>
            <a:ext cx="605315" cy="464964"/>
          </a:xfrm>
          <a:custGeom>
            <a:rect b="b" l="l" r="r" t="t"/>
            <a:pathLst>
              <a:path extrusionOk="0" h="2447912" w="3186824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0" name="Google Shape;1470;p51"/>
          <p:cNvSpPr/>
          <p:nvPr/>
        </p:nvSpPr>
        <p:spPr>
          <a:xfrm>
            <a:off x="7675966" y="1466253"/>
            <a:ext cx="615416" cy="531098"/>
          </a:xfrm>
          <a:custGeom>
            <a:rect b="b" l="l" r="r" t="t"/>
            <a:pathLst>
              <a:path extrusionOk="0" h="2796091" w="3240006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1" name="Google Shape;1471;p51"/>
          <p:cNvSpPr/>
          <p:nvPr/>
        </p:nvSpPr>
        <p:spPr>
          <a:xfrm>
            <a:off x="9542975" y="1422661"/>
            <a:ext cx="283580" cy="618280"/>
          </a:xfrm>
          <a:custGeom>
            <a:rect b="b" l="l" r="r" t="t"/>
            <a:pathLst>
              <a:path extrusionOk="0" h="3255081" w="1492970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2" name="Google Shape;1472;p51"/>
          <p:cNvSpPr/>
          <p:nvPr/>
        </p:nvSpPr>
        <p:spPr>
          <a:xfrm>
            <a:off x="4512115" y="4702239"/>
            <a:ext cx="615416" cy="404460"/>
          </a:xfrm>
          <a:custGeom>
            <a:rect b="b" l="l" r="r" t="t"/>
            <a:pathLst>
              <a:path extrusionOk="0" h="2129375" w="3240006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rgbClr val="FF656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3" name="Google Shape;1473;p51"/>
          <p:cNvSpPr/>
          <p:nvPr/>
        </p:nvSpPr>
        <p:spPr>
          <a:xfrm>
            <a:off x="3555407" y="3701263"/>
            <a:ext cx="616402" cy="296900"/>
          </a:xfrm>
          <a:custGeom>
            <a:rect b="b" l="l" r="r" t="t"/>
            <a:pathLst>
              <a:path extrusionOk="0" h="1548752" w="3215400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4" name="Google Shape;1474;p51"/>
          <p:cNvSpPr/>
          <p:nvPr/>
        </p:nvSpPr>
        <p:spPr>
          <a:xfrm>
            <a:off x="4462729" y="3701263"/>
            <a:ext cx="616402" cy="296900"/>
          </a:xfrm>
          <a:custGeom>
            <a:rect b="b" l="l" r="r" t="t"/>
            <a:pathLst>
              <a:path extrusionOk="0" h="1548752" w="3215400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5" name="Google Shape;1475;p51"/>
          <p:cNvSpPr/>
          <p:nvPr/>
        </p:nvSpPr>
        <p:spPr>
          <a:xfrm>
            <a:off x="5370051" y="3701263"/>
            <a:ext cx="616402" cy="296900"/>
          </a:xfrm>
          <a:custGeom>
            <a:rect b="b" l="l" r="r" t="t"/>
            <a:pathLst>
              <a:path extrusionOk="0" h="1548752" w="3215400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6" name="Google Shape;1476;p51"/>
          <p:cNvSpPr/>
          <p:nvPr/>
        </p:nvSpPr>
        <p:spPr>
          <a:xfrm>
            <a:off x="6277371" y="3701263"/>
            <a:ext cx="616402" cy="296900"/>
          </a:xfrm>
          <a:custGeom>
            <a:rect b="b" l="l" r="r" t="t"/>
            <a:pathLst>
              <a:path extrusionOk="0" h="1548752" w="3215400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7" name="Google Shape;1477;p51"/>
          <p:cNvSpPr/>
          <p:nvPr/>
        </p:nvSpPr>
        <p:spPr>
          <a:xfrm rot="8100000">
            <a:off x="9476028" y="3640975"/>
            <a:ext cx="417475" cy="417476"/>
          </a:xfrm>
          <a:custGeom>
            <a:rect b="b" l="l" r="r" t="t"/>
            <a:pathLst>
              <a:path extrusionOk="0" h="2483835" w="2483832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8" name="Google Shape;1478;p51"/>
          <p:cNvSpPr/>
          <p:nvPr/>
        </p:nvSpPr>
        <p:spPr>
          <a:xfrm>
            <a:off x="4191939" y="2495208"/>
            <a:ext cx="617508" cy="622535"/>
          </a:xfrm>
          <a:custGeom>
            <a:rect b="b" l="l" r="r" t="t"/>
            <a:pathLst>
              <a:path extrusionOk="0" h="3234532" w="320841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rgbClr val="FF656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9" name="Google Shape;1479;p51"/>
          <p:cNvSpPr/>
          <p:nvPr/>
        </p:nvSpPr>
        <p:spPr>
          <a:xfrm>
            <a:off x="5151783" y="2494681"/>
            <a:ext cx="484927" cy="623588"/>
          </a:xfrm>
          <a:custGeom>
            <a:rect b="b" l="l" r="r" t="t"/>
            <a:pathLst>
              <a:path extrusionOk="0" h="3240000" w="2519554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0" name="Google Shape;1480;p51"/>
          <p:cNvSpPr/>
          <p:nvPr/>
        </p:nvSpPr>
        <p:spPr>
          <a:xfrm>
            <a:off x="5854652" y="1459665"/>
            <a:ext cx="544275" cy="544275"/>
          </a:xfrm>
          <a:prstGeom prst="heart">
            <a:avLst/>
          </a:prstGeom>
          <a:solidFill>
            <a:srgbClr val="FF656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1" name="Google Shape;1481;p51"/>
          <p:cNvSpPr/>
          <p:nvPr/>
        </p:nvSpPr>
        <p:spPr>
          <a:xfrm>
            <a:off x="8720295" y="5635657"/>
            <a:ext cx="411706" cy="508675"/>
          </a:xfrm>
          <a:custGeom>
            <a:rect b="b" l="l" r="r" t="t"/>
            <a:pathLst>
              <a:path extrusionOk="0" h="3213524" w="2600931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2" name="Google Shape;1482;p51"/>
          <p:cNvSpPr/>
          <p:nvPr/>
        </p:nvSpPr>
        <p:spPr>
          <a:xfrm>
            <a:off x="2660665" y="5690555"/>
            <a:ext cx="678102" cy="398876"/>
          </a:xfrm>
          <a:custGeom>
            <a:rect b="b" l="l" r="r" t="t"/>
            <a:pathLst>
              <a:path extrusionOk="0" h="2664566" w="452983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3" name="Google Shape;1483;p51"/>
          <p:cNvSpPr/>
          <p:nvPr/>
        </p:nvSpPr>
        <p:spPr>
          <a:xfrm>
            <a:off x="7083365" y="5635367"/>
            <a:ext cx="504505" cy="509254"/>
          </a:xfrm>
          <a:custGeom>
            <a:rect b="b" l="l" r="r" t="t"/>
            <a:pathLst>
              <a:path extrusionOk="0" h="3217189" w="3187187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4" name="Google Shape;1484;p51"/>
          <p:cNvSpPr/>
          <p:nvPr/>
        </p:nvSpPr>
        <p:spPr>
          <a:xfrm>
            <a:off x="4381509" y="5667047"/>
            <a:ext cx="691882" cy="445892"/>
          </a:xfrm>
          <a:custGeom>
            <a:rect b="b" l="l" r="r" t="t"/>
            <a:pathLst>
              <a:path extrusionOk="0" h="2078296" w="3224845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5" name="Google Shape;1485;p51"/>
          <p:cNvSpPr/>
          <p:nvPr/>
        </p:nvSpPr>
        <p:spPr>
          <a:xfrm>
            <a:off x="5357941" y="5603953"/>
            <a:ext cx="579873" cy="572083"/>
          </a:xfrm>
          <a:custGeom>
            <a:rect b="b" l="l" r="r" t="t"/>
            <a:pathLst>
              <a:path extrusionOk="0" h="3196551" w="3240076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6" name="Google Shape;1486;p51"/>
          <p:cNvSpPr/>
          <p:nvPr/>
        </p:nvSpPr>
        <p:spPr>
          <a:xfrm rot="-2700000">
            <a:off x="3623317" y="5649453"/>
            <a:ext cx="473640" cy="481082"/>
          </a:xfrm>
          <a:custGeom>
            <a:rect b="b" l="l" r="r" t="t"/>
            <a:pathLst>
              <a:path extrusionOk="0" h="2688071" w="2646489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7" name="Google Shape;1487;p51"/>
          <p:cNvSpPr/>
          <p:nvPr/>
        </p:nvSpPr>
        <p:spPr>
          <a:xfrm>
            <a:off x="6222365" y="5600065"/>
            <a:ext cx="576449" cy="579858"/>
          </a:xfrm>
          <a:custGeom>
            <a:rect b="b" l="l" r="r" t="t"/>
            <a:pathLst>
              <a:path extrusionOk="0" h="3240001" w="322095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8" name="Google Shape;1488;p51"/>
          <p:cNvSpPr/>
          <p:nvPr/>
        </p:nvSpPr>
        <p:spPr>
          <a:xfrm>
            <a:off x="2874065" y="1400868"/>
            <a:ext cx="251302" cy="661867"/>
          </a:xfrm>
          <a:custGeom>
            <a:rect b="b" l="l" r="r" t="t"/>
            <a:pathLst>
              <a:path extrusionOk="0" h="3923699" w="1489775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9" name="Google Shape;1489;p51"/>
          <p:cNvSpPr/>
          <p:nvPr/>
        </p:nvSpPr>
        <p:spPr>
          <a:xfrm rot="10800000">
            <a:off x="3461228" y="1397812"/>
            <a:ext cx="313136" cy="667981"/>
          </a:xfrm>
          <a:custGeom>
            <a:rect b="b" l="l" r="r" t="t"/>
            <a:pathLst>
              <a:path extrusionOk="0" h="3959924" w="1856332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0" name="Google Shape;1490;p51"/>
          <p:cNvSpPr/>
          <p:nvPr/>
        </p:nvSpPr>
        <p:spPr>
          <a:xfrm>
            <a:off x="4110228" y="1490515"/>
            <a:ext cx="507661" cy="521714"/>
          </a:xfrm>
          <a:custGeom>
            <a:rect b="b" l="l" r="r" t="t"/>
            <a:pathLst>
              <a:path extrusionOk="0" h="366339" w="356471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rgbClr val="FF656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1" name="Google Shape;1491;p51"/>
          <p:cNvSpPr/>
          <p:nvPr/>
        </p:nvSpPr>
        <p:spPr>
          <a:xfrm>
            <a:off x="4986737" y="1452450"/>
            <a:ext cx="532052" cy="543757"/>
          </a:xfrm>
          <a:custGeom>
            <a:rect b="b" l="l" r="r" t="t"/>
            <a:pathLst>
              <a:path extrusionOk="0" h="381817" w="373598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2" name="Google Shape;1492;p51"/>
          <p:cNvSpPr/>
          <p:nvPr/>
        </p:nvSpPr>
        <p:spPr>
          <a:xfrm>
            <a:off x="5979045" y="2555156"/>
            <a:ext cx="507960" cy="502639"/>
          </a:xfrm>
          <a:custGeom>
            <a:rect b="b" l="l" r="r" t="t"/>
            <a:pathLst>
              <a:path extrusionOk="0" h="3186731" w="3220460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3" name="Google Shape;1493;p51"/>
          <p:cNvSpPr/>
          <p:nvPr/>
        </p:nvSpPr>
        <p:spPr>
          <a:xfrm>
            <a:off x="3500132" y="2554033"/>
            <a:ext cx="349473" cy="504884"/>
          </a:xfrm>
          <a:custGeom>
            <a:rect b="b" l="l" r="r" t="t"/>
            <a:pathLst>
              <a:path extrusionOk="0" h="3200962" w="2215656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4" name="Google Shape;1494;p51"/>
          <p:cNvSpPr/>
          <p:nvPr/>
        </p:nvSpPr>
        <p:spPr>
          <a:xfrm>
            <a:off x="6829340" y="2554033"/>
            <a:ext cx="455959" cy="504884"/>
          </a:xfrm>
          <a:custGeom>
            <a:rect b="b" l="l" r="r" t="t"/>
            <a:pathLst>
              <a:path extrusionOk="0" h="3200962" w="2890784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5" name="Google Shape;1495;p51"/>
          <p:cNvSpPr/>
          <p:nvPr/>
        </p:nvSpPr>
        <p:spPr>
          <a:xfrm>
            <a:off x="8549274" y="2550321"/>
            <a:ext cx="499664" cy="512309"/>
          </a:xfrm>
          <a:custGeom>
            <a:rect b="b" l="l" r="r" t="t"/>
            <a:pathLst>
              <a:path extrusionOk="0" h="2354521" w="2296406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rgbClr val="FF656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6" name="Google Shape;1496;p51"/>
          <p:cNvSpPr/>
          <p:nvPr/>
        </p:nvSpPr>
        <p:spPr>
          <a:xfrm>
            <a:off x="9377503" y="4696347"/>
            <a:ext cx="614525" cy="416246"/>
          </a:xfrm>
          <a:custGeom>
            <a:rect b="b" l="l" r="r" t="t"/>
            <a:pathLst>
              <a:path extrusionOk="0" h="2180445" w="3219104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7" name="Google Shape;1497;p51"/>
          <p:cNvSpPr/>
          <p:nvPr/>
        </p:nvSpPr>
        <p:spPr>
          <a:xfrm>
            <a:off x="2841635" y="2419123"/>
            <a:ext cx="316162" cy="774705"/>
          </a:xfrm>
          <a:custGeom>
            <a:rect b="b" l="l" r="r" t="t"/>
            <a:pathLst>
              <a:path extrusionOk="0" h="2598393" w="106042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8" name="Google Shape;1498;p51"/>
          <p:cNvSpPr/>
          <p:nvPr/>
        </p:nvSpPr>
        <p:spPr>
          <a:xfrm>
            <a:off x="7627635" y="2577471"/>
            <a:ext cx="579306" cy="458009"/>
          </a:xfrm>
          <a:custGeom>
            <a:rect b="b" l="l" r="r" t="t"/>
            <a:pathLst>
              <a:path extrusionOk="0" h="2545072" w="3219104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9" name="Google Shape;1499;p51"/>
          <p:cNvSpPr/>
          <p:nvPr/>
        </p:nvSpPr>
        <p:spPr>
          <a:xfrm>
            <a:off x="5470435" y="4664011"/>
            <a:ext cx="476931" cy="480914"/>
          </a:xfrm>
          <a:custGeom>
            <a:rect b="b" l="l" r="r" t="t"/>
            <a:pathLst>
              <a:path extrusionOk="0" h="1665940" w="1652142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rgbClr val="FF656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0" name="Google Shape;1500;p51"/>
          <p:cNvSpPr/>
          <p:nvPr/>
        </p:nvSpPr>
        <p:spPr>
          <a:xfrm>
            <a:off x="7726243" y="4631306"/>
            <a:ext cx="454128" cy="546324"/>
          </a:xfrm>
          <a:custGeom>
            <a:rect b="b" l="l" r="r" t="t"/>
            <a:pathLst>
              <a:path extrusionOk="0" h="3213546" w="267123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4" name="Shape 1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" name="Google Shape;1505;p52"/>
          <p:cNvSpPr txBox="1"/>
          <p:nvPr>
            <p:ph idx="1" type="body"/>
          </p:nvPr>
        </p:nvSpPr>
        <p:spPr>
          <a:xfrm>
            <a:off x="485453" y="333110"/>
            <a:ext cx="11572875" cy="7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Fully Editable Icon Sets: D</a:t>
            </a:r>
            <a:endParaRPr/>
          </a:p>
        </p:txBody>
      </p:sp>
      <p:sp>
        <p:nvSpPr>
          <p:cNvPr id="1506" name="Google Shape;1506;p52"/>
          <p:cNvSpPr/>
          <p:nvPr/>
        </p:nvSpPr>
        <p:spPr>
          <a:xfrm rot="10800000">
            <a:off x="6925450" y="4706493"/>
            <a:ext cx="220703" cy="687310"/>
          </a:xfrm>
          <a:custGeom>
            <a:rect b="b" l="l" r="r" t="t"/>
            <a:pathLst>
              <a:path extrusionOk="0" h="3240000" w="10404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rgbClr val="E3A26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7" name="Google Shape;1507;p52"/>
          <p:cNvSpPr/>
          <p:nvPr/>
        </p:nvSpPr>
        <p:spPr>
          <a:xfrm>
            <a:off x="7489056" y="4785847"/>
            <a:ext cx="529466" cy="528605"/>
          </a:xfrm>
          <a:custGeom>
            <a:rect b="b" l="l" r="r" t="t"/>
            <a:pathLst>
              <a:path extrusionOk="0" h="3222968" w="3228210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rgbClr val="E3A26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8" name="Google Shape;1508;p52"/>
          <p:cNvSpPr/>
          <p:nvPr/>
        </p:nvSpPr>
        <p:spPr>
          <a:xfrm rot="-5400000">
            <a:off x="3412824" y="3730624"/>
            <a:ext cx="444149" cy="529543"/>
          </a:xfrm>
          <a:custGeom>
            <a:rect b="b" l="l" r="r" t="t"/>
            <a:pathLst>
              <a:path extrusionOk="0" h="3228660" w="2708011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rgbClr val="E3A26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9" name="Google Shape;1509;p52"/>
          <p:cNvSpPr/>
          <p:nvPr/>
        </p:nvSpPr>
        <p:spPr>
          <a:xfrm>
            <a:off x="8528650" y="3704801"/>
            <a:ext cx="486216" cy="581184"/>
          </a:xfrm>
          <a:custGeom>
            <a:rect b="b" l="l" r="r" t="t"/>
            <a:pathLst>
              <a:path extrusionOk="0" h="3213079" w="2688046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rgbClr val="E3A26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0" name="Google Shape;1510;p52"/>
          <p:cNvSpPr/>
          <p:nvPr/>
        </p:nvSpPr>
        <p:spPr>
          <a:xfrm>
            <a:off x="9158456" y="4843812"/>
            <a:ext cx="511325" cy="412677"/>
          </a:xfrm>
          <a:custGeom>
            <a:rect b="b" l="l" r="r" t="t"/>
            <a:pathLst>
              <a:path extrusionOk="0" h="2669631" w="3307788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rgbClr val="E3A26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1" name="Google Shape;1511;p52"/>
          <p:cNvSpPr/>
          <p:nvPr/>
        </p:nvSpPr>
        <p:spPr>
          <a:xfrm>
            <a:off x="9305787" y="3738142"/>
            <a:ext cx="514505" cy="514505"/>
          </a:xfrm>
          <a:custGeom>
            <a:rect b="b" l="l" r="r" t="t"/>
            <a:pathLst>
              <a:path extrusionOk="0" h="3240000" w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E3A26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2" name="Google Shape;1512;p52"/>
          <p:cNvSpPr/>
          <p:nvPr/>
        </p:nvSpPr>
        <p:spPr>
          <a:xfrm>
            <a:off x="10051733" y="5749025"/>
            <a:ext cx="536427" cy="573297"/>
          </a:xfrm>
          <a:custGeom>
            <a:rect b="b" l="l" r="r" t="t"/>
            <a:pathLst>
              <a:path extrusionOk="0" h="3173121" w="2969045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rgbClr val="E3A26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3" name="Google Shape;1513;p52"/>
          <p:cNvSpPr/>
          <p:nvPr/>
        </p:nvSpPr>
        <p:spPr>
          <a:xfrm>
            <a:off x="10026455" y="2737072"/>
            <a:ext cx="586980" cy="430164"/>
          </a:xfrm>
          <a:custGeom>
            <a:rect b="b" l="l" r="r" t="t"/>
            <a:pathLst>
              <a:path extrusionOk="0" h="2380886" w="3248842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rgbClr val="E3A26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4" name="Google Shape;1514;p52"/>
          <p:cNvSpPr/>
          <p:nvPr/>
        </p:nvSpPr>
        <p:spPr>
          <a:xfrm>
            <a:off x="8507601" y="5750444"/>
            <a:ext cx="563324" cy="570461"/>
          </a:xfrm>
          <a:custGeom>
            <a:rect b="b" l="l" r="r" t="t"/>
            <a:pathLst>
              <a:path extrusionOk="0" h="2880180" w="2844151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rgbClr val="E3A26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5" name="Google Shape;1515;p52"/>
          <p:cNvSpPr/>
          <p:nvPr/>
        </p:nvSpPr>
        <p:spPr>
          <a:xfrm rot="9900000">
            <a:off x="9262426" y="1631240"/>
            <a:ext cx="579867" cy="492485"/>
          </a:xfrm>
          <a:custGeom>
            <a:rect b="b" l="l" r="r" t="t"/>
            <a:pathLst>
              <a:path extrusionOk="0" h="2472345" w="2911009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rgbClr val="E3A26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6" name="Google Shape;1516;p52"/>
          <p:cNvSpPr/>
          <p:nvPr/>
        </p:nvSpPr>
        <p:spPr>
          <a:xfrm>
            <a:off x="3299817" y="4762381"/>
            <a:ext cx="575536" cy="575536"/>
          </a:xfrm>
          <a:custGeom>
            <a:rect b="b" l="l" r="r" t="t"/>
            <a:pathLst>
              <a:path extrusionOk="0" h="3240000" w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E3A26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7" name="Google Shape;1517;p52"/>
          <p:cNvSpPr/>
          <p:nvPr/>
        </p:nvSpPr>
        <p:spPr>
          <a:xfrm>
            <a:off x="7819874" y="3736859"/>
            <a:ext cx="417857" cy="517071"/>
          </a:xfrm>
          <a:custGeom>
            <a:rect b="b" l="l" r="r" t="t"/>
            <a:pathLst>
              <a:path extrusionOk="0" h="1937121" w="156543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rgbClr val="E3A26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8" name="Google Shape;1518;p52"/>
          <p:cNvSpPr/>
          <p:nvPr/>
        </p:nvSpPr>
        <p:spPr>
          <a:xfrm>
            <a:off x="4218256" y="4805168"/>
            <a:ext cx="586136" cy="489963"/>
          </a:xfrm>
          <a:custGeom>
            <a:rect b="b" l="l" r="r" t="t"/>
            <a:pathLst>
              <a:path extrusionOk="0" h="2663936" w="3186824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rgbClr val="E3A26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9" name="Google Shape;1519;p52"/>
          <p:cNvSpPr/>
          <p:nvPr/>
        </p:nvSpPr>
        <p:spPr>
          <a:xfrm>
            <a:off x="7369971" y="1644999"/>
            <a:ext cx="605315" cy="464964"/>
          </a:xfrm>
          <a:custGeom>
            <a:rect b="b" l="l" r="r" t="t"/>
            <a:pathLst>
              <a:path extrusionOk="0" h="2447912" w="3186824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rgbClr val="E3A26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0" name="Google Shape;1520;p52"/>
          <p:cNvSpPr/>
          <p:nvPr/>
        </p:nvSpPr>
        <p:spPr>
          <a:xfrm>
            <a:off x="8311147" y="1611933"/>
            <a:ext cx="615416" cy="531098"/>
          </a:xfrm>
          <a:custGeom>
            <a:rect b="b" l="l" r="r" t="t"/>
            <a:pathLst>
              <a:path extrusionOk="0" h="2796091" w="3240006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rgbClr val="E3A26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1" name="Google Shape;1521;p52"/>
          <p:cNvSpPr/>
          <p:nvPr/>
        </p:nvSpPr>
        <p:spPr>
          <a:xfrm>
            <a:off x="10178156" y="1568341"/>
            <a:ext cx="283580" cy="618280"/>
          </a:xfrm>
          <a:custGeom>
            <a:rect b="b" l="l" r="r" t="t"/>
            <a:pathLst>
              <a:path extrusionOk="0" h="3255081" w="1492970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rgbClr val="E3A26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2" name="Google Shape;1522;p52"/>
          <p:cNvSpPr/>
          <p:nvPr/>
        </p:nvSpPr>
        <p:spPr>
          <a:xfrm>
            <a:off x="5147296" y="4847919"/>
            <a:ext cx="615416" cy="404460"/>
          </a:xfrm>
          <a:custGeom>
            <a:rect b="b" l="l" r="r" t="t"/>
            <a:pathLst>
              <a:path extrusionOk="0" h="2129375" w="3240006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rgbClr val="E3A26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3" name="Google Shape;1523;p52"/>
          <p:cNvSpPr/>
          <p:nvPr/>
        </p:nvSpPr>
        <p:spPr>
          <a:xfrm>
            <a:off x="4190588" y="3846943"/>
            <a:ext cx="616402" cy="296900"/>
          </a:xfrm>
          <a:custGeom>
            <a:rect b="b" l="l" r="r" t="t"/>
            <a:pathLst>
              <a:path extrusionOk="0" h="1548752" w="3215400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rgbClr val="E3A26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4" name="Google Shape;1524;p52"/>
          <p:cNvSpPr/>
          <p:nvPr/>
        </p:nvSpPr>
        <p:spPr>
          <a:xfrm>
            <a:off x="5097910" y="3846943"/>
            <a:ext cx="616402" cy="296900"/>
          </a:xfrm>
          <a:custGeom>
            <a:rect b="b" l="l" r="r" t="t"/>
            <a:pathLst>
              <a:path extrusionOk="0" h="1548752" w="3215400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rgbClr val="E3A26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5" name="Google Shape;1525;p52"/>
          <p:cNvSpPr/>
          <p:nvPr/>
        </p:nvSpPr>
        <p:spPr>
          <a:xfrm>
            <a:off x="6005232" y="3846943"/>
            <a:ext cx="616402" cy="296900"/>
          </a:xfrm>
          <a:custGeom>
            <a:rect b="b" l="l" r="r" t="t"/>
            <a:pathLst>
              <a:path extrusionOk="0" h="1548752" w="3215400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rgbClr val="E3A26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6" name="Google Shape;1526;p52"/>
          <p:cNvSpPr/>
          <p:nvPr/>
        </p:nvSpPr>
        <p:spPr>
          <a:xfrm>
            <a:off x="6912552" y="3846943"/>
            <a:ext cx="616402" cy="296900"/>
          </a:xfrm>
          <a:custGeom>
            <a:rect b="b" l="l" r="r" t="t"/>
            <a:pathLst>
              <a:path extrusionOk="0" h="1548752" w="3215400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rgbClr val="E3A26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7" name="Google Shape;1527;p52"/>
          <p:cNvSpPr/>
          <p:nvPr/>
        </p:nvSpPr>
        <p:spPr>
          <a:xfrm rot="8100000">
            <a:off x="10111209" y="3786655"/>
            <a:ext cx="417475" cy="417476"/>
          </a:xfrm>
          <a:custGeom>
            <a:rect b="b" l="l" r="r" t="t"/>
            <a:pathLst>
              <a:path extrusionOk="0" h="2483835" w="2483832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rgbClr val="E3A26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8" name="Google Shape;1528;p52"/>
          <p:cNvSpPr/>
          <p:nvPr/>
        </p:nvSpPr>
        <p:spPr>
          <a:xfrm>
            <a:off x="4827120" y="2640888"/>
            <a:ext cx="617508" cy="622535"/>
          </a:xfrm>
          <a:custGeom>
            <a:rect b="b" l="l" r="r" t="t"/>
            <a:pathLst>
              <a:path extrusionOk="0" h="3234532" w="320841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rgbClr val="E3A26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9" name="Google Shape;1529;p52"/>
          <p:cNvSpPr/>
          <p:nvPr/>
        </p:nvSpPr>
        <p:spPr>
          <a:xfrm>
            <a:off x="5786964" y="2640361"/>
            <a:ext cx="484927" cy="623588"/>
          </a:xfrm>
          <a:custGeom>
            <a:rect b="b" l="l" r="r" t="t"/>
            <a:pathLst>
              <a:path extrusionOk="0" h="3240000" w="2519554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rgbClr val="E3A26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0" name="Google Shape;1530;p52"/>
          <p:cNvSpPr/>
          <p:nvPr/>
        </p:nvSpPr>
        <p:spPr>
          <a:xfrm>
            <a:off x="6489833" y="1605345"/>
            <a:ext cx="544275" cy="544275"/>
          </a:xfrm>
          <a:prstGeom prst="heart">
            <a:avLst/>
          </a:prstGeom>
          <a:solidFill>
            <a:srgbClr val="E3A26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1" name="Google Shape;1531;p52"/>
          <p:cNvSpPr/>
          <p:nvPr/>
        </p:nvSpPr>
        <p:spPr>
          <a:xfrm>
            <a:off x="9355476" y="5781337"/>
            <a:ext cx="411706" cy="508675"/>
          </a:xfrm>
          <a:custGeom>
            <a:rect b="b" l="l" r="r" t="t"/>
            <a:pathLst>
              <a:path extrusionOk="0" h="3213524" w="2600931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rgbClr val="E3A26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2" name="Google Shape;1532;p52"/>
          <p:cNvSpPr/>
          <p:nvPr/>
        </p:nvSpPr>
        <p:spPr>
          <a:xfrm>
            <a:off x="3295846" y="5836235"/>
            <a:ext cx="678102" cy="398876"/>
          </a:xfrm>
          <a:custGeom>
            <a:rect b="b" l="l" r="r" t="t"/>
            <a:pathLst>
              <a:path extrusionOk="0" h="2664566" w="452983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rgbClr val="E3A26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3" name="Google Shape;1533;p52"/>
          <p:cNvSpPr/>
          <p:nvPr/>
        </p:nvSpPr>
        <p:spPr>
          <a:xfrm>
            <a:off x="7718546" y="5781047"/>
            <a:ext cx="504505" cy="509254"/>
          </a:xfrm>
          <a:custGeom>
            <a:rect b="b" l="l" r="r" t="t"/>
            <a:pathLst>
              <a:path extrusionOk="0" h="3217189" w="3187187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rgbClr val="E3A26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4" name="Google Shape;1534;p52"/>
          <p:cNvSpPr/>
          <p:nvPr/>
        </p:nvSpPr>
        <p:spPr>
          <a:xfrm>
            <a:off x="5016690" y="5812727"/>
            <a:ext cx="691882" cy="445892"/>
          </a:xfrm>
          <a:custGeom>
            <a:rect b="b" l="l" r="r" t="t"/>
            <a:pathLst>
              <a:path extrusionOk="0" h="2078296" w="3224845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rgbClr val="E3A26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5" name="Google Shape;1535;p52"/>
          <p:cNvSpPr/>
          <p:nvPr/>
        </p:nvSpPr>
        <p:spPr>
          <a:xfrm>
            <a:off x="5993122" y="5749633"/>
            <a:ext cx="579873" cy="572083"/>
          </a:xfrm>
          <a:custGeom>
            <a:rect b="b" l="l" r="r" t="t"/>
            <a:pathLst>
              <a:path extrusionOk="0" h="3196551" w="3240076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rgbClr val="E3A26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6" name="Google Shape;1536;p52"/>
          <p:cNvSpPr/>
          <p:nvPr/>
        </p:nvSpPr>
        <p:spPr>
          <a:xfrm rot="-2700000">
            <a:off x="4258498" y="5795133"/>
            <a:ext cx="473640" cy="481082"/>
          </a:xfrm>
          <a:custGeom>
            <a:rect b="b" l="l" r="r" t="t"/>
            <a:pathLst>
              <a:path extrusionOk="0" h="2688071" w="2646489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rgbClr val="E3A26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7" name="Google Shape;1537;p52"/>
          <p:cNvSpPr/>
          <p:nvPr/>
        </p:nvSpPr>
        <p:spPr>
          <a:xfrm>
            <a:off x="6857546" y="5745745"/>
            <a:ext cx="576449" cy="579858"/>
          </a:xfrm>
          <a:custGeom>
            <a:rect b="b" l="l" r="r" t="t"/>
            <a:pathLst>
              <a:path extrusionOk="0" h="3240001" w="322095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rgbClr val="E3A26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8" name="Google Shape;1538;p52"/>
          <p:cNvSpPr/>
          <p:nvPr/>
        </p:nvSpPr>
        <p:spPr>
          <a:xfrm>
            <a:off x="3509246" y="1546548"/>
            <a:ext cx="251302" cy="661867"/>
          </a:xfrm>
          <a:custGeom>
            <a:rect b="b" l="l" r="r" t="t"/>
            <a:pathLst>
              <a:path extrusionOk="0" h="3923699" w="1489775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rgbClr val="E3A26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9" name="Google Shape;1539;p52"/>
          <p:cNvSpPr/>
          <p:nvPr/>
        </p:nvSpPr>
        <p:spPr>
          <a:xfrm rot="10800000">
            <a:off x="4096409" y="1543492"/>
            <a:ext cx="313136" cy="667981"/>
          </a:xfrm>
          <a:custGeom>
            <a:rect b="b" l="l" r="r" t="t"/>
            <a:pathLst>
              <a:path extrusionOk="0" h="3959924" w="1856332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rgbClr val="E3A26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0" name="Google Shape;1540;p52"/>
          <p:cNvSpPr/>
          <p:nvPr/>
        </p:nvSpPr>
        <p:spPr>
          <a:xfrm>
            <a:off x="4745409" y="1636195"/>
            <a:ext cx="507661" cy="521714"/>
          </a:xfrm>
          <a:custGeom>
            <a:rect b="b" l="l" r="r" t="t"/>
            <a:pathLst>
              <a:path extrusionOk="0" h="366339" w="356471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rgbClr val="E3A26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1" name="Google Shape;1541;p52"/>
          <p:cNvSpPr/>
          <p:nvPr/>
        </p:nvSpPr>
        <p:spPr>
          <a:xfrm>
            <a:off x="5621918" y="1598130"/>
            <a:ext cx="532052" cy="543757"/>
          </a:xfrm>
          <a:custGeom>
            <a:rect b="b" l="l" r="r" t="t"/>
            <a:pathLst>
              <a:path extrusionOk="0" h="381817" w="373598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rgbClr val="E3A26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2" name="Google Shape;1542;p52"/>
          <p:cNvSpPr/>
          <p:nvPr/>
        </p:nvSpPr>
        <p:spPr>
          <a:xfrm>
            <a:off x="6614226" y="2700836"/>
            <a:ext cx="507960" cy="502639"/>
          </a:xfrm>
          <a:custGeom>
            <a:rect b="b" l="l" r="r" t="t"/>
            <a:pathLst>
              <a:path extrusionOk="0" h="3186731" w="3220460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rgbClr val="E3A26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3" name="Google Shape;1543;p52"/>
          <p:cNvSpPr/>
          <p:nvPr/>
        </p:nvSpPr>
        <p:spPr>
          <a:xfrm>
            <a:off x="4135313" y="2699713"/>
            <a:ext cx="349473" cy="504884"/>
          </a:xfrm>
          <a:custGeom>
            <a:rect b="b" l="l" r="r" t="t"/>
            <a:pathLst>
              <a:path extrusionOk="0" h="3200962" w="2215656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rgbClr val="E3A26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4" name="Google Shape;1544;p52"/>
          <p:cNvSpPr/>
          <p:nvPr/>
        </p:nvSpPr>
        <p:spPr>
          <a:xfrm>
            <a:off x="7464521" y="2699713"/>
            <a:ext cx="455959" cy="504884"/>
          </a:xfrm>
          <a:custGeom>
            <a:rect b="b" l="l" r="r" t="t"/>
            <a:pathLst>
              <a:path extrusionOk="0" h="3200962" w="2890784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rgbClr val="E3A26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5" name="Google Shape;1545;p52"/>
          <p:cNvSpPr/>
          <p:nvPr/>
        </p:nvSpPr>
        <p:spPr>
          <a:xfrm>
            <a:off x="9184455" y="2696001"/>
            <a:ext cx="499664" cy="512309"/>
          </a:xfrm>
          <a:custGeom>
            <a:rect b="b" l="l" r="r" t="t"/>
            <a:pathLst>
              <a:path extrusionOk="0" h="2354521" w="2296406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rgbClr val="E3A26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6" name="Google Shape;1546;p52"/>
          <p:cNvSpPr/>
          <p:nvPr/>
        </p:nvSpPr>
        <p:spPr>
          <a:xfrm>
            <a:off x="10012684" y="4842027"/>
            <a:ext cx="614525" cy="416246"/>
          </a:xfrm>
          <a:custGeom>
            <a:rect b="b" l="l" r="r" t="t"/>
            <a:pathLst>
              <a:path extrusionOk="0" h="2180445" w="3219104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rgbClr val="E3A26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7" name="Google Shape;1547;p52"/>
          <p:cNvSpPr/>
          <p:nvPr/>
        </p:nvSpPr>
        <p:spPr>
          <a:xfrm>
            <a:off x="3476816" y="2564803"/>
            <a:ext cx="316162" cy="774705"/>
          </a:xfrm>
          <a:custGeom>
            <a:rect b="b" l="l" r="r" t="t"/>
            <a:pathLst>
              <a:path extrusionOk="0" h="2598393" w="106042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rgbClr val="E3A26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8" name="Google Shape;1548;p52"/>
          <p:cNvSpPr/>
          <p:nvPr/>
        </p:nvSpPr>
        <p:spPr>
          <a:xfrm>
            <a:off x="8262816" y="2723151"/>
            <a:ext cx="579306" cy="458009"/>
          </a:xfrm>
          <a:custGeom>
            <a:rect b="b" l="l" r="r" t="t"/>
            <a:pathLst>
              <a:path extrusionOk="0" h="2545072" w="3219104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rgbClr val="E3A26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9" name="Google Shape;1549;p52"/>
          <p:cNvSpPr/>
          <p:nvPr/>
        </p:nvSpPr>
        <p:spPr>
          <a:xfrm>
            <a:off x="6105616" y="4809691"/>
            <a:ext cx="476931" cy="480914"/>
          </a:xfrm>
          <a:custGeom>
            <a:rect b="b" l="l" r="r" t="t"/>
            <a:pathLst>
              <a:path extrusionOk="0" h="1665940" w="1652142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rgbClr val="E3A26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0" name="Google Shape;1550;p52"/>
          <p:cNvSpPr/>
          <p:nvPr/>
        </p:nvSpPr>
        <p:spPr>
          <a:xfrm>
            <a:off x="8361424" y="4776986"/>
            <a:ext cx="454128" cy="546324"/>
          </a:xfrm>
          <a:custGeom>
            <a:rect b="b" l="l" r="r" t="t"/>
            <a:pathLst>
              <a:path extrusionOk="0" h="3213546" w="267123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rgbClr val="E3A26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6"/>
          <p:cNvSpPr txBox="1"/>
          <p:nvPr>
            <p:ph idx="1" type="body"/>
          </p:nvPr>
        </p:nvSpPr>
        <p:spPr>
          <a:xfrm>
            <a:off x="262798" y="158662"/>
            <a:ext cx="11572875" cy="839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</a:pPr>
            <a:r>
              <a:rPr lang="en-US" sz="5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Infographic Style</a:t>
            </a:r>
            <a:endParaRPr/>
          </a:p>
        </p:txBody>
      </p:sp>
      <p:sp>
        <p:nvSpPr>
          <p:cNvPr id="359" name="Google Shape;359;p6"/>
          <p:cNvSpPr/>
          <p:nvPr/>
        </p:nvSpPr>
        <p:spPr>
          <a:xfrm>
            <a:off x="0" y="3018971"/>
            <a:ext cx="12192000" cy="1032697"/>
          </a:xfrm>
          <a:prstGeom prst="rect">
            <a:avLst/>
          </a:prstGeom>
          <a:solidFill>
            <a:srgbClr val="5A494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6"/>
          <p:cNvSpPr/>
          <p:nvPr/>
        </p:nvSpPr>
        <p:spPr>
          <a:xfrm>
            <a:off x="0" y="4040244"/>
            <a:ext cx="12192000" cy="2817753"/>
          </a:xfrm>
          <a:prstGeom prst="rect">
            <a:avLst/>
          </a:prstGeom>
          <a:solidFill>
            <a:srgbClr val="E3A26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1" name="Google Shape;361;p6"/>
          <p:cNvGrpSpPr/>
          <p:nvPr/>
        </p:nvGrpSpPr>
        <p:grpSpPr>
          <a:xfrm>
            <a:off x="764237" y="5563697"/>
            <a:ext cx="1645920" cy="924724"/>
            <a:chOff x="881863" y="6139209"/>
            <a:chExt cx="1645920" cy="924724"/>
          </a:xfrm>
        </p:grpSpPr>
        <p:sp>
          <p:nvSpPr>
            <p:cNvPr id="362" name="Google Shape;362;p6"/>
            <p:cNvSpPr txBox="1"/>
            <p:nvPr/>
          </p:nvSpPr>
          <p:spPr>
            <a:xfrm>
              <a:off x="881863" y="6694601"/>
              <a:ext cx="1645920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Infographic</a:t>
              </a:r>
              <a:endParaRPr b="1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6"/>
            <p:cNvSpPr/>
            <p:nvPr/>
          </p:nvSpPr>
          <p:spPr>
            <a:xfrm>
              <a:off x="1099529" y="6139209"/>
              <a:ext cx="1210589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$130</a:t>
              </a:r>
              <a:endParaRPr/>
            </a:p>
          </p:txBody>
        </p:sp>
      </p:grpSp>
      <p:grpSp>
        <p:nvGrpSpPr>
          <p:cNvPr id="364" name="Google Shape;364;p6"/>
          <p:cNvGrpSpPr/>
          <p:nvPr/>
        </p:nvGrpSpPr>
        <p:grpSpPr>
          <a:xfrm>
            <a:off x="2875003" y="5563697"/>
            <a:ext cx="1645920" cy="924724"/>
            <a:chOff x="3314429" y="6139209"/>
            <a:chExt cx="1645920" cy="924724"/>
          </a:xfrm>
        </p:grpSpPr>
        <p:sp>
          <p:nvSpPr>
            <p:cNvPr id="365" name="Google Shape;365;p6"/>
            <p:cNvSpPr txBox="1"/>
            <p:nvPr/>
          </p:nvSpPr>
          <p:spPr>
            <a:xfrm>
              <a:off x="3314429" y="6694601"/>
              <a:ext cx="1645920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PowerPoint</a:t>
              </a:r>
              <a:endParaRPr b="1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6"/>
            <p:cNvSpPr/>
            <p:nvPr/>
          </p:nvSpPr>
          <p:spPr>
            <a:xfrm>
              <a:off x="3532095" y="6139209"/>
              <a:ext cx="1210588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$200</a:t>
              </a:r>
              <a:endParaRPr/>
            </a:p>
          </p:txBody>
        </p:sp>
      </p:grpSp>
      <p:grpSp>
        <p:nvGrpSpPr>
          <p:cNvPr id="367" name="Google Shape;367;p6"/>
          <p:cNvGrpSpPr/>
          <p:nvPr/>
        </p:nvGrpSpPr>
        <p:grpSpPr>
          <a:xfrm>
            <a:off x="4985769" y="5563697"/>
            <a:ext cx="1645920" cy="924724"/>
            <a:chOff x="5746994" y="6139209"/>
            <a:chExt cx="1645920" cy="924724"/>
          </a:xfrm>
        </p:grpSpPr>
        <p:sp>
          <p:nvSpPr>
            <p:cNvPr id="368" name="Google Shape;368;p6"/>
            <p:cNvSpPr txBox="1"/>
            <p:nvPr/>
          </p:nvSpPr>
          <p:spPr>
            <a:xfrm>
              <a:off x="5746994" y="6694601"/>
              <a:ext cx="1645920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Presentation</a:t>
              </a:r>
              <a:endParaRPr b="1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6"/>
            <p:cNvSpPr/>
            <p:nvPr/>
          </p:nvSpPr>
          <p:spPr>
            <a:xfrm>
              <a:off x="6092901" y="6139209"/>
              <a:ext cx="954107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$80</a:t>
              </a:r>
              <a:endParaRPr/>
            </a:p>
          </p:txBody>
        </p:sp>
      </p:grpSp>
      <p:sp>
        <p:nvSpPr>
          <p:cNvPr id="370" name="Google Shape;370;p6"/>
          <p:cNvSpPr txBox="1"/>
          <p:nvPr/>
        </p:nvSpPr>
        <p:spPr>
          <a:xfrm>
            <a:off x="723150" y="4324109"/>
            <a:ext cx="603813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Easy to change colors, photos and Text. </a:t>
            </a:r>
            <a:endParaRPr b="1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6"/>
          <p:cNvSpPr txBox="1"/>
          <p:nvPr/>
        </p:nvSpPr>
        <p:spPr>
          <a:xfrm>
            <a:off x="723150" y="4892218"/>
            <a:ext cx="603813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 hope and I believe that this Template will your Time, Money and Reputation. Easy to change colors, photos and Text. 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p6"/>
          <p:cNvSpPr txBox="1"/>
          <p:nvPr/>
        </p:nvSpPr>
        <p:spPr>
          <a:xfrm>
            <a:off x="8974774" y="4223726"/>
            <a:ext cx="2772281" cy="24622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I hope and I believe that this Template will your Time, Money and Reputation.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</a:t>
            </a:r>
            <a:endParaRPr/>
          </a:p>
        </p:txBody>
      </p:sp>
      <p:sp>
        <p:nvSpPr>
          <p:cNvPr id="373" name="Google Shape;373;p6"/>
          <p:cNvSpPr/>
          <p:nvPr/>
        </p:nvSpPr>
        <p:spPr>
          <a:xfrm>
            <a:off x="290955" y="3367734"/>
            <a:ext cx="3803073" cy="191169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p6"/>
          <p:cNvSpPr/>
          <p:nvPr/>
        </p:nvSpPr>
        <p:spPr>
          <a:xfrm>
            <a:off x="5084382" y="3338438"/>
            <a:ext cx="3803073" cy="191169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p6"/>
          <p:cNvSpPr/>
          <p:nvPr/>
        </p:nvSpPr>
        <p:spPr>
          <a:xfrm>
            <a:off x="10512936" y="3305908"/>
            <a:ext cx="3803073" cy="191169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6" name="Google Shape;376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87455" y="777571"/>
            <a:ext cx="1975840" cy="2401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8994" y="1227567"/>
            <a:ext cx="2244031" cy="19360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7"/>
          <p:cNvSpPr/>
          <p:nvPr/>
        </p:nvSpPr>
        <p:spPr>
          <a:xfrm>
            <a:off x="1" y="0"/>
            <a:ext cx="7129848" cy="6858000"/>
          </a:xfrm>
          <a:custGeom>
            <a:rect b="b" l="l" r="r" t="t"/>
            <a:pathLst>
              <a:path extrusionOk="0" h="6858000" w="10856253">
                <a:moveTo>
                  <a:pt x="0" y="0"/>
                </a:moveTo>
                <a:lnTo>
                  <a:pt x="5486400" y="0"/>
                </a:lnTo>
                <a:lnTo>
                  <a:pt x="10856253" y="6848475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595757">
              <a:alpha val="6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" name="Google Shape;383;p7"/>
          <p:cNvSpPr txBox="1"/>
          <p:nvPr/>
        </p:nvSpPr>
        <p:spPr>
          <a:xfrm>
            <a:off x="714470" y="4680403"/>
            <a:ext cx="4253546" cy="769441"/>
          </a:xfrm>
          <a:prstGeom prst="rect">
            <a:avLst/>
          </a:prstGeom>
          <a:solidFill>
            <a:srgbClr val="E3A260"/>
          </a:solidFill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AWESOME</a:t>
            </a:r>
            <a:endParaRPr/>
          </a:p>
        </p:txBody>
      </p:sp>
      <p:sp>
        <p:nvSpPr>
          <p:cNvPr id="384" name="Google Shape;384;p7"/>
          <p:cNvSpPr txBox="1"/>
          <p:nvPr/>
        </p:nvSpPr>
        <p:spPr>
          <a:xfrm>
            <a:off x="714470" y="5327565"/>
            <a:ext cx="4253546" cy="584775"/>
          </a:xfrm>
          <a:prstGeom prst="rect">
            <a:avLst/>
          </a:prstGeom>
          <a:solidFill>
            <a:srgbClr val="E3A260"/>
          </a:solidFill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PRESENTATION</a:t>
            </a:r>
            <a:endParaRPr b="1"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p7"/>
          <p:cNvSpPr txBox="1"/>
          <p:nvPr/>
        </p:nvSpPr>
        <p:spPr>
          <a:xfrm>
            <a:off x="714470" y="5892033"/>
            <a:ext cx="4253545" cy="307777"/>
          </a:xfrm>
          <a:prstGeom prst="rect">
            <a:avLst/>
          </a:prstGeom>
          <a:solidFill>
            <a:srgbClr val="E3A26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EASY TO CHANGE COLORS, PHOTOS.   </a:t>
            </a:r>
            <a:endParaRPr b="0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Google Shape;386;p7"/>
          <p:cNvSpPr txBox="1"/>
          <p:nvPr/>
        </p:nvSpPr>
        <p:spPr>
          <a:xfrm>
            <a:off x="714470" y="2975320"/>
            <a:ext cx="3287661" cy="1384995"/>
          </a:xfrm>
          <a:prstGeom prst="rect">
            <a:avLst/>
          </a:prstGeom>
          <a:solidFill>
            <a:srgbClr val="E3A26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Easy to change colors, photos and Text. </a:t>
            </a:r>
            <a:endParaRPr/>
          </a:p>
        </p:txBody>
      </p:sp>
      <p:sp>
        <p:nvSpPr>
          <p:cNvPr id="387" name="Google Shape;387;p7"/>
          <p:cNvSpPr txBox="1"/>
          <p:nvPr/>
        </p:nvSpPr>
        <p:spPr>
          <a:xfrm>
            <a:off x="714470" y="320088"/>
            <a:ext cx="2840771" cy="2554545"/>
          </a:xfrm>
          <a:prstGeom prst="rect">
            <a:avLst/>
          </a:prstGeom>
          <a:solidFill>
            <a:srgbClr val="E3A260"/>
          </a:solidFill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ALLPPT Layout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Clean Text Slide for your Presentation</a:t>
            </a:r>
            <a:endParaRPr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8" name="Google Shape;388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69572" y="3675608"/>
            <a:ext cx="6848273" cy="30400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8"/>
          <p:cNvSpPr txBox="1"/>
          <p:nvPr>
            <p:ph idx="1" type="body"/>
          </p:nvPr>
        </p:nvSpPr>
        <p:spPr>
          <a:xfrm>
            <a:off x="619125" y="528638"/>
            <a:ext cx="11572875" cy="8397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94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</a:pP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Infographic Style</a:t>
            </a:r>
            <a:endParaRPr/>
          </a:p>
        </p:txBody>
      </p:sp>
      <p:grpSp>
        <p:nvGrpSpPr>
          <p:cNvPr id="394" name="Google Shape;394;p8"/>
          <p:cNvGrpSpPr/>
          <p:nvPr/>
        </p:nvGrpSpPr>
        <p:grpSpPr>
          <a:xfrm>
            <a:off x="0" y="3675185"/>
            <a:ext cx="8641143" cy="2430270"/>
            <a:chOff x="-2224453" y="3596782"/>
            <a:chExt cx="8641143" cy="2430270"/>
          </a:xfrm>
        </p:grpSpPr>
        <p:sp>
          <p:nvSpPr>
            <p:cNvPr id="395" name="Google Shape;395;p8"/>
            <p:cNvSpPr/>
            <p:nvPr/>
          </p:nvSpPr>
          <p:spPr>
            <a:xfrm>
              <a:off x="-2224453" y="3596782"/>
              <a:ext cx="7520353" cy="766800"/>
            </a:xfrm>
            <a:prstGeom prst="rect">
              <a:avLst/>
            </a:prstGeom>
            <a:solidFill>
              <a:srgbClr val="E3A26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8"/>
            <p:cNvSpPr/>
            <p:nvPr/>
          </p:nvSpPr>
          <p:spPr>
            <a:xfrm>
              <a:off x="4904522" y="3596782"/>
              <a:ext cx="1512168" cy="2430270"/>
            </a:xfrm>
            <a:custGeom>
              <a:rect b="b" l="l" r="r" t="t"/>
              <a:pathLst>
                <a:path extrusionOk="0" h="2430270" w="1512168">
                  <a:moveTo>
                    <a:pt x="756084" y="2430270"/>
                  </a:moveTo>
                  <a:lnTo>
                    <a:pt x="0" y="1674186"/>
                  </a:lnTo>
                  <a:lnTo>
                    <a:pt x="378042" y="1674186"/>
                  </a:lnTo>
                  <a:lnTo>
                    <a:pt x="378042" y="0"/>
                  </a:lnTo>
                  <a:lnTo>
                    <a:pt x="1134126" y="756084"/>
                  </a:lnTo>
                  <a:lnTo>
                    <a:pt x="1134126" y="1674186"/>
                  </a:lnTo>
                  <a:lnTo>
                    <a:pt x="1512168" y="1674186"/>
                  </a:lnTo>
                  <a:close/>
                </a:path>
              </a:pathLst>
            </a:custGeom>
            <a:solidFill>
              <a:srgbClr val="E3A26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7" name="Google Shape;397;p8"/>
          <p:cNvGrpSpPr/>
          <p:nvPr/>
        </p:nvGrpSpPr>
        <p:grpSpPr>
          <a:xfrm>
            <a:off x="8875051" y="2754439"/>
            <a:ext cx="2304256" cy="682224"/>
            <a:chOff x="6631768" y="2037152"/>
            <a:chExt cx="2304256" cy="682224"/>
          </a:xfrm>
        </p:grpSpPr>
        <p:sp>
          <p:nvSpPr>
            <p:cNvPr id="398" name="Google Shape;398;p8"/>
            <p:cNvSpPr txBox="1"/>
            <p:nvPr/>
          </p:nvSpPr>
          <p:spPr>
            <a:xfrm>
              <a:off x="6631768" y="2037152"/>
              <a:ext cx="2304256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b="1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8"/>
            <p:cNvSpPr txBox="1"/>
            <p:nvPr/>
          </p:nvSpPr>
          <p:spPr>
            <a:xfrm>
              <a:off x="6631768" y="2257711"/>
              <a:ext cx="2304256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I hope and I believe that this Template will your Time.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0" name="Google Shape;400;p8"/>
          <p:cNvGrpSpPr/>
          <p:nvPr/>
        </p:nvGrpSpPr>
        <p:grpSpPr>
          <a:xfrm>
            <a:off x="7551355" y="1898953"/>
            <a:ext cx="4640644" cy="2430270"/>
            <a:chOff x="5775310" y="1820550"/>
            <a:chExt cx="4640644" cy="2430270"/>
          </a:xfrm>
        </p:grpSpPr>
        <p:sp>
          <p:nvSpPr>
            <p:cNvPr id="401" name="Google Shape;401;p8"/>
            <p:cNvSpPr/>
            <p:nvPr/>
          </p:nvSpPr>
          <p:spPr>
            <a:xfrm>
              <a:off x="6896099" y="3484019"/>
              <a:ext cx="3519855" cy="766800"/>
            </a:xfrm>
            <a:prstGeom prst="rect">
              <a:avLst/>
            </a:prstGeom>
            <a:solidFill>
              <a:srgbClr val="5A494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8"/>
            <p:cNvSpPr/>
            <p:nvPr/>
          </p:nvSpPr>
          <p:spPr>
            <a:xfrm rot="10800000">
              <a:off x="5775310" y="1820550"/>
              <a:ext cx="1512168" cy="2430270"/>
            </a:xfrm>
            <a:custGeom>
              <a:rect b="b" l="l" r="r" t="t"/>
              <a:pathLst>
                <a:path extrusionOk="0" h="2430270" w="1512168">
                  <a:moveTo>
                    <a:pt x="756084" y="2430270"/>
                  </a:moveTo>
                  <a:lnTo>
                    <a:pt x="0" y="1674186"/>
                  </a:lnTo>
                  <a:lnTo>
                    <a:pt x="378042" y="1674186"/>
                  </a:lnTo>
                  <a:lnTo>
                    <a:pt x="378042" y="0"/>
                  </a:lnTo>
                  <a:lnTo>
                    <a:pt x="1134126" y="756084"/>
                  </a:lnTo>
                  <a:lnTo>
                    <a:pt x="1134126" y="1674186"/>
                  </a:lnTo>
                  <a:lnTo>
                    <a:pt x="1512168" y="1674186"/>
                  </a:lnTo>
                  <a:close/>
                </a:path>
              </a:pathLst>
            </a:custGeom>
            <a:solidFill>
              <a:srgbClr val="5A494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3" name="Google Shape;403;p8"/>
          <p:cNvSpPr txBox="1"/>
          <p:nvPr/>
        </p:nvSpPr>
        <p:spPr>
          <a:xfrm>
            <a:off x="4143989" y="3874520"/>
            <a:ext cx="309634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Your Text Here</a:t>
            </a:r>
            <a:endParaRPr b="1"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p8"/>
          <p:cNvSpPr txBox="1"/>
          <p:nvPr/>
        </p:nvSpPr>
        <p:spPr>
          <a:xfrm>
            <a:off x="9168189" y="3760825"/>
            <a:ext cx="309634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Your Text Here</a:t>
            </a:r>
            <a:endParaRPr b="1"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p8"/>
          <p:cNvSpPr txBox="1"/>
          <p:nvPr/>
        </p:nvSpPr>
        <p:spPr>
          <a:xfrm>
            <a:off x="1006272" y="2546213"/>
            <a:ext cx="5933873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I hope and I believe that this Template will your Time, Money and Reputation. Get a modern PowerPoint  Presentation that is beautifully designed. I hope and I believe that this Template will your Time, Money and Reputation. Easy to change colors, photos and Text. You can simply impress your audience. </a:t>
            </a:r>
            <a:endParaRPr/>
          </a:p>
        </p:txBody>
      </p:sp>
      <p:sp>
        <p:nvSpPr>
          <p:cNvPr id="406" name="Google Shape;406;p8"/>
          <p:cNvSpPr txBox="1"/>
          <p:nvPr/>
        </p:nvSpPr>
        <p:spPr>
          <a:xfrm>
            <a:off x="1006272" y="1899228"/>
            <a:ext cx="593387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5A494F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Easy to change colors, photos and Text.</a:t>
            </a:r>
            <a:endParaRPr b="1" sz="1400">
              <a:solidFill>
                <a:srgbClr val="5A494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p8"/>
          <p:cNvSpPr txBox="1"/>
          <p:nvPr/>
        </p:nvSpPr>
        <p:spPr>
          <a:xfrm>
            <a:off x="1006272" y="5188219"/>
            <a:ext cx="5933873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I hope and I believe that this Template will your Time, Money and Reputation. Get a modern PowerPoint  Presentation that is beautifully designed. I hope and I believe that this Template will your Time, Money and Reputation. Easy to change colors, photos and Text. You can simply impress your audience. </a:t>
            </a:r>
            <a:endParaRPr/>
          </a:p>
        </p:txBody>
      </p:sp>
      <p:sp>
        <p:nvSpPr>
          <p:cNvPr id="408" name="Google Shape;408;p8"/>
          <p:cNvSpPr txBox="1"/>
          <p:nvPr/>
        </p:nvSpPr>
        <p:spPr>
          <a:xfrm>
            <a:off x="1006272" y="4541234"/>
            <a:ext cx="593387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5A494F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Easy to change colors, photos and Text.</a:t>
            </a:r>
            <a:endParaRPr b="1" sz="1400">
              <a:solidFill>
                <a:srgbClr val="5A494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09" name="Google Shape;409;p8"/>
          <p:cNvGrpSpPr/>
          <p:nvPr/>
        </p:nvGrpSpPr>
        <p:grpSpPr>
          <a:xfrm>
            <a:off x="8377775" y="4576402"/>
            <a:ext cx="2304256" cy="682224"/>
            <a:chOff x="6631768" y="2037152"/>
            <a:chExt cx="2304256" cy="682224"/>
          </a:xfrm>
        </p:grpSpPr>
        <p:sp>
          <p:nvSpPr>
            <p:cNvPr id="410" name="Google Shape;410;p8"/>
            <p:cNvSpPr txBox="1"/>
            <p:nvPr/>
          </p:nvSpPr>
          <p:spPr>
            <a:xfrm>
              <a:off x="6631768" y="2037152"/>
              <a:ext cx="2304256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b="1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8"/>
            <p:cNvSpPr txBox="1"/>
            <p:nvPr/>
          </p:nvSpPr>
          <p:spPr>
            <a:xfrm>
              <a:off x="6631768" y="2257711"/>
              <a:ext cx="2304256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I hope and I believe that this Template will your Time.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2" name="Google Shape;412;p8"/>
          <p:cNvSpPr/>
          <p:nvPr/>
        </p:nvSpPr>
        <p:spPr>
          <a:xfrm rot="5400000">
            <a:off x="5935270" y="625623"/>
            <a:ext cx="321458" cy="12191999"/>
          </a:xfrm>
          <a:prstGeom prst="rect">
            <a:avLst/>
          </a:prstGeom>
          <a:solidFill>
            <a:srgbClr val="5A494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3" name="Google Shape;413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443" y="5038161"/>
            <a:ext cx="2340000" cy="157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" name="Google Shape;414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982321" y="192833"/>
            <a:ext cx="1060122" cy="10573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9"/>
          <p:cNvSpPr txBox="1"/>
          <p:nvPr>
            <p:ph idx="1" type="body"/>
          </p:nvPr>
        </p:nvSpPr>
        <p:spPr>
          <a:xfrm>
            <a:off x="619125" y="889000"/>
            <a:ext cx="11572875" cy="839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Infographic Style</a:t>
            </a:r>
            <a:endParaRPr/>
          </a:p>
        </p:txBody>
      </p:sp>
      <p:sp>
        <p:nvSpPr>
          <p:cNvPr id="420" name="Google Shape;420;p9"/>
          <p:cNvSpPr txBox="1"/>
          <p:nvPr/>
        </p:nvSpPr>
        <p:spPr>
          <a:xfrm>
            <a:off x="765862" y="1800469"/>
            <a:ext cx="432048" cy="83099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rgbClr val="E3A26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1" sz="5400">
              <a:solidFill>
                <a:srgbClr val="E3A2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21" name="Google Shape;421;p9"/>
          <p:cNvGrpSpPr/>
          <p:nvPr/>
        </p:nvGrpSpPr>
        <p:grpSpPr>
          <a:xfrm>
            <a:off x="1460328" y="1869016"/>
            <a:ext cx="3434878" cy="693904"/>
            <a:chOff x="4355975" y="1331342"/>
            <a:chExt cx="3012728" cy="693904"/>
          </a:xfrm>
        </p:grpSpPr>
        <p:sp>
          <p:nvSpPr>
            <p:cNvPr id="422" name="Google Shape;422;p9"/>
            <p:cNvSpPr txBox="1"/>
            <p:nvPr/>
          </p:nvSpPr>
          <p:spPr>
            <a:xfrm>
              <a:off x="4355975" y="1331342"/>
              <a:ext cx="3012726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9"/>
            <p:cNvSpPr txBox="1"/>
            <p:nvPr/>
          </p:nvSpPr>
          <p:spPr>
            <a:xfrm>
              <a:off x="4355977" y="1563581"/>
              <a:ext cx="3012726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4" name="Google Shape;424;p9"/>
          <p:cNvSpPr/>
          <p:nvPr/>
        </p:nvSpPr>
        <p:spPr>
          <a:xfrm>
            <a:off x="1298198" y="1945959"/>
            <a:ext cx="54000" cy="540017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5" name="Google Shape;425;p9"/>
          <p:cNvSpPr txBox="1"/>
          <p:nvPr/>
        </p:nvSpPr>
        <p:spPr>
          <a:xfrm>
            <a:off x="765862" y="2958793"/>
            <a:ext cx="432048" cy="83099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rgbClr val="E3A26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1" sz="5400">
              <a:solidFill>
                <a:srgbClr val="E3A2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26" name="Google Shape;426;p9"/>
          <p:cNvGrpSpPr/>
          <p:nvPr/>
        </p:nvGrpSpPr>
        <p:grpSpPr>
          <a:xfrm>
            <a:off x="1460328" y="3027340"/>
            <a:ext cx="3434878" cy="693904"/>
            <a:chOff x="4355975" y="1331342"/>
            <a:chExt cx="3012728" cy="693904"/>
          </a:xfrm>
        </p:grpSpPr>
        <p:sp>
          <p:nvSpPr>
            <p:cNvPr id="427" name="Google Shape;427;p9"/>
            <p:cNvSpPr txBox="1"/>
            <p:nvPr/>
          </p:nvSpPr>
          <p:spPr>
            <a:xfrm>
              <a:off x="4355975" y="1331342"/>
              <a:ext cx="3012726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9"/>
            <p:cNvSpPr txBox="1"/>
            <p:nvPr/>
          </p:nvSpPr>
          <p:spPr>
            <a:xfrm>
              <a:off x="4355977" y="1563581"/>
              <a:ext cx="3012726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9" name="Google Shape;429;p9"/>
          <p:cNvSpPr/>
          <p:nvPr/>
        </p:nvSpPr>
        <p:spPr>
          <a:xfrm>
            <a:off x="1298198" y="3104283"/>
            <a:ext cx="54000" cy="540017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Google Shape;430;p9"/>
          <p:cNvSpPr txBox="1"/>
          <p:nvPr/>
        </p:nvSpPr>
        <p:spPr>
          <a:xfrm>
            <a:off x="765862" y="4117117"/>
            <a:ext cx="432048" cy="83099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rgbClr val="E3A26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1" sz="5400">
              <a:solidFill>
                <a:srgbClr val="E3A2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31" name="Google Shape;431;p9"/>
          <p:cNvGrpSpPr/>
          <p:nvPr/>
        </p:nvGrpSpPr>
        <p:grpSpPr>
          <a:xfrm>
            <a:off x="1460328" y="4201053"/>
            <a:ext cx="3434878" cy="678515"/>
            <a:chOff x="4355975" y="1346731"/>
            <a:chExt cx="3012728" cy="678515"/>
          </a:xfrm>
        </p:grpSpPr>
        <p:sp>
          <p:nvSpPr>
            <p:cNvPr id="432" name="Google Shape;432;p9"/>
            <p:cNvSpPr txBox="1"/>
            <p:nvPr/>
          </p:nvSpPr>
          <p:spPr>
            <a:xfrm>
              <a:off x="4355975" y="1346731"/>
              <a:ext cx="3012726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9"/>
            <p:cNvSpPr txBox="1"/>
            <p:nvPr/>
          </p:nvSpPr>
          <p:spPr>
            <a:xfrm>
              <a:off x="4355977" y="1563581"/>
              <a:ext cx="3012726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4" name="Google Shape;434;p9"/>
          <p:cNvSpPr/>
          <p:nvPr/>
        </p:nvSpPr>
        <p:spPr>
          <a:xfrm>
            <a:off x="1298198" y="4262607"/>
            <a:ext cx="54000" cy="540017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Google Shape;435;p9"/>
          <p:cNvSpPr txBox="1"/>
          <p:nvPr/>
        </p:nvSpPr>
        <p:spPr>
          <a:xfrm>
            <a:off x="765862" y="5275439"/>
            <a:ext cx="432048" cy="83099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rgbClr val="E3A26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1" sz="5400">
              <a:solidFill>
                <a:srgbClr val="E3A2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36" name="Google Shape;436;p9"/>
          <p:cNvGrpSpPr/>
          <p:nvPr/>
        </p:nvGrpSpPr>
        <p:grpSpPr>
          <a:xfrm>
            <a:off x="1460328" y="5343986"/>
            <a:ext cx="3434878" cy="693904"/>
            <a:chOff x="4355975" y="1331342"/>
            <a:chExt cx="3012728" cy="693904"/>
          </a:xfrm>
        </p:grpSpPr>
        <p:sp>
          <p:nvSpPr>
            <p:cNvPr id="437" name="Google Shape;437;p9"/>
            <p:cNvSpPr txBox="1"/>
            <p:nvPr/>
          </p:nvSpPr>
          <p:spPr>
            <a:xfrm>
              <a:off x="4355975" y="1331342"/>
              <a:ext cx="3012726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9"/>
            <p:cNvSpPr txBox="1"/>
            <p:nvPr/>
          </p:nvSpPr>
          <p:spPr>
            <a:xfrm>
              <a:off x="4355977" y="1563581"/>
              <a:ext cx="3012726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9" name="Google Shape;439;p9"/>
          <p:cNvSpPr/>
          <p:nvPr/>
        </p:nvSpPr>
        <p:spPr>
          <a:xfrm>
            <a:off x="1298198" y="5420929"/>
            <a:ext cx="54000" cy="540017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" name="Google Shape;440;p9"/>
          <p:cNvSpPr txBox="1"/>
          <p:nvPr/>
        </p:nvSpPr>
        <p:spPr>
          <a:xfrm>
            <a:off x="8131163" y="4069057"/>
            <a:ext cx="3734772" cy="23083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595757"/>
                </a:solidFill>
                <a:latin typeface="Arial"/>
                <a:ea typeface="Arial"/>
                <a:cs typeface="Arial"/>
                <a:sym typeface="Arial"/>
              </a:rPr>
              <a:t>Layout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595757"/>
                </a:solidFill>
                <a:latin typeface="Arial"/>
                <a:ea typeface="Arial"/>
                <a:cs typeface="Arial"/>
                <a:sym typeface="Arial"/>
              </a:rPr>
              <a:t>Clean</a:t>
            </a:r>
            <a:r>
              <a:rPr lang="en-US" sz="36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Text</a:t>
            </a:r>
            <a:r>
              <a:rPr lang="en-US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>
                <a:solidFill>
                  <a:srgbClr val="E3A260"/>
                </a:solidFill>
                <a:latin typeface="Arial"/>
                <a:ea typeface="Arial"/>
                <a:cs typeface="Arial"/>
                <a:sym typeface="Arial"/>
              </a:rPr>
              <a:t>Slide</a:t>
            </a:r>
            <a:r>
              <a:rPr lang="en-US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595757"/>
                </a:solidFill>
                <a:latin typeface="Arial"/>
                <a:ea typeface="Arial"/>
                <a:cs typeface="Arial"/>
                <a:sym typeface="Arial"/>
              </a:rPr>
              <a:t>for</a:t>
            </a:r>
            <a:r>
              <a:rPr lang="en-US" sz="36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>
                <a:solidFill>
                  <a:srgbClr val="595757"/>
                </a:solidFill>
                <a:latin typeface="Arial"/>
                <a:ea typeface="Arial"/>
                <a:cs typeface="Arial"/>
                <a:sym typeface="Arial"/>
              </a:rPr>
              <a:t>your</a:t>
            </a:r>
            <a:r>
              <a:rPr lang="en-US" sz="36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595757"/>
                </a:solidFill>
                <a:latin typeface="Arial"/>
                <a:ea typeface="Arial"/>
                <a:cs typeface="Arial"/>
                <a:sym typeface="Arial"/>
              </a:rPr>
              <a:t>Presentation</a:t>
            </a:r>
            <a:endParaRPr sz="3600">
              <a:solidFill>
                <a:srgbClr val="59575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Google Shape;441;p9"/>
          <p:cNvSpPr/>
          <p:nvPr/>
        </p:nvSpPr>
        <p:spPr>
          <a:xfrm rot="5400000">
            <a:off x="5935270" y="628742"/>
            <a:ext cx="321458" cy="12191999"/>
          </a:xfrm>
          <a:prstGeom prst="rect">
            <a:avLst/>
          </a:prstGeom>
          <a:solidFill>
            <a:srgbClr val="38393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2" name="Google Shape;442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35172" y="3224305"/>
            <a:ext cx="5141880" cy="340060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3" name="Google Shape;443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95137" y="200801"/>
            <a:ext cx="3658026" cy="331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over and End Slide Master">
  <a:themeElements>
    <a:clrScheme name="ALLPPT COLOR 130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BDFB"/>
      </a:accent1>
      <a:accent2>
        <a:srgbClr val="1ED0A6"/>
      </a:accent2>
      <a:accent3>
        <a:srgbClr val="1C82FF"/>
      </a:accent3>
      <a:accent4>
        <a:srgbClr val="565874"/>
      </a:accent4>
      <a:accent5>
        <a:srgbClr val="00BDFB"/>
      </a:accent5>
      <a:accent6>
        <a:srgbClr val="1ED0A6"/>
      </a:accent6>
      <a:hlink>
        <a:srgbClr val="262626"/>
      </a:hlink>
      <a:folHlink>
        <a:srgbClr val="26262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ection Break Slide Master">
  <a:themeElements>
    <a:clrScheme name="ALLPPT COLOR 130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BDFB"/>
      </a:accent1>
      <a:accent2>
        <a:srgbClr val="1ED0A6"/>
      </a:accent2>
      <a:accent3>
        <a:srgbClr val="1C82FF"/>
      </a:accent3>
      <a:accent4>
        <a:srgbClr val="565874"/>
      </a:accent4>
      <a:accent5>
        <a:srgbClr val="00BDFB"/>
      </a:accent5>
      <a:accent6>
        <a:srgbClr val="1ED0A6"/>
      </a:accent6>
      <a:hlink>
        <a:srgbClr val="262626"/>
      </a:hlink>
      <a:folHlink>
        <a:srgbClr val="26262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ontents Slide Master">
  <a:themeElements>
    <a:clrScheme name="ALLPPT COLOR 130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BDFB"/>
      </a:accent1>
      <a:accent2>
        <a:srgbClr val="1ED0A6"/>
      </a:accent2>
      <a:accent3>
        <a:srgbClr val="1C82FF"/>
      </a:accent3>
      <a:accent4>
        <a:srgbClr val="595959"/>
      </a:accent4>
      <a:accent5>
        <a:srgbClr val="00BDFB"/>
      </a:accent5>
      <a:accent6>
        <a:srgbClr val="1ED0A6"/>
      </a:accent6>
      <a:hlink>
        <a:srgbClr val="262626"/>
      </a:hlink>
      <a:folHlink>
        <a:srgbClr val="26262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2019-01-14T06:35:35Z</dcterms:created>
  <dc:creator>Allppt.com</dc:creator>
</cp:coreProperties>
</file>