
<file path=[Content_Types].xml><?xml version="1.0" encoding="utf-8"?>
<Types xmlns="http://schemas.openxmlformats.org/package/2006/content-types">
  <Default Extension="fntdata" ContentType="application/x-fontdata"/>
  <Default Extension="gif" ContentType="image/gif"/>
  <Default Extension="jpeg" ContentType="image/jpeg"/>
  <Default Extension="jpg" ContentType="image/jpeg"/>
  <Default Extension="mp3" ContentType="audio/mpeg"/>
  <Default Extension="mp4" ContentType="video/mp4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Masters/slideMaster12.xml" ContentType="application/vnd.openxmlformats-officedocument.presentationml.slideMaster+xml"/>
  <Override PartName="/ppt/slideMasters/slideMaster1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3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theme/theme4.xml" ContentType="application/vnd.openxmlformats-officedocument.theme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theme/theme5.xml" ContentType="application/vnd.openxmlformats-officedocument.theme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theme/theme6.xml" ContentType="application/vnd.openxmlformats-officedocument.theme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theme/theme7.xml" ContentType="application/vnd.openxmlformats-officedocument.theme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theme/theme8.xml" ContentType="application/vnd.openxmlformats-officedocument.theme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theme/theme9.xml" ContentType="application/vnd.openxmlformats-officedocument.theme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theme/theme10.xml" ContentType="application/vnd.openxmlformats-officedocument.theme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theme/theme11.xml" ContentType="application/vnd.openxmlformats-officedocument.theme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theme/theme12.xml" ContentType="application/vnd.openxmlformats-officedocument.theme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theme/theme13.xml" ContentType="application/vnd.openxmlformats-officedocument.theme+xml"/>
  <Override PartName="/ppt/theme/theme14.xml" ContentType="application/vnd.openxmlformats-officedocument.theme+xml"/>
  <Override PartName="/ppt/notesSlides/notesSlide1.xml" ContentType="application/vnd.openxmlformats-officedocument.presentationml.notesSlide+xml"/>
  <Override PartName="/ppt/ink/ink1.xml" ContentType="application/inkml+xml"/>
  <Override PartName="/ppt/ink/ink2.xml" ContentType="application/inkml+xml"/>
  <Override PartName="/ppt/ink/ink3.xml" ContentType="application/inkml+xml"/>
  <Override PartName="/ppt/ink/ink4.xml" ContentType="application/inkml+xml"/>
  <Override PartName="/ppt/ink/ink5.xml" ContentType="application/inkml+xml"/>
  <Override PartName="/ppt/ink/ink6.xml" ContentType="application/inkml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741" r:id="rId1"/>
    <p:sldMasterId id="2147483743" r:id="rId2"/>
    <p:sldMasterId id="2147483697" r:id="rId3"/>
    <p:sldMasterId id="2147483711" r:id="rId4"/>
    <p:sldMasterId id="2147483720" r:id="rId5"/>
    <p:sldMasterId id="2147483756" r:id="rId6"/>
    <p:sldMasterId id="2147483766" r:id="rId7"/>
    <p:sldMasterId id="2147483781" r:id="rId8"/>
    <p:sldMasterId id="2147483784" r:id="rId9"/>
    <p:sldMasterId id="2147483799" r:id="rId10"/>
    <p:sldMasterId id="2147483804" r:id="rId11"/>
    <p:sldMasterId id="2147483814" r:id="rId12"/>
    <p:sldMasterId id="2147483824" r:id="rId13"/>
  </p:sldMasterIdLst>
  <p:notesMasterIdLst>
    <p:notesMasterId r:id="rId50"/>
  </p:notesMasterIdLst>
  <p:sldIdLst>
    <p:sldId id="922" r:id="rId14"/>
    <p:sldId id="951" r:id="rId15"/>
    <p:sldId id="567" r:id="rId16"/>
    <p:sldId id="798" r:id="rId17"/>
    <p:sldId id="799" r:id="rId18"/>
    <p:sldId id="917" r:id="rId19"/>
    <p:sldId id="899" r:id="rId20"/>
    <p:sldId id="953" r:id="rId21"/>
    <p:sldId id="844" r:id="rId22"/>
    <p:sldId id="850" r:id="rId23"/>
    <p:sldId id="800" r:id="rId24"/>
    <p:sldId id="1011" r:id="rId25"/>
    <p:sldId id="1088" r:id="rId26"/>
    <p:sldId id="1089" r:id="rId27"/>
    <p:sldId id="1086" r:id="rId28"/>
    <p:sldId id="1087" r:id="rId29"/>
    <p:sldId id="1012" r:id="rId30"/>
    <p:sldId id="1010" r:id="rId31"/>
    <p:sldId id="995" r:id="rId32"/>
    <p:sldId id="1006" r:id="rId33"/>
    <p:sldId id="1007" r:id="rId34"/>
    <p:sldId id="1008" r:id="rId35"/>
    <p:sldId id="1009" r:id="rId36"/>
    <p:sldId id="1013" r:id="rId37"/>
    <p:sldId id="1014" r:id="rId38"/>
    <p:sldId id="1015" r:id="rId39"/>
    <p:sldId id="1016" r:id="rId40"/>
    <p:sldId id="1017" r:id="rId41"/>
    <p:sldId id="905" r:id="rId42"/>
    <p:sldId id="999" r:id="rId43"/>
    <p:sldId id="1018" r:id="rId44"/>
    <p:sldId id="997" r:id="rId45"/>
    <p:sldId id="1020" r:id="rId46"/>
    <p:sldId id="1021" r:id="rId47"/>
    <p:sldId id="1022" r:id="rId48"/>
    <p:sldId id="1019" r:id="rId49"/>
  </p:sldIdLst>
  <p:sldSz cx="9144000" cy="6858000" type="screen4x3"/>
  <p:notesSz cx="6735763" cy="9866313"/>
  <p:embeddedFontLst>
    <p:embeddedFont>
      <p:font typeface="Dosis" pitchFamily="2" charset="0"/>
      <p:regular r:id="rId51"/>
      <p:bold r:id="rId52"/>
    </p:embeddedFont>
    <p:embeddedFont>
      <p:font typeface="Dosis ExtraBold" pitchFamily="2" charset="0"/>
      <p:bold r:id="rId53"/>
    </p:embeddedFont>
    <p:embeddedFont>
      <p:font typeface="Dosis Medium" pitchFamily="2" charset="0"/>
      <p:regular r:id="rId54"/>
    </p:embeddedFont>
    <p:embeddedFont>
      <p:font typeface="Dosis SemiBold" pitchFamily="2" charset="0"/>
      <p:bold r:id="rId55"/>
    </p:embeddedFont>
  </p:embeddedFontLst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5FD0F942-153D-7E75-C5EB-E4990782D13C}" name="Jalila El Baraka" initials="JE" userId="S::jalila.el-baraka@ifmaroc.com::ea93c961-285f-4edc-9e51-dff84fc1dbdc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4B5377"/>
    <a:srgbClr val="00ACA4"/>
    <a:srgbClr val="424D7B"/>
    <a:srgbClr val="565F88"/>
    <a:srgbClr val="F26553"/>
    <a:srgbClr val="E84234"/>
    <a:srgbClr val="2AB6D7"/>
    <a:srgbClr val="55B7DE"/>
    <a:srgbClr val="A1A6BC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EA2A3A7-3923-4890-81BF-3FA873125067}" v="344" dt="2025-09-30T22:20:17.105"/>
    <p1510:client id="{9AD0156E-A47D-4A42-AD0E-E15C130DBE87}" v="209" dt="2025-09-30T16:54:49.193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99" autoAdjust="0"/>
    <p:restoredTop sz="87607" autoAdjust="0"/>
  </p:normalViewPr>
  <p:slideViewPr>
    <p:cSldViewPr snapToGrid="0">
      <p:cViewPr varScale="1">
        <p:scale>
          <a:sx n="51" d="100"/>
          <a:sy n="51" d="100"/>
        </p:scale>
        <p:origin x="1373" y="43"/>
      </p:cViewPr>
      <p:guideLst>
        <p:guide orient="horz" pos="216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Master" Target="slideMasters/slideMaster13.xml"/><Relationship Id="rId18" Type="http://schemas.openxmlformats.org/officeDocument/2006/relationships/slide" Target="slides/slide5.xml"/><Relationship Id="rId26" Type="http://schemas.openxmlformats.org/officeDocument/2006/relationships/slide" Target="slides/slide13.xml"/><Relationship Id="rId39" Type="http://schemas.openxmlformats.org/officeDocument/2006/relationships/slide" Target="slides/slide26.xml"/><Relationship Id="rId21" Type="http://schemas.openxmlformats.org/officeDocument/2006/relationships/slide" Target="slides/slide8.xml"/><Relationship Id="rId34" Type="http://schemas.openxmlformats.org/officeDocument/2006/relationships/slide" Target="slides/slide21.xml"/><Relationship Id="rId42" Type="http://schemas.openxmlformats.org/officeDocument/2006/relationships/slide" Target="slides/slide29.xml"/><Relationship Id="rId47" Type="http://schemas.openxmlformats.org/officeDocument/2006/relationships/slide" Target="slides/slide34.xml"/><Relationship Id="rId50" Type="http://schemas.openxmlformats.org/officeDocument/2006/relationships/notesMaster" Target="notesMasters/notesMaster1.xml"/><Relationship Id="rId55" Type="http://schemas.openxmlformats.org/officeDocument/2006/relationships/font" Target="fonts/font5.fntdata"/><Relationship Id="rId7" Type="http://schemas.openxmlformats.org/officeDocument/2006/relationships/slideMaster" Target="slideMasters/slideMaster7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3.xml"/><Relationship Id="rId29" Type="http://schemas.openxmlformats.org/officeDocument/2006/relationships/slide" Target="slides/slide16.xml"/><Relationship Id="rId11" Type="http://schemas.openxmlformats.org/officeDocument/2006/relationships/slideMaster" Target="slideMasters/slideMaster11.xml"/><Relationship Id="rId24" Type="http://schemas.openxmlformats.org/officeDocument/2006/relationships/slide" Target="slides/slide11.xml"/><Relationship Id="rId32" Type="http://schemas.openxmlformats.org/officeDocument/2006/relationships/slide" Target="slides/slide19.xml"/><Relationship Id="rId37" Type="http://schemas.openxmlformats.org/officeDocument/2006/relationships/slide" Target="slides/slide24.xml"/><Relationship Id="rId40" Type="http://schemas.openxmlformats.org/officeDocument/2006/relationships/slide" Target="slides/slide27.xml"/><Relationship Id="rId45" Type="http://schemas.openxmlformats.org/officeDocument/2006/relationships/slide" Target="slides/slide32.xml"/><Relationship Id="rId53" Type="http://schemas.openxmlformats.org/officeDocument/2006/relationships/font" Target="fonts/font3.fntdata"/><Relationship Id="rId58" Type="http://schemas.openxmlformats.org/officeDocument/2006/relationships/theme" Target="theme/theme1.xml"/><Relationship Id="rId5" Type="http://schemas.openxmlformats.org/officeDocument/2006/relationships/slideMaster" Target="slideMasters/slideMaster5.xml"/><Relationship Id="rId61" Type="http://schemas.microsoft.com/office/2018/10/relationships/authors" Target="authors.xml"/><Relationship Id="rId19" Type="http://schemas.openxmlformats.org/officeDocument/2006/relationships/slide" Target="slides/slide6.xml"/><Relationship Id="rId14" Type="http://schemas.openxmlformats.org/officeDocument/2006/relationships/slide" Target="slides/slide1.xml"/><Relationship Id="rId22" Type="http://schemas.openxmlformats.org/officeDocument/2006/relationships/slide" Target="slides/slide9.xml"/><Relationship Id="rId27" Type="http://schemas.openxmlformats.org/officeDocument/2006/relationships/slide" Target="slides/slide14.xml"/><Relationship Id="rId30" Type="http://schemas.openxmlformats.org/officeDocument/2006/relationships/slide" Target="slides/slide17.xml"/><Relationship Id="rId35" Type="http://schemas.openxmlformats.org/officeDocument/2006/relationships/slide" Target="slides/slide22.xml"/><Relationship Id="rId43" Type="http://schemas.openxmlformats.org/officeDocument/2006/relationships/slide" Target="slides/slide30.xml"/><Relationship Id="rId48" Type="http://schemas.openxmlformats.org/officeDocument/2006/relationships/slide" Target="slides/slide35.xml"/><Relationship Id="rId56" Type="http://schemas.openxmlformats.org/officeDocument/2006/relationships/presProps" Target="presProps.xml"/><Relationship Id="rId8" Type="http://schemas.openxmlformats.org/officeDocument/2006/relationships/slideMaster" Target="slideMasters/slideMaster8.xml"/><Relationship Id="rId51" Type="http://schemas.openxmlformats.org/officeDocument/2006/relationships/font" Target="fonts/font1.fntdata"/><Relationship Id="rId3" Type="http://schemas.openxmlformats.org/officeDocument/2006/relationships/slideMaster" Target="slideMasters/slideMaster3.xml"/><Relationship Id="rId12" Type="http://schemas.openxmlformats.org/officeDocument/2006/relationships/slideMaster" Target="slideMasters/slideMaster12.xml"/><Relationship Id="rId17" Type="http://schemas.openxmlformats.org/officeDocument/2006/relationships/slide" Target="slides/slide4.xml"/><Relationship Id="rId25" Type="http://schemas.openxmlformats.org/officeDocument/2006/relationships/slide" Target="slides/slide12.xml"/><Relationship Id="rId33" Type="http://schemas.openxmlformats.org/officeDocument/2006/relationships/slide" Target="slides/slide20.xml"/><Relationship Id="rId38" Type="http://schemas.openxmlformats.org/officeDocument/2006/relationships/slide" Target="slides/slide25.xml"/><Relationship Id="rId46" Type="http://schemas.openxmlformats.org/officeDocument/2006/relationships/slide" Target="slides/slide33.xml"/><Relationship Id="rId59" Type="http://schemas.openxmlformats.org/officeDocument/2006/relationships/tableStyles" Target="tableStyles.xml"/><Relationship Id="rId20" Type="http://schemas.openxmlformats.org/officeDocument/2006/relationships/slide" Target="slides/slide7.xml"/><Relationship Id="rId41" Type="http://schemas.openxmlformats.org/officeDocument/2006/relationships/slide" Target="slides/slide28.xml"/><Relationship Id="rId54" Type="http://schemas.openxmlformats.org/officeDocument/2006/relationships/font" Target="fonts/font4.fntdata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5" Type="http://schemas.openxmlformats.org/officeDocument/2006/relationships/slide" Target="slides/slide2.xml"/><Relationship Id="rId23" Type="http://schemas.openxmlformats.org/officeDocument/2006/relationships/slide" Target="slides/slide10.xml"/><Relationship Id="rId28" Type="http://schemas.openxmlformats.org/officeDocument/2006/relationships/slide" Target="slides/slide15.xml"/><Relationship Id="rId36" Type="http://schemas.openxmlformats.org/officeDocument/2006/relationships/slide" Target="slides/slide23.xml"/><Relationship Id="rId49" Type="http://schemas.openxmlformats.org/officeDocument/2006/relationships/slide" Target="slides/slide36.xml"/><Relationship Id="rId57" Type="http://schemas.openxmlformats.org/officeDocument/2006/relationships/viewProps" Target="viewProps.xml"/><Relationship Id="rId10" Type="http://schemas.openxmlformats.org/officeDocument/2006/relationships/slideMaster" Target="slideMasters/slideMaster10.xml"/><Relationship Id="rId31" Type="http://schemas.openxmlformats.org/officeDocument/2006/relationships/slide" Target="slides/slide18.xml"/><Relationship Id="rId44" Type="http://schemas.openxmlformats.org/officeDocument/2006/relationships/slide" Target="slides/slide31.xml"/><Relationship Id="rId52" Type="http://schemas.openxmlformats.org/officeDocument/2006/relationships/font" Target="fonts/font2.fntdata"/><Relationship Id="rId60" Type="http://schemas.microsoft.com/office/2015/10/relationships/revisionInfo" Target="revisionInfo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9-16T16:11:51.687"/>
    </inkml:context>
    <inkml:brush xml:id="br0">
      <inkml:brushProperty name="width" value="0.05" units="cm"/>
      <inkml:brushProperty name="height" value="0.05" units="cm"/>
      <inkml:brushProperty name="color" value="#E71224"/>
      <inkml:brushProperty name="ignorePressure" value="1"/>
    </inkml:brush>
  </inkml:definitions>
  <inkml:trace contextRef="#ctx0" brushRef="#br0">0 1,'0'0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9-16T16:11:52.687"/>
    </inkml:context>
    <inkml:brush xml:id="br0">
      <inkml:brushProperty name="width" value="0.05" units="cm"/>
      <inkml:brushProperty name="height" value="0.05" units="cm"/>
      <inkml:brushProperty name="color" value="#E71224"/>
      <inkml:brushProperty name="ignorePressure" value="1"/>
    </inkml:brush>
  </inkml:definitions>
  <inkml:trace contextRef="#ctx0" brushRef="#br0">0 16,'5'-4,"5"-2,2 1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9-16T16:11:51.687"/>
    </inkml:context>
    <inkml:brush xml:id="br0">
      <inkml:brushProperty name="width" value="0.05" units="cm"/>
      <inkml:brushProperty name="height" value="0.05" units="cm"/>
      <inkml:brushProperty name="color" value="#E71224"/>
      <inkml:brushProperty name="ignorePressure" value="1"/>
    </inkml:brush>
  </inkml:definitions>
  <inkml:trace contextRef="#ctx0" brushRef="#br0">0 1,'0'0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9-16T16:11:52.687"/>
    </inkml:context>
    <inkml:brush xml:id="br0">
      <inkml:brushProperty name="width" value="0.05" units="cm"/>
      <inkml:brushProperty name="height" value="0.05" units="cm"/>
      <inkml:brushProperty name="color" value="#E71224"/>
      <inkml:brushProperty name="ignorePressure" value="1"/>
    </inkml:brush>
  </inkml:definitions>
  <inkml:trace contextRef="#ctx0" brushRef="#br0">0 16,'5'-4,"5"-2,2 1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9-16T16:11:51.687"/>
    </inkml:context>
    <inkml:brush xml:id="br0">
      <inkml:brushProperty name="width" value="0.05" units="cm"/>
      <inkml:brushProperty name="height" value="0.05" units="cm"/>
      <inkml:brushProperty name="color" value="#E71224"/>
      <inkml:brushProperty name="ignorePressure" value="1"/>
    </inkml:brush>
  </inkml:definitions>
  <inkml:trace contextRef="#ctx0" brushRef="#br0">0 1,'0'0</inkml:trace>
</inkml:ink>
</file>

<file path=ppt/ink/ink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9-16T16:11:52.687"/>
    </inkml:context>
    <inkml:brush xml:id="br0">
      <inkml:brushProperty name="width" value="0.05" units="cm"/>
      <inkml:brushProperty name="height" value="0.05" units="cm"/>
      <inkml:brushProperty name="color" value="#E71224"/>
      <inkml:brushProperty name="ignorePressure" value="1"/>
    </inkml:brush>
  </inkml:definitions>
  <inkml:trace contextRef="#ctx0" brushRef="#br0">0 16,'5'-4,"5"-2,2 1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8831" cy="495029"/>
          </a:xfrm>
          <a:prstGeom prst="rect">
            <a:avLst/>
          </a:prstGeom>
        </p:spPr>
        <p:txBody>
          <a:bodyPr vert="horz" lIns="90800" tIns="45400" rIns="90800" bIns="45400" rtlCol="0"/>
          <a:lstStyle>
            <a:lvl1pPr algn="l">
              <a:defRPr sz="1200"/>
            </a:lvl1pPr>
          </a:lstStyle>
          <a:p>
            <a:endParaRPr lang="fr-MA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15373" y="0"/>
            <a:ext cx="2918831" cy="495029"/>
          </a:xfrm>
          <a:prstGeom prst="rect">
            <a:avLst/>
          </a:prstGeom>
        </p:spPr>
        <p:txBody>
          <a:bodyPr vert="horz" lIns="90800" tIns="45400" rIns="90800" bIns="45400" rtlCol="0"/>
          <a:lstStyle>
            <a:lvl1pPr algn="r">
              <a:defRPr sz="1200"/>
            </a:lvl1pPr>
          </a:lstStyle>
          <a:p>
            <a:fld id="{B170D036-93EB-4403-A328-CEEC95972C3A}" type="datetimeFigureOut">
              <a:rPr lang="fr-MA" smtClean="0"/>
              <a:t>30/10/2025</a:t>
            </a:fld>
            <a:endParaRPr lang="fr-MA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147763" y="1231900"/>
            <a:ext cx="4440237" cy="33321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0800" tIns="45400" rIns="90800" bIns="45400" rtlCol="0" anchor="ctr"/>
          <a:lstStyle/>
          <a:p>
            <a:endParaRPr lang="fr-MA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73577" y="4748164"/>
            <a:ext cx="5388610" cy="3884860"/>
          </a:xfrm>
          <a:prstGeom prst="rect">
            <a:avLst/>
          </a:prstGeom>
        </p:spPr>
        <p:txBody>
          <a:bodyPr vert="horz" lIns="90800" tIns="45400" rIns="90800" bIns="4540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MA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9371287"/>
            <a:ext cx="2918831" cy="495028"/>
          </a:xfrm>
          <a:prstGeom prst="rect">
            <a:avLst/>
          </a:prstGeom>
        </p:spPr>
        <p:txBody>
          <a:bodyPr vert="horz" lIns="90800" tIns="45400" rIns="90800" bIns="45400" rtlCol="0" anchor="b"/>
          <a:lstStyle>
            <a:lvl1pPr algn="l">
              <a:defRPr sz="1200"/>
            </a:lvl1pPr>
          </a:lstStyle>
          <a:p>
            <a:endParaRPr lang="fr-MA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15373" y="9371287"/>
            <a:ext cx="2918831" cy="495028"/>
          </a:xfrm>
          <a:prstGeom prst="rect">
            <a:avLst/>
          </a:prstGeom>
        </p:spPr>
        <p:txBody>
          <a:bodyPr vert="horz" lIns="90800" tIns="45400" rIns="90800" bIns="45400" rtlCol="0" anchor="b"/>
          <a:lstStyle>
            <a:lvl1pPr algn="r">
              <a:defRPr sz="1200"/>
            </a:lvl1pPr>
          </a:lstStyle>
          <a:p>
            <a:fld id="{7136E571-1CA0-4C8D-985D-594239BEC5F6}" type="slidenum">
              <a:rPr lang="fr-MA" smtClean="0"/>
              <a:t>‹N°›</a:t>
            </a:fld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9219476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MA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136E571-1CA0-4C8D-985D-594239BEC5F6}" type="slidenum">
              <a:rPr kumimoji="0" lang="fr-M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fr-MA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9408915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microsoft.com/office/2007/relationships/hdphoto" Target="../media/hdphoto1.wdp"/><Relationship Id="rId7" Type="http://schemas.microsoft.com/office/2007/relationships/hdphoto" Target="../media/hdphoto3.wdp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Relationship Id="rId6" Type="http://schemas.openxmlformats.org/officeDocument/2006/relationships/image" Target="../media/image5.png"/><Relationship Id="rId5" Type="http://schemas.microsoft.com/office/2007/relationships/hdphoto" Target="../media/hdphoto2.wdp"/><Relationship Id="rId4" Type="http://schemas.openxmlformats.org/officeDocument/2006/relationships/image" Target="../media/image4.png"/><Relationship Id="rId9" Type="http://schemas.microsoft.com/office/2007/relationships/hdphoto" Target="../media/hdphoto4.wdp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7" Type="http://schemas.microsoft.com/office/2007/relationships/hdphoto" Target="../media/hdphoto3.wdp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5.png"/><Relationship Id="rId5" Type="http://schemas.microsoft.com/office/2007/relationships/hdphoto" Target="../media/hdphoto2.wdp"/><Relationship Id="rId4" Type="http://schemas.openxmlformats.org/officeDocument/2006/relationships/image" Target="../media/image4.png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microsoft.com/office/2007/relationships/hdphoto" Target="../media/hdphoto1.wdp"/><Relationship Id="rId7" Type="http://schemas.microsoft.com/office/2007/relationships/hdphoto" Target="../media/hdphoto3.wdp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7.xml"/><Relationship Id="rId6" Type="http://schemas.openxmlformats.org/officeDocument/2006/relationships/image" Target="../media/image5.png"/><Relationship Id="rId5" Type="http://schemas.microsoft.com/office/2007/relationships/hdphoto" Target="../media/hdphoto2.wdp"/><Relationship Id="rId4" Type="http://schemas.openxmlformats.org/officeDocument/2006/relationships/image" Target="../media/image4.png"/><Relationship Id="rId9" Type="http://schemas.microsoft.com/office/2007/relationships/hdphoto" Target="../media/hdphoto4.wdp"/></Relationships>
</file>

<file path=ppt/slideLayouts/_rels/slideLayout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Master" Target="../slideMasters/slideMaster8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7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7" Type="http://schemas.microsoft.com/office/2007/relationships/hdphoto" Target="../media/hdphoto3.wdp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5.png"/><Relationship Id="rId5" Type="http://schemas.microsoft.com/office/2007/relationships/hdphoto" Target="../media/hdphoto2.wdp"/><Relationship Id="rId4" Type="http://schemas.openxmlformats.org/officeDocument/2006/relationships/image" Target="../media/image4.png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microsoft.com/office/2007/relationships/hdphoto" Target="../media/hdphoto1.wdp"/><Relationship Id="rId7" Type="http://schemas.microsoft.com/office/2007/relationships/hdphoto" Target="../media/hdphoto4.wdp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6.png"/><Relationship Id="rId5" Type="http://schemas.microsoft.com/office/2007/relationships/hdphoto" Target="../media/hdphoto3.wdp"/><Relationship Id="rId4" Type="http://schemas.openxmlformats.org/officeDocument/2006/relationships/image" Target="../media/image5.png"/><Relationship Id="rId9" Type="http://schemas.microsoft.com/office/2007/relationships/hdphoto" Target="../media/hdphoto2.wdp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position personnalisée">
    <p:bg>
      <p:bgPr>
        <a:blipFill dpi="0" rotWithShape="1">
          <a:blip r:embed="rId2">
            <a:lum/>
          </a:blip>
          <a:srcRect/>
          <a:stretch>
            <a:fillRect t="-1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897261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2F159B12-62B7-22A2-9765-7264C5423C1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7" name="Espace réservé du contenu 6">
            <a:extLst>
              <a:ext uri="{FF2B5EF4-FFF2-40B4-BE49-F238E27FC236}">
                <a16:creationId xmlns:a16="http://schemas.microsoft.com/office/drawing/2014/main" id="{44147A9C-D420-131A-541B-25D8B7E39B65}"/>
              </a:ext>
            </a:extLst>
          </p:cNvPr>
          <p:cNvSpPr>
            <a:spLocks noGrp="1" noChangeAspect="1"/>
          </p:cNvSpPr>
          <p:nvPr>
            <p:ph sz="quarter" idx="13"/>
          </p:nvPr>
        </p:nvSpPr>
        <p:spPr>
          <a:xfrm>
            <a:off x="3515834" y="1800000"/>
            <a:ext cx="2318436" cy="414006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3314415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2">
            <a:extLst>
              <a:ext uri="{FF2B5EF4-FFF2-40B4-BE49-F238E27FC236}">
                <a16:creationId xmlns:a16="http://schemas.microsoft.com/office/drawing/2014/main" id="{C8528F83-9A65-C0AF-DA97-1526D668AC8E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3122103" y="180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11999" y="5040000"/>
            <a:ext cx="792000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0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8D458727-BDFC-1272-9B53-0ACB5D153EFC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9" name="Espace réservé de l'élément multimédia 6">
            <a:extLst>
              <a:ext uri="{FF2B5EF4-FFF2-40B4-BE49-F238E27FC236}">
                <a16:creationId xmlns:a16="http://schemas.microsoft.com/office/drawing/2014/main" id="{EFFB216F-D99E-F1EF-F93F-240CCAB35205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10" name="Espace réservé pour une image  16">
            <a:extLst>
              <a:ext uri="{FF2B5EF4-FFF2-40B4-BE49-F238E27FC236}">
                <a16:creationId xmlns:a16="http://schemas.microsoft.com/office/drawing/2014/main" id="{B812E8BA-CC14-795F-9235-4606810F031F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7768091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11999" y="5040000"/>
            <a:ext cx="792000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0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3" name="Espace réservé de l'élément multimédia 6">
            <a:extLst>
              <a:ext uri="{FF2B5EF4-FFF2-40B4-BE49-F238E27FC236}">
                <a16:creationId xmlns:a16="http://schemas.microsoft.com/office/drawing/2014/main" id="{FD52EB99-E981-2632-F694-5D24B6EA29D2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48493950-33C8-C8E6-2647-4FE07EDF0D47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9" name="Espace réservé pour une image  16">
            <a:extLst>
              <a:ext uri="{FF2B5EF4-FFF2-40B4-BE49-F238E27FC236}">
                <a16:creationId xmlns:a16="http://schemas.microsoft.com/office/drawing/2014/main" id="{3DF2813A-6371-7F3C-0514-56A1AC4971BB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4807155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530C1F1E-49B9-A2F2-21BA-AC60A722DF8E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41879800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52274F6-07EA-052B-D9C6-9BE258D5F8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4" name="Espace réservé pour une image  3">
            <a:extLst>
              <a:ext uri="{FF2B5EF4-FFF2-40B4-BE49-F238E27FC236}">
                <a16:creationId xmlns:a16="http://schemas.microsoft.com/office/drawing/2014/main" id="{5A175E23-799E-6DE0-F6F9-02D78F922EA6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92000" y="2160000"/>
            <a:ext cx="7560000" cy="3960000"/>
          </a:xfrm>
          <a:prstGeom prst="rect">
            <a:avLst/>
          </a:prstGeom>
        </p:spPr>
        <p:txBody>
          <a:bodyPr/>
          <a:lstStyle/>
          <a:p>
            <a:endParaRPr lang="fr-FR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DFD8801C-D966-CA08-5553-A94A8606A16C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8697038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2F159B12-62B7-22A2-9765-7264C5423C1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7" name="Espace réservé du contenu 6">
            <a:extLst>
              <a:ext uri="{FF2B5EF4-FFF2-40B4-BE49-F238E27FC236}">
                <a16:creationId xmlns:a16="http://schemas.microsoft.com/office/drawing/2014/main" id="{44147A9C-D420-131A-541B-25D8B7E39B65}"/>
              </a:ext>
            </a:extLst>
          </p:cNvPr>
          <p:cNvSpPr>
            <a:spLocks noGrp="1" noChangeAspect="1"/>
          </p:cNvSpPr>
          <p:nvPr>
            <p:ph sz="quarter" idx="13"/>
          </p:nvPr>
        </p:nvSpPr>
        <p:spPr>
          <a:xfrm>
            <a:off x="3515834" y="1800000"/>
            <a:ext cx="2318436" cy="414006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713042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10" name="Espace réservé pour une image  14">
            <a:extLst>
              <a:ext uri="{FF2B5EF4-FFF2-40B4-BE49-F238E27FC236}">
                <a16:creationId xmlns:a16="http://schemas.microsoft.com/office/drawing/2014/main" id="{F72B9DAC-5B26-3AA7-F1E9-7199F361C36B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11" name="Espace réservé pour une image  14">
            <a:extLst>
              <a:ext uri="{FF2B5EF4-FFF2-40B4-BE49-F238E27FC236}">
                <a16:creationId xmlns:a16="http://schemas.microsoft.com/office/drawing/2014/main" id="{6CAD6A59-FF09-83BD-CF55-048C618D77D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12" name="Espace réservé pour une image  14">
            <a:extLst>
              <a:ext uri="{FF2B5EF4-FFF2-40B4-BE49-F238E27FC236}">
                <a16:creationId xmlns:a16="http://schemas.microsoft.com/office/drawing/2014/main" id="{2270B6D3-B398-4D84-E776-FBEF7EA75FB9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13" name="Espace réservé pour une image  14">
            <a:extLst>
              <a:ext uri="{FF2B5EF4-FFF2-40B4-BE49-F238E27FC236}">
                <a16:creationId xmlns:a16="http://schemas.microsoft.com/office/drawing/2014/main" id="{5DBFF0BF-C86C-814E-B36F-BBBAA0F52754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14" name="Espace réservé pour une image  14">
            <a:extLst>
              <a:ext uri="{FF2B5EF4-FFF2-40B4-BE49-F238E27FC236}">
                <a16:creationId xmlns:a16="http://schemas.microsoft.com/office/drawing/2014/main" id="{E726AE8C-307B-2987-95A8-6F7E9A0252DE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5A2CD01F-7E61-72E1-781D-BC987C25305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4306925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4" name="Espace réservé pour une image  14">
            <a:extLst>
              <a:ext uri="{FF2B5EF4-FFF2-40B4-BE49-F238E27FC236}">
                <a16:creationId xmlns:a16="http://schemas.microsoft.com/office/drawing/2014/main" id="{45BFCF21-05D6-0635-14C3-4036B77C991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9" name="Espace réservé pour une image  14">
            <a:extLst>
              <a:ext uri="{FF2B5EF4-FFF2-40B4-BE49-F238E27FC236}">
                <a16:creationId xmlns:a16="http://schemas.microsoft.com/office/drawing/2014/main" id="{90D830FC-239D-2D70-9B23-55D73A842324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7" name="Espace réservé du texte 14">
            <a:extLst>
              <a:ext uri="{FF2B5EF4-FFF2-40B4-BE49-F238E27FC236}">
                <a16:creationId xmlns:a16="http://schemas.microsoft.com/office/drawing/2014/main" id="{88F8AB01-F5C1-D26D-8FF7-F56C5270268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53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3" name="Espace réservé du texte 14">
            <a:extLst>
              <a:ext uri="{FF2B5EF4-FFF2-40B4-BE49-F238E27FC236}">
                <a16:creationId xmlns:a16="http://schemas.microsoft.com/office/drawing/2014/main" id="{67AFADB4-7669-1E89-D013-57F5714DE244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2127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4" name="Espace réservé du texte 14">
            <a:extLst>
              <a:ext uri="{FF2B5EF4-FFF2-40B4-BE49-F238E27FC236}">
                <a16:creationId xmlns:a16="http://schemas.microsoft.com/office/drawing/2014/main" id="{F3EA8C00-7A46-8A6A-EB6D-C7926BCD78C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3801737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5" name="Espace réservé du texte 14">
            <a:extLst>
              <a:ext uri="{FF2B5EF4-FFF2-40B4-BE49-F238E27FC236}">
                <a16:creationId xmlns:a16="http://schemas.microsoft.com/office/drawing/2014/main" id="{51B07B91-8923-526B-40B1-AF892C31F928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5475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6" name="Espace réservé du texte 14">
            <a:extLst>
              <a:ext uri="{FF2B5EF4-FFF2-40B4-BE49-F238E27FC236}">
                <a16:creationId xmlns:a16="http://schemas.microsoft.com/office/drawing/2014/main" id="{8DB91941-0D8C-2A50-0450-48D7D4592571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7149739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0" name="Espace réservé pour une image  16">
            <a:extLst>
              <a:ext uri="{FF2B5EF4-FFF2-40B4-BE49-F238E27FC236}">
                <a16:creationId xmlns:a16="http://schemas.microsoft.com/office/drawing/2014/main" id="{024A84BC-B023-FC98-8A1A-BEAA9CB98355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5027020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2">
            <a:extLst>
              <a:ext uri="{FF2B5EF4-FFF2-40B4-BE49-F238E27FC236}">
                <a16:creationId xmlns:a16="http://schemas.microsoft.com/office/drawing/2014/main" id="{C8528F83-9A65-C0AF-DA97-1526D668AC8E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1672207" y="216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1056" y="3240000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7" name="Espace réservé de l'élément multimédia 6">
            <a:extLst>
              <a:ext uri="{FF2B5EF4-FFF2-40B4-BE49-F238E27FC236}">
                <a16:creationId xmlns:a16="http://schemas.microsoft.com/office/drawing/2014/main" id="{1368263A-435E-242A-4FC3-B98A6893335F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96E83277-7C48-4984-EAFC-AC30063D602B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8" name="Espace réservé pour une image  16">
            <a:extLst>
              <a:ext uri="{FF2B5EF4-FFF2-40B4-BE49-F238E27FC236}">
                <a16:creationId xmlns:a16="http://schemas.microsoft.com/office/drawing/2014/main" id="{CC388E16-9CDA-5A68-1DA5-3E3029D57020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440461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6" name="Espace réservé pour une image  12">
            <a:extLst>
              <a:ext uri="{FF2B5EF4-FFF2-40B4-BE49-F238E27FC236}">
                <a16:creationId xmlns:a16="http://schemas.microsoft.com/office/drawing/2014/main" id="{FBC78621-3A4A-1E2F-F0B3-63DCE10B8DF4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1672207" y="216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7" name="Espace réservé du texte 4">
            <a:extLst>
              <a:ext uri="{FF2B5EF4-FFF2-40B4-BE49-F238E27FC236}">
                <a16:creationId xmlns:a16="http://schemas.microsoft.com/office/drawing/2014/main" id="{1E57DE57-73BC-9D35-0504-6FD7B3A0C0A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1056" y="3240000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8" name="Espace réservé pour une image  16">
            <a:extLst>
              <a:ext uri="{FF2B5EF4-FFF2-40B4-BE49-F238E27FC236}">
                <a16:creationId xmlns:a16="http://schemas.microsoft.com/office/drawing/2014/main" id="{940B3F3E-1DD4-369A-897A-30E8560CAC2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4109467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2">
            <a:extLst>
              <a:ext uri="{FF2B5EF4-FFF2-40B4-BE49-F238E27FC236}">
                <a16:creationId xmlns:a16="http://schemas.microsoft.com/office/drawing/2014/main" id="{C8528F83-9A65-C0AF-DA97-1526D668AC8E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3122103" y="180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11999" y="5040000"/>
            <a:ext cx="792000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0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8D458727-BDFC-1272-9B53-0ACB5D153EFC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9" name="Espace réservé de l'élément multimédia 6">
            <a:extLst>
              <a:ext uri="{FF2B5EF4-FFF2-40B4-BE49-F238E27FC236}">
                <a16:creationId xmlns:a16="http://schemas.microsoft.com/office/drawing/2014/main" id="{EFFB216F-D99E-F1EF-F93F-240CCAB35205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10" name="Espace réservé pour une image  16">
            <a:extLst>
              <a:ext uri="{FF2B5EF4-FFF2-40B4-BE49-F238E27FC236}">
                <a16:creationId xmlns:a16="http://schemas.microsoft.com/office/drawing/2014/main" id="{B812E8BA-CC14-795F-9235-4606810F031F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6583354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530C1F1E-49B9-A2F2-21BA-AC60A722DF8E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5" name="Espace réservé de l'élément multimédia 4">
            <a:extLst>
              <a:ext uri="{FF2B5EF4-FFF2-40B4-BE49-F238E27FC236}">
                <a16:creationId xmlns:a16="http://schemas.microsoft.com/office/drawing/2014/main" id="{561DAE33-9723-DC88-209D-81FEF439A195}"/>
              </a:ext>
            </a:extLst>
          </p:cNvPr>
          <p:cNvSpPr>
            <a:spLocks noGrp="1"/>
          </p:cNvSpPr>
          <p:nvPr>
            <p:ph type="media" sz="quarter" idx="13"/>
          </p:nvPr>
        </p:nvSpPr>
        <p:spPr>
          <a:xfrm>
            <a:off x="2040385" y="1947285"/>
            <a:ext cx="2340000" cy="414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6" name="Espace réservé de l'élément multimédia 4">
            <a:extLst>
              <a:ext uri="{FF2B5EF4-FFF2-40B4-BE49-F238E27FC236}">
                <a16:creationId xmlns:a16="http://schemas.microsoft.com/office/drawing/2014/main" id="{4180F1CA-FF8B-83AE-82F6-FFE4FF2F87AB}"/>
              </a:ext>
            </a:extLst>
          </p:cNvPr>
          <p:cNvSpPr>
            <a:spLocks noGrp="1"/>
          </p:cNvSpPr>
          <p:nvPr>
            <p:ph type="media" sz="quarter" idx="14"/>
          </p:nvPr>
        </p:nvSpPr>
        <p:spPr>
          <a:xfrm>
            <a:off x="4763616" y="1962000"/>
            <a:ext cx="2340000" cy="414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6167789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11999" y="5040000"/>
            <a:ext cx="792000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0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3" name="Espace réservé de l'élément multimédia 6">
            <a:extLst>
              <a:ext uri="{FF2B5EF4-FFF2-40B4-BE49-F238E27FC236}">
                <a16:creationId xmlns:a16="http://schemas.microsoft.com/office/drawing/2014/main" id="{FD52EB99-E981-2632-F694-5D24B6EA29D2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48493950-33C8-C8E6-2647-4FE07EDF0D47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9" name="Espace réservé pour une image  16">
            <a:extLst>
              <a:ext uri="{FF2B5EF4-FFF2-40B4-BE49-F238E27FC236}">
                <a16:creationId xmlns:a16="http://schemas.microsoft.com/office/drawing/2014/main" id="{3DF2813A-6371-7F3C-0514-56A1AC4971BB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1378158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530C1F1E-49B9-A2F2-21BA-AC60A722DF8E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5851518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321B963-E189-BD8E-3E56-449FCAC984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4" name="Espace réservé de l'élément multimédia 3">
            <a:extLst>
              <a:ext uri="{FF2B5EF4-FFF2-40B4-BE49-F238E27FC236}">
                <a16:creationId xmlns:a16="http://schemas.microsoft.com/office/drawing/2014/main" id="{E091C94E-1B65-3089-5F06-AAE4424DF093}"/>
              </a:ext>
            </a:extLst>
          </p:cNvPr>
          <p:cNvSpPr>
            <a:spLocks noGrp="1"/>
          </p:cNvSpPr>
          <p:nvPr>
            <p:ph type="media" sz="quarter" idx="10"/>
          </p:nvPr>
        </p:nvSpPr>
        <p:spPr>
          <a:xfrm>
            <a:off x="792000" y="2160000"/>
            <a:ext cx="7560000" cy="39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9D88DA51-CD47-1659-DA9A-C5557C8DB3D1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772229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321B963-E189-BD8E-3E56-449FCAC984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9D88DA51-CD47-1659-DA9A-C5557C8DB3D1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6" name="Espace réservé pour une image  5">
            <a:extLst>
              <a:ext uri="{FF2B5EF4-FFF2-40B4-BE49-F238E27FC236}">
                <a16:creationId xmlns:a16="http://schemas.microsoft.com/office/drawing/2014/main" id="{892F9059-DEE3-460A-D4E9-BD3319517F63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92000" y="2160000"/>
            <a:ext cx="7560000" cy="39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7759367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321B963-E189-BD8E-3E56-449FCAC984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9D88DA51-CD47-1659-DA9A-C5557C8DB3D1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6" name="Espace réservé pour une image  5">
            <a:extLst>
              <a:ext uri="{FF2B5EF4-FFF2-40B4-BE49-F238E27FC236}">
                <a16:creationId xmlns:a16="http://schemas.microsoft.com/office/drawing/2014/main" id="{892F9059-DEE3-460A-D4E9-BD3319517F63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92000" y="2160000"/>
            <a:ext cx="4152862" cy="39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3" name="Espace réservé pour une image  5">
            <a:extLst>
              <a:ext uri="{FF2B5EF4-FFF2-40B4-BE49-F238E27FC236}">
                <a16:creationId xmlns:a16="http://schemas.microsoft.com/office/drawing/2014/main" id="{11208264-EBBA-CD5B-581E-72DE1C201D2E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5211192" y="2160000"/>
            <a:ext cx="3140808" cy="39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2909461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10" name="Espace réservé pour une image  14">
            <a:extLst>
              <a:ext uri="{FF2B5EF4-FFF2-40B4-BE49-F238E27FC236}">
                <a16:creationId xmlns:a16="http://schemas.microsoft.com/office/drawing/2014/main" id="{F72B9DAC-5B26-3AA7-F1E9-7199F361C36B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11" name="Espace réservé pour une image  14">
            <a:extLst>
              <a:ext uri="{FF2B5EF4-FFF2-40B4-BE49-F238E27FC236}">
                <a16:creationId xmlns:a16="http://schemas.microsoft.com/office/drawing/2014/main" id="{6CAD6A59-FF09-83BD-CF55-048C618D77D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12" name="Espace réservé pour une image  14">
            <a:extLst>
              <a:ext uri="{FF2B5EF4-FFF2-40B4-BE49-F238E27FC236}">
                <a16:creationId xmlns:a16="http://schemas.microsoft.com/office/drawing/2014/main" id="{2270B6D3-B398-4D84-E776-FBEF7EA75FB9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13" name="Espace réservé pour une image  14">
            <a:extLst>
              <a:ext uri="{FF2B5EF4-FFF2-40B4-BE49-F238E27FC236}">
                <a16:creationId xmlns:a16="http://schemas.microsoft.com/office/drawing/2014/main" id="{5DBFF0BF-C86C-814E-B36F-BBBAA0F52754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14" name="Espace réservé pour une image  14">
            <a:extLst>
              <a:ext uri="{FF2B5EF4-FFF2-40B4-BE49-F238E27FC236}">
                <a16:creationId xmlns:a16="http://schemas.microsoft.com/office/drawing/2014/main" id="{E726AE8C-307B-2987-95A8-6F7E9A0252DE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5A2CD01F-7E61-72E1-781D-BC987C25305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2941478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4" name="Espace réservé pour une image  14">
            <a:extLst>
              <a:ext uri="{FF2B5EF4-FFF2-40B4-BE49-F238E27FC236}">
                <a16:creationId xmlns:a16="http://schemas.microsoft.com/office/drawing/2014/main" id="{45BFCF21-05D6-0635-14C3-4036B77C991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9" name="Espace réservé pour une image  14">
            <a:extLst>
              <a:ext uri="{FF2B5EF4-FFF2-40B4-BE49-F238E27FC236}">
                <a16:creationId xmlns:a16="http://schemas.microsoft.com/office/drawing/2014/main" id="{90D830FC-239D-2D70-9B23-55D73A842324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7" name="Espace réservé du texte 14">
            <a:extLst>
              <a:ext uri="{FF2B5EF4-FFF2-40B4-BE49-F238E27FC236}">
                <a16:creationId xmlns:a16="http://schemas.microsoft.com/office/drawing/2014/main" id="{88F8AB01-F5C1-D26D-8FF7-F56C5270268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53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3" name="Espace réservé du texte 14">
            <a:extLst>
              <a:ext uri="{FF2B5EF4-FFF2-40B4-BE49-F238E27FC236}">
                <a16:creationId xmlns:a16="http://schemas.microsoft.com/office/drawing/2014/main" id="{67AFADB4-7669-1E89-D013-57F5714DE244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2127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4" name="Espace réservé du texte 14">
            <a:extLst>
              <a:ext uri="{FF2B5EF4-FFF2-40B4-BE49-F238E27FC236}">
                <a16:creationId xmlns:a16="http://schemas.microsoft.com/office/drawing/2014/main" id="{F3EA8C00-7A46-8A6A-EB6D-C7926BCD78C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3801737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5" name="Espace réservé du texte 14">
            <a:extLst>
              <a:ext uri="{FF2B5EF4-FFF2-40B4-BE49-F238E27FC236}">
                <a16:creationId xmlns:a16="http://schemas.microsoft.com/office/drawing/2014/main" id="{51B07B91-8923-526B-40B1-AF892C31F928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5475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6" name="Espace réservé du texte 14">
            <a:extLst>
              <a:ext uri="{FF2B5EF4-FFF2-40B4-BE49-F238E27FC236}">
                <a16:creationId xmlns:a16="http://schemas.microsoft.com/office/drawing/2014/main" id="{8DB91941-0D8C-2A50-0450-48D7D4592571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7149739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0" name="Espace réservé pour une image  16">
            <a:extLst>
              <a:ext uri="{FF2B5EF4-FFF2-40B4-BE49-F238E27FC236}">
                <a16:creationId xmlns:a16="http://schemas.microsoft.com/office/drawing/2014/main" id="{024A84BC-B023-FC98-8A1A-BEAA9CB98355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4037879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2">
            <a:extLst>
              <a:ext uri="{FF2B5EF4-FFF2-40B4-BE49-F238E27FC236}">
                <a16:creationId xmlns:a16="http://schemas.microsoft.com/office/drawing/2014/main" id="{C8528F83-9A65-C0AF-DA97-1526D668AC8E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1672207" y="216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1056" y="3240000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7" name="Espace réservé de l'élément multimédia 6">
            <a:extLst>
              <a:ext uri="{FF2B5EF4-FFF2-40B4-BE49-F238E27FC236}">
                <a16:creationId xmlns:a16="http://schemas.microsoft.com/office/drawing/2014/main" id="{1368263A-435E-242A-4FC3-B98A6893335F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96E83277-7C48-4984-EAFC-AC30063D602B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8" name="Espace réservé pour une image  16">
            <a:extLst>
              <a:ext uri="{FF2B5EF4-FFF2-40B4-BE49-F238E27FC236}">
                <a16:creationId xmlns:a16="http://schemas.microsoft.com/office/drawing/2014/main" id="{CC388E16-9CDA-5A68-1DA5-3E3029D57020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4851693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2">
            <a:extLst>
              <a:ext uri="{FF2B5EF4-FFF2-40B4-BE49-F238E27FC236}">
                <a16:creationId xmlns:a16="http://schemas.microsoft.com/office/drawing/2014/main" id="{C8528F83-9A65-C0AF-DA97-1526D668AC8E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1672207" y="216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1056" y="2768880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7" name="Espace réservé de l'élément multimédia 6">
            <a:extLst>
              <a:ext uri="{FF2B5EF4-FFF2-40B4-BE49-F238E27FC236}">
                <a16:creationId xmlns:a16="http://schemas.microsoft.com/office/drawing/2014/main" id="{1368263A-435E-242A-4FC3-B98A6893335F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96E83277-7C48-4984-EAFC-AC30063D602B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8" name="Espace réservé pour une image  16">
            <a:extLst>
              <a:ext uri="{FF2B5EF4-FFF2-40B4-BE49-F238E27FC236}">
                <a16:creationId xmlns:a16="http://schemas.microsoft.com/office/drawing/2014/main" id="{CC388E16-9CDA-5A68-1DA5-3E3029D57020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C4D61BF3-63D6-6113-434D-E22D0F0F1D3F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4731056" y="3792776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2955928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6" name="Espace réservé pour une image  12">
            <a:extLst>
              <a:ext uri="{FF2B5EF4-FFF2-40B4-BE49-F238E27FC236}">
                <a16:creationId xmlns:a16="http://schemas.microsoft.com/office/drawing/2014/main" id="{FBC78621-3A4A-1E2F-F0B3-63DCE10B8DF4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1672207" y="216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7" name="Espace réservé du texte 4">
            <a:extLst>
              <a:ext uri="{FF2B5EF4-FFF2-40B4-BE49-F238E27FC236}">
                <a16:creationId xmlns:a16="http://schemas.microsoft.com/office/drawing/2014/main" id="{1E57DE57-73BC-9D35-0504-6FD7B3A0C0A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1056" y="3240000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8" name="Espace réservé pour une image  16">
            <a:extLst>
              <a:ext uri="{FF2B5EF4-FFF2-40B4-BE49-F238E27FC236}">
                <a16:creationId xmlns:a16="http://schemas.microsoft.com/office/drawing/2014/main" id="{940B3F3E-1DD4-369A-897A-30E8560CAC2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2360517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514951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2">
            <a:extLst>
              <a:ext uri="{FF2B5EF4-FFF2-40B4-BE49-F238E27FC236}">
                <a16:creationId xmlns:a16="http://schemas.microsoft.com/office/drawing/2014/main" id="{C8528F83-9A65-C0AF-DA97-1526D668AC8E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3122103" y="180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11999" y="5040000"/>
            <a:ext cx="792000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0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8D458727-BDFC-1272-9B53-0ACB5D153EFC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9" name="Espace réservé de l'élément multimédia 6">
            <a:extLst>
              <a:ext uri="{FF2B5EF4-FFF2-40B4-BE49-F238E27FC236}">
                <a16:creationId xmlns:a16="http://schemas.microsoft.com/office/drawing/2014/main" id="{EFFB216F-D99E-F1EF-F93F-240CCAB35205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10" name="Espace réservé pour une image  16">
            <a:extLst>
              <a:ext uri="{FF2B5EF4-FFF2-40B4-BE49-F238E27FC236}">
                <a16:creationId xmlns:a16="http://schemas.microsoft.com/office/drawing/2014/main" id="{B812E8BA-CC14-795F-9235-4606810F031F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0639593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11999" y="5040000"/>
            <a:ext cx="792000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0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3" name="Espace réservé de l'élément multimédia 6">
            <a:extLst>
              <a:ext uri="{FF2B5EF4-FFF2-40B4-BE49-F238E27FC236}">
                <a16:creationId xmlns:a16="http://schemas.microsoft.com/office/drawing/2014/main" id="{FD52EB99-E981-2632-F694-5D24B6EA29D2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48493950-33C8-C8E6-2647-4FE07EDF0D47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9" name="Espace réservé pour une image  16">
            <a:extLst>
              <a:ext uri="{FF2B5EF4-FFF2-40B4-BE49-F238E27FC236}">
                <a16:creationId xmlns:a16="http://schemas.microsoft.com/office/drawing/2014/main" id="{3DF2813A-6371-7F3C-0514-56A1AC4971BB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6895286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e l'élément multimédia 4">
            <a:extLst>
              <a:ext uri="{FF2B5EF4-FFF2-40B4-BE49-F238E27FC236}">
                <a16:creationId xmlns:a16="http://schemas.microsoft.com/office/drawing/2014/main" id="{734AB250-FAD4-9125-23E2-ECAE7378BE0F}"/>
              </a:ext>
            </a:extLst>
          </p:cNvPr>
          <p:cNvSpPr>
            <a:spLocks noGrp="1" noChangeAspect="1"/>
          </p:cNvSpPr>
          <p:nvPr>
            <p:ph type="media" sz="quarter" idx="10"/>
          </p:nvPr>
        </p:nvSpPr>
        <p:spPr>
          <a:xfrm>
            <a:off x="425558" y="6001659"/>
            <a:ext cx="540000" cy="54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6" name="Espace réservé de l'élément multimédia 4">
            <a:extLst>
              <a:ext uri="{FF2B5EF4-FFF2-40B4-BE49-F238E27FC236}">
                <a16:creationId xmlns:a16="http://schemas.microsoft.com/office/drawing/2014/main" id="{5B1196A7-DB74-F3CF-9EAB-3C47AC4C984D}"/>
              </a:ext>
            </a:extLst>
          </p:cNvPr>
          <p:cNvSpPr>
            <a:spLocks noGrp="1" noChangeAspect="1"/>
          </p:cNvSpPr>
          <p:nvPr>
            <p:ph type="media" sz="quarter" idx="11"/>
          </p:nvPr>
        </p:nvSpPr>
        <p:spPr>
          <a:xfrm>
            <a:off x="1101741" y="6001659"/>
            <a:ext cx="540000" cy="54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2" name="Espace réservé pour une image  16">
            <a:extLst>
              <a:ext uri="{FF2B5EF4-FFF2-40B4-BE49-F238E27FC236}">
                <a16:creationId xmlns:a16="http://schemas.microsoft.com/office/drawing/2014/main" id="{8B929772-088E-0E30-147B-C5F55ADA4270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3" name="Espace réservé de l'élément multimédia 4">
            <a:extLst>
              <a:ext uri="{FF2B5EF4-FFF2-40B4-BE49-F238E27FC236}">
                <a16:creationId xmlns:a16="http://schemas.microsoft.com/office/drawing/2014/main" id="{5311BBD6-241A-3F44-9535-F2E9C92A04F2}"/>
              </a:ext>
            </a:extLst>
          </p:cNvPr>
          <p:cNvSpPr>
            <a:spLocks noGrp="1" noChangeAspect="1"/>
          </p:cNvSpPr>
          <p:nvPr>
            <p:ph type="media" sz="quarter" idx="13"/>
          </p:nvPr>
        </p:nvSpPr>
        <p:spPr>
          <a:xfrm>
            <a:off x="1777924" y="6001659"/>
            <a:ext cx="540000" cy="54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3353068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7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Image 23">
            <a:extLst>
              <a:ext uri="{FF2B5EF4-FFF2-40B4-BE49-F238E27FC236}">
                <a16:creationId xmlns:a16="http://schemas.microsoft.com/office/drawing/2014/main" id="{C1636943-B7ED-9DE9-05E7-0EF7269D816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213889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/>
        </p:spPr>
      </p:pic>
      <p:pic>
        <p:nvPicPr>
          <p:cNvPr id="25" name="Image 24">
            <a:extLst>
              <a:ext uri="{FF2B5EF4-FFF2-40B4-BE49-F238E27FC236}">
                <a16:creationId xmlns:a16="http://schemas.microsoft.com/office/drawing/2014/main" id="{177D1CC0-8A13-B399-A07F-823E203718E5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2247028"/>
            <a:ext cx="544953" cy="540000"/>
          </a:xfrm>
          <a:prstGeom prst="rect">
            <a:avLst/>
          </a:prstGeom>
        </p:spPr>
      </p:pic>
      <p:sp>
        <p:nvSpPr>
          <p:cNvPr id="26" name="ZoneTexte 25">
            <a:extLst>
              <a:ext uri="{FF2B5EF4-FFF2-40B4-BE49-F238E27FC236}">
                <a16:creationId xmlns:a16="http://schemas.microsoft.com/office/drawing/2014/main" id="{6BDEABDE-DF85-2C7F-016B-8BB6AEE8988A}"/>
              </a:ext>
            </a:extLst>
          </p:cNvPr>
          <p:cNvSpPr txBox="1"/>
          <p:nvPr userDrawn="1"/>
        </p:nvSpPr>
        <p:spPr>
          <a:xfrm>
            <a:off x="2225078" y="2156784"/>
            <a:ext cx="160011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 lvl="0"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fr-MA" dirty="0"/>
              <a:t>1.  Acte de parole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4357CEDB-D7C0-6190-51B4-5912E1EF234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5126699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sp>
        <p:nvSpPr>
          <p:cNvPr id="3" name="Titre 1">
            <a:extLst>
              <a:ext uri="{FF2B5EF4-FFF2-40B4-BE49-F238E27FC236}">
                <a16:creationId xmlns:a16="http://schemas.microsoft.com/office/drawing/2014/main" id="{B32E692A-F1C0-31C0-AE0A-FCA61C63A9EF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628650" y="1198485"/>
            <a:ext cx="7886700" cy="705267"/>
          </a:xfrm>
          <a:prstGeom prst="rect">
            <a:avLst/>
          </a:prstGeom>
        </p:spPr>
        <p:txBody>
          <a:bodyPr/>
          <a:lstStyle>
            <a:lvl1pPr algn="ctr">
              <a:defRPr sz="4000" b="1"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774F252E-D349-CF92-A916-6A805163943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364328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92D2E50B-0D45-2CB6-4D0B-3582E286439C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3672000"/>
            <a:ext cx="536340" cy="540000"/>
          </a:xfrm>
          <a:prstGeom prst="rect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7AA3FD7D-A058-EEFF-B5E0-B9773B884245}"/>
              </a:ext>
            </a:extLst>
          </p:cNvPr>
          <p:cNvSpPr txBox="1"/>
          <p:nvPr userDrawn="1"/>
        </p:nvSpPr>
        <p:spPr>
          <a:xfrm>
            <a:off x="2201410" y="3643281"/>
            <a:ext cx="107273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MA" sz="1600" dirty="0">
                <a:solidFill>
                  <a:srgbClr val="757575"/>
                </a:solidFill>
                <a:latin typeface="Dosis ExtraBold" pitchFamily="2" charset="0"/>
              </a:rPr>
              <a:t>2.  Lecture</a:t>
            </a:r>
          </a:p>
        </p:txBody>
      </p:sp>
      <p:pic>
        <p:nvPicPr>
          <p:cNvPr id="20" name="Image 19">
            <a:extLst>
              <a:ext uri="{FF2B5EF4-FFF2-40B4-BE49-F238E27FC236}">
                <a16:creationId xmlns:a16="http://schemas.microsoft.com/office/drawing/2014/main" id="{9EC8C79E-4B15-7487-6A1B-A73CF29122AA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0340" y="5158300"/>
            <a:ext cx="540000" cy="418523"/>
          </a:xfrm>
          <a:prstGeom prst="rect">
            <a:avLst/>
          </a:prstGeom>
        </p:spPr>
      </p:pic>
      <p:sp>
        <p:nvSpPr>
          <p:cNvPr id="21" name="ZoneTexte 20">
            <a:extLst>
              <a:ext uri="{FF2B5EF4-FFF2-40B4-BE49-F238E27FC236}">
                <a16:creationId xmlns:a16="http://schemas.microsoft.com/office/drawing/2014/main" id="{1E6DAA44-232F-53C1-0537-521982920F43}"/>
              </a:ext>
            </a:extLst>
          </p:cNvPr>
          <p:cNvSpPr txBox="1"/>
          <p:nvPr userDrawn="1"/>
        </p:nvSpPr>
        <p:spPr>
          <a:xfrm>
            <a:off x="2225078" y="5126699"/>
            <a:ext cx="111440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fr-MA" dirty="0"/>
              <a:t>3.  Ecriture</a:t>
            </a:r>
          </a:p>
        </p:txBody>
      </p:sp>
      <p:sp>
        <p:nvSpPr>
          <p:cNvPr id="10" name="Espace réservé du texte 5">
            <a:extLst>
              <a:ext uri="{FF2B5EF4-FFF2-40B4-BE49-F238E27FC236}">
                <a16:creationId xmlns:a16="http://schemas.microsoft.com/office/drawing/2014/main" id="{7ED25096-1652-CF94-A635-43A9EF75D40F}"/>
              </a:ext>
            </a:extLst>
          </p:cNvPr>
          <p:cNvSpPr>
            <a:spLocks noGrp="1"/>
          </p:cNvSpPr>
          <p:nvPr userDrawn="1">
            <p:ph type="body" sz="quarter" idx="19"/>
          </p:nvPr>
        </p:nvSpPr>
        <p:spPr>
          <a:xfrm>
            <a:off x="2192797" y="4028135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11" name="Espace réservé du texte 5">
            <a:extLst>
              <a:ext uri="{FF2B5EF4-FFF2-40B4-BE49-F238E27FC236}">
                <a16:creationId xmlns:a16="http://schemas.microsoft.com/office/drawing/2014/main" id="{87C29410-194A-A0FC-02AA-D45ED9C6D91B}"/>
              </a:ext>
            </a:extLst>
          </p:cNvPr>
          <p:cNvSpPr>
            <a:spLocks noGrp="1"/>
          </p:cNvSpPr>
          <p:nvPr userDrawn="1">
            <p:ph type="body" sz="quarter" idx="20"/>
          </p:nvPr>
        </p:nvSpPr>
        <p:spPr>
          <a:xfrm>
            <a:off x="2201410" y="5508429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lang="fr-FR" sz="1200" kern="1200" dirty="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lang="fr-FR" sz="1200" kern="1200" dirty="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6" name="Espace réservé pour une image  26">
            <a:extLst>
              <a:ext uri="{FF2B5EF4-FFF2-40B4-BE49-F238E27FC236}">
                <a16:creationId xmlns:a16="http://schemas.microsoft.com/office/drawing/2014/main" id="{FA15E7D4-4E24-20DC-DC31-FB1FD66404E2}"/>
              </a:ext>
            </a:extLst>
          </p:cNvPr>
          <p:cNvSpPr>
            <a:spLocks noGrp="1" noChangeAspect="1"/>
          </p:cNvSpPr>
          <p:nvPr userDrawn="1">
            <p:ph type="pic" sz="quarter" idx="11"/>
          </p:nvPr>
        </p:nvSpPr>
        <p:spPr>
          <a:xfrm>
            <a:off x="7298796" y="193885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  <p:sp>
        <p:nvSpPr>
          <p:cNvPr id="7" name="Espace réservé pour une image  26">
            <a:extLst>
              <a:ext uri="{FF2B5EF4-FFF2-40B4-BE49-F238E27FC236}">
                <a16:creationId xmlns:a16="http://schemas.microsoft.com/office/drawing/2014/main" id="{AB5B6BF7-7F16-3864-93ED-878A7E81FCF6}"/>
              </a:ext>
            </a:extLst>
          </p:cNvPr>
          <p:cNvSpPr>
            <a:spLocks noGrp="1" noChangeAspect="1"/>
          </p:cNvSpPr>
          <p:nvPr userDrawn="1">
            <p:ph type="pic" sz="quarter" idx="12"/>
          </p:nvPr>
        </p:nvSpPr>
        <p:spPr>
          <a:xfrm>
            <a:off x="7298796" y="3473285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  <p:sp>
        <p:nvSpPr>
          <p:cNvPr id="8" name="Espace réservé pour une image  26">
            <a:extLst>
              <a:ext uri="{FF2B5EF4-FFF2-40B4-BE49-F238E27FC236}">
                <a16:creationId xmlns:a16="http://schemas.microsoft.com/office/drawing/2014/main" id="{72C83DB3-4158-81C2-DF0C-02358E6383D2}"/>
              </a:ext>
            </a:extLst>
          </p:cNvPr>
          <p:cNvSpPr>
            <a:spLocks noGrp="1" noChangeAspect="1"/>
          </p:cNvSpPr>
          <p:nvPr userDrawn="1">
            <p:ph type="pic" sz="quarter" idx="13"/>
          </p:nvPr>
        </p:nvSpPr>
        <p:spPr>
          <a:xfrm>
            <a:off x="7298796" y="495811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7067294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52274F6-07EA-052B-D9C6-9BE258D5F8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4" name="Espace réservé pour une image  3">
            <a:extLst>
              <a:ext uri="{FF2B5EF4-FFF2-40B4-BE49-F238E27FC236}">
                <a16:creationId xmlns:a16="http://schemas.microsoft.com/office/drawing/2014/main" id="{5A175E23-799E-6DE0-F6F9-02D78F922EA6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92000" y="2160000"/>
            <a:ext cx="7560000" cy="3960000"/>
          </a:xfrm>
          <a:prstGeom prst="rect">
            <a:avLst/>
          </a:prstGeom>
        </p:spPr>
        <p:txBody>
          <a:bodyPr/>
          <a:lstStyle/>
          <a:p>
            <a:endParaRPr lang="fr-FR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DFD8801C-D966-CA08-5553-A94A8606A16C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5376480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2F159B12-62B7-22A2-9765-7264C5423C1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7" name="Espace réservé du contenu 6">
            <a:extLst>
              <a:ext uri="{FF2B5EF4-FFF2-40B4-BE49-F238E27FC236}">
                <a16:creationId xmlns:a16="http://schemas.microsoft.com/office/drawing/2014/main" id="{44147A9C-D420-131A-541B-25D8B7E39B65}"/>
              </a:ext>
            </a:extLst>
          </p:cNvPr>
          <p:cNvSpPr>
            <a:spLocks noGrp="1" noChangeAspect="1"/>
          </p:cNvSpPr>
          <p:nvPr>
            <p:ph sz="quarter" idx="13"/>
          </p:nvPr>
        </p:nvSpPr>
        <p:spPr>
          <a:xfrm>
            <a:off x="3515834" y="1800000"/>
            <a:ext cx="2318436" cy="414006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8699870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10" name="Espace réservé pour une image  14">
            <a:extLst>
              <a:ext uri="{FF2B5EF4-FFF2-40B4-BE49-F238E27FC236}">
                <a16:creationId xmlns:a16="http://schemas.microsoft.com/office/drawing/2014/main" id="{F72B9DAC-5B26-3AA7-F1E9-7199F361C36B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11" name="Espace réservé pour une image  14">
            <a:extLst>
              <a:ext uri="{FF2B5EF4-FFF2-40B4-BE49-F238E27FC236}">
                <a16:creationId xmlns:a16="http://schemas.microsoft.com/office/drawing/2014/main" id="{6CAD6A59-FF09-83BD-CF55-048C618D77D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12" name="Espace réservé pour une image  14">
            <a:extLst>
              <a:ext uri="{FF2B5EF4-FFF2-40B4-BE49-F238E27FC236}">
                <a16:creationId xmlns:a16="http://schemas.microsoft.com/office/drawing/2014/main" id="{2270B6D3-B398-4D84-E776-FBEF7EA75FB9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13" name="Espace réservé pour une image  14">
            <a:extLst>
              <a:ext uri="{FF2B5EF4-FFF2-40B4-BE49-F238E27FC236}">
                <a16:creationId xmlns:a16="http://schemas.microsoft.com/office/drawing/2014/main" id="{5DBFF0BF-C86C-814E-B36F-BBBAA0F52754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14" name="Espace réservé pour une image  14">
            <a:extLst>
              <a:ext uri="{FF2B5EF4-FFF2-40B4-BE49-F238E27FC236}">
                <a16:creationId xmlns:a16="http://schemas.microsoft.com/office/drawing/2014/main" id="{E726AE8C-307B-2987-95A8-6F7E9A0252DE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5A2CD01F-7E61-72E1-781D-BC987C25305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6939195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4" name="Espace réservé pour une image  14">
            <a:extLst>
              <a:ext uri="{FF2B5EF4-FFF2-40B4-BE49-F238E27FC236}">
                <a16:creationId xmlns:a16="http://schemas.microsoft.com/office/drawing/2014/main" id="{45BFCF21-05D6-0635-14C3-4036B77C991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9" name="Espace réservé pour une image  14">
            <a:extLst>
              <a:ext uri="{FF2B5EF4-FFF2-40B4-BE49-F238E27FC236}">
                <a16:creationId xmlns:a16="http://schemas.microsoft.com/office/drawing/2014/main" id="{90D830FC-239D-2D70-9B23-55D73A842324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7" name="Espace réservé du texte 14">
            <a:extLst>
              <a:ext uri="{FF2B5EF4-FFF2-40B4-BE49-F238E27FC236}">
                <a16:creationId xmlns:a16="http://schemas.microsoft.com/office/drawing/2014/main" id="{88F8AB01-F5C1-D26D-8FF7-F56C5270268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53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3" name="Espace réservé du texte 14">
            <a:extLst>
              <a:ext uri="{FF2B5EF4-FFF2-40B4-BE49-F238E27FC236}">
                <a16:creationId xmlns:a16="http://schemas.microsoft.com/office/drawing/2014/main" id="{67AFADB4-7669-1E89-D013-57F5714DE244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2127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4" name="Espace réservé du texte 14">
            <a:extLst>
              <a:ext uri="{FF2B5EF4-FFF2-40B4-BE49-F238E27FC236}">
                <a16:creationId xmlns:a16="http://schemas.microsoft.com/office/drawing/2014/main" id="{F3EA8C00-7A46-8A6A-EB6D-C7926BCD78C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3801737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5" name="Espace réservé du texte 14">
            <a:extLst>
              <a:ext uri="{FF2B5EF4-FFF2-40B4-BE49-F238E27FC236}">
                <a16:creationId xmlns:a16="http://schemas.microsoft.com/office/drawing/2014/main" id="{51B07B91-8923-526B-40B1-AF892C31F928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5475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6" name="Espace réservé du texte 14">
            <a:extLst>
              <a:ext uri="{FF2B5EF4-FFF2-40B4-BE49-F238E27FC236}">
                <a16:creationId xmlns:a16="http://schemas.microsoft.com/office/drawing/2014/main" id="{8DB91941-0D8C-2A50-0450-48D7D4592571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7149739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0" name="Espace réservé pour une image  16">
            <a:extLst>
              <a:ext uri="{FF2B5EF4-FFF2-40B4-BE49-F238E27FC236}">
                <a16:creationId xmlns:a16="http://schemas.microsoft.com/office/drawing/2014/main" id="{024A84BC-B023-FC98-8A1A-BEAA9CB98355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41090947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2">
            <a:extLst>
              <a:ext uri="{FF2B5EF4-FFF2-40B4-BE49-F238E27FC236}">
                <a16:creationId xmlns:a16="http://schemas.microsoft.com/office/drawing/2014/main" id="{C8528F83-9A65-C0AF-DA97-1526D668AC8E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1672207" y="216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1056" y="3240000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7" name="Espace réservé de l'élément multimédia 6">
            <a:extLst>
              <a:ext uri="{FF2B5EF4-FFF2-40B4-BE49-F238E27FC236}">
                <a16:creationId xmlns:a16="http://schemas.microsoft.com/office/drawing/2014/main" id="{1368263A-435E-242A-4FC3-B98A6893335F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96E83277-7C48-4984-EAFC-AC30063D602B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8" name="Espace réservé pour une image  16">
            <a:extLst>
              <a:ext uri="{FF2B5EF4-FFF2-40B4-BE49-F238E27FC236}">
                <a16:creationId xmlns:a16="http://schemas.microsoft.com/office/drawing/2014/main" id="{CC388E16-9CDA-5A68-1DA5-3E3029D57020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2042240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6" name="Espace réservé pour une image  12">
            <a:extLst>
              <a:ext uri="{FF2B5EF4-FFF2-40B4-BE49-F238E27FC236}">
                <a16:creationId xmlns:a16="http://schemas.microsoft.com/office/drawing/2014/main" id="{FBC78621-3A4A-1E2F-F0B3-63DCE10B8DF4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1672207" y="216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7" name="Espace réservé du texte 4">
            <a:extLst>
              <a:ext uri="{FF2B5EF4-FFF2-40B4-BE49-F238E27FC236}">
                <a16:creationId xmlns:a16="http://schemas.microsoft.com/office/drawing/2014/main" id="{1E57DE57-73BC-9D35-0504-6FD7B3A0C0A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1056" y="3240000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8" name="Espace réservé pour une image  16">
            <a:extLst>
              <a:ext uri="{FF2B5EF4-FFF2-40B4-BE49-F238E27FC236}">
                <a16:creationId xmlns:a16="http://schemas.microsoft.com/office/drawing/2014/main" id="{940B3F3E-1DD4-369A-897A-30E8560CAC2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8477980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1">
            <a:extLst>
              <a:ext uri="{FF2B5EF4-FFF2-40B4-BE49-F238E27FC236}">
                <a16:creationId xmlns:a16="http://schemas.microsoft.com/office/drawing/2014/main" id="{E9371ADD-26AE-A577-29B9-449852C9B6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972000"/>
            <a:ext cx="7886700" cy="720000"/>
          </a:xfrm>
          <a:prstGeom prst="rect">
            <a:avLst/>
          </a:prstGeom>
        </p:spPr>
        <p:txBody>
          <a:bodyPr anchor="ctr"/>
          <a:lstStyle>
            <a:lvl1pPr algn="ctr">
              <a:defRPr lang="fr-MA" sz="3600" b="1">
                <a:solidFill>
                  <a:srgbClr val="565F88"/>
                </a:solidFill>
                <a:latin typeface="Dosis" pitchFamily="2" charset="0"/>
                <a:cs typeface="Arial" panose="020B0604020202020204" pitchFamily="34" charset="0"/>
              </a:defRPr>
            </a:lvl1pPr>
          </a:lstStyle>
          <a:p>
            <a:pPr lvl="0" algn="ctr"/>
            <a:r>
              <a:rPr lang="fr-FR"/>
              <a:t>Modifiez le style du titre</a:t>
            </a:r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3085500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2">
            <a:extLst>
              <a:ext uri="{FF2B5EF4-FFF2-40B4-BE49-F238E27FC236}">
                <a16:creationId xmlns:a16="http://schemas.microsoft.com/office/drawing/2014/main" id="{C8528F83-9A65-C0AF-DA97-1526D668AC8E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3122103" y="180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11999" y="5040000"/>
            <a:ext cx="792000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0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8D458727-BDFC-1272-9B53-0ACB5D153EFC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9" name="Espace réservé de l'élément multimédia 6">
            <a:extLst>
              <a:ext uri="{FF2B5EF4-FFF2-40B4-BE49-F238E27FC236}">
                <a16:creationId xmlns:a16="http://schemas.microsoft.com/office/drawing/2014/main" id="{EFFB216F-D99E-F1EF-F93F-240CCAB35205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10" name="Espace réservé pour une image  16">
            <a:extLst>
              <a:ext uri="{FF2B5EF4-FFF2-40B4-BE49-F238E27FC236}">
                <a16:creationId xmlns:a16="http://schemas.microsoft.com/office/drawing/2014/main" id="{B812E8BA-CC14-795F-9235-4606810F031F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9981189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11999" y="5040000"/>
            <a:ext cx="792000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0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3" name="Espace réservé de l'élément multimédia 6">
            <a:extLst>
              <a:ext uri="{FF2B5EF4-FFF2-40B4-BE49-F238E27FC236}">
                <a16:creationId xmlns:a16="http://schemas.microsoft.com/office/drawing/2014/main" id="{FD52EB99-E981-2632-F694-5D24B6EA29D2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48493950-33C8-C8E6-2647-4FE07EDF0D47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9" name="Espace réservé pour une image  16">
            <a:extLst>
              <a:ext uri="{FF2B5EF4-FFF2-40B4-BE49-F238E27FC236}">
                <a16:creationId xmlns:a16="http://schemas.microsoft.com/office/drawing/2014/main" id="{3DF2813A-6371-7F3C-0514-56A1AC4971BB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4632643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530C1F1E-49B9-A2F2-21BA-AC60A722DF8E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5976166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F4075D5-1BC9-1702-EA5C-D90B611B7D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4" name="Espace réservé pour une image  3">
            <a:extLst>
              <a:ext uri="{FF2B5EF4-FFF2-40B4-BE49-F238E27FC236}">
                <a16:creationId xmlns:a16="http://schemas.microsoft.com/office/drawing/2014/main" id="{C2B2EBE3-60B4-A88E-7734-282BC655292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92000" y="2160000"/>
            <a:ext cx="7560000" cy="3960000"/>
          </a:xfrm>
          <a:prstGeom prst="rect">
            <a:avLst/>
          </a:prstGeom>
        </p:spPr>
        <p:txBody>
          <a:bodyPr/>
          <a:lstStyle/>
          <a:p>
            <a:endParaRPr lang="fr-FR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3518FEEA-7DA1-3C40-38E8-4E39DC786288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5673277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2F159B12-62B7-22A2-9765-7264C5423C1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7" name="Espace réservé du contenu 6">
            <a:extLst>
              <a:ext uri="{FF2B5EF4-FFF2-40B4-BE49-F238E27FC236}">
                <a16:creationId xmlns:a16="http://schemas.microsoft.com/office/drawing/2014/main" id="{44147A9C-D420-131A-541B-25D8B7E39B65}"/>
              </a:ext>
            </a:extLst>
          </p:cNvPr>
          <p:cNvSpPr>
            <a:spLocks noGrp="1" noChangeAspect="1"/>
          </p:cNvSpPr>
          <p:nvPr>
            <p:ph sz="quarter" idx="13"/>
          </p:nvPr>
        </p:nvSpPr>
        <p:spPr>
          <a:xfrm>
            <a:off x="3515834" y="1800000"/>
            <a:ext cx="2318436" cy="414006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0597533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10" name="Espace réservé pour une image  14">
            <a:extLst>
              <a:ext uri="{FF2B5EF4-FFF2-40B4-BE49-F238E27FC236}">
                <a16:creationId xmlns:a16="http://schemas.microsoft.com/office/drawing/2014/main" id="{F72B9DAC-5B26-3AA7-F1E9-7199F361C36B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11" name="Espace réservé pour une image  14">
            <a:extLst>
              <a:ext uri="{FF2B5EF4-FFF2-40B4-BE49-F238E27FC236}">
                <a16:creationId xmlns:a16="http://schemas.microsoft.com/office/drawing/2014/main" id="{6CAD6A59-FF09-83BD-CF55-048C618D77D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12" name="Espace réservé pour une image  14">
            <a:extLst>
              <a:ext uri="{FF2B5EF4-FFF2-40B4-BE49-F238E27FC236}">
                <a16:creationId xmlns:a16="http://schemas.microsoft.com/office/drawing/2014/main" id="{2270B6D3-B398-4D84-E776-FBEF7EA75FB9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13" name="Espace réservé pour une image  14">
            <a:extLst>
              <a:ext uri="{FF2B5EF4-FFF2-40B4-BE49-F238E27FC236}">
                <a16:creationId xmlns:a16="http://schemas.microsoft.com/office/drawing/2014/main" id="{5DBFF0BF-C86C-814E-B36F-BBBAA0F52754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14" name="Espace réservé pour une image  14">
            <a:extLst>
              <a:ext uri="{FF2B5EF4-FFF2-40B4-BE49-F238E27FC236}">
                <a16:creationId xmlns:a16="http://schemas.microsoft.com/office/drawing/2014/main" id="{E726AE8C-307B-2987-95A8-6F7E9A0252DE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5A2CD01F-7E61-72E1-781D-BC987C25305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7735704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4" name="Espace réservé pour une image  14">
            <a:extLst>
              <a:ext uri="{FF2B5EF4-FFF2-40B4-BE49-F238E27FC236}">
                <a16:creationId xmlns:a16="http://schemas.microsoft.com/office/drawing/2014/main" id="{45BFCF21-05D6-0635-14C3-4036B77C991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9" name="Espace réservé pour une image  14">
            <a:extLst>
              <a:ext uri="{FF2B5EF4-FFF2-40B4-BE49-F238E27FC236}">
                <a16:creationId xmlns:a16="http://schemas.microsoft.com/office/drawing/2014/main" id="{90D830FC-239D-2D70-9B23-55D73A842324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7" name="Espace réservé du texte 14">
            <a:extLst>
              <a:ext uri="{FF2B5EF4-FFF2-40B4-BE49-F238E27FC236}">
                <a16:creationId xmlns:a16="http://schemas.microsoft.com/office/drawing/2014/main" id="{88F8AB01-F5C1-D26D-8FF7-F56C5270268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53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3" name="Espace réservé du texte 14">
            <a:extLst>
              <a:ext uri="{FF2B5EF4-FFF2-40B4-BE49-F238E27FC236}">
                <a16:creationId xmlns:a16="http://schemas.microsoft.com/office/drawing/2014/main" id="{67AFADB4-7669-1E89-D013-57F5714DE244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2127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4" name="Espace réservé du texte 14">
            <a:extLst>
              <a:ext uri="{FF2B5EF4-FFF2-40B4-BE49-F238E27FC236}">
                <a16:creationId xmlns:a16="http://schemas.microsoft.com/office/drawing/2014/main" id="{F3EA8C00-7A46-8A6A-EB6D-C7926BCD78C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3801737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5" name="Espace réservé du texte 14">
            <a:extLst>
              <a:ext uri="{FF2B5EF4-FFF2-40B4-BE49-F238E27FC236}">
                <a16:creationId xmlns:a16="http://schemas.microsoft.com/office/drawing/2014/main" id="{51B07B91-8923-526B-40B1-AF892C31F928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5475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6" name="Espace réservé du texte 14">
            <a:extLst>
              <a:ext uri="{FF2B5EF4-FFF2-40B4-BE49-F238E27FC236}">
                <a16:creationId xmlns:a16="http://schemas.microsoft.com/office/drawing/2014/main" id="{8DB91941-0D8C-2A50-0450-48D7D4592571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7149739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0" name="Espace réservé pour une image  16">
            <a:extLst>
              <a:ext uri="{FF2B5EF4-FFF2-40B4-BE49-F238E27FC236}">
                <a16:creationId xmlns:a16="http://schemas.microsoft.com/office/drawing/2014/main" id="{024A84BC-B023-FC98-8A1A-BEAA9CB98355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9052719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2">
            <a:extLst>
              <a:ext uri="{FF2B5EF4-FFF2-40B4-BE49-F238E27FC236}">
                <a16:creationId xmlns:a16="http://schemas.microsoft.com/office/drawing/2014/main" id="{C8528F83-9A65-C0AF-DA97-1526D668AC8E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1672207" y="216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1056" y="3240000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7" name="Espace réservé de l'élément multimédia 6">
            <a:extLst>
              <a:ext uri="{FF2B5EF4-FFF2-40B4-BE49-F238E27FC236}">
                <a16:creationId xmlns:a16="http://schemas.microsoft.com/office/drawing/2014/main" id="{1368263A-435E-242A-4FC3-B98A6893335F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96E83277-7C48-4984-EAFC-AC30063D602B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8" name="Espace réservé pour une image  16">
            <a:extLst>
              <a:ext uri="{FF2B5EF4-FFF2-40B4-BE49-F238E27FC236}">
                <a16:creationId xmlns:a16="http://schemas.microsoft.com/office/drawing/2014/main" id="{CC388E16-9CDA-5A68-1DA5-3E3029D57020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8211438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6" name="Espace réservé pour une image  12">
            <a:extLst>
              <a:ext uri="{FF2B5EF4-FFF2-40B4-BE49-F238E27FC236}">
                <a16:creationId xmlns:a16="http://schemas.microsoft.com/office/drawing/2014/main" id="{FBC78621-3A4A-1E2F-F0B3-63DCE10B8DF4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1672207" y="216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7" name="Espace réservé du texte 4">
            <a:extLst>
              <a:ext uri="{FF2B5EF4-FFF2-40B4-BE49-F238E27FC236}">
                <a16:creationId xmlns:a16="http://schemas.microsoft.com/office/drawing/2014/main" id="{1E57DE57-73BC-9D35-0504-6FD7B3A0C0A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1056" y="3240000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8" name="Espace réservé pour une image  16">
            <a:extLst>
              <a:ext uri="{FF2B5EF4-FFF2-40B4-BE49-F238E27FC236}">
                <a16:creationId xmlns:a16="http://schemas.microsoft.com/office/drawing/2014/main" id="{940B3F3E-1DD4-369A-897A-30E8560CAC2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8299342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2">
            <a:extLst>
              <a:ext uri="{FF2B5EF4-FFF2-40B4-BE49-F238E27FC236}">
                <a16:creationId xmlns:a16="http://schemas.microsoft.com/office/drawing/2014/main" id="{C8528F83-9A65-C0AF-DA97-1526D668AC8E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3122103" y="180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11999" y="5040000"/>
            <a:ext cx="792000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0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8D458727-BDFC-1272-9B53-0ACB5D153EFC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9" name="Espace réservé de l'élément multimédia 6">
            <a:extLst>
              <a:ext uri="{FF2B5EF4-FFF2-40B4-BE49-F238E27FC236}">
                <a16:creationId xmlns:a16="http://schemas.microsoft.com/office/drawing/2014/main" id="{EFFB216F-D99E-F1EF-F93F-240CCAB35205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10" name="Espace réservé pour une image  16">
            <a:extLst>
              <a:ext uri="{FF2B5EF4-FFF2-40B4-BE49-F238E27FC236}">
                <a16:creationId xmlns:a16="http://schemas.microsoft.com/office/drawing/2014/main" id="{B812E8BA-CC14-795F-9235-4606810F031F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8116529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0F2A5A2-07B7-D4DA-50E5-C4F55CED74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972000"/>
            <a:ext cx="7886700" cy="720000"/>
          </a:xfrm>
          <a:prstGeom prst="rect">
            <a:avLst/>
          </a:prstGeom>
        </p:spPr>
        <p:txBody>
          <a:bodyPr anchor="ctr"/>
          <a:lstStyle>
            <a:lvl1pPr algn="ctr">
              <a:defRPr lang="fr-MA" sz="3600" b="1">
                <a:solidFill>
                  <a:srgbClr val="565F88"/>
                </a:solidFill>
                <a:latin typeface="Dosis" pitchFamily="2" charset="0"/>
                <a:cs typeface="Arial" panose="020B0604020202020204" pitchFamily="34" charset="0"/>
              </a:defRPr>
            </a:lvl1pPr>
          </a:lstStyle>
          <a:p>
            <a:pPr lvl="0" algn="ctr"/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9F1E9647-C23F-0AB7-101C-32D0969E9F60}"/>
              </a:ext>
            </a:extLst>
          </p:cNvPr>
          <p:cNvSpPr/>
          <p:nvPr userDrawn="1"/>
        </p:nvSpPr>
        <p:spPr>
          <a:xfrm>
            <a:off x="4735350" y="5275288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4" name="Organigramme : Terminateur 3">
            <a:extLst>
              <a:ext uri="{FF2B5EF4-FFF2-40B4-BE49-F238E27FC236}">
                <a16:creationId xmlns:a16="http://schemas.microsoft.com/office/drawing/2014/main" id="{DD7159A8-5CAC-1F2F-AA5A-44097860B98F}"/>
              </a:ext>
            </a:extLst>
          </p:cNvPr>
          <p:cNvSpPr/>
          <p:nvPr userDrawn="1"/>
        </p:nvSpPr>
        <p:spPr>
          <a:xfrm>
            <a:off x="4951350" y="5023288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6</a:t>
            </a: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C29B8546-2300-CF26-DE2E-38073503AB14}"/>
              </a:ext>
            </a:extLst>
          </p:cNvPr>
          <p:cNvSpPr/>
          <p:nvPr userDrawn="1"/>
        </p:nvSpPr>
        <p:spPr>
          <a:xfrm>
            <a:off x="628649" y="5275288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6" name="Organigramme : Terminateur 5">
            <a:extLst>
              <a:ext uri="{FF2B5EF4-FFF2-40B4-BE49-F238E27FC236}">
                <a16:creationId xmlns:a16="http://schemas.microsoft.com/office/drawing/2014/main" id="{9F63B16B-0D64-E4B7-A02B-5B9E10FD9E1A}"/>
              </a:ext>
            </a:extLst>
          </p:cNvPr>
          <p:cNvSpPr/>
          <p:nvPr userDrawn="1"/>
        </p:nvSpPr>
        <p:spPr>
          <a:xfrm>
            <a:off x="844649" y="5023288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3</a:t>
            </a: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076ABA10-32B5-B604-0B98-F854920B1C35}"/>
              </a:ext>
            </a:extLst>
          </p:cNvPr>
          <p:cNvSpPr/>
          <p:nvPr userDrawn="1"/>
        </p:nvSpPr>
        <p:spPr>
          <a:xfrm>
            <a:off x="4735350" y="3734113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8" name="Organigramme : Terminateur 7">
            <a:extLst>
              <a:ext uri="{FF2B5EF4-FFF2-40B4-BE49-F238E27FC236}">
                <a16:creationId xmlns:a16="http://schemas.microsoft.com/office/drawing/2014/main" id="{8D09FAA9-8B01-B85B-6AD2-AA1306C99B4F}"/>
              </a:ext>
            </a:extLst>
          </p:cNvPr>
          <p:cNvSpPr/>
          <p:nvPr userDrawn="1"/>
        </p:nvSpPr>
        <p:spPr>
          <a:xfrm>
            <a:off x="4951350" y="3482113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5</a:t>
            </a: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43917791-49A0-A179-89BD-9B276594FD5C}"/>
              </a:ext>
            </a:extLst>
          </p:cNvPr>
          <p:cNvSpPr/>
          <p:nvPr userDrawn="1"/>
        </p:nvSpPr>
        <p:spPr>
          <a:xfrm>
            <a:off x="628649" y="3734113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10" name="Organigramme : Terminateur 9">
            <a:extLst>
              <a:ext uri="{FF2B5EF4-FFF2-40B4-BE49-F238E27FC236}">
                <a16:creationId xmlns:a16="http://schemas.microsoft.com/office/drawing/2014/main" id="{F9D3FD68-51AA-4AAC-DA0F-FC1598DFD10B}"/>
              </a:ext>
            </a:extLst>
          </p:cNvPr>
          <p:cNvSpPr/>
          <p:nvPr userDrawn="1"/>
        </p:nvSpPr>
        <p:spPr>
          <a:xfrm>
            <a:off x="844649" y="3482113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2</a:t>
            </a: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CC537851-8C6F-4D1B-3353-B99C763FE6F0}"/>
              </a:ext>
            </a:extLst>
          </p:cNvPr>
          <p:cNvSpPr/>
          <p:nvPr userDrawn="1"/>
        </p:nvSpPr>
        <p:spPr>
          <a:xfrm>
            <a:off x="4716000" y="2196000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12" name="Organigramme : Terminateur 11">
            <a:extLst>
              <a:ext uri="{FF2B5EF4-FFF2-40B4-BE49-F238E27FC236}">
                <a16:creationId xmlns:a16="http://schemas.microsoft.com/office/drawing/2014/main" id="{E95BC511-E9AF-223A-8E8C-7786DA7A9B1E}"/>
              </a:ext>
            </a:extLst>
          </p:cNvPr>
          <p:cNvSpPr/>
          <p:nvPr userDrawn="1"/>
        </p:nvSpPr>
        <p:spPr>
          <a:xfrm>
            <a:off x="4932000" y="1944000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4</a:t>
            </a:r>
          </a:p>
        </p:txBody>
      </p:sp>
      <p:sp>
        <p:nvSpPr>
          <p:cNvPr id="15" name="Espace réservé du texte 5">
            <a:extLst>
              <a:ext uri="{FF2B5EF4-FFF2-40B4-BE49-F238E27FC236}">
                <a16:creationId xmlns:a16="http://schemas.microsoft.com/office/drawing/2014/main" id="{D174E1EA-100E-B3C4-9105-A0B081A78EFB}"/>
              </a:ext>
            </a:extLst>
          </p:cNvPr>
          <p:cNvSpPr txBox="1">
            <a:spLocks/>
          </p:cNvSpPr>
          <p:nvPr userDrawn="1"/>
        </p:nvSpPr>
        <p:spPr>
          <a:xfrm>
            <a:off x="808649" y="5477988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defPPr>
              <a:defRPr lang="fr-FR"/>
            </a:defPPr>
            <a:lvl1pPr marL="269875" indent="-269875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Arial" panose="020B0604020202020204" pitchFamily="34" charset="0"/>
              <a:buChar char="•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fr-MA" dirty="0"/>
              <a:t>Révision</a:t>
            </a:r>
          </a:p>
          <a:p>
            <a:r>
              <a:rPr lang="fr-MA" dirty="0"/>
              <a:t>Lecture offerte</a:t>
            </a:r>
          </a:p>
        </p:txBody>
      </p:sp>
      <p:grpSp>
        <p:nvGrpSpPr>
          <p:cNvPr id="18" name="Groupe 17">
            <a:extLst>
              <a:ext uri="{FF2B5EF4-FFF2-40B4-BE49-F238E27FC236}">
                <a16:creationId xmlns:a16="http://schemas.microsoft.com/office/drawing/2014/main" id="{8C5080DA-EEE4-B0DB-4320-B6333D61EC3F}"/>
              </a:ext>
            </a:extLst>
          </p:cNvPr>
          <p:cNvGrpSpPr/>
          <p:nvPr userDrawn="1"/>
        </p:nvGrpSpPr>
        <p:grpSpPr>
          <a:xfrm>
            <a:off x="648000" y="1944000"/>
            <a:ext cx="3780000" cy="1332000"/>
            <a:chOff x="648000" y="1944000"/>
            <a:chExt cx="3780000" cy="1332000"/>
          </a:xfrm>
        </p:grpSpPr>
        <p:sp>
          <p:nvSpPr>
            <p:cNvPr id="19" name="Rectangle : coins arrondis 18">
              <a:extLst>
                <a:ext uri="{FF2B5EF4-FFF2-40B4-BE49-F238E27FC236}">
                  <a16:creationId xmlns:a16="http://schemas.microsoft.com/office/drawing/2014/main" id="{FF956EF7-1C04-B75A-99DB-1610B0777584}"/>
                </a:ext>
              </a:extLst>
            </p:cNvPr>
            <p:cNvSpPr/>
            <p:nvPr/>
          </p:nvSpPr>
          <p:spPr>
            <a:xfrm>
              <a:off x="648000" y="2196000"/>
              <a:ext cx="3780000" cy="1080000"/>
            </a:xfrm>
            <a:prstGeom prst="roundRect">
              <a:avLst/>
            </a:prstGeom>
            <a:solidFill>
              <a:schemeClr val="bg2">
                <a:lumMod val="75000"/>
              </a:schemeClr>
            </a:solidFill>
            <a:ln>
              <a:solidFill>
                <a:srgbClr val="75757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fr-MA"/>
            </a:p>
          </p:txBody>
        </p:sp>
        <p:sp>
          <p:nvSpPr>
            <p:cNvPr id="20" name="Organigramme : Terminateur 19">
              <a:extLst>
                <a:ext uri="{FF2B5EF4-FFF2-40B4-BE49-F238E27FC236}">
                  <a16:creationId xmlns:a16="http://schemas.microsoft.com/office/drawing/2014/main" id="{E1429BD4-3BA4-BBFA-4BEF-AD11475F7BBB}"/>
                </a:ext>
              </a:extLst>
            </p:cNvPr>
            <p:cNvSpPr/>
            <p:nvPr/>
          </p:nvSpPr>
          <p:spPr>
            <a:xfrm>
              <a:off x="864000" y="1944000"/>
              <a:ext cx="1260000" cy="360000"/>
            </a:xfrm>
            <a:prstGeom prst="flowChartTerminator">
              <a:avLst/>
            </a:prstGeom>
            <a:solidFill>
              <a:schemeClr val="bg2">
                <a:lumMod val="75000"/>
              </a:schemeClr>
            </a:solidFill>
            <a:ln>
              <a:solidFill>
                <a:srgbClr val="75757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r>
                <a:rPr lang="fr-MA" dirty="0">
                  <a:solidFill>
                    <a:srgbClr val="757575"/>
                  </a:solidFill>
                  <a:latin typeface="Dosis ExtraBold" pitchFamily="2" charset="0"/>
                </a:rPr>
                <a:t>Séance 1</a:t>
              </a:r>
            </a:p>
          </p:txBody>
        </p:sp>
      </p:grpSp>
      <p:sp>
        <p:nvSpPr>
          <p:cNvPr id="26" name="Espace réservé du texte 25">
            <a:extLst>
              <a:ext uri="{FF2B5EF4-FFF2-40B4-BE49-F238E27FC236}">
                <a16:creationId xmlns:a16="http://schemas.microsoft.com/office/drawing/2014/main" id="{5309429C-1039-2C54-E46D-AB6F245EAE6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00611" y="2395288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>
              <a:defRPr lang="fr-FR" sz="1200" smtClean="0">
                <a:solidFill>
                  <a:srgbClr val="757575"/>
                </a:solidFill>
                <a:latin typeface="Dosis SemiBold" pitchFamily="2" charset="0"/>
              </a:defRPr>
            </a:lvl1pPr>
            <a:lvl2pPr marL="457200" indent="0">
              <a:buNone/>
              <a:defRPr lang="fr-FR" sz="1100" smtClean="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lang="fr-FR" sz="1100" smtClean="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lang="fr-FR" sz="1050" smtClean="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lang="fr-MA"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marL="266700" lvl="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Cliquez pour modifier les styles du texte du masque</a:t>
            </a:r>
          </a:p>
        </p:txBody>
      </p:sp>
      <p:sp>
        <p:nvSpPr>
          <p:cNvPr id="27" name="Espace réservé du texte 25">
            <a:extLst>
              <a:ext uri="{FF2B5EF4-FFF2-40B4-BE49-F238E27FC236}">
                <a16:creationId xmlns:a16="http://schemas.microsoft.com/office/drawing/2014/main" id="{804D03EF-3A2B-E15D-3E5B-9B72509A83C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909142" y="2395288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>
              <a:defRPr lang="fr-FR" sz="1200" smtClean="0">
                <a:solidFill>
                  <a:srgbClr val="757575"/>
                </a:solidFill>
                <a:latin typeface="Dosis SemiBold" pitchFamily="2" charset="0"/>
              </a:defRPr>
            </a:lvl1pPr>
            <a:lvl2pPr marL="457200" indent="0">
              <a:buNone/>
              <a:defRPr lang="fr-FR" sz="1100" smtClean="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lang="fr-FR" sz="1100" smtClean="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lang="fr-FR" sz="1050" smtClean="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lang="fr-MA"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marL="266700" lvl="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Cliquez pour modifier les styles du texte du masque</a:t>
            </a:r>
          </a:p>
        </p:txBody>
      </p:sp>
      <p:sp>
        <p:nvSpPr>
          <p:cNvPr id="28" name="Espace réservé du texte 25">
            <a:extLst>
              <a:ext uri="{FF2B5EF4-FFF2-40B4-BE49-F238E27FC236}">
                <a16:creationId xmlns:a16="http://schemas.microsoft.com/office/drawing/2014/main" id="{37C3B835-3703-D664-EDC0-55915565194A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800611" y="3936813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>
              <a:defRPr lang="fr-FR" sz="1200" smtClean="0">
                <a:solidFill>
                  <a:srgbClr val="757575"/>
                </a:solidFill>
                <a:latin typeface="Dosis SemiBold" pitchFamily="2" charset="0"/>
              </a:defRPr>
            </a:lvl1pPr>
            <a:lvl2pPr marL="457200" indent="0">
              <a:buNone/>
              <a:defRPr lang="fr-FR" sz="1100" smtClean="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lang="fr-FR" sz="1100" smtClean="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lang="fr-FR" sz="1050" smtClean="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lang="fr-MA"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marL="266700" lvl="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Cliquez pour modifier les styles du texte du masque</a:t>
            </a:r>
          </a:p>
        </p:txBody>
      </p:sp>
      <p:sp>
        <p:nvSpPr>
          <p:cNvPr id="29" name="Espace réservé du texte 25">
            <a:extLst>
              <a:ext uri="{FF2B5EF4-FFF2-40B4-BE49-F238E27FC236}">
                <a16:creationId xmlns:a16="http://schemas.microsoft.com/office/drawing/2014/main" id="{17275B2B-E189-AEF4-7C55-C06676186A1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909142" y="3936813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>
              <a:defRPr lang="fr-FR" sz="1200" smtClean="0">
                <a:solidFill>
                  <a:srgbClr val="757575"/>
                </a:solidFill>
                <a:latin typeface="Dosis SemiBold" pitchFamily="2" charset="0"/>
              </a:defRPr>
            </a:lvl1pPr>
            <a:lvl2pPr marL="457200" indent="0">
              <a:buNone/>
              <a:defRPr lang="fr-FR" sz="1100" smtClean="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lang="fr-FR" sz="1100" smtClean="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lang="fr-FR" sz="1050" smtClean="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lang="fr-MA"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marL="266700" lvl="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Cliquez pour modifier les styles du texte du masque</a:t>
            </a:r>
          </a:p>
        </p:txBody>
      </p:sp>
      <p:sp>
        <p:nvSpPr>
          <p:cNvPr id="30" name="Espace réservé du texte 25">
            <a:extLst>
              <a:ext uri="{FF2B5EF4-FFF2-40B4-BE49-F238E27FC236}">
                <a16:creationId xmlns:a16="http://schemas.microsoft.com/office/drawing/2014/main" id="{35F22259-A426-1C6B-4A60-50940908B166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00611" y="5474576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>
              <a:defRPr lang="fr-FR" sz="1200" smtClean="0">
                <a:solidFill>
                  <a:srgbClr val="757575"/>
                </a:solidFill>
                <a:latin typeface="Dosis SemiBold" pitchFamily="2" charset="0"/>
              </a:defRPr>
            </a:lvl1pPr>
            <a:lvl2pPr marL="457200" indent="0">
              <a:buNone/>
              <a:defRPr lang="fr-FR" sz="1100" smtClean="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lang="fr-FR" sz="1100" smtClean="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lang="fr-FR" sz="1050" smtClean="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lang="fr-MA"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marL="266700" lvl="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Cliquez pour modifier les styles du texte du masque</a:t>
            </a:r>
          </a:p>
        </p:txBody>
      </p:sp>
      <p:sp>
        <p:nvSpPr>
          <p:cNvPr id="31" name="Espace réservé du texte 25">
            <a:extLst>
              <a:ext uri="{FF2B5EF4-FFF2-40B4-BE49-F238E27FC236}">
                <a16:creationId xmlns:a16="http://schemas.microsoft.com/office/drawing/2014/main" id="{B9583407-B6F3-0B8E-9991-D458D8A7CB2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909142" y="5474576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>
              <a:defRPr lang="fr-FR" sz="1200" smtClean="0">
                <a:solidFill>
                  <a:srgbClr val="757575"/>
                </a:solidFill>
                <a:latin typeface="Dosis SemiBold" pitchFamily="2" charset="0"/>
              </a:defRPr>
            </a:lvl1pPr>
            <a:lvl2pPr marL="457200" indent="0">
              <a:buNone/>
              <a:defRPr lang="fr-FR" sz="1100" smtClean="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lang="fr-FR" sz="1100" smtClean="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lang="fr-FR" sz="1050" smtClean="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lang="fr-MA"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marL="266700" lvl="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36364343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11999" y="5040000"/>
            <a:ext cx="792000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0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3" name="Espace réservé de l'élément multimédia 6">
            <a:extLst>
              <a:ext uri="{FF2B5EF4-FFF2-40B4-BE49-F238E27FC236}">
                <a16:creationId xmlns:a16="http://schemas.microsoft.com/office/drawing/2014/main" id="{FD52EB99-E981-2632-F694-5D24B6EA29D2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48493950-33C8-C8E6-2647-4FE07EDF0D47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9" name="Espace réservé pour une image  16">
            <a:extLst>
              <a:ext uri="{FF2B5EF4-FFF2-40B4-BE49-F238E27FC236}">
                <a16:creationId xmlns:a16="http://schemas.microsoft.com/office/drawing/2014/main" id="{3DF2813A-6371-7F3C-0514-56A1AC4971BB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574566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530C1F1E-49B9-A2F2-21BA-AC60A722DF8E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9141636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52274F6-07EA-052B-D9C6-9BE258D5F8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4" name="Espace réservé pour une image  3">
            <a:extLst>
              <a:ext uri="{FF2B5EF4-FFF2-40B4-BE49-F238E27FC236}">
                <a16:creationId xmlns:a16="http://schemas.microsoft.com/office/drawing/2014/main" id="{5A175E23-799E-6DE0-F6F9-02D78F922EA6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92000" y="2160000"/>
            <a:ext cx="7560000" cy="3960000"/>
          </a:xfrm>
          <a:prstGeom prst="rect">
            <a:avLst/>
          </a:prstGeom>
        </p:spPr>
        <p:txBody>
          <a:bodyPr/>
          <a:lstStyle/>
          <a:p>
            <a:endParaRPr lang="fr-FR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DFD8801C-D966-CA08-5553-A94A8606A16C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0520121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2F159B12-62B7-22A2-9765-7264C5423C1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7" name="Espace réservé du contenu 6">
            <a:extLst>
              <a:ext uri="{FF2B5EF4-FFF2-40B4-BE49-F238E27FC236}">
                <a16:creationId xmlns:a16="http://schemas.microsoft.com/office/drawing/2014/main" id="{44147A9C-D420-131A-541B-25D8B7E39B65}"/>
              </a:ext>
            </a:extLst>
          </p:cNvPr>
          <p:cNvSpPr>
            <a:spLocks noGrp="1" noChangeAspect="1"/>
          </p:cNvSpPr>
          <p:nvPr>
            <p:ph sz="quarter" idx="13"/>
          </p:nvPr>
        </p:nvSpPr>
        <p:spPr>
          <a:xfrm>
            <a:off x="3515834" y="1800000"/>
            <a:ext cx="2318436" cy="414006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6660036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10" name="Espace réservé pour une image  14">
            <a:extLst>
              <a:ext uri="{FF2B5EF4-FFF2-40B4-BE49-F238E27FC236}">
                <a16:creationId xmlns:a16="http://schemas.microsoft.com/office/drawing/2014/main" id="{F72B9DAC-5B26-3AA7-F1E9-7199F361C36B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11" name="Espace réservé pour une image  14">
            <a:extLst>
              <a:ext uri="{FF2B5EF4-FFF2-40B4-BE49-F238E27FC236}">
                <a16:creationId xmlns:a16="http://schemas.microsoft.com/office/drawing/2014/main" id="{6CAD6A59-FF09-83BD-CF55-048C618D77D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12" name="Espace réservé pour une image  14">
            <a:extLst>
              <a:ext uri="{FF2B5EF4-FFF2-40B4-BE49-F238E27FC236}">
                <a16:creationId xmlns:a16="http://schemas.microsoft.com/office/drawing/2014/main" id="{2270B6D3-B398-4D84-E776-FBEF7EA75FB9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13" name="Espace réservé pour une image  14">
            <a:extLst>
              <a:ext uri="{FF2B5EF4-FFF2-40B4-BE49-F238E27FC236}">
                <a16:creationId xmlns:a16="http://schemas.microsoft.com/office/drawing/2014/main" id="{5DBFF0BF-C86C-814E-B36F-BBBAA0F52754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14" name="Espace réservé pour une image  14">
            <a:extLst>
              <a:ext uri="{FF2B5EF4-FFF2-40B4-BE49-F238E27FC236}">
                <a16:creationId xmlns:a16="http://schemas.microsoft.com/office/drawing/2014/main" id="{E726AE8C-307B-2987-95A8-6F7E9A0252DE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5A2CD01F-7E61-72E1-781D-BC987C25305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8346337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4" name="Espace réservé pour une image  14">
            <a:extLst>
              <a:ext uri="{FF2B5EF4-FFF2-40B4-BE49-F238E27FC236}">
                <a16:creationId xmlns:a16="http://schemas.microsoft.com/office/drawing/2014/main" id="{45BFCF21-05D6-0635-14C3-4036B77C991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9" name="Espace réservé pour une image  14">
            <a:extLst>
              <a:ext uri="{FF2B5EF4-FFF2-40B4-BE49-F238E27FC236}">
                <a16:creationId xmlns:a16="http://schemas.microsoft.com/office/drawing/2014/main" id="{90D830FC-239D-2D70-9B23-55D73A842324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7" name="Espace réservé du texte 14">
            <a:extLst>
              <a:ext uri="{FF2B5EF4-FFF2-40B4-BE49-F238E27FC236}">
                <a16:creationId xmlns:a16="http://schemas.microsoft.com/office/drawing/2014/main" id="{88F8AB01-F5C1-D26D-8FF7-F56C5270268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53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3" name="Espace réservé du texte 14">
            <a:extLst>
              <a:ext uri="{FF2B5EF4-FFF2-40B4-BE49-F238E27FC236}">
                <a16:creationId xmlns:a16="http://schemas.microsoft.com/office/drawing/2014/main" id="{67AFADB4-7669-1E89-D013-57F5714DE244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2127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4" name="Espace réservé du texte 14">
            <a:extLst>
              <a:ext uri="{FF2B5EF4-FFF2-40B4-BE49-F238E27FC236}">
                <a16:creationId xmlns:a16="http://schemas.microsoft.com/office/drawing/2014/main" id="{F3EA8C00-7A46-8A6A-EB6D-C7926BCD78C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3801737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5" name="Espace réservé du texte 14">
            <a:extLst>
              <a:ext uri="{FF2B5EF4-FFF2-40B4-BE49-F238E27FC236}">
                <a16:creationId xmlns:a16="http://schemas.microsoft.com/office/drawing/2014/main" id="{51B07B91-8923-526B-40B1-AF892C31F928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5475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6" name="Espace réservé du texte 14">
            <a:extLst>
              <a:ext uri="{FF2B5EF4-FFF2-40B4-BE49-F238E27FC236}">
                <a16:creationId xmlns:a16="http://schemas.microsoft.com/office/drawing/2014/main" id="{8DB91941-0D8C-2A50-0450-48D7D4592571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7149739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0" name="Espace réservé pour une image  16">
            <a:extLst>
              <a:ext uri="{FF2B5EF4-FFF2-40B4-BE49-F238E27FC236}">
                <a16:creationId xmlns:a16="http://schemas.microsoft.com/office/drawing/2014/main" id="{024A84BC-B023-FC98-8A1A-BEAA9CB98355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8715902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2">
            <a:extLst>
              <a:ext uri="{FF2B5EF4-FFF2-40B4-BE49-F238E27FC236}">
                <a16:creationId xmlns:a16="http://schemas.microsoft.com/office/drawing/2014/main" id="{C8528F83-9A65-C0AF-DA97-1526D668AC8E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1672207" y="216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1056" y="3240000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7" name="Espace réservé de l'élément multimédia 6">
            <a:extLst>
              <a:ext uri="{FF2B5EF4-FFF2-40B4-BE49-F238E27FC236}">
                <a16:creationId xmlns:a16="http://schemas.microsoft.com/office/drawing/2014/main" id="{1368263A-435E-242A-4FC3-B98A6893335F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96E83277-7C48-4984-EAFC-AC30063D602B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8" name="Espace réservé pour une image  16">
            <a:extLst>
              <a:ext uri="{FF2B5EF4-FFF2-40B4-BE49-F238E27FC236}">
                <a16:creationId xmlns:a16="http://schemas.microsoft.com/office/drawing/2014/main" id="{CC388E16-9CDA-5A68-1DA5-3E3029D57020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709878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6" name="Espace réservé pour une image  12">
            <a:extLst>
              <a:ext uri="{FF2B5EF4-FFF2-40B4-BE49-F238E27FC236}">
                <a16:creationId xmlns:a16="http://schemas.microsoft.com/office/drawing/2014/main" id="{FBC78621-3A4A-1E2F-F0B3-63DCE10B8DF4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1672207" y="216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7" name="Espace réservé du texte 4">
            <a:extLst>
              <a:ext uri="{FF2B5EF4-FFF2-40B4-BE49-F238E27FC236}">
                <a16:creationId xmlns:a16="http://schemas.microsoft.com/office/drawing/2014/main" id="{1E57DE57-73BC-9D35-0504-6FD7B3A0C0A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1056" y="3240000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8" name="Espace réservé pour une image  16">
            <a:extLst>
              <a:ext uri="{FF2B5EF4-FFF2-40B4-BE49-F238E27FC236}">
                <a16:creationId xmlns:a16="http://schemas.microsoft.com/office/drawing/2014/main" id="{940B3F3E-1DD4-369A-897A-30E8560CAC2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3102415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2">
            <a:extLst>
              <a:ext uri="{FF2B5EF4-FFF2-40B4-BE49-F238E27FC236}">
                <a16:creationId xmlns:a16="http://schemas.microsoft.com/office/drawing/2014/main" id="{C8528F83-9A65-C0AF-DA97-1526D668AC8E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3122103" y="180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11999" y="5040000"/>
            <a:ext cx="792000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0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8D458727-BDFC-1272-9B53-0ACB5D153EFC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9" name="Espace réservé de l'élément multimédia 6">
            <a:extLst>
              <a:ext uri="{FF2B5EF4-FFF2-40B4-BE49-F238E27FC236}">
                <a16:creationId xmlns:a16="http://schemas.microsoft.com/office/drawing/2014/main" id="{EFFB216F-D99E-F1EF-F93F-240CCAB35205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10" name="Espace réservé pour une image  16">
            <a:extLst>
              <a:ext uri="{FF2B5EF4-FFF2-40B4-BE49-F238E27FC236}">
                <a16:creationId xmlns:a16="http://schemas.microsoft.com/office/drawing/2014/main" id="{B812E8BA-CC14-795F-9235-4606810F031F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414715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11999" y="5040000"/>
            <a:ext cx="792000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0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3" name="Espace réservé de l'élément multimédia 6">
            <a:extLst>
              <a:ext uri="{FF2B5EF4-FFF2-40B4-BE49-F238E27FC236}">
                <a16:creationId xmlns:a16="http://schemas.microsoft.com/office/drawing/2014/main" id="{FD52EB99-E981-2632-F694-5D24B6EA29D2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48493950-33C8-C8E6-2647-4FE07EDF0D47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9" name="Espace réservé pour une image  16">
            <a:extLst>
              <a:ext uri="{FF2B5EF4-FFF2-40B4-BE49-F238E27FC236}">
                <a16:creationId xmlns:a16="http://schemas.microsoft.com/office/drawing/2014/main" id="{3DF2813A-6371-7F3C-0514-56A1AC4971BB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240244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FF45224-BA7F-8144-8607-A09DDE3704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976039"/>
            <a:ext cx="7886700" cy="705267"/>
          </a:xfrm>
          <a:prstGeom prst="rect">
            <a:avLst/>
          </a:prstGeom>
        </p:spPr>
        <p:txBody>
          <a:bodyPr/>
          <a:lstStyle>
            <a:lvl1pPr algn="ctr">
              <a:defRPr sz="4000" b="1"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0F34C4EC-38D2-DF0E-79EE-51FD9A9B44D8}"/>
              </a:ext>
            </a:extLst>
          </p:cNvPr>
          <p:cNvSpPr/>
          <p:nvPr userDrawn="1"/>
        </p:nvSpPr>
        <p:spPr>
          <a:xfrm>
            <a:off x="612000" y="2196000"/>
            <a:ext cx="3780000" cy="1080000"/>
          </a:xfrm>
          <a:prstGeom prst="roundRect">
            <a:avLst/>
          </a:prstGeom>
          <a:solidFill>
            <a:srgbClr val="A1D6EC"/>
          </a:solidFill>
          <a:ln>
            <a:solidFill>
              <a:schemeClr val="accent5"/>
            </a:solidFill>
          </a:ln>
          <a:effectLst>
            <a:outerShdw blurRad="38100" dist="25400" dir="2700000" algn="tl" rotWithShape="0">
              <a:srgbClr val="00B0F0">
                <a:alpha val="40000"/>
              </a:srgb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4" name="Organigramme : Terminateur 3">
            <a:extLst>
              <a:ext uri="{FF2B5EF4-FFF2-40B4-BE49-F238E27FC236}">
                <a16:creationId xmlns:a16="http://schemas.microsoft.com/office/drawing/2014/main" id="{38E0A981-512D-DDF2-8598-875BCCC3C132}"/>
              </a:ext>
            </a:extLst>
          </p:cNvPr>
          <p:cNvSpPr/>
          <p:nvPr userDrawn="1"/>
        </p:nvSpPr>
        <p:spPr>
          <a:xfrm>
            <a:off x="828000" y="1944000"/>
            <a:ext cx="1260000" cy="360000"/>
          </a:xfrm>
          <a:prstGeom prst="flowChartTerminator">
            <a:avLst/>
          </a:prstGeom>
          <a:solidFill>
            <a:srgbClr val="A1D6EC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474F71"/>
                </a:solidFill>
                <a:latin typeface="Dosis ExtraBold" pitchFamily="2" charset="0"/>
              </a:rPr>
              <a:t>Séance 1</a:t>
            </a:r>
          </a:p>
        </p:txBody>
      </p:sp>
      <p:sp>
        <p:nvSpPr>
          <p:cNvPr id="6" name="Espace réservé du texte 5">
            <a:extLst>
              <a:ext uri="{FF2B5EF4-FFF2-40B4-BE49-F238E27FC236}">
                <a16:creationId xmlns:a16="http://schemas.microsoft.com/office/drawing/2014/main" id="{E9368326-A537-80A0-9302-1EE9F91FF39D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792000" y="2395639"/>
            <a:ext cx="3420000" cy="792000"/>
          </a:xfrm>
          <a:prstGeom prst="roundRect">
            <a:avLst/>
          </a:prstGeom>
          <a:solidFill>
            <a:srgbClr val="E6F3FA"/>
          </a:solidFill>
        </p:spPr>
        <p:txBody>
          <a:bodyPr anchor="ctr"/>
          <a:lstStyle>
            <a:lvl1pPr marL="269875" indent="-269875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"/>
              <a:defRPr sz="1200">
                <a:solidFill>
                  <a:srgbClr val="474F71"/>
                </a:solidFill>
                <a:latin typeface="Dosis SemiBold" pitchFamily="2" charset="0"/>
                <a:sym typeface="Wingdings" panose="05000000000000000000" pitchFamily="2" charset="2"/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1100">
                <a:solidFill>
                  <a:srgbClr val="474F71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876AB203-C4D4-63C1-C9BD-6180ADF322D9}"/>
              </a:ext>
            </a:extLst>
          </p:cNvPr>
          <p:cNvSpPr/>
          <p:nvPr userDrawn="1"/>
        </p:nvSpPr>
        <p:spPr>
          <a:xfrm>
            <a:off x="4716000" y="2196000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8" name="Organigramme : Terminateur 7">
            <a:extLst>
              <a:ext uri="{FF2B5EF4-FFF2-40B4-BE49-F238E27FC236}">
                <a16:creationId xmlns:a16="http://schemas.microsoft.com/office/drawing/2014/main" id="{72211034-E5CD-05DB-42AD-0BC0C22E5903}"/>
              </a:ext>
            </a:extLst>
          </p:cNvPr>
          <p:cNvSpPr/>
          <p:nvPr userDrawn="1"/>
        </p:nvSpPr>
        <p:spPr>
          <a:xfrm>
            <a:off x="4932000" y="1944000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4</a:t>
            </a:r>
          </a:p>
        </p:txBody>
      </p:sp>
      <p:sp>
        <p:nvSpPr>
          <p:cNvPr id="9" name="Espace réservé du texte 5">
            <a:extLst>
              <a:ext uri="{FF2B5EF4-FFF2-40B4-BE49-F238E27FC236}">
                <a16:creationId xmlns:a16="http://schemas.microsoft.com/office/drawing/2014/main" id="{3A2F45E5-0D2B-B4F1-5CD0-221F08218910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4896000" y="2395639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828C7C5B-D002-002E-FEE3-B7A0B6B29B84}"/>
              </a:ext>
            </a:extLst>
          </p:cNvPr>
          <p:cNvSpPr/>
          <p:nvPr userDrawn="1"/>
        </p:nvSpPr>
        <p:spPr>
          <a:xfrm>
            <a:off x="628649" y="3708000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18" name="Organigramme : Terminateur 17">
            <a:extLst>
              <a:ext uri="{FF2B5EF4-FFF2-40B4-BE49-F238E27FC236}">
                <a16:creationId xmlns:a16="http://schemas.microsoft.com/office/drawing/2014/main" id="{A35578E3-0C86-555B-DF74-F22BC26A843E}"/>
              </a:ext>
            </a:extLst>
          </p:cNvPr>
          <p:cNvSpPr/>
          <p:nvPr userDrawn="1"/>
        </p:nvSpPr>
        <p:spPr>
          <a:xfrm>
            <a:off x="828000" y="3429825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2</a:t>
            </a:r>
          </a:p>
        </p:txBody>
      </p:sp>
      <p:sp>
        <p:nvSpPr>
          <p:cNvPr id="19" name="Espace réservé du texte 5">
            <a:extLst>
              <a:ext uri="{FF2B5EF4-FFF2-40B4-BE49-F238E27FC236}">
                <a16:creationId xmlns:a16="http://schemas.microsoft.com/office/drawing/2014/main" id="{FE19DBD7-3323-C0FE-A7C0-054D4D6947A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808649" y="3936813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Ð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20" name="Rectangle : coins arrondis 19">
            <a:extLst>
              <a:ext uri="{FF2B5EF4-FFF2-40B4-BE49-F238E27FC236}">
                <a16:creationId xmlns:a16="http://schemas.microsoft.com/office/drawing/2014/main" id="{A8DBAB32-5108-FCF6-2E8F-44876E1F3A86}"/>
              </a:ext>
            </a:extLst>
          </p:cNvPr>
          <p:cNvSpPr/>
          <p:nvPr userDrawn="1"/>
        </p:nvSpPr>
        <p:spPr>
          <a:xfrm>
            <a:off x="628649" y="5275288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21" name="Organigramme : Terminateur 20">
            <a:extLst>
              <a:ext uri="{FF2B5EF4-FFF2-40B4-BE49-F238E27FC236}">
                <a16:creationId xmlns:a16="http://schemas.microsoft.com/office/drawing/2014/main" id="{B810E982-403C-2AEF-3862-CB8B7F890D65}"/>
              </a:ext>
            </a:extLst>
          </p:cNvPr>
          <p:cNvSpPr/>
          <p:nvPr userDrawn="1"/>
        </p:nvSpPr>
        <p:spPr>
          <a:xfrm>
            <a:off x="828000" y="4971000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3</a:t>
            </a:r>
          </a:p>
        </p:txBody>
      </p:sp>
      <p:sp>
        <p:nvSpPr>
          <p:cNvPr id="22" name="Espace réservé du texte 5">
            <a:extLst>
              <a:ext uri="{FF2B5EF4-FFF2-40B4-BE49-F238E27FC236}">
                <a16:creationId xmlns:a16="http://schemas.microsoft.com/office/drawing/2014/main" id="{578E4694-7E2B-3E51-F604-26B60BCB0CD8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808649" y="5477988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Ð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09EF5DAB-AFE5-A7BB-ECBF-E6D0E54DC52C}"/>
              </a:ext>
            </a:extLst>
          </p:cNvPr>
          <p:cNvSpPr/>
          <p:nvPr userDrawn="1"/>
        </p:nvSpPr>
        <p:spPr>
          <a:xfrm>
            <a:off x="4735350" y="3734113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24" name="Organigramme : Terminateur 23">
            <a:extLst>
              <a:ext uri="{FF2B5EF4-FFF2-40B4-BE49-F238E27FC236}">
                <a16:creationId xmlns:a16="http://schemas.microsoft.com/office/drawing/2014/main" id="{867828EE-B1E5-9F8B-0D7C-A5A846A60ACE}"/>
              </a:ext>
            </a:extLst>
          </p:cNvPr>
          <p:cNvSpPr/>
          <p:nvPr userDrawn="1"/>
        </p:nvSpPr>
        <p:spPr>
          <a:xfrm>
            <a:off x="4932000" y="3429825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5</a:t>
            </a:r>
          </a:p>
        </p:txBody>
      </p:sp>
      <p:sp>
        <p:nvSpPr>
          <p:cNvPr id="25" name="Espace réservé du texte 5">
            <a:extLst>
              <a:ext uri="{FF2B5EF4-FFF2-40B4-BE49-F238E27FC236}">
                <a16:creationId xmlns:a16="http://schemas.microsoft.com/office/drawing/2014/main" id="{DD324492-66B3-DE4C-8000-A60CFAE496A1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4915350" y="3936813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marL="269875" indent="-269875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26" name="Rectangle : coins arrondis 25">
            <a:extLst>
              <a:ext uri="{FF2B5EF4-FFF2-40B4-BE49-F238E27FC236}">
                <a16:creationId xmlns:a16="http://schemas.microsoft.com/office/drawing/2014/main" id="{EF2B26AA-471C-2E08-9C98-93BB32368F48}"/>
              </a:ext>
            </a:extLst>
          </p:cNvPr>
          <p:cNvSpPr/>
          <p:nvPr userDrawn="1"/>
        </p:nvSpPr>
        <p:spPr>
          <a:xfrm>
            <a:off x="4735350" y="5275288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27" name="Organigramme : Terminateur 26">
            <a:extLst>
              <a:ext uri="{FF2B5EF4-FFF2-40B4-BE49-F238E27FC236}">
                <a16:creationId xmlns:a16="http://schemas.microsoft.com/office/drawing/2014/main" id="{48A37FD4-80CC-1828-6DF5-5882F04CAB2A}"/>
              </a:ext>
            </a:extLst>
          </p:cNvPr>
          <p:cNvSpPr/>
          <p:nvPr userDrawn="1"/>
        </p:nvSpPr>
        <p:spPr>
          <a:xfrm>
            <a:off x="4932000" y="4971000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6</a:t>
            </a:r>
          </a:p>
        </p:txBody>
      </p:sp>
      <p:sp>
        <p:nvSpPr>
          <p:cNvPr id="28" name="Espace réservé du texte 5">
            <a:extLst>
              <a:ext uri="{FF2B5EF4-FFF2-40B4-BE49-F238E27FC236}">
                <a16:creationId xmlns:a16="http://schemas.microsoft.com/office/drawing/2014/main" id="{36806FA2-43DA-8964-E325-6EA041586687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4915350" y="5477988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Ð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</p:spTree>
    <p:extLst>
      <p:ext uri="{BB962C8B-B14F-4D97-AF65-F5344CB8AC3E}">
        <p14:creationId xmlns:p14="http://schemas.microsoft.com/office/powerpoint/2010/main" val="22936595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530C1F1E-49B9-A2F2-21BA-AC60A722DF8E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3129785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2F159B12-62B7-22A2-9765-7264C5423C1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7" name="Espace réservé du contenu 6">
            <a:extLst>
              <a:ext uri="{FF2B5EF4-FFF2-40B4-BE49-F238E27FC236}">
                <a16:creationId xmlns:a16="http://schemas.microsoft.com/office/drawing/2014/main" id="{44147A9C-D420-131A-541B-25D8B7E39B65}"/>
              </a:ext>
            </a:extLst>
          </p:cNvPr>
          <p:cNvSpPr>
            <a:spLocks noGrp="1" noChangeAspect="1"/>
          </p:cNvSpPr>
          <p:nvPr>
            <p:ph sz="quarter" idx="13"/>
          </p:nvPr>
        </p:nvSpPr>
        <p:spPr>
          <a:xfrm>
            <a:off x="3515834" y="1800000"/>
            <a:ext cx="2318436" cy="414006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4821431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530C1F1E-49B9-A2F2-21BA-AC60A722DF8E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5" name="Espace réservé de l'élément multimédia 4">
            <a:extLst>
              <a:ext uri="{FF2B5EF4-FFF2-40B4-BE49-F238E27FC236}">
                <a16:creationId xmlns:a16="http://schemas.microsoft.com/office/drawing/2014/main" id="{561DAE33-9723-DC88-209D-81FEF439A195}"/>
              </a:ext>
            </a:extLst>
          </p:cNvPr>
          <p:cNvSpPr>
            <a:spLocks noGrp="1"/>
          </p:cNvSpPr>
          <p:nvPr>
            <p:ph type="media" sz="quarter" idx="13"/>
          </p:nvPr>
        </p:nvSpPr>
        <p:spPr>
          <a:xfrm>
            <a:off x="2040385" y="1947285"/>
            <a:ext cx="2340000" cy="414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6" name="Espace réservé de l'élément multimédia 4">
            <a:extLst>
              <a:ext uri="{FF2B5EF4-FFF2-40B4-BE49-F238E27FC236}">
                <a16:creationId xmlns:a16="http://schemas.microsoft.com/office/drawing/2014/main" id="{4180F1CA-FF8B-83AE-82F6-FFE4FF2F87AB}"/>
              </a:ext>
            </a:extLst>
          </p:cNvPr>
          <p:cNvSpPr>
            <a:spLocks noGrp="1"/>
          </p:cNvSpPr>
          <p:nvPr>
            <p:ph type="media" sz="quarter" idx="14"/>
          </p:nvPr>
        </p:nvSpPr>
        <p:spPr>
          <a:xfrm>
            <a:off x="4763616" y="1962000"/>
            <a:ext cx="2340000" cy="414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753561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321B963-E189-BD8E-3E56-449FCAC984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4" name="Espace réservé de l'élément multimédia 3">
            <a:extLst>
              <a:ext uri="{FF2B5EF4-FFF2-40B4-BE49-F238E27FC236}">
                <a16:creationId xmlns:a16="http://schemas.microsoft.com/office/drawing/2014/main" id="{E091C94E-1B65-3089-5F06-AAE4424DF093}"/>
              </a:ext>
            </a:extLst>
          </p:cNvPr>
          <p:cNvSpPr>
            <a:spLocks noGrp="1"/>
          </p:cNvSpPr>
          <p:nvPr>
            <p:ph type="media" sz="quarter" idx="10"/>
          </p:nvPr>
        </p:nvSpPr>
        <p:spPr>
          <a:xfrm>
            <a:off x="792000" y="2160000"/>
            <a:ext cx="7560000" cy="39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9D88DA51-CD47-1659-DA9A-C5557C8DB3D1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7026748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321B963-E189-BD8E-3E56-449FCAC984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9D88DA51-CD47-1659-DA9A-C5557C8DB3D1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6" name="Espace réservé pour une image  5">
            <a:extLst>
              <a:ext uri="{FF2B5EF4-FFF2-40B4-BE49-F238E27FC236}">
                <a16:creationId xmlns:a16="http://schemas.microsoft.com/office/drawing/2014/main" id="{892F9059-DEE3-460A-D4E9-BD3319517F63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92000" y="2160000"/>
            <a:ext cx="7560000" cy="39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4301686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321B963-E189-BD8E-3E56-449FCAC984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9D88DA51-CD47-1659-DA9A-C5557C8DB3D1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6" name="Espace réservé pour une image  5">
            <a:extLst>
              <a:ext uri="{FF2B5EF4-FFF2-40B4-BE49-F238E27FC236}">
                <a16:creationId xmlns:a16="http://schemas.microsoft.com/office/drawing/2014/main" id="{892F9059-DEE3-460A-D4E9-BD3319517F63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92000" y="2160000"/>
            <a:ext cx="4152862" cy="39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3" name="Espace réservé pour une image  5">
            <a:extLst>
              <a:ext uri="{FF2B5EF4-FFF2-40B4-BE49-F238E27FC236}">
                <a16:creationId xmlns:a16="http://schemas.microsoft.com/office/drawing/2014/main" id="{11208264-EBBA-CD5B-581E-72DE1C201D2E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5211192" y="2160000"/>
            <a:ext cx="3140808" cy="39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6061121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10" name="Espace réservé pour une image  14">
            <a:extLst>
              <a:ext uri="{FF2B5EF4-FFF2-40B4-BE49-F238E27FC236}">
                <a16:creationId xmlns:a16="http://schemas.microsoft.com/office/drawing/2014/main" id="{F72B9DAC-5B26-3AA7-F1E9-7199F361C36B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11" name="Espace réservé pour une image  14">
            <a:extLst>
              <a:ext uri="{FF2B5EF4-FFF2-40B4-BE49-F238E27FC236}">
                <a16:creationId xmlns:a16="http://schemas.microsoft.com/office/drawing/2014/main" id="{6CAD6A59-FF09-83BD-CF55-048C618D77D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12" name="Espace réservé pour une image  14">
            <a:extLst>
              <a:ext uri="{FF2B5EF4-FFF2-40B4-BE49-F238E27FC236}">
                <a16:creationId xmlns:a16="http://schemas.microsoft.com/office/drawing/2014/main" id="{2270B6D3-B398-4D84-E776-FBEF7EA75FB9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13" name="Espace réservé pour une image  14">
            <a:extLst>
              <a:ext uri="{FF2B5EF4-FFF2-40B4-BE49-F238E27FC236}">
                <a16:creationId xmlns:a16="http://schemas.microsoft.com/office/drawing/2014/main" id="{5DBFF0BF-C86C-814E-B36F-BBBAA0F52754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14" name="Espace réservé pour une image  14">
            <a:extLst>
              <a:ext uri="{FF2B5EF4-FFF2-40B4-BE49-F238E27FC236}">
                <a16:creationId xmlns:a16="http://schemas.microsoft.com/office/drawing/2014/main" id="{E726AE8C-307B-2987-95A8-6F7E9A0252DE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5A2CD01F-7E61-72E1-781D-BC987C25305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4263990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4" name="Espace réservé pour une image  14">
            <a:extLst>
              <a:ext uri="{FF2B5EF4-FFF2-40B4-BE49-F238E27FC236}">
                <a16:creationId xmlns:a16="http://schemas.microsoft.com/office/drawing/2014/main" id="{45BFCF21-05D6-0635-14C3-4036B77C991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9" name="Espace réservé pour une image  14">
            <a:extLst>
              <a:ext uri="{FF2B5EF4-FFF2-40B4-BE49-F238E27FC236}">
                <a16:creationId xmlns:a16="http://schemas.microsoft.com/office/drawing/2014/main" id="{90D830FC-239D-2D70-9B23-55D73A842324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7" name="Espace réservé du texte 14">
            <a:extLst>
              <a:ext uri="{FF2B5EF4-FFF2-40B4-BE49-F238E27FC236}">
                <a16:creationId xmlns:a16="http://schemas.microsoft.com/office/drawing/2014/main" id="{88F8AB01-F5C1-D26D-8FF7-F56C5270268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53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3" name="Espace réservé du texte 14">
            <a:extLst>
              <a:ext uri="{FF2B5EF4-FFF2-40B4-BE49-F238E27FC236}">
                <a16:creationId xmlns:a16="http://schemas.microsoft.com/office/drawing/2014/main" id="{67AFADB4-7669-1E89-D013-57F5714DE244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2127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4" name="Espace réservé du texte 14">
            <a:extLst>
              <a:ext uri="{FF2B5EF4-FFF2-40B4-BE49-F238E27FC236}">
                <a16:creationId xmlns:a16="http://schemas.microsoft.com/office/drawing/2014/main" id="{F3EA8C00-7A46-8A6A-EB6D-C7926BCD78C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3801737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5" name="Espace réservé du texte 14">
            <a:extLst>
              <a:ext uri="{FF2B5EF4-FFF2-40B4-BE49-F238E27FC236}">
                <a16:creationId xmlns:a16="http://schemas.microsoft.com/office/drawing/2014/main" id="{51B07B91-8923-526B-40B1-AF892C31F928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5475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6" name="Espace réservé du texte 14">
            <a:extLst>
              <a:ext uri="{FF2B5EF4-FFF2-40B4-BE49-F238E27FC236}">
                <a16:creationId xmlns:a16="http://schemas.microsoft.com/office/drawing/2014/main" id="{8DB91941-0D8C-2A50-0450-48D7D4592571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7149739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0" name="Espace réservé pour une image  16">
            <a:extLst>
              <a:ext uri="{FF2B5EF4-FFF2-40B4-BE49-F238E27FC236}">
                <a16:creationId xmlns:a16="http://schemas.microsoft.com/office/drawing/2014/main" id="{024A84BC-B023-FC98-8A1A-BEAA9CB98355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40207920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2">
            <a:extLst>
              <a:ext uri="{FF2B5EF4-FFF2-40B4-BE49-F238E27FC236}">
                <a16:creationId xmlns:a16="http://schemas.microsoft.com/office/drawing/2014/main" id="{C8528F83-9A65-C0AF-DA97-1526D668AC8E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1672207" y="216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1056" y="3240000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7" name="Espace réservé de l'élément multimédia 6">
            <a:extLst>
              <a:ext uri="{FF2B5EF4-FFF2-40B4-BE49-F238E27FC236}">
                <a16:creationId xmlns:a16="http://schemas.microsoft.com/office/drawing/2014/main" id="{1368263A-435E-242A-4FC3-B98A6893335F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96E83277-7C48-4984-EAFC-AC30063D602B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8" name="Espace réservé pour une image  16">
            <a:extLst>
              <a:ext uri="{FF2B5EF4-FFF2-40B4-BE49-F238E27FC236}">
                <a16:creationId xmlns:a16="http://schemas.microsoft.com/office/drawing/2014/main" id="{CC388E16-9CDA-5A68-1DA5-3E3029D57020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2885353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2">
            <a:extLst>
              <a:ext uri="{FF2B5EF4-FFF2-40B4-BE49-F238E27FC236}">
                <a16:creationId xmlns:a16="http://schemas.microsoft.com/office/drawing/2014/main" id="{C8528F83-9A65-C0AF-DA97-1526D668AC8E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1672207" y="216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1056" y="2768880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7" name="Espace réservé de l'élément multimédia 6">
            <a:extLst>
              <a:ext uri="{FF2B5EF4-FFF2-40B4-BE49-F238E27FC236}">
                <a16:creationId xmlns:a16="http://schemas.microsoft.com/office/drawing/2014/main" id="{1368263A-435E-242A-4FC3-B98A6893335F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96E83277-7C48-4984-EAFC-AC30063D602B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8" name="Espace réservé pour une image  16">
            <a:extLst>
              <a:ext uri="{FF2B5EF4-FFF2-40B4-BE49-F238E27FC236}">
                <a16:creationId xmlns:a16="http://schemas.microsoft.com/office/drawing/2014/main" id="{CC388E16-9CDA-5A68-1DA5-3E3029D57020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C4D61BF3-63D6-6113-434D-E22D0F0F1D3F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4731056" y="3792776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7612480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Image 23">
            <a:extLst>
              <a:ext uri="{FF2B5EF4-FFF2-40B4-BE49-F238E27FC236}">
                <a16:creationId xmlns:a16="http://schemas.microsoft.com/office/drawing/2014/main" id="{C1636943-B7ED-9DE9-05E7-0EF7269D816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2340365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/>
        </p:spPr>
      </p:pic>
      <p:pic>
        <p:nvPicPr>
          <p:cNvPr id="25" name="Image 24">
            <a:extLst>
              <a:ext uri="{FF2B5EF4-FFF2-40B4-BE49-F238E27FC236}">
                <a16:creationId xmlns:a16="http://schemas.microsoft.com/office/drawing/2014/main" id="{177D1CC0-8A13-B399-A07F-823E203718E5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2448502"/>
            <a:ext cx="544953" cy="540000"/>
          </a:xfrm>
          <a:prstGeom prst="rect">
            <a:avLst/>
          </a:prstGeom>
        </p:spPr>
      </p:pic>
      <p:sp>
        <p:nvSpPr>
          <p:cNvPr id="26" name="ZoneTexte 25">
            <a:extLst>
              <a:ext uri="{FF2B5EF4-FFF2-40B4-BE49-F238E27FC236}">
                <a16:creationId xmlns:a16="http://schemas.microsoft.com/office/drawing/2014/main" id="{6BDEABDE-DF85-2C7F-016B-8BB6AEE8988A}"/>
              </a:ext>
            </a:extLst>
          </p:cNvPr>
          <p:cNvSpPr txBox="1"/>
          <p:nvPr userDrawn="1"/>
        </p:nvSpPr>
        <p:spPr>
          <a:xfrm>
            <a:off x="2225078" y="2358258"/>
            <a:ext cx="72487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 lvl="0"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fr-MA" dirty="0"/>
              <a:t>1.  Oral</a:t>
            </a:r>
          </a:p>
        </p:txBody>
      </p:sp>
      <p:sp>
        <p:nvSpPr>
          <p:cNvPr id="3" name="Titre 1">
            <a:extLst>
              <a:ext uri="{FF2B5EF4-FFF2-40B4-BE49-F238E27FC236}">
                <a16:creationId xmlns:a16="http://schemas.microsoft.com/office/drawing/2014/main" id="{B32E692A-F1C0-31C0-AE0A-FCA61C63A9EF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628650" y="1322469"/>
            <a:ext cx="7886700" cy="705267"/>
          </a:xfrm>
          <a:prstGeom prst="rect">
            <a:avLst/>
          </a:prstGeom>
        </p:spPr>
        <p:txBody>
          <a:bodyPr/>
          <a:lstStyle>
            <a:lvl1pPr algn="ctr">
              <a:defRPr sz="4000" b="1"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774F252E-D349-CF92-A916-6A805163943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3844755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92D2E50B-0D45-2CB6-4D0B-3582E286439C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3873474"/>
            <a:ext cx="536340" cy="540000"/>
          </a:xfrm>
          <a:prstGeom prst="rect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7AA3FD7D-A058-EEFF-B5E0-B9773B884245}"/>
              </a:ext>
            </a:extLst>
          </p:cNvPr>
          <p:cNvSpPr txBox="1"/>
          <p:nvPr userDrawn="1"/>
        </p:nvSpPr>
        <p:spPr>
          <a:xfrm>
            <a:off x="2201410" y="3844755"/>
            <a:ext cx="110158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MA" sz="1600" dirty="0">
                <a:solidFill>
                  <a:srgbClr val="757575"/>
                </a:solidFill>
                <a:latin typeface="Dosis ExtraBold" pitchFamily="2" charset="0"/>
              </a:rPr>
              <a:t>2. Écriture </a:t>
            </a:r>
          </a:p>
        </p:txBody>
      </p:sp>
      <p:sp>
        <p:nvSpPr>
          <p:cNvPr id="10" name="Espace réservé du texte 5">
            <a:extLst>
              <a:ext uri="{FF2B5EF4-FFF2-40B4-BE49-F238E27FC236}">
                <a16:creationId xmlns:a16="http://schemas.microsoft.com/office/drawing/2014/main" id="{7ED25096-1652-CF94-A635-43A9EF75D40F}"/>
              </a:ext>
            </a:extLst>
          </p:cNvPr>
          <p:cNvSpPr>
            <a:spLocks noGrp="1"/>
          </p:cNvSpPr>
          <p:nvPr userDrawn="1">
            <p:ph type="body" sz="quarter" idx="19"/>
          </p:nvPr>
        </p:nvSpPr>
        <p:spPr>
          <a:xfrm>
            <a:off x="2192797" y="4229609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6" name="Espace réservé pour une image  26">
            <a:extLst>
              <a:ext uri="{FF2B5EF4-FFF2-40B4-BE49-F238E27FC236}">
                <a16:creationId xmlns:a16="http://schemas.microsoft.com/office/drawing/2014/main" id="{FA15E7D4-4E24-20DC-DC31-FB1FD66404E2}"/>
              </a:ext>
            </a:extLst>
          </p:cNvPr>
          <p:cNvSpPr>
            <a:spLocks noGrp="1" noChangeAspect="1"/>
          </p:cNvSpPr>
          <p:nvPr userDrawn="1">
            <p:ph type="pic" sz="quarter" idx="11"/>
          </p:nvPr>
        </p:nvSpPr>
        <p:spPr>
          <a:xfrm>
            <a:off x="7298796" y="2140331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  <p:sp>
        <p:nvSpPr>
          <p:cNvPr id="7" name="Espace réservé pour une image  26">
            <a:extLst>
              <a:ext uri="{FF2B5EF4-FFF2-40B4-BE49-F238E27FC236}">
                <a16:creationId xmlns:a16="http://schemas.microsoft.com/office/drawing/2014/main" id="{AB5B6BF7-7F16-3864-93ED-878A7E81FCF6}"/>
              </a:ext>
            </a:extLst>
          </p:cNvPr>
          <p:cNvSpPr>
            <a:spLocks noGrp="1" noChangeAspect="1"/>
          </p:cNvSpPr>
          <p:nvPr userDrawn="1">
            <p:ph type="pic" sz="quarter" idx="12"/>
          </p:nvPr>
        </p:nvSpPr>
        <p:spPr>
          <a:xfrm>
            <a:off x="7298796" y="3674759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40432679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6" name="Espace réservé pour une image  12">
            <a:extLst>
              <a:ext uri="{FF2B5EF4-FFF2-40B4-BE49-F238E27FC236}">
                <a16:creationId xmlns:a16="http://schemas.microsoft.com/office/drawing/2014/main" id="{FBC78621-3A4A-1E2F-F0B3-63DCE10B8DF4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1672207" y="216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7" name="Espace réservé du texte 4">
            <a:extLst>
              <a:ext uri="{FF2B5EF4-FFF2-40B4-BE49-F238E27FC236}">
                <a16:creationId xmlns:a16="http://schemas.microsoft.com/office/drawing/2014/main" id="{1E57DE57-73BC-9D35-0504-6FD7B3A0C0A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1056" y="3240000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8" name="Espace réservé pour une image  16">
            <a:extLst>
              <a:ext uri="{FF2B5EF4-FFF2-40B4-BE49-F238E27FC236}">
                <a16:creationId xmlns:a16="http://schemas.microsoft.com/office/drawing/2014/main" id="{940B3F3E-1DD4-369A-897A-30E8560CAC2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6292530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2">
            <a:extLst>
              <a:ext uri="{FF2B5EF4-FFF2-40B4-BE49-F238E27FC236}">
                <a16:creationId xmlns:a16="http://schemas.microsoft.com/office/drawing/2014/main" id="{C8528F83-9A65-C0AF-DA97-1526D668AC8E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3122103" y="180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11999" y="5040000"/>
            <a:ext cx="792000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0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8D458727-BDFC-1272-9B53-0ACB5D153EFC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9" name="Espace réservé de l'élément multimédia 6">
            <a:extLst>
              <a:ext uri="{FF2B5EF4-FFF2-40B4-BE49-F238E27FC236}">
                <a16:creationId xmlns:a16="http://schemas.microsoft.com/office/drawing/2014/main" id="{EFFB216F-D99E-F1EF-F93F-240CCAB35205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10" name="Espace réservé pour une image  16">
            <a:extLst>
              <a:ext uri="{FF2B5EF4-FFF2-40B4-BE49-F238E27FC236}">
                <a16:creationId xmlns:a16="http://schemas.microsoft.com/office/drawing/2014/main" id="{B812E8BA-CC14-795F-9235-4606810F031F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9592056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11999" y="5040000"/>
            <a:ext cx="792000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0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3" name="Espace réservé de l'élément multimédia 6">
            <a:extLst>
              <a:ext uri="{FF2B5EF4-FFF2-40B4-BE49-F238E27FC236}">
                <a16:creationId xmlns:a16="http://schemas.microsoft.com/office/drawing/2014/main" id="{FD52EB99-E981-2632-F694-5D24B6EA29D2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48493950-33C8-C8E6-2647-4FE07EDF0D47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9" name="Espace réservé pour une image  16">
            <a:extLst>
              <a:ext uri="{FF2B5EF4-FFF2-40B4-BE49-F238E27FC236}">
                <a16:creationId xmlns:a16="http://schemas.microsoft.com/office/drawing/2014/main" id="{3DF2813A-6371-7F3C-0514-56A1AC4971BB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4096419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e l'élément multimédia 4">
            <a:extLst>
              <a:ext uri="{FF2B5EF4-FFF2-40B4-BE49-F238E27FC236}">
                <a16:creationId xmlns:a16="http://schemas.microsoft.com/office/drawing/2014/main" id="{734AB250-FAD4-9125-23E2-ECAE7378BE0F}"/>
              </a:ext>
            </a:extLst>
          </p:cNvPr>
          <p:cNvSpPr>
            <a:spLocks noGrp="1" noChangeAspect="1"/>
          </p:cNvSpPr>
          <p:nvPr>
            <p:ph type="media" sz="quarter" idx="10"/>
          </p:nvPr>
        </p:nvSpPr>
        <p:spPr>
          <a:xfrm>
            <a:off x="425558" y="6001659"/>
            <a:ext cx="540000" cy="54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6" name="Espace réservé de l'élément multimédia 4">
            <a:extLst>
              <a:ext uri="{FF2B5EF4-FFF2-40B4-BE49-F238E27FC236}">
                <a16:creationId xmlns:a16="http://schemas.microsoft.com/office/drawing/2014/main" id="{5B1196A7-DB74-F3CF-9EAB-3C47AC4C984D}"/>
              </a:ext>
            </a:extLst>
          </p:cNvPr>
          <p:cNvSpPr>
            <a:spLocks noGrp="1" noChangeAspect="1"/>
          </p:cNvSpPr>
          <p:nvPr>
            <p:ph type="media" sz="quarter" idx="11"/>
          </p:nvPr>
        </p:nvSpPr>
        <p:spPr>
          <a:xfrm>
            <a:off x="1101741" y="6001659"/>
            <a:ext cx="540000" cy="54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2" name="Espace réservé pour une image  16">
            <a:extLst>
              <a:ext uri="{FF2B5EF4-FFF2-40B4-BE49-F238E27FC236}">
                <a16:creationId xmlns:a16="http://schemas.microsoft.com/office/drawing/2014/main" id="{8B929772-088E-0E30-147B-C5F55ADA4270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3" name="Espace réservé de l'élément multimédia 4">
            <a:extLst>
              <a:ext uri="{FF2B5EF4-FFF2-40B4-BE49-F238E27FC236}">
                <a16:creationId xmlns:a16="http://schemas.microsoft.com/office/drawing/2014/main" id="{5311BBD6-241A-3F44-9535-F2E9C92A04F2}"/>
              </a:ext>
            </a:extLst>
          </p:cNvPr>
          <p:cNvSpPr>
            <a:spLocks noGrp="1" noChangeAspect="1"/>
          </p:cNvSpPr>
          <p:nvPr>
            <p:ph type="media" sz="quarter" idx="13"/>
          </p:nvPr>
        </p:nvSpPr>
        <p:spPr>
          <a:xfrm>
            <a:off x="1777924" y="6001659"/>
            <a:ext cx="540000" cy="54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6532694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7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Image 23">
            <a:extLst>
              <a:ext uri="{FF2B5EF4-FFF2-40B4-BE49-F238E27FC236}">
                <a16:creationId xmlns:a16="http://schemas.microsoft.com/office/drawing/2014/main" id="{C1636943-B7ED-9DE9-05E7-0EF7269D816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213889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/>
        </p:spPr>
      </p:pic>
      <p:pic>
        <p:nvPicPr>
          <p:cNvPr id="25" name="Image 24">
            <a:extLst>
              <a:ext uri="{FF2B5EF4-FFF2-40B4-BE49-F238E27FC236}">
                <a16:creationId xmlns:a16="http://schemas.microsoft.com/office/drawing/2014/main" id="{177D1CC0-8A13-B399-A07F-823E203718E5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2247028"/>
            <a:ext cx="544953" cy="540000"/>
          </a:xfrm>
          <a:prstGeom prst="rect">
            <a:avLst/>
          </a:prstGeom>
        </p:spPr>
      </p:pic>
      <p:sp>
        <p:nvSpPr>
          <p:cNvPr id="26" name="ZoneTexte 25">
            <a:extLst>
              <a:ext uri="{FF2B5EF4-FFF2-40B4-BE49-F238E27FC236}">
                <a16:creationId xmlns:a16="http://schemas.microsoft.com/office/drawing/2014/main" id="{6BDEABDE-DF85-2C7F-016B-8BB6AEE8988A}"/>
              </a:ext>
            </a:extLst>
          </p:cNvPr>
          <p:cNvSpPr txBox="1"/>
          <p:nvPr userDrawn="1"/>
        </p:nvSpPr>
        <p:spPr>
          <a:xfrm>
            <a:off x="2225078" y="2156784"/>
            <a:ext cx="160011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 lvl="0"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fr-MA" dirty="0"/>
              <a:t>1.  Acte de parole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4357CEDB-D7C0-6190-51B4-5912E1EF234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5126699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sp>
        <p:nvSpPr>
          <p:cNvPr id="3" name="Titre 1">
            <a:extLst>
              <a:ext uri="{FF2B5EF4-FFF2-40B4-BE49-F238E27FC236}">
                <a16:creationId xmlns:a16="http://schemas.microsoft.com/office/drawing/2014/main" id="{B32E692A-F1C0-31C0-AE0A-FCA61C63A9EF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628650" y="1198485"/>
            <a:ext cx="7886700" cy="705267"/>
          </a:xfrm>
          <a:prstGeom prst="rect">
            <a:avLst/>
          </a:prstGeom>
        </p:spPr>
        <p:txBody>
          <a:bodyPr/>
          <a:lstStyle>
            <a:lvl1pPr algn="ctr">
              <a:defRPr sz="4000" b="1"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774F252E-D349-CF92-A916-6A805163943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364328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92D2E50B-0D45-2CB6-4D0B-3582E286439C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3672000"/>
            <a:ext cx="536340" cy="540000"/>
          </a:xfrm>
          <a:prstGeom prst="rect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7AA3FD7D-A058-EEFF-B5E0-B9773B884245}"/>
              </a:ext>
            </a:extLst>
          </p:cNvPr>
          <p:cNvSpPr txBox="1"/>
          <p:nvPr userDrawn="1"/>
        </p:nvSpPr>
        <p:spPr>
          <a:xfrm>
            <a:off x="2201410" y="3643281"/>
            <a:ext cx="107273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MA" sz="1600" dirty="0">
                <a:solidFill>
                  <a:srgbClr val="757575"/>
                </a:solidFill>
                <a:latin typeface="Dosis ExtraBold" pitchFamily="2" charset="0"/>
              </a:rPr>
              <a:t>2.  Lecture</a:t>
            </a:r>
          </a:p>
        </p:txBody>
      </p:sp>
      <p:pic>
        <p:nvPicPr>
          <p:cNvPr id="20" name="Image 19">
            <a:extLst>
              <a:ext uri="{FF2B5EF4-FFF2-40B4-BE49-F238E27FC236}">
                <a16:creationId xmlns:a16="http://schemas.microsoft.com/office/drawing/2014/main" id="{9EC8C79E-4B15-7487-6A1B-A73CF29122AA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0340" y="5158300"/>
            <a:ext cx="540000" cy="418523"/>
          </a:xfrm>
          <a:prstGeom prst="rect">
            <a:avLst/>
          </a:prstGeom>
        </p:spPr>
      </p:pic>
      <p:sp>
        <p:nvSpPr>
          <p:cNvPr id="21" name="ZoneTexte 20">
            <a:extLst>
              <a:ext uri="{FF2B5EF4-FFF2-40B4-BE49-F238E27FC236}">
                <a16:creationId xmlns:a16="http://schemas.microsoft.com/office/drawing/2014/main" id="{1E6DAA44-232F-53C1-0537-521982920F43}"/>
              </a:ext>
            </a:extLst>
          </p:cNvPr>
          <p:cNvSpPr txBox="1"/>
          <p:nvPr userDrawn="1"/>
        </p:nvSpPr>
        <p:spPr>
          <a:xfrm>
            <a:off x="2225078" y="5126699"/>
            <a:ext cx="111440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fr-MA" dirty="0"/>
              <a:t>3.  Ecriture</a:t>
            </a:r>
          </a:p>
        </p:txBody>
      </p:sp>
      <p:sp>
        <p:nvSpPr>
          <p:cNvPr id="10" name="Espace réservé du texte 5">
            <a:extLst>
              <a:ext uri="{FF2B5EF4-FFF2-40B4-BE49-F238E27FC236}">
                <a16:creationId xmlns:a16="http://schemas.microsoft.com/office/drawing/2014/main" id="{7ED25096-1652-CF94-A635-43A9EF75D40F}"/>
              </a:ext>
            </a:extLst>
          </p:cNvPr>
          <p:cNvSpPr>
            <a:spLocks noGrp="1"/>
          </p:cNvSpPr>
          <p:nvPr userDrawn="1">
            <p:ph type="body" sz="quarter" idx="19"/>
          </p:nvPr>
        </p:nvSpPr>
        <p:spPr>
          <a:xfrm>
            <a:off x="2192797" y="4028135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11" name="Espace réservé du texte 5">
            <a:extLst>
              <a:ext uri="{FF2B5EF4-FFF2-40B4-BE49-F238E27FC236}">
                <a16:creationId xmlns:a16="http://schemas.microsoft.com/office/drawing/2014/main" id="{87C29410-194A-A0FC-02AA-D45ED9C6D91B}"/>
              </a:ext>
            </a:extLst>
          </p:cNvPr>
          <p:cNvSpPr>
            <a:spLocks noGrp="1"/>
          </p:cNvSpPr>
          <p:nvPr userDrawn="1">
            <p:ph type="body" sz="quarter" idx="20"/>
          </p:nvPr>
        </p:nvSpPr>
        <p:spPr>
          <a:xfrm>
            <a:off x="2201410" y="5508429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lang="fr-FR" sz="1200" kern="1200" dirty="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lang="fr-FR" sz="1200" kern="1200" dirty="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6" name="Espace réservé pour une image  26">
            <a:extLst>
              <a:ext uri="{FF2B5EF4-FFF2-40B4-BE49-F238E27FC236}">
                <a16:creationId xmlns:a16="http://schemas.microsoft.com/office/drawing/2014/main" id="{FA15E7D4-4E24-20DC-DC31-FB1FD66404E2}"/>
              </a:ext>
            </a:extLst>
          </p:cNvPr>
          <p:cNvSpPr>
            <a:spLocks noGrp="1" noChangeAspect="1"/>
          </p:cNvSpPr>
          <p:nvPr userDrawn="1">
            <p:ph type="pic" sz="quarter" idx="11"/>
          </p:nvPr>
        </p:nvSpPr>
        <p:spPr>
          <a:xfrm>
            <a:off x="7298796" y="193885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  <p:sp>
        <p:nvSpPr>
          <p:cNvPr id="7" name="Espace réservé pour une image  26">
            <a:extLst>
              <a:ext uri="{FF2B5EF4-FFF2-40B4-BE49-F238E27FC236}">
                <a16:creationId xmlns:a16="http://schemas.microsoft.com/office/drawing/2014/main" id="{AB5B6BF7-7F16-3864-93ED-878A7E81FCF6}"/>
              </a:ext>
            </a:extLst>
          </p:cNvPr>
          <p:cNvSpPr>
            <a:spLocks noGrp="1" noChangeAspect="1"/>
          </p:cNvSpPr>
          <p:nvPr userDrawn="1">
            <p:ph type="pic" sz="quarter" idx="12"/>
          </p:nvPr>
        </p:nvSpPr>
        <p:spPr>
          <a:xfrm>
            <a:off x="7298796" y="3473285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  <p:sp>
        <p:nvSpPr>
          <p:cNvPr id="8" name="Espace réservé pour une image  26">
            <a:extLst>
              <a:ext uri="{FF2B5EF4-FFF2-40B4-BE49-F238E27FC236}">
                <a16:creationId xmlns:a16="http://schemas.microsoft.com/office/drawing/2014/main" id="{72C83DB3-4158-81C2-DF0C-02358E6383D2}"/>
              </a:ext>
            </a:extLst>
          </p:cNvPr>
          <p:cNvSpPr>
            <a:spLocks noGrp="1" noChangeAspect="1"/>
          </p:cNvSpPr>
          <p:nvPr userDrawn="1">
            <p:ph type="pic" sz="quarter" idx="13"/>
          </p:nvPr>
        </p:nvSpPr>
        <p:spPr>
          <a:xfrm>
            <a:off x="7298796" y="495811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5028386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position personnalisé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840495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217374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Mascot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2F159B12-62B7-22A2-9765-7264C5423C1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4" name="Espace réservé de l'élément multimédia 3">
            <a:extLst>
              <a:ext uri="{FF2B5EF4-FFF2-40B4-BE49-F238E27FC236}">
                <a16:creationId xmlns:a16="http://schemas.microsoft.com/office/drawing/2014/main" id="{7A344F50-A074-9EB5-2DAC-9BBA2096933C}"/>
              </a:ext>
            </a:extLst>
          </p:cNvPr>
          <p:cNvSpPr>
            <a:spLocks noGrp="1" noChangeAspect="1"/>
          </p:cNvSpPr>
          <p:nvPr>
            <p:ph type="media" sz="quarter" idx="13"/>
          </p:nvPr>
        </p:nvSpPr>
        <p:spPr>
          <a:xfrm>
            <a:off x="3255750" y="1584000"/>
            <a:ext cx="2632500" cy="468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3673685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Large Vidé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321B963-E189-BD8E-3E56-449FCAC984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4" name="Espace réservé de l'élément multimédia 3">
            <a:extLst>
              <a:ext uri="{FF2B5EF4-FFF2-40B4-BE49-F238E27FC236}">
                <a16:creationId xmlns:a16="http://schemas.microsoft.com/office/drawing/2014/main" id="{E091C94E-1B65-3089-5F06-AAE4424DF093}"/>
              </a:ext>
            </a:extLst>
          </p:cNvPr>
          <p:cNvSpPr>
            <a:spLocks noGrp="1"/>
          </p:cNvSpPr>
          <p:nvPr>
            <p:ph type="media" sz="quarter" idx="10"/>
          </p:nvPr>
        </p:nvSpPr>
        <p:spPr>
          <a:xfrm>
            <a:off x="792000" y="2160000"/>
            <a:ext cx="7560000" cy="39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F10C282A-CDCD-9D0F-0138-0DFBC95D78F6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7336599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2">
            <a:extLst>
              <a:ext uri="{FF2B5EF4-FFF2-40B4-BE49-F238E27FC236}">
                <a16:creationId xmlns:a16="http://schemas.microsoft.com/office/drawing/2014/main" id="{C8528F83-9A65-C0AF-DA97-1526D668AC8E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1395438" y="2344003"/>
            <a:ext cx="2880000" cy="2880000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1055" y="3240000"/>
            <a:ext cx="3613875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5400" b="1" kern="1200" cap="none" spc="0" dirty="0">
                <a:ln w="0"/>
                <a:solidFill>
                  <a:srgbClr val="474F71"/>
                </a:solidFill>
                <a:effectLst/>
                <a:latin typeface="Dosis" pitchFamily="2" charset="0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F67FAE67-18EE-F8EA-F8C6-84909F974C4F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4277504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Image 23">
            <a:extLst>
              <a:ext uri="{FF2B5EF4-FFF2-40B4-BE49-F238E27FC236}">
                <a16:creationId xmlns:a16="http://schemas.microsoft.com/office/drawing/2014/main" id="{C1636943-B7ED-9DE9-05E7-0EF7269D816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2340365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25" name="Image 24">
            <a:extLst>
              <a:ext uri="{FF2B5EF4-FFF2-40B4-BE49-F238E27FC236}">
                <a16:creationId xmlns:a16="http://schemas.microsoft.com/office/drawing/2014/main" id="{177D1CC0-8A13-B399-A07F-823E203718E5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2448502"/>
            <a:ext cx="544953" cy="540000"/>
          </a:xfrm>
          <a:prstGeom prst="rect">
            <a:avLst/>
          </a:prstGeom>
        </p:spPr>
      </p:pic>
      <p:sp>
        <p:nvSpPr>
          <p:cNvPr id="26" name="ZoneTexte 25">
            <a:extLst>
              <a:ext uri="{FF2B5EF4-FFF2-40B4-BE49-F238E27FC236}">
                <a16:creationId xmlns:a16="http://schemas.microsoft.com/office/drawing/2014/main" id="{6BDEABDE-DF85-2C7F-016B-8BB6AEE8988A}"/>
              </a:ext>
            </a:extLst>
          </p:cNvPr>
          <p:cNvSpPr txBox="1"/>
          <p:nvPr userDrawn="1"/>
        </p:nvSpPr>
        <p:spPr>
          <a:xfrm>
            <a:off x="2225078" y="2358258"/>
            <a:ext cx="164820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 lvl="0"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fr-MA" dirty="0"/>
              <a:t>1.  Prise de parole</a:t>
            </a:r>
          </a:p>
        </p:txBody>
      </p:sp>
      <p:sp>
        <p:nvSpPr>
          <p:cNvPr id="3" name="Titre 1">
            <a:extLst>
              <a:ext uri="{FF2B5EF4-FFF2-40B4-BE49-F238E27FC236}">
                <a16:creationId xmlns:a16="http://schemas.microsoft.com/office/drawing/2014/main" id="{B32E692A-F1C0-31C0-AE0A-FCA61C63A9EF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628650" y="1275975"/>
            <a:ext cx="7886700" cy="705267"/>
          </a:xfrm>
          <a:prstGeom prst="rect">
            <a:avLst/>
          </a:prstGeom>
        </p:spPr>
        <p:txBody>
          <a:bodyPr/>
          <a:lstStyle>
            <a:lvl1pPr algn="ctr">
              <a:defRPr sz="4000" b="1"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774F252E-D349-CF92-A916-6A805163943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3844755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/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92D2E50B-0D45-2CB6-4D0B-3582E286439C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3873474"/>
            <a:ext cx="536340" cy="540000"/>
          </a:xfrm>
          <a:prstGeom prst="rect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7AA3FD7D-A058-EEFF-B5E0-B9773B884245}"/>
              </a:ext>
            </a:extLst>
          </p:cNvPr>
          <p:cNvSpPr txBox="1"/>
          <p:nvPr userDrawn="1"/>
        </p:nvSpPr>
        <p:spPr>
          <a:xfrm>
            <a:off x="2201410" y="3844755"/>
            <a:ext cx="114326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MA" sz="1600" dirty="0">
                <a:solidFill>
                  <a:srgbClr val="757575"/>
                </a:solidFill>
                <a:latin typeface="Dosis ExtraBold" pitchFamily="2" charset="0"/>
              </a:rPr>
              <a:t>2.  Écriture </a:t>
            </a:r>
          </a:p>
        </p:txBody>
      </p:sp>
      <p:sp>
        <p:nvSpPr>
          <p:cNvPr id="10" name="Espace réservé du texte 5">
            <a:extLst>
              <a:ext uri="{FF2B5EF4-FFF2-40B4-BE49-F238E27FC236}">
                <a16:creationId xmlns:a16="http://schemas.microsoft.com/office/drawing/2014/main" id="{7ED25096-1652-CF94-A635-43A9EF75D40F}"/>
              </a:ext>
            </a:extLst>
          </p:cNvPr>
          <p:cNvSpPr>
            <a:spLocks noGrp="1"/>
          </p:cNvSpPr>
          <p:nvPr userDrawn="1">
            <p:ph type="body" sz="quarter" idx="19"/>
          </p:nvPr>
        </p:nvSpPr>
        <p:spPr>
          <a:xfrm>
            <a:off x="2201410" y="2723583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6" name="Espace réservé pour une image  26">
            <a:extLst>
              <a:ext uri="{FF2B5EF4-FFF2-40B4-BE49-F238E27FC236}">
                <a16:creationId xmlns:a16="http://schemas.microsoft.com/office/drawing/2014/main" id="{FA15E7D4-4E24-20DC-DC31-FB1FD66404E2}"/>
              </a:ext>
            </a:extLst>
          </p:cNvPr>
          <p:cNvSpPr>
            <a:spLocks noGrp="1" noChangeAspect="1"/>
          </p:cNvSpPr>
          <p:nvPr userDrawn="1">
            <p:ph type="pic" sz="quarter" idx="11"/>
          </p:nvPr>
        </p:nvSpPr>
        <p:spPr>
          <a:xfrm>
            <a:off x="7298796" y="2140331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  <p:sp>
        <p:nvSpPr>
          <p:cNvPr id="7" name="Espace réservé pour une image  26">
            <a:extLst>
              <a:ext uri="{FF2B5EF4-FFF2-40B4-BE49-F238E27FC236}">
                <a16:creationId xmlns:a16="http://schemas.microsoft.com/office/drawing/2014/main" id="{AB5B6BF7-7F16-3864-93ED-878A7E81FCF6}"/>
              </a:ext>
            </a:extLst>
          </p:cNvPr>
          <p:cNvSpPr>
            <a:spLocks noGrp="1" noChangeAspect="1"/>
          </p:cNvSpPr>
          <p:nvPr userDrawn="1">
            <p:ph type="pic" sz="quarter" idx="12"/>
          </p:nvPr>
        </p:nvSpPr>
        <p:spPr>
          <a:xfrm>
            <a:off x="7298796" y="3674759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5054435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Im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13" name="Espace réservé pour une image  6">
            <a:extLst>
              <a:ext uri="{FF2B5EF4-FFF2-40B4-BE49-F238E27FC236}">
                <a16:creationId xmlns:a16="http://schemas.microsoft.com/office/drawing/2014/main" id="{6DBEF773-D41A-C770-09A2-4E95231BCEF2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4016173" y="1806417"/>
            <a:ext cx="1350000" cy="16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16" name="Espace réservé pour une image  6">
            <a:extLst>
              <a:ext uri="{FF2B5EF4-FFF2-40B4-BE49-F238E27FC236}">
                <a16:creationId xmlns:a16="http://schemas.microsoft.com/office/drawing/2014/main" id="{7E603A45-15AE-F689-5C77-2638CD14111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4016173" y="3312000"/>
            <a:ext cx="1350000" cy="16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17" name="Espace réservé pour une image  6">
            <a:extLst>
              <a:ext uri="{FF2B5EF4-FFF2-40B4-BE49-F238E27FC236}">
                <a16:creationId xmlns:a16="http://schemas.microsoft.com/office/drawing/2014/main" id="{7A287785-23C6-809D-E732-3B10E73FF581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4016173" y="4860000"/>
            <a:ext cx="1350000" cy="16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18" name="Espace réservé pour une image  6">
            <a:extLst>
              <a:ext uri="{FF2B5EF4-FFF2-40B4-BE49-F238E27FC236}">
                <a16:creationId xmlns:a16="http://schemas.microsoft.com/office/drawing/2014/main" id="{CAB978FA-F72D-651F-22D4-C77E74E59D59}"/>
              </a:ext>
            </a:extLst>
          </p:cNvPr>
          <p:cNvSpPr>
            <a:spLocks noGrp="1" noChangeAspect="1"/>
          </p:cNvSpPr>
          <p:nvPr>
            <p:ph type="pic" sz="quarter" idx="23"/>
          </p:nvPr>
        </p:nvSpPr>
        <p:spPr>
          <a:xfrm>
            <a:off x="5512359" y="1806417"/>
            <a:ext cx="1350000" cy="16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19" name="Espace réservé pour une image  6">
            <a:extLst>
              <a:ext uri="{FF2B5EF4-FFF2-40B4-BE49-F238E27FC236}">
                <a16:creationId xmlns:a16="http://schemas.microsoft.com/office/drawing/2014/main" id="{A2C53014-67DF-ECB7-1756-F9962A42486C}"/>
              </a:ext>
            </a:extLst>
          </p:cNvPr>
          <p:cNvSpPr>
            <a:spLocks noGrp="1" noChangeAspect="1"/>
          </p:cNvSpPr>
          <p:nvPr>
            <p:ph type="pic" sz="quarter" idx="24"/>
          </p:nvPr>
        </p:nvSpPr>
        <p:spPr>
          <a:xfrm>
            <a:off x="5512359" y="3312000"/>
            <a:ext cx="1350000" cy="16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20" name="Espace réservé pour une image  6">
            <a:extLst>
              <a:ext uri="{FF2B5EF4-FFF2-40B4-BE49-F238E27FC236}">
                <a16:creationId xmlns:a16="http://schemas.microsoft.com/office/drawing/2014/main" id="{831DC1D3-24B1-B160-E0F9-C7E35DA4E887}"/>
              </a:ext>
            </a:extLst>
          </p:cNvPr>
          <p:cNvSpPr>
            <a:spLocks noGrp="1" noChangeAspect="1"/>
          </p:cNvSpPr>
          <p:nvPr>
            <p:ph type="pic" sz="quarter" idx="25"/>
          </p:nvPr>
        </p:nvSpPr>
        <p:spPr>
          <a:xfrm>
            <a:off x="5512359" y="4860000"/>
            <a:ext cx="1350000" cy="16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21" name="Espace réservé pour une image  6">
            <a:extLst>
              <a:ext uri="{FF2B5EF4-FFF2-40B4-BE49-F238E27FC236}">
                <a16:creationId xmlns:a16="http://schemas.microsoft.com/office/drawing/2014/main" id="{76695F17-301A-B0CF-5141-CF072746FE4A}"/>
              </a:ext>
            </a:extLst>
          </p:cNvPr>
          <p:cNvSpPr>
            <a:spLocks noGrp="1" noChangeAspect="1"/>
          </p:cNvSpPr>
          <p:nvPr>
            <p:ph type="pic" sz="quarter" idx="26"/>
          </p:nvPr>
        </p:nvSpPr>
        <p:spPr>
          <a:xfrm>
            <a:off x="7008545" y="1806417"/>
            <a:ext cx="1350000" cy="16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22" name="Espace réservé pour une image  6">
            <a:extLst>
              <a:ext uri="{FF2B5EF4-FFF2-40B4-BE49-F238E27FC236}">
                <a16:creationId xmlns:a16="http://schemas.microsoft.com/office/drawing/2014/main" id="{142B664B-C11B-6AA7-4A9C-0531048F6C3B}"/>
              </a:ext>
            </a:extLst>
          </p:cNvPr>
          <p:cNvSpPr>
            <a:spLocks noGrp="1" noChangeAspect="1"/>
          </p:cNvSpPr>
          <p:nvPr>
            <p:ph type="pic" sz="quarter" idx="27"/>
          </p:nvPr>
        </p:nvSpPr>
        <p:spPr>
          <a:xfrm>
            <a:off x="7008545" y="3312000"/>
            <a:ext cx="1350000" cy="16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23" name="Espace réservé pour une image  6">
            <a:extLst>
              <a:ext uri="{FF2B5EF4-FFF2-40B4-BE49-F238E27FC236}">
                <a16:creationId xmlns:a16="http://schemas.microsoft.com/office/drawing/2014/main" id="{6CB2D926-9334-B815-CB14-067B65BB32B5}"/>
              </a:ext>
            </a:extLst>
          </p:cNvPr>
          <p:cNvSpPr>
            <a:spLocks noGrp="1" noChangeAspect="1"/>
          </p:cNvSpPr>
          <p:nvPr>
            <p:ph type="pic" sz="quarter" idx="28"/>
          </p:nvPr>
        </p:nvSpPr>
        <p:spPr>
          <a:xfrm>
            <a:off x="7008545" y="4860000"/>
            <a:ext cx="1350000" cy="16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5" name="Espace réservé de l'élément multimédia 4">
            <a:extLst>
              <a:ext uri="{FF2B5EF4-FFF2-40B4-BE49-F238E27FC236}">
                <a16:creationId xmlns:a16="http://schemas.microsoft.com/office/drawing/2014/main" id="{AC4130FF-D25A-0542-47B5-C8C15CA14464}"/>
              </a:ext>
            </a:extLst>
          </p:cNvPr>
          <p:cNvSpPr>
            <a:spLocks noGrp="1" noChangeAspect="1"/>
          </p:cNvSpPr>
          <p:nvPr>
            <p:ph type="media" sz="quarter" idx="29"/>
          </p:nvPr>
        </p:nvSpPr>
        <p:spPr>
          <a:xfrm>
            <a:off x="1224000" y="1806417"/>
            <a:ext cx="2628000" cy="468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873008DF-5F6E-5871-2E2D-4E84BCE5F50A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9497862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Im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13" name="Espace réservé pour une image  6">
            <a:extLst>
              <a:ext uri="{FF2B5EF4-FFF2-40B4-BE49-F238E27FC236}">
                <a16:creationId xmlns:a16="http://schemas.microsoft.com/office/drawing/2014/main" id="{6DBEF773-D41A-C770-09A2-4E95231BCEF2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3852000" y="2238417"/>
            <a:ext cx="1590000" cy="1908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16" name="Espace réservé pour une image  6">
            <a:extLst>
              <a:ext uri="{FF2B5EF4-FFF2-40B4-BE49-F238E27FC236}">
                <a16:creationId xmlns:a16="http://schemas.microsoft.com/office/drawing/2014/main" id="{7E603A45-15AE-F689-5C77-2638CD14111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52000" y="4179467"/>
            <a:ext cx="1590000" cy="1908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18" name="Espace réservé pour une image  6">
            <a:extLst>
              <a:ext uri="{FF2B5EF4-FFF2-40B4-BE49-F238E27FC236}">
                <a16:creationId xmlns:a16="http://schemas.microsoft.com/office/drawing/2014/main" id="{CAB978FA-F72D-651F-22D4-C77E74E59D59}"/>
              </a:ext>
            </a:extLst>
          </p:cNvPr>
          <p:cNvSpPr>
            <a:spLocks noGrp="1" noChangeAspect="1"/>
          </p:cNvSpPr>
          <p:nvPr>
            <p:ph type="pic" sz="quarter" idx="23"/>
          </p:nvPr>
        </p:nvSpPr>
        <p:spPr>
          <a:xfrm>
            <a:off x="7160587" y="2233090"/>
            <a:ext cx="1590000" cy="1908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19" name="Espace réservé pour une image  6">
            <a:extLst>
              <a:ext uri="{FF2B5EF4-FFF2-40B4-BE49-F238E27FC236}">
                <a16:creationId xmlns:a16="http://schemas.microsoft.com/office/drawing/2014/main" id="{A2C53014-67DF-ECB7-1756-F9962A42486C}"/>
              </a:ext>
            </a:extLst>
          </p:cNvPr>
          <p:cNvSpPr>
            <a:spLocks noGrp="1" noChangeAspect="1"/>
          </p:cNvSpPr>
          <p:nvPr>
            <p:ph type="pic" sz="quarter" idx="24"/>
          </p:nvPr>
        </p:nvSpPr>
        <p:spPr>
          <a:xfrm>
            <a:off x="7160587" y="4200417"/>
            <a:ext cx="1590000" cy="1908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5" name="Espace réservé de l'élément multimédia 4">
            <a:extLst>
              <a:ext uri="{FF2B5EF4-FFF2-40B4-BE49-F238E27FC236}">
                <a16:creationId xmlns:a16="http://schemas.microsoft.com/office/drawing/2014/main" id="{AC4130FF-D25A-0542-47B5-C8C15CA14464}"/>
              </a:ext>
            </a:extLst>
          </p:cNvPr>
          <p:cNvSpPr>
            <a:spLocks noGrp="1" noChangeAspect="1"/>
          </p:cNvSpPr>
          <p:nvPr>
            <p:ph type="media" sz="quarter" idx="29"/>
          </p:nvPr>
        </p:nvSpPr>
        <p:spPr>
          <a:xfrm>
            <a:off x="1224000" y="1806417"/>
            <a:ext cx="2628000" cy="468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873008DF-5F6E-5871-2E2D-4E84BCE5F50A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6" name="Espace réservé pour une image  6">
            <a:extLst>
              <a:ext uri="{FF2B5EF4-FFF2-40B4-BE49-F238E27FC236}">
                <a16:creationId xmlns:a16="http://schemas.microsoft.com/office/drawing/2014/main" id="{A9AAD24C-7F8B-6686-8AD4-B5DF2813CF1B}"/>
              </a:ext>
            </a:extLst>
          </p:cNvPr>
          <p:cNvSpPr>
            <a:spLocks noGrp="1" noChangeAspect="1"/>
          </p:cNvSpPr>
          <p:nvPr>
            <p:ph type="pic" sz="quarter" idx="30"/>
          </p:nvPr>
        </p:nvSpPr>
        <p:spPr>
          <a:xfrm>
            <a:off x="5506293" y="3187090"/>
            <a:ext cx="1590000" cy="1908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6978949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Im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13" name="Espace réservé pour une image  6">
            <a:extLst>
              <a:ext uri="{FF2B5EF4-FFF2-40B4-BE49-F238E27FC236}">
                <a16:creationId xmlns:a16="http://schemas.microsoft.com/office/drawing/2014/main" id="{6DBEF773-D41A-C770-09A2-4E95231BCEF2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4122706" y="1992219"/>
            <a:ext cx="1800000" cy="21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16" name="Espace réservé pour une image  6">
            <a:extLst>
              <a:ext uri="{FF2B5EF4-FFF2-40B4-BE49-F238E27FC236}">
                <a16:creationId xmlns:a16="http://schemas.microsoft.com/office/drawing/2014/main" id="{7E603A45-15AE-F689-5C77-2638CD14111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4122706" y="4166619"/>
            <a:ext cx="1800000" cy="21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18" name="Espace réservé pour une image  6">
            <a:extLst>
              <a:ext uri="{FF2B5EF4-FFF2-40B4-BE49-F238E27FC236}">
                <a16:creationId xmlns:a16="http://schemas.microsoft.com/office/drawing/2014/main" id="{CAB978FA-F72D-651F-22D4-C77E74E59D59}"/>
              </a:ext>
            </a:extLst>
          </p:cNvPr>
          <p:cNvSpPr>
            <a:spLocks noGrp="1" noChangeAspect="1"/>
          </p:cNvSpPr>
          <p:nvPr>
            <p:ph type="pic" sz="quarter" idx="23"/>
          </p:nvPr>
        </p:nvSpPr>
        <p:spPr>
          <a:xfrm>
            <a:off x="6275199" y="1992219"/>
            <a:ext cx="1800000" cy="21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19" name="Espace réservé pour une image  6">
            <a:extLst>
              <a:ext uri="{FF2B5EF4-FFF2-40B4-BE49-F238E27FC236}">
                <a16:creationId xmlns:a16="http://schemas.microsoft.com/office/drawing/2014/main" id="{A2C53014-67DF-ECB7-1756-F9962A42486C}"/>
              </a:ext>
            </a:extLst>
          </p:cNvPr>
          <p:cNvSpPr>
            <a:spLocks noGrp="1" noChangeAspect="1"/>
          </p:cNvSpPr>
          <p:nvPr>
            <p:ph type="pic" sz="quarter" idx="24"/>
          </p:nvPr>
        </p:nvSpPr>
        <p:spPr>
          <a:xfrm>
            <a:off x="6275199" y="4152219"/>
            <a:ext cx="1800000" cy="21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5" name="Espace réservé de l'élément multimédia 4">
            <a:extLst>
              <a:ext uri="{FF2B5EF4-FFF2-40B4-BE49-F238E27FC236}">
                <a16:creationId xmlns:a16="http://schemas.microsoft.com/office/drawing/2014/main" id="{AC4130FF-D25A-0542-47B5-C8C15CA14464}"/>
              </a:ext>
            </a:extLst>
          </p:cNvPr>
          <p:cNvSpPr>
            <a:spLocks noGrp="1" noChangeAspect="1"/>
          </p:cNvSpPr>
          <p:nvPr>
            <p:ph type="media" sz="quarter" idx="29"/>
          </p:nvPr>
        </p:nvSpPr>
        <p:spPr>
          <a:xfrm>
            <a:off x="1224000" y="1806417"/>
            <a:ext cx="2628000" cy="468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873008DF-5F6E-5871-2E2D-4E84BCE5F50A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3543828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Im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13" name="Espace réservé pour une image  6">
            <a:extLst>
              <a:ext uri="{FF2B5EF4-FFF2-40B4-BE49-F238E27FC236}">
                <a16:creationId xmlns:a16="http://schemas.microsoft.com/office/drawing/2014/main" id="{6DBEF773-D41A-C770-09A2-4E95231BCEF2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4768956" y="1802903"/>
            <a:ext cx="1423044" cy="1350495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5" name="Espace réservé de l'élément multimédia 4">
            <a:extLst>
              <a:ext uri="{FF2B5EF4-FFF2-40B4-BE49-F238E27FC236}">
                <a16:creationId xmlns:a16="http://schemas.microsoft.com/office/drawing/2014/main" id="{AC4130FF-D25A-0542-47B5-C8C15CA14464}"/>
              </a:ext>
            </a:extLst>
          </p:cNvPr>
          <p:cNvSpPr>
            <a:spLocks noGrp="1" noChangeAspect="1"/>
          </p:cNvSpPr>
          <p:nvPr>
            <p:ph type="media" sz="quarter" idx="29"/>
          </p:nvPr>
        </p:nvSpPr>
        <p:spPr>
          <a:xfrm>
            <a:off x="1224000" y="1806417"/>
            <a:ext cx="2628000" cy="468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873008DF-5F6E-5871-2E2D-4E84BCE5F50A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3" name="Espace réservé pour une image  6">
            <a:extLst>
              <a:ext uri="{FF2B5EF4-FFF2-40B4-BE49-F238E27FC236}">
                <a16:creationId xmlns:a16="http://schemas.microsoft.com/office/drawing/2014/main" id="{B7FD94A6-28B0-9955-E289-E405ACB9AE69}"/>
              </a:ext>
            </a:extLst>
          </p:cNvPr>
          <p:cNvSpPr>
            <a:spLocks noGrp="1" noChangeAspect="1"/>
          </p:cNvSpPr>
          <p:nvPr>
            <p:ph type="pic" sz="quarter" idx="30"/>
          </p:nvPr>
        </p:nvSpPr>
        <p:spPr>
          <a:xfrm>
            <a:off x="7108956" y="1802903"/>
            <a:ext cx="1423044" cy="1350495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6" name="Espace réservé pour une image  6">
            <a:extLst>
              <a:ext uri="{FF2B5EF4-FFF2-40B4-BE49-F238E27FC236}">
                <a16:creationId xmlns:a16="http://schemas.microsoft.com/office/drawing/2014/main" id="{0C226263-C865-0772-0CF9-3B553CC145C1}"/>
              </a:ext>
            </a:extLst>
          </p:cNvPr>
          <p:cNvSpPr>
            <a:spLocks noGrp="1" noChangeAspect="1"/>
          </p:cNvSpPr>
          <p:nvPr>
            <p:ph type="pic" sz="quarter" idx="31"/>
          </p:nvPr>
        </p:nvSpPr>
        <p:spPr>
          <a:xfrm>
            <a:off x="4768956" y="3480276"/>
            <a:ext cx="1423044" cy="1350495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7" name="Espace réservé pour une image  6">
            <a:extLst>
              <a:ext uri="{FF2B5EF4-FFF2-40B4-BE49-F238E27FC236}">
                <a16:creationId xmlns:a16="http://schemas.microsoft.com/office/drawing/2014/main" id="{8B4F1161-2824-68E8-4975-6126DCF35E65}"/>
              </a:ext>
            </a:extLst>
          </p:cNvPr>
          <p:cNvSpPr>
            <a:spLocks noGrp="1" noChangeAspect="1"/>
          </p:cNvSpPr>
          <p:nvPr>
            <p:ph type="pic" sz="quarter" idx="32"/>
          </p:nvPr>
        </p:nvSpPr>
        <p:spPr>
          <a:xfrm>
            <a:off x="7108956" y="3480276"/>
            <a:ext cx="1423044" cy="1350495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8" name="Espace réservé pour une image  6">
            <a:extLst>
              <a:ext uri="{FF2B5EF4-FFF2-40B4-BE49-F238E27FC236}">
                <a16:creationId xmlns:a16="http://schemas.microsoft.com/office/drawing/2014/main" id="{26BD3BA5-CB00-807B-AB32-3C7BF1D21B74}"/>
              </a:ext>
            </a:extLst>
          </p:cNvPr>
          <p:cNvSpPr>
            <a:spLocks noGrp="1" noChangeAspect="1"/>
          </p:cNvSpPr>
          <p:nvPr>
            <p:ph type="pic" sz="quarter" idx="33"/>
          </p:nvPr>
        </p:nvSpPr>
        <p:spPr>
          <a:xfrm>
            <a:off x="4768956" y="5135922"/>
            <a:ext cx="1423044" cy="1350495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9" name="Espace réservé pour une image  6">
            <a:extLst>
              <a:ext uri="{FF2B5EF4-FFF2-40B4-BE49-F238E27FC236}">
                <a16:creationId xmlns:a16="http://schemas.microsoft.com/office/drawing/2014/main" id="{BC5F490F-E24C-E0B1-44E4-34C9BB344C28}"/>
              </a:ext>
            </a:extLst>
          </p:cNvPr>
          <p:cNvSpPr>
            <a:spLocks noGrp="1" noChangeAspect="1"/>
          </p:cNvSpPr>
          <p:nvPr>
            <p:ph type="pic" sz="quarter" idx="34"/>
          </p:nvPr>
        </p:nvSpPr>
        <p:spPr>
          <a:xfrm>
            <a:off x="7108956" y="5135922"/>
            <a:ext cx="1423044" cy="1350495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6126371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Voc_Act_01_4 Vignt+T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1479323" y="1832315"/>
            <a:ext cx="1980000" cy="1980000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3759312" y="1832315"/>
            <a:ext cx="1980000" cy="1980000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6039301" y="1832315"/>
            <a:ext cx="1980000" cy="1980000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20333A89-D6F9-00CE-FE8D-E6BB452D24FE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8887040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Voc_Act_01_4 Vignt+T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1479323" y="1890371"/>
            <a:ext cx="1980000" cy="1980000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3759312" y="1890371"/>
            <a:ext cx="1980000" cy="1980000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6039301" y="1890371"/>
            <a:ext cx="1980000" cy="1980000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20333A89-D6F9-00CE-FE8D-E6BB452D24FE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5" name="Espace réservé pour une image  14">
            <a:extLst>
              <a:ext uri="{FF2B5EF4-FFF2-40B4-BE49-F238E27FC236}">
                <a16:creationId xmlns:a16="http://schemas.microsoft.com/office/drawing/2014/main" id="{DEFEDF2B-55A0-3D92-2B90-328B2D918BE5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1479323" y="3994942"/>
            <a:ext cx="1980000" cy="1980000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7" name="Espace réservé pour une image  14">
            <a:extLst>
              <a:ext uri="{FF2B5EF4-FFF2-40B4-BE49-F238E27FC236}">
                <a16:creationId xmlns:a16="http://schemas.microsoft.com/office/drawing/2014/main" id="{6F83557E-1C52-59E9-48CE-EA6306972B1C}"/>
              </a:ext>
            </a:extLst>
          </p:cNvPr>
          <p:cNvSpPr>
            <a:spLocks noGrp="1" noChangeAspect="1"/>
          </p:cNvSpPr>
          <p:nvPr>
            <p:ph type="pic" sz="quarter" idx="23"/>
          </p:nvPr>
        </p:nvSpPr>
        <p:spPr>
          <a:xfrm>
            <a:off x="3759312" y="3994942"/>
            <a:ext cx="1980000" cy="1980000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9" name="Espace réservé pour une image  14">
            <a:extLst>
              <a:ext uri="{FF2B5EF4-FFF2-40B4-BE49-F238E27FC236}">
                <a16:creationId xmlns:a16="http://schemas.microsoft.com/office/drawing/2014/main" id="{7576EF6C-B3F1-A7B8-D645-182669BC42FD}"/>
              </a:ext>
            </a:extLst>
          </p:cNvPr>
          <p:cNvSpPr>
            <a:spLocks noGrp="1" noChangeAspect="1"/>
          </p:cNvSpPr>
          <p:nvPr>
            <p:ph type="pic" sz="quarter" idx="24"/>
          </p:nvPr>
        </p:nvSpPr>
        <p:spPr>
          <a:xfrm>
            <a:off x="6039301" y="3994942"/>
            <a:ext cx="1980000" cy="1980000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5811830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Voc_Act_01_4 Vignt+T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708942" y="1972706"/>
            <a:ext cx="1456294" cy="1456294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730971" y="1972706"/>
            <a:ext cx="1456294" cy="1456294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4753000" y="1972706"/>
            <a:ext cx="1456294" cy="1456294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9" name="Espace réservé pour une image  14">
            <a:extLst>
              <a:ext uri="{FF2B5EF4-FFF2-40B4-BE49-F238E27FC236}">
                <a16:creationId xmlns:a16="http://schemas.microsoft.com/office/drawing/2014/main" id="{90D830FC-239D-2D70-9B23-55D73A842324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6775030" y="1972706"/>
            <a:ext cx="1456294" cy="1456294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3442358F-8896-851F-CEA9-124CDEDB05AD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5" name="Espace réservé pour une image  14">
            <a:extLst>
              <a:ext uri="{FF2B5EF4-FFF2-40B4-BE49-F238E27FC236}">
                <a16:creationId xmlns:a16="http://schemas.microsoft.com/office/drawing/2014/main" id="{F1DDB8CB-39A2-DAB6-124F-83D9FDCA3CA7}"/>
              </a:ext>
            </a:extLst>
          </p:cNvPr>
          <p:cNvSpPr>
            <a:spLocks noGrp="1" noChangeAspect="1"/>
          </p:cNvSpPr>
          <p:nvPr>
            <p:ph type="pic" sz="quarter" idx="23"/>
          </p:nvPr>
        </p:nvSpPr>
        <p:spPr>
          <a:xfrm>
            <a:off x="708942" y="3545133"/>
            <a:ext cx="1456294" cy="1456294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10" name="Espace réservé pour une image  14">
            <a:extLst>
              <a:ext uri="{FF2B5EF4-FFF2-40B4-BE49-F238E27FC236}">
                <a16:creationId xmlns:a16="http://schemas.microsoft.com/office/drawing/2014/main" id="{032E51FE-C7D9-3883-7F7A-BFEC19D36C5E}"/>
              </a:ext>
            </a:extLst>
          </p:cNvPr>
          <p:cNvSpPr>
            <a:spLocks noGrp="1" noChangeAspect="1"/>
          </p:cNvSpPr>
          <p:nvPr>
            <p:ph type="pic" sz="quarter" idx="24"/>
          </p:nvPr>
        </p:nvSpPr>
        <p:spPr>
          <a:xfrm>
            <a:off x="2730971" y="3545133"/>
            <a:ext cx="1456294" cy="1456294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11" name="Espace réservé pour une image  14">
            <a:extLst>
              <a:ext uri="{FF2B5EF4-FFF2-40B4-BE49-F238E27FC236}">
                <a16:creationId xmlns:a16="http://schemas.microsoft.com/office/drawing/2014/main" id="{6954FEF7-5F60-5B4B-84DF-A82F1F2ACD25}"/>
              </a:ext>
            </a:extLst>
          </p:cNvPr>
          <p:cNvSpPr>
            <a:spLocks noGrp="1" noChangeAspect="1"/>
          </p:cNvSpPr>
          <p:nvPr>
            <p:ph type="pic" sz="quarter" idx="25"/>
          </p:nvPr>
        </p:nvSpPr>
        <p:spPr>
          <a:xfrm>
            <a:off x="4753000" y="3545133"/>
            <a:ext cx="1456294" cy="1456294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12" name="Espace réservé pour une image  14">
            <a:extLst>
              <a:ext uri="{FF2B5EF4-FFF2-40B4-BE49-F238E27FC236}">
                <a16:creationId xmlns:a16="http://schemas.microsoft.com/office/drawing/2014/main" id="{D1C2B0FE-6323-21DA-17C8-E72AFF2B1DA2}"/>
              </a:ext>
            </a:extLst>
          </p:cNvPr>
          <p:cNvSpPr>
            <a:spLocks noGrp="1" noChangeAspect="1"/>
          </p:cNvSpPr>
          <p:nvPr>
            <p:ph type="pic" sz="quarter" idx="26"/>
          </p:nvPr>
        </p:nvSpPr>
        <p:spPr>
          <a:xfrm>
            <a:off x="6775030" y="3545133"/>
            <a:ext cx="1456294" cy="1456294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16" name="Espace réservé pour une image  14">
            <a:extLst>
              <a:ext uri="{FF2B5EF4-FFF2-40B4-BE49-F238E27FC236}">
                <a16:creationId xmlns:a16="http://schemas.microsoft.com/office/drawing/2014/main" id="{F0C49881-4377-E6C4-DC29-F5C78D761D34}"/>
              </a:ext>
            </a:extLst>
          </p:cNvPr>
          <p:cNvSpPr>
            <a:spLocks noGrp="1" noChangeAspect="1"/>
          </p:cNvSpPr>
          <p:nvPr>
            <p:ph type="pic" sz="quarter" idx="27"/>
          </p:nvPr>
        </p:nvSpPr>
        <p:spPr>
          <a:xfrm>
            <a:off x="708942" y="5117560"/>
            <a:ext cx="1456294" cy="1456294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17" name="Espace réservé pour une image  14">
            <a:extLst>
              <a:ext uri="{FF2B5EF4-FFF2-40B4-BE49-F238E27FC236}">
                <a16:creationId xmlns:a16="http://schemas.microsoft.com/office/drawing/2014/main" id="{3FE32F3D-30FA-B64A-59BF-8E1031E43A9C}"/>
              </a:ext>
            </a:extLst>
          </p:cNvPr>
          <p:cNvSpPr>
            <a:spLocks noGrp="1" noChangeAspect="1"/>
          </p:cNvSpPr>
          <p:nvPr>
            <p:ph type="pic" sz="quarter" idx="28"/>
          </p:nvPr>
        </p:nvSpPr>
        <p:spPr>
          <a:xfrm>
            <a:off x="2730971" y="5117560"/>
            <a:ext cx="1456294" cy="1456294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18" name="Espace réservé pour une image  14">
            <a:extLst>
              <a:ext uri="{FF2B5EF4-FFF2-40B4-BE49-F238E27FC236}">
                <a16:creationId xmlns:a16="http://schemas.microsoft.com/office/drawing/2014/main" id="{565D4B95-EEC3-C604-DD3F-E9EC9289CA4F}"/>
              </a:ext>
            </a:extLst>
          </p:cNvPr>
          <p:cNvSpPr>
            <a:spLocks noGrp="1" noChangeAspect="1"/>
          </p:cNvSpPr>
          <p:nvPr>
            <p:ph type="pic" sz="quarter" idx="29"/>
          </p:nvPr>
        </p:nvSpPr>
        <p:spPr>
          <a:xfrm>
            <a:off x="4753000" y="5117560"/>
            <a:ext cx="1456294" cy="1456294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19" name="Espace réservé pour une image  14">
            <a:extLst>
              <a:ext uri="{FF2B5EF4-FFF2-40B4-BE49-F238E27FC236}">
                <a16:creationId xmlns:a16="http://schemas.microsoft.com/office/drawing/2014/main" id="{612BB425-D520-CE98-D8FF-0ED39620E73D}"/>
              </a:ext>
            </a:extLst>
          </p:cNvPr>
          <p:cNvSpPr>
            <a:spLocks noGrp="1" noChangeAspect="1"/>
          </p:cNvSpPr>
          <p:nvPr>
            <p:ph type="pic" sz="quarter" idx="30"/>
          </p:nvPr>
        </p:nvSpPr>
        <p:spPr>
          <a:xfrm>
            <a:off x="6775030" y="5117560"/>
            <a:ext cx="1456294" cy="1456294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0589893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Voc_Act_01_4 Vignt+T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358377" y="2880000"/>
            <a:ext cx="1620000" cy="1620000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054892" y="2880000"/>
            <a:ext cx="1620000" cy="1620000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751407" y="2880000"/>
            <a:ext cx="1620000" cy="1620000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9" name="Espace réservé pour une image  14">
            <a:extLst>
              <a:ext uri="{FF2B5EF4-FFF2-40B4-BE49-F238E27FC236}">
                <a16:creationId xmlns:a16="http://schemas.microsoft.com/office/drawing/2014/main" id="{90D830FC-239D-2D70-9B23-55D73A842324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47922" y="2880000"/>
            <a:ext cx="1620000" cy="1620000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7" name="Espace réservé du texte 14">
            <a:extLst>
              <a:ext uri="{FF2B5EF4-FFF2-40B4-BE49-F238E27FC236}">
                <a16:creationId xmlns:a16="http://schemas.microsoft.com/office/drawing/2014/main" id="{88F8AB01-F5C1-D26D-8FF7-F56C5270268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58377" y="4680000"/>
            <a:ext cx="162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20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3" name="Espace réservé du texte 14">
            <a:extLst>
              <a:ext uri="{FF2B5EF4-FFF2-40B4-BE49-F238E27FC236}">
                <a16:creationId xmlns:a16="http://schemas.microsoft.com/office/drawing/2014/main" id="{67AFADB4-7669-1E89-D013-57F5714DE244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2054892" y="4680000"/>
            <a:ext cx="162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20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4" name="Espace réservé du texte 14">
            <a:extLst>
              <a:ext uri="{FF2B5EF4-FFF2-40B4-BE49-F238E27FC236}">
                <a16:creationId xmlns:a16="http://schemas.microsoft.com/office/drawing/2014/main" id="{F3EA8C00-7A46-8A6A-EB6D-C7926BCD78C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3751407" y="4680000"/>
            <a:ext cx="162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20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5" name="Espace réservé du texte 14">
            <a:extLst>
              <a:ext uri="{FF2B5EF4-FFF2-40B4-BE49-F238E27FC236}">
                <a16:creationId xmlns:a16="http://schemas.microsoft.com/office/drawing/2014/main" id="{51B07B91-8923-526B-40B1-AF892C31F928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5447922" y="4680000"/>
            <a:ext cx="162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20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4" name="Espace réservé pour une image  14">
            <a:extLst>
              <a:ext uri="{FF2B5EF4-FFF2-40B4-BE49-F238E27FC236}">
                <a16:creationId xmlns:a16="http://schemas.microsoft.com/office/drawing/2014/main" id="{10ABAA10-5FC2-5899-38A7-DD016CAF6D6F}"/>
              </a:ext>
            </a:extLst>
          </p:cNvPr>
          <p:cNvSpPr>
            <a:spLocks noGrp="1" noChangeAspect="1"/>
          </p:cNvSpPr>
          <p:nvPr>
            <p:ph type="pic" sz="quarter" idx="26"/>
          </p:nvPr>
        </p:nvSpPr>
        <p:spPr>
          <a:xfrm>
            <a:off x="7144439" y="2880000"/>
            <a:ext cx="1620000" cy="1620000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5" name="Espace réservé du texte 14">
            <a:extLst>
              <a:ext uri="{FF2B5EF4-FFF2-40B4-BE49-F238E27FC236}">
                <a16:creationId xmlns:a16="http://schemas.microsoft.com/office/drawing/2014/main" id="{6D6969BD-245C-42EC-7085-CCC9CAE7B5D6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7144439" y="4680000"/>
            <a:ext cx="162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20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1" name="Espace réservé pour une image  16">
            <a:extLst>
              <a:ext uri="{FF2B5EF4-FFF2-40B4-BE49-F238E27FC236}">
                <a16:creationId xmlns:a16="http://schemas.microsoft.com/office/drawing/2014/main" id="{428E5834-548B-D652-157E-208B38093FFA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8115792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Voc_Act_01_5 Vignt+T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4130825"/>
            <a:ext cx="1490261" cy="1490261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4" name="Espace réservé pour une image  14">
            <a:extLst>
              <a:ext uri="{FF2B5EF4-FFF2-40B4-BE49-F238E27FC236}">
                <a16:creationId xmlns:a16="http://schemas.microsoft.com/office/drawing/2014/main" id="{45BFCF21-05D6-0635-14C3-4036B77C991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4130825"/>
            <a:ext cx="1490261" cy="1490261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4130825"/>
            <a:ext cx="1490261" cy="1490261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4130825"/>
            <a:ext cx="1490261" cy="1490261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9" name="Espace réservé pour une image  14">
            <a:extLst>
              <a:ext uri="{FF2B5EF4-FFF2-40B4-BE49-F238E27FC236}">
                <a16:creationId xmlns:a16="http://schemas.microsoft.com/office/drawing/2014/main" id="{90D830FC-239D-2D70-9B23-55D73A842324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4130825"/>
            <a:ext cx="1490261" cy="1490261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22" name="Espace réservé pour une image  14">
            <a:extLst>
              <a:ext uri="{FF2B5EF4-FFF2-40B4-BE49-F238E27FC236}">
                <a16:creationId xmlns:a16="http://schemas.microsoft.com/office/drawing/2014/main" id="{5DD469B2-1742-3593-30F8-AFA8678E114B}"/>
              </a:ext>
            </a:extLst>
          </p:cNvPr>
          <p:cNvSpPr>
            <a:spLocks noGrp="1" noChangeAspect="1"/>
          </p:cNvSpPr>
          <p:nvPr>
            <p:ph type="pic" sz="quarter" idx="27"/>
          </p:nvPr>
        </p:nvSpPr>
        <p:spPr>
          <a:xfrm>
            <a:off x="783971" y="1968822"/>
            <a:ext cx="1490261" cy="1490261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23" name="Espace réservé pour une image  14">
            <a:extLst>
              <a:ext uri="{FF2B5EF4-FFF2-40B4-BE49-F238E27FC236}">
                <a16:creationId xmlns:a16="http://schemas.microsoft.com/office/drawing/2014/main" id="{5E8C8893-4BAB-C174-00E2-B5C9F75F2AF8}"/>
              </a:ext>
            </a:extLst>
          </p:cNvPr>
          <p:cNvSpPr>
            <a:spLocks noGrp="1" noChangeAspect="1"/>
          </p:cNvSpPr>
          <p:nvPr>
            <p:ph type="pic" sz="quarter" idx="28"/>
          </p:nvPr>
        </p:nvSpPr>
        <p:spPr>
          <a:xfrm>
            <a:off x="2772313" y="1968822"/>
            <a:ext cx="1490261" cy="1490261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24" name="Espace réservé pour une image  14">
            <a:extLst>
              <a:ext uri="{FF2B5EF4-FFF2-40B4-BE49-F238E27FC236}">
                <a16:creationId xmlns:a16="http://schemas.microsoft.com/office/drawing/2014/main" id="{D645F54B-AA02-116F-F89B-EC12C63C0801}"/>
              </a:ext>
            </a:extLst>
          </p:cNvPr>
          <p:cNvSpPr>
            <a:spLocks noGrp="1" noChangeAspect="1"/>
          </p:cNvSpPr>
          <p:nvPr>
            <p:ph type="pic" sz="quarter" idx="29"/>
          </p:nvPr>
        </p:nvSpPr>
        <p:spPr>
          <a:xfrm>
            <a:off x="4760655" y="1968822"/>
            <a:ext cx="1490261" cy="1490261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25" name="Espace réservé pour une image  14">
            <a:extLst>
              <a:ext uri="{FF2B5EF4-FFF2-40B4-BE49-F238E27FC236}">
                <a16:creationId xmlns:a16="http://schemas.microsoft.com/office/drawing/2014/main" id="{95370809-AC25-054A-CEB5-D5820CBFF7CA}"/>
              </a:ext>
            </a:extLst>
          </p:cNvPr>
          <p:cNvSpPr>
            <a:spLocks noGrp="1" noChangeAspect="1"/>
          </p:cNvSpPr>
          <p:nvPr>
            <p:ph type="pic" sz="quarter" idx="30"/>
          </p:nvPr>
        </p:nvSpPr>
        <p:spPr>
          <a:xfrm>
            <a:off x="6748998" y="1968822"/>
            <a:ext cx="1490261" cy="1490261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7C368835-6DB2-85F0-55FD-9214C135766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5679916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_Li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ctr">
            <a:normAutofit/>
          </a:bodyPr>
          <a:lstStyle>
            <a:lvl1pPr>
              <a:defRPr lang="fr-MA" dirty="0"/>
            </a:lvl1pPr>
          </a:lstStyle>
          <a:p>
            <a:pPr lvl="0"/>
            <a:r>
              <a:rPr lang="fr-FR" dirty="0"/>
              <a:t>Modifiez le style du titre</a:t>
            </a:r>
            <a:endParaRPr lang="fr-MA" dirty="0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39C6B636-6593-118A-BEA5-17D0883C1D3D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5459654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0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>
            <a:extLst>
              <a:ext uri="{FF2B5EF4-FFF2-40B4-BE49-F238E27FC236}">
                <a16:creationId xmlns:a16="http://schemas.microsoft.com/office/drawing/2014/main" id="{4357CEDB-D7C0-6190-51B4-5912E1EF234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5126699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/>
        </p:spPr>
      </p:pic>
      <p:sp>
        <p:nvSpPr>
          <p:cNvPr id="3" name="Titre 1">
            <a:extLst>
              <a:ext uri="{FF2B5EF4-FFF2-40B4-BE49-F238E27FC236}">
                <a16:creationId xmlns:a16="http://schemas.microsoft.com/office/drawing/2014/main" id="{B32E692A-F1C0-31C0-AE0A-FCA61C63A9EF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628650" y="1198485"/>
            <a:ext cx="7886700" cy="705267"/>
          </a:xfrm>
          <a:prstGeom prst="rect">
            <a:avLst/>
          </a:prstGeom>
        </p:spPr>
        <p:txBody>
          <a:bodyPr/>
          <a:lstStyle>
            <a:lvl1pPr algn="ctr">
              <a:defRPr sz="4000" b="1"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774F252E-D349-CF92-A916-6A805163943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364328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92D2E50B-0D45-2CB6-4D0B-3582E286439C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3672000"/>
            <a:ext cx="536340" cy="540000"/>
          </a:xfrm>
          <a:prstGeom prst="rect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7AA3FD7D-A058-EEFF-B5E0-B9773B884245}"/>
              </a:ext>
            </a:extLst>
          </p:cNvPr>
          <p:cNvSpPr txBox="1"/>
          <p:nvPr userDrawn="1"/>
        </p:nvSpPr>
        <p:spPr>
          <a:xfrm>
            <a:off x="2201410" y="3643281"/>
            <a:ext cx="261856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MA" sz="1600" dirty="0">
                <a:solidFill>
                  <a:srgbClr val="757575"/>
                </a:solidFill>
                <a:latin typeface="Dosis ExtraBold" pitchFamily="2" charset="0"/>
              </a:rPr>
              <a:t>2.  Lecture</a:t>
            </a:r>
          </a:p>
        </p:txBody>
      </p:sp>
      <p:pic>
        <p:nvPicPr>
          <p:cNvPr id="20" name="Image 19">
            <a:extLst>
              <a:ext uri="{FF2B5EF4-FFF2-40B4-BE49-F238E27FC236}">
                <a16:creationId xmlns:a16="http://schemas.microsoft.com/office/drawing/2014/main" id="{9EC8C79E-4B15-7487-6A1B-A73CF29122AA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0340" y="5158300"/>
            <a:ext cx="540000" cy="418523"/>
          </a:xfrm>
          <a:prstGeom prst="rect">
            <a:avLst/>
          </a:prstGeom>
        </p:spPr>
      </p:pic>
      <p:sp>
        <p:nvSpPr>
          <p:cNvPr id="21" name="ZoneTexte 20">
            <a:extLst>
              <a:ext uri="{FF2B5EF4-FFF2-40B4-BE49-F238E27FC236}">
                <a16:creationId xmlns:a16="http://schemas.microsoft.com/office/drawing/2014/main" id="{1E6DAA44-232F-53C1-0537-521982920F43}"/>
              </a:ext>
            </a:extLst>
          </p:cNvPr>
          <p:cNvSpPr txBox="1"/>
          <p:nvPr userDrawn="1"/>
        </p:nvSpPr>
        <p:spPr>
          <a:xfrm>
            <a:off x="2225078" y="5126699"/>
            <a:ext cx="115608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fr-MA" dirty="0"/>
              <a:t>3.  Écriture </a:t>
            </a:r>
          </a:p>
        </p:txBody>
      </p:sp>
      <p:sp>
        <p:nvSpPr>
          <p:cNvPr id="10" name="Espace réservé du texte 5">
            <a:extLst>
              <a:ext uri="{FF2B5EF4-FFF2-40B4-BE49-F238E27FC236}">
                <a16:creationId xmlns:a16="http://schemas.microsoft.com/office/drawing/2014/main" id="{7ED25096-1652-CF94-A635-43A9EF75D40F}"/>
              </a:ext>
            </a:extLst>
          </p:cNvPr>
          <p:cNvSpPr>
            <a:spLocks noGrp="1"/>
          </p:cNvSpPr>
          <p:nvPr userDrawn="1">
            <p:ph type="body" sz="quarter" idx="19"/>
          </p:nvPr>
        </p:nvSpPr>
        <p:spPr>
          <a:xfrm>
            <a:off x="2192797" y="4028135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7" name="Espace réservé pour une image  26">
            <a:extLst>
              <a:ext uri="{FF2B5EF4-FFF2-40B4-BE49-F238E27FC236}">
                <a16:creationId xmlns:a16="http://schemas.microsoft.com/office/drawing/2014/main" id="{AB5B6BF7-7F16-3864-93ED-878A7E81FCF6}"/>
              </a:ext>
            </a:extLst>
          </p:cNvPr>
          <p:cNvSpPr>
            <a:spLocks noGrp="1" noChangeAspect="1"/>
          </p:cNvSpPr>
          <p:nvPr userDrawn="1">
            <p:ph type="pic" sz="quarter" idx="12"/>
          </p:nvPr>
        </p:nvSpPr>
        <p:spPr>
          <a:xfrm>
            <a:off x="7298796" y="3473285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  <p:sp>
        <p:nvSpPr>
          <p:cNvPr id="8" name="Espace réservé pour une image  26">
            <a:extLst>
              <a:ext uri="{FF2B5EF4-FFF2-40B4-BE49-F238E27FC236}">
                <a16:creationId xmlns:a16="http://schemas.microsoft.com/office/drawing/2014/main" id="{72C83DB3-4158-81C2-DF0C-02358E6383D2}"/>
              </a:ext>
            </a:extLst>
          </p:cNvPr>
          <p:cNvSpPr>
            <a:spLocks noGrp="1" noChangeAspect="1"/>
          </p:cNvSpPr>
          <p:nvPr userDrawn="1">
            <p:ph type="pic" sz="quarter" idx="13"/>
          </p:nvPr>
        </p:nvSpPr>
        <p:spPr>
          <a:xfrm>
            <a:off x="7298796" y="495811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86BAD3D9-AD58-179C-B69E-830F87AB16D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213889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DC07E0A2-EA33-DE3C-110B-9BF33762DD3A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2247028"/>
            <a:ext cx="544953" cy="540000"/>
          </a:xfrm>
          <a:prstGeom prst="rect">
            <a:avLst/>
          </a:prstGeom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150E2FFA-A2BC-19B6-2E21-52362DDA208C}"/>
              </a:ext>
            </a:extLst>
          </p:cNvPr>
          <p:cNvSpPr txBox="1"/>
          <p:nvPr userDrawn="1"/>
        </p:nvSpPr>
        <p:spPr>
          <a:xfrm>
            <a:off x="2225078" y="2156784"/>
            <a:ext cx="72487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 lvl="0"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fr-MA" dirty="0"/>
              <a:t>1.  Oral</a:t>
            </a:r>
          </a:p>
        </p:txBody>
      </p:sp>
      <p:sp>
        <p:nvSpPr>
          <p:cNvPr id="12" name="Espace réservé du texte 5">
            <a:extLst>
              <a:ext uri="{FF2B5EF4-FFF2-40B4-BE49-F238E27FC236}">
                <a16:creationId xmlns:a16="http://schemas.microsoft.com/office/drawing/2014/main" id="{01B804A5-6AAB-7FA2-7E6D-C43CE6A9B264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2201410" y="2522109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14" name="Espace réservé pour une image  26">
            <a:extLst>
              <a:ext uri="{FF2B5EF4-FFF2-40B4-BE49-F238E27FC236}">
                <a16:creationId xmlns:a16="http://schemas.microsoft.com/office/drawing/2014/main" id="{1B168C30-0497-899C-FCA3-02A763CF9BD9}"/>
              </a:ext>
            </a:extLst>
          </p:cNvPr>
          <p:cNvSpPr>
            <a:spLocks noGrp="1" noChangeAspect="1"/>
          </p:cNvSpPr>
          <p:nvPr>
            <p:ph type="pic" sz="quarter" idx="11"/>
          </p:nvPr>
        </p:nvSpPr>
        <p:spPr>
          <a:xfrm>
            <a:off x="7298796" y="193885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8971338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530C1F1E-49B9-A2F2-21BA-AC60A722DF8E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5" name="Espace réservé de l'élément multimédia 4">
            <a:extLst>
              <a:ext uri="{FF2B5EF4-FFF2-40B4-BE49-F238E27FC236}">
                <a16:creationId xmlns:a16="http://schemas.microsoft.com/office/drawing/2014/main" id="{561DAE33-9723-DC88-209D-81FEF439A195}"/>
              </a:ext>
            </a:extLst>
          </p:cNvPr>
          <p:cNvSpPr>
            <a:spLocks noGrp="1"/>
          </p:cNvSpPr>
          <p:nvPr>
            <p:ph type="media" sz="quarter" idx="13"/>
          </p:nvPr>
        </p:nvSpPr>
        <p:spPr>
          <a:xfrm>
            <a:off x="2040385" y="1947285"/>
            <a:ext cx="2340000" cy="414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6" name="Espace réservé de l'élément multimédia 4">
            <a:extLst>
              <a:ext uri="{FF2B5EF4-FFF2-40B4-BE49-F238E27FC236}">
                <a16:creationId xmlns:a16="http://schemas.microsoft.com/office/drawing/2014/main" id="{4180F1CA-FF8B-83AE-82F6-FFE4FF2F87AB}"/>
              </a:ext>
            </a:extLst>
          </p:cNvPr>
          <p:cNvSpPr>
            <a:spLocks noGrp="1"/>
          </p:cNvSpPr>
          <p:nvPr>
            <p:ph type="media" sz="quarter" idx="14"/>
          </p:nvPr>
        </p:nvSpPr>
        <p:spPr>
          <a:xfrm>
            <a:off x="4763616" y="1962000"/>
            <a:ext cx="2340000" cy="414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9691120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Mascot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7" name="Espace réservé du contenu 6">
            <a:extLst>
              <a:ext uri="{FF2B5EF4-FFF2-40B4-BE49-F238E27FC236}">
                <a16:creationId xmlns:a16="http://schemas.microsoft.com/office/drawing/2014/main" id="{44147A9C-D420-131A-541B-25D8B7E39B65}"/>
              </a:ext>
            </a:extLst>
          </p:cNvPr>
          <p:cNvSpPr>
            <a:spLocks noGrp="1" noChangeAspect="1"/>
          </p:cNvSpPr>
          <p:nvPr>
            <p:ph sz="quarter" idx="13"/>
          </p:nvPr>
        </p:nvSpPr>
        <p:spPr>
          <a:xfrm>
            <a:off x="3515834" y="1800000"/>
            <a:ext cx="2318436" cy="414006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6BF5EC8E-33C0-8CD1-4178-A27468FE217B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9189668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Large Vidé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321B963-E189-BD8E-3E56-449FCAC984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4" name="Espace réservé de l'élément multimédia 3">
            <a:extLst>
              <a:ext uri="{FF2B5EF4-FFF2-40B4-BE49-F238E27FC236}">
                <a16:creationId xmlns:a16="http://schemas.microsoft.com/office/drawing/2014/main" id="{E091C94E-1B65-3089-5F06-AAE4424DF093}"/>
              </a:ext>
            </a:extLst>
          </p:cNvPr>
          <p:cNvSpPr>
            <a:spLocks noGrp="1"/>
          </p:cNvSpPr>
          <p:nvPr>
            <p:ph type="media" sz="quarter" idx="10"/>
          </p:nvPr>
        </p:nvSpPr>
        <p:spPr>
          <a:xfrm>
            <a:off x="792000" y="2160000"/>
            <a:ext cx="7560000" cy="39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38F6B11C-5CE6-0B37-8FF6-E129E4202DD8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5835232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Voc_Act_01_Im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6" name="Espace réservé pour une image  5">
            <a:extLst>
              <a:ext uri="{FF2B5EF4-FFF2-40B4-BE49-F238E27FC236}">
                <a16:creationId xmlns:a16="http://schemas.microsoft.com/office/drawing/2014/main" id="{7BFA75F2-F59E-52B7-C96F-CB0C3E62B4FC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2448338" y="1584000"/>
            <a:ext cx="4247323" cy="4810539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CD986620-A5D8-CA68-DFDC-766D68D43BC2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5270937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_Li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>
                <a:solidFill>
                  <a:srgbClr val="A6A6A6"/>
                </a:solidFill>
              </a:defRPr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FC887722-64B0-EEAB-57C5-92E07EE50136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5075680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F4075D5-1BC9-1702-EA5C-D90B611B7D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4" name="Espace réservé pour une image  3">
            <a:extLst>
              <a:ext uri="{FF2B5EF4-FFF2-40B4-BE49-F238E27FC236}">
                <a16:creationId xmlns:a16="http://schemas.microsoft.com/office/drawing/2014/main" id="{C2B2EBE3-60B4-A88E-7734-282BC655292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92000" y="2160000"/>
            <a:ext cx="7560000" cy="3960000"/>
          </a:xfrm>
          <a:prstGeom prst="rect">
            <a:avLst/>
          </a:prstGeom>
        </p:spPr>
        <p:txBody>
          <a:bodyPr/>
          <a:lstStyle/>
          <a:p>
            <a:endParaRPr lang="fr-FR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3518FEEA-7DA1-3C40-38E8-4E39DC786288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9220956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2F159B12-62B7-22A2-9765-7264C5423C1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7" name="Espace réservé du contenu 6">
            <a:extLst>
              <a:ext uri="{FF2B5EF4-FFF2-40B4-BE49-F238E27FC236}">
                <a16:creationId xmlns:a16="http://schemas.microsoft.com/office/drawing/2014/main" id="{44147A9C-D420-131A-541B-25D8B7E39B65}"/>
              </a:ext>
            </a:extLst>
          </p:cNvPr>
          <p:cNvSpPr>
            <a:spLocks noGrp="1" noChangeAspect="1"/>
          </p:cNvSpPr>
          <p:nvPr>
            <p:ph sz="quarter" idx="13"/>
          </p:nvPr>
        </p:nvSpPr>
        <p:spPr>
          <a:xfrm>
            <a:off x="3515834" y="1800000"/>
            <a:ext cx="2318436" cy="414006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5840588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10" name="Espace réservé pour une image  14">
            <a:extLst>
              <a:ext uri="{FF2B5EF4-FFF2-40B4-BE49-F238E27FC236}">
                <a16:creationId xmlns:a16="http://schemas.microsoft.com/office/drawing/2014/main" id="{F72B9DAC-5B26-3AA7-F1E9-7199F361C36B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11" name="Espace réservé pour une image  14">
            <a:extLst>
              <a:ext uri="{FF2B5EF4-FFF2-40B4-BE49-F238E27FC236}">
                <a16:creationId xmlns:a16="http://schemas.microsoft.com/office/drawing/2014/main" id="{6CAD6A59-FF09-83BD-CF55-048C618D77D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12" name="Espace réservé pour une image  14">
            <a:extLst>
              <a:ext uri="{FF2B5EF4-FFF2-40B4-BE49-F238E27FC236}">
                <a16:creationId xmlns:a16="http://schemas.microsoft.com/office/drawing/2014/main" id="{2270B6D3-B398-4D84-E776-FBEF7EA75FB9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13" name="Espace réservé pour une image  14">
            <a:extLst>
              <a:ext uri="{FF2B5EF4-FFF2-40B4-BE49-F238E27FC236}">
                <a16:creationId xmlns:a16="http://schemas.microsoft.com/office/drawing/2014/main" id="{5DBFF0BF-C86C-814E-B36F-BBBAA0F52754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14" name="Espace réservé pour une image  14">
            <a:extLst>
              <a:ext uri="{FF2B5EF4-FFF2-40B4-BE49-F238E27FC236}">
                <a16:creationId xmlns:a16="http://schemas.microsoft.com/office/drawing/2014/main" id="{E726AE8C-307B-2987-95A8-6F7E9A0252DE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5A2CD01F-7E61-72E1-781D-BC987C25305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7708733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4" name="Espace réservé pour une image  14">
            <a:extLst>
              <a:ext uri="{FF2B5EF4-FFF2-40B4-BE49-F238E27FC236}">
                <a16:creationId xmlns:a16="http://schemas.microsoft.com/office/drawing/2014/main" id="{45BFCF21-05D6-0635-14C3-4036B77C991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9" name="Espace réservé pour une image  14">
            <a:extLst>
              <a:ext uri="{FF2B5EF4-FFF2-40B4-BE49-F238E27FC236}">
                <a16:creationId xmlns:a16="http://schemas.microsoft.com/office/drawing/2014/main" id="{90D830FC-239D-2D70-9B23-55D73A842324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7" name="Espace réservé du texte 14">
            <a:extLst>
              <a:ext uri="{FF2B5EF4-FFF2-40B4-BE49-F238E27FC236}">
                <a16:creationId xmlns:a16="http://schemas.microsoft.com/office/drawing/2014/main" id="{88F8AB01-F5C1-D26D-8FF7-F56C5270268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53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3" name="Espace réservé du texte 14">
            <a:extLst>
              <a:ext uri="{FF2B5EF4-FFF2-40B4-BE49-F238E27FC236}">
                <a16:creationId xmlns:a16="http://schemas.microsoft.com/office/drawing/2014/main" id="{67AFADB4-7669-1E89-D013-57F5714DE244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2127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4" name="Espace réservé du texte 14">
            <a:extLst>
              <a:ext uri="{FF2B5EF4-FFF2-40B4-BE49-F238E27FC236}">
                <a16:creationId xmlns:a16="http://schemas.microsoft.com/office/drawing/2014/main" id="{F3EA8C00-7A46-8A6A-EB6D-C7926BCD78C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3801737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5" name="Espace réservé du texte 14">
            <a:extLst>
              <a:ext uri="{FF2B5EF4-FFF2-40B4-BE49-F238E27FC236}">
                <a16:creationId xmlns:a16="http://schemas.microsoft.com/office/drawing/2014/main" id="{51B07B91-8923-526B-40B1-AF892C31F928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5475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6" name="Espace réservé du texte 14">
            <a:extLst>
              <a:ext uri="{FF2B5EF4-FFF2-40B4-BE49-F238E27FC236}">
                <a16:creationId xmlns:a16="http://schemas.microsoft.com/office/drawing/2014/main" id="{8DB91941-0D8C-2A50-0450-48D7D4592571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7149739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0" name="Espace réservé pour une image  16">
            <a:extLst>
              <a:ext uri="{FF2B5EF4-FFF2-40B4-BE49-F238E27FC236}">
                <a16:creationId xmlns:a16="http://schemas.microsoft.com/office/drawing/2014/main" id="{024A84BC-B023-FC98-8A1A-BEAA9CB98355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8875680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2">
            <a:extLst>
              <a:ext uri="{FF2B5EF4-FFF2-40B4-BE49-F238E27FC236}">
                <a16:creationId xmlns:a16="http://schemas.microsoft.com/office/drawing/2014/main" id="{C8528F83-9A65-C0AF-DA97-1526D668AC8E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1672207" y="216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1056" y="3240000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7" name="Espace réservé de l'élément multimédia 6">
            <a:extLst>
              <a:ext uri="{FF2B5EF4-FFF2-40B4-BE49-F238E27FC236}">
                <a16:creationId xmlns:a16="http://schemas.microsoft.com/office/drawing/2014/main" id="{1368263A-435E-242A-4FC3-B98A6893335F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96E83277-7C48-4984-EAFC-AC30063D602B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8" name="Espace réservé pour une image  16">
            <a:extLst>
              <a:ext uri="{FF2B5EF4-FFF2-40B4-BE49-F238E27FC236}">
                <a16:creationId xmlns:a16="http://schemas.microsoft.com/office/drawing/2014/main" id="{CC388E16-9CDA-5A68-1DA5-3E3029D57020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3700299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2">
            <a:extLst>
              <a:ext uri="{FF2B5EF4-FFF2-40B4-BE49-F238E27FC236}">
                <a16:creationId xmlns:a16="http://schemas.microsoft.com/office/drawing/2014/main" id="{A8D3F979-AB26-D012-8CCC-CD2D3A494D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66218"/>
            <a:ext cx="7886700" cy="1325563"/>
          </a:xfrm>
          <a:prstGeom prst="rect">
            <a:avLst/>
          </a:prstGeom>
        </p:spPr>
        <p:txBody>
          <a:bodyPr anchor="ctr"/>
          <a:lstStyle>
            <a:lvl1pPr>
              <a:defRPr lang="fr-MA" b="1">
                <a:solidFill>
                  <a:srgbClr val="565F88"/>
                </a:solidFill>
                <a:latin typeface="Dosis" pitchFamily="2" charset="0"/>
                <a:cs typeface="Arial" panose="020B0604020202020204" pitchFamily="34" charset="0"/>
              </a:defRPr>
            </a:lvl1pPr>
          </a:lstStyle>
          <a:p>
            <a:pPr lvl="0" algn="ctr"/>
            <a:r>
              <a:rPr lang="fr-FR"/>
              <a:t>Modifiez le style du titre</a:t>
            </a:r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1786740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6" name="Espace réservé pour une image  12">
            <a:extLst>
              <a:ext uri="{FF2B5EF4-FFF2-40B4-BE49-F238E27FC236}">
                <a16:creationId xmlns:a16="http://schemas.microsoft.com/office/drawing/2014/main" id="{FBC78621-3A4A-1E2F-F0B3-63DCE10B8DF4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1672207" y="216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7" name="Espace réservé du texte 4">
            <a:extLst>
              <a:ext uri="{FF2B5EF4-FFF2-40B4-BE49-F238E27FC236}">
                <a16:creationId xmlns:a16="http://schemas.microsoft.com/office/drawing/2014/main" id="{1E57DE57-73BC-9D35-0504-6FD7B3A0C0A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1056" y="3240000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8" name="Espace réservé pour une image  16">
            <a:extLst>
              <a:ext uri="{FF2B5EF4-FFF2-40B4-BE49-F238E27FC236}">
                <a16:creationId xmlns:a16="http://schemas.microsoft.com/office/drawing/2014/main" id="{940B3F3E-1DD4-369A-897A-30E8560CAC2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0023270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2">
            <a:extLst>
              <a:ext uri="{FF2B5EF4-FFF2-40B4-BE49-F238E27FC236}">
                <a16:creationId xmlns:a16="http://schemas.microsoft.com/office/drawing/2014/main" id="{C8528F83-9A65-C0AF-DA97-1526D668AC8E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3122103" y="180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11999" y="5040000"/>
            <a:ext cx="792000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0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8D458727-BDFC-1272-9B53-0ACB5D153EFC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9" name="Espace réservé de l'élément multimédia 6">
            <a:extLst>
              <a:ext uri="{FF2B5EF4-FFF2-40B4-BE49-F238E27FC236}">
                <a16:creationId xmlns:a16="http://schemas.microsoft.com/office/drawing/2014/main" id="{EFFB216F-D99E-F1EF-F93F-240CCAB35205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10" name="Espace réservé pour une image  16">
            <a:extLst>
              <a:ext uri="{FF2B5EF4-FFF2-40B4-BE49-F238E27FC236}">
                <a16:creationId xmlns:a16="http://schemas.microsoft.com/office/drawing/2014/main" id="{B812E8BA-CC14-795F-9235-4606810F031F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41444378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11999" y="5040000"/>
            <a:ext cx="792000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0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3" name="Espace réservé de l'élément multimédia 6">
            <a:extLst>
              <a:ext uri="{FF2B5EF4-FFF2-40B4-BE49-F238E27FC236}">
                <a16:creationId xmlns:a16="http://schemas.microsoft.com/office/drawing/2014/main" id="{FD52EB99-E981-2632-F694-5D24B6EA29D2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48493950-33C8-C8E6-2647-4FE07EDF0D47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9" name="Espace réservé pour une image  16">
            <a:extLst>
              <a:ext uri="{FF2B5EF4-FFF2-40B4-BE49-F238E27FC236}">
                <a16:creationId xmlns:a16="http://schemas.microsoft.com/office/drawing/2014/main" id="{3DF2813A-6371-7F3C-0514-56A1AC4971BB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8238124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530C1F1E-49B9-A2F2-21BA-AC60A722DF8E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41532117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52274F6-07EA-052B-D9C6-9BE258D5F8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4" name="Espace réservé pour une image  3">
            <a:extLst>
              <a:ext uri="{FF2B5EF4-FFF2-40B4-BE49-F238E27FC236}">
                <a16:creationId xmlns:a16="http://schemas.microsoft.com/office/drawing/2014/main" id="{5A175E23-799E-6DE0-F6F9-02D78F922EA6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92000" y="2160000"/>
            <a:ext cx="7560000" cy="3960000"/>
          </a:xfrm>
          <a:prstGeom prst="rect">
            <a:avLst/>
          </a:prstGeom>
        </p:spPr>
        <p:txBody>
          <a:bodyPr/>
          <a:lstStyle/>
          <a:p>
            <a:endParaRPr lang="fr-FR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DFD8801C-D966-CA08-5553-A94A8606A16C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0492520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2F159B12-62B7-22A2-9765-7264C5423C1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7" name="Espace réservé du contenu 6">
            <a:extLst>
              <a:ext uri="{FF2B5EF4-FFF2-40B4-BE49-F238E27FC236}">
                <a16:creationId xmlns:a16="http://schemas.microsoft.com/office/drawing/2014/main" id="{44147A9C-D420-131A-541B-25D8B7E39B65}"/>
              </a:ext>
            </a:extLst>
          </p:cNvPr>
          <p:cNvSpPr>
            <a:spLocks noGrp="1" noChangeAspect="1"/>
          </p:cNvSpPr>
          <p:nvPr>
            <p:ph sz="quarter" idx="13"/>
          </p:nvPr>
        </p:nvSpPr>
        <p:spPr>
          <a:xfrm>
            <a:off x="3515834" y="1800000"/>
            <a:ext cx="2318436" cy="414006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8049460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10" name="Espace réservé pour une image  14">
            <a:extLst>
              <a:ext uri="{FF2B5EF4-FFF2-40B4-BE49-F238E27FC236}">
                <a16:creationId xmlns:a16="http://schemas.microsoft.com/office/drawing/2014/main" id="{F72B9DAC-5B26-3AA7-F1E9-7199F361C36B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11" name="Espace réservé pour une image  14">
            <a:extLst>
              <a:ext uri="{FF2B5EF4-FFF2-40B4-BE49-F238E27FC236}">
                <a16:creationId xmlns:a16="http://schemas.microsoft.com/office/drawing/2014/main" id="{6CAD6A59-FF09-83BD-CF55-048C618D77D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12" name="Espace réservé pour une image  14">
            <a:extLst>
              <a:ext uri="{FF2B5EF4-FFF2-40B4-BE49-F238E27FC236}">
                <a16:creationId xmlns:a16="http://schemas.microsoft.com/office/drawing/2014/main" id="{2270B6D3-B398-4D84-E776-FBEF7EA75FB9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13" name="Espace réservé pour une image  14">
            <a:extLst>
              <a:ext uri="{FF2B5EF4-FFF2-40B4-BE49-F238E27FC236}">
                <a16:creationId xmlns:a16="http://schemas.microsoft.com/office/drawing/2014/main" id="{5DBFF0BF-C86C-814E-B36F-BBBAA0F52754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14" name="Espace réservé pour une image  14">
            <a:extLst>
              <a:ext uri="{FF2B5EF4-FFF2-40B4-BE49-F238E27FC236}">
                <a16:creationId xmlns:a16="http://schemas.microsoft.com/office/drawing/2014/main" id="{E726AE8C-307B-2987-95A8-6F7E9A0252DE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5A2CD01F-7E61-72E1-781D-BC987C25305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2716572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4" name="Espace réservé pour une image  14">
            <a:extLst>
              <a:ext uri="{FF2B5EF4-FFF2-40B4-BE49-F238E27FC236}">
                <a16:creationId xmlns:a16="http://schemas.microsoft.com/office/drawing/2014/main" id="{45BFCF21-05D6-0635-14C3-4036B77C991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9" name="Espace réservé pour une image  14">
            <a:extLst>
              <a:ext uri="{FF2B5EF4-FFF2-40B4-BE49-F238E27FC236}">
                <a16:creationId xmlns:a16="http://schemas.microsoft.com/office/drawing/2014/main" id="{90D830FC-239D-2D70-9B23-55D73A842324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7" name="Espace réservé du texte 14">
            <a:extLst>
              <a:ext uri="{FF2B5EF4-FFF2-40B4-BE49-F238E27FC236}">
                <a16:creationId xmlns:a16="http://schemas.microsoft.com/office/drawing/2014/main" id="{88F8AB01-F5C1-D26D-8FF7-F56C5270268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53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3" name="Espace réservé du texte 14">
            <a:extLst>
              <a:ext uri="{FF2B5EF4-FFF2-40B4-BE49-F238E27FC236}">
                <a16:creationId xmlns:a16="http://schemas.microsoft.com/office/drawing/2014/main" id="{67AFADB4-7669-1E89-D013-57F5714DE244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2127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4" name="Espace réservé du texte 14">
            <a:extLst>
              <a:ext uri="{FF2B5EF4-FFF2-40B4-BE49-F238E27FC236}">
                <a16:creationId xmlns:a16="http://schemas.microsoft.com/office/drawing/2014/main" id="{F3EA8C00-7A46-8A6A-EB6D-C7926BCD78C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3801737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5" name="Espace réservé du texte 14">
            <a:extLst>
              <a:ext uri="{FF2B5EF4-FFF2-40B4-BE49-F238E27FC236}">
                <a16:creationId xmlns:a16="http://schemas.microsoft.com/office/drawing/2014/main" id="{51B07B91-8923-526B-40B1-AF892C31F928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5475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6" name="Espace réservé du texte 14">
            <a:extLst>
              <a:ext uri="{FF2B5EF4-FFF2-40B4-BE49-F238E27FC236}">
                <a16:creationId xmlns:a16="http://schemas.microsoft.com/office/drawing/2014/main" id="{8DB91941-0D8C-2A50-0450-48D7D4592571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7149739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0" name="Espace réservé pour une image  16">
            <a:extLst>
              <a:ext uri="{FF2B5EF4-FFF2-40B4-BE49-F238E27FC236}">
                <a16:creationId xmlns:a16="http://schemas.microsoft.com/office/drawing/2014/main" id="{024A84BC-B023-FC98-8A1A-BEAA9CB98355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6779208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2">
            <a:extLst>
              <a:ext uri="{FF2B5EF4-FFF2-40B4-BE49-F238E27FC236}">
                <a16:creationId xmlns:a16="http://schemas.microsoft.com/office/drawing/2014/main" id="{C8528F83-9A65-C0AF-DA97-1526D668AC8E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1672207" y="216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1056" y="3240000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7" name="Espace réservé de l'élément multimédia 6">
            <a:extLst>
              <a:ext uri="{FF2B5EF4-FFF2-40B4-BE49-F238E27FC236}">
                <a16:creationId xmlns:a16="http://schemas.microsoft.com/office/drawing/2014/main" id="{1368263A-435E-242A-4FC3-B98A6893335F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96E83277-7C48-4984-EAFC-AC30063D602B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8" name="Espace réservé pour une image  16">
            <a:extLst>
              <a:ext uri="{FF2B5EF4-FFF2-40B4-BE49-F238E27FC236}">
                <a16:creationId xmlns:a16="http://schemas.microsoft.com/office/drawing/2014/main" id="{CC388E16-9CDA-5A68-1DA5-3E3029D57020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699290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6" name="Espace réservé pour une image  12">
            <a:extLst>
              <a:ext uri="{FF2B5EF4-FFF2-40B4-BE49-F238E27FC236}">
                <a16:creationId xmlns:a16="http://schemas.microsoft.com/office/drawing/2014/main" id="{FBC78621-3A4A-1E2F-F0B3-63DCE10B8DF4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1672207" y="216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7" name="Espace réservé du texte 4">
            <a:extLst>
              <a:ext uri="{FF2B5EF4-FFF2-40B4-BE49-F238E27FC236}">
                <a16:creationId xmlns:a16="http://schemas.microsoft.com/office/drawing/2014/main" id="{1E57DE57-73BC-9D35-0504-6FD7B3A0C0A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1056" y="3240000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8" name="Espace réservé pour une image  16">
            <a:extLst>
              <a:ext uri="{FF2B5EF4-FFF2-40B4-BE49-F238E27FC236}">
                <a16:creationId xmlns:a16="http://schemas.microsoft.com/office/drawing/2014/main" id="{940B3F3E-1DD4-369A-897A-30E8560CAC2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4020405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_rels/slideMaster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slideLayout" Target="../slideLayouts/slideLayout83.xml"/><Relationship Id="rId7" Type="http://schemas.openxmlformats.org/officeDocument/2006/relationships/image" Target="../media/image8.png"/><Relationship Id="rId2" Type="http://schemas.openxmlformats.org/officeDocument/2006/relationships/slideLayout" Target="../slideLayouts/slideLayout82.xml"/><Relationship Id="rId1" Type="http://schemas.openxmlformats.org/officeDocument/2006/relationships/slideLayout" Target="../slideLayouts/slideLayout81.xml"/><Relationship Id="rId6" Type="http://schemas.openxmlformats.org/officeDocument/2006/relationships/image" Target="../media/image7.jpg"/><Relationship Id="rId5" Type="http://schemas.openxmlformats.org/officeDocument/2006/relationships/theme" Target="../theme/theme10.xml"/><Relationship Id="rId4" Type="http://schemas.openxmlformats.org/officeDocument/2006/relationships/slideLayout" Target="../slideLayouts/slideLayout84.xml"/><Relationship Id="rId9" Type="http://schemas.openxmlformats.org/officeDocument/2006/relationships/image" Target="../media/image9.png"/></Relationships>
</file>

<file path=ppt/slideMasters/_rels/slideMaster1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2.xml"/><Relationship Id="rId13" Type="http://schemas.openxmlformats.org/officeDocument/2006/relationships/image" Target="../media/image10.png"/><Relationship Id="rId3" Type="http://schemas.openxmlformats.org/officeDocument/2006/relationships/slideLayout" Target="../slideLayouts/slideLayout87.xml"/><Relationship Id="rId7" Type="http://schemas.openxmlformats.org/officeDocument/2006/relationships/slideLayout" Target="../slideLayouts/slideLayout91.xml"/><Relationship Id="rId12" Type="http://schemas.openxmlformats.org/officeDocument/2006/relationships/image" Target="../media/image8.png"/><Relationship Id="rId2" Type="http://schemas.openxmlformats.org/officeDocument/2006/relationships/slideLayout" Target="../slideLayouts/slideLayout86.xml"/><Relationship Id="rId1" Type="http://schemas.openxmlformats.org/officeDocument/2006/relationships/slideLayout" Target="../slideLayouts/slideLayout85.xml"/><Relationship Id="rId6" Type="http://schemas.openxmlformats.org/officeDocument/2006/relationships/slideLayout" Target="../slideLayouts/slideLayout90.xml"/><Relationship Id="rId11" Type="http://schemas.openxmlformats.org/officeDocument/2006/relationships/image" Target="../media/image11.jpg"/><Relationship Id="rId5" Type="http://schemas.openxmlformats.org/officeDocument/2006/relationships/slideLayout" Target="../slideLayouts/slideLayout89.xml"/><Relationship Id="rId10" Type="http://schemas.openxmlformats.org/officeDocument/2006/relationships/theme" Target="../theme/theme11.xml"/><Relationship Id="rId4" Type="http://schemas.openxmlformats.org/officeDocument/2006/relationships/slideLayout" Target="../slideLayouts/slideLayout88.xml"/><Relationship Id="rId9" Type="http://schemas.openxmlformats.org/officeDocument/2006/relationships/slideLayout" Target="../slideLayouts/slideLayout93.xml"/><Relationship Id="rId14" Type="http://schemas.openxmlformats.org/officeDocument/2006/relationships/image" Target="../media/image9.png"/></Relationships>
</file>

<file path=ppt/slideMasters/_rels/slideMaster1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1.xml"/><Relationship Id="rId13" Type="http://schemas.openxmlformats.org/officeDocument/2006/relationships/image" Target="../media/image9.png"/><Relationship Id="rId3" Type="http://schemas.openxmlformats.org/officeDocument/2006/relationships/slideLayout" Target="../slideLayouts/slideLayout96.xml"/><Relationship Id="rId7" Type="http://schemas.openxmlformats.org/officeDocument/2006/relationships/slideLayout" Target="../slideLayouts/slideLayout100.xml"/><Relationship Id="rId12" Type="http://schemas.openxmlformats.org/officeDocument/2006/relationships/image" Target="../media/image8.png"/><Relationship Id="rId2" Type="http://schemas.openxmlformats.org/officeDocument/2006/relationships/slideLayout" Target="../slideLayouts/slideLayout95.xml"/><Relationship Id="rId1" Type="http://schemas.openxmlformats.org/officeDocument/2006/relationships/slideLayout" Target="../slideLayouts/slideLayout94.xml"/><Relationship Id="rId6" Type="http://schemas.openxmlformats.org/officeDocument/2006/relationships/slideLayout" Target="../slideLayouts/slideLayout99.xml"/><Relationship Id="rId11" Type="http://schemas.openxmlformats.org/officeDocument/2006/relationships/image" Target="../media/image7.jpg"/><Relationship Id="rId5" Type="http://schemas.openxmlformats.org/officeDocument/2006/relationships/slideLayout" Target="../slideLayouts/slideLayout98.xml"/><Relationship Id="rId10" Type="http://schemas.openxmlformats.org/officeDocument/2006/relationships/theme" Target="../theme/theme12.xml"/><Relationship Id="rId4" Type="http://schemas.openxmlformats.org/officeDocument/2006/relationships/slideLayout" Target="../slideLayouts/slideLayout97.xml"/><Relationship Id="rId9" Type="http://schemas.openxmlformats.org/officeDocument/2006/relationships/slideLayout" Target="../slideLayouts/slideLayout102.xml"/></Relationships>
</file>

<file path=ppt/slideMasters/_rels/slideMaster1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0.xml"/><Relationship Id="rId13" Type="http://schemas.openxmlformats.org/officeDocument/2006/relationships/image" Target="../media/image9.png"/><Relationship Id="rId3" Type="http://schemas.openxmlformats.org/officeDocument/2006/relationships/slideLayout" Target="../slideLayouts/slideLayout105.xml"/><Relationship Id="rId7" Type="http://schemas.openxmlformats.org/officeDocument/2006/relationships/slideLayout" Target="../slideLayouts/slideLayout109.xml"/><Relationship Id="rId12" Type="http://schemas.openxmlformats.org/officeDocument/2006/relationships/image" Target="../media/image8.png"/><Relationship Id="rId2" Type="http://schemas.openxmlformats.org/officeDocument/2006/relationships/slideLayout" Target="../slideLayouts/slideLayout104.xml"/><Relationship Id="rId1" Type="http://schemas.openxmlformats.org/officeDocument/2006/relationships/slideLayout" Target="../slideLayouts/slideLayout103.xml"/><Relationship Id="rId6" Type="http://schemas.openxmlformats.org/officeDocument/2006/relationships/slideLayout" Target="../slideLayouts/slideLayout108.xml"/><Relationship Id="rId11" Type="http://schemas.openxmlformats.org/officeDocument/2006/relationships/image" Target="../media/image7.jpg"/><Relationship Id="rId5" Type="http://schemas.openxmlformats.org/officeDocument/2006/relationships/slideLayout" Target="../slideLayouts/slideLayout107.xml"/><Relationship Id="rId10" Type="http://schemas.openxmlformats.org/officeDocument/2006/relationships/theme" Target="../theme/theme13.xml"/><Relationship Id="rId4" Type="http://schemas.openxmlformats.org/officeDocument/2006/relationships/slideLayout" Target="../slideLayouts/slideLayout106.xml"/><Relationship Id="rId9" Type="http://schemas.openxmlformats.org/officeDocument/2006/relationships/slideLayout" Target="../slideLayouts/slideLayout11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theme" Target="../theme/theme2.xml"/><Relationship Id="rId3" Type="http://schemas.openxmlformats.org/officeDocument/2006/relationships/slideLayout" Target="../slideLayouts/slideLayout5.xml"/><Relationship Id="rId7" Type="http://schemas.openxmlformats.org/officeDocument/2006/relationships/slideLayout" Target="../slideLayouts/slideLayout9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Relationship Id="rId6" Type="http://schemas.openxmlformats.org/officeDocument/2006/relationships/slideLayout" Target="../slideLayouts/slideLayout8.xml"/><Relationship Id="rId5" Type="http://schemas.openxmlformats.org/officeDocument/2006/relationships/slideLayout" Target="../slideLayouts/slideLayout7.xml"/><Relationship Id="rId4" Type="http://schemas.openxmlformats.org/officeDocument/2006/relationships/slideLayout" Target="../slideLayouts/slideLayout6.xml"/><Relationship Id="rId9" Type="http://schemas.openxmlformats.org/officeDocument/2006/relationships/image" Target="../media/image2.jp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7.xml"/><Relationship Id="rId13" Type="http://schemas.openxmlformats.org/officeDocument/2006/relationships/slideLayout" Target="../slideLayouts/slideLayout22.xml"/><Relationship Id="rId18" Type="http://schemas.openxmlformats.org/officeDocument/2006/relationships/image" Target="../media/image9.png"/><Relationship Id="rId3" Type="http://schemas.openxmlformats.org/officeDocument/2006/relationships/slideLayout" Target="../slideLayouts/slideLayout12.xml"/><Relationship Id="rId7" Type="http://schemas.openxmlformats.org/officeDocument/2006/relationships/slideLayout" Target="../slideLayouts/slideLayout16.xml"/><Relationship Id="rId12" Type="http://schemas.openxmlformats.org/officeDocument/2006/relationships/slideLayout" Target="../slideLayouts/slideLayout21.xml"/><Relationship Id="rId17" Type="http://schemas.openxmlformats.org/officeDocument/2006/relationships/image" Target="../media/image8.png"/><Relationship Id="rId2" Type="http://schemas.openxmlformats.org/officeDocument/2006/relationships/slideLayout" Target="../slideLayouts/slideLayout11.xml"/><Relationship Id="rId16" Type="http://schemas.openxmlformats.org/officeDocument/2006/relationships/image" Target="../media/image7.jpg"/><Relationship Id="rId1" Type="http://schemas.openxmlformats.org/officeDocument/2006/relationships/slideLayout" Target="../slideLayouts/slideLayout10.xml"/><Relationship Id="rId6" Type="http://schemas.openxmlformats.org/officeDocument/2006/relationships/slideLayout" Target="../slideLayouts/slideLayout15.xml"/><Relationship Id="rId11" Type="http://schemas.openxmlformats.org/officeDocument/2006/relationships/slideLayout" Target="../slideLayouts/slideLayout20.xml"/><Relationship Id="rId5" Type="http://schemas.openxmlformats.org/officeDocument/2006/relationships/slideLayout" Target="../slideLayouts/slideLayout14.xml"/><Relationship Id="rId15" Type="http://schemas.openxmlformats.org/officeDocument/2006/relationships/theme" Target="../theme/theme3.xml"/><Relationship Id="rId10" Type="http://schemas.openxmlformats.org/officeDocument/2006/relationships/slideLayout" Target="../slideLayouts/slideLayout19.xml"/><Relationship Id="rId4" Type="http://schemas.openxmlformats.org/officeDocument/2006/relationships/slideLayout" Target="../slideLayouts/slideLayout13.xml"/><Relationship Id="rId9" Type="http://schemas.openxmlformats.org/officeDocument/2006/relationships/slideLayout" Target="../slideLayouts/slideLayout18.xml"/><Relationship Id="rId14" Type="http://schemas.openxmlformats.org/officeDocument/2006/relationships/slideLayout" Target="../slideLayouts/slideLayout23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13" Type="http://schemas.openxmlformats.org/officeDocument/2006/relationships/image" Target="../media/image10.png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image" Target="../media/image8.png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image" Target="../media/image7.jpg"/><Relationship Id="rId5" Type="http://schemas.openxmlformats.org/officeDocument/2006/relationships/slideLayout" Target="../slideLayouts/slideLayout28.xml"/><Relationship Id="rId10" Type="http://schemas.openxmlformats.org/officeDocument/2006/relationships/theme" Target="../theme/theme4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Relationship Id="rId14" Type="http://schemas.openxmlformats.org/officeDocument/2006/relationships/image" Target="../media/image9.png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0.xml"/><Relationship Id="rId13" Type="http://schemas.openxmlformats.org/officeDocument/2006/relationships/image" Target="../media/image10.png"/><Relationship Id="rId3" Type="http://schemas.openxmlformats.org/officeDocument/2006/relationships/slideLayout" Target="../slideLayouts/slideLayout35.xml"/><Relationship Id="rId7" Type="http://schemas.openxmlformats.org/officeDocument/2006/relationships/slideLayout" Target="../slideLayouts/slideLayout39.xml"/><Relationship Id="rId12" Type="http://schemas.openxmlformats.org/officeDocument/2006/relationships/image" Target="../media/image8.png"/><Relationship Id="rId2" Type="http://schemas.openxmlformats.org/officeDocument/2006/relationships/slideLayout" Target="../slideLayouts/slideLayout34.xml"/><Relationship Id="rId1" Type="http://schemas.openxmlformats.org/officeDocument/2006/relationships/slideLayout" Target="../slideLayouts/slideLayout33.xml"/><Relationship Id="rId6" Type="http://schemas.openxmlformats.org/officeDocument/2006/relationships/slideLayout" Target="../slideLayouts/slideLayout38.xml"/><Relationship Id="rId11" Type="http://schemas.openxmlformats.org/officeDocument/2006/relationships/image" Target="../media/image11.jpg"/><Relationship Id="rId5" Type="http://schemas.openxmlformats.org/officeDocument/2006/relationships/slideLayout" Target="../slideLayouts/slideLayout37.xml"/><Relationship Id="rId10" Type="http://schemas.openxmlformats.org/officeDocument/2006/relationships/theme" Target="../theme/theme5.xml"/><Relationship Id="rId4" Type="http://schemas.openxmlformats.org/officeDocument/2006/relationships/slideLayout" Target="../slideLayouts/slideLayout36.xml"/><Relationship Id="rId9" Type="http://schemas.openxmlformats.org/officeDocument/2006/relationships/slideLayout" Target="../slideLayouts/slideLayout41.xml"/><Relationship Id="rId14" Type="http://schemas.openxmlformats.org/officeDocument/2006/relationships/image" Target="../media/image9.png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9.xml"/><Relationship Id="rId13" Type="http://schemas.openxmlformats.org/officeDocument/2006/relationships/image" Target="../media/image10.png"/><Relationship Id="rId3" Type="http://schemas.openxmlformats.org/officeDocument/2006/relationships/slideLayout" Target="../slideLayouts/slideLayout44.xml"/><Relationship Id="rId7" Type="http://schemas.openxmlformats.org/officeDocument/2006/relationships/slideLayout" Target="../slideLayouts/slideLayout48.xml"/><Relationship Id="rId12" Type="http://schemas.openxmlformats.org/officeDocument/2006/relationships/image" Target="../media/image8.png"/><Relationship Id="rId2" Type="http://schemas.openxmlformats.org/officeDocument/2006/relationships/slideLayout" Target="../slideLayouts/slideLayout43.xml"/><Relationship Id="rId1" Type="http://schemas.openxmlformats.org/officeDocument/2006/relationships/slideLayout" Target="../slideLayouts/slideLayout42.xml"/><Relationship Id="rId6" Type="http://schemas.openxmlformats.org/officeDocument/2006/relationships/slideLayout" Target="../slideLayouts/slideLayout47.xml"/><Relationship Id="rId11" Type="http://schemas.openxmlformats.org/officeDocument/2006/relationships/image" Target="../media/image7.jpg"/><Relationship Id="rId5" Type="http://schemas.openxmlformats.org/officeDocument/2006/relationships/slideLayout" Target="../slideLayouts/slideLayout46.xml"/><Relationship Id="rId10" Type="http://schemas.openxmlformats.org/officeDocument/2006/relationships/theme" Target="../theme/theme6.xml"/><Relationship Id="rId4" Type="http://schemas.openxmlformats.org/officeDocument/2006/relationships/slideLayout" Target="../slideLayouts/slideLayout45.xml"/><Relationship Id="rId9" Type="http://schemas.openxmlformats.org/officeDocument/2006/relationships/slideLayout" Target="../slideLayouts/slideLayout50.xml"/><Relationship Id="rId14" Type="http://schemas.openxmlformats.org/officeDocument/2006/relationships/image" Target="../media/image9.png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8.xml"/><Relationship Id="rId13" Type="http://schemas.openxmlformats.org/officeDocument/2006/relationships/slideLayout" Target="../slideLayouts/slideLayout63.xml"/><Relationship Id="rId18" Type="http://schemas.openxmlformats.org/officeDocument/2006/relationships/image" Target="../media/image9.png"/><Relationship Id="rId3" Type="http://schemas.openxmlformats.org/officeDocument/2006/relationships/slideLayout" Target="../slideLayouts/slideLayout53.xml"/><Relationship Id="rId7" Type="http://schemas.openxmlformats.org/officeDocument/2006/relationships/slideLayout" Target="../slideLayouts/slideLayout57.xml"/><Relationship Id="rId12" Type="http://schemas.openxmlformats.org/officeDocument/2006/relationships/slideLayout" Target="../slideLayouts/slideLayout62.xml"/><Relationship Id="rId17" Type="http://schemas.openxmlformats.org/officeDocument/2006/relationships/image" Target="../media/image8.png"/><Relationship Id="rId2" Type="http://schemas.openxmlformats.org/officeDocument/2006/relationships/slideLayout" Target="../slideLayouts/slideLayout52.xml"/><Relationship Id="rId16" Type="http://schemas.openxmlformats.org/officeDocument/2006/relationships/image" Target="../media/image7.jpg"/><Relationship Id="rId1" Type="http://schemas.openxmlformats.org/officeDocument/2006/relationships/slideLayout" Target="../slideLayouts/slideLayout51.xml"/><Relationship Id="rId6" Type="http://schemas.openxmlformats.org/officeDocument/2006/relationships/slideLayout" Target="../slideLayouts/slideLayout56.xml"/><Relationship Id="rId11" Type="http://schemas.openxmlformats.org/officeDocument/2006/relationships/slideLayout" Target="../slideLayouts/slideLayout61.xml"/><Relationship Id="rId5" Type="http://schemas.openxmlformats.org/officeDocument/2006/relationships/slideLayout" Target="../slideLayouts/slideLayout55.xml"/><Relationship Id="rId15" Type="http://schemas.openxmlformats.org/officeDocument/2006/relationships/theme" Target="../theme/theme7.xml"/><Relationship Id="rId10" Type="http://schemas.openxmlformats.org/officeDocument/2006/relationships/slideLayout" Target="../slideLayouts/slideLayout60.xml"/><Relationship Id="rId4" Type="http://schemas.openxmlformats.org/officeDocument/2006/relationships/slideLayout" Target="../slideLayouts/slideLayout54.xml"/><Relationship Id="rId9" Type="http://schemas.openxmlformats.org/officeDocument/2006/relationships/slideLayout" Target="../slideLayouts/slideLayout59.xml"/><Relationship Id="rId14" Type="http://schemas.openxmlformats.org/officeDocument/2006/relationships/slideLayout" Target="../slideLayouts/slideLayout64.xml"/></Relationships>
</file>

<file path=ppt/slideMasters/_rels/slideMaster8.xml.rels><?xml version="1.0" encoding="UTF-8" standalone="yes"?>
<Relationships xmlns="http://schemas.openxmlformats.org/package/2006/relationships"><Relationship Id="rId3" Type="http://schemas.openxmlformats.org/officeDocument/2006/relationships/theme" Target="../theme/theme8.xml"/><Relationship Id="rId2" Type="http://schemas.openxmlformats.org/officeDocument/2006/relationships/slideLayout" Target="../slideLayouts/slideLayout66.xml"/><Relationship Id="rId1" Type="http://schemas.openxmlformats.org/officeDocument/2006/relationships/slideLayout" Target="../slideLayouts/slideLayout65.xml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4.xml"/><Relationship Id="rId13" Type="http://schemas.openxmlformats.org/officeDocument/2006/relationships/slideLayout" Target="../slideLayouts/slideLayout79.xml"/><Relationship Id="rId18" Type="http://schemas.openxmlformats.org/officeDocument/2006/relationships/image" Target="../media/image10.png"/><Relationship Id="rId3" Type="http://schemas.openxmlformats.org/officeDocument/2006/relationships/slideLayout" Target="../slideLayouts/slideLayout69.xml"/><Relationship Id="rId7" Type="http://schemas.openxmlformats.org/officeDocument/2006/relationships/slideLayout" Target="../slideLayouts/slideLayout73.xml"/><Relationship Id="rId12" Type="http://schemas.openxmlformats.org/officeDocument/2006/relationships/slideLayout" Target="../slideLayouts/slideLayout78.xml"/><Relationship Id="rId17" Type="http://schemas.openxmlformats.org/officeDocument/2006/relationships/image" Target="../media/image8.png"/><Relationship Id="rId2" Type="http://schemas.openxmlformats.org/officeDocument/2006/relationships/slideLayout" Target="../slideLayouts/slideLayout68.xml"/><Relationship Id="rId16" Type="http://schemas.openxmlformats.org/officeDocument/2006/relationships/image" Target="../media/image7.jpg"/><Relationship Id="rId1" Type="http://schemas.openxmlformats.org/officeDocument/2006/relationships/slideLayout" Target="../slideLayouts/slideLayout67.xml"/><Relationship Id="rId6" Type="http://schemas.openxmlformats.org/officeDocument/2006/relationships/slideLayout" Target="../slideLayouts/slideLayout72.xml"/><Relationship Id="rId11" Type="http://schemas.openxmlformats.org/officeDocument/2006/relationships/slideLayout" Target="../slideLayouts/slideLayout77.xml"/><Relationship Id="rId5" Type="http://schemas.openxmlformats.org/officeDocument/2006/relationships/slideLayout" Target="../slideLayouts/slideLayout71.xml"/><Relationship Id="rId15" Type="http://schemas.openxmlformats.org/officeDocument/2006/relationships/theme" Target="../theme/theme9.xml"/><Relationship Id="rId10" Type="http://schemas.openxmlformats.org/officeDocument/2006/relationships/slideLayout" Target="../slideLayouts/slideLayout76.xml"/><Relationship Id="rId19" Type="http://schemas.openxmlformats.org/officeDocument/2006/relationships/image" Target="../media/image9.png"/><Relationship Id="rId4" Type="http://schemas.openxmlformats.org/officeDocument/2006/relationships/slideLayout" Target="../slideLayouts/slideLayout70.xml"/><Relationship Id="rId9" Type="http://schemas.openxmlformats.org/officeDocument/2006/relationships/slideLayout" Target="../slideLayouts/slideLayout75.xml"/><Relationship Id="rId14" Type="http://schemas.openxmlformats.org/officeDocument/2006/relationships/slideLayout" Target="../slideLayouts/slideLayout8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888245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2" r:id="rId1"/>
    <p:sldLayoutId id="2147483751" r:id="rId2"/>
  </p:sldLayoutIdLst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6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itre 2">
            <a:extLst>
              <a:ext uri="{FF2B5EF4-FFF2-40B4-BE49-F238E27FC236}">
                <a16:creationId xmlns:a16="http://schemas.microsoft.com/office/drawing/2014/main" id="{6295DA3C-0F90-EDFC-CC2A-D213841AC8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fr-FR"/>
              <a:t>Modifiez le style du titre</a:t>
            </a:r>
            <a:endParaRPr lang="fr-MA"/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6DEF7DF3-E213-111D-C3FD-A2E9C94F85E0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232040" y="144877"/>
            <a:ext cx="287999" cy="287999"/>
          </a:xfrm>
          <a:prstGeom prst="rect">
            <a:avLst/>
          </a:prstGeom>
          <a:ln>
            <a:noFill/>
          </a:ln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8BC67EEA-2455-E7A1-105F-C69486AC6D46}"/>
              </a:ext>
            </a:extLst>
          </p:cNvPr>
          <p:cNvSpPr txBox="1"/>
          <p:nvPr userDrawn="1"/>
        </p:nvSpPr>
        <p:spPr>
          <a:xfrm>
            <a:off x="1520040" y="134988"/>
            <a:ext cx="1384656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400" b="1" i="0" u="none" strike="noStrike" kern="1200" cap="none" spc="0" normalizeH="0" baseline="0" noProof="0" dirty="0">
                <a:ln>
                  <a:noFill/>
                </a:ln>
                <a:solidFill>
                  <a:srgbClr val="474F71">
                    <a:alpha val="2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Présentation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D8CE18EC-D9F5-EDC7-0118-1018231BDE39}"/>
              </a:ext>
            </a:extLst>
          </p:cNvPr>
          <p:cNvSpPr txBox="1"/>
          <p:nvPr userDrawn="1"/>
        </p:nvSpPr>
        <p:spPr>
          <a:xfrm>
            <a:off x="6620852" y="134988"/>
            <a:ext cx="1579936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>
            <a:defPPr>
              <a:defRPr lang="fr-FR"/>
            </a:defPPr>
            <a:lvl1pPr>
              <a:defRPr sz="1400" b="1">
                <a:solidFill>
                  <a:srgbClr val="424D7B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400" b="1" i="0" u="none" strike="noStrike" kern="120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Activités sur livret</a:t>
            </a: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4CAA2B2E-11CB-3C0E-66EF-839B1B82D91D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332852" y="144877"/>
            <a:ext cx="287999" cy="287999"/>
          </a:xfrm>
          <a:prstGeom prst="rect">
            <a:avLst/>
          </a:prstGeom>
          <a:ln>
            <a:noFill/>
          </a:ln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AE5B9375-7DDC-2D7F-CE56-DE28B9925499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795916" y="144877"/>
            <a:ext cx="287999" cy="287999"/>
          </a:xfrm>
          <a:prstGeom prst="rect">
            <a:avLst/>
          </a:prstGeom>
          <a:ln>
            <a:noFill/>
          </a:ln>
        </p:spPr>
      </p:pic>
      <p:sp>
        <p:nvSpPr>
          <p:cNvPr id="14" name="ZoneTexte 13">
            <a:extLst>
              <a:ext uri="{FF2B5EF4-FFF2-40B4-BE49-F238E27FC236}">
                <a16:creationId xmlns:a16="http://schemas.microsoft.com/office/drawing/2014/main" id="{6E0ED43A-C7DF-65BD-CCBD-5DE25129238E}"/>
              </a:ext>
            </a:extLst>
          </p:cNvPr>
          <p:cNvSpPr txBox="1"/>
          <p:nvPr userDrawn="1"/>
        </p:nvSpPr>
        <p:spPr>
          <a:xfrm>
            <a:off x="4094360" y="68678"/>
            <a:ext cx="1384656" cy="44039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400" b="1" i="0" u="none" strike="noStrike" kern="1200" cap="none" spc="0" normalizeH="0" baseline="0" noProof="0" dirty="0">
                <a:ln>
                  <a:noFill/>
                </a:ln>
                <a:solidFill>
                  <a:srgbClr val="424D7B">
                    <a:alpha val="2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Exploitation</a:t>
            </a:r>
          </a:p>
        </p:txBody>
      </p:sp>
    </p:spTree>
    <p:extLst>
      <p:ext uri="{BB962C8B-B14F-4D97-AF65-F5344CB8AC3E}">
        <p14:creationId xmlns:p14="http://schemas.microsoft.com/office/powerpoint/2010/main" val="21273515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0" r:id="rId1"/>
    <p:sldLayoutId id="2147483801" r:id="rId2"/>
    <p:sldLayoutId id="2147483802" r:id="rId3"/>
    <p:sldLayoutId id="2147483803" r:id="rId4"/>
  </p:sldLayoutIdLst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xStyles>
    <p:titleStyle>
      <a:lvl1pPr algn="l" defTabSz="514337" rtl="0" eaLnBrk="1" latinLnBrk="0" hangingPunct="1">
        <a:lnSpc>
          <a:spcPct val="90000"/>
        </a:lnSpc>
        <a:spcBef>
          <a:spcPct val="0"/>
        </a:spcBef>
        <a:buNone/>
        <a:defRPr lang="fr-MA" sz="1600" b="0" kern="1200">
          <a:solidFill>
            <a:srgbClr val="757575"/>
          </a:solidFill>
          <a:latin typeface="Dosis Medium" pitchFamily="2" charset="0"/>
          <a:ea typeface="+mn-ea"/>
          <a:cs typeface="+mn-cs"/>
        </a:defRPr>
      </a:lvl1pPr>
    </p:titleStyle>
    <p:bodyStyle>
      <a:lvl1pPr marL="128585" indent="-128585" algn="l" defTabSz="514337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1575" kern="1200">
          <a:solidFill>
            <a:schemeClr val="tx1"/>
          </a:solidFill>
          <a:latin typeface="+mn-lt"/>
          <a:ea typeface="+mn-ea"/>
          <a:cs typeface="+mn-cs"/>
        </a:defRPr>
      </a:lvl1pPr>
      <a:lvl2pPr marL="38575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42921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3pPr>
      <a:lvl4pPr marL="900090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157259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414427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671596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928765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18593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1pPr>
      <a:lvl2pPr marL="25716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2pPr>
      <a:lvl3pPr marL="514337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3pPr>
      <a:lvl4pPr marL="771506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028675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285843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543011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80018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05734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itre 2">
            <a:extLst>
              <a:ext uri="{FF2B5EF4-FFF2-40B4-BE49-F238E27FC236}">
                <a16:creationId xmlns:a16="http://schemas.microsoft.com/office/drawing/2014/main" id="{6295DA3C-0F90-EDFC-CC2A-D213841AC8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fr-MA"/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91B75ED6-5142-8070-01D0-E1EE0D17EEC3}"/>
              </a:ext>
            </a:extLst>
          </p:cNvPr>
          <p:cNvPicPr>
            <a:picLocks noChangeAspect="1"/>
          </p:cNvPicPr>
          <p:nvPr userDrawn="1"/>
        </p:nvPicPr>
        <p:blipFill>
          <a:blip r:embed="rId12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8076" y="249157"/>
            <a:ext cx="243310" cy="243310"/>
          </a:xfrm>
          <a:prstGeom prst="rect">
            <a:avLst/>
          </a:prstGeom>
          <a:ln>
            <a:noFill/>
          </a:ln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D6CC7EE1-E266-3710-9D6B-DA4E80E58182}"/>
              </a:ext>
            </a:extLst>
          </p:cNvPr>
          <p:cNvSpPr txBox="1"/>
          <p:nvPr userDrawn="1"/>
        </p:nvSpPr>
        <p:spPr>
          <a:xfrm>
            <a:off x="1937910" y="209734"/>
            <a:ext cx="126000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r>
              <a:rPr lang="fr-MA" sz="1400" b="1" dirty="0">
                <a:solidFill>
                  <a:srgbClr val="424D7B">
                    <a:alpha val="20000"/>
                  </a:srgbClr>
                </a:solidFill>
              </a:rPr>
              <a:t>Acte de parole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B6BC049F-4686-7F5C-28F9-498C8168F34B}"/>
              </a:ext>
            </a:extLst>
          </p:cNvPr>
          <p:cNvSpPr txBox="1"/>
          <p:nvPr userDrawn="1"/>
        </p:nvSpPr>
        <p:spPr>
          <a:xfrm>
            <a:off x="6427999" y="209734"/>
            <a:ext cx="126000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>
            <a:defPPr>
              <a:defRPr lang="fr-FR"/>
            </a:defPPr>
            <a:lvl1pPr>
              <a:defRPr sz="1400" b="1">
                <a:solidFill>
                  <a:srgbClr val="424D7B"/>
                </a:solidFill>
              </a:defRPr>
            </a:lvl1pPr>
          </a:lstStyle>
          <a:p>
            <a:pPr lvl="0"/>
            <a:r>
              <a:rPr lang="fr-MA" sz="1400" dirty="0">
                <a:solidFill>
                  <a:srgbClr val="424D7B"/>
                </a:solidFill>
              </a:rPr>
              <a:t>Écriture 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21FC11AC-165F-C50D-5CD1-6E16455E40A3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956510" y="269856"/>
            <a:ext cx="243310" cy="243310"/>
          </a:xfrm>
          <a:prstGeom prst="rect">
            <a:avLst/>
          </a:prstGeom>
          <a:ln>
            <a:noFill/>
          </a:ln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B7D7278D-4153-001C-679A-0650571384C1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656370" y="241967"/>
            <a:ext cx="243310" cy="243310"/>
          </a:xfrm>
          <a:prstGeom prst="rect">
            <a:avLst/>
          </a:prstGeom>
          <a:ln>
            <a:noFill/>
          </a:ln>
        </p:spPr>
      </p:pic>
      <p:sp>
        <p:nvSpPr>
          <p:cNvPr id="15" name="ZoneTexte 14">
            <a:extLst>
              <a:ext uri="{FF2B5EF4-FFF2-40B4-BE49-F238E27FC236}">
                <a16:creationId xmlns:a16="http://schemas.microsoft.com/office/drawing/2014/main" id="{8622F559-467F-635B-8216-3126DBD539D6}"/>
              </a:ext>
            </a:extLst>
          </p:cNvPr>
          <p:cNvSpPr txBox="1"/>
          <p:nvPr userDrawn="1"/>
        </p:nvSpPr>
        <p:spPr>
          <a:xfrm>
            <a:off x="4220319" y="209734"/>
            <a:ext cx="126000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MA" sz="1400" b="1" dirty="0">
                <a:solidFill>
                  <a:srgbClr val="424D7B">
                    <a:alpha val="40000"/>
                  </a:srgbClr>
                </a:solidFill>
              </a:rPr>
              <a:t>Lecture </a:t>
            </a:r>
          </a:p>
        </p:txBody>
      </p:sp>
    </p:spTree>
    <p:extLst>
      <p:ext uri="{BB962C8B-B14F-4D97-AF65-F5344CB8AC3E}">
        <p14:creationId xmlns:p14="http://schemas.microsoft.com/office/powerpoint/2010/main" val="18179255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5" r:id="rId1"/>
    <p:sldLayoutId id="2147483806" r:id="rId2"/>
    <p:sldLayoutId id="2147483807" r:id="rId3"/>
    <p:sldLayoutId id="2147483808" r:id="rId4"/>
    <p:sldLayoutId id="2147483809" r:id="rId5"/>
    <p:sldLayoutId id="2147483810" r:id="rId6"/>
    <p:sldLayoutId id="2147483811" r:id="rId7"/>
    <p:sldLayoutId id="2147483812" r:id="rId8"/>
    <p:sldLayoutId id="2147483813" r:id="rId9"/>
  </p:sldLayoutIdLst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xStyles>
    <p:titleStyle>
      <a:lvl1pPr algn="l" defTabSz="514337" rtl="0" eaLnBrk="1" latinLnBrk="0" hangingPunct="1">
        <a:lnSpc>
          <a:spcPct val="90000"/>
        </a:lnSpc>
        <a:spcBef>
          <a:spcPct val="0"/>
        </a:spcBef>
        <a:buNone/>
        <a:defRPr lang="fr-MA" sz="1600" b="0" kern="1200" dirty="0">
          <a:solidFill>
            <a:prstClr val="white">
              <a:lumMod val="65000"/>
            </a:prstClr>
          </a:solidFill>
          <a:latin typeface="Calibri"/>
          <a:ea typeface="+mn-ea"/>
          <a:cs typeface="+mn-cs"/>
        </a:defRPr>
      </a:lvl1pPr>
    </p:titleStyle>
    <p:bodyStyle>
      <a:lvl1pPr marL="128585" indent="-128585" algn="l" defTabSz="514337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1575" kern="1200">
          <a:solidFill>
            <a:schemeClr val="tx1"/>
          </a:solidFill>
          <a:latin typeface="+mn-lt"/>
          <a:ea typeface="+mn-ea"/>
          <a:cs typeface="+mn-cs"/>
        </a:defRPr>
      </a:lvl1pPr>
      <a:lvl2pPr marL="38575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42921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3pPr>
      <a:lvl4pPr marL="900090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157259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414427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671596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928765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18593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1pPr>
      <a:lvl2pPr marL="25716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2pPr>
      <a:lvl3pPr marL="514337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3pPr>
      <a:lvl4pPr marL="771506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028675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285843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543011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80018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05734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itre 2">
            <a:extLst>
              <a:ext uri="{FF2B5EF4-FFF2-40B4-BE49-F238E27FC236}">
                <a16:creationId xmlns:a16="http://schemas.microsoft.com/office/drawing/2014/main" id="{6295DA3C-0F90-EDFC-CC2A-D213841AC8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fr-MA"/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29016B5C-4F0D-8C9E-7D9C-2D5340D4A9D0}"/>
              </a:ext>
            </a:extLst>
          </p:cNvPr>
          <p:cNvPicPr>
            <a:picLocks noChangeAspect="1"/>
          </p:cNvPicPr>
          <p:nvPr userDrawn="1"/>
        </p:nvPicPr>
        <p:blipFill>
          <a:blip r:embed="rId12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981597" y="241967"/>
            <a:ext cx="243310" cy="243310"/>
          </a:xfrm>
          <a:prstGeom prst="rect">
            <a:avLst/>
          </a:prstGeom>
          <a:ln>
            <a:noFill/>
          </a:ln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70E475D1-3C3D-105F-70AF-39B2DD05AD97}"/>
              </a:ext>
            </a:extLst>
          </p:cNvPr>
          <p:cNvSpPr txBox="1"/>
          <p:nvPr userDrawn="1"/>
        </p:nvSpPr>
        <p:spPr>
          <a:xfrm>
            <a:off x="3312000" y="209732"/>
            <a:ext cx="1675635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r>
              <a:rPr lang="fr-MA" sz="1400" b="1" dirty="0">
                <a:solidFill>
                  <a:srgbClr val="424D7B">
                    <a:alpha val="20000"/>
                  </a:srgbClr>
                </a:solidFill>
              </a:rPr>
              <a:t>Prise de parole</a:t>
            </a:r>
          </a:p>
        </p:txBody>
      </p:sp>
      <p:pic>
        <p:nvPicPr>
          <p:cNvPr id="14" name="Image 13">
            <a:extLst>
              <a:ext uri="{FF2B5EF4-FFF2-40B4-BE49-F238E27FC236}">
                <a16:creationId xmlns:a16="http://schemas.microsoft.com/office/drawing/2014/main" id="{D633DC7F-3541-411E-187F-37F555735247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469672" y="241967"/>
            <a:ext cx="243310" cy="243310"/>
          </a:xfrm>
          <a:prstGeom prst="rect">
            <a:avLst/>
          </a:prstGeom>
          <a:ln>
            <a:noFill/>
          </a:ln>
        </p:spPr>
      </p:pic>
      <p:sp>
        <p:nvSpPr>
          <p:cNvPr id="15" name="ZoneTexte 14">
            <a:extLst>
              <a:ext uri="{FF2B5EF4-FFF2-40B4-BE49-F238E27FC236}">
                <a16:creationId xmlns:a16="http://schemas.microsoft.com/office/drawing/2014/main" id="{78387D66-D67F-007F-9A03-274347535585}"/>
              </a:ext>
            </a:extLst>
          </p:cNvPr>
          <p:cNvSpPr txBox="1"/>
          <p:nvPr userDrawn="1"/>
        </p:nvSpPr>
        <p:spPr>
          <a:xfrm>
            <a:off x="5919095" y="209733"/>
            <a:ext cx="126000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MA" sz="1400" b="1" dirty="0">
                <a:solidFill>
                  <a:srgbClr val="424D7B"/>
                </a:solidFill>
              </a:rPr>
              <a:t>Écriture </a:t>
            </a:r>
          </a:p>
        </p:txBody>
      </p:sp>
    </p:spTree>
    <p:extLst>
      <p:ext uri="{BB962C8B-B14F-4D97-AF65-F5344CB8AC3E}">
        <p14:creationId xmlns:p14="http://schemas.microsoft.com/office/powerpoint/2010/main" val="18266337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15" r:id="rId1"/>
    <p:sldLayoutId id="2147483816" r:id="rId2"/>
    <p:sldLayoutId id="2147483817" r:id="rId3"/>
    <p:sldLayoutId id="2147483818" r:id="rId4"/>
    <p:sldLayoutId id="2147483819" r:id="rId5"/>
    <p:sldLayoutId id="2147483820" r:id="rId6"/>
    <p:sldLayoutId id="2147483821" r:id="rId7"/>
    <p:sldLayoutId id="2147483822" r:id="rId8"/>
    <p:sldLayoutId id="2147483823" r:id="rId9"/>
  </p:sldLayoutIdLst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xStyles>
    <p:titleStyle>
      <a:lvl1pPr algn="l" defTabSz="514337" rtl="0" eaLnBrk="1" latinLnBrk="0" hangingPunct="1">
        <a:lnSpc>
          <a:spcPct val="90000"/>
        </a:lnSpc>
        <a:spcBef>
          <a:spcPct val="0"/>
        </a:spcBef>
        <a:buNone/>
        <a:defRPr lang="fr-MA" sz="1600" b="0" kern="1200" dirty="0">
          <a:solidFill>
            <a:prstClr val="white">
              <a:lumMod val="65000"/>
            </a:prstClr>
          </a:solidFill>
          <a:latin typeface="Calibri"/>
          <a:ea typeface="+mn-ea"/>
          <a:cs typeface="+mn-cs"/>
        </a:defRPr>
      </a:lvl1pPr>
    </p:titleStyle>
    <p:bodyStyle>
      <a:lvl1pPr marL="128585" indent="-128585" algn="l" defTabSz="514337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1575" kern="1200">
          <a:solidFill>
            <a:schemeClr val="tx1"/>
          </a:solidFill>
          <a:latin typeface="+mn-lt"/>
          <a:ea typeface="+mn-ea"/>
          <a:cs typeface="+mn-cs"/>
        </a:defRPr>
      </a:lvl1pPr>
      <a:lvl2pPr marL="38575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42921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3pPr>
      <a:lvl4pPr marL="900090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157259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414427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671596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928765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18593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1pPr>
      <a:lvl2pPr marL="25716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2pPr>
      <a:lvl3pPr marL="514337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3pPr>
      <a:lvl4pPr marL="771506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028675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285843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543011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80018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05734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itre 2">
            <a:extLst>
              <a:ext uri="{FF2B5EF4-FFF2-40B4-BE49-F238E27FC236}">
                <a16:creationId xmlns:a16="http://schemas.microsoft.com/office/drawing/2014/main" id="{6295DA3C-0F90-EDFC-CC2A-D213841AC8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fr-MA"/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29016B5C-4F0D-8C9E-7D9C-2D5340D4A9D0}"/>
              </a:ext>
            </a:extLst>
          </p:cNvPr>
          <p:cNvPicPr>
            <a:picLocks noChangeAspect="1"/>
          </p:cNvPicPr>
          <p:nvPr userDrawn="1"/>
        </p:nvPicPr>
        <p:blipFill>
          <a:blip r:embed="rId12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455979" y="249157"/>
            <a:ext cx="243310" cy="243310"/>
          </a:xfrm>
          <a:prstGeom prst="rect">
            <a:avLst/>
          </a:prstGeom>
          <a:ln>
            <a:noFill/>
          </a:ln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70E475D1-3C3D-105F-70AF-39B2DD05AD97}"/>
              </a:ext>
            </a:extLst>
          </p:cNvPr>
          <p:cNvSpPr txBox="1"/>
          <p:nvPr userDrawn="1"/>
        </p:nvSpPr>
        <p:spPr>
          <a:xfrm>
            <a:off x="2805812" y="209734"/>
            <a:ext cx="1397821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r>
              <a:rPr lang="fr-MA" sz="1400" b="1" dirty="0">
                <a:solidFill>
                  <a:srgbClr val="424D7B">
                    <a:alpha val="20000"/>
                  </a:srgbClr>
                </a:solidFill>
              </a:rPr>
              <a:t>Prise de parole</a:t>
            </a:r>
          </a:p>
        </p:txBody>
      </p:sp>
      <p:pic>
        <p:nvPicPr>
          <p:cNvPr id="14" name="Image 13">
            <a:extLst>
              <a:ext uri="{FF2B5EF4-FFF2-40B4-BE49-F238E27FC236}">
                <a16:creationId xmlns:a16="http://schemas.microsoft.com/office/drawing/2014/main" id="{D633DC7F-3541-411E-187F-37F555735247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524273" y="241967"/>
            <a:ext cx="243310" cy="243310"/>
          </a:xfrm>
          <a:prstGeom prst="rect">
            <a:avLst/>
          </a:prstGeom>
          <a:ln>
            <a:noFill/>
          </a:ln>
        </p:spPr>
      </p:pic>
      <p:sp>
        <p:nvSpPr>
          <p:cNvPr id="15" name="ZoneTexte 14">
            <a:extLst>
              <a:ext uri="{FF2B5EF4-FFF2-40B4-BE49-F238E27FC236}">
                <a16:creationId xmlns:a16="http://schemas.microsoft.com/office/drawing/2014/main" id="{78387D66-D67F-007F-9A03-274347535585}"/>
              </a:ext>
            </a:extLst>
          </p:cNvPr>
          <p:cNvSpPr txBox="1"/>
          <p:nvPr userDrawn="1"/>
        </p:nvSpPr>
        <p:spPr>
          <a:xfrm>
            <a:off x="5088222" y="209734"/>
            <a:ext cx="1614424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MA" sz="1400" b="1" dirty="0">
                <a:solidFill>
                  <a:srgbClr val="424D7B"/>
                </a:solidFill>
              </a:rPr>
              <a:t>Lecture</a:t>
            </a:r>
          </a:p>
        </p:txBody>
      </p:sp>
    </p:spTree>
    <p:extLst>
      <p:ext uri="{BB962C8B-B14F-4D97-AF65-F5344CB8AC3E}">
        <p14:creationId xmlns:p14="http://schemas.microsoft.com/office/powerpoint/2010/main" val="2301649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5" r:id="rId1"/>
    <p:sldLayoutId id="2147483826" r:id="rId2"/>
    <p:sldLayoutId id="2147483827" r:id="rId3"/>
    <p:sldLayoutId id="2147483828" r:id="rId4"/>
    <p:sldLayoutId id="2147483829" r:id="rId5"/>
    <p:sldLayoutId id="2147483830" r:id="rId6"/>
    <p:sldLayoutId id="2147483831" r:id="rId7"/>
    <p:sldLayoutId id="2147483832" r:id="rId8"/>
    <p:sldLayoutId id="2147483833" r:id="rId9"/>
  </p:sldLayoutIdLst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xStyles>
    <p:titleStyle>
      <a:lvl1pPr algn="l" defTabSz="514337" rtl="0" eaLnBrk="1" latinLnBrk="0" hangingPunct="1">
        <a:lnSpc>
          <a:spcPct val="90000"/>
        </a:lnSpc>
        <a:spcBef>
          <a:spcPct val="0"/>
        </a:spcBef>
        <a:buNone/>
        <a:defRPr lang="fr-MA" sz="1600" b="0" kern="1200" dirty="0">
          <a:solidFill>
            <a:prstClr val="white">
              <a:lumMod val="65000"/>
            </a:prstClr>
          </a:solidFill>
          <a:latin typeface="Calibri"/>
          <a:ea typeface="+mn-ea"/>
          <a:cs typeface="+mn-cs"/>
        </a:defRPr>
      </a:lvl1pPr>
    </p:titleStyle>
    <p:bodyStyle>
      <a:lvl1pPr marL="128585" indent="-128585" algn="l" defTabSz="514337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1575" kern="1200">
          <a:solidFill>
            <a:schemeClr val="tx1"/>
          </a:solidFill>
          <a:latin typeface="+mn-lt"/>
          <a:ea typeface="+mn-ea"/>
          <a:cs typeface="+mn-cs"/>
        </a:defRPr>
      </a:lvl1pPr>
      <a:lvl2pPr marL="38575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42921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3pPr>
      <a:lvl4pPr marL="900090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157259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414427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671596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928765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18593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1pPr>
      <a:lvl2pPr marL="25716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2pPr>
      <a:lvl3pPr marL="514337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3pPr>
      <a:lvl4pPr marL="771506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028675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285843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543011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80018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05734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9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796267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4" r:id="rId1"/>
    <p:sldLayoutId id="2147483745" r:id="rId2"/>
    <p:sldLayoutId id="2147483746" r:id="rId3"/>
    <p:sldLayoutId id="2147483747" r:id="rId4"/>
    <p:sldLayoutId id="2147483748" r:id="rId5"/>
    <p:sldLayoutId id="2147483749" r:id="rId6"/>
    <p:sldLayoutId id="2147483750" r:id="rId7"/>
  </p:sldLayoutIdLst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6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itre 2">
            <a:extLst>
              <a:ext uri="{FF2B5EF4-FFF2-40B4-BE49-F238E27FC236}">
                <a16:creationId xmlns:a16="http://schemas.microsoft.com/office/drawing/2014/main" id="{6295DA3C-0F90-EDFC-CC2A-D213841AC8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fr-MA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761A4847-11E1-BB92-81A2-6B18663F7AC0}"/>
              </a:ext>
            </a:extLst>
          </p:cNvPr>
          <p:cNvPicPr>
            <a:picLocks noChangeAspect="1"/>
          </p:cNvPicPr>
          <p:nvPr userDrawn="1"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598071" y="194801"/>
            <a:ext cx="243310" cy="243310"/>
          </a:xfrm>
          <a:prstGeom prst="rect">
            <a:avLst/>
          </a:prstGeom>
          <a:ln>
            <a:noFill/>
          </a:ln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63C55676-34BC-9B05-ADC0-422947AB2BF5}"/>
              </a:ext>
            </a:extLst>
          </p:cNvPr>
          <p:cNvSpPr txBox="1"/>
          <p:nvPr userDrawn="1"/>
        </p:nvSpPr>
        <p:spPr>
          <a:xfrm>
            <a:off x="3197908" y="130335"/>
            <a:ext cx="1498077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r>
              <a:rPr lang="fr-MA" sz="1400" b="1" dirty="0">
                <a:solidFill>
                  <a:srgbClr val="424D7B"/>
                </a:solidFill>
              </a:rPr>
              <a:t>Oral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488A1BB9-9161-3DF5-265F-0A23866C04BF}"/>
              </a:ext>
            </a:extLst>
          </p:cNvPr>
          <p:cNvSpPr txBox="1"/>
          <p:nvPr userDrawn="1"/>
        </p:nvSpPr>
        <p:spPr>
          <a:xfrm>
            <a:off x="6447542" y="165659"/>
            <a:ext cx="126000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>
            <a:defPPr>
              <a:defRPr lang="fr-FR"/>
            </a:defPPr>
            <a:lvl1pPr>
              <a:defRPr sz="1400" b="1">
                <a:solidFill>
                  <a:srgbClr val="424D7B"/>
                </a:solidFill>
              </a:defRPr>
            </a:lvl1pPr>
          </a:lstStyle>
          <a:p>
            <a:pPr lvl="0"/>
            <a:r>
              <a:rPr lang="fr-MA" sz="1400" dirty="0">
                <a:solidFill>
                  <a:srgbClr val="424D7B">
                    <a:alpha val="40000"/>
                  </a:srgbClr>
                </a:solidFill>
              </a:rPr>
              <a:t>Lecture </a:t>
            </a: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8F43714C-BD5D-E2F6-AAF9-998C9C90C911}"/>
              </a:ext>
            </a:extLst>
          </p:cNvPr>
          <p:cNvPicPr>
            <a:picLocks noChangeAspect="1"/>
          </p:cNvPicPr>
          <p:nvPr userDrawn="1"/>
        </p:nvPicPr>
        <p:blipFill>
          <a:blip r:embed="rId18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946092" y="241967"/>
            <a:ext cx="243310" cy="243310"/>
          </a:xfrm>
          <a:prstGeom prst="rect">
            <a:avLst/>
          </a:pr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0733100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8" r:id="rId1"/>
    <p:sldLayoutId id="2147483704" r:id="rId2"/>
    <p:sldLayoutId id="2147483738" r:id="rId3"/>
    <p:sldLayoutId id="2147483753" r:id="rId4"/>
    <p:sldLayoutId id="2147483754" r:id="rId5"/>
    <p:sldLayoutId id="2147483701" r:id="rId6"/>
    <p:sldLayoutId id="2147483702" r:id="rId7"/>
    <p:sldLayoutId id="2147483700" r:id="rId8"/>
    <p:sldLayoutId id="2147483739" r:id="rId9"/>
    <p:sldLayoutId id="2147483699" r:id="rId10"/>
    <p:sldLayoutId id="2147483705" r:id="rId11"/>
    <p:sldLayoutId id="2147483706" r:id="rId12"/>
    <p:sldLayoutId id="2147483740" r:id="rId13"/>
    <p:sldLayoutId id="2147483752" r:id="rId14"/>
  </p:sldLayoutIdLst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xStyles>
    <p:titleStyle>
      <a:lvl1pPr algn="l" defTabSz="514337" rtl="0" eaLnBrk="1" latinLnBrk="0" hangingPunct="1">
        <a:lnSpc>
          <a:spcPct val="90000"/>
        </a:lnSpc>
        <a:spcBef>
          <a:spcPct val="0"/>
        </a:spcBef>
        <a:buNone/>
        <a:defRPr lang="fr-MA" sz="1600" b="0" kern="1200" dirty="0">
          <a:solidFill>
            <a:prstClr val="white">
              <a:lumMod val="65000"/>
            </a:prstClr>
          </a:solidFill>
          <a:latin typeface="Calibri"/>
          <a:ea typeface="+mn-ea"/>
          <a:cs typeface="+mn-cs"/>
        </a:defRPr>
      </a:lvl1pPr>
    </p:titleStyle>
    <p:bodyStyle>
      <a:lvl1pPr marL="128585" indent="-128585" algn="l" defTabSz="514337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1575" kern="1200">
          <a:solidFill>
            <a:schemeClr val="tx1"/>
          </a:solidFill>
          <a:latin typeface="+mn-lt"/>
          <a:ea typeface="+mn-ea"/>
          <a:cs typeface="+mn-cs"/>
        </a:defRPr>
      </a:lvl1pPr>
      <a:lvl2pPr marL="38575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42921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3pPr>
      <a:lvl4pPr marL="900090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157259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414427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671596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928765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18593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1pPr>
      <a:lvl2pPr marL="25716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2pPr>
      <a:lvl3pPr marL="514337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3pPr>
      <a:lvl4pPr marL="771506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028675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285843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543011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80018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05734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itre 2">
            <a:extLst>
              <a:ext uri="{FF2B5EF4-FFF2-40B4-BE49-F238E27FC236}">
                <a16:creationId xmlns:a16="http://schemas.microsoft.com/office/drawing/2014/main" id="{6295DA3C-0F90-EDFC-CC2A-D213841AC8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fr-MA"/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29016B5C-4F0D-8C9E-7D9C-2D5340D4A9D0}"/>
              </a:ext>
            </a:extLst>
          </p:cNvPr>
          <p:cNvPicPr>
            <a:picLocks noChangeAspect="1"/>
          </p:cNvPicPr>
          <p:nvPr userDrawn="1"/>
        </p:nvPicPr>
        <p:blipFill>
          <a:blip r:embed="rId12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8076" y="249157"/>
            <a:ext cx="243310" cy="243310"/>
          </a:xfrm>
          <a:prstGeom prst="rect">
            <a:avLst/>
          </a:prstGeom>
          <a:ln>
            <a:noFill/>
          </a:ln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70E475D1-3C3D-105F-70AF-39B2DD05AD97}"/>
              </a:ext>
            </a:extLst>
          </p:cNvPr>
          <p:cNvSpPr txBox="1"/>
          <p:nvPr userDrawn="1"/>
        </p:nvSpPr>
        <p:spPr>
          <a:xfrm>
            <a:off x="1937910" y="209734"/>
            <a:ext cx="126000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r>
              <a:rPr lang="fr-MA" sz="1400" b="1" dirty="0">
                <a:solidFill>
                  <a:srgbClr val="424D7B">
                    <a:alpha val="20000"/>
                  </a:srgbClr>
                </a:solidFill>
              </a:rPr>
              <a:t>Acte de parole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8F82500B-6A5F-B8EC-F959-33A2F11B0A67}"/>
              </a:ext>
            </a:extLst>
          </p:cNvPr>
          <p:cNvSpPr txBox="1"/>
          <p:nvPr userDrawn="1"/>
        </p:nvSpPr>
        <p:spPr>
          <a:xfrm>
            <a:off x="6954941" y="209734"/>
            <a:ext cx="126000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>
            <a:defPPr>
              <a:defRPr lang="fr-FR"/>
            </a:defPPr>
            <a:lvl1pPr>
              <a:defRPr sz="1400" b="1">
                <a:solidFill>
                  <a:srgbClr val="424D7B"/>
                </a:solidFill>
              </a:defRPr>
            </a:lvl1pPr>
          </a:lstStyle>
          <a:p>
            <a:pPr lvl="0"/>
            <a:r>
              <a:rPr lang="fr-MA" sz="1400" dirty="0">
                <a:solidFill>
                  <a:srgbClr val="424D7B">
                    <a:alpha val="40000"/>
                  </a:srgbClr>
                </a:solidFill>
              </a:rPr>
              <a:t>Lecture 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C4721792-6BF7-6946-23A4-F71B5C88DEB8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483452" y="269856"/>
            <a:ext cx="243310" cy="243310"/>
          </a:xfrm>
          <a:prstGeom prst="rect">
            <a:avLst/>
          </a:prstGeom>
          <a:ln>
            <a:noFill/>
          </a:ln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D633DC7F-3541-411E-187F-37F555735247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656370" y="241967"/>
            <a:ext cx="243310" cy="243310"/>
          </a:xfrm>
          <a:prstGeom prst="rect">
            <a:avLst/>
          </a:prstGeom>
          <a:ln>
            <a:noFill/>
          </a:ln>
        </p:spPr>
      </p:pic>
      <p:sp>
        <p:nvSpPr>
          <p:cNvPr id="15" name="ZoneTexte 14">
            <a:extLst>
              <a:ext uri="{FF2B5EF4-FFF2-40B4-BE49-F238E27FC236}">
                <a16:creationId xmlns:a16="http://schemas.microsoft.com/office/drawing/2014/main" id="{78387D66-D67F-007F-9A03-274347535585}"/>
              </a:ext>
            </a:extLst>
          </p:cNvPr>
          <p:cNvSpPr txBox="1"/>
          <p:nvPr userDrawn="1"/>
        </p:nvSpPr>
        <p:spPr>
          <a:xfrm>
            <a:off x="4220319" y="209734"/>
            <a:ext cx="2032852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MA" sz="1400" b="1" dirty="0">
                <a:solidFill>
                  <a:srgbClr val="424D7B"/>
                </a:solidFill>
              </a:rPr>
              <a:t>Écrit : point de langue </a:t>
            </a:r>
          </a:p>
        </p:txBody>
      </p:sp>
    </p:spTree>
    <p:extLst>
      <p:ext uri="{BB962C8B-B14F-4D97-AF65-F5344CB8AC3E}">
        <p14:creationId xmlns:p14="http://schemas.microsoft.com/office/powerpoint/2010/main" val="7859624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5" r:id="rId1"/>
    <p:sldLayoutId id="2147483712" r:id="rId2"/>
    <p:sldLayoutId id="2147483713" r:id="rId3"/>
    <p:sldLayoutId id="2147483714" r:id="rId4"/>
    <p:sldLayoutId id="2147483715" r:id="rId5"/>
    <p:sldLayoutId id="2147483716" r:id="rId6"/>
    <p:sldLayoutId id="2147483717" r:id="rId7"/>
    <p:sldLayoutId id="2147483718" r:id="rId8"/>
    <p:sldLayoutId id="2147483719" r:id="rId9"/>
  </p:sldLayoutIdLst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xStyles>
    <p:titleStyle>
      <a:lvl1pPr algn="l" defTabSz="514337" rtl="0" eaLnBrk="1" latinLnBrk="0" hangingPunct="1">
        <a:lnSpc>
          <a:spcPct val="90000"/>
        </a:lnSpc>
        <a:spcBef>
          <a:spcPct val="0"/>
        </a:spcBef>
        <a:buNone/>
        <a:defRPr lang="fr-MA" sz="1600" b="0" kern="1200" dirty="0">
          <a:solidFill>
            <a:prstClr val="white">
              <a:lumMod val="65000"/>
            </a:prstClr>
          </a:solidFill>
          <a:latin typeface="Calibri"/>
          <a:ea typeface="+mn-ea"/>
          <a:cs typeface="+mn-cs"/>
        </a:defRPr>
      </a:lvl1pPr>
    </p:titleStyle>
    <p:bodyStyle>
      <a:lvl1pPr marL="128585" indent="-128585" algn="l" defTabSz="514337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1575" kern="1200">
          <a:solidFill>
            <a:schemeClr val="tx1"/>
          </a:solidFill>
          <a:latin typeface="+mn-lt"/>
          <a:ea typeface="+mn-ea"/>
          <a:cs typeface="+mn-cs"/>
        </a:defRPr>
      </a:lvl1pPr>
      <a:lvl2pPr marL="38575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42921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3pPr>
      <a:lvl4pPr marL="900090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157259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414427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671596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928765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18593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1pPr>
      <a:lvl2pPr marL="25716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2pPr>
      <a:lvl3pPr marL="514337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3pPr>
      <a:lvl4pPr marL="771506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028675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285843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543011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80018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05734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itre 2">
            <a:extLst>
              <a:ext uri="{FF2B5EF4-FFF2-40B4-BE49-F238E27FC236}">
                <a16:creationId xmlns:a16="http://schemas.microsoft.com/office/drawing/2014/main" id="{6295DA3C-0F90-EDFC-CC2A-D213841AC8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fr-MA"/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91B75ED6-5142-8070-01D0-E1EE0D17EEC3}"/>
              </a:ext>
            </a:extLst>
          </p:cNvPr>
          <p:cNvPicPr>
            <a:picLocks noChangeAspect="1"/>
          </p:cNvPicPr>
          <p:nvPr userDrawn="1"/>
        </p:nvPicPr>
        <p:blipFill>
          <a:blip r:embed="rId12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8076" y="249157"/>
            <a:ext cx="243310" cy="243310"/>
          </a:xfrm>
          <a:prstGeom prst="rect">
            <a:avLst/>
          </a:prstGeom>
          <a:ln>
            <a:noFill/>
          </a:ln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D6CC7EE1-E266-3710-9D6B-DA4E80E58182}"/>
              </a:ext>
            </a:extLst>
          </p:cNvPr>
          <p:cNvSpPr txBox="1"/>
          <p:nvPr userDrawn="1"/>
        </p:nvSpPr>
        <p:spPr>
          <a:xfrm>
            <a:off x="1937910" y="209734"/>
            <a:ext cx="126000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r>
              <a:rPr lang="fr-MA" sz="1400" b="1" dirty="0">
                <a:solidFill>
                  <a:srgbClr val="424D7B">
                    <a:alpha val="20000"/>
                  </a:srgbClr>
                </a:solidFill>
              </a:rPr>
              <a:t>Acte de parole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B6BC049F-4686-7F5C-28F9-498C8168F34B}"/>
              </a:ext>
            </a:extLst>
          </p:cNvPr>
          <p:cNvSpPr txBox="1"/>
          <p:nvPr userDrawn="1"/>
        </p:nvSpPr>
        <p:spPr>
          <a:xfrm>
            <a:off x="7272000" y="189520"/>
            <a:ext cx="126000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>
            <a:defPPr>
              <a:defRPr lang="fr-FR"/>
            </a:defPPr>
            <a:lvl1pPr>
              <a:defRPr sz="1400" b="1">
                <a:solidFill>
                  <a:srgbClr val="424D7B"/>
                </a:solidFill>
              </a:defRPr>
            </a:lvl1pPr>
          </a:lstStyle>
          <a:p>
            <a:pPr lvl="0"/>
            <a:r>
              <a:rPr lang="fr-MA" sz="1400" dirty="0">
                <a:solidFill>
                  <a:srgbClr val="424D7B"/>
                </a:solidFill>
              </a:rPr>
              <a:t>Lecture 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21FC11AC-165F-C50D-5CD1-6E16455E40A3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800511" y="249642"/>
            <a:ext cx="243310" cy="243310"/>
          </a:xfrm>
          <a:prstGeom prst="rect">
            <a:avLst/>
          </a:prstGeom>
          <a:ln>
            <a:noFill/>
          </a:ln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B7D7278D-4153-001C-679A-0650571384C1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656370" y="241967"/>
            <a:ext cx="243310" cy="243310"/>
          </a:xfrm>
          <a:prstGeom prst="rect">
            <a:avLst/>
          </a:prstGeom>
          <a:ln>
            <a:noFill/>
          </a:ln>
        </p:spPr>
      </p:pic>
      <p:sp>
        <p:nvSpPr>
          <p:cNvPr id="15" name="ZoneTexte 14">
            <a:extLst>
              <a:ext uri="{FF2B5EF4-FFF2-40B4-BE49-F238E27FC236}">
                <a16:creationId xmlns:a16="http://schemas.microsoft.com/office/drawing/2014/main" id="{8622F559-467F-635B-8216-3126DBD539D6}"/>
              </a:ext>
            </a:extLst>
          </p:cNvPr>
          <p:cNvSpPr txBox="1"/>
          <p:nvPr userDrawn="1"/>
        </p:nvSpPr>
        <p:spPr>
          <a:xfrm>
            <a:off x="4220318" y="209734"/>
            <a:ext cx="1994501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MA" sz="1400" b="1" dirty="0">
                <a:solidFill>
                  <a:srgbClr val="424D7B">
                    <a:alpha val="40000"/>
                  </a:srgbClr>
                </a:solidFill>
              </a:rPr>
              <a:t>Écrit : Point de langue </a:t>
            </a:r>
          </a:p>
        </p:txBody>
      </p:sp>
    </p:spTree>
    <p:extLst>
      <p:ext uri="{BB962C8B-B14F-4D97-AF65-F5344CB8AC3E}">
        <p14:creationId xmlns:p14="http://schemas.microsoft.com/office/powerpoint/2010/main" val="38171174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9" r:id="rId1"/>
    <p:sldLayoutId id="2147483721" r:id="rId2"/>
    <p:sldLayoutId id="2147483722" r:id="rId3"/>
    <p:sldLayoutId id="2147483723" r:id="rId4"/>
    <p:sldLayoutId id="2147483724" r:id="rId5"/>
    <p:sldLayoutId id="2147483725" r:id="rId6"/>
    <p:sldLayoutId id="2147483726" r:id="rId7"/>
    <p:sldLayoutId id="2147483727" r:id="rId8"/>
    <p:sldLayoutId id="2147483728" r:id="rId9"/>
  </p:sldLayoutIdLst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xStyles>
    <p:titleStyle>
      <a:lvl1pPr algn="l" defTabSz="514337" rtl="0" eaLnBrk="1" latinLnBrk="0" hangingPunct="1">
        <a:lnSpc>
          <a:spcPct val="90000"/>
        </a:lnSpc>
        <a:spcBef>
          <a:spcPct val="0"/>
        </a:spcBef>
        <a:buNone/>
        <a:defRPr lang="fr-MA" sz="1600" b="0" kern="1200" dirty="0">
          <a:solidFill>
            <a:prstClr val="white">
              <a:lumMod val="65000"/>
            </a:prstClr>
          </a:solidFill>
          <a:latin typeface="Calibri"/>
          <a:ea typeface="+mn-ea"/>
          <a:cs typeface="+mn-cs"/>
        </a:defRPr>
      </a:lvl1pPr>
    </p:titleStyle>
    <p:bodyStyle>
      <a:lvl1pPr marL="128585" indent="-128585" algn="l" defTabSz="514337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1575" kern="1200">
          <a:solidFill>
            <a:schemeClr val="tx1"/>
          </a:solidFill>
          <a:latin typeface="+mn-lt"/>
          <a:ea typeface="+mn-ea"/>
          <a:cs typeface="+mn-cs"/>
        </a:defRPr>
      </a:lvl1pPr>
      <a:lvl2pPr marL="38575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42921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3pPr>
      <a:lvl4pPr marL="900090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157259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414427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671596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928765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18593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1pPr>
      <a:lvl2pPr marL="25716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2pPr>
      <a:lvl3pPr marL="514337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3pPr>
      <a:lvl4pPr marL="771506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028675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285843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543011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80018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05734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itre 2">
            <a:extLst>
              <a:ext uri="{FF2B5EF4-FFF2-40B4-BE49-F238E27FC236}">
                <a16:creationId xmlns:a16="http://schemas.microsoft.com/office/drawing/2014/main" id="{6295DA3C-0F90-EDFC-CC2A-D213841AC8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fr-MA"/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29016B5C-4F0D-8C9E-7D9C-2D5340D4A9D0}"/>
              </a:ext>
            </a:extLst>
          </p:cNvPr>
          <p:cNvPicPr>
            <a:picLocks noChangeAspect="1"/>
          </p:cNvPicPr>
          <p:nvPr userDrawn="1"/>
        </p:nvPicPr>
        <p:blipFill>
          <a:blip r:embed="rId12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8076" y="249157"/>
            <a:ext cx="243310" cy="243310"/>
          </a:xfrm>
          <a:prstGeom prst="rect">
            <a:avLst/>
          </a:prstGeom>
          <a:ln>
            <a:noFill/>
          </a:ln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70E475D1-3C3D-105F-70AF-39B2DD05AD97}"/>
              </a:ext>
            </a:extLst>
          </p:cNvPr>
          <p:cNvSpPr txBox="1"/>
          <p:nvPr userDrawn="1"/>
        </p:nvSpPr>
        <p:spPr>
          <a:xfrm>
            <a:off x="1937910" y="209734"/>
            <a:ext cx="126000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r>
              <a:rPr lang="fr-MA" sz="1400" b="1" dirty="0">
                <a:solidFill>
                  <a:srgbClr val="424D7B">
                    <a:alpha val="20000"/>
                  </a:srgbClr>
                </a:solidFill>
              </a:rPr>
              <a:t>Acte de parole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8F82500B-6A5F-B8EC-F959-33A2F11B0A67}"/>
              </a:ext>
            </a:extLst>
          </p:cNvPr>
          <p:cNvSpPr txBox="1"/>
          <p:nvPr userDrawn="1"/>
        </p:nvSpPr>
        <p:spPr>
          <a:xfrm>
            <a:off x="7085331" y="209734"/>
            <a:ext cx="126000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>
            <a:defPPr>
              <a:defRPr lang="fr-FR"/>
            </a:defPPr>
            <a:lvl1pPr>
              <a:defRPr sz="1400" b="1">
                <a:solidFill>
                  <a:srgbClr val="424D7B"/>
                </a:solidFill>
              </a:defRPr>
            </a:lvl1pPr>
          </a:lstStyle>
          <a:p>
            <a:pPr lvl="0"/>
            <a:r>
              <a:rPr lang="fr-MA" sz="1400" dirty="0">
                <a:solidFill>
                  <a:srgbClr val="424D7B">
                    <a:alpha val="40000"/>
                  </a:srgbClr>
                </a:solidFill>
              </a:rPr>
              <a:t>Lecture 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C4721792-6BF7-6946-23A4-F71B5C88DEB8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613842" y="269856"/>
            <a:ext cx="243310" cy="243310"/>
          </a:xfrm>
          <a:prstGeom prst="rect">
            <a:avLst/>
          </a:prstGeom>
          <a:ln>
            <a:noFill/>
          </a:ln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D633DC7F-3541-411E-187F-37F555735247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656370" y="241967"/>
            <a:ext cx="243310" cy="243310"/>
          </a:xfrm>
          <a:prstGeom prst="rect">
            <a:avLst/>
          </a:prstGeom>
          <a:ln>
            <a:noFill/>
          </a:ln>
        </p:spPr>
      </p:pic>
      <p:sp>
        <p:nvSpPr>
          <p:cNvPr id="15" name="ZoneTexte 14">
            <a:extLst>
              <a:ext uri="{FF2B5EF4-FFF2-40B4-BE49-F238E27FC236}">
                <a16:creationId xmlns:a16="http://schemas.microsoft.com/office/drawing/2014/main" id="{78387D66-D67F-007F-9A03-274347535585}"/>
              </a:ext>
            </a:extLst>
          </p:cNvPr>
          <p:cNvSpPr txBox="1"/>
          <p:nvPr userDrawn="1"/>
        </p:nvSpPr>
        <p:spPr>
          <a:xfrm>
            <a:off x="4220319" y="209734"/>
            <a:ext cx="201000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MA" sz="1400" b="1" dirty="0">
                <a:solidFill>
                  <a:srgbClr val="424D7B"/>
                </a:solidFill>
              </a:rPr>
              <a:t>Écrit : Point de langue</a:t>
            </a:r>
          </a:p>
        </p:txBody>
      </p:sp>
    </p:spTree>
    <p:extLst>
      <p:ext uri="{BB962C8B-B14F-4D97-AF65-F5344CB8AC3E}">
        <p14:creationId xmlns:p14="http://schemas.microsoft.com/office/powerpoint/2010/main" val="22173493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</p:sldLayoutIdLst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xStyles>
    <p:titleStyle>
      <a:lvl1pPr algn="l" defTabSz="514337" rtl="0" eaLnBrk="1" latinLnBrk="0" hangingPunct="1">
        <a:lnSpc>
          <a:spcPct val="90000"/>
        </a:lnSpc>
        <a:spcBef>
          <a:spcPct val="0"/>
        </a:spcBef>
        <a:buNone/>
        <a:defRPr lang="fr-MA" sz="1600" b="0" kern="1200" dirty="0">
          <a:solidFill>
            <a:prstClr val="white">
              <a:lumMod val="65000"/>
            </a:prstClr>
          </a:solidFill>
          <a:latin typeface="Calibri"/>
          <a:ea typeface="+mn-ea"/>
          <a:cs typeface="+mn-cs"/>
        </a:defRPr>
      </a:lvl1pPr>
    </p:titleStyle>
    <p:bodyStyle>
      <a:lvl1pPr marL="128585" indent="-128585" algn="l" defTabSz="514337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1575" kern="1200">
          <a:solidFill>
            <a:schemeClr val="tx1"/>
          </a:solidFill>
          <a:latin typeface="+mn-lt"/>
          <a:ea typeface="+mn-ea"/>
          <a:cs typeface="+mn-cs"/>
        </a:defRPr>
      </a:lvl1pPr>
      <a:lvl2pPr marL="38575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42921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3pPr>
      <a:lvl4pPr marL="900090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157259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414427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671596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928765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18593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1pPr>
      <a:lvl2pPr marL="25716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2pPr>
      <a:lvl3pPr marL="514337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3pPr>
      <a:lvl4pPr marL="771506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028675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285843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543011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80018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05734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6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itre 2">
            <a:extLst>
              <a:ext uri="{FF2B5EF4-FFF2-40B4-BE49-F238E27FC236}">
                <a16:creationId xmlns:a16="http://schemas.microsoft.com/office/drawing/2014/main" id="{6295DA3C-0F90-EDFC-CC2A-D213841AC8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fr-MA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761A4847-11E1-BB92-81A2-6B18663F7AC0}"/>
              </a:ext>
            </a:extLst>
          </p:cNvPr>
          <p:cNvPicPr>
            <a:picLocks noChangeAspect="1"/>
          </p:cNvPicPr>
          <p:nvPr userDrawn="1"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962166" y="183180"/>
            <a:ext cx="243310" cy="243310"/>
          </a:xfrm>
          <a:prstGeom prst="rect">
            <a:avLst/>
          </a:prstGeom>
          <a:ln>
            <a:noFill/>
          </a:ln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63C55676-34BC-9B05-ADC0-422947AB2BF5}"/>
              </a:ext>
            </a:extLst>
          </p:cNvPr>
          <p:cNvSpPr txBox="1"/>
          <p:nvPr userDrawn="1"/>
        </p:nvSpPr>
        <p:spPr>
          <a:xfrm>
            <a:off x="3312000" y="143758"/>
            <a:ext cx="1575884" cy="306122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r>
              <a:rPr lang="fr-MA" sz="1400" b="1" dirty="0">
                <a:solidFill>
                  <a:srgbClr val="424D7B"/>
                </a:solidFill>
              </a:rPr>
              <a:t>Prise de parole</a:t>
            </a: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8F43714C-BD5D-E2F6-AAF9-998C9C90C911}"/>
              </a:ext>
            </a:extLst>
          </p:cNvPr>
          <p:cNvPicPr>
            <a:picLocks noChangeAspect="1"/>
          </p:cNvPicPr>
          <p:nvPr userDrawn="1"/>
        </p:nvPicPr>
        <p:blipFill>
          <a:blip r:embed="rId18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731448" y="179301"/>
            <a:ext cx="243310" cy="243310"/>
          </a:xfrm>
          <a:prstGeom prst="rect">
            <a:avLst/>
          </a:prstGeom>
          <a:ln>
            <a:noFill/>
          </a:ln>
        </p:spPr>
      </p:pic>
      <p:sp>
        <p:nvSpPr>
          <p:cNvPr id="22" name="ZoneTexte 21">
            <a:extLst>
              <a:ext uri="{FF2B5EF4-FFF2-40B4-BE49-F238E27FC236}">
                <a16:creationId xmlns:a16="http://schemas.microsoft.com/office/drawing/2014/main" id="{50D59CB6-DB93-5449-D352-9ADD78D859FA}"/>
              </a:ext>
            </a:extLst>
          </p:cNvPr>
          <p:cNvSpPr txBox="1"/>
          <p:nvPr userDrawn="1"/>
        </p:nvSpPr>
        <p:spPr>
          <a:xfrm>
            <a:off x="6094447" y="142102"/>
            <a:ext cx="126000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MA" sz="1400" b="1" dirty="0">
                <a:solidFill>
                  <a:srgbClr val="424D7B">
                    <a:alpha val="40000"/>
                  </a:srgbClr>
                </a:solidFill>
              </a:rPr>
              <a:t>Écriture </a:t>
            </a:r>
          </a:p>
        </p:txBody>
      </p:sp>
    </p:spTree>
    <p:extLst>
      <p:ext uri="{BB962C8B-B14F-4D97-AF65-F5344CB8AC3E}">
        <p14:creationId xmlns:p14="http://schemas.microsoft.com/office/powerpoint/2010/main" val="41100076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7" r:id="rId1"/>
    <p:sldLayoutId id="2147483768" r:id="rId2"/>
    <p:sldLayoutId id="2147483769" r:id="rId3"/>
    <p:sldLayoutId id="2147483770" r:id="rId4"/>
    <p:sldLayoutId id="2147483771" r:id="rId5"/>
    <p:sldLayoutId id="2147483772" r:id="rId6"/>
    <p:sldLayoutId id="2147483773" r:id="rId7"/>
    <p:sldLayoutId id="2147483774" r:id="rId8"/>
    <p:sldLayoutId id="2147483775" r:id="rId9"/>
    <p:sldLayoutId id="2147483776" r:id="rId10"/>
    <p:sldLayoutId id="2147483777" r:id="rId11"/>
    <p:sldLayoutId id="2147483778" r:id="rId12"/>
    <p:sldLayoutId id="2147483779" r:id="rId13"/>
    <p:sldLayoutId id="2147483780" r:id="rId14"/>
  </p:sldLayoutIdLst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xStyles>
    <p:titleStyle>
      <a:lvl1pPr algn="l" defTabSz="514337" rtl="0" eaLnBrk="1" latinLnBrk="0" hangingPunct="1">
        <a:lnSpc>
          <a:spcPct val="90000"/>
        </a:lnSpc>
        <a:spcBef>
          <a:spcPct val="0"/>
        </a:spcBef>
        <a:buNone/>
        <a:defRPr lang="fr-MA" sz="1600" b="0" kern="1200" dirty="0">
          <a:solidFill>
            <a:prstClr val="white">
              <a:lumMod val="65000"/>
            </a:prstClr>
          </a:solidFill>
          <a:latin typeface="Calibri"/>
          <a:ea typeface="+mn-ea"/>
          <a:cs typeface="+mn-cs"/>
        </a:defRPr>
      </a:lvl1pPr>
    </p:titleStyle>
    <p:bodyStyle>
      <a:lvl1pPr marL="128585" indent="-128585" algn="l" defTabSz="514337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1575" kern="1200">
          <a:solidFill>
            <a:schemeClr val="tx1"/>
          </a:solidFill>
          <a:latin typeface="+mn-lt"/>
          <a:ea typeface="+mn-ea"/>
          <a:cs typeface="+mn-cs"/>
        </a:defRPr>
      </a:lvl1pPr>
      <a:lvl2pPr marL="38575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42921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3pPr>
      <a:lvl4pPr marL="900090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157259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414427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671596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928765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18593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1pPr>
      <a:lvl2pPr marL="25716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2pPr>
      <a:lvl3pPr marL="514337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3pPr>
      <a:lvl4pPr marL="771506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028675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285843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543011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80018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05734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244692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2" r:id="rId1"/>
    <p:sldLayoutId id="2147483783" r:id="rId2"/>
  </p:sldLayoutIdLst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6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itre 2">
            <a:extLst>
              <a:ext uri="{FF2B5EF4-FFF2-40B4-BE49-F238E27FC236}">
                <a16:creationId xmlns:a16="http://schemas.microsoft.com/office/drawing/2014/main" id="{6295DA3C-0F90-EDFC-CC2A-D213841AC8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dirty="0"/>
              <a:t>Modifiez le style du titre</a:t>
            </a:r>
            <a:endParaRPr lang="fr-MA" dirty="0"/>
          </a:p>
        </p:txBody>
      </p:sp>
      <p:pic>
        <p:nvPicPr>
          <p:cNvPr id="19" name="Image 18">
            <a:extLst>
              <a:ext uri="{FF2B5EF4-FFF2-40B4-BE49-F238E27FC236}">
                <a16:creationId xmlns:a16="http://schemas.microsoft.com/office/drawing/2014/main" id="{5CF72EB2-A578-D9B3-F96C-7FA4120E6A57}"/>
              </a:ext>
            </a:extLst>
          </p:cNvPr>
          <p:cNvPicPr>
            <a:picLocks noChangeAspect="1"/>
          </p:cNvPicPr>
          <p:nvPr userDrawn="1"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232040" y="144877"/>
            <a:ext cx="287999" cy="287999"/>
          </a:xfrm>
          <a:prstGeom prst="rect">
            <a:avLst/>
          </a:prstGeom>
          <a:ln>
            <a:noFill/>
          </a:ln>
        </p:spPr>
      </p:pic>
      <p:sp>
        <p:nvSpPr>
          <p:cNvPr id="20" name="ZoneTexte 19">
            <a:extLst>
              <a:ext uri="{FF2B5EF4-FFF2-40B4-BE49-F238E27FC236}">
                <a16:creationId xmlns:a16="http://schemas.microsoft.com/office/drawing/2014/main" id="{419AA3E2-C97B-4E1C-C41F-FC643B7164F8}"/>
              </a:ext>
            </a:extLst>
          </p:cNvPr>
          <p:cNvSpPr txBox="1"/>
          <p:nvPr userDrawn="1"/>
        </p:nvSpPr>
        <p:spPr>
          <a:xfrm>
            <a:off x="1520040" y="68678"/>
            <a:ext cx="1384656" cy="44039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400" b="1" i="0" u="none" strike="noStrike" kern="1200" cap="none" spc="0" normalizeH="0" baseline="0" noProof="0" dirty="0">
                <a:ln>
                  <a:noFill/>
                </a:ln>
                <a:solidFill>
                  <a:srgbClr val="474F71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Présentation</a:t>
            </a:r>
          </a:p>
        </p:txBody>
      </p:sp>
      <p:sp>
        <p:nvSpPr>
          <p:cNvPr id="25" name="ZoneTexte 24">
            <a:extLst>
              <a:ext uri="{FF2B5EF4-FFF2-40B4-BE49-F238E27FC236}">
                <a16:creationId xmlns:a16="http://schemas.microsoft.com/office/drawing/2014/main" id="{A0B61CDC-F015-CBC7-EF00-FFCF61530133}"/>
              </a:ext>
            </a:extLst>
          </p:cNvPr>
          <p:cNvSpPr txBox="1"/>
          <p:nvPr userDrawn="1"/>
        </p:nvSpPr>
        <p:spPr>
          <a:xfrm>
            <a:off x="6620852" y="134988"/>
            <a:ext cx="1579936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>
            <a:defPPr>
              <a:defRPr lang="fr-FR"/>
            </a:defPPr>
            <a:lvl1pPr>
              <a:defRPr sz="1400" b="1">
                <a:solidFill>
                  <a:srgbClr val="424D7B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400" b="1" i="0" u="none" strike="noStrike" kern="1200" cap="none" spc="0" normalizeH="0" baseline="0" noProof="0" dirty="0">
                <a:ln>
                  <a:noFill/>
                </a:ln>
                <a:solidFill>
                  <a:srgbClr val="424D7B">
                    <a:alpha val="2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Activités  sur livret</a:t>
            </a:r>
          </a:p>
        </p:txBody>
      </p:sp>
      <p:pic>
        <p:nvPicPr>
          <p:cNvPr id="26" name="Image 25">
            <a:extLst>
              <a:ext uri="{FF2B5EF4-FFF2-40B4-BE49-F238E27FC236}">
                <a16:creationId xmlns:a16="http://schemas.microsoft.com/office/drawing/2014/main" id="{A1379DC8-EC71-E744-D47E-23E0317CDD99}"/>
              </a:ext>
            </a:extLst>
          </p:cNvPr>
          <p:cNvPicPr>
            <a:picLocks noChangeAspect="1"/>
          </p:cNvPicPr>
          <p:nvPr userDrawn="1"/>
        </p:nvPicPr>
        <p:blipFill>
          <a:blip r:embed="rId18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332852" y="144877"/>
            <a:ext cx="287999" cy="287999"/>
          </a:xfrm>
          <a:prstGeom prst="rect">
            <a:avLst/>
          </a:prstGeom>
          <a:ln>
            <a:noFill/>
          </a:ln>
        </p:spPr>
      </p:pic>
      <p:pic>
        <p:nvPicPr>
          <p:cNvPr id="27" name="Image 26">
            <a:extLst>
              <a:ext uri="{FF2B5EF4-FFF2-40B4-BE49-F238E27FC236}">
                <a16:creationId xmlns:a16="http://schemas.microsoft.com/office/drawing/2014/main" id="{F1321752-BEC9-DE05-C168-144781E7F3CF}"/>
              </a:ext>
            </a:extLst>
          </p:cNvPr>
          <p:cNvPicPr>
            <a:picLocks noChangeAspect="1"/>
          </p:cNvPicPr>
          <p:nvPr userDrawn="1"/>
        </p:nvPicPr>
        <p:blipFill>
          <a:blip r:embed="rId19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795916" y="144877"/>
            <a:ext cx="287999" cy="287999"/>
          </a:xfrm>
          <a:prstGeom prst="rect">
            <a:avLst/>
          </a:prstGeom>
          <a:ln>
            <a:noFill/>
          </a:ln>
        </p:spPr>
      </p:pic>
      <p:sp>
        <p:nvSpPr>
          <p:cNvPr id="28" name="ZoneTexte 27">
            <a:extLst>
              <a:ext uri="{FF2B5EF4-FFF2-40B4-BE49-F238E27FC236}">
                <a16:creationId xmlns:a16="http://schemas.microsoft.com/office/drawing/2014/main" id="{8AADDEF4-2CAB-5DEF-96DC-2499FCBCE5F2}"/>
              </a:ext>
            </a:extLst>
          </p:cNvPr>
          <p:cNvSpPr txBox="1"/>
          <p:nvPr userDrawn="1"/>
        </p:nvSpPr>
        <p:spPr>
          <a:xfrm>
            <a:off x="4094360" y="68678"/>
            <a:ext cx="1384656" cy="44039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400" b="1" i="0" u="none" strike="noStrike" kern="1200" cap="none" spc="0" normalizeH="0" baseline="0" noProof="0" dirty="0">
                <a:ln>
                  <a:noFill/>
                </a:ln>
                <a:solidFill>
                  <a:srgbClr val="424D7B">
                    <a:alpha val="2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Exploitation</a:t>
            </a:r>
          </a:p>
        </p:txBody>
      </p:sp>
    </p:spTree>
    <p:extLst>
      <p:ext uri="{BB962C8B-B14F-4D97-AF65-F5344CB8AC3E}">
        <p14:creationId xmlns:p14="http://schemas.microsoft.com/office/powerpoint/2010/main" val="38498529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5" r:id="rId1"/>
    <p:sldLayoutId id="2147483786" r:id="rId2"/>
    <p:sldLayoutId id="2147483787" r:id="rId3"/>
    <p:sldLayoutId id="2147483788" r:id="rId4"/>
    <p:sldLayoutId id="2147483789" r:id="rId5"/>
    <p:sldLayoutId id="2147483790" r:id="rId6"/>
    <p:sldLayoutId id="2147483791" r:id="rId7"/>
    <p:sldLayoutId id="2147483792" r:id="rId8"/>
    <p:sldLayoutId id="2147483793" r:id="rId9"/>
    <p:sldLayoutId id="2147483794" r:id="rId10"/>
    <p:sldLayoutId id="2147483795" r:id="rId11"/>
    <p:sldLayoutId id="2147483796" r:id="rId12"/>
    <p:sldLayoutId id="2147483797" r:id="rId13"/>
    <p:sldLayoutId id="2147483798" r:id="rId14"/>
  </p:sldLayoutIdLst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xStyles>
    <p:titleStyle>
      <a:lvl1pPr algn="l" defTabSz="514337" rtl="0" eaLnBrk="1" latinLnBrk="0" hangingPunct="1">
        <a:lnSpc>
          <a:spcPct val="90000"/>
        </a:lnSpc>
        <a:spcBef>
          <a:spcPct val="0"/>
        </a:spcBef>
        <a:buNone/>
        <a:defRPr lang="fr-MA" sz="1600" b="0" kern="1200" dirty="0">
          <a:solidFill>
            <a:srgbClr val="757575"/>
          </a:solidFill>
          <a:latin typeface="Dosis Medium" pitchFamily="2" charset="0"/>
          <a:ea typeface="+mn-ea"/>
          <a:cs typeface="+mn-cs"/>
        </a:defRPr>
      </a:lvl1pPr>
    </p:titleStyle>
    <p:bodyStyle>
      <a:lvl1pPr marL="128585" indent="-128585" algn="l" defTabSz="514337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1575" kern="1200">
          <a:solidFill>
            <a:schemeClr val="tx1"/>
          </a:solidFill>
          <a:latin typeface="+mn-lt"/>
          <a:ea typeface="+mn-ea"/>
          <a:cs typeface="+mn-cs"/>
        </a:defRPr>
      </a:lvl1pPr>
      <a:lvl2pPr marL="38575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42921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3pPr>
      <a:lvl4pPr marL="900090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157259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414427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671596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928765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18593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1pPr>
      <a:lvl2pPr marL="25716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2pPr>
      <a:lvl3pPr marL="514337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3pPr>
      <a:lvl4pPr marL="771506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028675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285843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543011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80018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05734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65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5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5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95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95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png"/><Relationship Id="rId3" Type="http://schemas.openxmlformats.org/officeDocument/2006/relationships/slideLayout" Target="../slideLayouts/slideLayout102.xml"/><Relationship Id="rId7" Type="http://schemas.openxmlformats.org/officeDocument/2006/relationships/image" Target="../media/image48.png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customXml" Target="../ink/ink2.xml"/><Relationship Id="rId11" Type="http://schemas.openxmlformats.org/officeDocument/2006/relationships/image" Target="../media/image29.gif"/><Relationship Id="rId5" Type="http://schemas.openxmlformats.org/officeDocument/2006/relationships/image" Target="../media/image47.png"/><Relationship Id="rId10" Type="http://schemas.openxmlformats.org/officeDocument/2006/relationships/image" Target="../media/image38.png"/><Relationship Id="rId4" Type="http://schemas.openxmlformats.org/officeDocument/2006/relationships/customXml" Target="../ink/ink1.xml"/><Relationship Id="rId9" Type="http://schemas.openxmlformats.org/officeDocument/2006/relationships/image" Target="../media/image16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png"/><Relationship Id="rId3" Type="http://schemas.openxmlformats.org/officeDocument/2006/relationships/slideLayout" Target="../slideLayouts/slideLayout102.xml"/><Relationship Id="rId7" Type="http://schemas.openxmlformats.org/officeDocument/2006/relationships/image" Target="../media/image48.png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customXml" Target="../ink/ink4.xml"/><Relationship Id="rId11" Type="http://schemas.openxmlformats.org/officeDocument/2006/relationships/image" Target="../media/image29.gif"/><Relationship Id="rId5" Type="http://schemas.openxmlformats.org/officeDocument/2006/relationships/image" Target="../media/image47.png"/><Relationship Id="rId10" Type="http://schemas.openxmlformats.org/officeDocument/2006/relationships/image" Target="../media/image38.png"/><Relationship Id="rId4" Type="http://schemas.openxmlformats.org/officeDocument/2006/relationships/customXml" Target="../ink/ink3.xml"/><Relationship Id="rId9" Type="http://schemas.openxmlformats.org/officeDocument/2006/relationships/image" Target="../media/image16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customXml" Target="../ink/ink5.xml"/><Relationship Id="rId1" Type="http://schemas.openxmlformats.org/officeDocument/2006/relationships/slideLayout" Target="../slideLayouts/slideLayout102.xml"/><Relationship Id="rId6" Type="http://schemas.openxmlformats.org/officeDocument/2006/relationships/image" Target="../media/image15.png"/><Relationship Id="rId5" Type="http://schemas.openxmlformats.org/officeDocument/2006/relationships/image" Target="../media/image42.png"/><Relationship Id="rId4" Type="http://schemas.openxmlformats.org/officeDocument/2006/relationships/customXml" Target="../ink/ink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95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95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0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04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04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04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04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04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04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04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04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04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10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1.pn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04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104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04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04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104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04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03.xml"/><Relationship Id="rId2" Type="http://schemas.openxmlformats.org/officeDocument/2006/relationships/video" Target="../media/media5.mp4"/><Relationship Id="rId1" Type="http://schemas.microsoft.com/office/2007/relationships/media" Target="../media/media5.mp4"/><Relationship Id="rId6" Type="http://schemas.openxmlformats.org/officeDocument/2006/relationships/image" Target="../media/image40.png"/><Relationship Id="rId5" Type="http://schemas.openxmlformats.org/officeDocument/2006/relationships/image" Target="../media/image39.png"/><Relationship Id="rId4" Type="http://schemas.openxmlformats.org/officeDocument/2006/relationships/image" Target="../media/image27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5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microsoft.com/office/2007/relationships/media" Target="../media/media2.mp4"/><Relationship Id="rId7" Type="http://schemas.openxmlformats.org/officeDocument/2006/relationships/image" Target="../media/image27.png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26.png"/><Relationship Id="rId5" Type="http://schemas.openxmlformats.org/officeDocument/2006/relationships/slideLayout" Target="../slideLayouts/slideLayout52.xml"/><Relationship Id="rId4" Type="http://schemas.openxmlformats.org/officeDocument/2006/relationships/video" Target="../media/media2.mp4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5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3.xml"/><Relationship Id="rId2" Type="http://schemas.microsoft.com/office/2007/relationships/media" Target="../media/media3.mp4"/><Relationship Id="rId1" Type="http://schemas.openxmlformats.org/officeDocument/2006/relationships/video" Target="NULL" TargetMode="External"/><Relationship Id="rId6" Type="http://schemas.openxmlformats.org/officeDocument/2006/relationships/image" Target="../media/image30.png"/><Relationship Id="rId5" Type="http://schemas.openxmlformats.org/officeDocument/2006/relationships/image" Target="../media/image29.gif"/><Relationship Id="rId4" Type="http://schemas.openxmlformats.org/officeDocument/2006/relationships/image" Target="../media/image1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52.xml"/><Relationship Id="rId4" Type="http://schemas.openxmlformats.org/officeDocument/2006/relationships/image" Target="../media/image3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42F70D51-5382-4E78-1388-1CB573A4D05F}"/>
              </a:ext>
            </a:extLst>
          </p:cNvPr>
          <p:cNvSpPr txBox="1"/>
          <p:nvPr/>
        </p:nvSpPr>
        <p:spPr>
          <a:xfrm>
            <a:off x="4572000" y="5273997"/>
            <a:ext cx="162501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MA" sz="2400" b="1" dirty="0">
                <a:solidFill>
                  <a:srgbClr val="FF0000"/>
                </a:solidFill>
                <a:highlight>
                  <a:srgbClr val="FFFF00"/>
                </a:highlight>
              </a:rPr>
              <a:t>Séance 4</a:t>
            </a:r>
          </a:p>
        </p:txBody>
      </p:sp>
      <p:pic>
        <p:nvPicPr>
          <p:cNvPr id="4" name="Image 3" descr="Une image contenant texte, capture d’écran, dessin humoristique&#10;&#10;Le contenu généré par l’IA peut être incorrect.">
            <a:extLst>
              <a:ext uri="{FF2B5EF4-FFF2-40B4-BE49-F238E27FC236}">
                <a16:creationId xmlns:a16="http://schemas.microsoft.com/office/drawing/2014/main" id="{25026F97-147C-24E2-CB91-39E4A6C411B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5" name="Image 4" descr="Une image contenant texte, capture d’écran, dessin humoristique&#10;&#10;Le contenu généré par l’IA peut être incorrect.">
            <a:extLst>
              <a:ext uri="{FF2B5EF4-FFF2-40B4-BE49-F238E27FC236}">
                <a16:creationId xmlns:a16="http://schemas.microsoft.com/office/drawing/2014/main" id="{8BD0363C-D6BA-4AAC-4DD5-908E9828D12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914399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31183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0BEF00-2BBA-FDB7-430B-3873EE4E46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re 8">
            <a:extLst>
              <a:ext uri="{FF2B5EF4-FFF2-40B4-BE49-F238E27FC236}">
                <a16:creationId xmlns:a16="http://schemas.microsoft.com/office/drawing/2014/main" id="{C1414B8B-AA32-A19E-65F2-150EC23DD6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44702" y="756000"/>
            <a:ext cx="6840000" cy="612000"/>
          </a:xfrm>
        </p:spPr>
        <p:txBody>
          <a:bodyPr/>
          <a:lstStyle/>
          <a:p>
            <a:pPr algn="l"/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Maintenant, tout le monde participe. Chacun parle de ses déplacements futurs avec son voisin. Je vais passer entre les rangs pour vous aider.</a:t>
            </a:r>
          </a:p>
        </p:txBody>
      </p:sp>
      <p:pic>
        <p:nvPicPr>
          <p:cNvPr id="15" name="Image 14">
            <a:extLst>
              <a:ext uri="{FF2B5EF4-FFF2-40B4-BE49-F238E27FC236}">
                <a16:creationId xmlns:a16="http://schemas.microsoft.com/office/drawing/2014/main" id="{74AA325C-FD0E-BEB4-7BA2-581B5A64A13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8202" y="525505"/>
            <a:ext cx="1152244" cy="1072989"/>
          </a:xfrm>
          <a:prstGeom prst="rect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ABC612AD-F4BD-BF8C-A7DF-E8AAF2ADDC0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flipH="1">
            <a:off x="2313973" y="2721157"/>
            <a:ext cx="4279332" cy="28528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32670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A39ED5C-C040-80F4-C6F8-FC9A99FD4BB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 9">
            <a:extLst>
              <a:ext uri="{FF2B5EF4-FFF2-40B4-BE49-F238E27FC236}">
                <a16:creationId xmlns:a16="http://schemas.microsoft.com/office/drawing/2014/main" id="{5EC08884-06F3-79E5-8E35-F02892E44340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542" t="8381" r="3284" b="18195"/>
          <a:stretch>
            <a:fillRect/>
          </a:stretch>
        </p:blipFill>
        <p:spPr>
          <a:xfrm>
            <a:off x="1448602" y="3822264"/>
            <a:ext cx="6246795" cy="1349939"/>
          </a:xfrm>
          <a:prstGeom prst="rect">
            <a:avLst/>
          </a:prstGeom>
        </p:spPr>
      </p:pic>
      <p:sp>
        <p:nvSpPr>
          <p:cNvPr id="13" name="Espace réservé du texte 12">
            <a:extLst>
              <a:ext uri="{FF2B5EF4-FFF2-40B4-BE49-F238E27FC236}">
                <a16:creationId xmlns:a16="http://schemas.microsoft.com/office/drawing/2014/main" id="{1AAB39AE-C88C-2050-B1F8-20189324A922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2201410" y="2522109"/>
            <a:ext cx="4960805" cy="756000"/>
          </a:xfrm>
        </p:spPr>
        <p:txBody>
          <a:bodyPr/>
          <a:lstStyle/>
          <a:p>
            <a:r>
              <a:rPr lang="fr-FR" sz="1400" dirty="0"/>
              <a:t>Parler d’un déplacement futur et situer un lieu.</a:t>
            </a:r>
          </a:p>
        </p:txBody>
      </p:sp>
      <p:pic>
        <p:nvPicPr>
          <p:cNvPr id="3" name="Espace réservé pour une image  2">
            <a:extLst>
              <a:ext uri="{FF2B5EF4-FFF2-40B4-BE49-F238E27FC236}">
                <a16:creationId xmlns:a16="http://schemas.microsoft.com/office/drawing/2014/main" id="{0D64BE76-0E65-B67C-7698-F10F00C7319F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 rotWithShape="1">
          <a:blip r:embed="rId3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560" r="-7560"/>
          <a:stretch>
            <a:fillRect/>
          </a:stretch>
        </p:blipFill>
        <p:spPr>
          <a:xfrm>
            <a:off x="7299325" y="1957588"/>
            <a:ext cx="539750" cy="539750"/>
          </a:xfrm>
        </p:spPr>
      </p:pic>
      <p:sp>
        <p:nvSpPr>
          <p:cNvPr id="16" name="ZoneTexte 15">
            <a:extLst>
              <a:ext uri="{FF2B5EF4-FFF2-40B4-BE49-F238E27FC236}">
                <a16:creationId xmlns:a16="http://schemas.microsoft.com/office/drawing/2014/main" id="{BBCCB2E0-8516-CD6C-1D4D-01872C33CF9F}"/>
              </a:ext>
            </a:extLst>
          </p:cNvPr>
          <p:cNvSpPr txBox="1"/>
          <p:nvPr/>
        </p:nvSpPr>
        <p:spPr>
          <a:xfrm>
            <a:off x="2311768" y="3927827"/>
            <a:ext cx="226023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MA" sz="1600" dirty="0">
                <a:solidFill>
                  <a:srgbClr val="424D7B"/>
                </a:solidFill>
                <a:latin typeface="Dosis ExtraBold" pitchFamily="2" charset="0"/>
              </a:rPr>
              <a:t>2.  Écriture </a:t>
            </a:r>
          </a:p>
        </p:txBody>
      </p:sp>
      <p:sp>
        <p:nvSpPr>
          <p:cNvPr id="17" name="Espace réservé du texte 5">
            <a:extLst>
              <a:ext uri="{FF2B5EF4-FFF2-40B4-BE49-F238E27FC236}">
                <a16:creationId xmlns:a16="http://schemas.microsoft.com/office/drawing/2014/main" id="{147ED9BD-C99B-11DB-4E09-9646AAF91999}"/>
              </a:ext>
            </a:extLst>
          </p:cNvPr>
          <p:cNvSpPr txBox="1">
            <a:spLocks/>
          </p:cNvSpPr>
          <p:nvPr/>
        </p:nvSpPr>
        <p:spPr>
          <a:xfrm>
            <a:off x="2338520" y="4266381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l"/>
              <a:defRPr sz="1200" kern="1200">
                <a:solidFill>
                  <a:srgbClr val="424D7B"/>
                </a:solidFill>
                <a:latin typeface="Dosis SemiBold" pitchFamily="2" charset="0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Arial" panose="020B0604020202020204" pitchFamily="34" charset="0"/>
              <a:buNone/>
              <a:defRPr sz="11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1400" dirty="0"/>
              <a:t>Écrire un texte.</a:t>
            </a:r>
          </a:p>
        </p:txBody>
      </p:sp>
      <p:sp>
        <p:nvSpPr>
          <p:cNvPr id="15" name="Titre 1">
            <a:extLst>
              <a:ext uri="{FF2B5EF4-FFF2-40B4-BE49-F238E27FC236}">
                <a16:creationId xmlns:a16="http://schemas.microsoft.com/office/drawing/2014/main" id="{BAC939C2-3428-46C0-25DA-75F8C5823B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2773" y="1347954"/>
            <a:ext cx="7886700" cy="705267"/>
          </a:xfrm>
        </p:spPr>
        <p:txBody>
          <a:bodyPr/>
          <a:lstStyle/>
          <a:p>
            <a:r>
              <a:rPr lang="fr-MA" sz="3600" dirty="0"/>
              <a:t>Plan de la séance </a:t>
            </a:r>
            <a:r>
              <a:rPr lang="ar-MA" sz="3600" dirty="0"/>
              <a:t> 4</a:t>
            </a:r>
            <a:r>
              <a:rPr lang="fr-MA" sz="3600" dirty="0"/>
              <a:t> </a:t>
            </a: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362AE77C-363C-4DA0-77B5-42F4F66C7DF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0346" y="3422231"/>
            <a:ext cx="895833" cy="8958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" name="Groupe 1">
            <a:extLst>
              <a:ext uri="{FF2B5EF4-FFF2-40B4-BE49-F238E27FC236}">
                <a16:creationId xmlns:a16="http://schemas.microsoft.com/office/drawing/2014/main" id="{0D86E846-8626-701E-6D1A-7A9283113968}"/>
              </a:ext>
            </a:extLst>
          </p:cNvPr>
          <p:cNvGrpSpPr/>
          <p:nvPr/>
        </p:nvGrpSpPr>
        <p:grpSpPr>
          <a:xfrm>
            <a:off x="3072140" y="0"/>
            <a:ext cx="2812683" cy="1084434"/>
            <a:chOff x="3072140" y="0"/>
            <a:chExt cx="2812683" cy="1084434"/>
          </a:xfrm>
        </p:grpSpPr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3CFB5678-62BC-6527-90A4-FC4E75B9567F}"/>
                </a:ext>
              </a:extLst>
            </p:cNvPr>
            <p:cNvSpPr/>
            <p:nvPr/>
          </p:nvSpPr>
          <p:spPr>
            <a:xfrm>
              <a:off x="3224463" y="365760"/>
              <a:ext cx="2660360" cy="549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89C1E07B-DE0D-006A-A22D-453390CF1804}"/>
                </a:ext>
              </a:extLst>
            </p:cNvPr>
            <p:cNvSpPr/>
            <p:nvPr/>
          </p:nvSpPr>
          <p:spPr>
            <a:xfrm>
              <a:off x="3330341" y="0"/>
              <a:ext cx="2483318" cy="365760"/>
            </a:xfrm>
            <a:prstGeom prst="rect">
              <a:avLst/>
            </a:prstGeom>
            <a:solidFill>
              <a:srgbClr val="424D7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" name="Titre 53">
              <a:extLst>
                <a:ext uri="{FF2B5EF4-FFF2-40B4-BE49-F238E27FC236}">
                  <a16:creationId xmlns:a16="http://schemas.microsoft.com/office/drawing/2014/main" id="{268CD912-A6D7-7595-250B-7BEFE55E071B}"/>
                </a:ext>
              </a:extLst>
            </p:cNvPr>
            <p:cNvSpPr txBox="1">
              <a:spLocks/>
            </p:cNvSpPr>
            <p:nvPr/>
          </p:nvSpPr>
          <p:spPr>
            <a:xfrm>
              <a:off x="3072140" y="472434"/>
              <a:ext cx="2660360" cy="612000"/>
            </a:xfrm>
            <a:prstGeom prst="rect">
              <a:avLst/>
            </a:prstGeom>
          </p:spPr>
          <p:txBody>
            <a:bodyPr/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000" b="1" kern="1200">
                  <a:solidFill>
                    <a:srgbClr val="474F71"/>
                  </a:solidFill>
                  <a:latin typeface="Dosis" pitchFamily="2" charset="0"/>
                  <a:ea typeface="+mj-ea"/>
                  <a:cs typeface="+mj-cs"/>
                </a:defRPr>
              </a:lvl1pPr>
            </a:lstStyle>
            <a:p>
              <a:pPr marL="0" marR="0" lvl="0" indent="0" algn="ctr" defTabSz="9144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MA" sz="1800" b="1" i="1" u="none" strike="noStrike" kern="1200" cap="none" spc="0" normalizeH="0" baseline="0" noProof="0" dirty="0">
                  <a:ln>
                    <a:noFill/>
                  </a:ln>
                  <a:solidFill>
                    <a:srgbClr val="5B9BD5">
                      <a:lumMod val="50000"/>
                    </a:srgbClr>
                  </a:solidFill>
                  <a:effectLst/>
                  <a:uLnTx/>
                  <a:uFillTx/>
                  <a:latin typeface="Dosis" pitchFamily="2" charset="0"/>
                  <a:ea typeface="+mj-ea"/>
                  <a:cs typeface="+mj-cs"/>
                </a:rPr>
                <a:t>Réservé à l’enseignant (e)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2533630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75283F7-AEF4-F3F0-0A58-97311FD228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E3031CA-1EE0-7506-60ED-464606FF72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Lisez et observez ce texte silencieusement. Après, on va faire une dictée. 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2AA3E4C8-A658-E5CE-1A94-27CC726A1B64}"/>
              </a:ext>
            </a:extLst>
          </p:cNvPr>
          <p:cNvSpPr txBox="1"/>
          <p:nvPr/>
        </p:nvSpPr>
        <p:spPr>
          <a:xfrm>
            <a:off x="1177161" y="2516098"/>
            <a:ext cx="7001433" cy="221599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defTabSz="4572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3200" b="1" kern="0" dirty="0">
                <a:solidFill>
                  <a:srgbClr val="565F88"/>
                </a:solidFill>
                <a:latin typeface="Dosis" pitchFamily="2" charset="0"/>
              </a:rPr>
              <a:t>Cet après-midi, j’irai au parc pour jouer avec mes amis. </a:t>
            </a:r>
            <a:r>
              <a:rPr kumimoji="0" lang="fr-FR" sz="3200" b="1" i="0" u="none" strike="noStrike" kern="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Dosis" pitchFamily="2" charset="0"/>
              </a:rPr>
              <a:t>Le parc est à côté de la maison.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C4AD6E56-214C-8243-3287-28ABB58400B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8202" y="525505"/>
            <a:ext cx="1152244" cy="10729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70515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5C44163-24C1-DA89-4DA1-FF0C556D61D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re 1">
            <a:extLst>
              <a:ext uri="{FF2B5EF4-FFF2-40B4-BE49-F238E27FC236}">
                <a16:creationId xmlns:a16="http://schemas.microsoft.com/office/drawing/2014/main" id="{5A3591D9-8E32-02B8-971B-BBAD2368FB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Prenez vos cahiers. Tenez-vous prêts. La dictée va commencer avec un enregistrement audio. 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CEE5A5A9-74C1-3CF4-B10E-306C7D9D81E3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EAE8E4"/>
              </a:clrFrom>
              <a:clrTo>
                <a:srgbClr val="EAE8E4">
                  <a:alpha val="0"/>
                </a:srgbClr>
              </a:clrTo>
            </a:clrChange>
          </a:blip>
          <a:srcRect l="4527" t="16702" r="3992" b="15930"/>
          <a:stretch>
            <a:fillRect/>
          </a:stretch>
        </p:blipFill>
        <p:spPr>
          <a:xfrm>
            <a:off x="2427846" y="2425566"/>
            <a:ext cx="4410903" cy="3248250"/>
          </a:xfrm>
          <a:prstGeom prst="roundRect">
            <a:avLst>
              <a:gd name="adj" fmla="val 6988"/>
            </a:avLst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B38BBB4A-A07C-519B-6126-6FDA71FDCC1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8577" y="535130"/>
            <a:ext cx="1152244" cy="10729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32711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A258D69-731B-5511-D088-32459ADA50A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11" name="Encre 10">
                <a:extLst>
                  <a:ext uri="{FF2B5EF4-FFF2-40B4-BE49-F238E27FC236}">
                    <a16:creationId xmlns:a16="http://schemas.microsoft.com/office/drawing/2014/main" id="{ACAE33F4-377A-FF89-7C87-7E8731F4378C}"/>
                  </a:ext>
                </a:extLst>
              </p14:cNvPr>
              <p14:cNvContentPartPr/>
              <p14:nvPr/>
            </p14:nvContentPartPr>
            <p14:xfrm>
              <a:off x="2912571" y="1083385"/>
              <a:ext cx="360" cy="360"/>
            </p14:xfrm>
          </p:contentPart>
        </mc:Choice>
        <mc:Fallback xmlns="">
          <p:pic>
            <p:nvPicPr>
              <p:cNvPr id="11" name="Encre 10">
                <a:extLst>
                  <a:ext uri="{FF2B5EF4-FFF2-40B4-BE49-F238E27FC236}">
                    <a16:creationId xmlns:a16="http://schemas.microsoft.com/office/drawing/2014/main" id="{ACAE33F4-377A-FF89-7C87-7E8731F4378C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2903571" y="1074385"/>
                <a:ext cx="18000" cy="18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12" name="Encre 11">
                <a:extLst>
                  <a:ext uri="{FF2B5EF4-FFF2-40B4-BE49-F238E27FC236}">
                    <a16:creationId xmlns:a16="http://schemas.microsoft.com/office/drawing/2014/main" id="{49DC383F-4CB3-AAF8-2E88-DC500E8CD66B}"/>
                  </a:ext>
                </a:extLst>
              </p14:cNvPr>
              <p14:cNvContentPartPr/>
              <p14:nvPr/>
            </p14:nvContentPartPr>
            <p14:xfrm>
              <a:off x="1602171" y="842185"/>
              <a:ext cx="9720" cy="5760"/>
            </p14:xfrm>
          </p:contentPart>
        </mc:Choice>
        <mc:Fallback xmlns="">
          <p:pic>
            <p:nvPicPr>
              <p:cNvPr id="12" name="Encre 11">
                <a:extLst>
                  <a:ext uri="{FF2B5EF4-FFF2-40B4-BE49-F238E27FC236}">
                    <a16:creationId xmlns:a16="http://schemas.microsoft.com/office/drawing/2014/main" id="{49DC383F-4CB3-AAF8-2E88-DC500E8CD66B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1593492" y="833185"/>
                <a:ext cx="26730" cy="23400"/>
              </a:xfrm>
              <a:prstGeom prst="rect">
                <a:avLst/>
              </a:prstGeom>
            </p:spPr>
          </p:pic>
        </mc:Fallback>
      </mc:AlternateContent>
      <p:pic>
        <p:nvPicPr>
          <p:cNvPr id="24" name="Image 23">
            <a:extLst>
              <a:ext uri="{FF2B5EF4-FFF2-40B4-BE49-F238E27FC236}">
                <a16:creationId xmlns:a16="http://schemas.microsoft.com/office/drawing/2014/main" id="{A451639A-EFC6-5679-204F-613E7D4A7A9F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289208" y="2286000"/>
            <a:ext cx="4565583" cy="3043722"/>
          </a:xfrm>
          <a:prstGeom prst="rect">
            <a:avLst/>
          </a:prstGeom>
        </p:spPr>
      </p:pic>
      <p:sp>
        <p:nvSpPr>
          <p:cNvPr id="27" name="Titre 1">
            <a:extLst>
              <a:ext uri="{FF2B5EF4-FFF2-40B4-BE49-F238E27FC236}">
                <a16:creationId xmlns:a16="http://schemas.microsoft.com/office/drawing/2014/main" id="{CB4776B4-EA99-38F3-EE87-E9A5B147F2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Dictée en cours. Première lecture.</a:t>
            </a:r>
          </a:p>
        </p:txBody>
      </p:sp>
      <p:pic>
        <p:nvPicPr>
          <p:cNvPr id="3" name="Espace réservé pour une image  32" descr="Une image contenant capture d’écran, Graphique, Bleu électrique, conception&#10;&#10;Le contenu généré par l’IA peut être incorrect.">
            <a:extLst>
              <a:ext uri="{FF2B5EF4-FFF2-40B4-BE49-F238E27FC236}">
                <a16:creationId xmlns:a16="http://schemas.microsoft.com/office/drawing/2014/main" id="{A34D00F7-5426-613E-3B02-80EBCB8FF974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" b="110"/>
          <a:stretch>
            <a:fillRect/>
          </a:stretch>
        </p:blipFill>
        <p:spPr>
          <a:xfrm>
            <a:off x="333370" y="702310"/>
            <a:ext cx="857816" cy="857816"/>
          </a:xfrm>
        </p:spPr>
      </p:pic>
      <p:pic>
        <p:nvPicPr>
          <p:cNvPr id="2" name="tlcharger-24">
            <a:hlinkClick r:id="" action="ppaction://media"/>
            <a:extLst>
              <a:ext uri="{FF2B5EF4-FFF2-40B4-BE49-F238E27FC236}">
                <a16:creationId xmlns:a16="http://schemas.microsoft.com/office/drawing/2014/main" id="{413B21E6-7AA3-67DF-8FF6-E541CFFB924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7719461" y="847541"/>
            <a:ext cx="406400" cy="406400"/>
          </a:xfrm>
          <a:prstGeom prst="rect">
            <a:avLst/>
          </a:prstGeom>
        </p:spPr>
      </p:pic>
      <p:pic>
        <p:nvPicPr>
          <p:cNvPr id="6" name="Image 5" descr="Une image contenant noir, obscurité&#10;&#10;Le contenu généré par l’IA peut être incorrect.">
            <a:extLst>
              <a:ext uri="{FF2B5EF4-FFF2-40B4-BE49-F238E27FC236}">
                <a16:creationId xmlns:a16="http://schemas.microsoft.com/office/drawing/2014/main" id="{D6186A82-C939-9B3D-A641-D2FAD031FDFB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19461" y="5968461"/>
            <a:ext cx="812539" cy="8125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11440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414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4144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A258D69-731B-5511-D088-32459ADA50A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11" name="Encre 10">
                <a:extLst>
                  <a:ext uri="{FF2B5EF4-FFF2-40B4-BE49-F238E27FC236}">
                    <a16:creationId xmlns:a16="http://schemas.microsoft.com/office/drawing/2014/main" id="{ACAE33F4-377A-FF89-7C87-7E8731F4378C}"/>
                  </a:ext>
                </a:extLst>
              </p14:cNvPr>
              <p14:cNvContentPartPr/>
              <p14:nvPr/>
            </p14:nvContentPartPr>
            <p14:xfrm>
              <a:off x="2912571" y="1083385"/>
              <a:ext cx="360" cy="360"/>
            </p14:xfrm>
          </p:contentPart>
        </mc:Choice>
        <mc:Fallback xmlns="">
          <p:pic>
            <p:nvPicPr>
              <p:cNvPr id="11" name="Encre 10">
                <a:extLst>
                  <a:ext uri="{FF2B5EF4-FFF2-40B4-BE49-F238E27FC236}">
                    <a16:creationId xmlns:a16="http://schemas.microsoft.com/office/drawing/2014/main" id="{ACAE33F4-377A-FF89-7C87-7E8731F4378C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2903571" y="1074385"/>
                <a:ext cx="18000" cy="18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12" name="Encre 11">
                <a:extLst>
                  <a:ext uri="{FF2B5EF4-FFF2-40B4-BE49-F238E27FC236}">
                    <a16:creationId xmlns:a16="http://schemas.microsoft.com/office/drawing/2014/main" id="{49DC383F-4CB3-AAF8-2E88-DC500E8CD66B}"/>
                  </a:ext>
                </a:extLst>
              </p14:cNvPr>
              <p14:cNvContentPartPr/>
              <p14:nvPr/>
            </p14:nvContentPartPr>
            <p14:xfrm>
              <a:off x="1602171" y="842185"/>
              <a:ext cx="9720" cy="5760"/>
            </p14:xfrm>
          </p:contentPart>
        </mc:Choice>
        <mc:Fallback xmlns="">
          <p:pic>
            <p:nvPicPr>
              <p:cNvPr id="12" name="Encre 11">
                <a:extLst>
                  <a:ext uri="{FF2B5EF4-FFF2-40B4-BE49-F238E27FC236}">
                    <a16:creationId xmlns:a16="http://schemas.microsoft.com/office/drawing/2014/main" id="{49DC383F-4CB3-AAF8-2E88-DC500E8CD66B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1593492" y="833185"/>
                <a:ext cx="26730" cy="23400"/>
              </a:xfrm>
              <a:prstGeom prst="rect">
                <a:avLst/>
              </a:prstGeom>
            </p:spPr>
          </p:pic>
        </mc:Fallback>
      </mc:AlternateContent>
      <p:pic>
        <p:nvPicPr>
          <p:cNvPr id="24" name="Image 23">
            <a:extLst>
              <a:ext uri="{FF2B5EF4-FFF2-40B4-BE49-F238E27FC236}">
                <a16:creationId xmlns:a16="http://schemas.microsoft.com/office/drawing/2014/main" id="{A451639A-EFC6-5679-204F-613E7D4A7A9F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289208" y="2286000"/>
            <a:ext cx="4565583" cy="3043722"/>
          </a:xfrm>
          <a:prstGeom prst="rect">
            <a:avLst/>
          </a:prstGeom>
        </p:spPr>
      </p:pic>
      <p:sp>
        <p:nvSpPr>
          <p:cNvPr id="27" name="Titre 1">
            <a:extLst>
              <a:ext uri="{FF2B5EF4-FFF2-40B4-BE49-F238E27FC236}">
                <a16:creationId xmlns:a16="http://schemas.microsoft.com/office/drawing/2014/main" id="{CB4776B4-EA99-38F3-EE87-E9A5B147F2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Dictée en cours. Deuxième lecture. </a:t>
            </a:r>
          </a:p>
        </p:txBody>
      </p:sp>
      <p:pic>
        <p:nvPicPr>
          <p:cNvPr id="3" name="Espace réservé pour une image  32" descr="Une image contenant capture d’écran, Graphique, Bleu électrique, conception&#10;&#10;Le contenu généré par l’IA peut être incorrect.">
            <a:extLst>
              <a:ext uri="{FF2B5EF4-FFF2-40B4-BE49-F238E27FC236}">
                <a16:creationId xmlns:a16="http://schemas.microsoft.com/office/drawing/2014/main" id="{A34D00F7-5426-613E-3B02-80EBCB8FF974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" b="110"/>
          <a:stretch>
            <a:fillRect/>
          </a:stretch>
        </p:blipFill>
        <p:spPr>
          <a:xfrm>
            <a:off x="333370" y="702310"/>
            <a:ext cx="857816" cy="857816"/>
          </a:xfrm>
        </p:spPr>
      </p:pic>
      <p:pic>
        <p:nvPicPr>
          <p:cNvPr id="2" name="tlcharger-24">
            <a:hlinkClick r:id="" action="ppaction://media"/>
            <a:extLst>
              <a:ext uri="{FF2B5EF4-FFF2-40B4-BE49-F238E27FC236}">
                <a16:creationId xmlns:a16="http://schemas.microsoft.com/office/drawing/2014/main" id="{413B21E6-7AA3-67DF-8FF6-E541CFFB924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7719461" y="858800"/>
            <a:ext cx="406400" cy="406400"/>
          </a:xfrm>
          <a:prstGeom prst="rect">
            <a:avLst/>
          </a:prstGeom>
        </p:spPr>
      </p:pic>
      <p:pic>
        <p:nvPicPr>
          <p:cNvPr id="6" name="Image 5" descr="Une image contenant noir, obscurité&#10;&#10;Le contenu généré par l’IA peut être incorrect.">
            <a:extLst>
              <a:ext uri="{FF2B5EF4-FFF2-40B4-BE49-F238E27FC236}">
                <a16:creationId xmlns:a16="http://schemas.microsoft.com/office/drawing/2014/main" id="{D6186A82-C939-9B3D-A641-D2FAD031FDFB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19461" y="5968461"/>
            <a:ext cx="812539" cy="8125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27420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414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4144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BF70BCB-4265-BFB0-6B7C-AB8DD8BC79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11" name="Encre 10">
                <a:extLst>
                  <a:ext uri="{FF2B5EF4-FFF2-40B4-BE49-F238E27FC236}">
                    <a16:creationId xmlns:a16="http://schemas.microsoft.com/office/drawing/2014/main" id="{960AF255-4A87-84EA-D6E7-467A64B2CFF7}"/>
                  </a:ext>
                </a:extLst>
              </p14:cNvPr>
              <p14:cNvContentPartPr/>
              <p14:nvPr/>
            </p14:nvContentPartPr>
            <p14:xfrm>
              <a:off x="2912571" y="1083385"/>
              <a:ext cx="360" cy="360"/>
            </p14:xfrm>
          </p:contentPart>
        </mc:Choice>
        <mc:Fallback xmlns="">
          <p:pic>
            <p:nvPicPr>
              <p:cNvPr id="11" name="Encre 10">
                <a:extLst>
                  <a:ext uri="{FF2B5EF4-FFF2-40B4-BE49-F238E27FC236}">
                    <a16:creationId xmlns:a16="http://schemas.microsoft.com/office/drawing/2014/main" id="{960AF255-4A87-84EA-D6E7-467A64B2CFF7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2903571" y="1074385"/>
                <a:ext cx="18000" cy="18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12" name="Encre 11">
                <a:extLst>
                  <a:ext uri="{FF2B5EF4-FFF2-40B4-BE49-F238E27FC236}">
                    <a16:creationId xmlns:a16="http://schemas.microsoft.com/office/drawing/2014/main" id="{0DA4B721-71A9-E352-2B27-832DEA4D7081}"/>
                  </a:ext>
                </a:extLst>
              </p14:cNvPr>
              <p14:cNvContentPartPr/>
              <p14:nvPr/>
            </p14:nvContentPartPr>
            <p14:xfrm>
              <a:off x="1602171" y="842185"/>
              <a:ext cx="9720" cy="5760"/>
            </p14:xfrm>
          </p:contentPart>
        </mc:Choice>
        <mc:Fallback xmlns="">
          <p:pic>
            <p:nvPicPr>
              <p:cNvPr id="12" name="Encre 11">
                <a:extLst>
                  <a:ext uri="{FF2B5EF4-FFF2-40B4-BE49-F238E27FC236}">
                    <a16:creationId xmlns:a16="http://schemas.microsoft.com/office/drawing/2014/main" id="{0DA4B721-71A9-E352-2B27-832DEA4D7081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1593492" y="833185"/>
                <a:ext cx="26730" cy="23400"/>
              </a:xfrm>
              <a:prstGeom prst="rect">
                <a:avLst/>
              </a:prstGeom>
            </p:spPr>
          </p:pic>
        </mc:Fallback>
      </mc:AlternateContent>
      <p:pic>
        <p:nvPicPr>
          <p:cNvPr id="2" name="Image 1">
            <a:extLst>
              <a:ext uri="{FF2B5EF4-FFF2-40B4-BE49-F238E27FC236}">
                <a16:creationId xmlns:a16="http://schemas.microsoft.com/office/drawing/2014/main" id="{D41647F0-5FD0-D094-2BC3-1E0B9A88594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48577" y="535130"/>
            <a:ext cx="1152244" cy="1072989"/>
          </a:xfrm>
          <a:prstGeom prst="rect">
            <a:avLst/>
          </a:prstGeom>
        </p:spPr>
      </p:pic>
      <p:sp>
        <p:nvSpPr>
          <p:cNvPr id="8" name="Titre 1">
            <a:extLst>
              <a:ext uri="{FF2B5EF4-FFF2-40B4-BE49-F238E27FC236}">
                <a16:creationId xmlns:a16="http://schemas.microsoft.com/office/drawing/2014/main" id="{2639DD85-0857-3B3F-4860-92DD381193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Corrigez. 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5451C9F5-DD16-3D00-4F70-B49770385C9F}"/>
              </a:ext>
            </a:extLst>
          </p:cNvPr>
          <p:cNvSpPr txBox="1"/>
          <p:nvPr/>
        </p:nvSpPr>
        <p:spPr>
          <a:xfrm>
            <a:off x="1177161" y="2516098"/>
            <a:ext cx="7001433" cy="221599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defTabSz="4572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3200" b="1" kern="0" dirty="0">
                <a:solidFill>
                  <a:srgbClr val="C00000"/>
                </a:solidFill>
                <a:latin typeface="Dosis" pitchFamily="2" charset="0"/>
              </a:rPr>
              <a:t>Cet après-midi, j’irai au parc pour jouer avec mes amis. </a:t>
            </a:r>
            <a:r>
              <a:rPr kumimoji="0" lang="fr-FR" sz="32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Dosis" pitchFamily="2" charset="0"/>
              </a:rPr>
              <a:t>Le parc est à côté de la maison.</a:t>
            </a:r>
          </a:p>
        </p:txBody>
      </p:sp>
    </p:spTree>
    <p:extLst>
      <p:ext uri="{BB962C8B-B14F-4D97-AF65-F5344CB8AC3E}">
        <p14:creationId xmlns:p14="http://schemas.microsoft.com/office/powerpoint/2010/main" val="24116512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D0C50C-E761-06C7-B28A-5103A96AEE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5347E6F-2659-AC86-79A0-95AFA6CAA8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Qui veut expliquer ce paragraphe dans votre langue ? 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34283BEB-53B3-44F0-B154-3339EE25F4A2}"/>
              </a:ext>
            </a:extLst>
          </p:cNvPr>
          <p:cNvSpPr txBox="1"/>
          <p:nvPr/>
        </p:nvSpPr>
        <p:spPr>
          <a:xfrm>
            <a:off x="1177161" y="2516098"/>
            <a:ext cx="7001433" cy="221599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defTabSz="4572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3200" b="1" kern="0" dirty="0">
                <a:solidFill>
                  <a:srgbClr val="565F88"/>
                </a:solidFill>
                <a:latin typeface="Dosis" pitchFamily="2" charset="0"/>
              </a:rPr>
              <a:t>Cet après-midi, j’irai au parc pour jouer avec mes amis. </a:t>
            </a:r>
            <a:r>
              <a:rPr kumimoji="0" lang="fr-FR" sz="3200" b="1" i="0" u="none" strike="noStrike" kern="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Dosis" pitchFamily="2" charset="0"/>
              </a:rPr>
              <a:t>Le parc est à côté de la maison.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0EBEF0D5-47D0-DC08-984C-D7868F0699C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8202" y="525505"/>
            <a:ext cx="1152244" cy="10729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35206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9DB6786-8B16-4FAB-24EE-95BF5865AB4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7B708EE-A5D5-5B4B-E3DF-3861286506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75067" y="756000"/>
            <a:ext cx="7028667" cy="612000"/>
          </a:xfrm>
        </p:spPr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Maintenant, on apprendre à écrire un paragraphe semblable, avec le verbe j’irai.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166727DF-67F2-6C04-87E6-006852C0948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8202" y="525505"/>
            <a:ext cx="1152244" cy="1072989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386E561A-2BC3-A2F5-6023-35A6FA1DBD6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6800" y="2360862"/>
            <a:ext cx="3774707" cy="2516471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8B5F6D55-0771-1124-3E66-2222AB8CAC4A}"/>
              </a:ext>
            </a:extLst>
          </p:cNvPr>
          <p:cNvSpPr txBox="1"/>
          <p:nvPr/>
        </p:nvSpPr>
        <p:spPr>
          <a:xfrm>
            <a:off x="4572000" y="2837492"/>
            <a:ext cx="4150114" cy="142539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6600" b="1" dirty="0">
                <a:solidFill>
                  <a:srgbClr val="565F88"/>
                </a:solidFill>
                <a:latin typeface="Dosis" pitchFamily="2" charset="0"/>
              </a:rPr>
              <a:t>j’irai</a:t>
            </a:r>
            <a:endParaRPr kumimoji="0" lang="fr-FR" sz="6600" b="1" i="0" u="none" strike="noStrike" kern="1200" cap="none" spc="0" normalizeH="0" baseline="0" noProof="0" dirty="0">
              <a:ln>
                <a:noFill/>
              </a:ln>
              <a:solidFill>
                <a:srgbClr val="565F88"/>
              </a:solidFill>
              <a:effectLst/>
              <a:uLnTx/>
              <a:uFillTx/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150616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D8EFE7-FA24-5B75-86BA-FAEB2D1F741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A6C5016-4834-C47B-D0E9-4091A4BF40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Je commence par me poser une question : j’irai où ?</a:t>
            </a:r>
            <a:b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</a:br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Qui veut me donner des propositions ? Levez la main. 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3A5552CF-EAAC-13FA-C57B-3AE4347E74E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8202" y="525505"/>
            <a:ext cx="1152244" cy="1072989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77B4038E-9551-928D-A633-AEDCF59830EC}"/>
              </a:ext>
            </a:extLst>
          </p:cNvPr>
          <p:cNvSpPr txBox="1"/>
          <p:nvPr/>
        </p:nvSpPr>
        <p:spPr>
          <a:xfrm>
            <a:off x="2496943" y="2955593"/>
            <a:ext cx="4150114" cy="11830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5400" b="1" dirty="0">
                <a:solidFill>
                  <a:srgbClr val="565F88"/>
                </a:solidFill>
                <a:latin typeface="Dosis" pitchFamily="2" charset="0"/>
              </a:rPr>
              <a:t>J’irai </a:t>
            </a:r>
            <a:r>
              <a:rPr lang="fr-FR" sz="5400" b="1" dirty="0">
                <a:solidFill>
                  <a:srgbClr val="00ACA4"/>
                </a:solidFill>
                <a:latin typeface="Dosis" pitchFamily="2" charset="0"/>
              </a:rPr>
              <a:t>où ?</a:t>
            </a:r>
            <a:endParaRPr kumimoji="0" lang="fr-FR" sz="5400" b="1" i="0" u="none" strike="noStrike" kern="1200" cap="none" spc="0" normalizeH="0" baseline="0" noProof="0" dirty="0">
              <a:ln>
                <a:noFill/>
              </a:ln>
              <a:solidFill>
                <a:srgbClr val="00ACA4"/>
              </a:solidFill>
              <a:effectLst/>
              <a:uLnTx/>
              <a:uFillTx/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038857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Rectangle : coins arrondis 29">
            <a:extLst>
              <a:ext uri="{FF2B5EF4-FFF2-40B4-BE49-F238E27FC236}">
                <a16:creationId xmlns:a16="http://schemas.microsoft.com/office/drawing/2014/main" id="{A4634621-90A1-9097-64FE-7E7C31F05198}"/>
              </a:ext>
            </a:extLst>
          </p:cNvPr>
          <p:cNvSpPr/>
          <p:nvPr/>
        </p:nvSpPr>
        <p:spPr>
          <a:xfrm>
            <a:off x="4870382" y="2369548"/>
            <a:ext cx="3732659" cy="597427"/>
          </a:xfrm>
          <a:prstGeom prst="round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9" name="Rectangle : coins arrondis 28">
            <a:extLst>
              <a:ext uri="{FF2B5EF4-FFF2-40B4-BE49-F238E27FC236}">
                <a16:creationId xmlns:a16="http://schemas.microsoft.com/office/drawing/2014/main" id="{B7D7D3B8-245B-822C-D89F-57F16AFB6C1C}"/>
              </a:ext>
            </a:extLst>
          </p:cNvPr>
          <p:cNvSpPr/>
          <p:nvPr/>
        </p:nvSpPr>
        <p:spPr>
          <a:xfrm>
            <a:off x="413887" y="2387067"/>
            <a:ext cx="4129238" cy="597427"/>
          </a:xfrm>
          <a:prstGeom prst="round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D3080D14-66A9-CA0D-439E-A1B3E6C783A7}"/>
              </a:ext>
            </a:extLst>
          </p:cNvPr>
          <p:cNvSpPr/>
          <p:nvPr/>
        </p:nvSpPr>
        <p:spPr>
          <a:xfrm>
            <a:off x="4870383" y="3091197"/>
            <a:ext cx="3804812" cy="2405146"/>
          </a:xfrm>
          <a:prstGeom prst="roundRect">
            <a:avLst>
              <a:gd name="adj" fmla="val 7549"/>
            </a:avLst>
          </a:prstGeom>
          <a:solidFill>
            <a:schemeClr val="bg1"/>
          </a:solidFill>
          <a:ln w="1905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Rectangle : coins arrondis 18">
            <a:extLst>
              <a:ext uri="{FF2B5EF4-FFF2-40B4-BE49-F238E27FC236}">
                <a16:creationId xmlns:a16="http://schemas.microsoft.com/office/drawing/2014/main" id="{60614691-22DC-9AA0-152D-DA42CC19D203}"/>
              </a:ext>
            </a:extLst>
          </p:cNvPr>
          <p:cNvSpPr/>
          <p:nvPr/>
        </p:nvSpPr>
        <p:spPr>
          <a:xfrm>
            <a:off x="413886" y="3062321"/>
            <a:ext cx="4177364" cy="2405146"/>
          </a:xfrm>
          <a:prstGeom prst="roundRect">
            <a:avLst>
              <a:gd name="adj" fmla="val 8768"/>
            </a:avLst>
          </a:prstGeom>
          <a:solidFill>
            <a:schemeClr val="bg1"/>
          </a:solidFill>
          <a:ln w="1905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4" name="Groupe 3">
            <a:extLst>
              <a:ext uri="{FF2B5EF4-FFF2-40B4-BE49-F238E27FC236}">
                <a16:creationId xmlns:a16="http://schemas.microsoft.com/office/drawing/2014/main" id="{8A4169DB-E4D1-7C6D-4EE9-718DE6CF13E3}"/>
              </a:ext>
            </a:extLst>
          </p:cNvPr>
          <p:cNvGrpSpPr/>
          <p:nvPr/>
        </p:nvGrpSpPr>
        <p:grpSpPr>
          <a:xfrm>
            <a:off x="3072140" y="0"/>
            <a:ext cx="2812683" cy="1084434"/>
            <a:chOff x="3072140" y="0"/>
            <a:chExt cx="2812683" cy="1084434"/>
          </a:xfrm>
        </p:grpSpPr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27A39F50-33BD-B486-03A4-6A680CB17867}"/>
                </a:ext>
              </a:extLst>
            </p:cNvPr>
            <p:cNvSpPr/>
            <p:nvPr/>
          </p:nvSpPr>
          <p:spPr>
            <a:xfrm>
              <a:off x="3224463" y="365760"/>
              <a:ext cx="2660360" cy="549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83FBA5B5-54B2-9678-F62D-CA621C951F8A}"/>
                </a:ext>
              </a:extLst>
            </p:cNvPr>
            <p:cNvSpPr/>
            <p:nvPr/>
          </p:nvSpPr>
          <p:spPr>
            <a:xfrm>
              <a:off x="3330341" y="0"/>
              <a:ext cx="2483318" cy="365760"/>
            </a:xfrm>
            <a:prstGeom prst="rect">
              <a:avLst/>
            </a:prstGeom>
            <a:solidFill>
              <a:srgbClr val="424D7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" name="Titre 53">
              <a:extLst>
                <a:ext uri="{FF2B5EF4-FFF2-40B4-BE49-F238E27FC236}">
                  <a16:creationId xmlns:a16="http://schemas.microsoft.com/office/drawing/2014/main" id="{E5A07AC2-DF3E-B6F2-143B-054E07511E74}"/>
                </a:ext>
              </a:extLst>
            </p:cNvPr>
            <p:cNvSpPr txBox="1">
              <a:spLocks/>
            </p:cNvSpPr>
            <p:nvPr/>
          </p:nvSpPr>
          <p:spPr>
            <a:xfrm>
              <a:off x="3072140" y="472434"/>
              <a:ext cx="2660360" cy="612000"/>
            </a:xfrm>
            <a:prstGeom prst="rect">
              <a:avLst/>
            </a:prstGeom>
          </p:spPr>
          <p:txBody>
            <a:bodyPr/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000" b="1" kern="1200">
                  <a:solidFill>
                    <a:srgbClr val="474F71"/>
                  </a:solidFill>
                  <a:latin typeface="Dosis" pitchFamily="2" charset="0"/>
                  <a:ea typeface="+mj-ea"/>
                  <a:cs typeface="+mj-cs"/>
                </a:defRPr>
              </a:lvl1pPr>
            </a:lstStyle>
            <a:p>
              <a:pPr marL="0" marR="0" lvl="0" indent="0" algn="ctr" defTabSz="9144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MA" sz="1800" b="1" i="1" u="none" strike="noStrike" kern="1200" cap="none" spc="0" normalizeH="0" baseline="0" noProof="0" dirty="0">
                  <a:ln>
                    <a:noFill/>
                  </a:ln>
                  <a:solidFill>
                    <a:srgbClr val="5B9BD5">
                      <a:lumMod val="50000"/>
                    </a:srgbClr>
                  </a:solidFill>
                  <a:effectLst/>
                  <a:uLnTx/>
                  <a:uFillTx/>
                  <a:latin typeface="Dosis" pitchFamily="2" charset="0"/>
                  <a:ea typeface="+mj-ea"/>
                  <a:cs typeface="+mj-cs"/>
                </a:rPr>
                <a:t>Réservé à l’enseignant (e)</a:t>
              </a:r>
            </a:p>
          </p:txBody>
        </p:sp>
      </p:grpSp>
      <p:sp>
        <p:nvSpPr>
          <p:cNvPr id="11" name="Titre 1">
            <a:extLst>
              <a:ext uri="{FF2B5EF4-FFF2-40B4-BE49-F238E27FC236}">
                <a16:creationId xmlns:a16="http://schemas.microsoft.com/office/drawing/2014/main" id="{C4E1D551-D9DA-307E-06BB-BF8B547CF8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6775" y="1390533"/>
            <a:ext cx="7886700" cy="720000"/>
          </a:xfrm>
        </p:spPr>
        <p:txBody>
          <a:bodyPr/>
          <a:lstStyle/>
          <a:p>
            <a:r>
              <a:rPr lang="fr-MA" sz="3200" dirty="0">
                <a:solidFill>
                  <a:srgbClr val="00ACA4"/>
                </a:solidFill>
              </a:rPr>
              <a:t>Pictogrammes</a:t>
            </a: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4D7F8747-B10C-6688-D210-416D6A40CC1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5576" y="3078508"/>
            <a:ext cx="1486736" cy="1384473"/>
          </a:xfrm>
          <a:prstGeom prst="rect">
            <a:avLst/>
          </a:prstGeom>
        </p:spPr>
      </p:pic>
      <p:pic>
        <p:nvPicPr>
          <p:cNvPr id="13" name="Espace réservé pour une image  15" descr="Une image contenant capture d’écran, Graphique, Bleu électrique, conception&#10;&#10;Le contenu généré par l’IA peut être incorrect.">
            <a:extLst>
              <a:ext uri="{FF2B5EF4-FFF2-40B4-BE49-F238E27FC236}">
                <a16:creationId xmlns:a16="http://schemas.microsoft.com/office/drawing/2014/main" id="{576EB041-A14E-90C1-A5C4-7A06A89AD8A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025" b="15661"/>
          <a:stretch>
            <a:fillRect/>
          </a:stretch>
        </p:blipFill>
        <p:spPr>
          <a:xfrm>
            <a:off x="5200940" y="3286180"/>
            <a:ext cx="1577821" cy="1046319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3C47101B-F13B-CD1D-3895-14656856602D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r="1593" b="11327"/>
          <a:stretch>
            <a:fillRect/>
          </a:stretch>
        </p:blipFill>
        <p:spPr>
          <a:xfrm>
            <a:off x="2810222" y="3216327"/>
            <a:ext cx="1393969" cy="1256076"/>
          </a:xfrm>
          <a:prstGeom prst="ellipse">
            <a:avLst/>
          </a:prstGeom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D31ABA83-526D-4C40-5DE7-2F8664623E7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144521" y="3436723"/>
            <a:ext cx="1060039" cy="622773"/>
          </a:xfrm>
          <a:prstGeom prst="rect">
            <a:avLst/>
          </a:prstGeom>
        </p:spPr>
      </p:pic>
      <p:sp>
        <p:nvSpPr>
          <p:cNvPr id="23" name="ZoneTexte 22">
            <a:extLst>
              <a:ext uri="{FF2B5EF4-FFF2-40B4-BE49-F238E27FC236}">
                <a16:creationId xmlns:a16="http://schemas.microsoft.com/office/drawing/2014/main" id="{ABAB9CF9-583C-D22B-6FBC-E36FC04EFCAA}"/>
              </a:ext>
            </a:extLst>
          </p:cNvPr>
          <p:cNvSpPr txBox="1"/>
          <p:nvPr/>
        </p:nvSpPr>
        <p:spPr>
          <a:xfrm>
            <a:off x="1538878" y="2479140"/>
            <a:ext cx="254749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L’enseignant  (e) parle </a:t>
            </a:r>
          </a:p>
        </p:txBody>
      </p:sp>
      <p:sp>
        <p:nvSpPr>
          <p:cNvPr id="24" name="ZoneTexte 23">
            <a:extLst>
              <a:ext uri="{FF2B5EF4-FFF2-40B4-BE49-F238E27FC236}">
                <a16:creationId xmlns:a16="http://schemas.microsoft.com/office/drawing/2014/main" id="{EEEDC8D4-2152-B186-D017-39DEE08AF553}"/>
              </a:ext>
            </a:extLst>
          </p:cNvPr>
          <p:cNvSpPr txBox="1"/>
          <p:nvPr/>
        </p:nvSpPr>
        <p:spPr>
          <a:xfrm>
            <a:off x="5593605" y="2445506"/>
            <a:ext cx="231986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Diffusion d’un média</a:t>
            </a:r>
          </a:p>
        </p:txBody>
      </p:sp>
      <p:sp>
        <p:nvSpPr>
          <p:cNvPr id="25" name="ZoneTexte 24">
            <a:extLst>
              <a:ext uri="{FF2B5EF4-FFF2-40B4-BE49-F238E27FC236}">
                <a16:creationId xmlns:a16="http://schemas.microsoft.com/office/drawing/2014/main" id="{F59506D7-037B-F526-4725-21B6D96C861C}"/>
              </a:ext>
            </a:extLst>
          </p:cNvPr>
          <p:cNvSpPr txBox="1"/>
          <p:nvPr/>
        </p:nvSpPr>
        <p:spPr>
          <a:xfrm>
            <a:off x="701736" y="4673649"/>
            <a:ext cx="190670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Expliquer, donner une consigne </a:t>
            </a:r>
          </a:p>
        </p:txBody>
      </p:sp>
      <p:sp>
        <p:nvSpPr>
          <p:cNvPr id="26" name="ZoneTexte 25">
            <a:extLst>
              <a:ext uri="{FF2B5EF4-FFF2-40B4-BE49-F238E27FC236}">
                <a16:creationId xmlns:a16="http://schemas.microsoft.com/office/drawing/2014/main" id="{5717ABA6-30A3-FAAD-8DCF-BAB1B7E96E98}"/>
              </a:ext>
            </a:extLst>
          </p:cNvPr>
          <p:cNvSpPr txBox="1"/>
          <p:nvPr/>
        </p:nvSpPr>
        <p:spPr>
          <a:xfrm>
            <a:off x="5068728" y="4558145"/>
            <a:ext cx="18229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Média en cours de diffusion</a:t>
            </a: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81339EE9-67AA-00E9-E9C0-BC51E26AF252}"/>
              </a:ext>
            </a:extLst>
          </p:cNvPr>
          <p:cNvSpPr txBox="1"/>
          <p:nvPr/>
        </p:nvSpPr>
        <p:spPr>
          <a:xfrm>
            <a:off x="3085923" y="4692898"/>
            <a:ext cx="107984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Désigner un élève</a:t>
            </a:r>
          </a:p>
        </p:txBody>
      </p:sp>
      <p:sp>
        <p:nvSpPr>
          <p:cNvPr id="28" name="ZoneTexte 27">
            <a:extLst>
              <a:ext uri="{FF2B5EF4-FFF2-40B4-BE49-F238E27FC236}">
                <a16:creationId xmlns:a16="http://schemas.microsoft.com/office/drawing/2014/main" id="{E1B8BBA3-D7E9-F5F2-CBC2-8C40C40505DA}"/>
              </a:ext>
            </a:extLst>
          </p:cNvPr>
          <p:cNvSpPr txBox="1"/>
          <p:nvPr/>
        </p:nvSpPr>
        <p:spPr>
          <a:xfrm>
            <a:off x="6882099" y="4435623"/>
            <a:ext cx="182299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Fin du média. Passer au slide suivant</a:t>
            </a:r>
          </a:p>
        </p:txBody>
      </p:sp>
    </p:spTree>
    <p:extLst>
      <p:ext uri="{BB962C8B-B14F-4D97-AF65-F5344CB8AC3E}">
        <p14:creationId xmlns:p14="http://schemas.microsoft.com/office/powerpoint/2010/main" val="34248930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03C07A2-1B2B-59B8-9E20-22B96C2AEBC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2A69CF0-AD90-1CBB-7057-B6E00B7169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Il y a plusieurs réponses possibles. Une réponse peut être : j’irai au marché. Mais je peux dire aussi : j’irai à l’école, à la plage, ou à un autre lieu.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66A03B22-47B8-BA5A-48F3-CD377F29ABA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8202" y="525505"/>
            <a:ext cx="1152244" cy="1072989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3DF9475A-A158-F0A1-9628-6D2C78F8DACB}"/>
              </a:ext>
            </a:extLst>
          </p:cNvPr>
          <p:cNvSpPr txBox="1"/>
          <p:nvPr/>
        </p:nvSpPr>
        <p:spPr>
          <a:xfrm>
            <a:off x="2131183" y="2837492"/>
            <a:ext cx="5405398" cy="11830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5400" b="1" dirty="0">
                <a:solidFill>
                  <a:srgbClr val="565F88"/>
                </a:solidFill>
                <a:latin typeface="Dosis" pitchFamily="2" charset="0"/>
              </a:rPr>
              <a:t>J’irai </a:t>
            </a:r>
            <a:r>
              <a:rPr lang="fr-FR" sz="5400" b="1" dirty="0">
                <a:solidFill>
                  <a:srgbClr val="00ACA4"/>
                </a:solidFill>
                <a:latin typeface="Dosis" pitchFamily="2" charset="0"/>
              </a:rPr>
              <a:t>au marché.</a:t>
            </a:r>
            <a:endParaRPr kumimoji="0" lang="fr-FR" sz="5400" b="1" i="0" u="none" strike="noStrike" kern="1200" cap="none" spc="0" normalizeH="0" baseline="0" noProof="0" dirty="0">
              <a:ln>
                <a:noFill/>
              </a:ln>
              <a:solidFill>
                <a:srgbClr val="00ACA4"/>
              </a:solidFill>
              <a:effectLst/>
              <a:uLnTx/>
              <a:uFillTx/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433746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A94B75-BA1E-547A-C0DE-0004739A256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C8B3A35-367C-4BE0-66B1-C208041EC9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5999"/>
            <a:ext cx="6840000" cy="612000"/>
          </a:xfrm>
        </p:spPr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Après, je me pose une autre question : j’irai quand au marché ?</a:t>
            </a:r>
            <a:b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</a:br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Qui veut me donner des propositions ? Levez la main.  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74485ED4-14E7-0587-9D08-F1DF92A5300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8202" y="525505"/>
            <a:ext cx="1152244" cy="1072989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5BA102E5-D02E-C57E-5083-8F4DD0B8A139}"/>
              </a:ext>
            </a:extLst>
          </p:cNvPr>
          <p:cNvSpPr txBox="1"/>
          <p:nvPr/>
        </p:nvSpPr>
        <p:spPr>
          <a:xfrm>
            <a:off x="1310446" y="2994094"/>
            <a:ext cx="6840000" cy="10618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4800" b="1" dirty="0">
                <a:solidFill>
                  <a:srgbClr val="565F88"/>
                </a:solidFill>
                <a:latin typeface="Dosis" pitchFamily="2" charset="0"/>
              </a:rPr>
              <a:t>J’irai </a:t>
            </a:r>
            <a:r>
              <a:rPr lang="fr-FR" sz="4800" b="1" dirty="0">
                <a:solidFill>
                  <a:srgbClr val="00ACA4"/>
                </a:solidFill>
                <a:latin typeface="Dosis" pitchFamily="2" charset="0"/>
              </a:rPr>
              <a:t>quand </a:t>
            </a:r>
            <a:r>
              <a:rPr lang="fr-FR" sz="4800" b="1" dirty="0">
                <a:solidFill>
                  <a:srgbClr val="424D7B"/>
                </a:solidFill>
                <a:latin typeface="Dosis" pitchFamily="2" charset="0"/>
              </a:rPr>
              <a:t>au marché ?</a:t>
            </a:r>
            <a:endParaRPr kumimoji="0" lang="fr-FR" sz="4800" b="1" i="0" u="none" strike="noStrike" kern="1200" cap="none" spc="0" normalizeH="0" baseline="0" noProof="0" dirty="0">
              <a:ln>
                <a:noFill/>
              </a:ln>
              <a:solidFill>
                <a:srgbClr val="424D7B"/>
              </a:solidFill>
              <a:effectLst/>
              <a:uLnTx/>
              <a:uFillTx/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618461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282B3A4-A5B8-610C-D084-9AAAB998883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77C09EF-B119-04F4-7D31-D59469C175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Une réponse peut être : demain, j’irai au marché. Mais je peux dire aussi : lundi prochain, cet après midi, la semaine prochaine ou un autre moment. 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AD2492AA-D392-4B12-018D-6E72B3FD750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8202" y="525505"/>
            <a:ext cx="1152244" cy="1072989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AD7FCEEF-31C4-A7FE-92FF-ABB3FB025E09}"/>
              </a:ext>
            </a:extLst>
          </p:cNvPr>
          <p:cNvSpPr txBox="1"/>
          <p:nvPr/>
        </p:nvSpPr>
        <p:spPr>
          <a:xfrm>
            <a:off x="483263" y="3097373"/>
            <a:ext cx="8177474" cy="10618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 defTabSz="457200">
              <a:lnSpc>
                <a:spcPct val="150000"/>
              </a:lnSpc>
              <a:defRPr/>
            </a:pPr>
            <a:r>
              <a:rPr lang="fr-FR" sz="4800" b="1" dirty="0">
                <a:solidFill>
                  <a:srgbClr val="00ACA4"/>
                </a:solidFill>
                <a:latin typeface="Dosis" pitchFamily="2" charset="0"/>
              </a:rPr>
              <a:t>Demain, </a:t>
            </a:r>
            <a:r>
              <a:rPr lang="fr-FR" sz="4800" b="1" dirty="0">
                <a:solidFill>
                  <a:srgbClr val="424D7B"/>
                </a:solidFill>
                <a:latin typeface="Dosis" pitchFamily="2" charset="0"/>
              </a:rPr>
              <a:t>j’irai au marché. </a:t>
            </a:r>
            <a:endParaRPr kumimoji="0" lang="fr-FR" sz="4800" b="1" i="0" u="none" strike="noStrike" kern="1200" cap="none" spc="0" normalizeH="0" baseline="0" noProof="0" dirty="0">
              <a:ln>
                <a:noFill/>
              </a:ln>
              <a:solidFill>
                <a:srgbClr val="424D7B"/>
              </a:solidFill>
              <a:effectLst/>
              <a:uLnTx/>
              <a:uFillTx/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001381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CF0E877-89DE-B8BC-48C9-BC2C9F21A84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4F212FD-F11C-2BA8-F9E4-5637DCEBA1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Ensuite, je me pose une autre question. Pourquoi j’irai au marché demain ?</a:t>
            </a:r>
            <a:b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</a:br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Qui veut me donner des propositions ? Levez la main. 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62041AFE-D372-9B97-BD65-EBD6CF43D6E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8202" y="525505"/>
            <a:ext cx="1152244" cy="1072989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7280A7EB-9D27-D56F-DAD9-43C36216F513}"/>
              </a:ext>
            </a:extLst>
          </p:cNvPr>
          <p:cNvSpPr txBox="1"/>
          <p:nvPr/>
        </p:nvSpPr>
        <p:spPr>
          <a:xfrm>
            <a:off x="483263" y="3097373"/>
            <a:ext cx="8177474" cy="90024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 defTabSz="457200">
              <a:lnSpc>
                <a:spcPct val="150000"/>
              </a:lnSpc>
              <a:defRPr/>
            </a:pPr>
            <a:r>
              <a:rPr lang="fr-FR" sz="4000" b="1" dirty="0">
                <a:solidFill>
                  <a:srgbClr val="00ACA4"/>
                </a:solidFill>
                <a:latin typeface="Dosis" pitchFamily="2" charset="0"/>
              </a:rPr>
              <a:t>Pourquoi </a:t>
            </a:r>
            <a:r>
              <a:rPr lang="fr-FR" sz="4000" b="1" dirty="0">
                <a:solidFill>
                  <a:srgbClr val="424D7B"/>
                </a:solidFill>
                <a:latin typeface="Dosis" pitchFamily="2" charset="0"/>
              </a:rPr>
              <a:t>j’irai au marché demain ?  </a:t>
            </a:r>
            <a:endParaRPr kumimoji="0" lang="fr-FR" sz="4000" b="1" i="0" u="none" strike="noStrike" kern="1200" cap="none" spc="0" normalizeH="0" baseline="0" noProof="0" dirty="0">
              <a:ln>
                <a:noFill/>
              </a:ln>
              <a:solidFill>
                <a:srgbClr val="424D7B"/>
              </a:solidFill>
              <a:effectLst/>
              <a:uLnTx/>
              <a:uFillTx/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070611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29412F8-8D8C-A045-7689-2ADD8B9A3EF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2ECF5C3-4771-340A-884D-77761F8867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Une réponse peut être : demain, j’irai au marché pour acheter des légumes. Mais je peux aussi dire : pour faire des courses, pour acheter du lait ou autre chose.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F0442D92-C757-7976-11EE-CA969924DEB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8202" y="525505"/>
            <a:ext cx="1152244" cy="1072989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D639120E-6866-46F5-7297-AFF79A23F3DC}"/>
              </a:ext>
            </a:extLst>
          </p:cNvPr>
          <p:cNvSpPr txBox="1"/>
          <p:nvPr/>
        </p:nvSpPr>
        <p:spPr>
          <a:xfrm>
            <a:off x="833789" y="3010745"/>
            <a:ext cx="7698211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 defTabSz="457200">
              <a:defRPr/>
            </a:pPr>
            <a:r>
              <a:rPr kumimoji="0" lang="fr-FR" sz="4000" b="1" i="0" u="none" strike="noStrike" kern="120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Dosis" pitchFamily="2" charset="0"/>
              </a:rPr>
              <a:t>Demain, j’irai au marché </a:t>
            </a:r>
            <a:r>
              <a:rPr kumimoji="0" lang="fr-FR" sz="4000" b="1" i="0" u="none" strike="noStrike" kern="1200" cap="none" spc="0" normalizeH="0" baseline="0" noProof="0" dirty="0">
                <a:ln>
                  <a:noFill/>
                </a:ln>
                <a:solidFill>
                  <a:srgbClr val="00ACA4"/>
                </a:solidFill>
                <a:effectLst/>
                <a:uLnTx/>
                <a:uFillTx/>
                <a:latin typeface="Dosis" pitchFamily="2" charset="0"/>
              </a:rPr>
              <a:t>pour acheter des légumes. </a:t>
            </a:r>
          </a:p>
        </p:txBody>
      </p:sp>
    </p:spTree>
    <p:extLst>
      <p:ext uri="{BB962C8B-B14F-4D97-AF65-F5344CB8AC3E}">
        <p14:creationId xmlns:p14="http://schemas.microsoft.com/office/powerpoint/2010/main" val="42238993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B1C4BF2-434B-0C10-F410-135B14CEC5F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FFE150B-D381-44EA-C9E6-9D37D492F3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Je me pose une dernière question : où se trouve le marché ?</a:t>
            </a:r>
            <a:b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</a:br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Qui veut me donner des propositions ? Levez la main.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ACBD2644-0E10-FF7C-3D6E-F5E7F35E6A1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8202" y="525505"/>
            <a:ext cx="1152244" cy="1072989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2F99A111-F9DA-C01F-7E30-68DAAF55C404}"/>
              </a:ext>
            </a:extLst>
          </p:cNvPr>
          <p:cNvSpPr txBox="1"/>
          <p:nvPr/>
        </p:nvSpPr>
        <p:spPr>
          <a:xfrm>
            <a:off x="833789" y="3075057"/>
            <a:ext cx="7698211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 defTabSz="457200">
              <a:defRPr/>
            </a:pPr>
            <a:r>
              <a:rPr kumimoji="0" lang="fr-FR" sz="4000" b="1" i="0" u="none" strike="noStrike" kern="1200" cap="none" spc="0" normalizeH="0" baseline="0" noProof="0" dirty="0">
                <a:ln>
                  <a:noFill/>
                </a:ln>
                <a:solidFill>
                  <a:srgbClr val="00ACA4"/>
                </a:solidFill>
                <a:effectLst/>
                <a:uLnTx/>
                <a:uFillTx/>
                <a:latin typeface="Dosis" pitchFamily="2" charset="0"/>
              </a:rPr>
              <a:t>Où se trouve </a:t>
            </a:r>
            <a:r>
              <a:rPr kumimoji="0" lang="fr-FR" sz="4000" b="1" i="0" u="none" strike="noStrike" kern="120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Dosis" pitchFamily="2" charset="0"/>
              </a:rPr>
              <a:t>le marché ? </a:t>
            </a:r>
          </a:p>
        </p:txBody>
      </p:sp>
    </p:spTree>
    <p:extLst>
      <p:ext uri="{BB962C8B-B14F-4D97-AF65-F5344CB8AC3E}">
        <p14:creationId xmlns:p14="http://schemas.microsoft.com/office/powerpoint/2010/main" val="147365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1EC3202-005C-9BFC-0547-85ECCCAEF1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29D78F3-9409-BF81-5237-25B0BFB7C4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Je peux dire : le marché se trouve en face de la pharmacie du quartier . Mais je peux aussi dire : le marché se trouve à côté de la poste ou parler d’un autre lieu. 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E6953ADF-2BE0-6D43-47F2-802FEE162CC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8202" y="525505"/>
            <a:ext cx="1152244" cy="1072989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26A0A565-13C3-FDAC-5CED-ED3EDE9DB88C}"/>
              </a:ext>
            </a:extLst>
          </p:cNvPr>
          <p:cNvSpPr txBox="1"/>
          <p:nvPr/>
        </p:nvSpPr>
        <p:spPr>
          <a:xfrm>
            <a:off x="833789" y="2798989"/>
            <a:ext cx="7698211" cy="25545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 defTabSz="457200">
              <a:defRPr/>
            </a:pPr>
            <a:r>
              <a:rPr kumimoji="0" lang="fr-FR" sz="4000" b="1" i="0" u="none" strike="noStrike" kern="120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Dosis" pitchFamily="2" charset="0"/>
              </a:rPr>
              <a:t>Demain, j’irai au marché pour acheter des légumes. </a:t>
            </a:r>
            <a:r>
              <a:rPr kumimoji="0" lang="fr-FR" sz="4000" b="1" i="0" u="none" strike="noStrike" kern="1200" cap="none" spc="0" normalizeH="0" baseline="0" noProof="0" dirty="0">
                <a:ln>
                  <a:noFill/>
                </a:ln>
                <a:solidFill>
                  <a:srgbClr val="00ACA4"/>
                </a:solidFill>
                <a:effectLst/>
                <a:uLnTx/>
                <a:uFillTx/>
                <a:latin typeface="Dosis" pitchFamily="2" charset="0"/>
              </a:rPr>
              <a:t>Le marché se trouve en face de la pharmacie du quartier. </a:t>
            </a:r>
          </a:p>
        </p:txBody>
      </p:sp>
    </p:spTree>
    <p:extLst>
      <p:ext uri="{BB962C8B-B14F-4D97-AF65-F5344CB8AC3E}">
        <p14:creationId xmlns:p14="http://schemas.microsoft.com/office/powerpoint/2010/main" val="9105418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65C9037-8D8C-7420-A292-3BAB2126F0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F6AE3A0-7A77-8275-84E7-87D81F9470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Lisons ensemble le paragraphe complet.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5C269DC3-0734-C489-8E8B-7519389EEDF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8202" y="525505"/>
            <a:ext cx="1152244" cy="1072989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2BD041CC-F3D2-E600-BB22-47918CA557C8}"/>
              </a:ext>
            </a:extLst>
          </p:cNvPr>
          <p:cNvSpPr txBox="1"/>
          <p:nvPr/>
        </p:nvSpPr>
        <p:spPr>
          <a:xfrm>
            <a:off x="722894" y="2924117"/>
            <a:ext cx="7698211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 defTabSz="457200">
              <a:defRPr/>
            </a:pPr>
            <a:r>
              <a:rPr kumimoji="0" lang="fr-FR" sz="3600" b="1" i="0" u="none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Dosis" pitchFamily="2" charset="0"/>
              </a:rPr>
              <a:t>Demain,</a:t>
            </a:r>
            <a:r>
              <a:rPr kumimoji="0" lang="fr-FR" sz="3600" b="1" i="0" u="none" strike="noStrike" kern="1200" cap="none" spc="0" normalizeH="0" baseline="0" noProof="0" dirty="0">
                <a:ln>
                  <a:noFill/>
                </a:ln>
                <a:solidFill>
                  <a:srgbClr val="00ACA4"/>
                </a:solidFill>
                <a:effectLst/>
                <a:uLnTx/>
                <a:uFillTx/>
                <a:latin typeface="Dosis" pitchFamily="2" charset="0"/>
              </a:rPr>
              <a:t> </a:t>
            </a:r>
            <a:r>
              <a:rPr kumimoji="0" lang="fr-FR" sz="3600" b="1" i="0" u="none" strike="noStrike" kern="120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Dosis" pitchFamily="2" charset="0"/>
              </a:rPr>
              <a:t>j’irai</a:t>
            </a:r>
            <a:r>
              <a:rPr kumimoji="0" lang="fr-FR" sz="3600" b="1" i="0" u="none" strike="noStrike" kern="1200" cap="none" spc="0" normalizeH="0" baseline="0" noProof="0" dirty="0">
                <a:ln>
                  <a:noFill/>
                </a:ln>
                <a:solidFill>
                  <a:srgbClr val="00ACA4"/>
                </a:solidFill>
                <a:effectLst/>
                <a:uLnTx/>
                <a:uFillTx/>
                <a:latin typeface="Dosis" pitchFamily="2" charset="0"/>
              </a:rPr>
              <a:t> </a:t>
            </a:r>
            <a:r>
              <a:rPr kumimoji="0" lang="fr-FR" sz="3600" b="1" i="0" u="none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Dosis" pitchFamily="2" charset="0"/>
              </a:rPr>
              <a:t>au marché pour acheter des légumes. Le marché se trouve en face de la pharmacie du quartier. </a:t>
            </a:r>
          </a:p>
        </p:txBody>
      </p:sp>
    </p:spTree>
    <p:extLst>
      <p:ext uri="{BB962C8B-B14F-4D97-AF65-F5344CB8AC3E}">
        <p14:creationId xmlns:p14="http://schemas.microsoft.com/office/powerpoint/2010/main" val="12229280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8CC4E7F-021F-1FFC-7287-F3840099408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49549E5-9498-3582-F795-37DF958D8B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Retenez bien. Pour écrire le paragraphe, je me suis posé les questions suivantes : 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43CAA82A-F2A5-3162-510A-64E0D9C1FF8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8202" y="525505"/>
            <a:ext cx="1152244" cy="1072989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F1F90185-91CE-1E25-5591-09DD20833391}"/>
              </a:ext>
            </a:extLst>
          </p:cNvPr>
          <p:cNvSpPr txBox="1"/>
          <p:nvPr/>
        </p:nvSpPr>
        <p:spPr>
          <a:xfrm>
            <a:off x="607390" y="2423604"/>
            <a:ext cx="7698211" cy="253915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 defTabSz="457200">
              <a:spcAft>
                <a:spcPts val="600"/>
              </a:spcAft>
              <a:defRPr/>
            </a:pPr>
            <a:r>
              <a:rPr kumimoji="0" lang="fr-FR" sz="3600" i="0" u="none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Dosis" pitchFamily="2" charset="0"/>
              </a:rPr>
              <a:t>J’irai </a:t>
            </a:r>
            <a:r>
              <a:rPr kumimoji="0" lang="fr-FR" sz="3600" b="1" i="0" u="none" strike="noStrike" kern="1200" cap="none" spc="0" normalizeH="0" baseline="0" noProof="0" dirty="0">
                <a:ln>
                  <a:noFill/>
                </a:ln>
                <a:solidFill>
                  <a:srgbClr val="00ACA4"/>
                </a:solidFill>
                <a:effectLst/>
                <a:uLnTx/>
                <a:uFillTx/>
                <a:latin typeface="Dosis" pitchFamily="2" charset="0"/>
              </a:rPr>
              <a:t>où ? </a:t>
            </a:r>
          </a:p>
          <a:p>
            <a:pPr lvl="0" algn="ctr" defTabSz="457200">
              <a:spcAft>
                <a:spcPts val="600"/>
              </a:spcAft>
              <a:defRPr/>
            </a:pPr>
            <a:r>
              <a:rPr kumimoji="0" lang="fr-FR" sz="3600" i="0" u="none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Dosis" pitchFamily="2" charset="0"/>
              </a:rPr>
              <a:t>J’irai </a:t>
            </a:r>
            <a:r>
              <a:rPr kumimoji="0" lang="fr-FR" sz="3600" b="1" i="0" u="none" strike="noStrike" kern="1200" cap="none" spc="0" normalizeH="0" baseline="0" noProof="0" dirty="0">
                <a:ln>
                  <a:noFill/>
                </a:ln>
                <a:solidFill>
                  <a:srgbClr val="00ACA4"/>
                </a:solidFill>
                <a:effectLst/>
                <a:uLnTx/>
                <a:uFillTx/>
                <a:latin typeface="Dosis" pitchFamily="2" charset="0"/>
              </a:rPr>
              <a:t>quand ? </a:t>
            </a:r>
          </a:p>
          <a:p>
            <a:pPr lvl="0" algn="ctr" defTabSz="457200">
              <a:spcAft>
                <a:spcPts val="600"/>
              </a:spcAft>
              <a:defRPr/>
            </a:pPr>
            <a:r>
              <a:rPr lang="fr-FR" sz="3600" dirty="0">
                <a:solidFill>
                  <a:schemeClr val="accent1">
                    <a:lumMod val="50000"/>
                  </a:schemeClr>
                </a:solidFill>
                <a:latin typeface="Dosis" pitchFamily="2" charset="0"/>
              </a:rPr>
              <a:t>J’irai </a:t>
            </a:r>
            <a:r>
              <a:rPr lang="fr-FR" sz="3600" b="1" dirty="0">
                <a:solidFill>
                  <a:srgbClr val="00ACA4"/>
                </a:solidFill>
                <a:latin typeface="Dosis" pitchFamily="2" charset="0"/>
              </a:rPr>
              <a:t>pourquoi ? </a:t>
            </a:r>
          </a:p>
          <a:p>
            <a:pPr lvl="0" algn="ctr" defTabSz="457200">
              <a:spcAft>
                <a:spcPts val="600"/>
              </a:spcAft>
              <a:defRPr/>
            </a:pPr>
            <a:r>
              <a:rPr kumimoji="0" lang="fr-FR" sz="3600" b="1" i="0" u="none" strike="noStrike" kern="1200" cap="none" spc="0" normalizeH="0" baseline="0" noProof="0" dirty="0">
                <a:ln>
                  <a:noFill/>
                </a:ln>
                <a:solidFill>
                  <a:srgbClr val="00ACA4"/>
                </a:solidFill>
                <a:effectLst/>
                <a:uLnTx/>
                <a:uFillTx/>
                <a:latin typeface="Dosis" pitchFamily="2" charset="0"/>
              </a:rPr>
              <a:t>Où se trouve </a:t>
            </a:r>
            <a:r>
              <a:rPr kumimoji="0" lang="fr-FR" sz="3600" i="0" u="none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Dosis" pitchFamily="2" charset="0"/>
              </a:rPr>
              <a:t>le lieu ? </a:t>
            </a:r>
          </a:p>
        </p:txBody>
      </p:sp>
    </p:spTree>
    <p:extLst>
      <p:ext uri="{BB962C8B-B14F-4D97-AF65-F5344CB8AC3E}">
        <p14:creationId xmlns:p14="http://schemas.microsoft.com/office/powerpoint/2010/main" val="29571854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63D79E0-DAF6-039C-8593-F229501A68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re 1">
            <a:extLst>
              <a:ext uri="{FF2B5EF4-FFF2-40B4-BE49-F238E27FC236}">
                <a16:creationId xmlns:a16="http://schemas.microsoft.com/office/drawing/2014/main" id="{31A4F829-FD50-7C61-1347-C0340F7A2A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Prenez vos cahiers. Vous allez écrire un paragraphe en vous posant les mêmes questions. 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073E930D-7ABF-1AD4-01C4-A112A211F68C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EAE8E4"/>
              </a:clrFrom>
              <a:clrTo>
                <a:srgbClr val="EAE8E4">
                  <a:alpha val="0"/>
                </a:srgbClr>
              </a:clrTo>
            </a:clrChange>
          </a:blip>
          <a:srcRect l="4527" t="16702" r="3992" b="15930"/>
          <a:stretch>
            <a:fillRect/>
          </a:stretch>
        </p:blipFill>
        <p:spPr>
          <a:xfrm>
            <a:off x="2427846" y="2425566"/>
            <a:ext cx="4410903" cy="3248250"/>
          </a:xfrm>
          <a:prstGeom prst="roundRect">
            <a:avLst>
              <a:gd name="adj" fmla="val 6988"/>
            </a:avLst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3A75B7EF-D2AC-8BCD-8752-E256876B767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8577" y="535130"/>
            <a:ext cx="1152244" cy="10729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29814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re 1">
            <a:extLst>
              <a:ext uri="{FF2B5EF4-FFF2-40B4-BE49-F238E27FC236}">
                <a16:creationId xmlns:a16="http://schemas.microsoft.com/office/drawing/2014/main" id="{ED4498D7-9F52-BED1-DF2E-1B4C0D0499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1" y="1391042"/>
            <a:ext cx="7886700" cy="720000"/>
          </a:xfrm>
        </p:spPr>
        <p:txBody>
          <a:bodyPr/>
          <a:lstStyle/>
          <a:p>
            <a:r>
              <a:rPr lang="fr-MA" dirty="0"/>
              <a:t>Contenu de la semaine 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059AF2EA-C092-7362-4FDB-425C283EADD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3420" y="2477705"/>
            <a:ext cx="3141658" cy="2421907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BB0DF012-35BD-C125-715B-24B5C53C99F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75869" y="2479529"/>
            <a:ext cx="3141660" cy="2421908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F10D8FFD-3B95-3F99-FC93-B9269BDEE7F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38320" y="2479529"/>
            <a:ext cx="1577031" cy="2420083"/>
          </a:xfrm>
          <a:prstGeom prst="rect">
            <a:avLst/>
          </a:prstGeom>
        </p:spPr>
      </p:pic>
      <p:grpSp>
        <p:nvGrpSpPr>
          <p:cNvPr id="7" name="Groupe 6">
            <a:extLst>
              <a:ext uri="{FF2B5EF4-FFF2-40B4-BE49-F238E27FC236}">
                <a16:creationId xmlns:a16="http://schemas.microsoft.com/office/drawing/2014/main" id="{9FBB8248-6436-464D-A819-2E2B91C823A1}"/>
              </a:ext>
            </a:extLst>
          </p:cNvPr>
          <p:cNvGrpSpPr/>
          <p:nvPr/>
        </p:nvGrpSpPr>
        <p:grpSpPr>
          <a:xfrm>
            <a:off x="3072140" y="0"/>
            <a:ext cx="2812683" cy="1084434"/>
            <a:chOff x="3072140" y="0"/>
            <a:chExt cx="2812683" cy="1084434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76A1B9C2-105F-43AD-3B20-2856C58AA2FE}"/>
                </a:ext>
              </a:extLst>
            </p:cNvPr>
            <p:cNvSpPr/>
            <p:nvPr/>
          </p:nvSpPr>
          <p:spPr>
            <a:xfrm>
              <a:off x="3224463" y="365760"/>
              <a:ext cx="2660360" cy="549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9AB1BF1B-4DC3-FC87-85E2-C2455BC852B9}"/>
                </a:ext>
              </a:extLst>
            </p:cNvPr>
            <p:cNvSpPr/>
            <p:nvPr/>
          </p:nvSpPr>
          <p:spPr>
            <a:xfrm>
              <a:off x="3330341" y="0"/>
              <a:ext cx="2483318" cy="365760"/>
            </a:xfrm>
            <a:prstGeom prst="rect">
              <a:avLst/>
            </a:prstGeom>
            <a:solidFill>
              <a:srgbClr val="424D7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3" name="Titre 53">
              <a:extLst>
                <a:ext uri="{FF2B5EF4-FFF2-40B4-BE49-F238E27FC236}">
                  <a16:creationId xmlns:a16="http://schemas.microsoft.com/office/drawing/2014/main" id="{7FEFABC6-EC81-AB2C-B4B1-69651E9DF2D4}"/>
                </a:ext>
              </a:extLst>
            </p:cNvPr>
            <p:cNvSpPr txBox="1">
              <a:spLocks/>
            </p:cNvSpPr>
            <p:nvPr/>
          </p:nvSpPr>
          <p:spPr>
            <a:xfrm>
              <a:off x="3072140" y="472434"/>
              <a:ext cx="2660360" cy="612000"/>
            </a:xfrm>
            <a:prstGeom prst="rect">
              <a:avLst/>
            </a:prstGeom>
          </p:spPr>
          <p:txBody>
            <a:bodyPr/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000" b="1" kern="1200">
                  <a:solidFill>
                    <a:srgbClr val="474F71"/>
                  </a:solidFill>
                  <a:latin typeface="Dosis" pitchFamily="2" charset="0"/>
                  <a:ea typeface="+mj-ea"/>
                  <a:cs typeface="+mj-cs"/>
                </a:defRPr>
              </a:lvl1pPr>
            </a:lstStyle>
            <a:p>
              <a:pPr marL="0" marR="0" lvl="0" indent="0" algn="ctr" defTabSz="9144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MA" sz="1800" b="1" i="1" u="none" strike="noStrike" kern="1200" cap="none" spc="0" normalizeH="0" baseline="0" noProof="0" dirty="0">
                  <a:ln>
                    <a:noFill/>
                  </a:ln>
                  <a:solidFill>
                    <a:srgbClr val="5B9BD5">
                      <a:lumMod val="50000"/>
                    </a:srgbClr>
                  </a:solidFill>
                  <a:effectLst/>
                  <a:uLnTx/>
                  <a:uFillTx/>
                  <a:latin typeface="Dosis" pitchFamily="2" charset="0"/>
                  <a:ea typeface="+mj-ea"/>
                  <a:cs typeface="+mj-cs"/>
                </a:rPr>
                <a:t>Réservé à l’enseignant (e)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218970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D53E129-C82D-761B-A1EA-12AFEC3D99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CD0B7D9B-6EB7-D131-7DD9-D11BBFAF8EB2}"/>
              </a:ext>
            </a:extLst>
          </p:cNvPr>
          <p:cNvSpPr/>
          <p:nvPr/>
        </p:nvSpPr>
        <p:spPr>
          <a:xfrm>
            <a:off x="3515153" y="4446529"/>
            <a:ext cx="3526885" cy="712270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solidFill>
                <a:srgbClr val="00ACA4"/>
              </a:solidFill>
            </a:endParaRP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CBB3B812-AFE1-CB77-DB20-CE3FFBE0AD8F}"/>
              </a:ext>
            </a:extLst>
          </p:cNvPr>
          <p:cNvSpPr/>
          <p:nvPr/>
        </p:nvSpPr>
        <p:spPr>
          <a:xfrm>
            <a:off x="1867631" y="4455386"/>
            <a:ext cx="1541647" cy="712270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solidFill>
                <a:srgbClr val="00ACA4"/>
              </a:solidFill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553BFCA2-D896-88A8-5087-096D0BCD05F0}"/>
              </a:ext>
            </a:extLst>
          </p:cNvPr>
          <p:cNvSpPr/>
          <p:nvPr/>
        </p:nvSpPr>
        <p:spPr>
          <a:xfrm>
            <a:off x="5226869" y="3545951"/>
            <a:ext cx="1541647" cy="712270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solidFill>
                <a:srgbClr val="00ACA4"/>
              </a:solidFill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F50E410F-AA3C-0865-F9AF-8D23794B5EFB}"/>
              </a:ext>
            </a:extLst>
          </p:cNvPr>
          <p:cNvSpPr/>
          <p:nvPr/>
        </p:nvSpPr>
        <p:spPr>
          <a:xfrm>
            <a:off x="2408270" y="3545951"/>
            <a:ext cx="2492944" cy="712270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solidFill>
                <a:srgbClr val="00ACA4"/>
              </a:solidFill>
            </a:endParaRPr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3E4E289F-C757-AB53-CB97-4F056ACA05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Sur vos cahiers, écrivez un paragraphe en utilisant ces mots. Je vais circulez entre les rangs pour vous aider. 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FDD64A37-BEA3-60F0-9218-BCE58F22A99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8202" y="525505"/>
            <a:ext cx="1152244" cy="1072989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D48B765D-E846-2482-39E0-FDD844485710}"/>
              </a:ext>
            </a:extLst>
          </p:cNvPr>
          <p:cNvSpPr txBox="1"/>
          <p:nvPr/>
        </p:nvSpPr>
        <p:spPr>
          <a:xfrm>
            <a:off x="1935006" y="3429000"/>
            <a:ext cx="5305146" cy="16312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r>
              <a:rPr lang="fr-FR" sz="3200" b="1" kern="0" dirty="0">
                <a:solidFill>
                  <a:srgbClr val="00ACA4"/>
                </a:solidFill>
                <a:latin typeface="Dosis" pitchFamily="2" charset="0"/>
              </a:rPr>
              <a:t>boulangerie          ce soir </a:t>
            </a:r>
          </a:p>
          <a:p>
            <a:pPr marL="0" marR="0" lvl="0" indent="0" algn="ctr" defTabSz="4572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3200" b="1" kern="0" dirty="0">
                <a:solidFill>
                  <a:srgbClr val="00ACA4"/>
                </a:solidFill>
                <a:latin typeface="Dosis" pitchFamily="2" charset="0"/>
              </a:rPr>
              <a:t>pain         en face de l’épicerie</a:t>
            </a:r>
            <a:endParaRPr kumimoji="0" lang="fr-FR" sz="3200" b="0" i="0" u="none" strike="noStrike" kern="1200" cap="none" spc="0" normalizeH="0" baseline="0" noProof="0" dirty="0">
              <a:ln>
                <a:noFill/>
              </a:ln>
              <a:solidFill>
                <a:srgbClr val="00ACA4"/>
              </a:solidFill>
              <a:effectLst/>
              <a:uLnTx/>
              <a:uFillTx/>
              <a:latin typeface="Dosis" pitchFamily="2" charset="0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192CE172-6640-603E-E18A-50C58EA2C65D}"/>
              </a:ext>
            </a:extLst>
          </p:cNvPr>
          <p:cNvSpPr txBox="1"/>
          <p:nvPr/>
        </p:nvSpPr>
        <p:spPr>
          <a:xfrm>
            <a:off x="2408270" y="1541140"/>
            <a:ext cx="4150114" cy="142539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6600" b="1" dirty="0">
                <a:solidFill>
                  <a:srgbClr val="565F88"/>
                </a:solidFill>
                <a:latin typeface="Dosis" pitchFamily="2" charset="0"/>
              </a:rPr>
              <a:t>j’irai</a:t>
            </a:r>
            <a:endParaRPr kumimoji="0" lang="fr-FR" sz="6600" b="1" i="0" u="none" strike="noStrike" kern="1200" cap="none" spc="0" normalizeH="0" baseline="0" noProof="0" dirty="0">
              <a:ln>
                <a:noFill/>
              </a:ln>
              <a:solidFill>
                <a:srgbClr val="565F88"/>
              </a:solidFill>
              <a:effectLst/>
              <a:uLnTx/>
              <a:uFillTx/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246879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7EB5492-BB24-2877-AFD6-6E90776257E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re 1">
            <a:extLst>
              <a:ext uri="{FF2B5EF4-FFF2-40B4-BE49-F238E27FC236}">
                <a16:creationId xmlns:a16="http://schemas.microsoft.com/office/drawing/2014/main" id="{D5CAA219-14CC-DE21-B0B7-FC6BB4FD60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Qui veut lire son paragraphe ?  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85BF8BE5-CEAC-647D-0FC8-C4B5B409E5E4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EAE8E4"/>
              </a:clrFrom>
              <a:clrTo>
                <a:srgbClr val="EAE8E4">
                  <a:alpha val="0"/>
                </a:srgbClr>
              </a:clrTo>
            </a:clrChange>
          </a:blip>
          <a:srcRect l="4527" t="16702" r="3992" b="15930"/>
          <a:stretch>
            <a:fillRect/>
          </a:stretch>
        </p:blipFill>
        <p:spPr>
          <a:xfrm>
            <a:off x="2427846" y="2425566"/>
            <a:ext cx="4410903" cy="3248250"/>
          </a:xfrm>
          <a:prstGeom prst="roundRect">
            <a:avLst>
              <a:gd name="adj" fmla="val 6988"/>
            </a:avLst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9445A3FF-F949-B79A-112B-A623D5725DAB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1593" b="11327"/>
          <a:stretch>
            <a:fillRect/>
          </a:stretch>
        </p:blipFill>
        <p:spPr>
          <a:xfrm>
            <a:off x="205767" y="621247"/>
            <a:ext cx="1087654" cy="980062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1825381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66FCD35-A377-4928-0C51-A3F2748793A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8555B9D-E4CE-9C79-3CD3-1ADBDC80D4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Voici un paragraphe correct avec les mots proposés. 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BCEC3705-A760-FC19-C34F-5C9BAC4FA627}"/>
              </a:ext>
            </a:extLst>
          </p:cNvPr>
          <p:cNvSpPr txBox="1"/>
          <p:nvPr/>
        </p:nvSpPr>
        <p:spPr>
          <a:xfrm>
            <a:off x="1071283" y="2593100"/>
            <a:ext cx="7001433" cy="221599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defTabSz="4572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200" b="1" i="0" u="none" strike="noStrike" kern="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Dosis" pitchFamily="2" charset="0"/>
              </a:rPr>
              <a:t>Ce soir, j’irai à la boulangerie pour acheter du pain. La boulangerie se trouve en face de l’épicerie. 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C13428D1-07BB-D3BC-6F9A-BE98ED6ECC8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8202" y="525505"/>
            <a:ext cx="1152244" cy="10729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91025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8526CC-A0B9-D539-FA8D-F8CC5B27E9A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44366AB3-848A-6B07-7B0D-FB1F026C2F4F}"/>
              </a:ext>
            </a:extLst>
          </p:cNvPr>
          <p:cNvSpPr/>
          <p:nvPr/>
        </p:nvSpPr>
        <p:spPr>
          <a:xfrm>
            <a:off x="4483327" y="3429000"/>
            <a:ext cx="2693465" cy="712270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solidFill>
                <a:srgbClr val="00ACA4"/>
              </a:solidFill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BDD4134-FF3C-83D6-B06B-5DD261664483}"/>
              </a:ext>
            </a:extLst>
          </p:cNvPr>
          <p:cNvSpPr/>
          <p:nvPr/>
        </p:nvSpPr>
        <p:spPr>
          <a:xfrm>
            <a:off x="4294800" y="4337563"/>
            <a:ext cx="3526885" cy="712270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solidFill>
                <a:srgbClr val="00ACA4"/>
              </a:solidFill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4582B20A-FFC2-9DA5-230E-F70A95AEEE2F}"/>
              </a:ext>
            </a:extLst>
          </p:cNvPr>
          <p:cNvSpPr/>
          <p:nvPr/>
        </p:nvSpPr>
        <p:spPr>
          <a:xfrm>
            <a:off x="2012009" y="3441023"/>
            <a:ext cx="1857347" cy="712270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solidFill>
                <a:srgbClr val="00ACA4"/>
              </a:solidFill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580CD882-6E9E-E949-66A4-BD49F356D1CD}"/>
              </a:ext>
            </a:extLst>
          </p:cNvPr>
          <p:cNvSpPr/>
          <p:nvPr/>
        </p:nvSpPr>
        <p:spPr>
          <a:xfrm>
            <a:off x="1526736" y="4361984"/>
            <a:ext cx="2492944" cy="712270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solidFill>
                <a:srgbClr val="00ACA4"/>
              </a:solidFill>
            </a:endParaRPr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D286E64F-1830-C34E-685B-68115709B7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Sur vos cahiers, écrivez un paragraphe en utilisant ces mots. Je vais circulez entre les rangs pour vous aider. 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E7F88350-2376-32A6-1CE1-171BAB4320E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8202" y="525505"/>
            <a:ext cx="1152244" cy="1072989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012CDB36-24E0-7CC7-E591-488CB2A9235A}"/>
              </a:ext>
            </a:extLst>
          </p:cNvPr>
          <p:cNvSpPr txBox="1"/>
          <p:nvPr/>
        </p:nvSpPr>
        <p:spPr>
          <a:xfrm>
            <a:off x="897952" y="3325662"/>
            <a:ext cx="7444345" cy="16312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r>
              <a:rPr lang="fr-FR" sz="3200" b="1" kern="0" dirty="0">
                <a:solidFill>
                  <a:srgbClr val="00ACA4"/>
                </a:solidFill>
                <a:latin typeface="Dosis" pitchFamily="2" charset="0"/>
              </a:rPr>
              <a:t>épicerie            demain matin</a:t>
            </a:r>
          </a:p>
          <a:p>
            <a:pPr marL="0" marR="0" lvl="0" indent="0" algn="ctr" defTabSz="4572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3200" b="1" kern="0" dirty="0">
                <a:solidFill>
                  <a:srgbClr val="00ACA4"/>
                </a:solidFill>
                <a:latin typeface="Dosis" pitchFamily="2" charset="0"/>
              </a:rPr>
              <a:t>des courses           à côté de chez moi</a:t>
            </a:r>
            <a:endParaRPr kumimoji="0" lang="fr-FR" sz="3200" b="0" i="0" u="none" strike="noStrike" kern="1200" cap="none" spc="0" normalizeH="0" baseline="0" noProof="0" dirty="0">
              <a:ln>
                <a:noFill/>
              </a:ln>
              <a:solidFill>
                <a:srgbClr val="00ACA4"/>
              </a:solidFill>
              <a:effectLst/>
              <a:uLnTx/>
              <a:uFillTx/>
              <a:latin typeface="Dosis" pitchFamily="2" charset="0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74BA8357-4814-FE64-537C-B5F9CC926DF4}"/>
              </a:ext>
            </a:extLst>
          </p:cNvPr>
          <p:cNvSpPr txBox="1"/>
          <p:nvPr/>
        </p:nvSpPr>
        <p:spPr>
          <a:xfrm>
            <a:off x="2408270" y="1541140"/>
            <a:ext cx="4150114" cy="142539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6600" b="1" dirty="0">
                <a:solidFill>
                  <a:srgbClr val="565F88"/>
                </a:solidFill>
                <a:latin typeface="Dosis" pitchFamily="2" charset="0"/>
              </a:rPr>
              <a:t>j’irai</a:t>
            </a:r>
            <a:endParaRPr kumimoji="0" lang="fr-FR" sz="6600" b="1" i="0" u="none" strike="noStrike" kern="1200" cap="none" spc="0" normalizeH="0" baseline="0" noProof="0" dirty="0">
              <a:ln>
                <a:noFill/>
              </a:ln>
              <a:solidFill>
                <a:srgbClr val="565F88"/>
              </a:solidFill>
              <a:effectLst/>
              <a:uLnTx/>
              <a:uFillTx/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029726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182D3E8-5949-D737-A98B-172C2577062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re 1">
            <a:extLst>
              <a:ext uri="{FF2B5EF4-FFF2-40B4-BE49-F238E27FC236}">
                <a16:creationId xmlns:a16="http://schemas.microsoft.com/office/drawing/2014/main" id="{13FE8759-CC57-A45D-01CC-8539B71152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Qui veut lire son paragraphe ?  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6620780A-0936-3585-8296-7D298492B01A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EAE8E4"/>
              </a:clrFrom>
              <a:clrTo>
                <a:srgbClr val="EAE8E4">
                  <a:alpha val="0"/>
                </a:srgbClr>
              </a:clrTo>
            </a:clrChange>
          </a:blip>
          <a:srcRect l="4527" t="16702" r="3992" b="15930"/>
          <a:stretch>
            <a:fillRect/>
          </a:stretch>
        </p:blipFill>
        <p:spPr>
          <a:xfrm>
            <a:off x="2427846" y="2425566"/>
            <a:ext cx="4410903" cy="3248250"/>
          </a:xfrm>
          <a:prstGeom prst="roundRect">
            <a:avLst>
              <a:gd name="adj" fmla="val 6988"/>
            </a:avLst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E2DDFA1C-4DF0-43B5-EAFD-099A1D7CC060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1593" b="11327"/>
          <a:stretch>
            <a:fillRect/>
          </a:stretch>
        </p:blipFill>
        <p:spPr>
          <a:xfrm>
            <a:off x="205767" y="621247"/>
            <a:ext cx="1087654" cy="980062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19852926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6F7B5E3-86C6-DBDE-2366-06C079D842D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06C3932-B30A-78A1-4934-64E6A710D9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Voici un paragraphe correct avec les mots proposés. 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7CA79401-D174-C194-CBC6-26243A9DCFA3}"/>
              </a:ext>
            </a:extLst>
          </p:cNvPr>
          <p:cNvSpPr txBox="1"/>
          <p:nvPr/>
        </p:nvSpPr>
        <p:spPr>
          <a:xfrm>
            <a:off x="1071283" y="2593100"/>
            <a:ext cx="7001433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defTabSz="4572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200" b="1" i="0" u="none" strike="noStrike" kern="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Dosis" pitchFamily="2" charset="0"/>
              </a:rPr>
              <a:t>Demain, j’irai à l’épicerie pour faire des courses. L’épicerie est à côté de chez moi. 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620DA1B1-1598-ED35-94BF-9ECAE8628BE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8202" y="525505"/>
            <a:ext cx="1152244" cy="10729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33774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8955795-983E-BBF6-1811-6FC4C21923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re 1">
            <a:extLst>
              <a:ext uri="{FF2B5EF4-FFF2-40B4-BE49-F238E27FC236}">
                <a16:creationId xmlns:a16="http://schemas.microsoft.com/office/drawing/2014/main" id="{C2B5D613-32AB-C64C-1CE5-2F47B07BD1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La séance d’aujourd’hui est terminée. À la maison </a:t>
            </a:r>
            <a:r>
              <a:rPr lang="fr-FR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écrivez un nouveau paragraphe</a:t>
            </a:r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</a:t>
            </a:r>
            <a:endParaRPr lang="fr-MA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pic>
        <p:nvPicPr>
          <p:cNvPr id="3" name="majd_wave">
            <a:hlinkClick r:id="" action="ppaction://media"/>
            <a:extLst>
              <a:ext uri="{FF2B5EF4-FFF2-40B4-BE49-F238E27FC236}">
                <a16:creationId xmlns:a16="http://schemas.microsoft.com/office/drawing/2014/main" id="{1DE21FE7-04B5-9388-F121-EAF5887FB91A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40799" y="2105932"/>
            <a:ext cx="1996613" cy="3549535"/>
          </a:xfrm>
          <a:prstGeom prst="rect">
            <a:avLst/>
          </a:prstGeom>
        </p:spPr>
      </p:pic>
      <p:pic>
        <p:nvPicPr>
          <p:cNvPr id="4" name="Espace réservé pour une image  2" descr="Une image contenant habits, illustration, dessin humoristique&#10;&#10;Le contenu généré par l’IA peut être incorrect.">
            <a:extLst>
              <a:ext uri="{FF2B5EF4-FFF2-40B4-BE49-F238E27FC236}">
                <a16:creationId xmlns:a16="http://schemas.microsoft.com/office/drawing/2014/main" id="{2DCA9922-AD8A-A41B-224D-1680738B766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7354"/>
          <a:stretch>
            <a:fillRect/>
          </a:stretch>
        </p:blipFill>
        <p:spPr>
          <a:xfrm>
            <a:off x="115503" y="651192"/>
            <a:ext cx="1289783" cy="936977"/>
          </a:xfrm>
          <a:prstGeom prst="ellipse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EF674D26-985B-D29B-2AC3-BD75883E145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022983" y="1496786"/>
            <a:ext cx="2975234" cy="4615427"/>
          </a:xfrm>
          <a:prstGeom prst="rect">
            <a:avLst/>
          </a:prstGeom>
        </p:spPr>
      </p:pic>
      <p:sp>
        <p:nvSpPr>
          <p:cNvPr id="20" name="Rectangle : coins arrondis 19">
            <a:extLst>
              <a:ext uri="{FF2B5EF4-FFF2-40B4-BE49-F238E27FC236}">
                <a16:creationId xmlns:a16="http://schemas.microsoft.com/office/drawing/2014/main" id="{A1AA6613-F58B-8264-3B6C-97485AB41424}"/>
              </a:ext>
            </a:extLst>
          </p:cNvPr>
          <p:cNvSpPr/>
          <p:nvPr/>
        </p:nvSpPr>
        <p:spPr>
          <a:xfrm>
            <a:off x="4248454" y="4810452"/>
            <a:ext cx="2834429" cy="1099282"/>
          </a:xfrm>
          <a:prstGeom prst="roundRect">
            <a:avLst/>
          </a:prstGeom>
          <a:noFill/>
          <a:ln w="38100">
            <a:solidFill>
              <a:srgbClr val="E8423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638655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22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Rectangle : coins arrondis 31">
            <a:extLst>
              <a:ext uri="{FF2B5EF4-FFF2-40B4-BE49-F238E27FC236}">
                <a16:creationId xmlns:a16="http://schemas.microsoft.com/office/drawing/2014/main" id="{E5765066-62E9-C747-F21F-3FFD5EF1BD7D}"/>
              </a:ext>
            </a:extLst>
          </p:cNvPr>
          <p:cNvSpPr/>
          <p:nvPr/>
        </p:nvSpPr>
        <p:spPr>
          <a:xfrm>
            <a:off x="4735350" y="5275288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3" name="Organigramme : Terminateur 32">
            <a:extLst>
              <a:ext uri="{FF2B5EF4-FFF2-40B4-BE49-F238E27FC236}">
                <a16:creationId xmlns:a16="http://schemas.microsoft.com/office/drawing/2014/main" id="{5DFFBDDB-3D4F-E819-8F7D-4E2047FD8EC4}"/>
              </a:ext>
            </a:extLst>
          </p:cNvPr>
          <p:cNvSpPr/>
          <p:nvPr/>
        </p:nvSpPr>
        <p:spPr>
          <a:xfrm>
            <a:off x="4951350" y="5023288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800" b="0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Dosis ExtraBold" pitchFamily="2" charset="0"/>
                <a:ea typeface="+mn-ea"/>
                <a:cs typeface="+mn-cs"/>
              </a:rPr>
              <a:t>Séance 6</a:t>
            </a:r>
          </a:p>
        </p:txBody>
      </p:sp>
      <p:sp>
        <p:nvSpPr>
          <p:cNvPr id="36" name="Rectangle : coins arrondis 35">
            <a:extLst>
              <a:ext uri="{FF2B5EF4-FFF2-40B4-BE49-F238E27FC236}">
                <a16:creationId xmlns:a16="http://schemas.microsoft.com/office/drawing/2014/main" id="{637F9C9C-A02D-128C-B58A-E9E349CF8C1B}"/>
              </a:ext>
            </a:extLst>
          </p:cNvPr>
          <p:cNvSpPr/>
          <p:nvPr/>
        </p:nvSpPr>
        <p:spPr>
          <a:xfrm>
            <a:off x="4742277" y="2254591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7" name="Organigramme : Terminateur 36">
            <a:extLst>
              <a:ext uri="{FF2B5EF4-FFF2-40B4-BE49-F238E27FC236}">
                <a16:creationId xmlns:a16="http://schemas.microsoft.com/office/drawing/2014/main" id="{39E02ABA-FCC4-BB47-BAC3-A50DD832EB82}"/>
              </a:ext>
            </a:extLst>
          </p:cNvPr>
          <p:cNvSpPr/>
          <p:nvPr/>
        </p:nvSpPr>
        <p:spPr>
          <a:xfrm>
            <a:off x="4958277" y="2002591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800" b="0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Dosis ExtraBold" pitchFamily="2" charset="0"/>
                <a:ea typeface="+mn-ea"/>
                <a:cs typeface="+mn-cs"/>
              </a:rPr>
              <a:t>Séance 4</a:t>
            </a:r>
          </a:p>
        </p:txBody>
      </p:sp>
      <p:sp>
        <p:nvSpPr>
          <p:cNvPr id="38" name="Rectangle : coins arrondis 37">
            <a:extLst>
              <a:ext uri="{FF2B5EF4-FFF2-40B4-BE49-F238E27FC236}">
                <a16:creationId xmlns:a16="http://schemas.microsoft.com/office/drawing/2014/main" id="{89520A0F-6357-5518-6C05-8C7A31290014}"/>
              </a:ext>
            </a:extLst>
          </p:cNvPr>
          <p:cNvSpPr/>
          <p:nvPr/>
        </p:nvSpPr>
        <p:spPr>
          <a:xfrm>
            <a:off x="628649" y="3708000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9" name="Organigramme : Terminateur 38">
            <a:extLst>
              <a:ext uri="{FF2B5EF4-FFF2-40B4-BE49-F238E27FC236}">
                <a16:creationId xmlns:a16="http://schemas.microsoft.com/office/drawing/2014/main" id="{6841D22E-7F63-0123-DE78-6B7D3949BFF3}"/>
              </a:ext>
            </a:extLst>
          </p:cNvPr>
          <p:cNvSpPr/>
          <p:nvPr/>
        </p:nvSpPr>
        <p:spPr>
          <a:xfrm>
            <a:off x="844649" y="3456000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800" b="0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Dosis ExtraBold" pitchFamily="2" charset="0"/>
                <a:ea typeface="+mn-ea"/>
                <a:cs typeface="+mn-cs"/>
              </a:rPr>
              <a:t>Séance 2</a:t>
            </a:r>
          </a:p>
        </p:txBody>
      </p:sp>
      <p:sp>
        <p:nvSpPr>
          <p:cNvPr id="43" name="Espace réservé du texte 5">
            <a:extLst>
              <a:ext uri="{FF2B5EF4-FFF2-40B4-BE49-F238E27FC236}">
                <a16:creationId xmlns:a16="http://schemas.microsoft.com/office/drawing/2014/main" id="{C38A13D4-E9E5-6277-73ED-BAC95D25BA9D}"/>
              </a:ext>
            </a:extLst>
          </p:cNvPr>
          <p:cNvSpPr txBox="1">
            <a:spLocks/>
          </p:cNvSpPr>
          <p:nvPr/>
        </p:nvSpPr>
        <p:spPr>
          <a:xfrm>
            <a:off x="808649" y="3936813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defPPr>
              <a:defRPr lang="fr-FR"/>
            </a:defPPr>
            <a:lvl1pPr marL="269875" indent="-269875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Arial" panose="020B0604020202020204" pitchFamily="34" charset="0"/>
              <a:buChar char="•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marL="269875" marR="0" lvl="0" indent="-269875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m"/>
              <a:tabLst/>
              <a:defRPr/>
            </a:pPr>
            <a:r>
              <a:rPr kumimoji="0" lang="fr-FR" sz="1200" b="0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Oral – Acte de parole 1</a:t>
            </a:r>
          </a:p>
          <a:p>
            <a:pPr marL="269875" marR="0" lvl="0" indent="-269875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m"/>
              <a:tabLst/>
              <a:defRPr/>
            </a:pPr>
            <a:r>
              <a:rPr kumimoji="0" lang="fr-FR" sz="1200" b="0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Ecrit – Point de langue 1</a:t>
            </a:r>
          </a:p>
          <a:p>
            <a:pPr marL="269875" marR="0" lvl="0" indent="-269875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m"/>
              <a:tabLst/>
              <a:defRPr/>
            </a:pPr>
            <a:r>
              <a:rPr kumimoji="0" lang="fr-FR" sz="1200" b="0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Lecture – Mots avec difficultés </a:t>
            </a:r>
          </a:p>
        </p:txBody>
      </p:sp>
      <p:sp>
        <p:nvSpPr>
          <p:cNvPr id="46" name="Espace réservé du texte 5">
            <a:extLst>
              <a:ext uri="{FF2B5EF4-FFF2-40B4-BE49-F238E27FC236}">
                <a16:creationId xmlns:a16="http://schemas.microsoft.com/office/drawing/2014/main" id="{67D9A63D-4C1E-8D0F-095E-C18E85B50D54}"/>
              </a:ext>
            </a:extLst>
          </p:cNvPr>
          <p:cNvSpPr txBox="1">
            <a:spLocks/>
          </p:cNvSpPr>
          <p:nvPr/>
        </p:nvSpPr>
        <p:spPr>
          <a:xfrm>
            <a:off x="4915350" y="5477988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marL="266700" indent="-2667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Ð"/>
              <a:defRPr sz="1200" kern="120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69875" marR="0" lvl="0" indent="-269875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m"/>
              <a:tabLst/>
              <a:defRPr/>
            </a:pPr>
            <a:r>
              <a:rPr kumimoji="0" lang="fr-FR" sz="1200" b="0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Révision</a:t>
            </a:r>
          </a:p>
          <a:p>
            <a:pPr marL="269875" marR="0" lvl="0" indent="-269875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m"/>
              <a:tabLst/>
              <a:defRPr/>
            </a:pPr>
            <a:r>
              <a:rPr kumimoji="0" lang="fr-FR" sz="1200" b="0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Lecture offerte</a:t>
            </a:r>
          </a:p>
        </p:txBody>
      </p:sp>
      <p:grpSp>
        <p:nvGrpSpPr>
          <p:cNvPr id="47" name="Groupe 46">
            <a:extLst>
              <a:ext uri="{FF2B5EF4-FFF2-40B4-BE49-F238E27FC236}">
                <a16:creationId xmlns:a16="http://schemas.microsoft.com/office/drawing/2014/main" id="{54639F0D-A483-F884-1E53-27875C5E1C69}"/>
              </a:ext>
            </a:extLst>
          </p:cNvPr>
          <p:cNvGrpSpPr/>
          <p:nvPr/>
        </p:nvGrpSpPr>
        <p:grpSpPr>
          <a:xfrm>
            <a:off x="648000" y="1944000"/>
            <a:ext cx="3780000" cy="1332000"/>
            <a:chOff x="648000" y="1944000"/>
            <a:chExt cx="3780000" cy="1332000"/>
          </a:xfrm>
        </p:grpSpPr>
        <p:sp>
          <p:nvSpPr>
            <p:cNvPr id="48" name="Rectangle : coins arrondis 47">
              <a:extLst>
                <a:ext uri="{FF2B5EF4-FFF2-40B4-BE49-F238E27FC236}">
                  <a16:creationId xmlns:a16="http://schemas.microsoft.com/office/drawing/2014/main" id="{87D26E65-6890-E560-0F8D-1770B785B234}"/>
                </a:ext>
              </a:extLst>
            </p:cNvPr>
            <p:cNvSpPr/>
            <p:nvPr/>
          </p:nvSpPr>
          <p:spPr>
            <a:xfrm>
              <a:off x="648000" y="2196000"/>
              <a:ext cx="3780000" cy="1080000"/>
            </a:xfrm>
            <a:prstGeom prst="roundRect">
              <a:avLst/>
            </a:prstGeom>
            <a:solidFill>
              <a:schemeClr val="bg2">
                <a:lumMod val="75000"/>
              </a:schemeClr>
            </a:solidFill>
            <a:ln>
              <a:solidFill>
                <a:srgbClr val="75757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9" name="Organigramme : Terminateur 48">
              <a:extLst>
                <a:ext uri="{FF2B5EF4-FFF2-40B4-BE49-F238E27FC236}">
                  <a16:creationId xmlns:a16="http://schemas.microsoft.com/office/drawing/2014/main" id="{F8E03BE0-12F4-D3D1-EC97-CC64DF167170}"/>
                </a:ext>
              </a:extLst>
            </p:cNvPr>
            <p:cNvSpPr/>
            <p:nvPr/>
          </p:nvSpPr>
          <p:spPr>
            <a:xfrm>
              <a:off x="864000" y="1944000"/>
              <a:ext cx="1260000" cy="360000"/>
            </a:xfrm>
            <a:prstGeom prst="flowChartTerminator">
              <a:avLst/>
            </a:prstGeom>
            <a:solidFill>
              <a:schemeClr val="bg2">
                <a:lumMod val="75000"/>
              </a:schemeClr>
            </a:solidFill>
            <a:ln>
              <a:solidFill>
                <a:srgbClr val="75757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MA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757575"/>
                  </a:solidFill>
                  <a:effectLst/>
                  <a:uLnTx/>
                  <a:uFillTx/>
                  <a:latin typeface="Dosis ExtraBold" pitchFamily="2" charset="0"/>
                  <a:ea typeface="+mn-ea"/>
                  <a:cs typeface="+mn-cs"/>
                </a:rPr>
                <a:t>Séance 1</a:t>
              </a:r>
            </a:p>
          </p:txBody>
        </p:sp>
        <p:sp>
          <p:nvSpPr>
            <p:cNvPr id="50" name="Espace réservé du texte 5">
              <a:extLst>
                <a:ext uri="{FF2B5EF4-FFF2-40B4-BE49-F238E27FC236}">
                  <a16:creationId xmlns:a16="http://schemas.microsoft.com/office/drawing/2014/main" id="{D3A87A8E-1E69-5C82-79BF-99874AFA0D0B}"/>
                </a:ext>
              </a:extLst>
            </p:cNvPr>
            <p:cNvSpPr txBox="1">
              <a:spLocks/>
            </p:cNvSpPr>
            <p:nvPr/>
          </p:nvSpPr>
          <p:spPr>
            <a:xfrm>
              <a:off x="864000" y="2381614"/>
              <a:ext cx="3420000" cy="792000"/>
            </a:xfrm>
            <a:prstGeom prst="roundRect">
              <a:avLst/>
            </a:prstGeom>
            <a:solidFill>
              <a:schemeClr val="bg2"/>
            </a:solidFill>
          </p:spPr>
          <p:txBody>
            <a:bodyPr anchor="ctr"/>
            <a:lstStyle>
              <a:lvl1pPr marL="266700" indent="-266700" algn="l" defTabSz="914400" rtl="0" eaLnBrk="1" latinLnBrk="0" hangingPunct="1">
                <a:lnSpc>
                  <a:spcPct val="100000"/>
                </a:lnSpc>
                <a:spcBef>
                  <a:spcPts val="300"/>
                </a:spcBef>
                <a:buFont typeface="Wingdings" panose="05000000000000000000" pitchFamily="2" charset="2"/>
                <a:buChar char="m"/>
                <a:defRPr sz="1200" kern="1200">
                  <a:solidFill>
                    <a:srgbClr val="757575"/>
                  </a:solidFill>
                  <a:latin typeface="Dosis SemiBold" pitchFamily="2" charset="0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100000"/>
                </a:lnSpc>
                <a:spcBef>
                  <a:spcPts val="300"/>
                </a:spcBef>
                <a:buFont typeface="Arial" panose="020B0604020202020204" pitchFamily="34" charset="0"/>
                <a:buChar char="•"/>
                <a:defRPr sz="1100" kern="1200">
                  <a:solidFill>
                    <a:srgbClr val="757575"/>
                  </a:solidFill>
                  <a:latin typeface="Dosis SemiBold" pitchFamily="2" charset="0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100" kern="1200">
                  <a:solidFill>
                    <a:srgbClr val="474F71"/>
                  </a:solidFill>
                  <a:latin typeface="Dosis SemiBold" pitchFamily="2" charset="0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050" kern="1200">
                  <a:solidFill>
                    <a:srgbClr val="474F71"/>
                  </a:solidFill>
                  <a:latin typeface="Dosis SemiBold" pitchFamily="2" charset="0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050" kern="1200">
                  <a:solidFill>
                    <a:srgbClr val="474F71"/>
                  </a:solidFill>
                  <a:latin typeface="Dosis SemiBold" pitchFamily="2" charset="0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266700" marR="0" lvl="0" indent="-266700" algn="l" defTabSz="914400" rtl="0" eaLnBrk="1" fontAlgn="auto" latinLnBrk="0" hangingPunct="1">
                <a:lnSpc>
                  <a:spcPct val="100000"/>
                </a:lnSpc>
                <a:spcBef>
                  <a:spcPts val="300"/>
                </a:spcBef>
                <a:spcAft>
                  <a:spcPts val="0"/>
                </a:spcAft>
                <a:buClrTx/>
                <a:buSzTx/>
                <a:buFont typeface="Wingdings" panose="05000000000000000000" pitchFamily="2" charset="2"/>
                <a:buChar char="m"/>
                <a:tabLst/>
                <a:defRPr/>
              </a:pPr>
              <a:r>
                <a:rPr kumimoji="0" lang="fr-FR" sz="1200" b="0" i="0" u="none" strike="noStrike" kern="1200" cap="none" spc="0" normalizeH="0" baseline="0" noProof="0" dirty="0">
                  <a:ln>
                    <a:noFill/>
                  </a:ln>
                  <a:solidFill>
                    <a:srgbClr val="757575"/>
                  </a:solidFill>
                  <a:effectLst/>
                  <a:uLnTx/>
                  <a:uFillTx/>
                  <a:latin typeface="Dosis SemiBold" pitchFamily="2" charset="0"/>
                  <a:ea typeface="+mn-ea"/>
                  <a:cs typeface="+mn-cs"/>
                </a:rPr>
                <a:t>Présentation du vocabulaire </a:t>
              </a:r>
            </a:p>
            <a:p>
              <a:pPr marL="266700" marR="0" lvl="0" indent="-266700" algn="l" defTabSz="914400" rtl="0" eaLnBrk="1" fontAlgn="auto" latinLnBrk="0" hangingPunct="1">
                <a:lnSpc>
                  <a:spcPct val="100000"/>
                </a:lnSpc>
                <a:spcBef>
                  <a:spcPts val="300"/>
                </a:spcBef>
                <a:spcAft>
                  <a:spcPts val="0"/>
                </a:spcAft>
                <a:buClrTx/>
                <a:buSzTx/>
                <a:buFont typeface="Wingdings" panose="05000000000000000000" pitchFamily="2" charset="2"/>
                <a:buChar char="m"/>
                <a:tabLst/>
                <a:defRPr/>
              </a:pPr>
              <a:r>
                <a:rPr kumimoji="0" lang="fr-FR" sz="1200" b="0" i="0" u="none" strike="noStrike" kern="1200" cap="none" spc="0" normalizeH="0" baseline="0" noProof="0" dirty="0">
                  <a:ln>
                    <a:noFill/>
                  </a:ln>
                  <a:solidFill>
                    <a:srgbClr val="757575"/>
                  </a:solidFill>
                  <a:effectLst/>
                  <a:uLnTx/>
                  <a:uFillTx/>
                  <a:latin typeface="Dosis SemiBold" pitchFamily="2" charset="0"/>
                  <a:ea typeface="+mn-ea"/>
                  <a:cs typeface="+mn-cs"/>
                </a:rPr>
                <a:t>Exploitation du vocabulaire</a:t>
              </a:r>
            </a:p>
            <a:p>
              <a:pPr marL="266700" marR="0" lvl="0" indent="-266700" algn="l" defTabSz="914400" rtl="0" eaLnBrk="1" fontAlgn="auto" latinLnBrk="0" hangingPunct="1">
                <a:lnSpc>
                  <a:spcPct val="100000"/>
                </a:lnSpc>
                <a:spcBef>
                  <a:spcPts val="300"/>
                </a:spcBef>
                <a:spcAft>
                  <a:spcPts val="0"/>
                </a:spcAft>
                <a:buClrTx/>
                <a:buSzTx/>
                <a:buFont typeface="Wingdings" panose="05000000000000000000" pitchFamily="2" charset="2"/>
                <a:buChar char="m"/>
                <a:tabLst/>
                <a:defRPr/>
              </a:pPr>
              <a:r>
                <a:rPr kumimoji="0" lang="fr-FR" sz="1200" b="0" i="0" u="none" strike="noStrike" kern="1200" cap="none" spc="0" normalizeH="0" baseline="0" noProof="0" dirty="0">
                  <a:ln>
                    <a:noFill/>
                  </a:ln>
                  <a:solidFill>
                    <a:srgbClr val="757575"/>
                  </a:solidFill>
                  <a:effectLst/>
                  <a:uLnTx/>
                  <a:uFillTx/>
                  <a:latin typeface="Dosis SemiBold" pitchFamily="2" charset="0"/>
                  <a:ea typeface="+mn-ea"/>
                  <a:cs typeface="+mn-cs"/>
                </a:rPr>
                <a:t>Activités de vocabulaire sur livret</a:t>
              </a:r>
            </a:p>
          </p:txBody>
        </p:sp>
      </p:grpSp>
      <p:sp>
        <p:nvSpPr>
          <p:cNvPr id="8" name="Titre 30">
            <a:extLst>
              <a:ext uri="{FF2B5EF4-FFF2-40B4-BE49-F238E27FC236}">
                <a16:creationId xmlns:a16="http://schemas.microsoft.com/office/drawing/2014/main" id="{E7505BF1-9FB3-A3D9-F1AE-40542186D0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2772" y="1068650"/>
            <a:ext cx="7886700" cy="720000"/>
          </a:xfrm>
        </p:spPr>
        <p:txBody>
          <a:bodyPr/>
          <a:lstStyle/>
          <a:p>
            <a:r>
              <a:rPr lang="fr-MA" sz="3200" dirty="0"/>
              <a:t>Organisation de la semaine</a:t>
            </a:r>
          </a:p>
        </p:txBody>
      </p:sp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397D6792-77EF-964B-8655-3B3059F55CA8}"/>
              </a:ext>
            </a:extLst>
          </p:cNvPr>
          <p:cNvSpPr/>
          <p:nvPr/>
        </p:nvSpPr>
        <p:spPr>
          <a:xfrm>
            <a:off x="628649" y="5220000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Organigramme : Terminateur 2">
            <a:extLst>
              <a:ext uri="{FF2B5EF4-FFF2-40B4-BE49-F238E27FC236}">
                <a16:creationId xmlns:a16="http://schemas.microsoft.com/office/drawing/2014/main" id="{5658D257-978F-A594-EEA1-56A5EF90062C}"/>
              </a:ext>
            </a:extLst>
          </p:cNvPr>
          <p:cNvSpPr/>
          <p:nvPr/>
        </p:nvSpPr>
        <p:spPr>
          <a:xfrm>
            <a:off x="844649" y="4968000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800" b="0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Dosis ExtraBold" pitchFamily="2" charset="0"/>
                <a:ea typeface="+mn-ea"/>
                <a:cs typeface="+mn-cs"/>
              </a:rPr>
              <a:t>Séance 3</a:t>
            </a:r>
          </a:p>
        </p:txBody>
      </p:sp>
      <p:sp>
        <p:nvSpPr>
          <p:cNvPr id="42" name="Espace réservé du texte 5">
            <a:extLst>
              <a:ext uri="{FF2B5EF4-FFF2-40B4-BE49-F238E27FC236}">
                <a16:creationId xmlns:a16="http://schemas.microsoft.com/office/drawing/2014/main" id="{F17D042A-9C0B-3691-ABA9-FFC53DBA5F5E}"/>
              </a:ext>
            </a:extLst>
          </p:cNvPr>
          <p:cNvSpPr txBox="1">
            <a:spLocks/>
          </p:cNvSpPr>
          <p:nvPr/>
        </p:nvSpPr>
        <p:spPr>
          <a:xfrm>
            <a:off x="808649" y="5419288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marL="266700" indent="-2667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 kern="120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66700" marR="0" lvl="0" indent="-26670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m"/>
              <a:tabLst/>
              <a:defRPr/>
            </a:pPr>
            <a:r>
              <a:rPr kumimoji="0" lang="fr-FR" sz="1200" b="0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Oral  - Acte de parole  2</a:t>
            </a:r>
          </a:p>
          <a:p>
            <a:pPr marL="266700" marR="0" lvl="0" indent="-26670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m"/>
              <a:tabLst/>
              <a:defRPr/>
            </a:pPr>
            <a:r>
              <a:rPr kumimoji="0" lang="fr-FR" sz="1200" b="0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Ecrit – Point de langue 2</a:t>
            </a:r>
          </a:p>
          <a:p>
            <a:pPr marL="266700" marR="0" lvl="0" indent="-26670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m"/>
              <a:tabLst/>
              <a:defRPr/>
            </a:pPr>
            <a:r>
              <a:rPr kumimoji="0" lang="fr-FR" sz="1200" b="0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Lecture – Phrases</a:t>
            </a:r>
          </a:p>
        </p:txBody>
      </p:sp>
      <p:grpSp>
        <p:nvGrpSpPr>
          <p:cNvPr id="5" name="Groupe 4">
            <a:extLst>
              <a:ext uri="{FF2B5EF4-FFF2-40B4-BE49-F238E27FC236}">
                <a16:creationId xmlns:a16="http://schemas.microsoft.com/office/drawing/2014/main" id="{FFE98D44-242C-B857-A26E-6C7163C42EFF}"/>
              </a:ext>
            </a:extLst>
          </p:cNvPr>
          <p:cNvGrpSpPr/>
          <p:nvPr/>
        </p:nvGrpSpPr>
        <p:grpSpPr>
          <a:xfrm>
            <a:off x="3072140" y="0"/>
            <a:ext cx="2812683" cy="1084434"/>
            <a:chOff x="3072140" y="0"/>
            <a:chExt cx="2812683" cy="1084434"/>
          </a:xfrm>
        </p:grpSpPr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3188F2D0-04BB-A251-DD36-D1B8EDEBD6A0}"/>
                </a:ext>
              </a:extLst>
            </p:cNvPr>
            <p:cNvSpPr/>
            <p:nvPr/>
          </p:nvSpPr>
          <p:spPr>
            <a:xfrm>
              <a:off x="3224463" y="365760"/>
              <a:ext cx="2660360" cy="549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C9464FC-2A84-044F-BACA-8005915C7C3B}"/>
                </a:ext>
              </a:extLst>
            </p:cNvPr>
            <p:cNvSpPr/>
            <p:nvPr/>
          </p:nvSpPr>
          <p:spPr>
            <a:xfrm>
              <a:off x="3330341" y="0"/>
              <a:ext cx="2483318" cy="365760"/>
            </a:xfrm>
            <a:prstGeom prst="rect">
              <a:avLst/>
            </a:prstGeom>
            <a:solidFill>
              <a:srgbClr val="424D7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5" name="Titre 53">
              <a:extLst>
                <a:ext uri="{FF2B5EF4-FFF2-40B4-BE49-F238E27FC236}">
                  <a16:creationId xmlns:a16="http://schemas.microsoft.com/office/drawing/2014/main" id="{76D3DCA5-D411-2F51-DEC5-EBA796C6E078}"/>
                </a:ext>
              </a:extLst>
            </p:cNvPr>
            <p:cNvSpPr txBox="1">
              <a:spLocks/>
            </p:cNvSpPr>
            <p:nvPr/>
          </p:nvSpPr>
          <p:spPr>
            <a:xfrm>
              <a:off x="3072140" y="472434"/>
              <a:ext cx="2660360" cy="612000"/>
            </a:xfrm>
            <a:prstGeom prst="rect">
              <a:avLst/>
            </a:prstGeom>
          </p:spPr>
          <p:txBody>
            <a:bodyPr/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000" b="1" kern="1200">
                  <a:solidFill>
                    <a:srgbClr val="474F71"/>
                  </a:solidFill>
                  <a:latin typeface="Dosis" pitchFamily="2" charset="0"/>
                  <a:ea typeface="+mj-ea"/>
                  <a:cs typeface="+mj-cs"/>
                </a:defRPr>
              </a:lvl1pPr>
            </a:lstStyle>
            <a:p>
              <a:pPr marL="0" marR="0" lvl="0" indent="0" algn="ctr" defTabSz="9144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MA" sz="1800" b="1" i="1" u="none" strike="noStrike" kern="1200" cap="none" spc="0" normalizeH="0" baseline="0" noProof="0" dirty="0">
                  <a:ln>
                    <a:noFill/>
                  </a:ln>
                  <a:solidFill>
                    <a:srgbClr val="5B9BD5">
                      <a:lumMod val="50000"/>
                    </a:srgbClr>
                  </a:solidFill>
                  <a:effectLst/>
                  <a:uLnTx/>
                  <a:uFillTx/>
                  <a:latin typeface="Dosis" pitchFamily="2" charset="0"/>
                  <a:ea typeface="+mj-ea"/>
                  <a:cs typeface="+mj-cs"/>
                </a:rPr>
                <a:t>Réservé à l’enseignant (e)</a:t>
              </a:r>
            </a:p>
          </p:txBody>
        </p:sp>
      </p:grpSp>
      <p:pic>
        <p:nvPicPr>
          <p:cNvPr id="16" name="Image 15">
            <a:extLst>
              <a:ext uri="{FF2B5EF4-FFF2-40B4-BE49-F238E27FC236}">
                <a16:creationId xmlns:a16="http://schemas.microsoft.com/office/drawing/2014/main" id="{2D821F4D-459F-10F8-037F-9FC307E61A4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11040" y="3491702"/>
            <a:ext cx="3828620" cy="1365622"/>
          </a:xfrm>
          <a:prstGeom prst="rect">
            <a:avLst/>
          </a:prstGeom>
        </p:spPr>
      </p:pic>
      <p:sp>
        <p:nvSpPr>
          <p:cNvPr id="17" name="Espace réservé du texte 5">
            <a:extLst>
              <a:ext uri="{FF2B5EF4-FFF2-40B4-BE49-F238E27FC236}">
                <a16:creationId xmlns:a16="http://schemas.microsoft.com/office/drawing/2014/main" id="{A5E18E04-36C4-DDBA-D36A-2F6CAF012C20}"/>
              </a:ext>
            </a:extLst>
          </p:cNvPr>
          <p:cNvSpPr txBox="1">
            <a:spLocks/>
          </p:cNvSpPr>
          <p:nvPr/>
        </p:nvSpPr>
        <p:spPr>
          <a:xfrm>
            <a:off x="4989472" y="2447702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marL="266700" indent="-2667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 kern="120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66700" marR="0" lvl="0" indent="-26670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m"/>
              <a:tabLst/>
              <a:defRPr/>
            </a:pPr>
            <a:r>
              <a:rPr kumimoji="0" lang="fr-FR" sz="1200" b="0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Oral – Dialogue</a:t>
            </a:r>
          </a:p>
          <a:p>
            <a:pPr marL="266700" marR="0" lvl="0" indent="-26670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m"/>
              <a:tabLst/>
              <a:defRPr/>
            </a:pPr>
            <a:r>
              <a:rPr kumimoji="0" lang="fr-FR" sz="1200" b="0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Lecture – texte  ( fluidité et compréhension)</a:t>
            </a:r>
          </a:p>
        </p:txBody>
      </p:sp>
      <p:sp>
        <p:nvSpPr>
          <p:cNvPr id="10" name="Organigramme : Terminateur 9">
            <a:extLst>
              <a:ext uri="{FF2B5EF4-FFF2-40B4-BE49-F238E27FC236}">
                <a16:creationId xmlns:a16="http://schemas.microsoft.com/office/drawing/2014/main" id="{62AFBE96-6D58-CF0A-14F1-9A0AB1FC361F}"/>
              </a:ext>
            </a:extLst>
          </p:cNvPr>
          <p:cNvSpPr/>
          <p:nvPr/>
        </p:nvSpPr>
        <p:spPr>
          <a:xfrm>
            <a:off x="4915350" y="3489872"/>
            <a:ext cx="1260000" cy="360000"/>
          </a:xfrm>
          <a:prstGeom prst="flowChartTerminator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800" b="0" i="0" u="none" strike="noStrike" kern="1200" cap="none" spc="0" normalizeH="0" baseline="0" noProof="0" dirty="0">
                <a:ln>
                  <a:noFill/>
                </a:ln>
                <a:solidFill>
                  <a:srgbClr val="474F71"/>
                </a:solidFill>
                <a:effectLst/>
                <a:uLnTx/>
                <a:uFillTx/>
                <a:latin typeface="Dosis ExtraBold" pitchFamily="2" charset="0"/>
                <a:ea typeface="+mn-ea"/>
                <a:cs typeface="+mn-cs"/>
              </a:rPr>
              <a:t>Séance 5</a:t>
            </a: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DB4DDBFF-D324-3E3C-39D9-A0E8D4DE4E9D}"/>
              </a:ext>
            </a:extLst>
          </p:cNvPr>
          <p:cNvSpPr txBox="1"/>
          <p:nvPr/>
        </p:nvSpPr>
        <p:spPr>
          <a:xfrm>
            <a:off x="4989472" y="4082744"/>
            <a:ext cx="3831420" cy="50013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69875" marR="0" lvl="0" indent="-269875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m"/>
              <a:tabLst/>
              <a:defRPr/>
            </a:pPr>
            <a:r>
              <a:rPr kumimoji="0" lang="fr-FR" sz="12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Oral –  Prise de parole</a:t>
            </a:r>
          </a:p>
          <a:p>
            <a:pPr marL="269875" marR="0" lvl="0" indent="-269875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m"/>
              <a:tabLst/>
              <a:defRPr/>
            </a:pPr>
            <a:r>
              <a:rPr kumimoji="0" lang="fr-FR" sz="12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Ecriture – Texte </a:t>
            </a:r>
          </a:p>
        </p:txBody>
      </p:sp>
    </p:spTree>
    <p:extLst>
      <p:ext uri="{BB962C8B-B14F-4D97-AF65-F5344CB8AC3E}">
        <p14:creationId xmlns:p14="http://schemas.microsoft.com/office/powerpoint/2010/main" val="21912222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>
            <a:extLst>
              <a:ext uri="{FF2B5EF4-FFF2-40B4-BE49-F238E27FC236}">
                <a16:creationId xmlns:a16="http://schemas.microsoft.com/office/drawing/2014/main" id="{65D6530E-68DE-A2B9-480C-9C3941ECB5B0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542" t="8381" r="3284" b="18195"/>
          <a:stretch>
            <a:fillRect/>
          </a:stretch>
        </p:blipFill>
        <p:spPr>
          <a:xfrm>
            <a:off x="1448602" y="2198645"/>
            <a:ext cx="6246795" cy="1349939"/>
          </a:xfrm>
          <a:prstGeom prst="rect">
            <a:avLst/>
          </a:prstGeom>
        </p:spPr>
      </p:pic>
      <p:sp>
        <p:nvSpPr>
          <p:cNvPr id="13" name="Espace réservé du texte 12">
            <a:extLst>
              <a:ext uri="{FF2B5EF4-FFF2-40B4-BE49-F238E27FC236}">
                <a16:creationId xmlns:a16="http://schemas.microsoft.com/office/drawing/2014/main" id="{AC6BF3D7-556E-448C-F085-3C1582824A2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r>
              <a:rPr lang="fr-FR" sz="1400" dirty="0"/>
              <a:t>Écrire un texte.</a:t>
            </a: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82B5FAC4-ACF8-1ECD-6767-F343568C1958}"/>
              </a:ext>
            </a:extLst>
          </p:cNvPr>
          <p:cNvSpPr txBox="1"/>
          <p:nvPr/>
        </p:nvSpPr>
        <p:spPr>
          <a:xfrm>
            <a:off x="2221199" y="2300287"/>
            <a:ext cx="235080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MA" sz="1600" dirty="0">
                <a:solidFill>
                  <a:srgbClr val="424D7B"/>
                </a:solidFill>
                <a:latin typeface="Dosis ExtraBold" pitchFamily="2" charset="0"/>
              </a:rPr>
              <a:t>1.  Prise de parole</a:t>
            </a:r>
          </a:p>
        </p:txBody>
      </p:sp>
      <p:sp>
        <p:nvSpPr>
          <p:cNvPr id="17" name="Espace réservé du texte 5">
            <a:extLst>
              <a:ext uri="{FF2B5EF4-FFF2-40B4-BE49-F238E27FC236}">
                <a16:creationId xmlns:a16="http://schemas.microsoft.com/office/drawing/2014/main" id="{39A7660A-DEEB-2C87-175B-55238BB1DF0E}"/>
              </a:ext>
            </a:extLst>
          </p:cNvPr>
          <p:cNvSpPr txBox="1">
            <a:spLocks/>
          </p:cNvSpPr>
          <p:nvPr/>
        </p:nvSpPr>
        <p:spPr>
          <a:xfrm>
            <a:off x="2119602" y="2695829"/>
            <a:ext cx="5474197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l"/>
              <a:defRPr sz="1200" kern="1200">
                <a:solidFill>
                  <a:srgbClr val="424D7B"/>
                </a:solidFill>
                <a:latin typeface="Dosis SemiBold" pitchFamily="2" charset="0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Arial" panose="020B0604020202020204" pitchFamily="34" charset="0"/>
              <a:buNone/>
              <a:defRPr sz="11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1400" dirty="0"/>
              <a:t>Prendre la parole pour parler d’un déplacement futur et situer un lieu.</a:t>
            </a:r>
          </a:p>
        </p:txBody>
      </p:sp>
      <p:pic>
        <p:nvPicPr>
          <p:cNvPr id="18" name="Espace réservé pour une image  36" descr="Une image contenant horloge, cercle, symbole, Police&#10;&#10;Le contenu généré par l’IA peut être incorrect.">
            <a:extLst>
              <a:ext uri="{FF2B5EF4-FFF2-40B4-BE49-F238E27FC236}">
                <a16:creationId xmlns:a16="http://schemas.microsoft.com/office/drawing/2014/main" id="{0FC2C316-C735-1DBC-7F15-2DC4D5019C3B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526" r="-7526"/>
          <a:stretch>
            <a:fillRect/>
          </a:stretch>
        </p:blipFill>
        <p:spPr>
          <a:xfrm>
            <a:off x="7316796" y="1935719"/>
            <a:ext cx="540000" cy="540000"/>
          </a:xfrm>
          <a:prstGeom prst="rect">
            <a:avLst/>
          </a:prstGeom>
          <a:noFill/>
        </p:spPr>
      </p:pic>
      <p:sp>
        <p:nvSpPr>
          <p:cNvPr id="7" name="Titre 1">
            <a:extLst>
              <a:ext uri="{FF2B5EF4-FFF2-40B4-BE49-F238E27FC236}">
                <a16:creationId xmlns:a16="http://schemas.microsoft.com/office/drawing/2014/main" id="{F4072A8C-CA17-E815-A0C0-21BF3F80A2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2773" y="1347954"/>
            <a:ext cx="7886700" cy="705267"/>
          </a:xfrm>
        </p:spPr>
        <p:txBody>
          <a:bodyPr/>
          <a:lstStyle/>
          <a:p>
            <a:r>
              <a:rPr lang="fr-MA" sz="3600" dirty="0"/>
              <a:t>Plan de la séance 5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EE0C5CD2-C847-A7AF-29FD-8B4969478916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314974" y="3647087"/>
            <a:ext cx="540000" cy="540000"/>
          </a:xfrm>
          <a:prstGeom prst="rect">
            <a:avLst/>
          </a:prstGeom>
        </p:spPr>
      </p:pic>
      <p:grpSp>
        <p:nvGrpSpPr>
          <p:cNvPr id="3" name="Groupe 2">
            <a:extLst>
              <a:ext uri="{FF2B5EF4-FFF2-40B4-BE49-F238E27FC236}">
                <a16:creationId xmlns:a16="http://schemas.microsoft.com/office/drawing/2014/main" id="{7C63FCF6-6D92-2819-8A99-139755A08E12}"/>
              </a:ext>
            </a:extLst>
          </p:cNvPr>
          <p:cNvGrpSpPr/>
          <p:nvPr/>
        </p:nvGrpSpPr>
        <p:grpSpPr>
          <a:xfrm>
            <a:off x="3072140" y="0"/>
            <a:ext cx="2812683" cy="1084434"/>
            <a:chOff x="3072140" y="0"/>
            <a:chExt cx="2812683" cy="1084434"/>
          </a:xfrm>
        </p:grpSpPr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0BD6AFD9-1143-CE49-A11B-2285028BB4AF}"/>
                </a:ext>
              </a:extLst>
            </p:cNvPr>
            <p:cNvSpPr/>
            <p:nvPr/>
          </p:nvSpPr>
          <p:spPr>
            <a:xfrm>
              <a:off x="3224463" y="365760"/>
              <a:ext cx="2660360" cy="549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1DBBF173-B72D-4EB5-311C-E7E1A179B084}"/>
                </a:ext>
              </a:extLst>
            </p:cNvPr>
            <p:cNvSpPr/>
            <p:nvPr/>
          </p:nvSpPr>
          <p:spPr>
            <a:xfrm>
              <a:off x="3330341" y="0"/>
              <a:ext cx="2483318" cy="365760"/>
            </a:xfrm>
            <a:prstGeom prst="rect">
              <a:avLst/>
            </a:prstGeom>
            <a:solidFill>
              <a:srgbClr val="424D7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8" name="Titre 53">
              <a:extLst>
                <a:ext uri="{FF2B5EF4-FFF2-40B4-BE49-F238E27FC236}">
                  <a16:creationId xmlns:a16="http://schemas.microsoft.com/office/drawing/2014/main" id="{5DCC63CD-F096-45F5-2666-90C2BABB0681}"/>
                </a:ext>
              </a:extLst>
            </p:cNvPr>
            <p:cNvSpPr txBox="1">
              <a:spLocks/>
            </p:cNvSpPr>
            <p:nvPr/>
          </p:nvSpPr>
          <p:spPr>
            <a:xfrm>
              <a:off x="3072140" y="472434"/>
              <a:ext cx="2660360" cy="612000"/>
            </a:xfrm>
            <a:prstGeom prst="rect">
              <a:avLst/>
            </a:prstGeom>
          </p:spPr>
          <p:txBody>
            <a:bodyPr/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000" b="1" kern="1200">
                  <a:solidFill>
                    <a:srgbClr val="474F71"/>
                  </a:solidFill>
                  <a:latin typeface="Dosis" pitchFamily="2" charset="0"/>
                  <a:ea typeface="+mj-ea"/>
                  <a:cs typeface="+mj-cs"/>
                </a:defRPr>
              </a:lvl1pPr>
            </a:lstStyle>
            <a:p>
              <a:pPr marL="0" marR="0" lvl="0" indent="0" algn="ctr" defTabSz="9144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MA" sz="1800" b="1" i="1" u="none" strike="noStrike" kern="1200" cap="none" spc="0" normalizeH="0" baseline="0" noProof="0" dirty="0">
                  <a:ln>
                    <a:noFill/>
                  </a:ln>
                  <a:solidFill>
                    <a:srgbClr val="5B9BD5">
                      <a:lumMod val="50000"/>
                    </a:srgbClr>
                  </a:solidFill>
                  <a:effectLst/>
                  <a:uLnTx/>
                  <a:uFillTx/>
                  <a:latin typeface="Dosis" pitchFamily="2" charset="0"/>
                  <a:ea typeface="+mj-ea"/>
                  <a:cs typeface="+mj-cs"/>
                </a:rPr>
                <a:t>Réservé à l’enseignant (e)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9617390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C869280-6E7E-3756-3618-2206D12FCA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8">
            <a:extLst>
              <a:ext uri="{FF2B5EF4-FFF2-40B4-BE49-F238E27FC236}">
                <a16:creationId xmlns:a16="http://schemas.microsoft.com/office/drawing/2014/main" id="{6DEEF793-A705-420A-2C4F-10D51163E1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Bonjour les enfants !  La leçon de français commence maintenant.</a:t>
            </a:r>
            <a:endParaRPr lang="fr-MA" dirty="0">
              <a:solidFill>
                <a:schemeClr val="tx1">
                  <a:lumMod val="65000"/>
                  <a:lumOff val="35000"/>
                </a:schemeClr>
              </a:solidFill>
              <a:latin typeface="Dosis Medium" pitchFamily="2" charset="0"/>
            </a:endParaRPr>
          </a:p>
        </p:txBody>
      </p:sp>
      <p:pic>
        <p:nvPicPr>
          <p:cNvPr id="5" name="Nada-Wave">
            <a:hlinkClick r:id="" action="ppaction://media"/>
            <a:extLst>
              <a:ext uri="{FF2B5EF4-FFF2-40B4-BE49-F238E27FC236}">
                <a16:creationId xmlns:a16="http://schemas.microsoft.com/office/drawing/2014/main" id="{D04F33B5-B473-67D6-4A24-0FDAF03BB18A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4604823" y="2222899"/>
            <a:ext cx="2277239" cy="3636784"/>
          </a:xfrm>
          <a:prstGeom prst="rect">
            <a:avLst/>
          </a:prstGeom>
        </p:spPr>
      </p:pic>
      <p:pic>
        <p:nvPicPr>
          <p:cNvPr id="7" name="majd_wave">
            <a:hlinkClick r:id="" action="ppaction://media"/>
            <a:extLst>
              <a:ext uri="{FF2B5EF4-FFF2-40B4-BE49-F238E27FC236}">
                <a16:creationId xmlns:a16="http://schemas.microsoft.com/office/drawing/2014/main" id="{40B090C4-BCD9-D3FA-1825-B68D598A7D1D}"/>
              </a:ext>
            </a:extLst>
          </p:cNvPr>
          <p:cNvPicPr>
            <a:picLocks noGrp="1" noChangeAspect="1"/>
          </p:cNvPicPr>
          <p:nvPr>
            <p:ph type="media" sz="quarter" idx="13"/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rcRect b="1605"/>
          <a:stretch>
            <a:fillRect/>
          </a:stretch>
        </p:blipFill>
        <p:spPr>
          <a:xfrm>
            <a:off x="2492943" y="2215633"/>
            <a:ext cx="2079057" cy="3636784"/>
          </a:xfr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BBEFDF2E-3DCB-7E67-7E72-36E9061BD252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29325" y="544755"/>
            <a:ext cx="1152244" cy="10729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57106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394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" dur="322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9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video>
              <p:cMediaNode vol="80000">
                <p:cTn id="10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6FDC1D2-8C8B-9DC6-0B42-9A58B0C299A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>
            <a:extLst>
              <a:ext uri="{FF2B5EF4-FFF2-40B4-BE49-F238E27FC236}">
                <a16:creationId xmlns:a16="http://schemas.microsoft.com/office/drawing/2014/main" id="{A8171188-1B2E-67CE-5D26-EE10849FD30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8202" y="525505"/>
            <a:ext cx="1152244" cy="1072989"/>
          </a:xfrm>
          <a:prstGeom prst="rect">
            <a:avLst/>
          </a:prstGeom>
        </p:spPr>
      </p:pic>
      <p:sp>
        <p:nvSpPr>
          <p:cNvPr id="5" name="Titre 8">
            <a:extLst>
              <a:ext uri="{FF2B5EF4-FFF2-40B4-BE49-F238E27FC236}">
                <a16:creationId xmlns:a16="http://schemas.microsoft.com/office/drawing/2014/main" id="{FD0C4CBB-54CE-1745-BECE-79A80B4421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dirty="0">
                <a:solidFill>
                  <a:prstClr val="black">
                    <a:lumMod val="65000"/>
                    <a:lumOff val="35000"/>
                  </a:prstClr>
                </a:solidFill>
              </a:rPr>
              <a:t>Aujourd’hui nous allons apprendre à parler de nos déplacements. Écoutez bien.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BC50C200-7498-F16D-3F62-B994AA64D9E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9325" y="544755"/>
            <a:ext cx="1152244" cy="1072989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15143609-6703-C9A9-BE3A-14FA845818C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87301" y="2425565"/>
            <a:ext cx="2950143" cy="2950143"/>
          </a:xfrm>
          <a:prstGeom prst="roundRect">
            <a:avLst>
              <a:gd name="adj" fmla="val 10201"/>
            </a:avLst>
          </a:prstGeom>
        </p:spPr>
      </p:pic>
    </p:spTree>
    <p:extLst>
      <p:ext uri="{BB962C8B-B14F-4D97-AF65-F5344CB8AC3E}">
        <p14:creationId xmlns:p14="http://schemas.microsoft.com/office/powerpoint/2010/main" val="27933727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1A2BF21-3E87-08A8-01ED-95DD0081EEE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Espace réservé pour une image  32" descr="Une image contenant capture d’écran, Graphique, Bleu électrique, conception&#10;&#10;Le contenu généré par l’IA peut être incorrect.">
            <a:extLst>
              <a:ext uri="{FF2B5EF4-FFF2-40B4-BE49-F238E27FC236}">
                <a16:creationId xmlns:a16="http://schemas.microsoft.com/office/drawing/2014/main" id="{B47223FC-B035-7D23-5EB0-487DB697A7C1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" b="110"/>
          <a:stretch/>
        </p:blipFill>
        <p:spPr>
          <a:xfrm>
            <a:off x="381000" y="711081"/>
            <a:ext cx="809386" cy="809386"/>
          </a:xfrm>
        </p:spPr>
      </p:pic>
      <p:sp>
        <p:nvSpPr>
          <p:cNvPr id="4" name="Titre 8">
            <a:extLst>
              <a:ext uri="{FF2B5EF4-FFF2-40B4-BE49-F238E27FC236}">
                <a16:creationId xmlns:a16="http://schemas.microsoft.com/office/drawing/2014/main" id="{18F34C7E-11CA-4C3C-B337-AFAF842DE4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>
            <a:normAutofit/>
          </a:bodyPr>
          <a:lstStyle/>
          <a:p>
            <a:r>
              <a:rPr lang="fr-MA" i="1" dirty="0">
                <a:solidFill>
                  <a:schemeClr val="tx1">
                    <a:lumMod val="50000"/>
                    <a:lumOff val="50000"/>
                  </a:schemeClr>
                </a:solidFill>
                <a:latin typeface="Dosis Medium" pitchFamily="2" charset="0"/>
              </a:rPr>
              <a:t>Lecture de la vidéo </a:t>
            </a:r>
            <a:endParaRPr lang="fr-MA" dirty="0">
              <a:solidFill>
                <a:schemeClr val="tx1">
                  <a:lumMod val="50000"/>
                  <a:lumOff val="50000"/>
                </a:schemeClr>
              </a:solidFill>
              <a:latin typeface="Dosis Medium" pitchFamily="2" charset="0"/>
            </a:endParaRPr>
          </a:p>
        </p:txBody>
      </p:sp>
      <p:pic>
        <p:nvPicPr>
          <p:cNvPr id="13" name="Image 12" descr="Une image contenant noir, obscurité&#10;&#10;Le contenu généré par l’IA peut être incorrect.">
            <a:extLst>
              <a:ext uri="{FF2B5EF4-FFF2-40B4-BE49-F238E27FC236}">
                <a16:creationId xmlns:a16="http://schemas.microsoft.com/office/drawing/2014/main" id="{0875EA0F-5770-3353-C127-8862F5E9BB9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19461" y="5968461"/>
            <a:ext cx="812539" cy="812539"/>
          </a:xfrm>
          <a:prstGeom prst="rect">
            <a:avLst/>
          </a:prstGeom>
        </p:spPr>
      </p:pic>
      <p:pic>
        <p:nvPicPr>
          <p:cNvPr id="7" name="WhatsApp-Video-2025-10-30-at-193">
            <a:hlinkClick r:id="" action="ppaction://media"/>
            <a:extLst>
              <a:ext uri="{FF2B5EF4-FFF2-40B4-BE49-F238E27FC236}">
                <a16:creationId xmlns:a16="http://schemas.microsoft.com/office/drawing/2014/main" id="{89335C43-488B-2F31-05E9-11D805E9122E}"/>
              </a:ext>
            </a:extLst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r:embed="rId2">
                  <p14:trim end="2239"/>
                </p14:media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64534" y="1940288"/>
            <a:ext cx="7161196" cy="40281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654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206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42061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0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5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C869280-6E7E-3756-3618-2206D12FCA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re 8">
            <a:extLst>
              <a:ext uri="{FF2B5EF4-FFF2-40B4-BE49-F238E27FC236}">
                <a16:creationId xmlns:a16="http://schemas.microsoft.com/office/drawing/2014/main" id="{23BEAFB7-5FEC-96A8-EDAE-BD0902AF0D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10558" y="756000"/>
            <a:ext cx="6821441" cy="612000"/>
          </a:xfrm>
        </p:spPr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À votre tour ! Qui veut passer au tableau pour prendre la parole ? </a:t>
            </a:r>
            <a:endParaRPr lang="fr-MA" dirty="0">
              <a:solidFill>
                <a:schemeClr val="tx1">
                  <a:lumMod val="65000"/>
                  <a:lumOff val="35000"/>
                </a:schemeClr>
              </a:solidFill>
              <a:latin typeface="Dosis Medium" pitchFamily="2" charset="0"/>
            </a:endParaRPr>
          </a:p>
        </p:txBody>
      </p:sp>
      <p:pic>
        <p:nvPicPr>
          <p:cNvPr id="15" name="Image 14">
            <a:extLst>
              <a:ext uri="{FF2B5EF4-FFF2-40B4-BE49-F238E27FC236}">
                <a16:creationId xmlns:a16="http://schemas.microsoft.com/office/drawing/2014/main" id="{CD9C33F3-C02F-1560-086E-A5E06C1AB446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1593" b="11327"/>
          <a:stretch>
            <a:fillRect/>
          </a:stretch>
        </p:blipFill>
        <p:spPr>
          <a:xfrm>
            <a:off x="215393" y="650122"/>
            <a:ext cx="1087654" cy="980062"/>
          </a:xfrm>
          <a:prstGeom prst="ellipse">
            <a:avLst/>
          </a:prstGeom>
        </p:spPr>
      </p:pic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2B8E1ABC-B141-2375-74CA-779131D3989D}"/>
              </a:ext>
            </a:extLst>
          </p:cNvPr>
          <p:cNvSpPr/>
          <p:nvPr/>
        </p:nvSpPr>
        <p:spPr>
          <a:xfrm>
            <a:off x="4229129" y="3290281"/>
            <a:ext cx="4196614" cy="2100219"/>
          </a:xfrm>
          <a:prstGeom prst="roundRect">
            <a:avLst>
              <a:gd name="adj" fmla="val 8792"/>
            </a:avLst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E384C3C9-2790-9786-DCE2-5C222865B441}"/>
              </a:ext>
            </a:extLst>
          </p:cNvPr>
          <p:cNvSpPr txBox="1"/>
          <p:nvPr/>
        </p:nvSpPr>
        <p:spPr>
          <a:xfrm>
            <a:off x="4827806" y="3491439"/>
            <a:ext cx="5078390" cy="15523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lnSpc>
                <a:spcPct val="150000"/>
              </a:lnSpc>
              <a:defRPr/>
            </a:pPr>
            <a:r>
              <a:rPr lang="fr-FR" sz="2200" b="1" dirty="0">
                <a:solidFill>
                  <a:schemeClr val="accent5">
                    <a:lumMod val="50000"/>
                  </a:schemeClr>
                </a:solidFill>
                <a:latin typeface="Dosis" pitchFamily="2" charset="0"/>
              </a:rPr>
              <a:t>__________, </a:t>
            </a:r>
            <a:r>
              <a:rPr kumimoji="0" lang="fr-FR" sz="2200" b="1" i="0" u="none" strike="noStrike" kern="1200" cap="none" spc="0" normalizeH="0" baseline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 j’irai à  ________</a:t>
            </a:r>
          </a:p>
          <a:p>
            <a:pPr lvl="0">
              <a:lnSpc>
                <a:spcPct val="150000"/>
              </a:lnSpc>
              <a:defRPr/>
            </a:pPr>
            <a:r>
              <a:rPr lang="fr-FR" sz="2200" b="1" dirty="0">
                <a:solidFill>
                  <a:schemeClr val="accent5">
                    <a:lumMod val="50000"/>
                  </a:schemeClr>
                </a:solidFill>
                <a:latin typeface="Dosis" pitchFamily="2" charset="0"/>
              </a:rPr>
              <a:t>pour ______________________</a:t>
            </a:r>
          </a:p>
          <a:p>
            <a:pPr lvl="0">
              <a:lnSpc>
                <a:spcPct val="150000"/>
              </a:lnSpc>
              <a:defRPr/>
            </a:pPr>
            <a:r>
              <a:rPr lang="fr-FR" sz="2200" b="1" dirty="0">
                <a:solidFill>
                  <a:schemeClr val="accent5">
                    <a:lumMod val="50000"/>
                  </a:schemeClr>
                </a:solidFill>
                <a:latin typeface="Dosis" pitchFamily="2" charset="0"/>
              </a:rPr>
              <a:t>________  se trouve  ______</a:t>
            </a:r>
            <a:endParaRPr kumimoji="0" lang="fr-FR" sz="2200" b="1" i="0" u="none" strike="noStrike" kern="1200" cap="none" spc="0" normalizeH="0" baseline="0" noProof="0" dirty="0">
              <a:ln>
                <a:noFill/>
              </a:ln>
              <a:solidFill>
                <a:schemeClr val="accent5">
                  <a:lumMod val="50000"/>
                </a:scheme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EEA0AE45-6790-8871-204C-36E998D9E02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03047" y="2901600"/>
            <a:ext cx="2133600" cy="3200400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30B18F9A-6F2C-6EB8-2F61-0124BD4AB13E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80535" y="2338170"/>
            <a:ext cx="1219370" cy="1362265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CFD1F758-C5B5-84B9-E795-E47FB142D097}"/>
              </a:ext>
            </a:extLst>
          </p:cNvPr>
          <p:cNvSpPr txBox="1"/>
          <p:nvPr/>
        </p:nvSpPr>
        <p:spPr>
          <a:xfrm>
            <a:off x="2092148" y="1809724"/>
            <a:ext cx="539431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000" b="1" dirty="0">
                <a:solidFill>
                  <a:schemeClr val="accent5">
                    <a:lumMod val="50000"/>
                  </a:schemeClr>
                </a:solidFill>
                <a:latin typeface="Dosis" pitchFamily="2" charset="0"/>
              </a:rPr>
              <a:t>Ce garçon veut dire où il va aller. Il veut aussi situer les lieux où il va aller. </a:t>
            </a:r>
          </a:p>
        </p:txBody>
      </p:sp>
    </p:spTree>
    <p:extLst>
      <p:ext uri="{BB962C8B-B14F-4D97-AF65-F5344CB8AC3E}">
        <p14:creationId xmlns:p14="http://schemas.microsoft.com/office/powerpoint/2010/main" val="39526916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theme/theme1.xml><?xml version="1.0" encoding="utf-8"?>
<a:theme xmlns:a="http://schemas.openxmlformats.org/drawingml/2006/main" name="2_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10.xml><?xml version="1.0" encoding="utf-8"?>
<a:theme xmlns:a="http://schemas.openxmlformats.org/drawingml/2006/main" name="4_New Voc_01-Livret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1.xml><?xml version="1.0" encoding="utf-8"?>
<a:theme xmlns:a="http://schemas.openxmlformats.org/drawingml/2006/main" name="1_Ecritur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2.xml><?xml version="1.0" encoding="utf-8"?>
<a:theme xmlns:a="http://schemas.openxmlformats.org/drawingml/2006/main" name="2_Lectur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3.xml><?xml version="1.0" encoding="utf-8"?>
<a:theme xmlns:a="http://schemas.openxmlformats.org/drawingml/2006/main" name="3_Lectur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4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00_Env-Enseignant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ral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Lectur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Ecritur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1_Lectur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1_Oral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8.xml><?xml version="1.0" encoding="utf-8"?>
<a:theme xmlns:a="http://schemas.openxmlformats.org/drawingml/2006/main" name="3_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9.xml><?xml version="1.0" encoding="utf-8"?>
<a:theme xmlns:a="http://schemas.openxmlformats.org/drawingml/2006/main" name="3_New Voc_01-Présentatio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8384</TotalTime>
  <Words>954</Words>
  <Application>Microsoft Office PowerPoint</Application>
  <PresentationFormat>Affichage à l'écran (4:3)</PresentationFormat>
  <Paragraphs>104</Paragraphs>
  <Slides>36</Slides>
  <Notes>1</Notes>
  <HiddenSlides>0</HiddenSlides>
  <MMClips>6</MMClips>
  <ScaleCrop>false</ScaleCrop>
  <HeadingPairs>
    <vt:vector size="6" baseType="variant">
      <vt:variant>
        <vt:lpstr>Polices utilisées</vt:lpstr>
      </vt:variant>
      <vt:variant>
        <vt:i4>7</vt:i4>
      </vt:variant>
      <vt:variant>
        <vt:lpstr>Thème</vt:lpstr>
      </vt:variant>
      <vt:variant>
        <vt:i4>13</vt:i4>
      </vt:variant>
      <vt:variant>
        <vt:lpstr>Titres des diapositives</vt:lpstr>
      </vt:variant>
      <vt:variant>
        <vt:i4>36</vt:i4>
      </vt:variant>
    </vt:vector>
  </HeadingPairs>
  <TitlesOfParts>
    <vt:vector size="56" baseType="lpstr">
      <vt:lpstr>Calibri</vt:lpstr>
      <vt:lpstr>Dosis Medium</vt:lpstr>
      <vt:lpstr>Dosis SemiBold</vt:lpstr>
      <vt:lpstr>Dosis</vt:lpstr>
      <vt:lpstr>Dosis ExtraBold</vt:lpstr>
      <vt:lpstr>Wingdings</vt:lpstr>
      <vt:lpstr>Arial</vt:lpstr>
      <vt:lpstr>2_Conception personnalisée</vt:lpstr>
      <vt:lpstr>00_Env-Enseignant</vt:lpstr>
      <vt:lpstr>Oral</vt:lpstr>
      <vt:lpstr>Lecture</vt:lpstr>
      <vt:lpstr>Ecriture</vt:lpstr>
      <vt:lpstr>1_Lecture</vt:lpstr>
      <vt:lpstr>1_Oral</vt:lpstr>
      <vt:lpstr>3_Conception personnalisée</vt:lpstr>
      <vt:lpstr>3_New Voc_01-Présentation</vt:lpstr>
      <vt:lpstr>4_New Voc_01-Livret</vt:lpstr>
      <vt:lpstr>1_Ecriture</vt:lpstr>
      <vt:lpstr>2_Lecture</vt:lpstr>
      <vt:lpstr>3_Lecture</vt:lpstr>
      <vt:lpstr>Présentation PowerPoint</vt:lpstr>
      <vt:lpstr>Pictogrammes</vt:lpstr>
      <vt:lpstr>Contenu de la semaine </vt:lpstr>
      <vt:lpstr>Organisation de la semaine</vt:lpstr>
      <vt:lpstr>Plan de la séance 5</vt:lpstr>
      <vt:lpstr>Bonjour les enfants !  La leçon de français commence maintenant.</vt:lpstr>
      <vt:lpstr>Aujourd’hui nous allons apprendre à parler de nos déplacements. Écoutez bien.</vt:lpstr>
      <vt:lpstr>Lecture de la vidéo </vt:lpstr>
      <vt:lpstr>À votre tour ! Qui veut passer au tableau pour prendre la parole ? </vt:lpstr>
      <vt:lpstr>Maintenant, tout le monde participe. Chacun parle de ses déplacements futurs avec son voisin. Je vais passer entre les rangs pour vous aider.</vt:lpstr>
      <vt:lpstr>Plan de la séance  4 </vt:lpstr>
      <vt:lpstr>Lisez et observez ce texte silencieusement. Après, on va faire une dictée. </vt:lpstr>
      <vt:lpstr>Prenez vos cahiers. Tenez-vous prêts. La dictée va commencer avec un enregistrement audio. </vt:lpstr>
      <vt:lpstr>Dictée en cours. Première lecture.</vt:lpstr>
      <vt:lpstr>Dictée en cours. Deuxième lecture. </vt:lpstr>
      <vt:lpstr>Corrigez. </vt:lpstr>
      <vt:lpstr>Qui veut expliquer ce paragraphe dans votre langue ? </vt:lpstr>
      <vt:lpstr>Maintenant, on apprendre à écrire un paragraphe semblable, avec le verbe j’irai.</vt:lpstr>
      <vt:lpstr>Je commence par me poser une question : j’irai où ? Qui veut me donner des propositions ? Levez la main. </vt:lpstr>
      <vt:lpstr>Il y a plusieurs réponses possibles. Une réponse peut être : j’irai au marché. Mais je peux dire aussi : j’irai à l’école, à la plage, ou à un autre lieu.</vt:lpstr>
      <vt:lpstr>Après, je me pose une autre question : j’irai quand au marché ? Qui veut me donner des propositions ? Levez la main.  </vt:lpstr>
      <vt:lpstr>Une réponse peut être : demain, j’irai au marché. Mais je peux dire aussi : lundi prochain, cet après midi, la semaine prochaine ou un autre moment. </vt:lpstr>
      <vt:lpstr>Ensuite, je me pose une autre question. Pourquoi j’irai au marché demain ? Qui veut me donner des propositions ? Levez la main. </vt:lpstr>
      <vt:lpstr>Une réponse peut être : demain, j’irai au marché pour acheter des légumes. Mais je peux aussi dire : pour faire des courses, pour acheter du lait ou autre chose.</vt:lpstr>
      <vt:lpstr>Je me pose une dernière question : où se trouve le marché ? Qui veut me donner des propositions ? Levez la main.</vt:lpstr>
      <vt:lpstr>Je peux dire : le marché se trouve en face de la pharmacie du quartier . Mais je peux aussi dire : le marché se trouve à côté de la poste ou parler d’un autre lieu. </vt:lpstr>
      <vt:lpstr>Lisons ensemble le paragraphe complet.</vt:lpstr>
      <vt:lpstr>Retenez bien. Pour écrire le paragraphe, je me suis posé les questions suivantes : </vt:lpstr>
      <vt:lpstr>Prenez vos cahiers. Vous allez écrire un paragraphe en vous posant les mêmes questions. </vt:lpstr>
      <vt:lpstr>Sur vos cahiers, écrivez un paragraphe en utilisant ces mots. Je vais circulez entre les rangs pour vous aider. </vt:lpstr>
      <vt:lpstr>Qui veut lire son paragraphe ?  </vt:lpstr>
      <vt:lpstr>Voici un paragraphe correct avec les mots proposés. </vt:lpstr>
      <vt:lpstr>Sur vos cahiers, écrivez un paragraphe en utilisant ces mots. Je vais circulez entre les rangs pour vous aider. </vt:lpstr>
      <vt:lpstr>Qui veut lire son paragraphe ?  </vt:lpstr>
      <vt:lpstr>Voici un paragraphe correct avec les mots proposés. </vt:lpstr>
      <vt:lpstr>La séance d’aujourd’hui est terminée. À la maison écrivez un nouveau paragraphe.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youssef boutouil</dc:creator>
  <cp:lastModifiedBy>YOUSSEF.BOUTOUIL</cp:lastModifiedBy>
  <cp:revision>1</cp:revision>
  <cp:lastPrinted>2025-08-13T10:11:39Z</cp:lastPrinted>
  <dcterms:created xsi:type="dcterms:W3CDTF">2025-08-01T12:31:49Z</dcterms:created>
  <dcterms:modified xsi:type="dcterms:W3CDTF">2025-10-30T19:08:22Z</dcterms:modified>
</cp:coreProperties>
</file>