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53" r:id="rId4"/>
    <p:sldId id="358" r:id="rId5"/>
    <p:sldId id="354" r:id="rId6"/>
    <p:sldId id="355" r:id="rId7"/>
    <p:sldId id="364" r:id="rId8"/>
    <p:sldId id="356" r:id="rId9"/>
    <p:sldId id="357" r:id="rId10"/>
    <p:sldId id="3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5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 ƠN CHÚA ĐÃ DỰNG NÊN CON</a:t>
            </a:r>
            <a:endParaRPr lang="en-US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20310" y="3752682"/>
            <a:ext cx="2653259" cy="72938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Giang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Tâm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Tạ ơn Chúa, tạ ơn Chúa đã dựng nên con cách lạ lùng. Công trình của Chúa xiết bao diệu kì, hồn con dâng tiến lời tạ ơn.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229192" y="305338"/>
            <a:ext cx="94288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TẠ ƠN CHÚA </a:t>
            </a:r>
            <a:r>
              <a:rPr lang="en-US" sz="4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ĐÃ DỰNG NÊN CON</a:t>
            </a:r>
            <a:endParaRPr lang="vi-VN" sz="40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5240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Trước khi con được tạo dựng trong lòng mẹ, Ta đã biết con. Trước khi con hạ sinh khỏi lòng mẹ, Ta đã thánh hiến con.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Ta đặt con làm ngôn sứ, Ta đặt con làm nhân chứng. Đây Ta đặt Lời Ta vào miệng con, để con làm chứng cho Lời Ta.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Tạ ơn Chúa, tạ ơn Chúa đã dựng nên con cách lạ lùng. Công trình của Chúa xiết bao diệu kì, hồn con dâng tiến lời tạ ơn.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Chúa đã thương kêu gọi con thuở đời đời, trong lòng mẫu thân. Chúa đã biết rõ con từ lòng mẹ, Chúa đã nhớ đến con. 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Chúa rèn môi miệng sắc bén như là gươm nhọn mũi giáo. Ôi, gia nghiệp đời con là ở Chúa, phần thưởng là chính Chúa nguồn vui.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Tạ ơn Chúa, tạ ơn Chúa đã dựng nên con cách lạ lùng. Công trình của Chúa xiết bao diệu kì, hồn con dâng tiến lời tạ ơn.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Chính Chúa đã quyến rũ con ôi nồng say, con được Chúa xót thương. Con để Ngài quyến rũ trong mầu nhiệm, Chúa đã chiến thắng con. 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Bao lần tâm hồn đau khổ, bao lần tâm hồn chán ngán. Nhưng sức mạnh Lời Chúa tựa lửa thiêng, sưởi ấm lại trái tim cằn khô.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1182</TotalTime>
  <Words>308</Words>
  <Application>Microsoft Office PowerPoint</Application>
  <PresentationFormat>Custom</PresentationFormat>
  <Paragraphs>12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Savon</vt:lpstr>
      <vt:lpstr>TẠ ƠN CHÚA ĐÃ DỰNG NÊN CON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230</cp:revision>
  <dcterms:created xsi:type="dcterms:W3CDTF">2024-12-09T09:39:37Z</dcterms:created>
  <dcterms:modified xsi:type="dcterms:W3CDTF">2025-08-25T14:17:08Z</dcterms:modified>
</cp:coreProperties>
</file>