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2" name="Shape 1972"/>
        <p:cNvGrpSpPr/>
        <p:nvPr/>
      </p:nvGrpSpPr>
      <p:grpSpPr>
        <a:xfrm>
          <a:off x="0" y="0"/>
          <a:ext cx="0" cy="0"/>
          <a:chOff x="0" y="0"/>
          <a:chExt cx="0" cy="0"/>
        </a:xfrm>
      </p:grpSpPr>
      <p:sp>
        <p:nvSpPr>
          <p:cNvPr id="1973" name="Google Shape;197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1"/>
          <p:cNvSpPr/>
          <p:nvPr>
            <p:ph idx="2" type="pic"/>
          </p:nvPr>
        </p:nvSpPr>
        <p:spPr>
          <a:xfrm>
            <a:off x="1792288" y="612775"/>
            <a:ext cx="5486400" cy="4114800"/>
          </a:xfrm>
          <a:prstGeom prst="rect">
            <a:avLst/>
          </a:prstGeom>
          <a:noFill/>
          <a:ln>
            <a:noFill/>
          </a:ln>
        </p:spPr>
      </p:sp>
      <p:sp>
        <p:nvSpPr>
          <p:cNvPr id="65" name="Google Shape;65;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 name="Google Shape;6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gradFill>
          <a:gsLst>
            <a:gs pos="0">
              <a:srgbClr val="14082B"/>
            </a:gs>
            <a:gs pos="100000">
              <a:srgbClr val="3533CD"/>
            </a:gs>
          </a:gsLst>
          <a:path path="circle">
            <a:fillToRect b="100%" r="100%"/>
          </a:path>
          <a:tileRect l="-100%" t="-100%"/>
        </a:gra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9" name="Google Shape;19;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 name="Google Shape;3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4" name="Google Shape;44;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5" name="Google Shape;45;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8" name="Google Shape;58;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9" name="Google Shape;5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00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4.jpg"/><Relationship Id="rId5" Type="http://schemas.openxmlformats.org/officeDocument/2006/relationships/image" Target="../media/image8.jpg"/><Relationship Id="rId6" Type="http://schemas.openxmlformats.org/officeDocument/2006/relationships/image" Target="../media/image17.jpg"/><Relationship Id="rId7"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7.jpg"/><Relationship Id="rId5" Type="http://schemas.openxmlformats.org/officeDocument/2006/relationships/image" Target="../media/image18.jpg"/><Relationship Id="rId6" Type="http://schemas.openxmlformats.org/officeDocument/2006/relationships/image" Target="../media/image25.jpg"/><Relationship Id="rId7"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3.jpg"/><Relationship Id="rId5" Type="http://schemas.openxmlformats.org/officeDocument/2006/relationships/image" Target="../media/image21.jpg"/><Relationship Id="rId6"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jpg"/><Relationship Id="rId4" Type="http://schemas.openxmlformats.org/officeDocument/2006/relationships/image" Target="../media/image27.jp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30.jpg"/><Relationship Id="rId5" Type="http://schemas.openxmlformats.org/officeDocument/2006/relationships/image" Target="../media/image28.jpg"/><Relationship Id="rId6"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33.pn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6.jpg"/><Relationship Id="rId5"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84" name="Shape 84"/>
        <p:cNvGrpSpPr/>
        <p:nvPr/>
      </p:nvGrpSpPr>
      <p:grpSpPr>
        <a:xfrm>
          <a:off x="0" y="0"/>
          <a:ext cx="0" cy="0"/>
          <a:chOff x="0" y="0"/>
          <a:chExt cx="0" cy="0"/>
        </a:xfrm>
      </p:grpSpPr>
      <p:sp>
        <p:nvSpPr>
          <p:cNvPr id="85" name="Google Shape;85;p14"/>
          <p:cNvSpPr/>
          <p:nvPr/>
        </p:nvSpPr>
        <p:spPr>
          <a:xfrm>
            <a:off x="0" y="-2857500"/>
            <a:ext cx="20483191" cy="16051373"/>
          </a:xfrm>
          <a:custGeom>
            <a:rect b="b" l="l" r="r" t="t"/>
            <a:pathLst>
              <a:path extrusionOk="0" h="15036415" w="19188001">
                <a:moveTo>
                  <a:pt x="0" y="0"/>
                </a:moveTo>
                <a:lnTo>
                  <a:pt x="19188001" y="0"/>
                </a:lnTo>
                <a:lnTo>
                  <a:pt x="19188001" y="15036415"/>
                </a:lnTo>
                <a:lnTo>
                  <a:pt x="0" y="15036415"/>
                </a:lnTo>
                <a:lnTo>
                  <a:pt x="0" y="0"/>
                </a:lnTo>
                <a:close/>
              </a:path>
            </a:pathLst>
          </a:custGeom>
          <a:blipFill rotWithShape="1">
            <a:blip r:embed="rId3">
              <a:alphaModFix amt="30000"/>
            </a:blip>
            <a:stretch>
              <a:fillRect b="0" l="0" r="0" t="0"/>
            </a:stretch>
          </a:blipFill>
          <a:ln>
            <a:noFill/>
          </a:ln>
        </p:spPr>
      </p:sp>
      <p:grpSp>
        <p:nvGrpSpPr>
          <p:cNvPr id="86" name="Google Shape;86;p14"/>
          <p:cNvGrpSpPr/>
          <p:nvPr/>
        </p:nvGrpSpPr>
        <p:grpSpPr>
          <a:xfrm>
            <a:off x="2988697" y="-956144"/>
            <a:ext cx="12310606" cy="12310606"/>
            <a:chOff x="0" y="0"/>
            <a:chExt cx="812800" cy="812800"/>
          </a:xfrm>
        </p:grpSpPr>
        <p:sp>
          <p:nvSpPr>
            <p:cNvPr id="87" name="Google Shape;8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8227E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4"/>
          <p:cNvGrpSpPr/>
          <p:nvPr/>
        </p:nvGrpSpPr>
        <p:grpSpPr>
          <a:xfrm>
            <a:off x="4056160" y="111319"/>
            <a:ext cx="10175681" cy="10175681"/>
            <a:chOff x="0" y="0"/>
            <a:chExt cx="812800" cy="812800"/>
          </a:xfrm>
        </p:grpSpPr>
        <p:sp>
          <p:nvSpPr>
            <p:cNvPr id="90" name="Google Shape;9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8227E8">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4"/>
          <p:cNvGrpSpPr/>
          <p:nvPr/>
        </p:nvGrpSpPr>
        <p:grpSpPr>
          <a:xfrm>
            <a:off x="5064971" y="1100242"/>
            <a:ext cx="8158058" cy="8158058"/>
            <a:chOff x="0" y="0"/>
            <a:chExt cx="812800" cy="812800"/>
          </a:xfrm>
        </p:grpSpPr>
        <p:sp>
          <p:nvSpPr>
            <p:cNvPr id="93" name="Google Shape;9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8227E8">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4"/>
          <p:cNvGrpSpPr/>
          <p:nvPr/>
        </p:nvGrpSpPr>
        <p:grpSpPr>
          <a:xfrm>
            <a:off x="6413846" y="6830685"/>
            <a:ext cx="5460308" cy="1190675"/>
            <a:chOff x="0" y="0"/>
            <a:chExt cx="7280410" cy="1587567"/>
          </a:xfrm>
        </p:grpSpPr>
        <p:sp>
          <p:nvSpPr>
            <p:cNvPr id="96" name="Google Shape;96;p14"/>
            <p:cNvSpPr/>
            <p:nvPr/>
          </p:nvSpPr>
          <p:spPr>
            <a:xfrm>
              <a:off x="0" y="0"/>
              <a:ext cx="7280410" cy="1587567"/>
            </a:xfrm>
            <a:custGeom>
              <a:rect b="b" l="l" r="r" t="t"/>
              <a:pathLst>
                <a:path extrusionOk="0" h="313593" w="1438106">
                  <a:moveTo>
                    <a:pt x="72311" y="0"/>
                  </a:moveTo>
                  <a:lnTo>
                    <a:pt x="1365795" y="0"/>
                  </a:lnTo>
                  <a:cubicBezTo>
                    <a:pt x="1384973" y="0"/>
                    <a:pt x="1403366" y="7618"/>
                    <a:pt x="1416926" y="21179"/>
                  </a:cubicBezTo>
                  <a:cubicBezTo>
                    <a:pt x="1430487" y="34740"/>
                    <a:pt x="1438106" y="53133"/>
                    <a:pt x="1438106" y="72311"/>
                  </a:cubicBezTo>
                  <a:lnTo>
                    <a:pt x="1438106" y="241283"/>
                  </a:lnTo>
                  <a:cubicBezTo>
                    <a:pt x="1438106" y="260461"/>
                    <a:pt x="1430487" y="278853"/>
                    <a:pt x="1416926" y="292414"/>
                  </a:cubicBezTo>
                  <a:cubicBezTo>
                    <a:pt x="1403366" y="305975"/>
                    <a:pt x="1384973" y="313593"/>
                    <a:pt x="1365795" y="313593"/>
                  </a:cubicBezTo>
                  <a:lnTo>
                    <a:pt x="72311" y="313593"/>
                  </a:lnTo>
                  <a:cubicBezTo>
                    <a:pt x="53133" y="313593"/>
                    <a:pt x="34740" y="305975"/>
                    <a:pt x="21179" y="292414"/>
                  </a:cubicBezTo>
                  <a:cubicBezTo>
                    <a:pt x="7618" y="278853"/>
                    <a:pt x="0" y="260461"/>
                    <a:pt x="0" y="241283"/>
                  </a:cubicBezTo>
                  <a:lnTo>
                    <a:pt x="0" y="72311"/>
                  </a:lnTo>
                  <a:cubicBezTo>
                    <a:pt x="0" y="53133"/>
                    <a:pt x="7618" y="34740"/>
                    <a:pt x="21179" y="21179"/>
                  </a:cubicBezTo>
                  <a:cubicBezTo>
                    <a:pt x="34740" y="7618"/>
                    <a:pt x="53133" y="0"/>
                    <a:pt x="72311"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14"/>
            <p:cNvCxnSpPr/>
            <p:nvPr/>
          </p:nvCxnSpPr>
          <p:spPr>
            <a:xfrm>
              <a:off x="4916126" y="831884"/>
              <a:ext cx="1502071" cy="0"/>
            </a:xfrm>
            <a:prstGeom prst="straightConnector1">
              <a:avLst/>
            </a:prstGeom>
            <a:noFill/>
            <a:ln cap="flat" cmpd="sng" w="76200">
              <a:solidFill>
                <a:srgbClr val="14082B"/>
              </a:solidFill>
              <a:prstDash val="solid"/>
              <a:round/>
              <a:headEnd len="sm" w="sm" type="none"/>
              <a:tailEnd len="med" w="med" type="stealth"/>
            </a:ln>
          </p:spPr>
        </p:cxnSp>
        <p:sp>
          <p:nvSpPr>
            <p:cNvPr id="98" name="Google Shape;98;p14"/>
            <p:cNvSpPr txBox="1"/>
            <p:nvPr/>
          </p:nvSpPr>
          <p:spPr>
            <a:xfrm>
              <a:off x="716690" y="403259"/>
              <a:ext cx="3864600" cy="820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Let’s start!</a:t>
              </a:r>
              <a:endParaRPr/>
            </a:p>
          </p:txBody>
        </p:sp>
      </p:grpSp>
      <p:grpSp>
        <p:nvGrpSpPr>
          <p:cNvPr id="99" name="Google Shape;99;p14"/>
          <p:cNvGrpSpPr/>
          <p:nvPr/>
        </p:nvGrpSpPr>
        <p:grpSpPr>
          <a:xfrm>
            <a:off x="13223029" y="3474341"/>
            <a:ext cx="1704930" cy="1704930"/>
            <a:chOff x="0" y="0"/>
            <a:chExt cx="812800" cy="812800"/>
          </a:xfrm>
        </p:grpSpPr>
        <p:sp>
          <p:nvSpPr>
            <p:cNvPr id="100" name="Google Shape;10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4"/>
          <p:cNvGrpSpPr/>
          <p:nvPr/>
        </p:nvGrpSpPr>
        <p:grpSpPr>
          <a:xfrm>
            <a:off x="4894215" y="7600589"/>
            <a:ext cx="825479" cy="825479"/>
            <a:chOff x="0" y="0"/>
            <a:chExt cx="812800" cy="812800"/>
          </a:xfrm>
        </p:grpSpPr>
        <p:sp>
          <p:nvSpPr>
            <p:cNvPr id="103" name="Google Shape;10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14"/>
          <p:cNvGrpSpPr/>
          <p:nvPr/>
        </p:nvGrpSpPr>
        <p:grpSpPr>
          <a:xfrm>
            <a:off x="3196655" y="1499601"/>
            <a:ext cx="1784526" cy="1784526"/>
            <a:chOff x="0" y="0"/>
            <a:chExt cx="812800" cy="812800"/>
          </a:xfrm>
        </p:grpSpPr>
        <p:sp>
          <p:nvSpPr>
            <p:cNvPr id="106" name="Google Shape;1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4"/>
          <p:cNvGrpSpPr/>
          <p:nvPr/>
        </p:nvGrpSpPr>
        <p:grpSpPr>
          <a:xfrm>
            <a:off x="12689298" y="8426069"/>
            <a:ext cx="832231" cy="832231"/>
            <a:chOff x="0" y="0"/>
            <a:chExt cx="812800" cy="812800"/>
          </a:xfrm>
        </p:grpSpPr>
        <p:sp>
          <p:nvSpPr>
            <p:cNvPr id="109" name="Google Shape;1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4"/>
          <p:cNvGrpSpPr/>
          <p:nvPr/>
        </p:nvGrpSpPr>
        <p:grpSpPr>
          <a:xfrm>
            <a:off x="8631785" y="711249"/>
            <a:ext cx="1024431" cy="1024431"/>
            <a:chOff x="0" y="0"/>
            <a:chExt cx="812800" cy="812800"/>
          </a:xfrm>
        </p:grpSpPr>
        <p:sp>
          <p:nvSpPr>
            <p:cNvPr id="112" name="Google Shape;1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4"/>
          <p:cNvSpPr/>
          <p:nvPr/>
        </p:nvSpPr>
        <p:spPr>
          <a:xfrm>
            <a:off x="593570" y="2609429"/>
            <a:ext cx="5206170" cy="8208706"/>
          </a:xfrm>
          <a:custGeom>
            <a:rect b="b" l="l" r="r" t="t"/>
            <a:pathLst>
              <a:path extrusionOk="0" h="8208706" w="5206170">
                <a:moveTo>
                  <a:pt x="0" y="0"/>
                </a:moveTo>
                <a:lnTo>
                  <a:pt x="5206170" y="0"/>
                </a:lnTo>
                <a:lnTo>
                  <a:pt x="5206170" y="8208706"/>
                </a:lnTo>
                <a:lnTo>
                  <a:pt x="0" y="8208706"/>
                </a:lnTo>
                <a:lnTo>
                  <a:pt x="0" y="0"/>
                </a:lnTo>
                <a:close/>
              </a:path>
            </a:pathLst>
          </a:custGeom>
          <a:blipFill rotWithShape="1">
            <a:blip r:embed="rId4">
              <a:alphaModFix/>
            </a:blip>
            <a:stretch>
              <a:fillRect b="0" l="-66846" r="-84371" t="-6221"/>
            </a:stretch>
          </a:blipFill>
          <a:ln>
            <a:noFill/>
          </a:ln>
        </p:spPr>
      </p:sp>
      <p:grpSp>
        <p:nvGrpSpPr>
          <p:cNvPr id="115" name="Google Shape;115;p14"/>
          <p:cNvGrpSpPr/>
          <p:nvPr/>
        </p:nvGrpSpPr>
        <p:grpSpPr>
          <a:xfrm>
            <a:off x="811135" y="1735679"/>
            <a:ext cx="435130" cy="435130"/>
            <a:chOff x="0" y="0"/>
            <a:chExt cx="812800" cy="812800"/>
          </a:xfrm>
        </p:grpSpPr>
        <p:sp>
          <p:nvSpPr>
            <p:cNvPr id="116" name="Google Shape;1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4"/>
          <p:cNvGrpSpPr/>
          <p:nvPr/>
        </p:nvGrpSpPr>
        <p:grpSpPr>
          <a:xfrm>
            <a:off x="16824170" y="2391864"/>
            <a:ext cx="435130" cy="435130"/>
            <a:chOff x="0" y="0"/>
            <a:chExt cx="812800" cy="812800"/>
          </a:xfrm>
        </p:grpSpPr>
        <p:sp>
          <p:nvSpPr>
            <p:cNvPr id="119" name="Google Shape;1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4"/>
          <p:cNvSpPr/>
          <p:nvPr/>
        </p:nvSpPr>
        <p:spPr>
          <a:xfrm>
            <a:off x="12965854" y="2609429"/>
            <a:ext cx="5322146" cy="7655492"/>
          </a:xfrm>
          <a:custGeom>
            <a:rect b="b" l="l" r="r" t="t"/>
            <a:pathLst>
              <a:path extrusionOk="0" h="7655492" w="5322146">
                <a:moveTo>
                  <a:pt x="0" y="0"/>
                </a:moveTo>
                <a:lnTo>
                  <a:pt x="5322146" y="0"/>
                </a:lnTo>
                <a:lnTo>
                  <a:pt x="5322146" y="7655492"/>
                </a:lnTo>
                <a:lnTo>
                  <a:pt x="0" y="7655492"/>
                </a:lnTo>
                <a:lnTo>
                  <a:pt x="0" y="0"/>
                </a:lnTo>
                <a:close/>
              </a:path>
            </a:pathLst>
          </a:custGeom>
          <a:blipFill rotWithShape="1">
            <a:blip r:embed="rId5">
              <a:alphaModFix/>
            </a:blip>
            <a:stretch>
              <a:fillRect b="0" l="-50868" r="-64885" t="0"/>
            </a:stretch>
          </a:blipFill>
          <a:ln>
            <a:noFill/>
          </a:ln>
        </p:spPr>
      </p:sp>
      <p:sp>
        <p:nvSpPr>
          <p:cNvPr id="122" name="Google Shape;122;p14"/>
          <p:cNvSpPr txBox="1"/>
          <p:nvPr/>
        </p:nvSpPr>
        <p:spPr>
          <a:xfrm>
            <a:off x="5232372" y="2609429"/>
            <a:ext cx="77334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8000" u="none" cap="none" strike="noStrike">
                <a:solidFill>
                  <a:srgbClr val="FFFFFF"/>
                </a:solidFill>
                <a:latin typeface="Montserrat ExtraBold"/>
                <a:ea typeface="Montserrat ExtraBold"/>
                <a:cs typeface="Montserrat ExtraBold"/>
                <a:sym typeface="Montserrat ExtraBold"/>
              </a:rPr>
              <a:t>Lesson Plan for College Presentation</a:t>
            </a:r>
            <a:endParaRPr>
              <a:latin typeface="Montserrat ExtraBold"/>
              <a:ea typeface="Montserrat ExtraBold"/>
              <a:cs typeface="Montserrat ExtraBold"/>
              <a:sym typeface="Montserrat ExtraBold"/>
            </a:endParaRPr>
          </a:p>
        </p:txBody>
      </p:sp>
      <p:grpSp>
        <p:nvGrpSpPr>
          <p:cNvPr id="123" name="Google Shape;123;p14"/>
          <p:cNvGrpSpPr/>
          <p:nvPr/>
        </p:nvGrpSpPr>
        <p:grpSpPr>
          <a:xfrm>
            <a:off x="8431168" y="9258300"/>
            <a:ext cx="1425663" cy="1425663"/>
            <a:chOff x="0" y="0"/>
            <a:chExt cx="812800" cy="812800"/>
          </a:xfrm>
        </p:grpSpPr>
        <p:sp>
          <p:nvSpPr>
            <p:cNvPr id="124" name="Google Shape;12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928" name="Shape 928"/>
        <p:cNvGrpSpPr/>
        <p:nvPr/>
      </p:nvGrpSpPr>
      <p:grpSpPr>
        <a:xfrm>
          <a:off x="0" y="0"/>
          <a:ext cx="0" cy="0"/>
          <a:chOff x="0" y="0"/>
          <a:chExt cx="0" cy="0"/>
        </a:xfrm>
      </p:grpSpPr>
      <p:sp>
        <p:nvSpPr>
          <p:cNvPr id="929" name="Google Shape;929;p23"/>
          <p:cNvSpPr/>
          <p:nvPr/>
        </p:nvSpPr>
        <p:spPr>
          <a:xfrm rot="-5288313">
            <a:off x="11736145" y="560745"/>
            <a:ext cx="12051170" cy="9443736"/>
          </a:xfrm>
          <a:custGeom>
            <a:rect b="b" l="l" r="r" t="t"/>
            <a:pathLst>
              <a:path extrusionOk="0" h="9438752" w="12044811">
                <a:moveTo>
                  <a:pt x="0" y="0"/>
                </a:moveTo>
                <a:lnTo>
                  <a:pt x="12044810" y="0"/>
                </a:lnTo>
                <a:lnTo>
                  <a:pt x="12044810" y="9438752"/>
                </a:lnTo>
                <a:lnTo>
                  <a:pt x="0" y="9438752"/>
                </a:lnTo>
                <a:lnTo>
                  <a:pt x="0" y="0"/>
                </a:lnTo>
                <a:close/>
              </a:path>
            </a:pathLst>
          </a:custGeom>
          <a:blipFill rotWithShape="1">
            <a:blip r:embed="rId3">
              <a:alphaModFix amt="30000"/>
            </a:blip>
            <a:stretch>
              <a:fillRect b="0" l="0" r="0" t="0"/>
            </a:stretch>
          </a:blipFill>
          <a:ln>
            <a:noFill/>
          </a:ln>
        </p:spPr>
      </p:sp>
      <p:grpSp>
        <p:nvGrpSpPr>
          <p:cNvPr id="930" name="Google Shape;930;p23"/>
          <p:cNvGrpSpPr/>
          <p:nvPr/>
        </p:nvGrpSpPr>
        <p:grpSpPr>
          <a:xfrm>
            <a:off x="13086600" y="1028700"/>
            <a:ext cx="4057650" cy="1699294"/>
            <a:chOff x="0" y="0"/>
            <a:chExt cx="5410200" cy="2265725"/>
          </a:xfrm>
        </p:grpSpPr>
        <p:sp>
          <p:nvSpPr>
            <p:cNvPr id="931" name="Google Shape;931;p23"/>
            <p:cNvSpPr txBox="1"/>
            <p:nvPr/>
          </p:nvSpPr>
          <p:spPr>
            <a:xfrm>
              <a:off x="0" y="0"/>
              <a:ext cx="4888160" cy="14097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100</a:t>
              </a:r>
              <a:endParaRPr/>
            </a:p>
          </p:txBody>
        </p:sp>
        <p:sp>
          <p:nvSpPr>
            <p:cNvPr id="932" name="Google Shape;932;p23"/>
            <p:cNvSpPr txBox="1"/>
            <p:nvPr/>
          </p:nvSpPr>
          <p:spPr>
            <a:xfrm>
              <a:off x="0" y="1742908"/>
              <a:ext cx="5410200" cy="52281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grpSp>
      <p:grpSp>
        <p:nvGrpSpPr>
          <p:cNvPr id="933" name="Google Shape;933;p23"/>
          <p:cNvGrpSpPr/>
          <p:nvPr/>
        </p:nvGrpSpPr>
        <p:grpSpPr>
          <a:xfrm>
            <a:off x="13086600" y="7246659"/>
            <a:ext cx="4057650" cy="1699294"/>
            <a:chOff x="0" y="0"/>
            <a:chExt cx="5410200" cy="2265725"/>
          </a:xfrm>
        </p:grpSpPr>
        <p:sp>
          <p:nvSpPr>
            <p:cNvPr id="934" name="Google Shape;934;p23"/>
            <p:cNvSpPr txBox="1"/>
            <p:nvPr/>
          </p:nvSpPr>
          <p:spPr>
            <a:xfrm>
              <a:off x="0" y="0"/>
              <a:ext cx="4863762" cy="14097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1,500</a:t>
              </a:r>
              <a:endParaRPr/>
            </a:p>
          </p:txBody>
        </p:sp>
        <p:sp>
          <p:nvSpPr>
            <p:cNvPr id="935" name="Google Shape;935;p23"/>
            <p:cNvSpPr txBox="1"/>
            <p:nvPr/>
          </p:nvSpPr>
          <p:spPr>
            <a:xfrm>
              <a:off x="0" y="1742908"/>
              <a:ext cx="5410200" cy="52281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grpSp>
      <p:grpSp>
        <p:nvGrpSpPr>
          <p:cNvPr id="936" name="Google Shape;936;p23"/>
          <p:cNvGrpSpPr/>
          <p:nvPr/>
        </p:nvGrpSpPr>
        <p:grpSpPr>
          <a:xfrm>
            <a:off x="13086600" y="4137680"/>
            <a:ext cx="4057650" cy="1699294"/>
            <a:chOff x="0" y="0"/>
            <a:chExt cx="5410200" cy="2265725"/>
          </a:xfrm>
        </p:grpSpPr>
        <p:sp>
          <p:nvSpPr>
            <p:cNvPr id="937" name="Google Shape;937;p23"/>
            <p:cNvSpPr txBox="1"/>
            <p:nvPr/>
          </p:nvSpPr>
          <p:spPr>
            <a:xfrm>
              <a:off x="0" y="0"/>
              <a:ext cx="4888160" cy="14097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2,000</a:t>
              </a:r>
              <a:endParaRPr/>
            </a:p>
          </p:txBody>
        </p:sp>
        <p:sp>
          <p:nvSpPr>
            <p:cNvPr id="938" name="Google Shape;938;p23"/>
            <p:cNvSpPr txBox="1"/>
            <p:nvPr/>
          </p:nvSpPr>
          <p:spPr>
            <a:xfrm>
              <a:off x="0" y="1742908"/>
              <a:ext cx="5410200" cy="52281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grpSp>
      <p:grpSp>
        <p:nvGrpSpPr>
          <p:cNvPr id="939" name="Google Shape;939;p23"/>
          <p:cNvGrpSpPr/>
          <p:nvPr/>
        </p:nvGrpSpPr>
        <p:grpSpPr>
          <a:xfrm>
            <a:off x="1130562" y="4116249"/>
            <a:ext cx="9446857" cy="4508283"/>
            <a:chOff x="0" y="-28575"/>
            <a:chExt cx="12595809" cy="6011045"/>
          </a:xfrm>
        </p:grpSpPr>
        <p:sp>
          <p:nvSpPr>
            <p:cNvPr id="940" name="Google Shape;940;p23"/>
            <p:cNvSpPr/>
            <p:nvPr/>
          </p:nvSpPr>
          <p:spPr>
            <a:xfrm>
              <a:off x="795748" y="177173"/>
              <a:ext cx="11619898" cy="5300164"/>
            </a:xfrm>
            <a:custGeom>
              <a:rect b="b" l="l" r="r" t="t"/>
              <a:pathLst>
                <a:path extrusionOk="0" h="7142539" w="15659058">
                  <a:moveTo>
                    <a:pt x="0" y="0"/>
                  </a:moveTo>
                  <a:lnTo>
                    <a:pt x="12700" y="0"/>
                  </a:lnTo>
                  <a:lnTo>
                    <a:pt x="12700" y="7142539"/>
                  </a:lnTo>
                  <a:lnTo>
                    <a:pt x="0" y="7142539"/>
                  </a:lnTo>
                  <a:close/>
                  <a:moveTo>
                    <a:pt x="5215453" y="0"/>
                  </a:moveTo>
                  <a:lnTo>
                    <a:pt x="5228153" y="0"/>
                  </a:lnTo>
                  <a:lnTo>
                    <a:pt x="5228153" y="7142539"/>
                  </a:lnTo>
                  <a:lnTo>
                    <a:pt x="5215453" y="7142539"/>
                  </a:lnTo>
                  <a:close/>
                  <a:moveTo>
                    <a:pt x="10430906" y="0"/>
                  </a:moveTo>
                  <a:lnTo>
                    <a:pt x="10443606" y="0"/>
                  </a:lnTo>
                  <a:lnTo>
                    <a:pt x="10443606" y="7142539"/>
                  </a:lnTo>
                  <a:lnTo>
                    <a:pt x="10430906" y="7142539"/>
                  </a:lnTo>
                  <a:close/>
                  <a:moveTo>
                    <a:pt x="15646358" y="0"/>
                  </a:moveTo>
                  <a:lnTo>
                    <a:pt x="15659058" y="0"/>
                  </a:lnTo>
                  <a:lnTo>
                    <a:pt x="15659058" y="7142539"/>
                  </a:lnTo>
                  <a:lnTo>
                    <a:pt x="15646358" y="7142539"/>
                  </a:lnTo>
                  <a:close/>
                </a:path>
              </a:pathLst>
            </a:custGeom>
            <a:solidFill>
              <a:srgbClr val="FFFFFF">
                <a:alpha val="24705"/>
              </a:srgbClr>
            </a:solidFill>
            <a:ln>
              <a:noFill/>
            </a:ln>
          </p:spPr>
        </p:sp>
        <p:sp>
          <p:nvSpPr>
            <p:cNvPr id="941" name="Google Shape;941;p23"/>
            <p:cNvSpPr txBox="1"/>
            <p:nvPr/>
          </p:nvSpPr>
          <p:spPr>
            <a:xfrm>
              <a:off x="700624" y="5599548"/>
              <a:ext cx="199673"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0</a:t>
              </a:r>
              <a:endParaRPr/>
            </a:p>
          </p:txBody>
        </p:sp>
        <p:sp>
          <p:nvSpPr>
            <p:cNvPr id="942" name="Google Shape;942;p23"/>
            <p:cNvSpPr txBox="1"/>
            <p:nvPr/>
          </p:nvSpPr>
          <p:spPr>
            <a:xfrm>
              <a:off x="4516335" y="5599548"/>
              <a:ext cx="308566"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10</a:t>
              </a:r>
              <a:endParaRPr/>
            </a:p>
          </p:txBody>
        </p:sp>
        <p:sp>
          <p:nvSpPr>
            <p:cNvPr id="943" name="Google Shape;943;p23"/>
            <p:cNvSpPr txBox="1"/>
            <p:nvPr/>
          </p:nvSpPr>
          <p:spPr>
            <a:xfrm>
              <a:off x="8355276" y="5599548"/>
              <a:ext cx="371001"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20</a:t>
              </a:r>
              <a:endParaRPr/>
            </a:p>
          </p:txBody>
        </p:sp>
        <p:sp>
          <p:nvSpPr>
            <p:cNvPr id="944" name="Google Shape;944;p23"/>
            <p:cNvSpPr txBox="1"/>
            <p:nvPr/>
          </p:nvSpPr>
          <p:spPr>
            <a:xfrm>
              <a:off x="12226060" y="5599548"/>
              <a:ext cx="369749"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30</a:t>
              </a:r>
              <a:endParaRPr/>
            </a:p>
          </p:txBody>
        </p:sp>
        <p:grpSp>
          <p:nvGrpSpPr>
            <p:cNvPr id="945" name="Google Shape;945;p23"/>
            <p:cNvGrpSpPr/>
            <p:nvPr/>
          </p:nvGrpSpPr>
          <p:grpSpPr>
            <a:xfrm>
              <a:off x="800460" y="172461"/>
              <a:ext cx="11610474" cy="5309588"/>
              <a:chOff x="0" y="-6350"/>
              <a:chExt cx="15646358" cy="7155239"/>
            </a:xfrm>
          </p:grpSpPr>
          <p:sp>
            <p:nvSpPr>
              <p:cNvPr id="946" name="Google Shape;946;p23"/>
              <p:cNvSpPr/>
              <p:nvPr/>
            </p:nvSpPr>
            <p:spPr>
              <a:xfrm>
                <a:off x="0" y="-6350"/>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47" name="Google Shape;947;p23"/>
              <p:cNvSpPr/>
              <p:nvPr/>
            </p:nvSpPr>
            <p:spPr>
              <a:xfrm>
                <a:off x="0" y="1422158"/>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48" name="Google Shape;948;p23"/>
              <p:cNvSpPr/>
              <p:nvPr/>
            </p:nvSpPr>
            <p:spPr>
              <a:xfrm>
                <a:off x="0" y="2850666"/>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49" name="Google Shape;949;p23"/>
              <p:cNvSpPr/>
              <p:nvPr/>
            </p:nvSpPr>
            <p:spPr>
              <a:xfrm>
                <a:off x="0" y="4279174"/>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50" name="Google Shape;950;p23"/>
              <p:cNvSpPr/>
              <p:nvPr/>
            </p:nvSpPr>
            <p:spPr>
              <a:xfrm>
                <a:off x="0" y="5707681"/>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51" name="Google Shape;951;p23"/>
              <p:cNvSpPr/>
              <p:nvPr/>
            </p:nvSpPr>
            <p:spPr>
              <a:xfrm>
                <a:off x="0" y="7136189"/>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60000"/>
                </a:srgbClr>
              </a:solidFill>
              <a:ln>
                <a:noFill/>
              </a:ln>
            </p:spPr>
          </p:sp>
        </p:grpSp>
        <p:sp>
          <p:nvSpPr>
            <p:cNvPr id="952" name="Google Shape;952;p23"/>
            <p:cNvSpPr txBox="1"/>
            <p:nvPr/>
          </p:nvSpPr>
          <p:spPr>
            <a:xfrm>
              <a:off x="28935" y="-28575"/>
              <a:ext cx="620740"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250 </a:t>
              </a:r>
              <a:endParaRPr/>
            </a:p>
          </p:txBody>
        </p:sp>
        <p:sp>
          <p:nvSpPr>
            <p:cNvPr id="953" name="Google Shape;953;p23"/>
            <p:cNvSpPr txBox="1"/>
            <p:nvPr/>
          </p:nvSpPr>
          <p:spPr>
            <a:xfrm>
              <a:off x="0" y="1031458"/>
              <a:ext cx="649675"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200 </a:t>
              </a:r>
              <a:endParaRPr/>
            </a:p>
          </p:txBody>
        </p:sp>
        <p:sp>
          <p:nvSpPr>
            <p:cNvPr id="954" name="Google Shape;954;p23"/>
            <p:cNvSpPr txBox="1"/>
            <p:nvPr/>
          </p:nvSpPr>
          <p:spPr>
            <a:xfrm>
              <a:off x="91370" y="2091491"/>
              <a:ext cx="558305"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150 </a:t>
              </a:r>
              <a:endParaRPr/>
            </a:p>
          </p:txBody>
        </p:sp>
        <p:sp>
          <p:nvSpPr>
            <p:cNvPr id="955" name="Google Shape;955;p23"/>
            <p:cNvSpPr txBox="1"/>
            <p:nvPr/>
          </p:nvSpPr>
          <p:spPr>
            <a:xfrm>
              <a:off x="62435" y="3151523"/>
              <a:ext cx="587240"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100 </a:t>
              </a:r>
              <a:endParaRPr/>
            </a:p>
          </p:txBody>
        </p:sp>
        <p:sp>
          <p:nvSpPr>
            <p:cNvPr id="956" name="Google Shape;956;p23"/>
            <p:cNvSpPr txBox="1"/>
            <p:nvPr/>
          </p:nvSpPr>
          <p:spPr>
            <a:xfrm>
              <a:off x="200262" y="4211556"/>
              <a:ext cx="449412"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50 </a:t>
              </a:r>
              <a:endParaRPr/>
            </a:p>
          </p:txBody>
        </p:sp>
        <p:sp>
          <p:nvSpPr>
            <p:cNvPr id="957" name="Google Shape;957;p23"/>
            <p:cNvSpPr txBox="1"/>
            <p:nvPr/>
          </p:nvSpPr>
          <p:spPr>
            <a:xfrm>
              <a:off x="370927" y="5271589"/>
              <a:ext cx="278748"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0 </a:t>
              </a:r>
              <a:endParaRPr/>
            </a:p>
          </p:txBody>
        </p:sp>
        <p:grpSp>
          <p:nvGrpSpPr>
            <p:cNvPr id="958" name="Google Shape;958;p23"/>
            <p:cNvGrpSpPr/>
            <p:nvPr/>
          </p:nvGrpSpPr>
          <p:grpSpPr>
            <a:xfrm>
              <a:off x="1820146" y="248449"/>
              <a:ext cx="9184086" cy="5115211"/>
              <a:chOff x="1374136" y="96052"/>
              <a:chExt cx="12376541" cy="6893295"/>
            </a:xfrm>
          </p:grpSpPr>
          <p:sp>
            <p:nvSpPr>
              <p:cNvPr id="959" name="Google Shape;959;p23"/>
              <p:cNvSpPr/>
              <p:nvPr/>
            </p:nvSpPr>
            <p:spPr>
              <a:xfrm>
                <a:off x="1374136" y="5810083"/>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8"/>
                      <a:pt x="85621" y="379300"/>
                      <a:pt x="190500" y="379300"/>
                    </a:cubicBezTo>
                    <a:cubicBezTo>
                      <a:pt x="295379" y="379300"/>
                      <a:pt x="380531" y="294528"/>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3"/>
              <p:cNvSpPr/>
              <p:nvPr/>
            </p:nvSpPr>
            <p:spPr>
              <a:xfrm>
                <a:off x="5024953" y="4438715"/>
                <a:ext cx="381000" cy="379300"/>
              </a:xfrm>
              <a:custGeom>
                <a:rect b="b" l="l" r="r" t="t"/>
                <a:pathLst>
                  <a:path extrusionOk="0" h="379300" w="381000">
                    <a:moveTo>
                      <a:pt x="381000" y="189651"/>
                    </a:moveTo>
                    <a:cubicBezTo>
                      <a:pt x="380531" y="84773"/>
                      <a:pt x="295379" y="0"/>
                      <a:pt x="190500" y="0"/>
                    </a:cubicBezTo>
                    <a:cubicBezTo>
                      <a:pt x="85621" y="0"/>
                      <a:pt x="469" y="84773"/>
                      <a:pt x="0" y="189651"/>
                    </a:cubicBezTo>
                    <a:cubicBezTo>
                      <a:pt x="469" y="294528"/>
                      <a:pt x="85621" y="379301"/>
                      <a:pt x="190500" y="379301"/>
                    </a:cubicBezTo>
                    <a:cubicBezTo>
                      <a:pt x="295379" y="379301"/>
                      <a:pt x="380531" y="294528"/>
                      <a:pt x="381000" y="189651"/>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3"/>
              <p:cNvSpPr/>
              <p:nvPr/>
            </p:nvSpPr>
            <p:spPr>
              <a:xfrm>
                <a:off x="5546498" y="4324435"/>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8"/>
                      <a:pt x="85621" y="379300"/>
                      <a:pt x="190500" y="379300"/>
                    </a:cubicBezTo>
                    <a:cubicBezTo>
                      <a:pt x="295379" y="379300"/>
                      <a:pt x="380531" y="294528"/>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3"/>
              <p:cNvSpPr/>
              <p:nvPr/>
            </p:nvSpPr>
            <p:spPr>
              <a:xfrm>
                <a:off x="7111134" y="2667366"/>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7"/>
                      <a:pt x="85621" y="379300"/>
                      <a:pt x="190500" y="379300"/>
                    </a:cubicBezTo>
                    <a:cubicBezTo>
                      <a:pt x="295379" y="379300"/>
                      <a:pt x="380531" y="294527"/>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3"/>
              <p:cNvSpPr/>
              <p:nvPr/>
            </p:nvSpPr>
            <p:spPr>
              <a:xfrm>
                <a:off x="10761951" y="4267295"/>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7"/>
                      <a:pt x="85621" y="379300"/>
                      <a:pt x="190500" y="379300"/>
                    </a:cubicBezTo>
                    <a:cubicBezTo>
                      <a:pt x="295379" y="379300"/>
                      <a:pt x="380531" y="294527"/>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3"/>
              <p:cNvSpPr/>
              <p:nvPr/>
            </p:nvSpPr>
            <p:spPr>
              <a:xfrm>
                <a:off x="13369677" y="4095874"/>
                <a:ext cx="381000" cy="379300"/>
              </a:xfrm>
              <a:custGeom>
                <a:rect b="b" l="l" r="r" t="t"/>
                <a:pathLst>
                  <a:path extrusionOk="0" h="379300" w="381000">
                    <a:moveTo>
                      <a:pt x="381000" y="189650"/>
                    </a:moveTo>
                    <a:cubicBezTo>
                      <a:pt x="380530" y="84772"/>
                      <a:pt x="295379" y="0"/>
                      <a:pt x="190500" y="0"/>
                    </a:cubicBezTo>
                    <a:cubicBezTo>
                      <a:pt x="85621" y="0"/>
                      <a:pt x="470" y="84772"/>
                      <a:pt x="0" y="189650"/>
                    </a:cubicBezTo>
                    <a:cubicBezTo>
                      <a:pt x="470" y="294527"/>
                      <a:pt x="85621" y="379300"/>
                      <a:pt x="190500" y="379300"/>
                    </a:cubicBezTo>
                    <a:cubicBezTo>
                      <a:pt x="295379" y="379300"/>
                      <a:pt x="380530" y="294527"/>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3"/>
              <p:cNvSpPr/>
              <p:nvPr/>
            </p:nvSpPr>
            <p:spPr>
              <a:xfrm>
                <a:off x="1374136" y="6610048"/>
                <a:ext cx="381000" cy="379299"/>
              </a:xfrm>
              <a:custGeom>
                <a:rect b="b" l="l" r="r" t="t"/>
                <a:pathLst>
                  <a:path extrusionOk="0" h="379299" w="381000">
                    <a:moveTo>
                      <a:pt x="381000" y="189649"/>
                    </a:moveTo>
                    <a:cubicBezTo>
                      <a:pt x="380531" y="84772"/>
                      <a:pt x="295379" y="0"/>
                      <a:pt x="190500" y="0"/>
                    </a:cubicBezTo>
                    <a:cubicBezTo>
                      <a:pt x="85621" y="0"/>
                      <a:pt x="469" y="84772"/>
                      <a:pt x="0" y="189649"/>
                    </a:cubicBezTo>
                    <a:cubicBezTo>
                      <a:pt x="469" y="294527"/>
                      <a:pt x="85621" y="379299"/>
                      <a:pt x="190500" y="379299"/>
                    </a:cubicBezTo>
                    <a:cubicBezTo>
                      <a:pt x="295379" y="379299"/>
                      <a:pt x="380531" y="294527"/>
                      <a:pt x="381000" y="189649"/>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3"/>
              <p:cNvSpPr/>
              <p:nvPr/>
            </p:nvSpPr>
            <p:spPr>
              <a:xfrm>
                <a:off x="5024953" y="6524337"/>
                <a:ext cx="381000" cy="379299"/>
              </a:xfrm>
              <a:custGeom>
                <a:rect b="b" l="l" r="r" t="t"/>
                <a:pathLst>
                  <a:path extrusionOk="0" h="379299" w="381000">
                    <a:moveTo>
                      <a:pt x="381000" y="189650"/>
                    </a:moveTo>
                    <a:cubicBezTo>
                      <a:pt x="380531" y="84773"/>
                      <a:pt x="295379" y="0"/>
                      <a:pt x="190500" y="0"/>
                    </a:cubicBezTo>
                    <a:cubicBezTo>
                      <a:pt x="85621" y="0"/>
                      <a:pt x="469" y="84773"/>
                      <a:pt x="0" y="189650"/>
                    </a:cubicBezTo>
                    <a:cubicBezTo>
                      <a:pt x="469" y="294527"/>
                      <a:pt x="85621" y="379300"/>
                      <a:pt x="190500" y="379300"/>
                    </a:cubicBezTo>
                    <a:cubicBezTo>
                      <a:pt x="295379" y="379300"/>
                      <a:pt x="380531" y="294527"/>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3"/>
              <p:cNvSpPr/>
              <p:nvPr/>
            </p:nvSpPr>
            <p:spPr>
              <a:xfrm>
                <a:off x="5546498" y="6438627"/>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7"/>
                      <a:pt x="85621" y="379299"/>
                      <a:pt x="190500" y="379299"/>
                    </a:cubicBezTo>
                    <a:cubicBezTo>
                      <a:pt x="295379" y="379299"/>
                      <a:pt x="380531" y="294527"/>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3"/>
              <p:cNvSpPr/>
              <p:nvPr/>
            </p:nvSpPr>
            <p:spPr>
              <a:xfrm>
                <a:off x="7111134" y="5810083"/>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8"/>
                      <a:pt x="85621" y="379300"/>
                      <a:pt x="190500" y="379300"/>
                    </a:cubicBezTo>
                    <a:cubicBezTo>
                      <a:pt x="295379" y="379300"/>
                      <a:pt x="380531" y="294528"/>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3"/>
              <p:cNvSpPr/>
              <p:nvPr/>
            </p:nvSpPr>
            <p:spPr>
              <a:xfrm>
                <a:off x="10761951" y="2581655"/>
                <a:ext cx="381000" cy="379300"/>
              </a:xfrm>
              <a:custGeom>
                <a:rect b="b" l="l" r="r" t="t"/>
                <a:pathLst>
                  <a:path extrusionOk="0" h="379300" w="381000">
                    <a:moveTo>
                      <a:pt x="381000" y="189650"/>
                    </a:moveTo>
                    <a:cubicBezTo>
                      <a:pt x="380531" y="84773"/>
                      <a:pt x="295379" y="0"/>
                      <a:pt x="190500" y="0"/>
                    </a:cubicBezTo>
                    <a:cubicBezTo>
                      <a:pt x="85621" y="0"/>
                      <a:pt x="469" y="84773"/>
                      <a:pt x="0" y="189650"/>
                    </a:cubicBezTo>
                    <a:cubicBezTo>
                      <a:pt x="469" y="294528"/>
                      <a:pt x="85621" y="379300"/>
                      <a:pt x="190500" y="379300"/>
                    </a:cubicBezTo>
                    <a:cubicBezTo>
                      <a:pt x="295379" y="379300"/>
                      <a:pt x="380531" y="294528"/>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3"/>
              <p:cNvSpPr/>
              <p:nvPr/>
            </p:nvSpPr>
            <p:spPr>
              <a:xfrm>
                <a:off x="13369677" y="96052"/>
                <a:ext cx="381000" cy="379300"/>
              </a:xfrm>
              <a:custGeom>
                <a:rect b="b" l="l" r="r" t="t"/>
                <a:pathLst>
                  <a:path extrusionOk="0" h="379300" w="381000">
                    <a:moveTo>
                      <a:pt x="381000" y="189650"/>
                    </a:moveTo>
                    <a:cubicBezTo>
                      <a:pt x="380530" y="84772"/>
                      <a:pt x="295379" y="0"/>
                      <a:pt x="190500" y="0"/>
                    </a:cubicBezTo>
                    <a:cubicBezTo>
                      <a:pt x="85621" y="0"/>
                      <a:pt x="470" y="84772"/>
                      <a:pt x="0" y="189650"/>
                    </a:cubicBezTo>
                    <a:cubicBezTo>
                      <a:pt x="470" y="294527"/>
                      <a:pt x="85621" y="379300"/>
                      <a:pt x="190500" y="379300"/>
                    </a:cubicBezTo>
                    <a:cubicBezTo>
                      <a:pt x="295379" y="379300"/>
                      <a:pt x="380530" y="294527"/>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971" name="Google Shape;971;p23"/>
          <p:cNvCxnSpPr/>
          <p:nvPr/>
        </p:nvCxnSpPr>
        <p:spPr>
          <a:xfrm rot="10800000">
            <a:off x="11712017" y="-111134"/>
            <a:ext cx="0" cy="10790357"/>
          </a:xfrm>
          <a:prstGeom prst="straightConnector1">
            <a:avLst/>
          </a:prstGeom>
          <a:noFill/>
          <a:ln cap="flat" cmpd="sng" w="76200">
            <a:solidFill>
              <a:srgbClr val="5CE1E6"/>
            </a:solidFill>
            <a:prstDash val="solid"/>
            <a:round/>
            <a:headEnd len="sm" w="sm" type="none"/>
            <a:tailEnd len="sm" w="sm" type="none"/>
          </a:ln>
        </p:spPr>
      </p:cxnSp>
      <p:sp>
        <p:nvSpPr>
          <p:cNvPr id="972" name="Google Shape;972;p23"/>
          <p:cNvSpPr txBox="1"/>
          <p:nvPr/>
        </p:nvSpPr>
        <p:spPr>
          <a:xfrm>
            <a:off x="1028700" y="1500430"/>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973" name="Google Shape;973;p23"/>
          <p:cNvSpPr txBox="1"/>
          <p:nvPr/>
        </p:nvSpPr>
        <p:spPr>
          <a:xfrm>
            <a:off x="1028700" y="2586280"/>
            <a:ext cx="9156269"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977" name="Shape 977"/>
        <p:cNvGrpSpPr/>
        <p:nvPr/>
      </p:nvGrpSpPr>
      <p:grpSpPr>
        <a:xfrm>
          <a:off x="0" y="0"/>
          <a:ext cx="0" cy="0"/>
          <a:chOff x="0" y="0"/>
          <a:chExt cx="0" cy="0"/>
        </a:xfrm>
      </p:grpSpPr>
      <p:sp>
        <p:nvSpPr>
          <p:cNvPr id="978" name="Google Shape;978;p24"/>
          <p:cNvSpPr/>
          <p:nvPr/>
        </p:nvSpPr>
        <p:spPr>
          <a:xfrm>
            <a:off x="5501339" y="521620"/>
            <a:ext cx="14352349" cy="8141696"/>
          </a:xfrm>
          <a:custGeom>
            <a:rect b="b" l="l" r="r" t="t"/>
            <a:pathLst>
              <a:path extrusionOk="0" h="8141696" w="14352349">
                <a:moveTo>
                  <a:pt x="0" y="0"/>
                </a:moveTo>
                <a:lnTo>
                  <a:pt x="14352349" y="0"/>
                </a:lnTo>
                <a:lnTo>
                  <a:pt x="14352349" y="8141696"/>
                </a:lnTo>
                <a:lnTo>
                  <a:pt x="0" y="8141696"/>
                </a:lnTo>
                <a:lnTo>
                  <a:pt x="0" y="0"/>
                </a:lnTo>
                <a:close/>
              </a:path>
            </a:pathLst>
          </a:custGeom>
          <a:blipFill rotWithShape="1">
            <a:blip r:embed="rId3">
              <a:alphaModFix amt="30000"/>
            </a:blip>
            <a:stretch>
              <a:fillRect b="0" l="0" r="0" t="0"/>
            </a:stretch>
          </a:blipFill>
          <a:ln>
            <a:noFill/>
          </a:ln>
        </p:spPr>
      </p:sp>
      <p:grpSp>
        <p:nvGrpSpPr>
          <p:cNvPr id="979" name="Google Shape;979;p24"/>
          <p:cNvGrpSpPr/>
          <p:nvPr/>
        </p:nvGrpSpPr>
        <p:grpSpPr>
          <a:xfrm>
            <a:off x="8892610" y="1607465"/>
            <a:ext cx="2391501" cy="2306439"/>
            <a:chOff x="-75038" y="-2434"/>
            <a:chExt cx="3188667" cy="3075251"/>
          </a:xfrm>
        </p:grpSpPr>
        <p:sp>
          <p:nvSpPr>
            <p:cNvPr id="980" name="Google Shape;980;p24"/>
            <p:cNvSpPr txBox="1"/>
            <p:nvPr/>
          </p:nvSpPr>
          <p:spPr>
            <a:xfrm>
              <a:off x="765905" y="1012442"/>
              <a:ext cx="1506782"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75%</a:t>
              </a:r>
              <a:endParaRPr/>
            </a:p>
          </p:txBody>
        </p:sp>
        <p:grpSp>
          <p:nvGrpSpPr>
            <p:cNvPr id="981" name="Google Shape;981;p24"/>
            <p:cNvGrpSpPr/>
            <p:nvPr/>
          </p:nvGrpSpPr>
          <p:grpSpPr>
            <a:xfrm>
              <a:off x="-75038" y="-2434"/>
              <a:ext cx="3188667" cy="3075251"/>
              <a:chOff x="-62725" y="-2035"/>
              <a:chExt cx="2665449" cy="2570643"/>
            </a:xfrm>
          </p:grpSpPr>
          <p:sp>
            <p:nvSpPr>
              <p:cNvPr id="982" name="Google Shape;982;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4"/>
              <p:cNvSpPr/>
              <p:nvPr/>
            </p:nvSpPr>
            <p:spPr>
              <a:xfrm>
                <a:off x="4175" y="4175"/>
                <a:ext cx="2564433" cy="2564433"/>
              </a:xfrm>
              <a:custGeom>
                <a:rect b="b" l="l" r="r" t="t"/>
                <a:pathLst>
                  <a:path extrusionOk="0" h="2564433" w="2564433">
                    <a:moveTo>
                      <a:pt x="1439007" y="7688"/>
                    </a:moveTo>
                    <a:cubicBezTo>
                      <a:pt x="2089462" y="97223"/>
                      <a:pt x="2564433" y="667807"/>
                      <a:pt x="2534505" y="1323713"/>
                    </a:cubicBezTo>
                    <a:cubicBezTo>
                      <a:pt x="2504577" y="1979618"/>
                      <a:pt x="1979618" y="2504577"/>
                      <a:pt x="1323713" y="2534505"/>
                    </a:cubicBezTo>
                    <a:cubicBezTo>
                      <a:pt x="667807" y="2564433"/>
                      <a:pt x="97223" y="2089462"/>
                      <a:pt x="7688" y="1439007"/>
                    </a:cubicBezTo>
                    <a:cubicBezTo>
                      <a:pt x="0" y="1384941"/>
                      <a:pt x="21827" y="1330893"/>
                      <a:pt x="64906" y="1297330"/>
                    </a:cubicBezTo>
                    <a:cubicBezTo>
                      <a:pt x="107984" y="1263766"/>
                      <a:pt x="165729" y="1255818"/>
                      <a:pt x="216273" y="1276494"/>
                    </a:cubicBezTo>
                    <a:cubicBezTo>
                      <a:pt x="266818" y="1297170"/>
                      <a:pt x="302436" y="1343310"/>
                      <a:pt x="309641" y="1397443"/>
                    </a:cubicBezTo>
                    <a:cubicBezTo>
                      <a:pt x="377688" y="1891789"/>
                      <a:pt x="811331" y="2252767"/>
                      <a:pt x="1309820" y="2230022"/>
                    </a:cubicBezTo>
                    <a:cubicBezTo>
                      <a:pt x="1808308" y="2207277"/>
                      <a:pt x="2207277" y="1808308"/>
                      <a:pt x="2230022" y="1309820"/>
                    </a:cubicBezTo>
                    <a:cubicBezTo>
                      <a:pt x="2252767" y="811331"/>
                      <a:pt x="1891789" y="377688"/>
                      <a:pt x="1397443" y="309641"/>
                    </a:cubicBezTo>
                    <a:cubicBezTo>
                      <a:pt x="1343310" y="302436"/>
                      <a:pt x="1297170" y="266818"/>
                      <a:pt x="1276494" y="216273"/>
                    </a:cubicBezTo>
                    <a:cubicBezTo>
                      <a:pt x="1255818" y="165729"/>
                      <a:pt x="1263766" y="107984"/>
                      <a:pt x="1297330" y="64906"/>
                    </a:cubicBezTo>
                    <a:cubicBezTo>
                      <a:pt x="1330893" y="21827"/>
                      <a:pt x="1384941" y="0"/>
                      <a:pt x="1439007"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4" name="Google Shape;984;p24"/>
          <p:cNvGrpSpPr/>
          <p:nvPr/>
        </p:nvGrpSpPr>
        <p:grpSpPr>
          <a:xfrm>
            <a:off x="14034725" y="1607465"/>
            <a:ext cx="2391501" cy="2282597"/>
            <a:chOff x="-75038" y="-2434"/>
            <a:chExt cx="3188667" cy="3043462"/>
          </a:xfrm>
        </p:grpSpPr>
        <p:sp>
          <p:nvSpPr>
            <p:cNvPr id="985" name="Google Shape;985;p24"/>
            <p:cNvSpPr txBox="1"/>
            <p:nvPr/>
          </p:nvSpPr>
          <p:spPr>
            <a:xfrm>
              <a:off x="761583" y="1012442"/>
              <a:ext cx="1515428"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26%</a:t>
              </a:r>
              <a:endParaRPr/>
            </a:p>
          </p:txBody>
        </p:sp>
        <p:grpSp>
          <p:nvGrpSpPr>
            <p:cNvPr id="986" name="Google Shape;986;p24"/>
            <p:cNvGrpSpPr/>
            <p:nvPr/>
          </p:nvGrpSpPr>
          <p:grpSpPr>
            <a:xfrm>
              <a:off x="-75038" y="-2434"/>
              <a:ext cx="3188667" cy="3043462"/>
              <a:chOff x="-62725" y="-2035"/>
              <a:chExt cx="2665449" cy="2544070"/>
            </a:xfrm>
          </p:grpSpPr>
          <p:sp>
            <p:nvSpPr>
              <p:cNvPr id="987" name="Google Shape;987;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4"/>
              <p:cNvSpPr/>
              <p:nvPr/>
            </p:nvSpPr>
            <p:spPr>
              <a:xfrm>
                <a:off x="1259993" y="4175"/>
                <a:ext cx="1280814" cy="1344889"/>
              </a:xfrm>
              <a:custGeom>
                <a:rect b="b" l="l" r="r" t="t"/>
                <a:pathLst>
                  <a:path extrusionOk="0" h="1344889" w="1280814">
                    <a:moveTo>
                      <a:pt x="183189" y="7688"/>
                    </a:moveTo>
                    <a:cubicBezTo>
                      <a:pt x="776611" y="89372"/>
                      <a:pt x="1232274" y="574604"/>
                      <a:pt x="1276535" y="1171984"/>
                    </a:cubicBezTo>
                    <a:cubicBezTo>
                      <a:pt x="1280814" y="1226426"/>
                      <a:pt x="1255636" y="1278997"/>
                      <a:pt x="1210535" y="1309789"/>
                    </a:cubicBezTo>
                    <a:cubicBezTo>
                      <a:pt x="1165434" y="1340581"/>
                      <a:pt x="1107304" y="1344888"/>
                      <a:pt x="1058158" y="1321079"/>
                    </a:cubicBezTo>
                    <a:cubicBezTo>
                      <a:pt x="1009011" y="1297270"/>
                      <a:pt x="976360" y="1248984"/>
                      <a:pt x="972569" y="1194506"/>
                    </a:cubicBezTo>
                    <a:cubicBezTo>
                      <a:pt x="938930" y="740497"/>
                      <a:pt x="592626" y="371721"/>
                      <a:pt x="141625" y="309641"/>
                    </a:cubicBezTo>
                    <a:cubicBezTo>
                      <a:pt x="87492" y="302436"/>
                      <a:pt x="41352" y="266818"/>
                      <a:pt x="20676" y="216273"/>
                    </a:cubicBezTo>
                    <a:cubicBezTo>
                      <a:pt x="0" y="165729"/>
                      <a:pt x="7948" y="107984"/>
                      <a:pt x="41512" y="64906"/>
                    </a:cubicBezTo>
                    <a:cubicBezTo>
                      <a:pt x="75075" y="21827"/>
                      <a:pt x="129123" y="0"/>
                      <a:pt x="183189"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9" name="Google Shape;989;p24"/>
          <p:cNvGrpSpPr/>
          <p:nvPr/>
        </p:nvGrpSpPr>
        <p:grpSpPr>
          <a:xfrm>
            <a:off x="14034725" y="5506351"/>
            <a:ext cx="2391501" cy="2310800"/>
            <a:chOff x="-75038" y="-2434"/>
            <a:chExt cx="3188667" cy="3081066"/>
          </a:xfrm>
        </p:grpSpPr>
        <p:sp>
          <p:nvSpPr>
            <p:cNvPr id="990" name="Google Shape;990;p24"/>
            <p:cNvSpPr txBox="1"/>
            <p:nvPr/>
          </p:nvSpPr>
          <p:spPr>
            <a:xfrm>
              <a:off x="775987" y="1012442"/>
              <a:ext cx="1486619"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53%</a:t>
              </a:r>
              <a:endParaRPr/>
            </a:p>
          </p:txBody>
        </p:sp>
        <p:grpSp>
          <p:nvGrpSpPr>
            <p:cNvPr id="991" name="Google Shape;991;p24"/>
            <p:cNvGrpSpPr/>
            <p:nvPr/>
          </p:nvGrpSpPr>
          <p:grpSpPr>
            <a:xfrm>
              <a:off x="-75038" y="-2434"/>
              <a:ext cx="3188667" cy="3081066"/>
              <a:chOff x="-62725" y="-2035"/>
              <a:chExt cx="2665449" cy="2575504"/>
            </a:xfrm>
          </p:grpSpPr>
          <p:sp>
            <p:nvSpPr>
              <p:cNvPr id="992" name="Google Shape;992;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4"/>
              <p:cNvSpPr/>
              <p:nvPr/>
            </p:nvSpPr>
            <p:spPr>
              <a:xfrm>
                <a:off x="1051020" y="4175"/>
                <a:ext cx="1547376" cy="2569294"/>
              </a:xfrm>
              <a:custGeom>
                <a:rect b="b" l="l" r="r" t="t"/>
                <a:pathLst>
                  <a:path extrusionOk="0" h="2569294" w="1547376">
                    <a:moveTo>
                      <a:pt x="392162" y="7688"/>
                    </a:moveTo>
                    <a:cubicBezTo>
                      <a:pt x="1066201" y="100469"/>
                      <a:pt x="1547376" y="707968"/>
                      <a:pt x="1483345" y="1385343"/>
                    </a:cubicBezTo>
                    <a:cubicBezTo>
                      <a:pt x="1419314" y="2062718"/>
                      <a:pt x="832828" y="2569293"/>
                      <a:pt x="153343" y="2534128"/>
                    </a:cubicBezTo>
                    <a:cubicBezTo>
                      <a:pt x="98794" y="2531549"/>
                      <a:pt x="49794" y="2499981"/>
                      <a:pt x="24897" y="2451376"/>
                    </a:cubicBezTo>
                    <a:cubicBezTo>
                      <a:pt x="0" y="2402771"/>
                      <a:pt x="3012" y="2344561"/>
                      <a:pt x="32794" y="2298786"/>
                    </a:cubicBezTo>
                    <a:cubicBezTo>
                      <a:pt x="62575" y="2253010"/>
                      <a:pt x="114572" y="2226669"/>
                      <a:pt x="169096" y="2229735"/>
                    </a:cubicBezTo>
                    <a:cubicBezTo>
                      <a:pt x="685505" y="2256461"/>
                      <a:pt x="1131234" y="1871464"/>
                      <a:pt x="1179898" y="1356659"/>
                    </a:cubicBezTo>
                    <a:cubicBezTo>
                      <a:pt x="1228561" y="841853"/>
                      <a:pt x="862868" y="380154"/>
                      <a:pt x="350598" y="309641"/>
                    </a:cubicBezTo>
                    <a:cubicBezTo>
                      <a:pt x="296465" y="302436"/>
                      <a:pt x="250325" y="266818"/>
                      <a:pt x="229649" y="216273"/>
                    </a:cubicBezTo>
                    <a:cubicBezTo>
                      <a:pt x="208973" y="165729"/>
                      <a:pt x="216921" y="107984"/>
                      <a:pt x="250485" y="64906"/>
                    </a:cubicBezTo>
                    <a:cubicBezTo>
                      <a:pt x="284048" y="21827"/>
                      <a:pt x="338096" y="0"/>
                      <a:pt x="392162"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94" name="Google Shape;994;p24"/>
          <p:cNvGrpSpPr/>
          <p:nvPr/>
        </p:nvGrpSpPr>
        <p:grpSpPr>
          <a:xfrm>
            <a:off x="8869405" y="5506351"/>
            <a:ext cx="2435951" cy="2348823"/>
            <a:chOff x="-105978" y="-2434"/>
            <a:chExt cx="3247934" cy="3131764"/>
          </a:xfrm>
        </p:grpSpPr>
        <p:sp>
          <p:nvSpPr>
            <p:cNvPr id="995" name="Google Shape;995;p24"/>
            <p:cNvSpPr txBox="1"/>
            <p:nvPr/>
          </p:nvSpPr>
          <p:spPr>
            <a:xfrm>
              <a:off x="824594" y="1012442"/>
              <a:ext cx="1389406"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81%</a:t>
              </a:r>
              <a:endParaRPr/>
            </a:p>
          </p:txBody>
        </p:sp>
        <p:grpSp>
          <p:nvGrpSpPr>
            <p:cNvPr id="996" name="Google Shape;996;p24"/>
            <p:cNvGrpSpPr/>
            <p:nvPr/>
          </p:nvGrpSpPr>
          <p:grpSpPr>
            <a:xfrm>
              <a:off x="-105978" y="-2434"/>
              <a:ext cx="3247934" cy="3131764"/>
              <a:chOff x="-88588" y="-2035"/>
              <a:chExt cx="2714991" cy="2617883"/>
            </a:xfrm>
          </p:grpSpPr>
          <p:sp>
            <p:nvSpPr>
              <p:cNvPr id="997" name="Google Shape;997;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4"/>
              <p:cNvSpPr/>
              <p:nvPr/>
            </p:nvSpPr>
            <p:spPr>
              <a:xfrm>
                <a:off x="-88588" y="4175"/>
                <a:ext cx="2714991" cy="2611673"/>
              </a:xfrm>
              <a:custGeom>
                <a:rect b="b" l="l" r="r" t="t"/>
                <a:pathLst>
                  <a:path extrusionOk="0" h="2611673" w="2714991">
                    <a:moveTo>
                      <a:pt x="1531770" y="7688"/>
                    </a:moveTo>
                    <a:cubicBezTo>
                      <a:pt x="2052502" y="79367"/>
                      <a:pt x="2475265" y="464431"/>
                      <a:pt x="2595128" y="976224"/>
                    </a:cubicBezTo>
                    <a:cubicBezTo>
                      <a:pt x="2714991" y="1488017"/>
                      <a:pt x="2507182" y="2020763"/>
                      <a:pt x="2072434" y="2316217"/>
                    </a:cubicBezTo>
                    <a:cubicBezTo>
                      <a:pt x="1637685" y="2611672"/>
                      <a:pt x="1065852" y="2608771"/>
                      <a:pt x="634123" y="2308921"/>
                    </a:cubicBezTo>
                    <a:cubicBezTo>
                      <a:pt x="202394" y="2009071"/>
                      <a:pt x="0" y="1474245"/>
                      <a:pt x="125050" y="963694"/>
                    </a:cubicBezTo>
                    <a:cubicBezTo>
                      <a:pt x="137804" y="910594"/>
                      <a:pt x="177995" y="868378"/>
                      <a:pt x="230404" y="853029"/>
                    </a:cubicBezTo>
                    <a:cubicBezTo>
                      <a:pt x="282813" y="837681"/>
                      <a:pt x="339428" y="851548"/>
                      <a:pt x="378812" y="889379"/>
                    </a:cubicBezTo>
                    <a:cubicBezTo>
                      <a:pt x="418196" y="927210"/>
                      <a:pt x="434328" y="983222"/>
                      <a:pt x="421099" y="1036206"/>
                    </a:cubicBezTo>
                    <a:cubicBezTo>
                      <a:pt x="326061" y="1424224"/>
                      <a:pt x="479881" y="1830692"/>
                      <a:pt x="807994" y="2058578"/>
                    </a:cubicBezTo>
                    <a:cubicBezTo>
                      <a:pt x="1136108" y="2286464"/>
                      <a:pt x="1570702" y="2288669"/>
                      <a:pt x="1901111" y="2064123"/>
                    </a:cubicBezTo>
                    <a:cubicBezTo>
                      <a:pt x="2231520" y="1839578"/>
                      <a:pt x="2389455" y="1434691"/>
                      <a:pt x="2298358" y="1045728"/>
                    </a:cubicBezTo>
                    <a:cubicBezTo>
                      <a:pt x="2207262" y="656765"/>
                      <a:pt x="1885963" y="364117"/>
                      <a:pt x="1490206" y="309641"/>
                    </a:cubicBezTo>
                    <a:cubicBezTo>
                      <a:pt x="1436073" y="302436"/>
                      <a:pt x="1389933" y="266818"/>
                      <a:pt x="1369257" y="216273"/>
                    </a:cubicBezTo>
                    <a:cubicBezTo>
                      <a:pt x="1348581" y="165729"/>
                      <a:pt x="1356529" y="107984"/>
                      <a:pt x="1390093" y="64906"/>
                    </a:cubicBezTo>
                    <a:cubicBezTo>
                      <a:pt x="1423656" y="21827"/>
                      <a:pt x="1477704" y="0"/>
                      <a:pt x="1531770"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99" name="Google Shape;999;p24"/>
          <p:cNvGrpSpPr/>
          <p:nvPr/>
        </p:nvGrpSpPr>
        <p:grpSpPr>
          <a:xfrm>
            <a:off x="1028700" y="4960570"/>
            <a:ext cx="5941852" cy="3528227"/>
            <a:chOff x="0" y="-38100"/>
            <a:chExt cx="1564932" cy="929245"/>
          </a:xfrm>
        </p:grpSpPr>
        <p:sp>
          <p:nvSpPr>
            <p:cNvPr id="1000" name="Google Shape;1000;p24"/>
            <p:cNvSpPr/>
            <p:nvPr/>
          </p:nvSpPr>
          <p:spPr>
            <a:xfrm>
              <a:off x="0" y="0"/>
              <a:ext cx="1564932" cy="891145"/>
            </a:xfrm>
            <a:custGeom>
              <a:rect b="b" l="l" r="r" t="t"/>
              <a:pathLst>
                <a:path extrusionOk="0" h="891145" w="1564932">
                  <a:moveTo>
                    <a:pt x="66450" y="0"/>
                  </a:moveTo>
                  <a:lnTo>
                    <a:pt x="1498482" y="0"/>
                  </a:lnTo>
                  <a:cubicBezTo>
                    <a:pt x="1516106" y="0"/>
                    <a:pt x="1533007" y="7001"/>
                    <a:pt x="1545469" y="19463"/>
                  </a:cubicBezTo>
                  <a:cubicBezTo>
                    <a:pt x="1557931" y="31925"/>
                    <a:pt x="1564932" y="48827"/>
                    <a:pt x="1564932" y="66450"/>
                  </a:cubicBezTo>
                  <a:lnTo>
                    <a:pt x="1564932" y="824695"/>
                  </a:lnTo>
                  <a:cubicBezTo>
                    <a:pt x="1564932" y="842318"/>
                    <a:pt x="1557931" y="859220"/>
                    <a:pt x="1545469" y="871682"/>
                  </a:cubicBezTo>
                  <a:cubicBezTo>
                    <a:pt x="1533007" y="884144"/>
                    <a:pt x="1516106" y="891145"/>
                    <a:pt x="1498482" y="891145"/>
                  </a:cubicBezTo>
                  <a:lnTo>
                    <a:pt x="66450" y="891145"/>
                  </a:lnTo>
                  <a:cubicBezTo>
                    <a:pt x="48827" y="891145"/>
                    <a:pt x="31925" y="884144"/>
                    <a:pt x="19463" y="871682"/>
                  </a:cubicBezTo>
                  <a:cubicBezTo>
                    <a:pt x="7001" y="859220"/>
                    <a:pt x="0" y="842318"/>
                    <a:pt x="0" y="824695"/>
                  </a:cubicBezTo>
                  <a:lnTo>
                    <a:pt x="0" y="66450"/>
                  </a:lnTo>
                  <a:cubicBezTo>
                    <a:pt x="0" y="48827"/>
                    <a:pt x="7001" y="31925"/>
                    <a:pt x="19463" y="19463"/>
                  </a:cubicBezTo>
                  <a:cubicBezTo>
                    <a:pt x="31925" y="7001"/>
                    <a:pt x="48827" y="0"/>
                    <a:pt x="66450" y="0"/>
                  </a:cubicBezTo>
                  <a:close/>
                </a:path>
              </a:pathLst>
            </a:custGeom>
            <a:solidFill>
              <a:srgbClr val="000000">
                <a:alpha val="0"/>
              </a:srgbClr>
            </a:solidFill>
            <a:ln cap="flat" cmpd="sng" w="38100">
              <a:solidFill>
                <a:srgbClr val="6CE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2" name="Google Shape;1002;p24"/>
          <p:cNvSpPr txBox="1"/>
          <p:nvPr/>
        </p:nvSpPr>
        <p:spPr>
          <a:xfrm>
            <a:off x="1028700" y="1609291"/>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1003" name="Google Shape;1003;p24"/>
          <p:cNvSpPr txBox="1"/>
          <p:nvPr/>
        </p:nvSpPr>
        <p:spPr>
          <a:xfrm>
            <a:off x="1028700" y="2923036"/>
            <a:ext cx="4924064"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004" name="Google Shape;1004;p24"/>
          <p:cNvSpPr txBox="1"/>
          <p:nvPr/>
        </p:nvSpPr>
        <p:spPr>
          <a:xfrm>
            <a:off x="8294527" y="4195593"/>
            <a:ext cx="3587666"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5" name="Google Shape;1005;p24"/>
          <p:cNvSpPr txBox="1"/>
          <p:nvPr/>
        </p:nvSpPr>
        <p:spPr>
          <a:xfrm>
            <a:off x="13201650" y="4195593"/>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6" name="Google Shape;1006;p24"/>
          <p:cNvSpPr txBox="1"/>
          <p:nvPr/>
        </p:nvSpPr>
        <p:spPr>
          <a:xfrm>
            <a:off x="8294527" y="8091921"/>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7" name="Google Shape;1007;p24"/>
          <p:cNvSpPr txBox="1"/>
          <p:nvPr/>
        </p:nvSpPr>
        <p:spPr>
          <a:xfrm>
            <a:off x="13201650" y="8091921"/>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8" name="Google Shape;1008;p24"/>
          <p:cNvSpPr txBox="1"/>
          <p:nvPr/>
        </p:nvSpPr>
        <p:spPr>
          <a:xfrm>
            <a:off x="1639316" y="5812977"/>
            <a:ext cx="3587666"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ADD TOPIC HERE</a:t>
            </a:r>
            <a:endParaRPr/>
          </a:p>
        </p:txBody>
      </p:sp>
      <p:sp>
        <p:nvSpPr>
          <p:cNvPr id="1009" name="Google Shape;1009;p24"/>
          <p:cNvSpPr txBox="1"/>
          <p:nvPr/>
        </p:nvSpPr>
        <p:spPr>
          <a:xfrm>
            <a:off x="1639316" y="6384124"/>
            <a:ext cx="4313448"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013" name="Shape 1013"/>
        <p:cNvGrpSpPr/>
        <p:nvPr/>
      </p:nvGrpSpPr>
      <p:grpSpPr>
        <a:xfrm>
          <a:off x="0" y="0"/>
          <a:ext cx="0" cy="0"/>
          <a:chOff x="0" y="0"/>
          <a:chExt cx="0" cy="0"/>
        </a:xfrm>
      </p:grpSpPr>
      <p:sp>
        <p:nvSpPr>
          <p:cNvPr id="1014" name="Google Shape;1014;p25"/>
          <p:cNvSpPr/>
          <p:nvPr/>
        </p:nvSpPr>
        <p:spPr>
          <a:xfrm>
            <a:off x="1" y="1073699"/>
            <a:ext cx="20953835" cy="12496105"/>
          </a:xfrm>
          <a:custGeom>
            <a:rect b="b" l="l" r="r" t="t"/>
            <a:pathLst>
              <a:path extrusionOk="0" h="11411968" w="19135922">
                <a:moveTo>
                  <a:pt x="0" y="0"/>
                </a:moveTo>
                <a:lnTo>
                  <a:pt x="19135923" y="0"/>
                </a:lnTo>
                <a:lnTo>
                  <a:pt x="19135923" y="11411968"/>
                </a:lnTo>
                <a:lnTo>
                  <a:pt x="0" y="11411968"/>
                </a:lnTo>
                <a:lnTo>
                  <a:pt x="0" y="0"/>
                </a:lnTo>
                <a:close/>
              </a:path>
            </a:pathLst>
          </a:custGeom>
          <a:blipFill rotWithShape="1">
            <a:blip r:embed="rId3">
              <a:alphaModFix amt="30000"/>
            </a:blip>
            <a:stretch>
              <a:fillRect b="0" l="0" r="0" t="0"/>
            </a:stretch>
          </a:blipFill>
          <a:ln>
            <a:noFill/>
          </a:ln>
        </p:spPr>
      </p:sp>
      <p:grpSp>
        <p:nvGrpSpPr>
          <p:cNvPr id="1015" name="Google Shape;1015;p25"/>
          <p:cNvGrpSpPr/>
          <p:nvPr/>
        </p:nvGrpSpPr>
        <p:grpSpPr>
          <a:xfrm>
            <a:off x="2195764" y="2892798"/>
            <a:ext cx="6661364" cy="4288027"/>
            <a:chOff x="0" y="0"/>
            <a:chExt cx="8881818" cy="5717370"/>
          </a:xfrm>
        </p:grpSpPr>
        <p:sp>
          <p:nvSpPr>
            <p:cNvPr id="1016" name="Google Shape;1016;p25"/>
            <p:cNvSpPr/>
            <p:nvPr/>
          </p:nvSpPr>
          <p:spPr>
            <a:xfrm>
              <a:off x="756620" y="0"/>
              <a:ext cx="8014665" cy="5405152"/>
            </a:xfrm>
            <a:custGeom>
              <a:rect b="b" l="l" r="r" t="t"/>
              <a:pathLst>
                <a:path extrusionOk="0" h="7777606" w="11532498">
                  <a:moveTo>
                    <a:pt x="0" y="0"/>
                  </a:moveTo>
                  <a:lnTo>
                    <a:pt x="12700" y="0"/>
                  </a:lnTo>
                  <a:lnTo>
                    <a:pt x="12700" y="7777606"/>
                  </a:lnTo>
                  <a:lnTo>
                    <a:pt x="0" y="7777606"/>
                  </a:lnTo>
                  <a:close/>
                  <a:moveTo>
                    <a:pt x="3839933" y="0"/>
                  </a:moveTo>
                  <a:lnTo>
                    <a:pt x="3852633" y="0"/>
                  </a:lnTo>
                  <a:lnTo>
                    <a:pt x="3852633" y="7777606"/>
                  </a:lnTo>
                  <a:lnTo>
                    <a:pt x="3839933" y="7777606"/>
                  </a:lnTo>
                  <a:close/>
                  <a:moveTo>
                    <a:pt x="7679866" y="0"/>
                  </a:moveTo>
                  <a:lnTo>
                    <a:pt x="7692566" y="0"/>
                  </a:lnTo>
                  <a:lnTo>
                    <a:pt x="7692566" y="7777606"/>
                  </a:lnTo>
                  <a:lnTo>
                    <a:pt x="7679866" y="7777606"/>
                  </a:lnTo>
                  <a:close/>
                  <a:moveTo>
                    <a:pt x="11519798" y="0"/>
                  </a:moveTo>
                  <a:lnTo>
                    <a:pt x="11532498" y="0"/>
                  </a:lnTo>
                  <a:lnTo>
                    <a:pt x="11532498" y="7777606"/>
                  </a:lnTo>
                  <a:lnTo>
                    <a:pt x="11519798" y="7777606"/>
                  </a:lnTo>
                  <a:close/>
                </a:path>
              </a:pathLst>
            </a:custGeom>
            <a:solidFill>
              <a:srgbClr val="FFFFFF">
                <a:alpha val="24705"/>
              </a:srgbClr>
            </a:solidFill>
            <a:ln>
              <a:noFill/>
            </a:ln>
          </p:spPr>
        </p:sp>
        <p:sp>
          <p:nvSpPr>
            <p:cNvPr id="1017" name="Google Shape;1017;p25"/>
            <p:cNvSpPr txBox="1"/>
            <p:nvPr/>
          </p:nvSpPr>
          <p:spPr>
            <a:xfrm>
              <a:off x="698940" y="5470348"/>
              <a:ext cx="124185"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0</a:t>
              </a:r>
              <a:endParaRPr/>
            </a:p>
          </p:txBody>
        </p:sp>
        <p:sp>
          <p:nvSpPr>
            <p:cNvPr id="1018" name="Google Shape;1018;p25"/>
            <p:cNvSpPr txBox="1"/>
            <p:nvPr/>
          </p:nvSpPr>
          <p:spPr>
            <a:xfrm>
              <a:off x="3333732" y="5470348"/>
              <a:ext cx="191828"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10</a:t>
              </a:r>
              <a:endParaRPr/>
            </a:p>
          </p:txBody>
        </p:sp>
        <p:sp>
          <p:nvSpPr>
            <p:cNvPr id="1019" name="Google Shape;1019;p25"/>
            <p:cNvSpPr txBox="1"/>
            <p:nvPr/>
          </p:nvSpPr>
          <p:spPr>
            <a:xfrm>
              <a:off x="5982935" y="5470348"/>
              <a:ext cx="230649"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20</a:t>
              </a:r>
              <a:endParaRPr/>
            </a:p>
          </p:txBody>
        </p:sp>
        <p:sp>
          <p:nvSpPr>
            <p:cNvPr id="1020" name="Google Shape;1020;p25"/>
            <p:cNvSpPr txBox="1"/>
            <p:nvPr/>
          </p:nvSpPr>
          <p:spPr>
            <a:xfrm>
              <a:off x="8651927" y="5470348"/>
              <a:ext cx="229891"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30</a:t>
              </a:r>
              <a:endParaRPr/>
            </a:p>
          </p:txBody>
        </p:sp>
        <p:sp>
          <p:nvSpPr>
            <p:cNvPr id="1021" name="Google Shape;1021;p25"/>
            <p:cNvSpPr txBox="1"/>
            <p:nvPr/>
          </p:nvSpPr>
          <p:spPr>
            <a:xfrm>
              <a:off x="56266" y="402717"/>
              <a:ext cx="610996"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1 </a:t>
              </a:r>
              <a:endParaRPr/>
            </a:p>
          </p:txBody>
        </p:sp>
        <p:sp>
          <p:nvSpPr>
            <p:cNvPr id="1022" name="Google Shape;1022;p25"/>
            <p:cNvSpPr txBox="1"/>
            <p:nvPr/>
          </p:nvSpPr>
          <p:spPr>
            <a:xfrm>
              <a:off x="17445" y="1844091"/>
              <a:ext cx="649817"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2 </a:t>
              </a:r>
              <a:endParaRPr/>
            </a:p>
          </p:txBody>
        </p:sp>
        <p:sp>
          <p:nvSpPr>
            <p:cNvPr id="1023" name="Google Shape;1023;p25"/>
            <p:cNvSpPr txBox="1"/>
            <p:nvPr/>
          </p:nvSpPr>
          <p:spPr>
            <a:xfrm>
              <a:off x="18204" y="3285465"/>
              <a:ext cx="649058"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3 </a:t>
              </a:r>
              <a:endParaRPr/>
            </a:p>
          </p:txBody>
        </p:sp>
        <p:sp>
          <p:nvSpPr>
            <p:cNvPr id="1024" name="Google Shape;1024;p25"/>
            <p:cNvSpPr txBox="1"/>
            <p:nvPr/>
          </p:nvSpPr>
          <p:spPr>
            <a:xfrm>
              <a:off x="0" y="4726839"/>
              <a:ext cx="667262"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4 </a:t>
              </a:r>
              <a:endParaRPr/>
            </a:p>
          </p:txBody>
        </p:sp>
        <p:grpSp>
          <p:nvGrpSpPr>
            <p:cNvPr id="1025" name="Google Shape;1025;p25"/>
            <p:cNvGrpSpPr/>
            <p:nvPr/>
          </p:nvGrpSpPr>
          <p:grpSpPr>
            <a:xfrm>
              <a:off x="761033" y="0"/>
              <a:ext cx="7476530" cy="5405152"/>
              <a:chOff x="0" y="0"/>
              <a:chExt cx="10758162" cy="7777606"/>
            </a:xfrm>
          </p:grpSpPr>
          <p:sp>
            <p:nvSpPr>
              <p:cNvPr id="1026" name="Google Shape;1026;p25"/>
              <p:cNvSpPr/>
              <p:nvPr/>
            </p:nvSpPr>
            <p:spPr>
              <a:xfrm>
                <a:off x="0" y="0"/>
                <a:ext cx="3844468" cy="501574"/>
              </a:xfrm>
              <a:custGeom>
                <a:rect b="b" l="l" r="r" t="t"/>
                <a:pathLst>
                  <a:path extrusionOk="0" h="501574" w="3844468">
                    <a:moveTo>
                      <a:pt x="0" y="0"/>
                    </a:moveTo>
                    <a:lnTo>
                      <a:pt x="3794311" y="0"/>
                    </a:lnTo>
                    <a:cubicBezTo>
                      <a:pt x="3822012" y="0"/>
                      <a:pt x="3844468" y="22456"/>
                      <a:pt x="3844468" y="50157"/>
                    </a:cubicBezTo>
                    <a:lnTo>
                      <a:pt x="3844468" y="451416"/>
                    </a:lnTo>
                    <a:cubicBezTo>
                      <a:pt x="3844468" y="479117"/>
                      <a:pt x="3822012" y="501574"/>
                      <a:pt x="3794311"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5"/>
              <p:cNvSpPr/>
              <p:nvPr/>
            </p:nvSpPr>
            <p:spPr>
              <a:xfrm>
                <a:off x="0" y="2074028"/>
                <a:ext cx="5766249" cy="501574"/>
              </a:xfrm>
              <a:custGeom>
                <a:rect b="b" l="l" r="r" t="t"/>
                <a:pathLst>
                  <a:path extrusionOk="0" h="501574" w="5766249">
                    <a:moveTo>
                      <a:pt x="0" y="0"/>
                    </a:moveTo>
                    <a:lnTo>
                      <a:pt x="5716092" y="0"/>
                    </a:lnTo>
                    <a:cubicBezTo>
                      <a:pt x="5729394" y="0"/>
                      <a:pt x="5742152" y="5285"/>
                      <a:pt x="5751559" y="14691"/>
                    </a:cubicBezTo>
                    <a:cubicBezTo>
                      <a:pt x="5760965" y="24097"/>
                      <a:pt x="5766249" y="36855"/>
                      <a:pt x="5766249" y="50158"/>
                    </a:cubicBezTo>
                    <a:lnTo>
                      <a:pt x="5766249" y="451417"/>
                    </a:lnTo>
                    <a:cubicBezTo>
                      <a:pt x="5766249" y="464719"/>
                      <a:pt x="5760965" y="477477"/>
                      <a:pt x="5751559" y="486883"/>
                    </a:cubicBezTo>
                    <a:cubicBezTo>
                      <a:pt x="5742152" y="496290"/>
                      <a:pt x="5729394" y="501574"/>
                      <a:pt x="5716092"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5"/>
              <p:cNvSpPr/>
              <p:nvPr/>
            </p:nvSpPr>
            <p:spPr>
              <a:xfrm>
                <a:off x="0" y="4148056"/>
                <a:ext cx="9222189" cy="501574"/>
              </a:xfrm>
              <a:custGeom>
                <a:rect b="b" l="l" r="r" t="t"/>
                <a:pathLst>
                  <a:path extrusionOk="0" h="501574" w="9222189">
                    <a:moveTo>
                      <a:pt x="0" y="0"/>
                    </a:moveTo>
                    <a:lnTo>
                      <a:pt x="9172032" y="0"/>
                    </a:lnTo>
                    <a:cubicBezTo>
                      <a:pt x="9185334" y="0"/>
                      <a:pt x="9198092" y="5285"/>
                      <a:pt x="9207498" y="14691"/>
                    </a:cubicBezTo>
                    <a:cubicBezTo>
                      <a:pt x="9216905" y="24097"/>
                      <a:pt x="9222189" y="36855"/>
                      <a:pt x="9222189" y="50158"/>
                    </a:cubicBezTo>
                    <a:lnTo>
                      <a:pt x="9222189" y="451417"/>
                    </a:lnTo>
                    <a:cubicBezTo>
                      <a:pt x="9222189" y="464719"/>
                      <a:pt x="9216905" y="477477"/>
                      <a:pt x="9207498" y="486884"/>
                    </a:cubicBezTo>
                    <a:cubicBezTo>
                      <a:pt x="9198092" y="496290"/>
                      <a:pt x="9185334" y="501574"/>
                      <a:pt x="9172032"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5"/>
              <p:cNvSpPr/>
              <p:nvPr/>
            </p:nvSpPr>
            <p:spPr>
              <a:xfrm>
                <a:off x="0" y="6222085"/>
                <a:ext cx="10758162" cy="501574"/>
              </a:xfrm>
              <a:custGeom>
                <a:rect b="b" l="l" r="r" t="t"/>
                <a:pathLst>
                  <a:path extrusionOk="0" h="501574" w="10758162">
                    <a:moveTo>
                      <a:pt x="0" y="0"/>
                    </a:moveTo>
                    <a:lnTo>
                      <a:pt x="10708005" y="0"/>
                    </a:lnTo>
                    <a:cubicBezTo>
                      <a:pt x="10721307" y="0"/>
                      <a:pt x="10734065" y="5285"/>
                      <a:pt x="10743471" y="14691"/>
                    </a:cubicBezTo>
                    <a:cubicBezTo>
                      <a:pt x="10752878" y="24097"/>
                      <a:pt x="10758162" y="36855"/>
                      <a:pt x="10758162" y="50157"/>
                    </a:cubicBezTo>
                    <a:lnTo>
                      <a:pt x="10758162" y="451416"/>
                    </a:lnTo>
                    <a:cubicBezTo>
                      <a:pt x="10758162" y="464718"/>
                      <a:pt x="10752878" y="477477"/>
                      <a:pt x="10743471" y="486883"/>
                    </a:cubicBezTo>
                    <a:cubicBezTo>
                      <a:pt x="10734065" y="496289"/>
                      <a:pt x="10721307" y="501574"/>
                      <a:pt x="10708005"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5"/>
              <p:cNvSpPr/>
              <p:nvPr/>
            </p:nvSpPr>
            <p:spPr>
              <a:xfrm>
                <a:off x="0" y="526974"/>
                <a:ext cx="5382256" cy="501574"/>
              </a:xfrm>
              <a:custGeom>
                <a:rect b="b" l="l" r="r" t="t"/>
                <a:pathLst>
                  <a:path extrusionOk="0" h="501574" w="5382256">
                    <a:moveTo>
                      <a:pt x="0" y="0"/>
                    </a:moveTo>
                    <a:lnTo>
                      <a:pt x="5332099" y="0"/>
                    </a:lnTo>
                    <a:cubicBezTo>
                      <a:pt x="5345401" y="0"/>
                      <a:pt x="5358159" y="5284"/>
                      <a:pt x="5367565" y="14690"/>
                    </a:cubicBezTo>
                    <a:cubicBezTo>
                      <a:pt x="5376971" y="24097"/>
                      <a:pt x="5382256" y="36855"/>
                      <a:pt x="5382256" y="50157"/>
                    </a:cubicBezTo>
                    <a:lnTo>
                      <a:pt x="5382256" y="451416"/>
                    </a:lnTo>
                    <a:cubicBezTo>
                      <a:pt x="5382256" y="464719"/>
                      <a:pt x="5376971" y="477476"/>
                      <a:pt x="5367565" y="486883"/>
                    </a:cubicBezTo>
                    <a:cubicBezTo>
                      <a:pt x="5358159" y="496289"/>
                      <a:pt x="5345401" y="501573"/>
                      <a:pt x="5332099" y="501573"/>
                    </a:cubicBezTo>
                    <a:lnTo>
                      <a:pt x="0" y="501573"/>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5"/>
              <p:cNvSpPr/>
              <p:nvPr/>
            </p:nvSpPr>
            <p:spPr>
              <a:xfrm>
                <a:off x="0" y="2601002"/>
                <a:ext cx="5381833" cy="501574"/>
              </a:xfrm>
              <a:custGeom>
                <a:rect b="b" l="l" r="r" t="t"/>
                <a:pathLst>
                  <a:path extrusionOk="0" h="501574" w="5381833">
                    <a:moveTo>
                      <a:pt x="0" y="0"/>
                    </a:moveTo>
                    <a:lnTo>
                      <a:pt x="5331675" y="0"/>
                    </a:lnTo>
                    <a:cubicBezTo>
                      <a:pt x="5359376" y="0"/>
                      <a:pt x="5381833" y="22456"/>
                      <a:pt x="5381833" y="50157"/>
                    </a:cubicBezTo>
                    <a:lnTo>
                      <a:pt x="5381833" y="451416"/>
                    </a:lnTo>
                    <a:cubicBezTo>
                      <a:pt x="5381833" y="464719"/>
                      <a:pt x="5376548" y="477477"/>
                      <a:pt x="5367142" y="486883"/>
                    </a:cubicBezTo>
                    <a:cubicBezTo>
                      <a:pt x="5357736" y="496289"/>
                      <a:pt x="5344978" y="501574"/>
                      <a:pt x="5331675" y="501574"/>
                    </a:cubicBezTo>
                    <a:lnTo>
                      <a:pt x="0" y="501574"/>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5"/>
              <p:cNvSpPr/>
              <p:nvPr/>
            </p:nvSpPr>
            <p:spPr>
              <a:xfrm>
                <a:off x="0" y="4675030"/>
                <a:ext cx="6148126" cy="501574"/>
              </a:xfrm>
              <a:custGeom>
                <a:rect b="b" l="l" r="r" t="t"/>
                <a:pathLst>
                  <a:path extrusionOk="0" h="501574" w="6148126">
                    <a:moveTo>
                      <a:pt x="0" y="0"/>
                    </a:moveTo>
                    <a:lnTo>
                      <a:pt x="6097968" y="0"/>
                    </a:lnTo>
                    <a:cubicBezTo>
                      <a:pt x="6111271" y="0"/>
                      <a:pt x="6124029" y="5285"/>
                      <a:pt x="6133435" y="14691"/>
                    </a:cubicBezTo>
                    <a:cubicBezTo>
                      <a:pt x="6142841" y="24097"/>
                      <a:pt x="6148126" y="36855"/>
                      <a:pt x="6148126" y="50158"/>
                    </a:cubicBezTo>
                    <a:lnTo>
                      <a:pt x="6148126" y="451417"/>
                    </a:lnTo>
                    <a:cubicBezTo>
                      <a:pt x="6148126" y="464719"/>
                      <a:pt x="6142841" y="477477"/>
                      <a:pt x="6133435" y="486884"/>
                    </a:cubicBezTo>
                    <a:cubicBezTo>
                      <a:pt x="6124029" y="496290"/>
                      <a:pt x="6111271" y="501574"/>
                      <a:pt x="6097968" y="501574"/>
                    </a:cubicBezTo>
                    <a:lnTo>
                      <a:pt x="0" y="501574"/>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5"/>
              <p:cNvSpPr/>
              <p:nvPr/>
            </p:nvSpPr>
            <p:spPr>
              <a:xfrm>
                <a:off x="0" y="6749059"/>
                <a:ext cx="7684401" cy="501574"/>
              </a:xfrm>
              <a:custGeom>
                <a:rect b="b" l="l" r="r" t="t"/>
                <a:pathLst>
                  <a:path extrusionOk="0" h="501574" w="7684401">
                    <a:moveTo>
                      <a:pt x="0" y="0"/>
                    </a:moveTo>
                    <a:lnTo>
                      <a:pt x="7634244" y="0"/>
                    </a:lnTo>
                    <a:cubicBezTo>
                      <a:pt x="7647546" y="0"/>
                      <a:pt x="7660305" y="5284"/>
                      <a:pt x="7669711" y="14690"/>
                    </a:cubicBezTo>
                    <a:cubicBezTo>
                      <a:pt x="7679117" y="24097"/>
                      <a:pt x="7684401" y="36855"/>
                      <a:pt x="7684401" y="50157"/>
                    </a:cubicBezTo>
                    <a:lnTo>
                      <a:pt x="7684401" y="451416"/>
                    </a:lnTo>
                    <a:cubicBezTo>
                      <a:pt x="7684401" y="464719"/>
                      <a:pt x="7679117" y="477477"/>
                      <a:pt x="7669711" y="486883"/>
                    </a:cubicBezTo>
                    <a:cubicBezTo>
                      <a:pt x="7660305" y="496289"/>
                      <a:pt x="7647546" y="501574"/>
                      <a:pt x="7634244" y="501574"/>
                    </a:cubicBezTo>
                    <a:lnTo>
                      <a:pt x="0" y="501574"/>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5"/>
              <p:cNvSpPr/>
              <p:nvPr/>
            </p:nvSpPr>
            <p:spPr>
              <a:xfrm>
                <a:off x="0" y="1053947"/>
                <a:ext cx="2306681" cy="501574"/>
              </a:xfrm>
              <a:custGeom>
                <a:rect b="b" l="l" r="r" t="t"/>
                <a:pathLst>
                  <a:path extrusionOk="0" h="501574" w="2306681">
                    <a:moveTo>
                      <a:pt x="0" y="0"/>
                    </a:moveTo>
                    <a:lnTo>
                      <a:pt x="2256524" y="0"/>
                    </a:lnTo>
                    <a:cubicBezTo>
                      <a:pt x="2269826" y="0"/>
                      <a:pt x="2282584" y="5285"/>
                      <a:pt x="2291990" y="14691"/>
                    </a:cubicBezTo>
                    <a:cubicBezTo>
                      <a:pt x="2301397" y="24098"/>
                      <a:pt x="2306681" y="36855"/>
                      <a:pt x="2306681" y="50158"/>
                    </a:cubicBezTo>
                    <a:lnTo>
                      <a:pt x="2306681" y="451417"/>
                    </a:lnTo>
                    <a:cubicBezTo>
                      <a:pt x="2306681" y="464719"/>
                      <a:pt x="2301397" y="477477"/>
                      <a:pt x="2291990" y="486883"/>
                    </a:cubicBezTo>
                    <a:cubicBezTo>
                      <a:pt x="2282584" y="496290"/>
                      <a:pt x="2269826" y="501574"/>
                      <a:pt x="2256524" y="501574"/>
                    </a:cubicBezTo>
                    <a:lnTo>
                      <a:pt x="0" y="501574"/>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5"/>
              <p:cNvSpPr/>
              <p:nvPr/>
            </p:nvSpPr>
            <p:spPr>
              <a:xfrm>
                <a:off x="0" y="3127976"/>
                <a:ext cx="4228583" cy="501574"/>
              </a:xfrm>
              <a:custGeom>
                <a:rect b="b" l="l" r="r" t="t"/>
                <a:pathLst>
                  <a:path extrusionOk="0" h="501574" w="4228583">
                    <a:moveTo>
                      <a:pt x="0" y="0"/>
                    </a:moveTo>
                    <a:lnTo>
                      <a:pt x="4178426" y="0"/>
                    </a:lnTo>
                    <a:cubicBezTo>
                      <a:pt x="4191728" y="0"/>
                      <a:pt x="4204486" y="5284"/>
                      <a:pt x="4213892" y="14691"/>
                    </a:cubicBezTo>
                    <a:cubicBezTo>
                      <a:pt x="4223298" y="24097"/>
                      <a:pt x="4228583" y="36855"/>
                      <a:pt x="4228583" y="50157"/>
                    </a:cubicBezTo>
                    <a:lnTo>
                      <a:pt x="4228583" y="451416"/>
                    </a:lnTo>
                    <a:cubicBezTo>
                      <a:pt x="4228583" y="464719"/>
                      <a:pt x="4223298" y="477476"/>
                      <a:pt x="4213892" y="486883"/>
                    </a:cubicBezTo>
                    <a:cubicBezTo>
                      <a:pt x="4204486" y="496289"/>
                      <a:pt x="4191728" y="501573"/>
                      <a:pt x="4178426" y="501573"/>
                    </a:cubicBezTo>
                    <a:lnTo>
                      <a:pt x="0" y="501573"/>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5"/>
              <p:cNvSpPr/>
              <p:nvPr/>
            </p:nvSpPr>
            <p:spPr>
              <a:xfrm>
                <a:off x="0" y="5202004"/>
                <a:ext cx="3842579" cy="501574"/>
              </a:xfrm>
              <a:custGeom>
                <a:rect b="b" l="l" r="r" t="t"/>
                <a:pathLst>
                  <a:path extrusionOk="0" h="501574" w="3842579">
                    <a:moveTo>
                      <a:pt x="0" y="0"/>
                    </a:moveTo>
                    <a:lnTo>
                      <a:pt x="3792421" y="0"/>
                    </a:lnTo>
                    <a:cubicBezTo>
                      <a:pt x="3805724" y="0"/>
                      <a:pt x="3818482" y="5285"/>
                      <a:pt x="3827888" y="14691"/>
                    </a:cubicBezTo>
                    <a:cubicBezTo>
                      <a:pt x="3837294" y="24097"/>
                      <a:pt x="3842579" y="36855"/>
                      <a:pt x="3842579" y="50158"/>
                    </a:cubicBezTo>
                    <a:lnTo>
                      <a:pt x="3842579" y="451416"/>
                    </a:lnTo>
                    <a:cubicBezTo>
                      <a:pt x="3842579" y="464719"/>
                      <a:pt x="3837294" y="477477"/>
                      <a:pt x="3827888" y="486883"/>
                    </a:cubicBezTo>
                    <a:cubicBezTo>
                      <a:pt x="3818482" y="496289"/>
                      <a:pt x="3805724" y="501574"/>
                      <a:pt x="3792421" y="501574"/>
                    </a:cubicBezTo>
                    <a:lnTo>
                      <a:pt x="0" y="501574"/>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5"/>
              <p:cNvSpPr/>
              <p:nvPr/>
            </p:nvSpPr>
            <p:spPr>
              <a:xfrm>
                <a:off x="0" y="7276033"/>
                <a:ext cx="4610641" cy="501573"/>
              </a:xfrm>
              <a:custGeom>
                <a:rect b="b" l="l" r="r" t="t"/>
                <a:pathLst>
                  <a:path extrusionOk="0" h="501573" w="4610641">
                    <a:moveTo>
                      <a:pt x="0" y="0"/>
                    </a:moveTo>
                    <a:lnTo>
                      <a:pt x="4560484" y="0"/>
                    </a:lnTo>
                    <a:cubicBezTo>
                      <a:pt x="4573786" y="0"/>
                      <a:pt x="4586544" y="5284"/>
                      <a:pt x="4595950" y="14690"/>
                    </a:cubicBezTo>
                    <a:cubicBezTo>
                      <a:pt x="4605356" y="24097"/>
                      <a:pt x="4610641" y="36855"/>
                      <a:pt x="4610641" y="50157"/>
                    </a:cubicBezTo>
                    <a:lnTo>
                      <a:pt x="4610641" y="451415"/>
                    </a:lnTo>
                    <a:cubicBezTo>
                      <a:pt x="4610641" y="464718"/>
                      <a:pt x="4605356" y="477476"/>
                      <a:pt x="4595950" y="486882"/>
                    </a:cubicBezTo>
                    <a:cubicBezTo>
                      <a:pt x="4586544" y="496289"/>
                      <a:pt x="4573786" y="501573"/>
                      <a:pt x="4560484" y="501573"/>
                    </a:cubicBezTo>
                    <a:lnTo>
                      <a:pt x="0" y="501573"/>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38" name="Google Shape;1038;p25"/>
          <p:cNvGrpSpPr/>
          <p:nvPr/>
        </p:nvGrpSpPr>
        <p:grpSpPr>
          <a:xfrm>
            <a:off x="10374183" y="2701648"/>
            <a:ext cx="5718053" cy="4438977"/>
            <a:chOff x="0" y="-28575"/>
            <a:chExt cx="7624070" cy="5918636"/>
          </a:xfrm>
        </p:grpSpPr>
        <p:sp>
          <p:nvSpPr>
            <p:cNvPr id="1039" name="Google Shape;1039;p25"/>
            <p:cNvSpPr txBox="1"/>
            <p:nvPr/>
          </p:nvSpPr>
          <p:spPr>
            <a:xfrm>
              <a:off x="672721" y="5640648"/>
              <a:ext cx="561918"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1</a:t>
              </a:r>
              <a:endParaRPr/>
            </a:p>
          </p:txBody>
        </p:sp>
        <p:sp>
          <p:nvSpPr>
            <p:cNvPr id="1040" name="Google Shape;1040;p25"/>
            <p:cNvSpPr txBox="1"/>
            <p:nvPr/>
          </p:nvSpPr>
          <p:spPr>
            <a:xfrm>
              <a:off x="2175911" y="5640648"/>
              <a:ext cx="600715"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2</a:t>
              </a:r>
              <a:endParaRPr/>
            </a:p>
          </p:txBody>
        </p:sp>
        <p:sp>
          <p:nvSpPr>
            <p:cNvPr id="1041" name="Google Shape;1041;p25"/>
            <p:cNvSpPr txBox="1"/>
            <p:nvPr/>
          </p:nvSpPr>
          <p:spPr>
            <a:xfrm>
              <a:off x="3698874" y="5640648"/>
              <a:ext cx="599968"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3</a:t>
              </a:r>
              <a:endParaRPr/>
            </a:p>
          </p:txBody>
        </p:sp>
        <p:sp>
          <p:nvSpPr>
            <p:cNvPr id="1042" name="Google Shape;1042;p25"/>
            <p:cNvSpPr txBox="1"/>
            <p:nvPr/>
          </p:nvSpPr>
          <p:spPr>
            <a:xfrm>
              <a:off x="5212344" y="5640648"/>
              <a:ext cx="618207"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4</a:t>
              </a:r>
              <a:endParaRPr/>
            </a:p>
          </p:txBody>
        </p:sp>
        <p:sp>
          <p:nvSpPr>
            <p:cNvPr id="1043" name="Google Shape;1043;p25"/>
            <p:cNvSpPr txBox="1"/>
            <p:nvPr/>
          </p:nvSpPr>
          <p:spPr>
            <a:xfrm>
              <a:off x="6743866" y="5640648"/>
              <a:ext cx="600341"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5</a:t>
              </a:r>
              <a:endParaRPr/>
            </a:p>
          </p:txBody>
        </p:sp>
        <p:grpSp>
          <p:nvGrpSpPr>
            <p:cNvPr id="1044" name="Google Shape;1044;p25"/>
            <p:cNvGrpSpPr/>
            <p:nvPr/>
          </p:nvGrpSpPr>
          <p:grpSpPr>
            <a:xfrm>
              <a:off x="373646" y="105635"/>
              <a:ext cx="7250423" cy="5474601"/>
              <a:chOff x="0" y="-6350"/>
              <a:chExt cx="9623400" cy="7266373"/>
            </a:xfrm>
          </p:grpSpPr>
          <p:sp>
            <p:nvSpPr>
              <p:cNvPr id="1045" name="Google Shape;1045;p25"/>
              <p:cNvSpPr/>
              <p:nvPr/>
            </p:nvSpPr>
            <p:spPr>
              <a:xfrm>
                <a:off x="0" y="-6350"/>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6" name="Google Shape;1046;p25"/>
              <p:cNvSpPr/>
              <p:nvPr/>
            </p:nvSpPr>
            <p:spPr>
              <a:xfrm>
                <a:off x="0" y="1444385"/>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7" name="Google Shape;1047;p25"/>
              <p:cNvSpPr/>
              <p:nvPr/>
            </p:nvSpPr>
            <p:spPr>
              <a:xfrm>
                <a:off x="0" y="2895119"/>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8" name="Google Shape;1048;p25"/>
              <p:cNvSpPr/>
              <p:nvPr/>
            </p:nvSpPr>
            <p:spPr>
              <a:xfrm>
                <a:off x="0" y="4345854"/>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9" name="Google Shape;1049;p25"/>
              <p:cNvSpPr/>
              <p:nvPr/>
            </p:nvSpPr>
            <p:spPr>
              <a:xfrm>
                <a:off x="0" y="5796588"/>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50" name="Google Shape;1050;p25"/>
              <p:cNvSpPr/>
              <p:nvPr/>
            </p:nvSpPr>
            <p:spPr>
              <a:xfrm>
                <a:off x="0" y="7247323"/>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60000"/>
                </a:srgbClr>
              </a:solidFill>
              <a:ln>
                <a:noFill/>
              </a:ln>
            </p:spPr>
          </p:sp>
        </p:grpSp>
        <p:sp>
          <p:nvSpPr>
            <p:cNvPr id="1051" name="Google Shape;1051;p25"/>
            <p:cNvSpPr txBox="1"/>
            <p:nvPr/>
          </p:nvSpPr>
          <p:spPr>
            <a:xfrm>
              <a:off x="18015" y="-28575"/>
              <a:ext cx="261860"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25 </a:t>
              </a:r>
              <a:endParaRPr/>
            </a:p>
          </p:txBody>
        </p:sp>
        <p:sp>
          <p:nvSpPr>
            <p:cNvPr id="1052" name="Google Shape;1052;p25"/>
            <p:cNvSpPr txBox="1"/>
            <p:nvPr/>
          </p:nvSpPr>
          <p:spPr>
            <a:xfrm>
              <a:off x="0" y="1064432"/>
              <a:ext cx="279875"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20 </a:t>
              </a:r>
              <a:endParaRPr/>
            </a:p>
          </p:txBody>
        </p:sp>
        <p:sp>
          <p:nvSpPr>
            <p:cNvPr id="1053" name="Google Shape;1053;p25"/>
            <p:cNvSpPr txBox="1"/>
            <p:nvPr/>
          </p:nvSpPr>
          <p:spPr>
            <a:xfrm>
              <a:off x="56812" y="2157438"/>
              <a:ext cx="223063"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15 </a:t>
              </a:r>
              <a:endParaRPr/>
            </a:p>
          </p:txBody>
        </p:sp>
        <p:sp>
          <p:nvSpPr>
            <p:cNvPr id="1054" name="Google Shape;1054;p25"/>
            <p:cNvSpPr txBox="1"/>
            <p:nvPr/>
          </p:nvSpPr>
          <p:spPr>
            <a:xfrm>
              <a:off x="38797" y="3250445"/>
              <a:ext cx="241078"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10 </a:t>
              </a:r>
              <a:endParaRPr/>
            </a:p>
          </p:txBody>
        </p:sp>
        <p:sp>
          <p:nvSpPr>
            <p:cNvPr id="1055" name="Google Shape;1055;p25"/>
            <p:cNvSpPr txBox="1"/>
            <p:nvPr/>
          </p:nvSpPr>
          <p:spPr>
            <a:xfrm>
              <a:off x="124538" y="4343452"/>
              <a:ext cx="155337"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5 </a:t>
              </a:r>
              <a:endParaRPr/>
            </a:p>
          </p:txBody>
        </p:sp>
        <p:sp>
          <p:nvSpPr>
            <p:cNvPr id="1056" name="Google Shape;1056;p25"/>
            <p:cNvSpPr txBox="1"/>
            <p:nvPr/>
          </p:nvSpPr>
          <p:spPr>
            <a:xfrm>
              <a:off x="106523" y="5436458"/>
              <a:ext cx="173352"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0 </a:t>
              </a:r>
              <a:endParaRPr/>
            </a:p>
          </p:txBody>
        </p:sp>
        <p:grpSp>
          <p:nvGrpSpPr>
            <p:cNvPr id="1057" name="Google Shape;1057;p25"/>
            <p:cNvGrpSpPr/>
            <p:nvPr/>
          </p:nvGrpSpPr>
          <p:grpSpPr>
            <a:xfrm>
              <a:off x="373646" y="761439"/>
              <a:ext cx="7250424" cy="4814014"/>
              <a:chOff x="0" y="864091"/>
              <a:chExt cx="9623401" cy="6389582"/>
            </a:xfrm>
          </p:grpSpPr>
          <p:sp>
            <p:nvSpPr>
              <p:cNvPr id="1058" name="Google Shape;1058;p25"/>
              <p:cNvSpPr/>
              <p:nvPr/>
            </p:nvSpPr>
            <p:spPr>
              <a:xfrm>
                <a:off x="0" y="7253673"/>
                <a:ext cx="496315" cy="0"/>
              </a:xfrm>
              <a:custGeom>
                <a:rect b="b" l="l" r="r" t="t"/>
                <a:pathLst>
                  <a:path extrusionOk="0" h="120000" w="496315">
                    <a:moveTo>
                      <a:pt x="0" y="0"/>
                    </a:moveTo>
                    <a:lnTo>
                      <a:pt x="0" y="0"/>
                    </a:lnTo>
                    <a:lnTo>
                      <a:pt x="496315" y="0"/>
                    </a:lnTo>
                    <a:lnTo>
                      <a:pt x="496315" y="0"/>
                    </a:lnTo>
                    <a:close/>
                  </a:path>
                </a:pathLst>
              </a:custGeom>
              <a:solidFill>
                <a:srgbClr val="5CE1E6"/>
              </a:solidFill>
              <a:ln>
                <a:noFill/>
              </a:ln>
            </p:spPr>
          </p:sp>
          <p:sp>
            <p:nvSpPr>
              <p:cNvPr id="1059" name="Google Shape;1059;p25"/>
              <p:cNvSpPr/>
              <p:nvPr/>
            </p:nvSpPr>
            <p:spPr>
              <a:xfrm>
                <a:off x="2020914" y="4926148"/>
                <a:ext cx="496315" cy="2327525"/>
              </a:xfrm>
              <a:custGeom>
                <a:rect b="b" l="l" r="r" t="t"/>
                <a:pathLst>
                  <a:path extrusionOk="0" h="2327525" w="496315">
                    <a:moveTo>
                      <a:pt x="0" y="2327525"/>
                    </a:moveTo>
                    <a:lnTo>
                      <a:pt x="0" y="39705"/>
                    </a:lnTo>
                    <a:cubicBezTo>
                      <a:pt x="0" y="17776"/>
                      <a:pt x="17777" y="0"/>
                      <a:pt x="39705" y="0"/>
                    </a:cubicBezTo>
                    <a:lnTo>
                      <a:pt x="456610" y="0"/>
                    </a:lnTo>
                    <a:cubicBezTo>
                      <a:pt x="478538" y="0"/>
                      <a:pt x="496315" y="17776"/>
                      <a:pt x="496315" y="39705"/>
                    </a:cubicBezTo>
                    <a:lnTo>
                      <a:pt x="496315" y="2327525"/>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5"/>
              <p:cNvSpPr/>
              <p:nvPr/>
            </p:nvSpPr>
            <p:spPr>
              <a:xfrm>
                <a:off x="4041828" y="2895119"/>
                <a:ext cx="496315" cy="4358554"/>
              </a:xfrm>
              <a:custGeom>
                <a:rect b="b" l="l" r="r" t="t"/>
                <a:pathLst>
                  <a:path extrusionOk="0" h="4358554" w="496315">
                    <a:moveTo>
                      <a:pt x="0" y="4358554"/>
                    </a:moveTo>
                    <a:lnTo>
                      <a:pt x="0" y="39705"/>
                    </a:lnTo>
                    <a:cubicBezTo>
                      <a:pt x="0" y="29175"/>
                      <a:pt x="4183" y="19076"/>
                      <a:pt x="11630" y="11630"/>
                    </a:cubicBezTo>
                    <a:cubicBezTo>
                      <a:pt x="19076" y="4183"/>
                      <a:pt x="29175" y="0"/>
                      <a:pt x="39705" y="0"/>
                    </a:cubicBezTo>
                    <a:lnTo>
                      <a:pt x="456610" y="0"/>
                    </a:lnTo>
                    <a:cubicBezTo>
                      <a:pt x="478538" y="0"/>
                      <a:pt x="496315" y="17777"/>
                      <a:pt x="496315" y="39705"/>
                    </a:cubicBezTo>
                    <a:lnTo>
                      <a:pt x="496315" y="435855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5"/>
              <p:cNvSpPr/>
              <p:nvPr/>
            </p:nvSpPr>
            <p:spPr>
              <a:xfrm>
                <a:off x="6062742" y="2024678"/>
                <a:ext cx="496315" cy="5228994"/>
              </a:xfrm>
              <a:custGeom>
                <a:rect b="b" l="l" r="r" t="t"/>
                <a:pathLst>
                  <a:path extrusionOk="0" h="5228994" w="496315">
                    <a:moveTo>
                      <a:pt x="0" y="5228995"/>
                    </a:moveTo>
                    <a:lnTo>
                      <a:pt x="0" y="39706"/>
                    </a:lnTo>
                    <a:cubicBezTo>
                      <a:pt x="0" y="29175"/>
                      <a:pt x="4183" y="19076"/>
                      <a:pt x="11630" y="11630"/>
                    </a:cubicBezTo>
                    <a:cubicBezTo>
                      <a:pt x="19076" y="4183"/>
                      <a:pt x="29175" y="0"/>
                      <a:pt x="39706" y="0"/>
                    </a:cubicBezTo>
                    <a:lnTo>
                      <a:pt x="456610" y="0"/>
                    </a:lnTo>
                    <a:cubicBezTo>
                      <a:pt x="467140" y="0"/>
                      <a:pt x="477239" y="4183"/>
                      <a:pt x="484685" y="11630"/>
                    </a:cubicBezTo>
                    <a:cubicBezTo>
                      <a:pt x="492132" y="19076"/>
                      <a:pt x="496315" y="29175"/>
                      <a:pt x="496315" y="39706"/>
                    </a:cubicBezTo>
                    <a:lnTo>
                      <a:pt x="496315" y="5228995"/>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5"/>
              <p:cNvSpPr/>
              <p:nvPr/>
            </p:nvSpPr>
            <p:spPr>
              <a:xfrm>
                <a:off x="8083656" y="864091"/>
                <a:ext cx="496315" cy="6389582"/>
              </a:xfrm>
              <a:custGeom>
                <a:rect b="b" l="l" r="r" t="t"/>
                <a:pathLst>
                  <a:path extrusionOk="0" h="6389582" w="496315">
                    <a:moveTo>
                      <a:pt x="0" y="6389582"/>
                    </a:moveTo>
                    <a:lnTo>
                      <a:pt x="0" y="39705"/>
                    </a:lnTo>
                    <a:cubicBezTo>
                      <a:pt x="0" y="29174"/>
                      <a:pt x="4184" y="19075"/>
                      <a:pt x="11630" y="11629"/>
                    </a:cubicBezTo>
                    <a:cubicBezTo>
                      <a:pt x="19076" y="4183"/>
                      <a:pt x="29175" y="0"/>
                      <a:pt x="39706" y="0"/>
                    </a:cubicBezTo>
                    <a:lnTo>
                      <a:pt x="456610" y="0"/>
                    </a:lnTo>
                    <a:cubicBezTo>
                      <a:pt x="478538" y="0"/>
                      <a:pt x="496315" y="17777"/>
                      <a:pt x="496315" y="39705"/>
                    </a:cubicBezTo>
                    <a:lnTo>
                      <a:pt x="496315" y="6389582"/>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5"/>
              <p:cNvSpPr/>
              <p:nvPr/>
            </p:nvSpPr>
            <p:spPr>
              <a:xfrm>
                <a:off x="521715" y="5790238"/>
                <a:ext cx="496315" cy="1463434"/>
              </a:xfrm>
              <a:custGeom>
                <a:rect b="b" l="l" r="r" t="t"/>
                <a:pathLst>
                  <a:path extrusionOk="0" h="1463434" w="496315">
                    <a:moveTo>
                      <a:pt x="0" y="1463435"/>
                    </a:moveTo>
                    <a:lnTo>
                      <a:pt x="0" y="39706"/>
                    </a:lnTo>
                    <a:cubicBezTo>
                      <a:pt x="0" y="29175"/>
                      <a:pt x="4183" y="19076"/>
                      <a:pt x="11629" y="11630"/>
                    </a:cubicBezTo>
                    <a:cubicBezTo>
                      <a:pt x="19075" y="4184"/>
                      <a:pt x="29174" y="0"/>
                      <a:pt x="39705" y="0"/>
                    </a:cubicBezTo>
                    <a:lnTo>
                      <a:pt x="456609" y="0"/>
                    </a:lnTo>
                    <a:cubicBezTo>
                      <a:pt x="467140" y="0"/>
                      <a:pt x="477239" y="4184"/>
                      <a:pt x="484685" y="11630"/>
                    </a:cubicBezTo>
                    <a:cubicBezTo>
                      <a:pt x="492131" y="19076"/>
                      <a:pt x="496314" y="29175"/>
                      <a:pt x="496314" y="39706"/>
                    </a:cubicBezTo>
                    <a:lnTo>
                      <a:pt x="496314" y="1463435"/>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5"/>
              <p:cNvSpPr/>
              <p:nvPr/>
            </p:nvSpPr>
            <p:spPr>
              <a:xfrm>
                <a:off x="2542629" y="4926148"/>
                <a:ext cx="496315" cy="2327525"/>
              </a:xfrm>
              <a:custGeom>
                <a:rect b="b" l="l" r="r" t="t"/>
                <a:pathLst>
                  <a:path extrusionOk="0" h="2327525" w="496315">
                    <a:moveTo>
                      <a:pt x="0" y="2327525"/>
                    </a:moveTo>
                    <a:lnTo>
                      <a:pt x="0" y="39705"/>
                    </a:lnTo>
                    <a:cubicBezTo>
                      <a:pt x="0" y="17776"/>
                      <a:pt x="17777" y="0"/>
                      <a:pt x="39705" y="0"/>
                    </a:cubicBezTo>
                    <a:lnTo>
                      <a:pt x="456609" y="0"/>
                    </a:lnTo>
                    <a:cubicBezTo>
                      <a:pt x="478538" y="0"/>
                      <a:pt x="496314" y="17776"/>
                      <a:pt x="496315" y="39705"/>
                    </a:cubicBezTo>
                    <a:lnTo>
                      <a:pt x="496315" y="2327525"/>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5"/>
              <p:cNvSpPr/>
              <p:nvPr/>
            </p:nvSpPr>
            <p:spPr>
              <a:xfrm>
                <a:off x="4563543" y="4347971"/>
                <a:ext cx="496315" cy="2905702"/>
              </a:xfrm>
              <a:custGeom>
                <a:rect b="b" l="l" r="r" t="t"/>
                <a:pathLst>
                  <a:path extrusionOk="0" h="2905702" w="496315">
                    <a:moveTo>
                      <a:pt x="0" y="2905702"/>
                    </a:moveTo>
                    <a:lnTo>
                      <a:pt x="0" y="39705"/>
                    </a:lnTo>
                    <a:cubicBezTo>
                      <a:pt x="0" y="17776"/>
                      <a:pt x="17777" y="0"/>
                      <a:pt x="39705" y="0"/>
                    </a:cubicBezTo>
                    <a:lnTo>
                      <a:pt x="456609" y="0"/>
                    </a:lnTo>
                    <a:cubicBezTo>
                      <a:pt x="478538" y="0"/>
                      <a:pt x="496314" y="17776"/>
                      <a:pt x="496314" y="39705"/>
                    </a:cubicBezTo>
                    <a:lnTo>
                      <a:pt x="496314" y="2905702"/>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5"/>
              <p:cNvSpPr/>
              <p:nvPr/>
            </p:nvSpPr>
            <p:spPr>
              <a:xfrm>
                <a:off x="6584457" y="3186677"/>
                <a:ext cx="496315" cy="4066996"/>
              </a:xfrm>
              <a:custGeom>
                <a:rect b="b" l="l" r="r" t="t"/>
                <a:pathLst>
                  <a:path extrusionOk="0" h="4066996" w="496315">
                    <a:moveTo>
                      <a:pt x="0" y="4066996"/>
                    </a:moveTo>
                    <a:lnTo>
                      <a:pt x="0" y="39705"/>
                    </a:lnTo>
                    <a:cubicBezTo>
                      <a:pt x="0" y="29175"/>
                      <a:pt x="4183" y="19076"/>
                      <a:pt x="11630" y="11630"/>
                    </a:cubicBezTo>
                    <a:cubicBezTo>
                      <a:pt x="19076" y="4183"/>
                      <a:pt x="29175" y="0"/>
                      <a:pt x="39705" y="0"/>
                    </a:cubicBezTo>
                    <a:lnTo>
                      <a:pt x="456609" y="0"/>
                    </a:lnTo>
                    <a:cubicBezTo>
                      <a:pt x="467140" y="0"/>
                      <a:pt x="477239" y="4183"/>
                      <a:pt x="484685" y="11630"/>
                    </a:cubicBezTo>
                    <a:cubicBezTo>
                      <a:pt x="492131" y="19076"/>
                      <a:pt x="496315" y="29175"/>
                      <a:pt x="496315" y="39705"/>
                    </a:cubicBezTo>
                    <a:lnTo>
                      <a:pt x="496315" y="4066996"/>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5"/>
              <p:cNvSpPr/>
              <p:nvPr/>
            </p:nvSpPr>
            <p:spPr>
              <a:xfrm>
                <a:off x="8605371" y="1444962"/>
                <a:ext cx="496315" cy="5808711"/>
              </a:xfrm>
              <a:custGeom>
                <a:rect b="b" l="l" r="r" t="t"/>
                <a:pathLst>
                  <a:path extrusionOk="0" h="5808711" w="496315">
                    <a:moveTo>
                      <a:pt x="0" y="5808711"/>
                    </a:moveTo>
                    <a:lnTo>
                      <a:pt x="0" y="39705"/>
                    </a:lnTo>
                    <a:cubicBezTo>
                      <a:pt x="0" y="29175"/>
                      <a:pt x="4183" y="19075"/>
                      <a:pt x="11629" y="11629"/>
                    </a:cubicBezTo>
                    <a:cubicBezTo>
                      <a:pt x="19075" y="4183"/>
                      <a:pt x="29175" y="0"/>
                      <a:pt x="39705" y="0"/>
                    </a:cubicBezTo>
                    <a:lnTo>
                      <a:pt x="456610" y="0"/>
                    </a:lnTo>
                    <a:cubicBezTo>
                      <a:pt x="478538" y="0"/>
                      <a:pt x="496315" y="17777"/>
                      <a:pt x="496315" y="39705"/>
                    </a:cubicBezTo>
                    <a:lnTo>
                      <a:pt x="496315" y="5808711"/>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5"/>
              <p:cNvSpPr/>
              <p:nvPr/>
            </p:nvSpPr>
            <p:spPr>
              <a:xfrm>
                <a:off x="1043429" y="5790238"/>
                <a:ext cx="496315" cy="1463434"/>
              </a:xfrm>
              <a:custGeom>
                <a:rect b="b" l="l" r="r" t="t"/>
                <a:pathLst>
                  <a:path extrusionOk="0" h="1463434" w="496315">
                    <a:moveTo>
                      <a:pt x="0" y="1463435"/>
                    </a:moveTo>
                    <a:lnTo>
                      <a:pt x="0" y="39706"/>
                    </a:lnTo>
                    <a:cubicBezTo>
                      <a:pt x="0" y="29175"/>
                      <a:pt x="4184" y="19076"/>
                      <a:pt x="11630" y="11630"/>
                    </a:cubicBezTo>
                    <a:cubicBezTo>
                      <a:pt x="19076" y="4184"/>
                      <a:pt x="29175" y="0"/>
                      <a:pt x="39706" y="0"/>
                    </a:cubicBezTo>
                    <a:lnTo>
                      <a:pt x="456610" y="0"/>
                    </a:lnTo>
                    <a:cubicBezTo>
                      <a:pt x="467140" y="0"/>
                      <a:pt x="477240" y="4184"/>
                      <a:pt x="484686" y="11630"/>
                    </a:cubicBezTo>
                    <a:cubicBezTo>
                      <a:pt x="492132" y="19076"/>
                      <a:pt x="496315" y="29175"/>
                      <a:pt x="496315" y="39706"/>
                    </a:cubicBezTo>
                    <a:lnTo>
                      <a:pt x="496315" y="1463435"/>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5"/>
              <p:cNvSpPr/>
              <p:nvPr/>
            </p:nvSpPr>
            <p:spPr>
              <a:xfrm>
                <a:off x="3064344" y="6089910"/>
                <a:ext cx="496315" cy="1163762"/>
              </a:xfrm>
              <a:custGeom>
                <a:rect b="b" l="l" r="r" t="t"/>
                <a:pathLst>
                  <a:path extrusionOk="0" h="1163762" w="496315">
                    <a:moveTo>
                      <a:pt x="0" y="1163763"/>
                    </a:moveTo>
                    <a:lnTo>
                      <a:pt x="0" y="39705"/>
                    </a:lnTo>
                    <a:cubicBezTo>
                      <a:pt x="0" y="17777"/>
                      <a:pt x="17776" y="0"/>
                      <a:pt x="39705" y="0"/>
                    </a:cubicBezTo>
                    <a:lnTo>
                      <a:pt x="456609" y="0"/>
                    </a:lnTo>
                    <a:cubicBezTo>
                      <a:pt x="478537" y="0"/>
                      <a:pt x="496314" y="17777"/>
                      <a:pt x="496314" y="39705"/>
                    </a:cubicBezTo>
                    <a:lnTo>
                      <a:pt x="496314" y="1163763"/>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5"/>
              <p:cNvSpPr/>
              <p:nvPr/>
            </p:nvSpPr>
            <p:spPr>
              <a:xfrm>
                <a:off x="5085257" y="5800822"/>
                <a:ext cx="496315" cy="1452851"/>
              </a:xfrm>
              <a:custGeom>
                <a:rect b="b" l="l" r="r" t="t"/>
                <a:pathLst>
                  <a:path extrusionOk="0" h="1452851" w="496315">
                    <a:moveTo>
                      <a:pt x="0" y="1452851"/>
                    </a:moveTo>
                    <a:lnTo>
                      <a:pt x="0" y="39705"/>
                    </a:lnTo>
                    <a:cubicBezTo>
                      <a:pt x="0" y="17776"/>
                      <a:pt x="17777" y="0"/>
                      <a:pt x="39706" y="0"/>
                    </a:cubicBezTo>
                    <a:lnTo>
                      <a:pt x="456610" y="0"/>
                    </a:lnTo>
                    <a:cubicBezTo>
                      <a:pt x="478539" y="0"/>
                      <a:pt x="496315" y="17776"/>
                      <a:pt x="496315" y="39705"/>
                    </a:cubicBezTo>
                    <a:lnTo>
                      <a:pt x="496315" y="1452851"/>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5"/>
              <p:cNvSpPr/>
              <p:nvPr/>
            </p:nvSpPr>
            <p:spPr>
              <a:xfrm>
                <a:off x="7106172" y="4929675"/>
                <a:ext cx="496315" cy="2323997"/>
              </a:xfrm>
              <a:custGeom>
                <a:rect b="b" l="l" r="r" t="t"/>
                <a:pathLst>
                  <a:path extrusionOk="0" h="2323997" w="496315">
                    <a:moveTo>
                      <a:pt x="0" y="2323998"/>
                    </a:moveTo>
                    <a:lnTo>
                      <a:pt x="0" y="39706"/>
                    </a:lnTo>
                    <a:cubicBezTo>
                      <a:pt x="0" y="29175"/>
                      <a:pt x="4183" y="19076"/>
                      <a:pt x="11629" y="11630"/>
                    </a:cubicBezTo>
                    <a:cubicBezTo>
                      <a:pt x="19075" y="4184"/>
                      <a:pt x="29175" y="0"/>
                      <a:pt x="39705" y="0"/>
                    </a:cubicBezTo>
                    <a:lnTo>
                      <a:pt x="456609" y="0"/>
                    </a:lnTo>
                    <a:cubicBezTo>
                      <a:pt x="467139" y="0"/>
                      <a:pt x="477239" y="4184"/>
                      <a:pt x="484685" y="11630"/>
                    </a:cubicBezTo>
                    <a:cubicBezTo>
                      <a:pt x="492131" y="19076"/>
                      <a:pt x="496314" y="29175"/>
                      <a:pt x="496314" y="39706"/>
                    </a:cubicBezTo>
                    <a:lnTo>
                      <a:pt x="496314" y="2323998"/>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5"/>
              <p:cNvSpPr/>
              <p:nvPr/>
            </p:nvSpPr>
            <p:spPr>
              <a:xfrm>
                <a:off x="9127086" y="4930189"/>
                <a:ext cx="496315" cy="2323484"/>
              </a:xfrm>
              <a:custGeom>
                <a:rect b="b" l="l" r="r" t="t"/>
                <a:pathLst>
                  <a:path extrusionOk="0" h="2323484" w="496315">
                    <a:moveTo>
                      <a:pt x="0" y="2323484"/>
                    </a:moveTo>
                    <a:lnTo>
                      <a:pt x="0" y="39705"/>
                    </a:lnTo>
                    <a:cubicBezTo>
                      <a:pt x="0" y="29175"/>
                      <a:pt x="4183" y="19075"/>
                      <a:pt x="11629" y="11629"/>
                    </a:cubicBezTo>
                    <a:cubicBezTo>
                      <a:pt x="19075" y="4183"/>
                      <a:pt x="29174" y="0"/>
                      <a:pt x="39705" y="0"/>
                    </a:cubicBezTo>
                    <a:lnTo>
                      <a:pt x="456610" y="0"/>
                    </a:lnTo>
                    <a:cubicBezTo>
                      <a:pt x="478538" y="0"/>
                      <a:pt x="496314" y="17776"/>
                      <a:pt x="496314" y="39705"/>
                    </a:cubicBezTo>
                    <a:lnTo>
                      <a:pt x="496314" y="2323484"/>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73" name="Google Shape;1073;p25"/>
          <p:cNvSpPr txBox="1"/>
          <p:nvPr/>
        </p:nvSpPr>
        <p:spPr>
          <a:xfrm>
            <a:off x="5086350" y="713821"/>
            <a:ext cx="81153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1074" name="Google Shape;1074;p25"/>
          <p:cNvSpPr txBox="1"/>
          <p:nvPr/>
        </p:nvSpPr>
        <p:spPr>
          <a:xfrm>
            <a:off x="3232011" y="1782303"/>
            <a:ext cx="11823978" cy="317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a:t>
            </a:r>
            <a:endParaRPr/>
          </a:p>
        </p:txBody>
      </p:sp>
      <p:sp>
        <p:nvSpPr>
          <p:cNvPr id="1075" name="Google Shape;1075;p25"/>
          <p:cNvSpPr txBox="1"/>
          <p:nvPr/>
        </p:nvSpPr>
        <p:spPr>
          <a:xfrm>
            <a:off x="2807041" y="7791450"/>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CHART A</a:t>
            </a:r>
            <a:endParaRPr/>
          </a:p>
        </p:txBody>
      </p:sp>
      <p:sp>
        <p:nvSpPr>
          <p:cNvPr id="1076" name="Google Shape;1076;p25"/>
          <p:cNvSpPr txBox="1"/>
          <p:nvPr/>
        </p:nvSpPr>
        <p:spPr>
          <a:xfrm>
            <a:off x="11590597" y="7791450"/>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CHART B</a:t>
            </a:r>
            <a:endParaRPr/>
          </a:p>
        </p:txBody>
      </p:sp>
      <p:sp>
        <p:nvSpPr>
          <p:cNvPr id="1077" name="Google Shape;1077;p25"/>
          <p:cNvSpPr txBox="1"/>
          <p:nvPr/>
        </p:nvSpPr>
        <p:spPr>
          <a:xfrm>
            <a:off x="2045928" y="8293100"/>
            <a:ext cx="6080844"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078" name="Google Shape;1078;p25"/>
          <p:cNvSpPr txBox="1"/>
          <p:nvPr/>
        </p:nvSpPr>
        <p:spPr>
          <a:xfrm>
            <a:off x="10495356" y="8293100"/>
            <a:ext cx="6080844"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082" name="Shape 1082"/>
        <p:cNvGrpSpPr/>
        <p:nvPr/>
      </p:nvGrpSpPr>
      <p:grpSpPr>
        <a:xfrm>
          <a:off x="0" y="0"/>
          <a:ext cx="0" cy="0"/>
          <a:chOff x="0" y="0"/>
          <a:chExt cx="0" cy="0"/>
        </a:xfrm>
      </p:grpSpPr>
      <p:sp>
        <p:nvSpPr>
          <p:cNvPr id="1083" name="Google Shape;1083;p26"/>
          <p:cNvSpPr/>
          <p:nvPr/>
        </p:nvSpPr>
        <p:spPr>
          <a:xfrm>
            <a:off x="5519564" y="3349048"/>
            <a:ext cx="14935979" cy="8472774"/>
          </a:xfrm>
          <a:custGeom>
            <a:rect b="b" l="l" r="r" t="t"/>
            <a:pathLst>
              <a:path extrusionOk="0" h="8472774" w="14935979">
                <a:moveTo>
                  <a:pt x="0" y="0"/>
                </a:moveTo>
                <a:lnTo>
                  <a:pt x="14935979" y="0"/>
                </a:lnTo>
                <a:lnTo>
                  <a:pt x="14935979" y="8472774"/>
                </a:lnTo>
                <a:lnTo>
                  <a:pt x="0" y="8472774"/>
                </a:lnTo>
                <a:lnTo>
                  <a:pt x="0" y="0"/>
                </a:lnTo>
                <a:close/>
              </a:path>
            </a:pathLst>
          </a:custGeom>
          <a:blipFill rotWithShape="1">
            <a:blip r:embed="rId3">
              <a:alphaModFix amt="30000"/>
            </a:blip>
            <a:stretch>
              <a:fillRect b="0" l="0" r="0" t="0"/>
            </a:stretch>
          </a:blipFill>
          <a:ln>
            <a:noFill/>
          </a:ln>
        </p:spPr>
      </p:sp>
      <p:sp>
        <p:nvSpPr>
          <p:cNvPr id="1084" name="Google Shape;1084;p26"/>
          <p:cNvSpPr txBox="1"/>
          <p:nvPr/>
        </p:nvSpPr>
        <p:spPr>
          <a:xfrm>
            <a:off x="1124406" y="2001746"/>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Key Objectives</a:t>
            </a:r>
            <a:endParaRPr/>
          </a:p>
        </p:txBody>
      </p:sp>
      <p:sp>
        <p:nvSpPr>
          <p:cNvPr id="1085" name="Google Shape;1085;p26"/>
          <p:cNvSpPr txBox="1"/>
          <p:nvPr/>
        </p:nvSpPr>
        <p:spPr>
          <a:xfrm>
            <a:off x="1124406" y="3087596"/>
            <a:ext cx="6405263"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1086" name="Google Shape;1086;p26"/>
          <p:cNvGrpSpPr/>
          <p:nvPr/>
        </p:nvGrpSpPr>
        <p:grpSpPr>
          <a:xfrm>
            <a:off x="1124406" y="4962674"/>
            <a:ext cx="5735387" cy="3266924"/>
            <a:chOff x="0" y="-47625"/>
            <a:chExt cx="1510555" cy="860425"/>
          </a:xfrm>
        </p:grpSpPr>
        <p:sp>
          <p:nvSpPr>
            <p:cNvPr id="1087" name="Google Shape;1087;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9" name="Google Shape;1089;p26"/>
          <p:cNvSpPr txBox="1"/>
          <p:nvPr/>
        </p:nvSpPr>
        <p:spPr>
          <a:xfrm>
            <a:off x="1554288" y="5577007"/>
            <a:ext cx="635721"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01</a:t>
            </a:r>
            <a:endParaRPr/>
          </a:p>
        </p:txBody>
      </p:sp>
      <p:sp>
        <p:nvSpPr>
          <p:cNvPr id="1090" name="Google Shape;1090;p26"/>
          <p:cNvSpPr txBox="1"/>
          <p:nvPr/>
        </p:nvSpPr>
        <p:spPr>
          <a:xfrm>
            <a:off x="2522802" y="537539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grpSp>
        <p:nvGrpSpPr>
          <p:cNvPr id="1091" name="Google Shape;1091;p26"/>
          <p:cNvGrpSpPr/>
          <p:nvPr/>
        </p:nvGrpSpPr>
        <p:grpSpPr>
          <a:xfrm>
            <a:off x="1124406" y="7153664"/>
            <a:ext cx="5735387" cy="3266924"/>
            <a:chOff x="0" y="-47625"/>
            <a:chExt cx="1510555" cy="860425"/>
          </a:xfrm>
        </p:grpSpPr>
        <p:sp>
          <p:nvSpPr>
            <p:cNvPr id="1092" name="Google Shape;1092;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4" name="Google Shape;1094;p26"/>
          <p:cNvSpPr txBox="1"/>
          <p:nvPr/>
        </p:nvSpPr>
        <p:spPr>
          <a:xfrm>
            <a:off x="1554288" y="7767998"/>
            <a:ext cx="968514"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03</a:t>
            </a:r>
            <a:endParaRPr/>
          </a:p>
        </p:txBody>
      </p:sp>
      <p:sp>
        <p:nvSpPr>
          <p:cNvPr id="1095" name="Google Shape;1095;p26"/>
          <p:cNvSpPr txBox="1"/>
          <p:nvPr/>
        </p:nvSpPr>
        <p:spPr>
          <a:xfrm>
            <a:off x="2522802" y="756638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grpSp>
        <p:nvGrpSpPr>
          <p:cNvPr id="1096" name="Google Shape;1096;p26"/>
          <p:cNvGrpSpPr/>
          <p:nvPr/>
        </p:nvGrpSpPr>
        <p:grpSpPr>
          <a:xfrm>
            <a:off x="7748932" y="7153664"/>
            <a:ext cx="5735387" cy="3266924"/>
            <a:chOff x="0" y="-47625"/>
            <a:chExt cx="1510555" cy="860425"/>
          </a:xfrm>
        </p:grpSpPr>
        <p:sp>
          <p:nvSpPr>
            <p:cNvPr id="1097" name="Google Shape;1097;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9" name="Google Shape;1099;p26"/>
          <p:cNvSpPr txBox="1"/>
          <p:nvPr/>
        </p:nvSpPr>
        <p:spPr>
          <a:xfrm>
            <a:off x="8178813" y="7767998"/>
            <a:ext cx="769312"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04</a:t>
            </a:r>
            <a:endParaRPr/>
          </a:p>
        </p:txBody>
      </p:sp>
      <p:pic>
        <p:nvPicPr>
          <p:cNvPr id="1100" name="Google Shape;1100;p26"/>
          <p:cNvPicPr preferRelativeResize="0"/>
          <p:nvPr/>
        </p:nvPicPr>
        <p:blipFill rotWithShape="1">
          <a:blip r:embed="rId4">
            <a:alphaModFix/>
          </a:blip>
          <a:srcRect b="5854" l="25163" r="25163" t="5845"/>
          <a:stretch/>
        </p:blipFill>
        <p:spPr>
          <a:xfrm>
            <a:off x="10495725" y="-1909725"/>
            <a:ext cx="9476100" cy="9476100"/>
          </a:xfrm>
          <a:prstGeom prst="ellipse">
            <a:avLst/>
          </a:prstGeom>
          <a:noFill/>
          <a:ln>
            <a:noFill/>
          </a:ln>
        </p:spPr>
      </p:pic>
      <p:sp>
        <p:nvSpPr>
          <p:cNvPr id="1101" name="Google Shape;1101;p26"/>
          <p:cNvSpPr txBox="1"/>
          <p:nvPr/>
        </p:nvSpPr>
        <p:spPr>
          <a:xfrm>
            <a:off x="9147327" y="756638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grpSp>
        <p:nvGrpSpPr>
          <p:cNvPr id="1102" name="Google Shape;1102;p26"/>
          <p:cNvGrpSpPr/>
          <p:nvPr/>
        </p:nvGrpSpPr>
        <p:grpSpPr>
          <a:xfrm>
            <a:off x="9239706" y="-586329"/>
            <a:ext cx="3040209" cy="3230058"/>
            <a:chOff x="0" y="0"/>
            <a:chExt cx="4053613" cy="4306744"/>
          </a:xfrm>
        </p:grpSpPr>
        <p:grpSp>
          <p:nvGrpSpPr>
            <p:cNvPr id="1103" name="Google Shape;1103;p26"/>
            <p:cNvGrpSpPr/>
            <p:nvPr/>
          </p:nvGrpSpPr>
          <p:grpSpPr>
            <a:xfrm>
              <a:off x="1438122" y="0"/>
              <a:ext cx="434627" cy="434627"/>
              <a:chOff x="0" y="0"/>
              <a:chExt cx="812800" cy="812800"/>
            </a:xfrm>
          </p:grpSpPr>
          <p:sp>
            <p:nvSpPr>
              <p:cNvPr id="1104" name="Google Shape;110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6" name="Google Shape;1106;p26"/>
            <p:cNvGrpSpPr/>
            <p:nvPr/>
          </p:nvGrpSpPr>
          <p:grpSpPr>
            <a:xfrm>
              <a:off x="2172564" y="0"/>
              <a:ext cx="434627" cy="434627"/>
              <a:chOff x="0" y="0"/>
              <a:chExt cx="812800" cy="812800"/>
            </a:xfrm>
          </p:grpSpPr>
          <p:sp>
            <p:nvSpPr>
              <p:cNvPr id="1107" name="Google Shape;110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9" name="Google Shape;1109;p26"/>
            <p:cNvGrpSpPr/>
            <p:nvPr/>
          </p:nvGrpSpPr>
          <p:grpSpPr>
            <a:xfrm>
              <a:off x="2909517" y="0"/>
              <a:ext cx="434627" cy="434627"/>
              <a:chOff x="0" y="0"/>
              <a:chExt cx="812800" cy="812800"/>
            </a:xfrm>
          </p:grpSpPr>
          <p:sp>
            <p:nvSpPr>
              <p:cNvPr id="1110" name="Google Shape;111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2" name="Google Shape;1112;p26"/>
            <p:cNvGrpSpPr/>
            <p:nvPr/>
          </p:nvGrpSpPr>
          <p:grpSpPr>
            <a:xfrm>
              <a:off x="724188" y="0"/>
              <a:ext cx="434627" cy="434627"/>
              <a:chOff x="0" y="0"/>
              <a:chExt cx="812800" cy="812800"/>
            </a:xfrm>
          </p:grpSpPr>
          <p:sp>
            <p:nvSpPr>
              <p:cNvPr id="1113" name="Google Shape;111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5" name="Google Shape;1115;p26"/>
            <p:cNvGrpSpPr/>
            <p:nvPr/>
          </p:nvGrpSpPr>
          <p:grpSpPr>
            <a:xfrm>
              <a:off x="0" y="0"/>
              <a:ext cx="434627" cy="434627"/>
              <a:chOff x="0" y="0"/>
              <a:chExt cx="812800" cy="812800"/>
            </a:xfrm>
          </p:grpSpPr>
          <p:sp>
            <p:nvSpPr>
              <p:cNvPr id="1116" name="Google Shape;111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8" name="Google Shape;1118;p26"/>
            <p:cNvGrpSpPr/>
            <p:nvPr/>
          </p:nvGrpSpPr>
          <p:grpSpPr>
            <a:xfrm>
              <a:off x="3618986" y="0"/>
              <a:ext cx="434627" cy="434627"/>
              <a:chOff x="0" y="0"/>
              <a:chExt cx="812800" cy="812800"/>
            </a:xfrm>
          </p:grpSpPr>
          <p:sp>
            <p:nvSpPr>
              <p:cNvPr id="1119" name="Google Shape;111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1" name="Google Shape;1121;p26"/>
            <p:cNvGrpSpPr/>
            <p:nvPr/>
          </p:nvGrpSpPr>
          <p:grpSpPr>
            <a:xfrm>
              <a:off x="1438122" y="770102"/>
              <a:ext cx="434627" cy="434627"/>
              <a:chOff x="0" y="0"/>
              <a:chExt cx="812800" cy="812800"/>
            </a:xfrm>
          </p:grpSpPr>
          <p:sp>
            <p:nvSpPr>
              <p:cNvPr id="1122" name="Google Shape;112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26"/>
            <p:cNvGrpSpPr/>
            <p:nvPr/>
          </p:nvGrpSpPr>
          <p:grpSpPr>
            <a:xfrm>
              <a:off x="2172564" y="770102"/>
              <a:ext cx="434627" cy="434627"/>
              <a:chOff x="0" y="0"/>
              <a:chExt cx="812800" cy="812800"/>
            </a:xfrm>
          </p:grpSpPr>
          <p:sp>
            <p:nvSpPr>
              <p:cNvPr id="1125" name="Google Shape;112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7" name="Google Shape;1127;p26"/>
            <p:cNvGrpSpPr/>
            <p:nvPr/>
          </p:nvGrpSpPr>
          <p:grpSpPr>
            <a:xfrm>
              <a:off x="2909517" y="770102"/>
              <a:ext cx="434627" cy="434627"/>
              <a:chOff x="0" y="0"/>
              <a:chExt cx="812800" cy="812800"/>
            </a:xfrm>
          </p:grpSpPr>
          <p:sp>
            <p:nvSpPr>
              <p:cNvPr id="1128" name="Google Shape;112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0" name="Google Shape;1130;p26"/>
            <p:cNvGrpSpPr/>
            <p:nvPr/>
          </p:nvGrpSpPr>
          <p:grpSpPr>
            <a:xfrm>
              <a:off x="724188" y="770102"/>
              <a:ext cx="434627" cy="434627"/>
              <a:chOff x="0" y="0"/>
              <a:chExt cx="812800" cy="812800"/>
            </a:xfrm>
          </p:grpSpPr>
          <p:sp>
            <p:nvSpPr>
              <p:cNvPr id="1131" name="Google Shape;113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3" name="Google Shape;1133;p26"/>
            <p:cNvGrpSpPr/>
            <p:nvPr/>
          </p:nvGrpSpPr>
          <p:grpSpPr>
            <a:xfrm>
              <a:off x="0" y="770102"/>
              <a:ext cx="434627" cy="434627"/>
              <a:chOff x="0" y="0"/>
              <a:chExt cx="812800" cy="812800"/>
            </a:xfrm>
          </p:grpSpPr>
          <p:sp>
            <p:nvSpPr>
              <p:cNvPr id="1134" name="Google Shape;113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26"/>
            <p:cNvGrpSpPr/>
            <p:nvPr/>
          </p:nvGrpSpPr>
          <p:grpSpPr>
            <a:xfrm>
              <a:off x="3618986" y="770102"/>
              <a:ext cx="434627" cy="434627"/>
              <a:chOff x="0" y="0"/>
              <a:chExt cx="812800" cy="812800"/>
            </a:xfrm>
          </p:grpSpPr>
          <p:sp>
            <p:nvSpPr>
              <p:cNvPr id="1137" name="Google Shape;113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9" name="Google Shape;1139;p26"/>
            <p:cNvGrpSpPr/>
            <p:nvPr/>
          </p:nvGrpSpPr>
          <p:grpSpPr>
            <a:xfrm>
              <a:off x="1438122" y="1542000"/>
              <a:ext cx="434627" cy="434627"/>
              <a:chOff x="0" y="0"/>
              <a:chExt cx="812800" cy="812800"/>
            </a:xfrm>
          </p:grpSpPr>
          <p:sp>
            <p:nvSpPr>
              <p:cNvPr id="1140" name="Google Shape;114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26"/>
            <p:cNvGrpSpPr/>
            <p:nvPr/>
          </p:nvGrpSpPr>
          <p:grpSpPr>
            <a:xfrm>
              <a:off x="2172564" y="1542000"/>
              <a:ext cx="434627" cy="434627"/>
              <a:chOff x="0" y="0"/>
              <a:chExt cx="812800" cy="812800"/>
            </a:xfrm>
          </p:grpSpPr>
          <p:sp>
            <p:nvSpPr>
              <p:cNvPr id="1143" name="Google Shape;114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5" name="Google Shape;1145;p26"/>
            <p:cNvGrpSpPr/>
            <p:nvPr/>
          </p:nvGrpSpPr>
          <p:grpSpPr>
            <a:xfrm>
              <a:off x="2909517" y="1542000"/>
              <a:ext cx="434627" cy="434627"/>
              <a:chOff x="0" y="0"/>
              <a:chExt cx="812800" cy="812800"/>
            </a:xfrm>
          </p:grpSpPr>
          <p:sp>
            <p:nvSpPr>
              <p:cNvPr id="1146" name="Google Shape;114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8" name="Google Shape;1148;p26"/>
            <p:cNvGrpSpPr/>
            <p:nvPr/>
          </p:nvGrpSpPr>
          <p:grpSpPr>
            <a:xfrm>
              <a:off x="724188" y="1542000"/>
              <a:ext cx="434627" cy="434627"/>
              <a:chOff x="0" y="0"/>
              <a:chExt cx="812800" cy="812800"/>
            </a:xfrm>
          </p:grpSpPr>
          <p:sp>
            <p:nvSpPr>
              <p:cNvPr id="1149" name="Google Shape;114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1" name="Google Shape;1151;p26"/>
            <p:cNvGrpSpPr/>
            <p:nvPr/>
          </p:nvGrpSpPr>
          <p:grpSpPr>
            <a:xfrm>
              <a:off x="0" y="1542000"/>
              <a:ext cx="434627" cy="434627"/>
              <a:chOff x="0" y="0"/>
              <a:chExt cx="812800" cy="812800"/>
            </a:xfrm>
          </p:grpSpPr>
          <p:sp>
            <p:nvSpPr>
              <p:cNvPr id="1152" name="Google Shape;115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4" name="Google Shape;1154;p26"/>
            <p:cNvGrpSpPr/>
            <p:nvPr/>
          </p:nvGrpSpPr>
          <p:grpSpPr>
            <a:xfrm>
              <a:off x="3618986" y="1542000"/>
              <a:ext cx="434627" cy="434627"/>
              <a:chOff x="0" y="0"/>
              <a:chExt cx="812800" cy="812800"/>
            </a:xfrm>
          </p:grpSpPr>
          <p:sp>
            <p:nvSpPr>
              <p:cNvPr id="1155" name="Google Shape;115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26"/>
            <p:cNvGrpSpPr/>
            <p:nvPr/>
          </p:nvGrpSpPr>
          <p:grpSpPr>
            <a:xfrm>
              <a:off x="1438122" y="2313898"/>
              <a:ext cx="434627" cy="434627"/>
              <a:chOff x="0" y="0"/>
              <a:chExt cx="812800" cy="812800"/>
            </a:xfrm>
          </p:grpSpPr>
          <p:sp>
            <p:nvSpPr>
              <p:cNvPr id="1158" name="Google Shape;115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26"/>
            <p:cNvGrpSpPr/>
            <p:nvPr/>
          </p:nvGrpSpPr>
          <p:grpSpPr>
            <a:xfrm>
              <a:off x="2172564" y="2313898"/>
              <a:ext cx="434627" cy="434627"/>
              <a:chOff x="0" y="0"/>
              <a:chExt cx="812800" cy="812800"/>
            </a:xfrm>
          </p:grpSpPr>
          <p:sp>
            <p:nvSpPr>
              <p:cNvPr id="1161" name="Google Shape;116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26"/>
            <p:cNvGrpSpPr/>
            <p:nvPr/>
          </p:nvGrpSpPr>
          <p:grpSpPr>
            <a:xfrm>
              <a:off x="2909517" y="2313898"/>
              <a:ext cx="434627" cy="434627"/>
              <a:chOff x="0" y="0"/>
              <a:chExt cx="812800" cy="812800"/>
            </a:xfrm>
          </p:grpSpPr>
          <p:sp>
            <p:nvSpPr>
              <p:cNvPr id="1164" name="Google Shape;116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6" name="Google Shape;1166;p26"/>
            <p:cNvGrpSpPr/>
            <p:nvPr/>
          </p:nvGrpSpPr>
          <p:grpSpPr>
            <a:xfrm>
              <a:off x="724188" y="2313898"/>
              <a:ext cx="434627" cy="434627"/>
              <a:chOff x="0" y="0"/>
              <a:chExt cx="812800" cy="812800"/>
            </a:xfrm>
          </p:grpSpPr>
          <p:sp>
            <p:nvSpPr>
              <p:cNvPr id="1167" name="Google Shape;116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9" name="Google Shape;1169;p26"/>
            <p:cNvGrpSpPr/>
            <p:nvPr/>
          </p:nvGrpSpPr>
          <p:grpSpPr>
            <a:xfrm>
              <a:off x="0" y="2313898"/>
              <a:ext cx="434627" cy="434627"/>
              <a:chOff x="0" y="0"/>
              <a:chExt cx="812800" cy="812800"/>
            </a:xfrm>
          </p:grpSpPr>
          <p:sp>
            <p:nvSpPr>
              <p:cNvPr id="1170" name="Google Shape;117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26"/>
            <p:cNvGrpSpPr/>
            <p:nvPr/>
          </p:nvGrpSpPr>
          <p:grpSpPr>
            <a:xfrm>
              <a:off x="3618986" y="2313898"/>
              <a:ext cx="434627" cy="434627"/>
              <a:chOff x="0" y="0"/>
              <a:chExt cx="812800" cy="812800"/>
            </a:xfrm>
          </p:grpSpPr>
          <p:sp>
            <p:nvSpPr>
              <p:cNvPr id="1173" name="Google Shape;11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5" name="Google Shape;1175;p26"/>
            <p:cNvGrpSpPr/>
            <p:nvPr/>
          </p:nvGrpSpPr>
          <p:grpSpPr>
            <a:xfrm>
              <a:off x="1438122" y="3093008"/>
              <a:ext cx="434627" cy="434627"/>
              <a:chOff x="0" y="0"/>
              <a:chExt cx="812800" cy="812800"/>
            </a:xfrm>
          </p:grpSpPr>
          <p:sp>
            <p:nvSpPr>
              <p:cNvPr id="1176" name="Google Shape;117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8" name="Google Shape;1178;p26"/>
            <p:cNvGrpSpPr/>
            <p:nvPr/>
          </p:nvGrpSpPr>
          <p:grpSpPr>
            <a:xfrm>
              <a:off x="2172564" y="3093008"/>
              <a:ext cx="434627" cy="434627"/>
              <a:chOff x="0" y="0"/>
              <a:chExt cx="812800" cy="812800"/>
            </a:xfrm>
          </p:grpSpPr>
          <p:sp>
            <p:nvSpPr>
              <p:cNvPr id="1179" name="Google Shape;117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1" name="Google Shape;1181;p26"/>
            <p:cNvGrpSpPr/>
            <p:nvPr/>
          </p:nvGrpSpPr>
          <p:grpSpPr>
            <a:xfrm>
              <a:off x="2909517" y="3093008"/>
              <a:ext cx="434627" cy="434627"/>
              <a:chOff x="0" y="0"/>
              <a:chExt cx="812800" cy="812800"/>
            </a:xfrm>
          </p:grpSpPr>
          <p:sp>
            <p:nvSpPr>
              <p:cNvPr id="1182" name="Google Shape;118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4" name="Google Shape;1184;p26"/>
            <p:cNvGrpSpPr/>
            <p:nvPr/>
          </p:nvGrpSpPr>
          <p:grpSpPr>
            <a:xfrm>
              <a:off x="724188" y="3093008"/>
              <a:ext cx="434627" cy="434627"/>
              <a:chOff x="0" y="0"/>
              <a:chExt cx="812800" cy="812800"/>
            </a:xfrm>
          </p:grpSpPr>
          <p:sp>
            <p:nvSpPr>
              <p:cNvPr id="1185" name="Google Shape;118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7" name="Google Shape;1187;p26"/>
            <p:cNvGrpSpPr/>
            <p:nvPr/>
          </p:nvGrpSpPr>
          <p:grpSpPr>
            <a:xfrm>
              <a:off x="0" y="3093008"/>
              <a:ext cx="434627" cy="434627"/>
              <a:chOff x="0" y="0"/>
              <a:chExt cx="812800" cy="812800"/>
            </a:xfrm>
          </p:grpSpPr>
          <p:sp>
            <p:nvSpPr>
              <p:cNvPr id="1188" name="Google Shape;118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0" name="Google Shape;1190;p26"/>
            <p:cNvGrpSpPr/>
            <p:nvPr/>
          </p:nvGrpSpPr>
          <p:grpSpPr>
            <a:xfrm>
              <a:off x="3618986" y="3093008"/>
              <a:ext cx="434627" cy="434627"/>
              <a:chOff x="0" y="0"/>
              <a:chExt cx="812800" cy="812800"/>
            </a:xfrm>
          </p:grpSpPr>
          <p:sp>
            <p:nvSpPr>
              <p:cNvPr id="1191" name="Google Shape;119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3" name="Google Shape;1193;p26"/>
            <p:cNvGrpSpPr/>
            <p:nvPr/>
          </p:nvGrpSpPr>
          <p:grpSpPr>
            <a:xfrm>
              <a:off x="1438122" y="3872117"/>
              <a:ext cx="434627" cy="434627"/>
              <a:chOff x="0" y="0"/>
              <a:chExt cx="812800" cy="812800"/>
            </a:xfrm>
          </p:grpSpPr>
          <p:sp>
            <p:nvSpPr>
              <p:cNvPr id="1194" name="Google Shape;119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6" name="Google Shape;1196;p26"/>
            <p:cNvGrpSpPr/>
            <p:nvPr/>
          </p:nvGrpSpPr>
          <p:grpSpPr>
            <a:xfrm>
              <a:off x="2172564" y="3872117"/>
              <a:ext cx="434627" cy="434627"/>
              <a:chOff x="0" y="0"/>
              <a:chExt cx="812800" cy="812800"/>
            </a:xfrm>
          </p:grpSpPr>
          <p:sp>
            <p:nvSpPr>
              <p:cNvPr id="1197" name="Google Shape;119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9" name="Google Shape;1199;p26"/>
            <p:cNvGrpSpPr/>
            <p:nvPr/>
          </p:nvGrpSpPr>
          <p:grpSpPr>
            <a:xfrm>
              <a:off x="2909517" y="3872117"/>
              <a:ext cx="434627" cy="434627"/>
              <a:chOff x="0" y="0"/>
              <a:chExt cx="812800" cy="812800"/>
            </a:xfrm>
          </p:grpSpPr>
          <p:sp>
            <p:nvSpPr>
              <p:cNvPr id="1200" name="Google Shape;12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2" name="Google Shape;1202;p26"/>
            <p:cNvGrpSpPr/>
            <p:nvPr/>
          </p:nvGrpSpPr>
          <p:grpSpPr>
            <a:xfrm>
              <a:off x="724188" y="3872117"/>
              <a:ext cx="434627" cy="434627"/>
              <a:chOff x="0" y="0"/>
              <a:chExt cx="812800" cy="812800"/>
            </a:xfrm>
          </p:grpSpPr>
          <p:sp>
            <p:nvSpPr>
              <p:cNvPr id="1203" name="Google Shape;120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5" name="Google Shape;1205;p26"/>
            <p:cNvGrpSpPr/>
            <p:nvPr/>
          </p:nvGrpSpPr>
          <p:grpSpPr>
            <a:xfrm>
              <a:off x="0" y="3872117"/>
              <a:ext cx="434627" cy="434627"/>
              <a:chOff x="0" y="0"/>
              <a:chExt cx="812800" cy="812800"/>
            </a:xfrm>
          </p:grpSpPr>
          <p:sp>
            <p:nvSpPr>
              <p:cNvPr id="1206" name="Google Shape;120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8" name="Google Shape;1208;p26"/>
            <p:cNvGrpSpPr/>
            <p:nvPr/>
          </p:nvGrpSpPr>
          <p:grpSpPr>
            <a:xfrm>
              <a:off x="3618986" y="3872117"/>
              <a:ext cx="434627" cy="434627"/>
              <a:chOff x="0" y="0"/>
              <a:chExt cx="812800" cy="812800"/>
            </a:xfrm>
          </p:grpSpPr>
          <p:sp>
            <p:nvSpPr>
              <p:cNvPr id="1209" name="Google Shape;120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11" name="Google Shape;1211;p26"/>
          <p:cNvGrpSpPr/>
          <p:nvPr/>
        </p:nvGrpSpPr>
        <p:grpSpPr>
          <a:xfrm>
            <a:off x="7748932" y="4962674"/>
            <a:ext cx="5735387" cy="3266924"/>
            <a:chOff x="0" y="-47625"/>
            <a:chExt cx="1510555" cy="860425"/>
          </a:xfrm>
        </p:grpSpPr>
        <p:sp>
          <p:nvSpPr>
            <p:cNvPr id="1212" name="Google Shape;1212;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4" name="Google Shape;1214;p26"/>
          <p:cNvSpPr txBox="1"/>
          <p:nvPr/>
        </p:nvSpPr>
        <p:spPr>
          <a:xfrm>
            <a:off x="8178813" y="5577007"/>
            <a:ext cx="769200" cy="615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02</a:t>
            </a:r>
            <a:endParaRPr/>
          </a:p>
        </p:txBody>
      </p:sp>
      <p:sp>
        <p:nvSpPr>
          <p:cNvPr id="1215" name="Google Shape;1215;p26"/>
          <p:cNvSpPr txBox="1"/>
          <p:nvPr/>
        </p:nvSpPr>
        <p:spPr>
          <a:xfrm>
            <a:off x="9147327" y="537539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219" name="Shape 1219"/>
        <p:cNvGrpSpPr/>
        <p:nvPr/>
      </p:nvGrpSpPr>
      <p:grpSpPr>
        <a:xfrm>
          <a:off x="0" y="0"/>
          <a:ext cx="0" cy="0"/>
          <a:chOff x="0" y="0"/>
          <a:chExt cx="0" cy="0"/>
        </a:xfrm>
      </p:grpSpPr>
      <p:sp>
        <p:nvSpPr>
          <p:cNvPr id="1220" name="Google Shape;1220;p27"/>
          <p:cNvSpPr/>
          <p:nvPr/>
        </p:nvSpPr>
        <p:spPr>
          <a:xfrm>
            <a:off x="-12" y="-1085898"/>
            <a:ext cx="22041244" cy="13144597"/>
          </a:xfrm>
          <a:custGeom>
            <a:rect b="b" l="l" r="r" t="t"/>
            <a:pathLst>
              <a:path extrusionOk="0" h="13144597" w="22041244">
                <a:moveTo>
                  <a:pt x="0" y="0"/>
                </a:moveTo>
                <a:lnTo>
                  <a:pt x="22041244" y="0"/>
                </a:lnTo>
                <a:lnTo>
                  <a:pt x="22041244" y="13144596"/>
                </a:lnTo>
                <a:lnTo>
                  <a:pt x="0" y="13144596"/>
                </a:lnTo>
                <a:lnTo>
                  <a:pt x="0" y="0"/>
                </a:lnTo>
                <a:close/>
              </a:path>
            </a:pathLst>
          </a:custGeom>
          <a:blipFill rotWithShape="1">
            <a:blip r:embed="rId3">
              <a:alphaModFix amt="30000"/>
            </a:blip>
            <a:stretch>
              <a:fillRect b="0" l="0" r="0" t="0"/>
            </a:stretch>
          </a:blipFill>
          <a:ln>
            <a:noFill/>
          </a:ln>
        </p:spPr>
      </p:sp>
      <p:pic>
        <p:nvPicPr>
          <p:cNvPr id="1221" name="Google Shape;1221;p27"/>
          <p:cNvPicPr preferRelativeResize="0"/>
          <p:nvPr/>
        </p:nvPicPr>
        <p:blipFill rotWithShape="1">
          <a:blip r:embed="rId4">
            <a:alphaModFix/>
          </a:blip>
          <a:srcRect b="856" l="0" r="0" t="857"/>
          <a:stretch/>
        </p:blipFill>
        <p:spPr>
          <a:xfrm>
            <a:off x="0" y="833429"/>
            <a:ext cx="6232199" cy="4083566"/>
          </a:xfrm>
          <a:prstGeom prst="rect">
            <a:avLst/>
          </a:prstGeom>
          <a:noFill/>
          <a:ln>
            <a:noFill/>
          </a:ln>
        </p:spPr>
      </p:pic>
      <p:sp>
        <p:nvSpPr>
          <p:cNvPr id="1222" name="Google Shape;1222;p27"/>
          <p:cNvSpPr txBox="1"/>
          <p:nvPr/>
        </p:nvSpPr>
        <p:spPr>
          <a:xfrm>
            <a:off x="6681968" y="2400300"/>
            <a:ext cx="4705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Photos here</a:t>
            </a:r>
            <a:endParaRPr/>
          </a:p>
        </p:txBody>
      </p:sp>
      <p:sp>
        <p:nvSpPr>
          <p:cNvPr id="1223" name="Google Shape;1223;p27"/>
          <p:cNvSpPr txBox="1"/>
          <p:nvPr/>
        </p:nvSpPr>
        <p:spPr>
          <a:xfrm>
            <a:off x="7332208" y="5734885"/>
            <a:ext cx="3623584" cy="1612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pic>
        <p:nvPicPr>
          <p:cNvPr id="1224" name="Google Shape;1224;p27"/>
          <p:cNvPicPr preferRelativeResize="0"/>
          <p:nvPr/>
        </p:nvPicPr>
        <p:blipFill rotWithShape="1">
          <a:blip r:embed="rId5">
            <a:alphaModFix/>
          </a:blip>
          <a:srcRect b="856" l="0" r="0" t="857"/>
          <a:stretch/>
        </p:blipFill>
        <p:spPr>
          <a:xfrm>
            <a:off x="0" y="5370006"/>
            <a:ext cx="6232199" cy="4083566"/>
          </a:xfrm>
          <a:prstGeom prst="rect">
            <a:avLst/>
          </a:prstGeom>
          <a:noFill/>
          <a:ln>
            <a:noFill/>
          </a:ln>
        </p:spPr>
      </p:pic>
      <p:pic>
        <p:nvPicPr>
          <p:cNvPr id="1225" name="Google Shape;1225;p27"/>
          <p:cNvPicPr preferRelativeResize="0"/>
          <p:nvPr/>
        </p:nvPicPr>
        <p:blipFill rotWithShape="1">
          <a:blip r:embed="rId6">
            <a:alphaModFix/>
          </a:blip>
          <a:srcRect b="856" l="0" r="0" t="857"/>
          <a:stretch/>
        </p:blipFill>
        <p:spPr>
          <a:xfrm>
            <a:off x="12055801" y="833429"/>
            <a:ext cx="6232199" cy="4083566"/>
          </a:xfrm>
          <a:prstGeom prst="rect">
            <a:avLst/>
          </a:prstGeom>
          <a:noFill/>
          <a:ln>
            <a:noFill/>
          </a:ln>
        </p:spPr>
      </p:pic>
      <p:pic>
        <p:nvPicPr>
          <p:cNvPr id="1226" name="Google Shape;1226;p27"/>
          <p:cNvPicPr preferRelativeResize="0"/>
          <p:nvPr/>
        </p:nvPicPr>
        <p:blipFill rotWithShape="1">
          <a:blip r:embed="rId7">
            <a:alphaModFix/>
          </a:blip>
          <a:srcRect b="18863" l="0" r="0" t="37452"/>
          <a:stretch/>
        </p:blipFill>
        <p:spPr>
          <a:xfrm>
            <a:off x="12055801" y="5370006"/>
            <a:ext cx="6232199" cy="40835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230" name="Shape 1230"/>
        <p:cNvGrpSpPr/>
        <p:nvPr/>
      </p:nvGrpSpPr>
      <p:grpSpPr>
        <a:xfrm>
          <a:off x="0" y="0"/>
          <a:ext cx="0" cy="0"/>
          <a:chOff x="0" y="0"/>
          <a:chExt cx="0" cy="0"/>
        </a:xfrm>
      </p:grpSpPr>
      <p:sp>
        <p:nvSpPr>
          <p:cNvPr id="1231" name="Google Shape;1231;p28"/>
          <p:cNvSpPr/>
          <p:nvPr/>
        </p:nvSpPr>
        <p:spPr>
          <a:xfrm>
            <a:off x="2084722" y="-974104"/>
            <a:ext cx="19503230" cy="11063650"/>
          </a:xfrm>
          <a:custGeom>
            <a:rect b="b" l="l" r="r" t="t"/>
            <a:pathLst>
              <a:path extrusionOk="0" h="11063650" w="19503230">
                <a:moveTo>
                  <a:pt x="0" y="0"/>
                </a:moveTo>
                <a:lnTo>
                  <a:pt x="19503230" y="0"/>
                </a:lnTo>
                <a:lnTo>
                  <a:pt x="19503230" y="11063650"/>
                </a:lnTo>
                <a:lnTo>
                  <a:pt x="0" y="11063650"/>
                </a:lnTo>
                <a:lnTo>
                  <a:pt x="0" y="0"/>
                </a:lnTo>
                <a:close/>
              </a:path>
            </a:pathLst>
          </a:custGeom>
          <a:blipFill rotWithShape="1">
            <a:blip r:embed="rId3">
              <a:alphaModFix amt="30000"/>
            </a:blip>
            <a:stretch>
              <a:fillRect b="0" l="0" r="0" t="0"/>
            </a:stretch>
          </a:blipFill>
          <a:ln>
            <a:noFill/>
          </a:ln>
        </p:spPr>
      </p:sp>
      <p:pic>
        <p:nvPicPr>
          <p:cNvPr id="1232" name="Google Shape;1232;p28"/>
          <p:cNvPicPr preferRelativeResize="0"/>
          <p:nvPr/>
        </p:nvPicPr>
        <p:blipFill rotWithShape="1">
          <a:blip r:embed="rId4">
            <a:alphaModFix/>
          </a:blip>
          <a:srcRect b="15723" l="0" r="0" t="15722"/>
          <a:stretch/>
        </p:blipFill>
        <p:spPr>
          <a:xfrm>
            <a:off x="0" y="421777"/>
            <a:ext cx="5002015" cy="5143500"/>
          </a:xfrm>
          <a:prstGeom prst="rect">
            <a:avLst/>
          </a:prstGeom>
          <a:noFill/>
          <a:ln>
            <a:noFill/>
          </a:ln>
        </p:spPr>
      </p:pic>
      <p:pic>
        <p:nvPicPr>
          <p:cNvPr id="1233" name="Google Shape;1233;p28"/>
          <p:cNvPicPr preferRelativeResize="0"/>
          <p:nvPr/>
        </p:nvPicPr>
        <p:blipFill rotWithShape="1">
          <a:blip r:embed="rId5">
            <a:alphaModFix/>
          </a:blip>
          <a:srcRect b="0" l="17583" r="17583" t="0"/>
          <a:stretch/>
        </p:blipFill>
        <p:spPr>
          <a:xfrm>
            <a:off x="0" y="6092430"/>
            <a:ext cx="5002015" cy="5143500"/>
          </a:xfrm>
          <a:prstGeom prst="rect">
            <a:avLst/>
          </a:prstGeom>
          <a:noFill/>
          <a:ln>
            <a:noFill/>
          </a:ln>
        </p:spPr>
      </p:pic>
      <p:pic>
        <p:nvPicPr>
          <p:cNvPr id="1234" name="Google Shape;1234;p28"/>
          <p:cNvPicPr preferRelativeResize="0"/>
          <p:nvPr/>
        </p:nvPicPr>
        <p:blipFill rotWithShape="1">
          <a:blip r:embed="rId6">
            <a:alphaModFix/>
          </a:blip>
          <a:srcRect b="0" l="17583" r="17583" t="0"/>
          <a:stretch/>
        </p:blipFill>
        <p:spPr>
          <a:xfrm>
            <a:off x="5459764" y="-1112932"/>
            <a:ext cx="5002015" cy="5143500"/>
          </a:xfrm>
          <a:prstGeom prst="rect">
            <a:avLst/>
          </a:prstGeom>
          <a:noFill/>
          <a:ln>
            <a:noFill/>
          </a:ln>
        </p:spPr>
      </p:pic>
      <p:pic>
        <p:nvPicPr>
          <p:cNvPr id="1235" name="Google Shape;1235;p28"/>
          <p:cNvPicPr preferRelativeResize="0"/>
          <p:nvPr/>
        </p:nvPicPr>
        <p:blipFill rotWithShape="1">
          <a:blip r:embed="rId7">
            <a:alphaModFix/>
          </a:blip>
          <a:srcRect b="0" l="17583" r="17583" t="0"/>
          <a:stretch/>
        </p:blipFill>
        <p:spPr>
          <a:xfrm>
            <a:off x="5459764" y="4557721"/>
            <a:ext cx="5002015" cy="5143500"/>
          </a:xfrm>
          <a:prstGeom prst="rect">
            <a:avLst/>
          </a:prstGeom>
          <a:noFill/>
          <a:ln>
            <a:noFill/>
          </a:ln>
        </p:spPr>
      </p:pic>
      <p:sp>
        <p:nvSpPr>
          <p:cNvPr id="1236" name="Google Shape;1236;p28"/>
          <p:cNvSpPr txBox="1"/>
          <p:nvPr/>
        </p:nvSpPr>
        <p:spPr>
          <a:xfrm>
            <a:off x="11462111" y="3478096"/>
            <a:ext cx="3967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Photos here</a:t>
            </a:r>
            <a:endParaRPr/>
          </a:p>
        </p:txBody>
      </p:sp>
      <p:sp>
        <p:nvSpPr>
          <p:cNvPr id="1237" name="Google Shape;1237;p28"/>
          <p:cNvSpPr txBox="1"/>
          <p:nvPr/>
        </p:nvSpPr>
        <p:spPr>
          <a:xfrm>
            <a:off x="11462111" y="6812680"/>
            <a:ext cx="4361694"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1238" name="Google Shape;1238;p28"/>
          <p:cNvGrpSpPr/>
          <p:nvPr/>
        </p:nvGrpSpPr>
        <p:grpSpPr>
          <a:xfrm>
            <a:off x="15823805" y="0"/>
            <a:ext cx="2464194" cy="2618072"/>
            <a:chOff x="0" y="0"/>
            <a:chExt cx="3285593" cy="3490764"/>
          </a:xfrm>
        </p:grpSpPr>
        <p:grpSp>
          <p:nvGrpSpPr>
            <p:cNvPr id="1239" name="Google Shape;1239;p28"/>
            <p:cNvGrpSpPr/>
            <p:nvPr/>
          </p:nvGrpSpPr>
          <p:grpSpPr>
            <a:xfrm>
              <a:off x="1165647" y="0"/>
              <a:ext cx="352280" cy="352280"/>
              <a:chOff x="0" y="0"/>
              <a:chExt cx="812800" cy="812800"/>
            </a:xfrm>
          </p:grpSpPr>
          <p:sp>
            <p:nvSpPr>
              <p:cNvPr id="1240" name="Google Shape;124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2" name="Google Shape;1242;p28"/>
            <p:cNvGrpSpPr/>
            <p:nvPr/>
          </p:nvGrpSpPr>
          <p:grpSpPr>
            <a:xfrm>
              <a:off x="1760938" y="0"/>
              <a:ext cx="352280" cy="352280"/>
              <a:chOff x="0" y="0"/>
              <a:chExt cx="812800" cy="812800"/>
            </a:xfrm>
          </p:grpSpPr>
          <p:sp>
            <p:nvSpPr>
              <p:cNvPr id="1243" name="Google Shape;124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5" name="Google Shape;1245;p28"/>
            <p:cNvGrpSpPr/>
            <p:nvPr/>
          </p:nvGrpSpPr>
          <p:grpSpPr>
            <a:xfrm>
              <a:off x="2358264" y="0"/>
              <a:ext cx="352280" cy="352280"/>
              <a:chOff x="0" y="0"/>
              <a:chExt cx="812800" cy="812800"/>
            </a:xfrm>
          </p:grpSpPr>
          <p:sp>
            <p:nvSpPr>
              <p:cNvPr id="1246" name="Google Shape;124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8" name="Google Shape;1248;p28"/>
            <p:cNvGrpSpPr/>
            <p:nvPr/>
          </p:nvGrpSpPr>
          <p:grpSpPr>
            <a:xfrm>
              <a:off x="586979" y="0"/>
              <a:ext cx="352280" cy="352280"/>
              <a:chOff x="0" y="0"/>
              <a:chExt cx="812800" cy="812800"/>
            </a:xfrm>
          </p:grpSpPr>
          <p:sp>
            <p:nvSpPr>
              <p:cNvPr id="1249" name="Google Shape;124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p28"/>
            <p:cNvGrpSpPr/>
            <p:nvPr/>
          </p:nvGrpSpPr>
          <p:grpSpPr>
            <a:xfrm>
              <a:off x="0" y="0"/>
              <a:ext cx="352280" cy="352280"/>
              <a:chOff x="0" y="0"/>
              <a:chExt cx="812800" cy="812800"/>
            </a:xfrm>
          </p:grpSpPr>
          <p:sp>
            <p:nvSpPr>
              <p:cNvPr id="1252" name="Google Shape;125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4" name="Google Shape;1254;p28"/>
            <p:cNvGrpSpPr/>
            <p:nvPr/>
          </p:nvGrpSpPr>
          <p:grpSpPr>
            <a:xfrm>
              <a:off x="2933313" y="0"/>
              <a:ext cx="352280" cy="352280"/>
              <a:chOff x="0" y="0"/>
              <a:chExt cx="812800" cy="812800"/>
            </a:xfrm>
          </p:grpSpPr>
          <p:sp>
            <p:nvSpPr>
              <p:cNvPr id="1255" name="Google Shape;125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7" name="Google Shape;1257;p28"/>
            <p:cNvGrpSpPr/>
            <p:nvPr/>
          </p:nvGrpSpPr>
          <p:grpSpPr>
            <a:xfrm>
              <a:off x="1165647" y="624194"/>
              <a:ext cx="352280" cy="352280"/>
              <a:chOff x="0" y="0"/>
              <a:chExt cx="812800" cy="812800"/>
            </a:xfrm>
          </p:grpSpPr>
          <p:sp>
            <p:nvSpPr>
              <p:cNvPr id="1258" name="Google Shape;125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0" name="Google Shape;1260;p28"/>
            <p:cNvGrpSpPr/>
            <p:nvPr/>
          </p:nvGrpSpPr>
          <p:grpSpPr>
            <a:xfrm>
              <a:off x="1760938" y="624194"/>
              <a:ext cx="352280" cy="352280"/>
              <a:chOff x="0" y="0"/>
              <a:chExt cx="812800" cy="812800"/>
            </a:xfrm>
          </p:grpSpPr>
          <p:sp>
            <p:nvSpPr>
              <p:cNvPr id="1261" name="Google Shape;126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3" name="Google Shape;1263;p28"/>
            <p:cNvGrpSpPr/>
            <p:nvPr/>
          </p:nvGrpSpPr>
          <p:grpSpPr>
            <a:xfrm>
              <a:off x="2358264" y="624194"/>
              <a:ext cx="352280" cy="352280"/>
              <a:chOff x="0" y="0"/>
              <a:chExt cx="812800" cy="812800"/>
            </a:xfrm>
          </p:grpSpPr>
          <p:sp>
            <p:nvSpPr>
              <p:cNvPr id="1264" name="Google Shape;12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6" name="Google Shape;1266;p28"/>
            <p:cNvGrpSpPr/>
            <p:nvPr/>
          </p:nvGrpSpPr>
          <p:grpSpPr>
            <a:xfrm>
              <a:off x="586979" y="624194"/>
              <a:ext cx="352280" cy="352280"/>
              <a:chOff x="0" y="0"/>
              <a:chExt cx="812800" cy="812800"/>
            </a:xfrm>
          </p:grpSpPr>
          <p:sp>
            <p:nvSpPr>
              <p:cNvPr id="1267" name="Google Shape;126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9" name="Google Shape;1269;p28"/>
            <p:cNvGrpSpPr/>
            <p:nvPr/>
          </p:nvGrpSpPr>
          <p:grpSpPr>
            <a:xfrm>
              <a:off x="0" y="624194"/>
              <a:ext cx="352280" cy="352280"/>
              <a:chOff x="0" y="0"/>
              <a:chExt cx="812800" cy="812800"/>
            </a:xfrm>
          </p:grpSpPr>
          <p:sp>
            <p:nvSpPr>
              <p:cNvPr id="1270" name="Google Shape;12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2" name="Google Shape;1272;p28"/>
            <p:cNvGrpSpPr/>
            <p:nvPr/>
          </p:nvGrpSpPr>
          <p:grpSpPr>
            <a:xfrm>
              <a:off x="2933313" y="624194"/>
              <a:ext cx="352280" cy="352280"/>
              <a:chOff x="0" y="0"/>
              <a:chExt cx="812800" cy="812800"/>
            </a:xfrm>
          </p:grpSpPr>
          <p:sp>
            <p:nvSpPr>
              <p:cNvPr id="1273" name="Google Shape;127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5" name="Google Shape;1275;p28"/>
            <p:cNvGrpSpPr/>
            <p:nvPr/>
          </p:nvGrpSpPr>
          <p:grpSpPr>
            <a:xfrm>
              <a:off x="1165647" y="1249844"/>
              <a:ext cx="352280" cy="352280"/>
              <a:chOff x="0" y="0"/>
              <a:chExt cx="812800" cy="812800"/>
            </a:xfrm>
          </p:grpSpPr>
          <p:sp>
            <p:nvSpPr>
              <p:cNvPr id="1276" name="Google Shape;12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8" name="Google Shape;1278;p28"/>
            <p:cNvGrpSpPr/>
            <p:nvPr/>
          </p:nvGrpSpPr>
          <p:grpSpPr>
            <a:xfrm>
              <a:off x="1760938" y="1249844"/>
              <a:ext cx="352280" cy="352280"/>
              <a:chOff x="0" y="0"/>
              <a:chExt cx="812800" cy="812800"/>
            </a:xfrm>
          </p:grpSpPr>
          <p:sp>
            <p:nvSpPr>
              <p:cNvPr id="1279" name="Google Shape;127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1" name="Google Shape;1281;p28"/>
            <p:cNvGrpSpPr/>
            <p:nvPr/>
          </p:nvGrpSpPr>
          <p:grpSpPr>
            <a:xfrm>
              <a:off x="2358264" y="1249844"/>
              <a:ext cx="352280" cy="352280"/>
              <a:chOff x="0" y="0"/>
              <a:chExt cx="812800" cy="812800"/>
            </a:xfrm>
          </p:grpSpPr>
          <p:sp>
            <p:nvSpPr>
              <p:cNvPr id="1282" name="Google Shape;128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4" name="Google Shape;1284;p28"/>
            <p:cNvGrpSpPr/>
            <p:nvPr/>
          </p:nvGrpSpPr>
          <p:grpSpPr>
            <a:xfrm>
              <a:off x="586979" y="1249844"/>
              <a:ext cx="352280" cy="352280"/>
              <a:chOff x="0" y="0"/>
              <a:chExt cx="812800" cy="812800"/>
            </a:xfrm>
          </p:grpSpPr>
          <p:sp>
            <p:nvSpPr>
              <p:cNvPr id="1285" name="Google Shape;12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7" name="Google Shape;1287;p28"/>
            <p:cNvGrpSpPr/>
            <p:nvPr/>
          </p:nvGrpSpPr>
          <p:grpSpPr>
            <a:xfrm>
              <a:off x="0" y="1249844"/>
              <a:ext cx="352280" cy="352280"/>
              <a:chOff x="0" y="0"/>
              <a:chExt cx="812800" cy="812800"/>
            </a:xfrm>
          </p:grpSpPr>
          <p:sp>
            <p:nvSpPr>
              <p:cNvPr id="1288" name="Google Shape;12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0" name="Google Shape;1290;p28"/>
            <p:cNvGrpSpPr/>
            <p:nvPr/>
          </p:nvGrpSpPr>
          <p:grpSpPr>
            <a:xfrm>
              <a:off x="2933313" y="1249844"/>
              <a:ext cx="352280" cy="352280"/>
              <a:chOff x="0" y="0"/>
              <a:chExt cx="812800" cy="812800"/>
            </a:xfrm>
          </p:grpSpPr>
          <p:sp>
            <p:nvSpPr>
              <p:cNvPr id="1291" name="Google Shape;12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3" name="Google Shape;1293;p28"/>
            <p:cNvGrpSpPr/>
            <p:nvPr/>
          </p:nvGrpSpPr>
          <p:grpSpPr>
            <a:xfrm>
              <a:off x="1165647" y="1875494"/>
              <a:ext cx="352280" cy="352280"/>
              <a:chOff x="0" y="0"/>
              <a:chExt cx="812800" cy="812800"/>
            </a:xfrm>
          </p:grpSpPr>
          <p:sp>
            <p:nvSpPr>
              <p:cNvPr id="1294" name="Google Shape;129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6" name="Google Shape;1296;p28"/>
            <p:cNvGrpSpPr/>
            <p:nvPr/>
          </p:nvGrpSpPr>
          <p:grpSpPr>
            <a:xfrm>
              <a:off x="1760938" y="1875494"/>
              <a:ext cx="352280" cy="352280"/>
              <a:chOff x="0" y="0"/>
              <a:chExt cx="812800" cy="812800"/>
            </a:xfrm>
          </p:grpSpPr>
          <p:sp>
            <p:nvSpPr>
              <p:cNvPr id="1297" name="Google Shape;12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9" name="Google Shape;1299;p28"/>
            <p:cNvGrpSpPr/>
            <p:nvPr/>
          </p:nvGrpSpPr>
          <p:grpSpPr>
            <a:xfrm>
              <a:off x="2358264" y="1875494"/>
              <a:ext cx="352280" cy="352280"/>
              <a:chOff x="0" y="0"/>
              <a:chExt cx="812800" cy="812800"/>
            </a:xfrm>
          </p:grpSpPr>
          <p:sp>
            <p:nvSpPr>
              <p:cNvPr id="1300" name="Google Shape;130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28"/>
            <p:cNvGrpSpPr/>
            <p:nvPr/>
          </p:nvGrpSpPr>
          <p:grpSpPr>
            <a:xfrm>
              <a:off x="586979" y="1875494"/>
              <a:ext cx="352280" cy="352280"/>
              <a:chOff x="0" y="0"/>
              <a:chExt cx="812800" cy="812800"/>
            </a:xfrm>
          </p:grpSpPr>
          <p:sp>
            <p:nvSpPr>
              <p:cNvPr id="1303" name="Google Shape;130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28"/>
            <p:cNvGrpSpPr/>
            <p:nvPr/>
          </p:nvGrpSpPr>
          <p:grpSpPr>
            <a:xfrm>
              <a:off x="0" y="1875494"/>
              <a:ext cx="352280" cy="352280"/>
              <a:chOff x="0" y="0"/>
              <a:chExt cx="812800" cy="812800"/>
            </a:xfrm>
          </p:grpSpPr>
          <p:sp>
            <p:nvSpPr>
              <p:cNvPr id="1306" name="Google Shape;13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28"/>
            <p:cNvGrpSpPr/>
            <p:nvPr/>
          </p:nvGrpSpPr>
          <p:grpSpPr>
            <a:xfrm>
              <a:off x="2933313" y="1875494"/>
              <a:ext cx="352280" cy="352280"/>
              <a:chOff x="0" y="0"/>
              <a:chExt cx="812800" cy="812800"/>
            </a:xfrm>
          </p:grpSpPr>
          <p:sp>
            <p:nvSpPr>
              <p:cNvPr id="1309" name="Google Shape;130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28"/>
            <p:cNvGrpSpPr/>
            <p:nvPr/>
          </p:nvGrpSpPr>
          <p:grpSpPr>
            <a:xfrm>
              <a:off x="1165647" y="2506989"/>
              <a:ext cx="352280" cy="352280"/>
              <a:chOff x="0" y="0"/>
              <a:chExt cx="812800" cy="812800"/>
            </a:xfrm>
          </p:grpSpPr>
          <p:sp>
            <p:nvSpPr>
              <p:cNvPr id="1312" name="Google Shape;13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28"/>
            <p:cNvGrpSpPr/>
            <p:nvPr/>
          </p:nvGrpSpPr>
          <p:grpSpPr>
            <a:xfrm>
              <a:off x="1760938" y="2506989"/>
              <a:ext cx="352280" cy="352280"/>
              <a:chOff x="0" y="0"/>
              <a:chExt cx="812800" cy="812800"/>
            </a:xfrm>
          </p:grpSpPr>
          <p:sp>
            <p:nvSpPr>
              <p:cNvPr id="1315" name="Google Shape;131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7" name="Google Shape;1317;p28"/>
            <p:cNvGrpSpPr/>
            <p:nvPr/>
          </p:nvGrpSpPr>
          <p:grpSpPr>
            <a:xfrm>
              <a:off x="2358264" y="2506989"/>
              <a:ext cx="352280" cy="352280"/>
              <a:chOff x="0" y="0"/>
              <a:chExt cx="812800" cy="812800"/>
            </a:xfrm>
          </p:grpSpPr>
          <p:sp>
            <p:nvSpPr>
              <p:cNvPr id="1318" name="Google Shape;13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0" name="Google Shape;1320;p28"/>
            <p:cNvGrpSpPr/>
            <p:nvPr/>
          </p:nvGrpSpPr>
          <p:grpSpPr>
            <a:xfrm>
              <a:off x="586979" y="2506989"/>
              <a:ext cx="352280" cy="352280"/>
              <a:chOff x="0" y="0"/>
              <a:chExt cx="812800" cy="812800"/>
            </a:xfrm>
          </p:grpSpPr>
          <p:sp>
            <p:nvSpPr>
              <p:cNvPr id="1321" name="Google Shape;132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3" name="Google Shape;1323;p28"/>
            <p:cNvGrpSpPr/>
            <p:nvPr/>
          </p:nvGrpSpPr>
          <p:grpSpPr>
            <a:xfrm>
              <a:off x="0" y="2506989"/>
              <a:ext cx="352280" cy="352280"/>
              <a:chOff x="0" y="0"/>
              <a:chExt cx="812800" cy="812800"/>
            </a:xfrm>
          </p:grpSpPr>
          <p:sp>
            <p:nvSpPr>
              <p:cNvPr id="1324" name="Google Shape;13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6" name="Google Shape;1326;p28"/>
            <p:cNvGrpSpPr/>
            <p:nvPr/>
          </p:nvGrpSpPr>
          <p:grpSpPr>
            <a:xfrm>
              <a:off x="2933313" y="2506989"/>
              <a:ext cx="352280" cy="352280"/>
              <a:chOff x="0" y="0"/>
              <a:chExt cx="812800" cy="812800"/>
            </a:xfrm>
          </p:grpSpPr>
          <p:sp>
            <p:nvSpPr>
              <p:cNvPr id="1327" name="Google Shape;13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9" name="Google Shape;1329;p28"/>
            <p:cNvGrpSpPr/>
            <p:nvPr/>
          </p:nvGrpSpPr>
          <p:grpSpPr>
            <a:xfrm>
              <a:off x="1165647" y="3138484"/>
              <a:ext cx="352280" cy="352280"/>
              <a:chOff x="0" y="0"/>
              <a:chExt cx="812800" cy="812800"/>
            </a:xfrm>
          </p:grpSpPr>
          <p:sp>
            <p:nvSpPr>
              <p:cNvPr id="1330" name="Google Shape;13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2" name="Google Shape;1332;p28"/>
            <p:cNvGrpSpPr/>
            <p:nvPr/>
          </p:nvGrpSpPr>
          <p:grpSpPr>
            <a:xfrm>
              <a:off x="1760938" y="3138484"/>
              <a:ext cx="352280" cy="352280"/>
              <a:chOff x="0" y="0"/>
              <a:chExt cx="812800" cy="812800"/>
            </a:xfrm>
          </p:grpSpPr>
          <p:sp>
            <p:nvSpPr>
              <p:cNvPr id="1333" name="Google Shape;133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5" name="Google Shape;1335;p28"/>
            <p:cNvGrpSpPr/>
            <p:nvPr/>
          </p:nvGrpSpPr>
          <p:grpSpPr>
            <a:xfrm>
              <a:off x="2358264" y="3138484"/>
              <a:ext cx="352280" cy="352280"/>
              <a:chOff x="0" y="0"/>
              <a:chExt cx="812800" cy="812800"/>
            </a:xfrm>
          </p:grpSpPr>
          <p:sp>
            <p:nvSpPr>
              <p:cNvPr id="1336" name="Google Shape;133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8" name="Google Shape;1338;p28"/>
            <p:cNvGrpSpPr/>
            <p:nvPr/>
          </p:nvGrpSpPr>
          <p:grpSpPr>
            <a:xfrm>
              <a:off x="586979" y="3138484"/>
              <a:ext cx="352280" cy="352280"/>
              <a:chOff x="0" y="0"/>
              <a:chExt cx="812800" cy="812800"/>
            </a:xfrm>
          </p:grpSpPr>
          <p:sp>
            <p:nvSpPr>
              <p:cNvPr id="1339" name="Google Shape;133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1" name="Google Shape;1341;p28"/>
            <p:cNvGrpSpPr/>
            <p:nvPr/>
          </p:nvGrpSpPr>
          <p:grpSpPr>
            <a:xfrm>
              <a:off x="0" y="3138484"/>
              <a:ext cx="352280" cy="352280"/>
              <a:chOff x="0" y="0"/>
              <a:chExt cx="812800" cy="812800"/>
            </a:xfrm>
          </p:grpSpPr>
          <p:sp>
            <p:nvSpPr>
              <p:cNvPr id="1342" name="Google Shape;134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4" name="Google Shape;1344;p28"/>
            <p:cNvGrpSpPr/>
            <p:nvPr/>
          </p:nvGrpSpPr>
          <p:grpSpPr>
            <a:xfrm>
              <a:off x="2933313" y="3138484"/>
              <a:ext cx="352280" cy="352280"/>
              <a:chOff x="0" y="0"/>
              <a:chExt cx="812800" cy="812800"/>
            </a:xfrm>
          </p:grpSpPr>
          <p:sp>
            <p:nvSpPr>
              <p:cNvPr id="1345" name="Google Shape;13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350" name="Shape 1350"/>
        <p:cNvGrpSpPr/>
        <p:nvPr/>
      </p:nvGrpSpPr>
      <p:grpSpPr>
        <a:xfrm>
          <a:off x="0" y="0"/>
          <a:ext cx="0" cy="0"/>
          <a:chOff x="0" y="0"/>
          <a:chExt cx="0" cy="0"/>
        </a:xfrm>
      </p:grpSpPr>
      <p:sp>
        <p:nvSpPr>
          <p:cNvPr id="1351" name="Google Shape;1351;p29"/>
          <p:cNvSpPr/>
          <p:nvPr/>
        </p:nvSpPr>
        <p:spPr>
          <a:xfrm>
            <a:off x="0" y="-3324525"/>
            <a:ext cx="21051695" cy="12554465"/>
          </a:xfrm>
          <a:custGeom>
            <a:rect b="b" l="l" r="r" t="t"/>
            <a:pathLst>
              <a:path extrusionOk="0" h="11387270" w="19094508">
                <a:moveTo>
                  <a:pt x="0" y="0"/>
                </a:moveTo>
                <a:lnTo>
                  <a:pt x="19094508" y="0"/>
                </a:lnTo>
                <a:lnTo>
                  <a:pt x="19094508" y="11387270"/>
                </a:lnTo>
                <a:lnTo>
                  <a:pt x="0" y="11387270"/>
                </a:lnTo>
                <a:lnTo>
                  <a:pt x="0" y="0"/>
                </a:lnTo>
                <a:close/>
              </a:path>
            </a:pathLst>
          </a:custGeom>
          <a:blipFill rotWithShape="1">
            <a:blip r:embed="rId3">
              <a:alphaModFix amt="30000"/>
            </a:blip>
            <a:stretch>
              <a:fillRect b="0" l="0" r="0" t="0"/>
            </a:stretch>
          </a:blipFill>
          <a:ln>
            <a:noFill/>
          </a:ln>
        </p:spPr>
      </p:sp>
      <p:grpSp>
        <p:nvGrpSpPr>
          <p:cNvPr id="1352" name="Google Shape;1352;p29"/>
          <p:cNvGrpSpPr/>
          <p:nvPr/>
        </p:nvGrpSpPr>
        <p:grpSpPr>
          <a:xfrm>
            <a:off x="1028700" y="3133518"/>
            <a:ext cx="16230600" cy="6820276"/>
            <a:chOff x="0" y="-38100"/>
            <a:chExt cx="4274726" cy="1796287"/>
          </a:xfrm>
        </p:grpSpPr>
        <p:sp>
          <p:nvSpPr>
            <p:cNvPr id="1353" name="Google Shape;1353;p29"/>
            <p:cNvSpPr/>
            <p:nvPr/>
          </p:nvSpPr>
          <p:spPr>
            <a:xfrm>
              <a:off x="0" y="0"/>
              <a:ext cx="4274726" cy="1758187"/>
            </a:xfrm>
            <a:custGeom>
              <a:rect b="b" l="l" r="r" t="t"/>
              <a:pathLst>
                <a:path extrusionOk="0" h="1758187" w="4274726">
                  <a:moveTo>
                    <a:pt x="24327" y="0"/>
                  </a:moveTo>
                  <a:lnTo>
                    <a:pt x="4250399" y="0"/>
                  </a:lnTo>
                  <a:cubicBezTo>
                    <a:pt x="4263834" y="0"/>
                    <a:pt x="4274726" y="10891"/>
                    <a:pt x="4274726" y="24327"/>
                  </a:cubicBezTo>
                  <a:lnTo>
                    <a:pt x="4274726" y="1733860"/>
                  </a:lnTo>
                  <a:cubicBezTo>
                    <a:pt x="4274726" y="1747295"/>
                    <a:pt x="4263834" y="1758187"/>
                    <a:pt x="4250399" y="1758187"/>
                  </a:cubicBezTo>
                  <a:lnTo>
                    <a:pt x="24327" y="1758187"/>
                  </a:lnTo>
                  <a:cubicBezTo>
                    <a:pt x="10891" y="1758187"/>
                    <a:pt x="0" y="1747295"/>
                    <a:pt x="0" y="1733860"/>
                  </a:cubicBezTo>
                  <a:lnTo>
                    <a:pt x="0" y="24327"/>
                  </a:lnTo>
                  <a:cubicBezTo>
                    <a:pt x="0" y="10891"/>
                    <a:pt x="10891" y="0"/>
                    <a:pt x="24327" y="0"/>
                  </a:cubicBezTo>
                  <a:close/>
                </a:path>
              </a:pathLst>
            </a:custGeom>
            <a:solidFill>
              <a:srgbClr val="000000">
                <a:alpha val="0"/>
              </a:srgbClr>
            </a:solidFill>
            <a:ln cap="flat" cmpd="sng" w="38100">
              <a:solidFill>
                <a:srgbClr val="6CE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5" name="Google Shape;1355;p29"/>
          <p:cNvPicPr preferRelativeResize="0"/>
          <p:nvPr/>
        </p:nvPicPr>
        <p:blipFill rotWithShape="1">
          <a:blip r:embed="rId4">
            <a:alphaModFix/>
          </a:blip>
          <a:srcRect b="4400" l="0" r="0" t="4399"/>
          <a:stretch/>
        </p:blipFill>
        <p:spPr>
          <a:xfrm>
            <a:off x="2014129" y="4254863"/>
            <a:ext cx="4149716" cy="2523024"/>
          </a:xfrm>
          <a:prstGeom prst="rect">
            <a:avLst/>
          </a:prstGeom>
          <a:noFill/>
          <a:ln>
            <a:noFill/>
          </a:ln>
        </p:spPr>
      </p:pic>
      <p:pic>
        <p:nvPicPr>
          <p:cNvPr id="1356" name="Google Shape;1356;p29"/>
          <p:cNvPicPr preferRelativeResize="0"/>
          <p:nvPr/>
        </p:nvPicPr>
        <p:blipFill rotWithShape="1">
          <a:blip r:embed="rId5">
            <a:alphaModFix/>
          </a:blip>
          <a:srcRect b="3319" l="4667" r="20101" t="28089"/>
          <a:stretch/>
        </p:blipFill>
        <p:spPr>
          <a:xfrm>
            <a:off x="7069565" y="4254863"/>
            <a:ext cx="4149716" cy="2523024"/>
          </a:xfrm>
          <a:prstGeom prst="rect">
            <a:avLst/>
          </a:prstGeom>
          <a:noFill/>
          <a:ln>
            <a:noFill/>
          </a:ln>
        </p:spPr>
      </p:pic>
      <p:pic>
        <p:nvPicPr>
          <p:cNvPr id="1357" name="Google Shape;1357;p29"/>
          <p:cNvPicPr preferRelativeResize="0"/>
          <p:nvPr/>
        </p:nvPicPr>
        <p:blipFill rotWithShape="1">
          <a:blip r:embed="rId6">
            <a:alphaModFix/>
          </a:blip>
          <a:srcRect b="5680" l="0" r="0" t="48718"/>
          <a:stretch/>
        </p:blipFill>
        <p:spPr>
          <a:xfrm>
            <a:off x="12124155" y="4254863"/>
            <a:ext cx="4149716" cy="2523024"/>
          </a:xfrm>
          <a:prstGeom prst="rect">
            <a:avLst/>
          </a:prstGeom>
          <a:noFill/>
          <a:ln>
            <a:noFill/>
          </a:ln>
        </p:spPr>
      </p:pic>
      <p:sp>
        <p:nvSpPr>
          <p:cNvPr id="1358" name="Google Shape;1358;p29"/>
          <p:cNvSpPr txBox="1"/>
          <p:nvPr/>
        </p:nvSpPr>
        <p:spPr>
          <a:xfrm>
            <a:off x="2410940" y="1754351"/>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topic here</a:t>
            </a:r>
            <a:endParaRPr/>
          </a:p>
        </p:txBody>
      </p:sp>
      <p:sp>
        <p:nvSpPr>
          <p:cNvPr id="1359" name="Google Shape;1359;p29"/>
          <p:cNvSpPr txBox="1"/>
          <p:nvPr/>
        </p:nvSpPr>
        <p:spPr>
          <a:xfrm>
            <a:off x="9471797" y="1735301"/>
            <a:ext cx="6405263"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60" name="Google Shape;1360;p29"/>
          <p:cNvSpPr txBox="1"/>
          <p:nvPr/>
        </p:nvSpPr>
        <p:spPr>
          <a:xfrm>
            <a:off x="2060162" y="7198188"/>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TOPIC 01</a:t>
            </a:r>
            <a:endParaRPr/>
          </a:p>
        </p:txBody>
      </p:sp>
      <p:sp>
        <p:nvSpPr>
          <p:cNvPr id="1361" name="Google Shape;1361;p29"/>
          <p:cNvSpPr txBox="1"/>
          <p:nvPr/>
        </p:nvSpPr>
        <p:spPr>
          <a:xfrm>
            <a:off x="1877656" y="7769225"/>
            <a:ext cx="4422662" cy="12890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62" name="Google Shape;1362;p29"/>
          <p:cNvSpPr txBox="1"/>
          <p:nvPr/>
        </p:nvSpPr>
        <p:spPr>
          <a:xfrm>
            <a:off x="7115175" y="7198188"/>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TOPIC 02</a:t>
            </a:r>
            <a:endParaRPr/>
          </a:p>
        </p:txBody>
      </p:sp>
      <p:sp>
        <p:nvSpPr>
          <p:cNvPr id="1363" name="Google Shape;1363;p29"/>
          <p:cNvSpPr txBox="1"/>
          <p:nvPr/>
        </p:nvSpPr>
        <p:spPr>
          <a:xfrm>
            <a:off x="6932669" y="7769225"/>
            <a:ext cx="4422662" cy="12890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64" name="Google Shape;1364;p29"/>
          <p:cNvSpPr txBox="1"/>
          <p:nvPr/>
        </p:nvSpPr>
        <p:spPr>
          <a:xfrm>
            <a:off x="12170188" y="7198188"/>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TOPIC 03</a:t>
            </a:r>
            <a:endParaRPr/>
          </a:p>
        </p:txBody>
      </p:sp>
      <p:sp>
        <p:nvSpPr>
          <p:cNvPr id="1365" name="Google Shape;1365;p29"/>
          <p:cNvSpPr txBox="1"/>
          <p:nvPr/>
        </p:nvSpPr>
        <p:spPr>
          <a:xfrm>
            <a:off x="11987682" y="7769225"/>
            <a:ext cx="4422662" cy="12890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369" name="Shape 1369"/>
        <p:cNvGrpSpPr/>
        <p:nvPr/>
      </p:nvGrpSpPr>
      <p:grpSpPr>
        <a:xfrm>
          <a:off x="0" y="0"/>
          <a:ext cx="0" cy="0"/>
          <a:chOff x="0" y="0"/>
          <a:chExt cx="0" cy="0"/>
        </a:xfrm>
      </p:grpSpPr>
      <p:pic>
        <p:nvPicPr>
          <p:cNvPr id="1370" name="Google Shape;1370;p30"/>
          <p:cNvPicPr preferRelativeResize="0"/>
          <p:nvPr/>
        </p:nvPicPr>
        <p:blipFill rotWithShape="1">
          <a:blip r:embed="rId3">
            <a:alphaModFix/>
          </a:blip>
          <a:srcRect b="0" l="12826" r="12826" t="0"/>
          <a:stretch/>
        </p:blipFill>
        <p:spPr>
          <a:xfrm>
            <a:off x="7623343" y="0"/>
            <a:ext cx="5098715" cy="10287000"/>
          </a:xfrm>
          <a:prstGeom prst="rect">
            <a:avLst/>
          </a:prstGeom>
          <a:noFill/>
          <a:ln>
            <a:noFill/>
          </a:ln>
        </p:spPr>
      </p:pic>
      <p:pic>
        <p:nvPicPr>
          <p:cNvPr id="1371" name="Google Shape;1371;p30"/>
          <p:cNvPicPr preferRelativeResize="0"/>
          <p:nvPr/>
        </p:nvPicPr>
        <p:blipFill rotWithShape="1">
          <a:blip r:embed="rId4">
            <a:alphaModFix/>
          </a:blip>
          <a:srcRect b="0" l="12826" r="12826" t="0"/>
          <a:stretch/>
        </p:blipFill>
        <p:spPr>
          <a:xfrm>
            <a:off x="13189285" y="0"/>
            <a:ext cx="5098715" cy="10287000"/>
          </a:xfrm>
          <a:prstGeom prst="rect">
            <a:avLst/>
          </a:prstGeom>
          <a:noFill/>
          <a:ln>
            <a:noFill/>
          </a:ln>
        </p:spPr>
      </p:pic>
      <p:sp>
        <p:nvSpPr>
          <p:cNvPr id="1372" name="Google Shape;1372;p30"/>
          <p:cNvSpPr/>
          <p:nvPr/>
        </p:nvSpPr>
        <p:spPr>
          <a:xfrm rot="-5603420">
            <a:off x="-5540681" y="812643"/>
            <a:ext cx="12068354" cy="9457201"/>
          </a:xfrm>
          <a:custGeom>
            <a:rect b="b" l="l" r="r" t="t"/>
            <a:pathLst>
              <a:path extrusionOk="0" h="8948483" w="11419177">
                <a:moveTo>
                  <a:pt x="0" y="0"/>
                </a:moveTo>
                <a:lnTo>
                  <a:pt x="11419178" y="0"/>
                </a:lnTo>
                <a:lnTo>
                  <a:pt x="11419178" y="8948483"/>
                </a:lnTo>
                <a:lnTo>
                  <a:pt x="0" y="8948483"/>
                </a:lnTo>
                <a:lnTo>
                  <a:pt x="0" y="0"/>
                </a:lnTo>
                <a:close/>
              </a:path>
            </a:pathLst>
          </a:custGeom>
          <a:blipFill rotWithShape="1">
            <a:blip r:embed="rId5">
              <a:alphaModFix amt="30000"/>
            </a:blip>
            <a:stretch>
              <a:fillRect b="0" l="0" r="0" t="0"/>
            </a:stretch>
          </a:blipFill>
          <a:ln>
            <a:noFill/>
          </a:ln>
        </p:spPr>
      </p:sp>
      <p:sp>
        <p:nvSpPr>
          <p:cNvPr id="1373" name="Google Shape;1373;p30"/>
          <p:cNvSpPr txBox="1"/>
          <p:nvPr/>
        </p:nvSpPr>
        <p:spPr>
          <a:xfrm>
            <a:off x="1028700" y="1650394"/>
            <a:ext cx="40734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topic here</a:t>
            </a:r>
            <a:endParaRPr/>
          </a:p>
        </p:txBody>
      </p:sp>
      <p:sp>
        <p:nvSpPr>
          <p:cNvPr id="1374" name="Google Shape;1374;p30"/>
          <p:cNvSpPr txBox="1"/>
          <p:nvPr/>
        </p:nvSpPr>
        <p:spPr>
          <a:xfrm>
            <a:off x="1028700" y="3854450"/>
            <a:ext cx="4361694"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75" name="Google Shape;1375;p30"/>
          <p:cNvSpPr txBox="1"/>
          <p:nvPr/>
        </p:nvSpPr>
        <p:spPr>
          <a:xfrm>
            <a:off x="1028700" y="6216804"/>
            <a:ext cx="2036634" cy="10572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100</a:t>
            </a:r>
            <a:endParaRPr/>
          </a:p>
        </p:txBody>
      </p:sp>
      <p:sp>
        <p:nvSpPr>
          <p:cNvPr id="1376" name="Google Shape;1376;p30"/>
          <p:cNvSpPr txBox="1"/>
          <p:nvPr/>
        </p:nvSpPr>
        <p:spPr>
          <a:xfrm>
            <a:off x="1028700" y="7357298"/>
            <a:ext cx="2036634" cy="121602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377" name="Google Shape;1377;p30"/>
          <p:cNvSpPr txBox="1"/>
          <p:nvPr/>
        </p:nvSpPr>
        <p:spPr>
          <a:xfrm>
            <a:off x="4083651" y="6216804"/>
            <a:ext cx="2036634" cy="10572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100</a:t>
            </a:r>
            <a:endParaRPr/>
          </a:p>
        </p:txBody>
      </p:sp>
      <p:sp>
        <p:nvSpPr>
          <p:cNvPr id="1378" name="Google Shape;1378;p30"/>
          <p:cNvSpPr txBox="1"/>
          <p:nvPr/>
        </p:nvSpPr>
        <p:spPr>
          <a:xfrm>
            <a:off x="4083651" y="7357298"/>
            <a:ext cx="2036634" cy="121602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382" name="Shape 1382"/>
        <p:cNvGrpSpPr/>
        <p:nvPr/>
      </p:nvGrpSpPr>
      <p:grpSpPr>
        <a:xfrm>
          <a:off x="0" y="0"/>
          <a:ext cx="0" cy="0"/>
          <a:chOff x="0" y="0"/>
          <a:chExt cx="0" cy="0"/>
        </a:xfrm>
      </p:grpSpPr>
      <p:sp>
        <p:nvSpPr>
          <p:cNvPr id="1383" name="Google Shape;1383;p31"/>
          <p:cNvSpPr/>
          <p:nvPr/>
        </p:nvSpPr>
        <p:spPr>
          <a:xfrm>
            <a:off x="5312118" y="-1810611"/>
            <a:ext cx="15687055" cy="8898839"/>
          </a:xfrm>
          <a:custGeom>
            <a:rect b="b" l="l" r="r" t="t"/>
            <a:pathLst>
              <a:path extrusionOk="0" h="8898839" w="15687055">
                <a:moveTo>
                  <a:pt x="0" y="0"/>
                </a:moveTo>
                <a:lnTo>
                  <a:pt x="15687055" y="0"/>
                </a:lnTo>
                <a:lnTo>
                  <a:pt x="15687055" y="8898839"/>
                </a:lnTo>
                <a:lnTo>
                  <a:pt x="0" y="8898839"/>
                </a:lnTo>
                <a:lnTo>
                  <a:pt x="0" y="0"/>
                </a:lnTo>
                <a:close/>
              </a:path>
            </a:pathLst>
          </a:custGeom>
          <a:blipFill rotWithShape="1">
            <a:blip r:embed="rId3">
              <a:alphaModFix amt="30000"/>
            </a:blip>
            <a:stretch>
              <a:fillRect b="0" l="0" r="0" t="0"/>
            </a:stretch>
          </a:blipFill>
          <a:ln>
            <a:noFill/>
          </a:ln>
        </p:spPr>
      </p:sp>
      <p:sp>
        <p:nvSpPr>
          <p:cNvPr id="1384" name="Google Shape;1384;p31"/>
          <p:cNvSpPr txBox="1"/>
          <p:nvPr/>
        </p:nvSpPr>
        <p:spPr>
          <a:xfrm>
            <a:off x="1028700" y="2670558"/>
            <a:ext cx="8566835"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long text here</a:t>
            </a:r>
            <a:endParaRPr/>
          </a:p>
        </p:txBody>
      </p:sp>
      <p:sp>
        <p:nvSpPr>
          <p:cNvPr id="1385" name="Google Shape;1385;p31"/>
          <p:cNvSpPr txBox="1"/>
          <p:nvPr/>
        </p:nvSpPr>
        <p:spPr>
          <a:xfrm>
            <a:off x="1028700" y="5468337"/>
            <a:ext cx="4804722" cy="2908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Mi quis hendrerit dolor magna eget est lorem ipsum dolor. Imperdiet dui accumsan sit amet. Congue mauris rhoncus aenean vel elit scelerisque. Magna etiam tempor orci eu lobortis.</a:t>
            </a:r>
            <a:endParaRPr/>
          </a:p>
        </p:txBody>
      </p:sp>
      <p:sp>
        <p:nvSpPr>
          <p:cNvPr id="1386" name="Google Shape;1386;p31"/>
          <p:cNvSpPr txBox="1"/>
          <p:nvPr/>
        </p:nvSpPr>
        <p:spPr>
          <a:xfrm>
            <a:off x="6741639" y="5468337"/>
            <a:ext cx="4804722" cy="2908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Mi quis hendrerit dolor magna eget est lorem ipsum dolor. Imperdiet dui accumsan sit amet. Congue mauris rhoncus aenean vel elit scelerisque. Magna etiam tempor orci eu lobortis.</a:t>
            </a:r>
            <a:endParaRPr/>
          </a:p>
        </p:txBody>
      </p:sp>
      <p:sp>
        <p:nvSpPr>
          <p:cNvPr id="1387" name="Google Shape;1387;p31"/>
          <p:cNvSpPr txBox="1"/>
          <p:nvPr/>
        </p:nvSpPr>
        <p:spPr>
          <a:xfrm>
            <a:off x="12451236" y="5468337"/>
            <a:ext cx="4804722" cy="2908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Mi quis hendrerit dolor magna eget est lorem ipsum dolor. Imperdiet dui accumsan sit amet. Congue mauris rhoncus aenean vel elit scelerisque. Magna etiam tempor orci eu lobortis.</a:t>
            </a:r>
            <a:endParaRPr/>
          </a:p>
        </p:txBody>
      </p:sp>
      <p:sp>
        <p:nvSpPr>
          <p:cNvPr id="1388" name="Google Shape;1388;p31"/>
          <p:cNvSpPr txBox="1"/>
          <p:nvPr/>
        </p:nvSpPr>
        <p:spPr>
          <a:xfrm>
            <a:off x="9471797" y="2619759"/>
            <a:ext cx="6405263"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89" name="Google Shape;1389;p31"/>
          <p:cNvSpPr txBox="1"/>
          <p:nvPr/>
        </p:nvSpPr>
        <p:spPr>
          <a:xfrm>
            <a:off x="1028700" y="4746625"/>
            <a:ext cx="2605293"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SUBTITLE 01</a:t>
            </a:r>
            <a:endParaRPr/>
          </a:p>
        </p:txBody>
      </p:sp>
      <p:sp>
        <p:nvSpPr>
          <p:cNvPr id="1390" name="Google Shape;1390;p31"/>
          <p:cNvSpPr txBox="1"/>
          <p:nvPr/>
        </p:nvSpPr>
        <p:spPr>
          <a:xfrm>
            <a:off x="6741639" y="4746625"/>
            <a:ext cx="2605293"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SUBTITLE 02</a:t>
            </a:r>
            <a:endParaRPr/>
          </a:p>
        </p:txBody>
      </p:sp>
      <p:sp>
        <p:nvSpPr>
          <p:cNvPr id="1391" name="Google Shape;1391;p31"/>
          <p:cNvSpPr txBox="1"/>
          <p:nvPr/>
        </p:nvSpPr>
        <p:spPr>
          <a:xfrm>
            <a:off x="12451236" y="4746625"/>
            <a:ext cx="2605293"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SUBTITLE 03</a:t>
            </a:r>
            <a:endParaRPr/>
          </a:p>
        </p:txBody>
      </p:sp>
      <p:grpSp>
        <p:nvGrpSpPr>
          <p:cNvPr id="1392" name="Google Shape;1392;p31"/>
          <p:cNvGrpSpPr/>
          <p:nvPr/>
        </p:nvGrpSpPr>
        <p:grpSpPr>
          <a:xfrm>
            <a:off x="2133354" y="-1253079"/>
            <a:ext cx="2358857" cy="2506158"/>
            <a:chOff x="0" y="0"/>
            <a:chExt cx="3145143" cy="3341544"/>
          </a:xfrm>
        </p:grpSpPr>
        <p:grpSp>
          <p:nvGrpSpPr>
            <p:cNvPr id="1393" name="Google Shape;1393;p31"/>
            <p:cNvGrpSpPr/>
            <p:nvPr/>
          </p:nvGrpSpPr>
          <p:grpSpPr>
            <a:xfrm>
              <a:off x="1115819" y="0"/>
              <a:ext cx="337221" cy="337221"/>
              <a:chOff x="0" y="0"/>
              <a:chExt cx="812800" cy="812800"/>
            </a:xfrm>
          </p:grpSpPr>
          <p:sp>
            <p:nvSpPr>
              <p:cNvPr id="1394" name="Google Shape;139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6" name="Google Shape;1396;p31"/>
            <p:cNvGrpSpPr/>
            <p:nvPr/>
          </p:nvGrpSpPr>
          <p:grpSpPr>
            <a:xfrm>
              <a:off x="1685663" y="0"/>
              <a:ext cx="337221" cy="337221"/>
              <a:chOff x="0" y="0"/>
              <a:chExt cx="812800" cy="812800"/>
            </a:xfrm>
          </p:grpSpPr>
          <p:sp>
            <p:nvSpPr>
              <p:cNvPr id="1397" name="Google Shape;139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9" name="Google Shape;1399;p31"/>
            <p:cNvGrpSpPr/>
            <p:nvPr/>
          </p:nvGrpSpPr>
          <p:grpSpPr>
            <a:xfrm>
              <a:off x="2257455" y="0"/>
              <a:ext cx="337221" cy="337221"/>
              <a:chOff x="0" y="0"/>
              <a:chExt cx="812800" cy="812800"/>
            </a:xfrm>
          </p:grpSpPr>
          <p:sp>
            <p:nvSpPr>
              <p:cNvPr id="1400" name="Google Shape;140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2" name="Google Shape;1402;p31"/>
            <p:cNvGrpSpPr/>
            <p:nvPr/>
          </p:nvGrpSpPr>
          <p:grpSpPr>
            <a:xfrm>
              <a:off x="561888" y="0"/>
              <a:ext cx="337221" cy="337221"/>
              <a:chOff x="0" y="0"/>
              <a:chExt cx="812800" cy="812800"/>
            </a:xfrm>
          </p:grpSpPr>
          <p:sp>
            <p:nvSpPr>
              <p:cNvPr id="1403" name="Google Shape;140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5" name="Google Shape;1405;p31"/>
            <p:cNvGrpSpPr/>
            <p:nvPr/>
          </p:nvGrpSpPr>
          <p:grpSpPr>
            <a:xfrm>
              <a:off x="0" y="0"/>
              <a:ext cx="337221" cy="337221"/>
              <a:chOff x="0" y="0"/>
              <a:chExt cx="812800" cy="812800"/>
            </a:xfrm>
          </p:grpSpPr>
          <p:sp>
            <p:nvSpPr>
              <p:cNvPr id="1406" name="Google Shape;140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8" name="Google Shape;1408;p31"/>
            <p:cNvGrpSpPr/>
            <p:nvPr/>
          </p:nvGrpSpPr>
          <p:grpSpPr>
            <a:xfrm>
              <a:off x="2807922" y="0"/>
              <a:ext cx="337221" cy="337221"/>
              <a:chOff x="0" y="0"/>
              <a:chExt cx="812800" cy="812800"/>
            </a:xfrm>
          </p:grpSpPr>
          <p:sp>
            <p:nvSpPr>
              <p:cNvPr id="1409" name="Google Shape;140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1" name="Google Shape;1411;p31"/>
            <p:cNvGrpSpPr/>
            <p:nvPr/>
          </p:nvGrpSpPr>
          <p:grpSpPr>
            <a:xfrm>
              <a:off x="1115819" y="597511"/>
              <a:ext cx="337221" cy="337221"/>
              <a:chOff x="0" y="0"/>
              <a:chExt cx="812800" cy="812800"/>
            </a:xfrm>
          </p:grpSpPr>
          <p:sp>
            <p:nvSpPr>
              <p:cNvPr id="1412" name="Google Shape;141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4" name="Google Shape;1414;p31"/>
            <p:cNvGrpSpPr/>
            <p:nvPr/>
          </p:nvGrpSpPr>
          <p:grpSpPr>
            <a:xfrm>
              <a:off x="1685663" y="597511"/>
              <a:ext cx="337221" cy="337221"/>
              <a:chOff x="0" y="0"/>
              <a:chExt cx="812800" cy="812800"/>
            </a:xfrm>
          </p:grpSpPr>
          <p:sp>
            <p:nvSpPr>
              <p:cNvPr id="1415" name="Google Shape;141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7" name="Google Shape;1417;p31"/>
            <p:cNvGrpSpPr/>
            <p:nvPr/>
          </p:nvGrpSpPr>
          <p:grpSpPr>
            <a:xfrm>
              <a:off x="2257455" y="597511"/>
              <a:ext cx="337221" cy="337221"/>
              <a:chOff x="0" y="0"/>
              <a:chExt cx="812800" cy="812800"/>
            </a:xfrm>
          </p:grpSpPr>
          <p:sp>
            <p:nvSpPr>
              <p:cNvPr id="1418" name="Google Shape;141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0" name="Google Shape;1420;p31"/>
            <p:cNvGrpSpPr/>
            <p:nvPr/>
          </p:nvGrpSpPr>
          <p:grpSpPr>
            <a:xfrm>
              <a:off x="561888" y="597511"/>
              <a:ext cx="337221" cy="337221"/>
              <a:chOff x="0" y="0"/>
              <a:chExt cx="812800" cy="812800"/>
            </a:xfrm>
          </p:grpSpPr>
          <p:sp>
            <p:nvSpPr>
              <p:cNvPr id="1421" name="Google Shape;142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3" name="Google Shape;1423;p31"/>
            <p:cNvGrpSpPr/>
            <p:nvPr/>
          </p:nvGrpSpPr>
          <p:grpSpPr>
            <a:xfrm>
              <a:off x="0" y="597511"/>
              <a:ext cx="337221" cy="337221"/>
              <a:chOff x="0" y="0"/>
              <a:chExt cx="812800" cy="812800"/>
            </a:xfrm>
          </p:grpSpPr>
          <p:sp>
            <p:nvSpPr>
              <p:cNvPr id="1424" name="Google Shape;142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6" name="Google Shape;1426;p31"/>
            <p:cNvGrpSpPr/>
            <p:nvPr/>
          </p:nvGrpSpPr>
          <p:grpSpPr>
            <a:xfrm>
              <a:off x="2807922" y="597511"/>
              <a:ext cx="337221" cy="337221"/>
              <a:chOff x="0" y="0"/>
              <a:chExt cx="812800" cy="812800"/>
            </a:xfrm>
          </p:grpSpPr>
          <p:sp>
            <p:nvSpPr>
              <p:cNvPr id="1427" name="Google Shape;142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9" name="Google Shape;1429;p31"/>
            <p:cNvGrpSpPr/>
            <p:nvPr/>
          </p:nvGrpSpPr>
          <p:grpSpPr>
            <a:xfrm>
              <a:off x="1115819" y="1196417"/>
              <a:ext cx="337221" cy="337221"/>
              <a:chOff x="0" y="0"/>
              <a:chExt cx="812800" cy="812800"/>
            </a:xfrm>
          </p:grpSpPr>
          <p:sp>
            <p:nvSpPr>
              <p:cNvPr id="1430" name="Google Shape;143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2" name="Google Shape;1432;p31"/>
            <p:cNvGrpSpPr/>
            <p:nvPr/>
          </p:nvGrpSpPr>
          <p:grpSpPr>
            <a:xfrm>
              <a:off x="1685663" y="1196417"/>
              <a:ext cx="337221" cy="337221"/>
              <a:chOff x="0" y="0"/>
              <a:chExt cx="812800" cy="812800"/>
            </a:xfrm>
          </p:grpSpPr>
          <p:sp>
            <p:nvSpPr>
              <p:cNvPr id="1433" name="Google Shape;143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5" name="Google Shape;1435;p31"/>
            <p:cNvGrpSpPr/>
            <p:nvPr/>
          </p:nvGrpSpPr>
          <p:grpSpPr>
            <a:xfrm>
              <a:off x="2257455" y="1196417"/>
              <a:ext cx="337221" cy="337221"/>
              <a:chOff x="0" y="0"/>
              <a:chExt cx="812800" cy="812800"/>
            </a:xfrm>
          </p:grpSpPr>
          <p:sp>
            <p:nvSpPr>
              <p:cNvPr id="1436" name="Google Shape;143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8" name="Google Shape;1438;p31"/>
            <p:cNvGrpSpPr/>
            <p:nvPr/>
          </p:nvGrpSpPr>
          <p:grpSpPr>
            <a:xfrm>
              <a:off x="561888" y="1196417"/>
              <a:ext cx="337221" cy="337221"/>
              <a:chOff x="0" y="0"/>
              <a:chExt cx="812800" cy="812800"/>
            </a:xfrm>
          </p:grpSpPr>
          <p:sp>
            <p:nvSpPr>
              <p:cNvPr id="1439" name="Google Shape;143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1" name="Google Shape;1441;p31"/>
            <p:cNvGrpSpPr/>
            <p:nvPr/>
          </p:nvGrpSpPr>
          <p:grpSpPr>
            <a:xfrm>
              <a:off x="0" y="1196417"/>
              <a:ext cx="337221" cy="337221"/>
              <a:chOff x="0" y="0"/>
              <a:chExt cx="812800" cy="812800"/>
            </a:xfrm>
          </p:grpSpPr>
          <p:sp>
            <p:nvSpPr>
              <p:cNvPr id="1442" name="Google Shape;144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4" name="Google Shape;1444;p31"/>
            <p:cNvGrpSpPr/>
            <p:nvPr/>
          </p:nvGrpSpPr>
          <p:grpSpPr>
            <a:xfrm>
              <a:off x="2807922" y="1196417"/>
              <a:ext cx="337221" cy="337221"/>
              <a:chOff x="0" y="0"/>
              <a:chExt cx="812800" cy="812800"/>
            </a:xfrm>
          </p:grpSpPr>
          <p:sp>
            <p:nvSpPr>
              <p:cNvPr id="1445" name="Google Shape;144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7" name="Google Shape;1447;p31"/>
            <p:cNvGrpSpPr/>
            <p:nvPr/>
          </p:nvGrpSpPr>
          <p:grpSpPr>
            <a:xfrm>
              <a:off x="1115819" y="1795322"/>
              <a:ext cx="337221" cy="337221"/>
              <a:chOff x="0" y="0"/>
              <a:chExt cx="812800" cy="812800"/>
            </a:xfrm>
          </p:grpSpPr>
          <p:sp>
            <p:nvSpPr>
              <p:cNvPr id="1448" name="Google Shape;144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0" name="Google Shape;1450;p31"/>
            <p:cNvGrpSpPr/>
            <p:nvPr/>
          </p:nvGrpSpPr>
          <p:grpSpPr>
            <a:xfrm>
              <a:off x="1685663" y="1795322"/>
              <a:ext cx="337221" cy="337221"/>
              <a:chOff x="0" y="0"/>
              <a:chExt cx="812800" cy="812800"/>
            </a:xfrm>
          </p:grpSpPr>
          <p:sp>
            <p:nvSpPr>
              <p:cNvPr id="1451" name="Google Shape;145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3" name="Google Shape;1453;p31"/>
            <p:cNvGrpSpPr/>
            <p:nvPr/>
          </p:nvGrpSpPr>
          <p:grpSpPr>
            <a:xfrm>
              <a:off x="2257455" y="1795322"/>
              <a:ext cx="337221" cy="337221"/>
              <a:chOff x="0" y="0"/>
              <a:chExt cx="812800" cy="812800"/>
            </a:xfrm>
          </p:grpSpPr>
          <p:sp>
            <p:nvSpPr>
              <p:cNvPr id="1454" name="Google Shape;145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6" name="Google Shape;1456;p31"/>
            <p:cNvGrpSpPr/>
            <p:nvPr/>
          </p:nvGrpSpPr>
          <p:grpSpPr>
            <a:xfrm>
              <a:off x="561888" y="1795322"/>
              <a:ext cx="337221" cy="337221"/>
              <a:chOff x="0" y="0"/>
              <a:chExt cx="812800" cy="812800"/>
            </a:xfrm>
          </p:grpSpPr>
          <p:sp>
            <p:nvSpPr>
              <p:cNvPr id="1457" name="Google Shape;145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9" name="Google Shape;1459;p31"/>
            <p:cNvGrpSpPr/>
            <p:nvPr/>
          </p:nvGrpSpPr>
          <p:grpSpPr>
            <a:xfrm>
              <a:off x="0" y="1795322"/>
              <a:ext cx="337221" cy="337221"/>
              <a:chOff x="0" y="0"/>
              <a:chExt cx="812800" cy="812800"/>
            </a:xfrm>
          </p:grpSpPr>
          <p:sp>
            <p:nvSpPr>
              <p:cNvPr id="1460" name="Google Shape;146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2" name="Google Shape;1462;p31"/>
            <p:cNvGrpSpPr/>
            <p:nvPr/>
          </p:nvGrpSpPr>
          <p:grpSpPr>
            <a:xfrm>
              <a:off x="2807922" y="1795322"/>
              <a:ext cx="337221" cy="337221"/>
              <a:chOff x="0" y="0"/>
              <a:chExt cx="812800" cy="812800"/>
            </a:xfrm>
          </p:grpSpPr>
          <p:sp>
            <p:nvSpPr>
              <p:cNvPr id="1463" name="Google Shape;146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5" name="Google Shape;1465;p31"/>
            <p:cNvGrpSpPr/>
            <p:nvPr/>
          </p:nvGrpSpPr>
          <p:grpSpPr>
            <a:xfrm>
              <a:off x="1115819" y="2399822"/>
              <a:ext cx="337221" cy="337221"/>
              <a:chOff x="0" y="0"/>
              <a:chExt cx="812800" cy="812800"/>
            </a:xfrm>
          </p:grpSpPr>
          <p:sp>
            <p:nvSpPr>
              <p:cNvPr id="1466" name="Google Shape;146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8" name="Google Shape;1468;p31"/>
            <p:cNvGrpSpPr/>
            <p:nvPr/>
          </p:nvGrpSpPr>
          <p:grpSpPr>
            <a:xfrm>
              <a:off x="1685663" y="2399822"/>
              <a:ext cx="337221" cy="337221"/>
              <a:chOff x="0" y="0"/>
              <a:chExt cx="812800" cy="812800"/>
            </a:xfrm>
          </p:grpSpPr>
          <p:sp>
            <p:nvSpPr>
              <p:cNvPr id="1469" name="Google Shape;146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1" name="Google Shape;1471;p31"/>
            <p:cNvGrpSpPr/>
            <p:nvPr/>
          </p:nvGrpSpPr>
          <p:grpSpPr>
            <a:xfrm>
              <a:off x="2257455" y="2399822"/>
              <a:ext cx="337221" cy="337221"/>
              <a:chOff x="0" y="0"/>
              <a:chExt cx="812800" cy="812800"/>
            </a:xfrm>
          </p:grpSpPr>
          <p:sp>
            <p:nvSpPr>
              <p:cNvPr id="1472" name="Google Shape;14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4" name="Google Shape;1474;p31"/>
            <p:cNvGrpSpPr/>
            <p:nvPr/>
          </p:nvGrpSpPr>
          <p:grpSpPr>
            <a:xfrm>
              <a:off x="561888" y="2399822"/>
              <a:ext cx="337221" cy="337221"/>
              <a:chOff x="0" y="0"/>
              <a:chExt cx="812800" cy="812800"/>
            </a:xfrm>
          </p:grpSpPr>
          <p:sp>
            <p:nvSpPr>
              <p:cNvPr id="1475" name="Google Shape;147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7" name="Google Shape;1477;p31"/>
            <p:cNvGrpSpPr/>
            <p:nvPr/>
          </p:nvGrpSpPr>
          <p:grpSpPr>
            <a:xfrm>
              <a:off x="0" y="2399822"/>
              <a:ext cx="337221" cy="337221"/>
              <a:chOff x="0" y="0"/>
              <a:chExt cx="812800" cy="812800"/>
            </a:xfrm>
          </p:grpSpPr>
          <p:sp>
            <p:nvSpPr>
              <p:cNvPr id="1478" name="Google Shape;147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0" name="Google Shape;1480;p31"/>
            <p:cNvGrpSpPr/>
            <p:nvPr/>
          </p:nvGrpSpPr>
          <p:grpSpPr>
            <a:xfrm>
              <a:off x="2807922" y="2399822"/>
              <a:ext cx="337221" cy="337221"/>
              <a:chOff x="0" y="0"/>
              <a:chExt cx="812800" cy="812800"/>
            </a:xfrm>
          </p:grpSpPr>
          <p:sp>
            <p:nvSpPr>
              <p:cNvPr id="1481" name="Google Shape;148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3" name="Google Shape;1483;p31"/>
            <p:cNvGrpSpPr/>
            <p:nvPr/>
          </p:nvGrpSpPr>
          <p:grpSpPr>
            <a:xfrm>
              <a:off x="1115819" y="3004323"/>
              <a:ext cx="337221" cy="337221"/>
              <a:chOff x="0" y="0"/>
              <a:chExt cx="812800" cy="812800"/>
            </a:xfrm>
          </p:grpSpPr>
          <p:sp>
            <p:nvSpPr>
              <p:cNvPr id="1484" name="Google Shape;148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6" name="Google Shape;1486;p31"/>
            <p:cNvGrpSpPr/>
            <p:nvPr/>
          </p:nvGrpSpPr>
          <p:grpSpPr>
            <a:xfrm>
              <a:off x="1685663" y="3004323"/>
              <a:ext cx="337221" cy="337221"/>
              <a:chOff x="0" y="0"/>
              <a:chExt cx="812800" cy="812800"/>
            </a:xfrm>
          </p:grpSpPr>
          <p:sp>
            <p:nvSpPr>
              <p:cNvPr id="1487" name="Google Shape;148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9" name="Google Shape;1489;p31"/>
            <p:cNvGrpSpPr/>
            <p:nvPr/>
          </p:nvGrpSpPr>
          <p:grpSpPr>
            <a:xfrm>
              <a:off x="2257455" y="3004323"/>
              <a:ext cx="337221" cy="337221"/>
              <a:chOff x="0" y="0"/>
              <a:chExt cx="812800" cy="812800"/>
            </a:xfrm>
          </p:grpSpPr>
          <p:sp>
            <p:nvSpPr>
              <p:cNvPr id="1490" name="Google Shape;149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2" name="Google Shape;1492;p31"/>
            <p:cNvGrpSpPr/>
            <p:nvPr/>
          </p:nvGrpSpPr>
          <p:grpSpPr>
            <a:xfrm>
              <a:off x="561888" y="3004323"/>
              <a:ext cx="337221" cy="337221"/>
              <a:chOff x="0" y="0"/>
              <a:chExt cx="812800" cy="812800"/>
            </a:xfrm>
          </p:grpSpPr>
          <p:sp>
            <p:nvSpPr>
              <p:cNvPr id="1493" name="Google Shape;149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5" name="Google Shape;1495;p31"/>
            <p:cNvGrpSpPr/>
            <p:nvPr/>
          </p:nvGrpSpPr>
          <p:grpSpPr>
            <a:xfrm>
              <a:off x="0" y="3004323"/>
              <a:ext cx="337221" cy="337221"/>
              <a:chOff x="0" y="0"/>
              <a:chExt cx="812800" cy="812800"/>
            </a:xfrm>
          </p:grpSpPr>
          <p:sp>
            <p:nvSpPr>
              <p:cNvPr id="1496" name="Google Shape;149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8" name="Google Shape;1498;p31"/>
            <p:cNvGrpSpPr/>
            <p:nvPr/>
          </p:nvGrpSpPr>
          <p:grpSpPr>
            <a:xfrm>
              <a:off x="2807922" y="3004323"/>
              <a:ext cx="337221" cy="337221"/>
              <a:chOff x="0" y="0"/>
              <a:chExt cx="812800" cy="812800"/>
            </a:xfrm>
          </p:grpSpPr>
          <p:sp>
            <p:nvSpPr>
              <p:cNvPr id="1499" name="Google Shape;149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01" name="Google Shape;1501;p31"/>
          <p:cNvGrpSpPr/>
          <p:nvPr/>
        </p:nvGrpSpPr>
        <p:grpSpPr>
          <a:xfrm>
            <a:off x="-373901" y="-1253079"/>
            <a:ext cx="2358857" cy="2506158"/>
            <a:chOff x="0" y="0"/>
            <a:chExt cx="3145143" cy="3341544"/>
          </a:xfrm>
        </p:grpSpPr>
        <p:grpSp>
          <p:nvGrpSpPr>
            <p:cNvPr id="1502" name="Google Shape;1502;p31"/>
            <p:cNvGrpSpPr/>
            <p:nvPr/>
          </p:nvGrpSpPr>
          <p:grpSpPr>
            <a:xfrm>
              <a:off x="1115819" y="0"/>
              <a:ext cx="337221" cy="337221"/>
              <a:chOff x="0" y="0"/>
              <a:chExt cx="812800" cy="812800"/>
            </a:xfrm>
          </p:grpSpPr>
          <p:sp>
            <p:nvSpPr>
              <p:cNvPr id="1503" name="Google Shape;150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5" name="Google Shape;1505;p31"/>
            <p:cNvGrpSpPr/>
            <p:nvPr/>
          </p:nvGrpSpPr>
          <p:grpSpPr>
            <a:xfrm>
              <a:off x="1685663" y="0"/>
              <a:ext cx="337221" cy="337221"/>
              <a:chOff x="0" y="0"/>
              <a:chExt cx="812800" cy="812800"/>
            </a:xfrm>
          </p:grpSpPr>
          <p:sp>
            <p:nvSpPr>
              <p:cNvPr id="1506" name="Google Shape;150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8" name="Google Shape;1508;p31"/>
            <p:cNvGrpSpPr/>
            <p:nvPr/>
          </p:nvGrpSpPr>
          <p:grpSpPr>
            <a:xfrm>
              <a:off x="2257455" y="0"/>
              <a:ext cx="337221" cy="337221"/>
              <a:chOff x="0" y="0"/>
              <a:chExt cx="812800" cy="812800"/>
            </a:xfrm>
          </p:grpSpPr>
          <p:sp>
            <p:nvSpPr>
              <p:cNvPr id="1509" name="Google Shape;150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1" name="Google Shape;1511;p31"/>
            <p:cNvGrpSpPr/>
            <p:nvPr/>
          </p:nvGrpSpPr>
          <p:grpSpPr>
            <a:xfrm>
              <a:off x="561888" y="0"/>
              <a:ext cx="337221" cy="337221"/>
              <a:chOff x="0" y="0"/>
              <a:chExt cx="812800" cy="812800"/>
            </a:xfrm>
          </p:grpSpPr>
          <p:sp>
            <p:nvSpPr>
              <p:cNvPr id="1512" name="Google Shape;151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4" name="Google Shape;1514;p31"/>
            <p:cNvGrpSpPr/>
            <p:nvPr/>
          </p:nvGrpSpPr>
          <p:grpSpPr>
            <a:xfrm>
              <a:off x="0" y="0"/>
              <a:ext cx="337221" cy="337221"/>
              <a:chOff x="0" y="0"/>
              <a:chExt cx="812800" cy="812800"/>
            </a:xfrm>
          </p:grpSpPr>
          <p:sp>
            <p:nvSpPr>
              <p:cNvPr id="1515" name="Google Shape;151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7" name="Google Shape;1517;p31"/>
            <p:cNvGrpSpPr/>
            <p:nvPr/>
          </p:nvGrpSpPr>
          <p:grpSpPr>
            <a:xfrm>
              <a:off x="2807922" y="0"/>
              <a:ext cx="337221" cy="337221"/>
              <a:chOff x="0" y="0"/>
              <a:chExt cx="812800" cy="812800"/>
            </a:xfrm>
          </p:grpSpPr>
          <p:sp>
            <p:nvSpPr>
              <p:cNvPr id="1518" name="Google Shape;151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0" name="Google Shape;1520;p31"/>
            <p:cNvGrpSpPr/>
            <p:nvPr/>
          </p:nvGrpSpPr>
          <p:grpSpPr>
            <a:xfrm>
              <a:off x="1115819" y="597511"/>
              <a:ext cx="337221" cy="337221"/>
              <a:chOff x="0" y="0"/>
              <a:chExt cx="812800" cy="812800"/>
            </a:xfrm>
          </p:grpSpPr>
          <p:sp>
            <p:nvSpPr>
              <p:cNvPr id="1521" name="Google Shape;152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3" name="Google Shape;1523;p31"/>
            <p:cNvGrpSpPr/>
            <p:nvPr/>
          </p:nvGrpSpPr>
          <p:grpSpPr>
            <a:xfrm>
              <a:off x="1685663" y="597511"/>
              <a:ext cx="337221" cy="337221"/>
              <a:chOff x="0" y="0"/>
              <a:chExt cx="812800" cy="812800"/>
            </a:xfrm>
          </p:grpSpPr>
          <p:sp>
            <p:nvSpPr>
              <p:cNvPr id="1524" name="Google Shape;152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6" name="Google Shape;1526;p31"/>
            <p:cNvGrpSpPr/>
            <p:nvPr/>
          </p:nvGrpSpPr>
          <p:grpSpPr>
            <a:xfrm>
              <a:off x="2257455" y="597511"/>
              <a:ext cx="337221" cy="337221"/>
              <a:chOff x="0" y="0"/>
              <a:chExt cx="812800" cy="812800"/>
            </a:xfrm>
          </p:grpSpPr>
          <p:sp>
            <p:nvSpPr>
              <p:cNvPr id="1527" name="Google Shape;152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9" name="Google Shape;1529;p31"/>
            <p:cNvGrpSpPr/>
            <p:nvPr/>
          </p:nvGrpSpPr>
          <p:grpSpPr>
            <a:xfrm>
              <a:off x="561888" y="597511"/>
              <a:ext cx="337221" cy="337221"/>
              <a:chOff x="0" y="0"/>
              <a:chExt cx="812800" cy="812800"/>
            </a:xfrm>
          </p:grpSpPr>
          <p:sp>
            <p:nvSpPr>
              <p:cNvPr id="1530" name="Google Shape;153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2" name="Google Shape;1532;p31"/>
            <p:cNvGrpSpPr/>
            <p:nvPr/>
          </p:nvGrpSpPr>
          <p:grpSpPr>
            <a:xfrm>
              <a:off x="0" y="597511"/>
              <a:ext cx="337221" cy="337221"/>
              <a:chOff x="0" y="0"/>
              <a:chExt cx="812800" cy="812800"/>
            </a:xfrm>
          </p:grpSpPr>
          <p:sp>
            <p:nvSpPr>
              <p:cNvPr id="1533" name="Google Shape;153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5" name="Google Shape;1535;p31"/>
            <p:cNvGrpSpPr/>
            <p:nvPr/>
          </p:nvGrpSpPr>
          <p:grpSpPr>
            <a:xfrm>
              <a:off x="2807922" y="597511"/>
              <a:ext cx="337221" cy="337221"/>
              <a:chOff x="0" y="0"/>
              <a:chExt cx="812800" cy="812800"/>
            </a:xfrm>
          </p:grpSpPr>
          <p:sp>
            <p:nvSpPr>
              <p:cNvPr id="1536" name="Google Shape;153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8" name="Google Shape;1538;p31"/>
            <p:cNvGrpSpPr/>
            <p:nvPr/>
          </p:nvGrpSpPr>
          <p:grpSpPr>
            <a:xfrm>
              <a:off x="1115819" y="1196417"/>
              <a:ext cx="337221" cy="337221"/>
              <a:chOff x="0" y="0"/>
              <a:chExt cx="812800" cy="812800"/>
            </a:xfrm>
          </p:grpSpPr>
          <p:sp>
            <p:nvSpPr>
              <p:cNvPr id="1539" name="Google Shape;153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1" name="Google Shape;1541;p31"/>
            <p:cNvGrpSpPr/>
            <p:nvPr/>
          </p:nvGrpSpPr>
          <p:grpSpPr>
            <a:xfrm>
              <a:off x="1685663" y="1196417"/>
              <a:ext cx="337221" cy="337221"/>
              <a:chOff x="0" y="0"/>
              <a:chExt cx="812800" cy="812800"/>
            </a:xfrm>
          </p:grpSpPr>
          <p:sp>
            <p:nvSpPr>
              <p:cNvPr id="1542" name="Google Shape;154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4" name="Google Shape;1544;p31"/>
            <p:cNvGrpSpPr/>
            <p:nvPr/>
          </p:nvGrpSpPr>
          <p:grpSpPr>
            <a:xfrm>
              <a:off x="2257455" y="1196417"/>
              <a:ext cx="337221" cy="337221"/>
              <a:chOff x="0" y="0"/>
              <a:chExt cx="812800" cy="812800"/>
            </a:xfrm>
          </p:grpSpPr>
          <p:sp>
            <p:nvSpPr>
              <p:cNvPr id="1545" name="Google Shape;154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7" name="Google Shape;1547;p31"/>
            <p:cNvGrpSpPr/>
            <p:nvPr/>
          </p:nvGrpSpPr>
          <p:grpSpPr>
            <a:xfrm>
              <a:off x="561888" y="1196417"/>
              <a:ext cx="337221" cy="337221"/>
              <a:chOff x="0" y="0"/>
              <a:chExt cx="812800" cy="812800"/>
            </a:xfrm>
          </p:grpSpPr>
          <p:sp>
            <p:nvSpPr>
              <p:cNvPr id="1548" name="Google Shape;154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0" name="Google Shape;1550;p31"/>
            <p:cNvGrpSpPr/>
            <p:nvPr/>
          </p:nvGrpSpPr>
          <p:grpSpPr>
            <a:xfrm>
              <a:off x="0" y="1196417"/>
              <a:ext cx="337221" cy="337221"/>
              <a:chOff x="0" y="0"/>
              <a:chExt cx="812800" cy="812800"/>
            </a:xfrm>
          </p:grpSpPr>
          <p:sp>
            <p:nvSpPr>
              <p:cNvPr id="1551" name="Google Shape;155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3" name="Google Shape;1553;p31"/>
            <p:cNvGrpSpPr/>
            <p:nvPr/>
          </p:nvGrpSpPr>
          <p:grpSpPr>
            <a:xfrm>
              <a:off x="2807922" y="1196417"/>
              <a:ext cx="337221" cy="337221"/>
              <a:chOff x="0" y="0"/>
              <a:chExt cx="812800" cy="812800"/>
            </a:xfrm>
          </p:grpSpPr>
          <p:sp>
            <p:nvSpPr>
              <p:cNvPr id="1554" name="Google Shape;155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6" name="Google Shape;1556;p31"/>
            <p:cNvGrpSpPr/>
            <p:nvPr/>
          </p:nvGrpSpPr>
          <p:grpSpPr>
            <a:xfrm>
              <a:off x="1115819" y="1795322"/>
              <a:ext cx="337221" cy="337221"/>
              <a:chOff x="0" y="0"/>
              <a:chExt cx="812800" cy="812800"/>
            </a:xfrm>
          </p:grpSpPr>
          <p:sp>
            <p:nvSpPr>
              <p:cNvPr id="1557" name="Google Shape;155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9" name="Google Shape;1559;p31"/>
            <p:cNvGrpSpPr/>
            <p:nvPr/>
          </p:nvGrpSpPr>
          <p:grpSpPr>
            <a:xfrm>
              <a:off x="1685663" y="1795322"/>
              <a:ext cx="337221" cy="337221"/>
              <a:chOff x="0" y="0"/>
              <a:chExt cx="812800" cy="812800"/>
            </a:xfrm>
          </p:grpSpPr>
          <p:sp>
            <p:nvSpPr>
              <p:cNvPr id="1560" name="Google Shape;156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2" name="Google Shape;1562;p31"/>
            <p:cNvGrpSpPr/>
            <p:nvPr/>
          </p:nvGrpSpPr>
          <p:grpSpPr>
            <a:xfrm>
              <a:off x="2257455" y="1795322"/>
              <a:ext cx="337221" cy="337221"/>
              <a:chOff x="0" y="0"/>
              <a:chExt cx="812800" cy="812800"/>
            </a:xfrm>
          </p:grpSpPr>
          <p:sp>
            <p:nvSpPr>
              <p:cNvPr id="1563" name="Google Shape;156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5" name="Google Shape;1565;p31"/>
            <p:cNvGrpSpPr/>
            <p:nvPr/>
          </p:nvGrpSpPr>
          <p:grpSpPr>
            <a:xfrm>
              <a:off x="561888" y="1795322"/>
              <a:ext cx="337221" cy="337221"/>
              <a:chOff x="0" y="0"/>
              <a:chExt cx="812800" cy="812800"/>
            </a:xfrm>
          </p:grpSpPr>
          <p:sp>
            <p:nvSpPr>
              <p:cNvPr id="1566" name="Google Shape;156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8" name="Google Shape;1568;p31"/>
            <p:cNvGrpSpPr/>
            <p:nvPr/>
          </p:nvGrpSpPr>
          <p:grpSpPr>
            <a:xfrm>
              <a:off x="0" y="1795322"/>
              <a:ext cx="337221" cy="337221"/>
              <a:chOff x="0" y="0"/>
              <a:chExt cx="812800" cy="812800"/>
            </a:xfrm>
          </p:grpSpPr>
          <p:sp>
            <p:nvSpPr>
              <p:cNvPr id="1569" name="Google Shape;156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1" name="Google Shape;1571;p31"/>
            <p:cNvGrpSpPr/>
            <p:nvPr/>
          </p:nvGrpSpPr>
          <p:grpSpPr>
            <a:xfrm>
              <a:off x="2807922" y="1795322"/>
              <a:ext cx="337221" cy="337221"/>
              <a:chOff x="0" y="0"/>
              <a:chExt cx="812800" cy="812800"/>
            </a:xfrm>
          </p:grpSpPr>
          <p:sp>
            <p:nvSpPr>
              <p:cNvPr id="1572" name="Google Shape;15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4" name="Google Shape;1574;p31"/>
            <p:cNvGrpSpPr/>
            <p:nvPr/>
          </p:nvGrpSpPr>
          <p:grpSpPr>
            <a:xfrm>
              <a:off x="1115819" y="2399822"/>
              <a:ext cx="337221" cy="337221"/>
              <a:chOff x="0" y="0"/>
              <a:chExt cx="812800" cy="812800"/>
            </a:xfrm>
          </p:grpSpPr>
          <p:sp>
            <p:nvSpPr>
              <p:cNvPr id="1575" name="Google Shape;157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7" name="Google Shape;1577;p31"/>
            <p:cNvGrpSpPr/>
            <p:nvPr/>
          </p:nvGrpSpPr>
          <p:grpSpPr>
            <a:xfrm>
              <a:off x="1685663" y="2399822"/>
              <a:ext cx="337221" cy="337221"/>
              <a:chOff x="0" y="0"/>
              <a:chExt cx="812800" cy="812800"/>
            </a:xfrm>
          </p:grpSpPr>
          <p:sp>
            <p:nvSpPr>
              <p:cNvPr id="1578" name="Google Shape;157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0" name="Google Shape;1580;p31"/>
            <p:cNvGrpSpPr/>
            <p:nvPr/>
          </p:nvGrpSpPr>
          <p:grpSpPr>
            <a:xfrm>
              <a:off x="2257455" y="2399822"/>
              <a:ext cx="337221" cy="337221"/>
              <a:chOff x="0" y="0"/>
              <a:chExt cx="812800" cy="812800"/>
            </a:xfrm>
          </p:grpSpPr>
          <p:sp>
            <p:nvSpPr>
              <p:cNvPr id="1581" name="Google Shape;158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3" name="Google Shape;1583;p31"/>
            <p:cNvGrpSpPr/>
            <p:nvPr/>
          </p:nvGrpSpPr>
          <p:grpSpPr>
            <a:xfrm>
              <a:off x="561888" y="2399822"/>
              <a:ext cx="337221" cy="337221"/>
              <a:chOff x="0" y="0"/>
              <a:chExt cx="812800" cy="812800"/>
            </a:xfrm>
          </p:grpSpPr>
          <p:sp>
            <p:nvSpPr>
              <p:cNvPr id="1584" name="Google Shape;158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6" name="Google Shape;1586;p31"/>
            <p:cNvGrpSpPr/>
            <p:nvPr/>
          </p:nvGrpSpPr>
          <p:grpSpPr>
            <a:xfrm>
              <a:off x="0" y="2399822"/>
              <a:ext cx="337221" cy="337221"/>
              <a:chOff x="0" y="0"/>
              <a:chExt cx="812800" cy="812800"/>
            </a:xfrm>
          </p:grpSpPr>
          <p:sp>
            <p:nvSpPr>
              <p:cNvPr id="1587" name="Google Shape;158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9" name="Google Shape;1589;p31"/>
            <p:cNvGrpSpPr/>
            <p:nvPr/>
          </p:nvGrpSpPr>
          <p:grpSpPr>
            <a:xfrm>
              <a:off x="2807922" y="2399822"/>
              <a:ext cx="337221" cy="337221"/>
              <a:chOff x="0" y="0"/>
              <a:chExt cx="812800" cy="812800"/>
            </a:xfrm>
          </p:grpSpPr>
          <p:sp>
            <p:nvSpPr>
              <p:cNvPr id="1590" name="Google Shape;159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2" name="Google Shape;1592;p31"/>
            <p:cNvGrpSpPr/>
            <p:nvPr/>
          </p:nvGrpSpPr>
          <p:grpSpPr>
            <a:xfrm>
              <a:off x="1115819" y="3004323"/>
              <a:ext cx="337221" cy="337221"/>
              <a:chOff x="0" y="0"/>
              <a:chExt cx="812800" cy="812800"/>
            </a:xfrm>
          </p:grpSpPr>
          <p:sp>
            <p:nvSpPr>
              <p:cNvPr id="1593" name="Google Shape;159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5" name="Google Shape;1595;p31"/>
            <p:cNvGrpSpPr/>
            <p:nvPr/>
          </p:nvGrpSpPr>
          <p:grpSpPr>
            <a:xfrm>
              <a:off x="1685663" y="3004323"/>
              <a:ext cx="337221" cy="337221"/>
              <a:chOff x="0" y="0"/>
              <a:chExt cx="812800" cy="812800"/>
            </a:xfrm>
          </p:grpSpPr>
          <p:sp>
            <p:nvSpPr>
              <p:cNvPr id="1596" name="Google Shape;159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8" name="Google Shape;1598;p31"/>
            <p:cNvGrpSpPr/>
            <p:nvPr/>
          </p:nvGrpSpPr>
          <p:grpSpPr>
            <a:xfrm>
              <a:off x="2257455" y="3004323"/>
              <a:ext cx="337221" cy="337221"/>
              <a:chOff x="0" y="0"/>
              <a:chExt cx="812800" cy="812800"/>
            </a:xfrm>
          </p:grpSpPr>
          <p:sp>
            <p:nvSpPr>
              <p:cNvPr id="1599" name="Google Shape;159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1" name="Google Shape;1601;p31"/>
            <p:cNvGrpSpPr/>
            <p:nvPr/>
          </p:nvGrpSpPr>
          <p:grpSpPr>
            <a:xfrm>
              <a:off x="561888" y="3004323"/>
              <a:ext cx="337221" cy="337221"/>
              <a:chOff x="0" y="0"/>
              <a:chExt cx="812800" cy="812800"/>
            </a:xfrm>
          </p:grpSpPr>
          <p:sp>
            <p:nvSpPr>
              <p:cNvPr id="1602" name="Google Shape;160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4" name="Google Shape;1604;p31"/>
            <p:cNvGrpSpPr/>
            <p:nvPr/>
          </p:nvGrpSpPr>
          <p:grpSpPr>
            <a:xfrm>
              <a:off x="0" y="3004323"/>
              <a:ext cx="337221" cy="337221"/>
              <a:chOff x="0" y="0"/>
              <a:chExt cx="812800" cy="812800"/>
            </a:xfrm>
          </p:grpSpPr>
          <p:sp>
            <p:nvSpPr>
              <p:cNvPr id="1605" name="Google Shape;160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7" name="Google Shape;1607;p31"/>
            <p:cNvGrpSpPr/>
            <p:nvPr/>
          </p:nvGrpSpPr>
          <p:grpSpPr>
            <a:xfrm>
              <a:off x="2807922" y="3004323"/>
              <a:ext cx="337221" cy="337221"/>
              <a:chOff x="0" y="0"/>
              <a:chExt cx="812800" cy="812800"/>
            </a:xfrm>
          </p:grpSpPr>
          <p:sp>
            <p:nvSpPr>
              <p:cNvPr id="1608" name="Google Shape;160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1613" name="Shape 1613"/>
        <p:cNvGrpSpPr/>
        <p:nvPr/>
      </p:nvGrpSpPr>
      <p:grpSpPr>
        <a:xfrm>
          <a:off x="0" y="0"/>
          <a:ext cx="0" cy="0"/>
          <a:chOff x="0" y="0"/>
          <a:chExt cx="0" cy="0"/>
        </a:xfrm>
      </p:grpSpPr>
      <p:sp>
        <p:nvSpPr>
          <p:cNvPr id="1614" name="Google Shape;1614;p32"/>
          <p:cNvSpPr/>
          <p:nvPr/>
        </p:nvSpPr>
        <p:spPr>
          <a:xfrm>
            <a:off x="-834076" y="-1703280"/>
            <a:ext cx="21588148" cy="12246368"/>
          </a:xfrm>
          <a:custGeom>
            <a:rect b="b" l="l" r="r" t="t"/>
            <a:pathLst>
              <a:path extrusionOk="0" h="12246368" w="21588148">
                <a:moveTo>
                  <a:pt x="0" y="0"/>
                </a:moveTo>
                <a:lnTo>
                  <a:pt x="21588149" y="0"/>
                </a:lnTo>
                <a:lnTo>
                  <a:pt x="21588149" y="12246368"/>
                </a:lnTo>
                <a:lnTo>
                  <a:pt x="0" y="12246368"/>
                </a:lnTo>
                <a:lnTo>
                  <a:pt x="0" y="0"/>
                </a:lnTo>
                <a:close/>
              </a:path>
            </a:pathLst>
          </a:custGeom>
          <a:blipFill rotWithShape="1">
            <a:blip r:embed="rId3">
              <a:alphaModFix amt="30000"/>
            </a:blip>
            <a:stretch>
              <a:fillRect b="0" l="0" r="0" t="0"/>
            </a:stretch>
          </a:blipFill>
          <a:ln>
            <a:noFill/>
          </a:ln>
        </p:spPr>
      </p:sp>
      <p:sp>
        <p:nvSpPr>
          <p:cNvPr id="1615" name="Google Shape;1615;p32"/>
          <p:cNvSpPr txBox="1"/>
          <p:nvPr/>
        </p:nvSpPr>
        <p:spPr>
          <a:xfrm>
            <a:off x="2548377" y="2400604"/>
            <a:ext cx="131913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Education is the passport to the future, for tomorrow belongs to those who prepare for it today. </a:t>
            </a:r>
            <a:endParaRPr/>
          </a:p>
        </p:txBody>
      </p:sp>
      <p:grpSp>
        <p:nvGrpSpPr>
          <p:cNvPr id="1616" name="Google Shape;1616;p32"/>
          <p:cNvGrpSpPr/>
          <p:nvPr/>
        </p:nvGrpSpPr>
        <p:grpSpPr>
          <a:xfrm>
            <a:off x="6853355" y="6512974"/>
            <a:ext cx="4581342" cy="2272727"/>
            <a:chOff x="0" y="-47625"/>
            <a:chExt cx="1734437" cy="860425"/>
          </a:xfrm>
        </p:grpSpPr>
        <p:sp>
          <p:nvSpPr>
            <p:cNvPr id="1617" name="Google Shape;1617;p32"/>
            <p:cNvSpPr/>
            <p:nvPr/>
          </p:nvSpPr>
          <p:spPr>
            <a:xfrm>
              <a:off x="0" y="0"/>
              <a:ext cx="1734437" cy="381377"/>
            </a:xfrm>
            <a:custGeom>
              <a:rect b="b" l="l" r="r" t="t"/>
              <a:pathLst>
                <a:path extrusionOk="0" h="381377" w="1734437">
                  <a:moveTo>
                    <a:pt x="86185" y="0"/>
                  </a:moveTo>
                  <a:lnTo>
                    <a:pt x="1648252" y="0"/>
                  </a:lnTo>
                  <a:cubicBezTo>
                    <a:pt x="1671110" y="0"/>
                    <a:pt x="1693031" y="9080"/>
                    <a:pt x="1709194" y="25243"/>
                  </a:cubicBezTo>
                  <a:cubicBezTo>
                    <a:pt x="1725357" y="41406"/>
                    <a:pt x="1734437" y="63327"/>
                    <a:pt x="1734437" y="86185"/>
                  </a:cubicBezTo>
                  <a:lnTo>
                    <a:pt x="1734437" y="295192"/>
                  </a:lnTo>
                  <a:cubicBezTo>
                    <a:pt x="1734437" y="318049"/>
                    <a:pt x="1725357" y="339971"/>
                    <a:pt x="1709194" y="356134"/>
                  </a:cubicBezTo>
                  <a:cubicBezTo>
                    <a:pt x="1693031" y="372297"/>
                    <a:pt x="1671110" y="381377"/>
                    <a:pt x="1648252" y="381377"/>
                  </a:cubicBezTo>
                  <a:lnTo>
                    <a:pt x="86185" y="381377"/>
                  </a:lnTo>
                  <a:cubicBezTo>
                    <a:pt x="63327" y="381377"/>
                    <a:pt x="41406" y="372297"/>
                    <a:pt x="25243" y="356134"/>
                  </a:cubicBezTo>
                  <a:cubicBezTo>
                    <a:pt x="9080" y="339971"/>
                    <a:pt x="0" y="318049"/>
                    <a:pt x="0" y="295192"/>
                  </a:cubicBezTo>
                  <a:lnTo>
                    <a:pt x="0" y="86185"/>
                  </a:lnTo>
                  <a:cubicBezTo>
                    <a:pt x="0" y="63327"/>
                    <a:pt x="9080" y="41406"/>
                    <a:pt x="25243" y="25243"/>
                  </a:cubicBezTo>
                  <a:cubicBezTo>
                    <a:pt x="41406" y="9080"/>
                    <a:pt x="63327" y="0"/>
                    <a:pt x="86185"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9" name="Google Shape;1619;p32"/>
          <p:cNvSpPr txBox="1"/>
          <p:nvPr/>
        </p:nvSpPr>
        <p:spPr>
          <a:xfrm>
            <a:off x="7452359" y="6851937"/>
            <a:ext cx="3383400" cy="59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14082B"/>
                </a:solidFill>
                <a:latin typeface="Montserrat SemiBold"/>
                <a:ea typeface="Montserrat SemiBold"/>
                <a:cs typeface="Montserrat SemiBold"/>
                <a:sym typeface="Montserrat SemiBold"/>
              </a:rPr>
              <a:t>Malcolm X</a:t>
            </a:r>
            <a:endParaRPr/>
          </a:p>
        </p:txBody>
      </p:sp>
      <p:grpSp>
        <p:nvGrpSpPr>
          <p:cNvPr id="1620" name="Google Shape;1620;p32"/>
          <p:cNvGrpSpPr/>
          <p:nvPr/>
        </p:nvGrpSpPr>
        <p:grpSpPr>
          <a:xfrm>
            <a:off x="-739997" y="-2477455"/>
            <a:ext cx="3040210" cy="3230058"/>
            <a:chOff x="0" y="0"/>
            <a:chExt cx="4053613" cy="4306744"/>
          </a:xfrm>
        </p:grpSpPr>
        <p:grpSp>
          <p:nvGrpSpPr>
            <p:cNvPr id="1621" name="Google Shape;1621;p32"/>
            <p:cNvGrpSpPr/>
            <p:nvPr/>
          </p:nvGrpSpPr>
          <p:grpSpPr>
            <a:xfrm>
              <a:off x="1438122" y="0"/>
              <a:ext cx="434627" cy="434627"/>
              <a:chOff x="0" y="0"/>
              <a:chExt cx="812800" cy="812800"/>
            </a:xfrm>
          </p:grpSpPr>
          <p:sp>
            <p:nvSpPr>
              <p:cNvPr id="1622" name="Google Shape;162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4" name="Google Shape;1624;p32"/>
            <p:cNvGrpSpPr/>
            <p:nvPr/>
          </p:nvGrpSpPr>
          <p:grpSpPr>
            <a:xfrm>
              <a:off x="2172564" y="0"/>
              <a:ext cx="434627" cy="434627"/>
              <a:chOff x="0" y="0"/>
              <a:chExt cx="812800" cy="812800"/>
            </a:xfrm>
          </p:grpSpPr>
          <p:sp>
            <p:nvSpPr>
              <p:cNvPr id="1625" name="Google Shape;162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7" name="Google Shape;1627;p32"/>
            <p:cNvGrpSpPr/>
            <p:nvPr/>
          </p:nvGrpSpPr>
          <p:grpSpPr>
            <a:xfrm>
              <a:off x="2909517" y="0"/>
              <a:ext cx="434627" cy="434627"/>
              <a:chOff x="0" y="0"/>
              <a:chExt cx="812800" cy="812800"/>
            </a:xfrm>
          </p:grpSpPr>
          <p:sp>
            <p:nvSpPr>
              <p:cNvPr id="1628" name="Google Shape;162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0" name="Google Shape;1630;p32"/>
            <p:cNvGrpSpPr/>
            <p:nvPr/>
          </p:nvGrpSpPr>
          <p:grpSpPr>
            <a:xfrm>
              <a:off x="724188" y="0"/>
              <a:ext cx="434627" cy="434627"/>
              <a:chOff x="0" y="0"/>
              <a:chExt cx="812800" cy="812800"/>
            </a:xfrm>
          </p:grpSpPr>
          <p:sp>
            <p:nvSpPr>
              <p:cNvPr id="1631" name="Google Shape;163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3" name="Google Shape;1633;p32"/>
            <p:cNvGrpSpPr/>
            <p:nvPr/>
          </p:nvGrpSpPr>
          <p:grpSpPr>
            <a:xfrm>
              <a:off x="0" y="0"/>
              <a:ext cx="434627" cy="434627"/>
              <a:chOff x="0" y="0"/>
              <a:chExt cx="812800" cy="812800"/>
            </a:xfrm>
          </p:grpSpPr>
          <p:sp>
            <p:nvSpPr>
              <p:cNvPr id="1634" name="Google Shape;163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6" name="Google Shape;1636;p32"/>
            <p:cNvGrpSpPr/>
            <p:nvPr/>
          </p:nvGrpSpPr>
          <p:grpSpPr>
            <a:xfrm>
              <a:off x="3618986" y="0"/>
              <a:ext cx="434627" cy="434627"/>
              <a:chOff x="0" y="0"/>
              <a:chExt cx="812800" cy="812800"/>
            </a:xfrm>
          </p:grpSpPr>
          <p:sp>
            <p:nvSpPr>
              <p:cNvPr id="1637" name="Google Shape;163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9" name="Google Shape;1639;p32"/>
            <p:cNvGrpSpPr/>
            <p:nvPr/>
          </p:nvGrpSpPr>
          <p:grpSpPr>
            <a:xfrm>
              <a:off x="1438122" y="770102"/>
              <a:ext cx="434627" cy="434627"/>
              <a:chOff x="0" y="0"/>
              <a:chExt cx="812800" cy="812800"/>
            </a:xfrm>
          </p:grpSpPr>
          <p:sp>
            <p:nvSpPr>
              <p:cNvPr id="1640" name="Google Shape;164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2" name="Google Shape;1642;p32"/>
            <p:cNvGrpSpPr/>
            <p:nvPr/>
          </p:nvGrpSpPr>
          <p:grpSpPr>
            <a:xfrm>
              <a:off x="2172564" y="770102"/>
              <a:ext cx="434627" cy="434627"/>
              <a:chOff x="0" y="0"/>
              <a:chExt cx="812800" cy="812800"/>
            </a:xfrm>
          </p:grpSpPr>
          <p:sp>
            <p:nvSpPr>
              <p:cNvPr id="1643" name="Google Shape;164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5" name="Google Shape;1645;p32"/>
            <p:cNvGrpSpPr/>
            <p:nvPr/>
          </p:nvGrpSpPr>
          <p:grpSpPr>
            <a:xfrm>
              <a:off x="2909517" y="770102"/>
              <a:ext cx="434627" cy="434627"/>
              <a:chOff x="0" y="0"/>
              <a:chExt cx="812800" cy="812800"/>
            </a:xfrm>
          </p:grpSpPr>
          <p:sp>
            <p:nvSpPr>
              <p:cNvPr id="1646" name="Google Shape;164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8" name="Google Shape;1648;p32"/>
            <p:cNvGrpSpPr/>
            <p:nvPr/>
          </p:nvGrpSpPr>
          <p:grpSpPr>
            <a:xfrm>
              <a:off x="724188" y="770102"/>
              <a:ext cx="434627" cy="434627"/>
              <a:chOff x="0" y="0"/>
              <a:chExt cx="812800" cy="812800"/>
            </a:xfrm>
          </p:grpSpPr>
          <p:sp>
            <p:nvSpPr>
              <p:cNvPr id="1649" name="Google Shape;164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1" name="Google Shape;1651;p32"/>
            <p:cNvGrpSpPr/>
            <p:nvPr/>
          </p:nvGrpSpPr>
          <p:grpSpPr>
            <a:xfrm>
              <a:off x="0" y="770102"/>
              <a:ext cx="434627" cy="434627"/>
              <a:chOff x="0" y="0"/>
              <a:chExt cx="812800" cy="812800"/>
            </a:xfrm>
          </p:grpSpPr>
          <p:sp>
            <p:nvSpPr>
              <p:cNvPr id="1652" name="Google Shape;165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4" name="Google Shape;1654;p32"/>
            <p:cNvGrpSpPr/>
            <p:nvPr/>
          </p:nvGrpSpPr>
          <p:grpSpPr>
            <a:xfrm>
              <a:off x="3618986" y="770102"/>
              <a:ext cx="434627" cy="434627"/>
              <a:chOff x="0" y="0"/>
              <a:chExt cx="812800" cy="812800"/>
            </a:xfrm>
          </p:grpSpPr>
          <p:sp>
            <p:nvSpPr>
              <p:cNvPr id="1655" name="Google Shape;165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7" name="Google Shape;1657;p32"/>
            <p:cNvGrpSpPr/>
            <p:nvPr/>
          </p:nvGrpSpPr>
          <p:grpSpPr>
            <a:xfrm>
              <a:off x="1438122" y="1542000"/>
              <a:ext cx="434627" cy="434627"/>
              <a:chOff x="0" y="0"/>
              <a:chExt cx="812800" cy="812800"/>
            </a:xfrm>
          </p:grpSpPr>
          <p:sp>
            <p:nvSpPr>
              <p:cNvPr id="1658" name="Google Shape;165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0" name="Google Shape;1660;p32"/>
            <p:cNvGrpSpPr/>
            <p:nvPr/>
          </p:nvGrpSpPr>
          <p:grpSpPr>
            <a:xfrm>
              <a:off x="2172564" y="1542000"/>
              <a:ext cx="434627" cy="434627"/>
              <a:chOff x="0" y="0"/>
              <a:chExt cx="812800" cy="812800"/>
            </a:xfrm>
          </p:grpSpPr>
          <p:sp>
            <p:nvSpPr>
              <p:cNvPr id="1661" name="Google Shape;166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3" name="Google Shape;1663;p32"/>
            <p:cNvGrpSpPr/>
            <p:nvPr/>
          </p:nvGrpSpPr>
          <p:grpSpPr>
            <a:xfrm>
              <a:off x="2909517" y="1542000"/>
              <a:ext cx="434627" cy="434627"/>
              <a:chOff x="0" y="0"/>
              <a:chExt cx="812800" cy="812800"/>
            </a:xfrm>
          </p:grpSpPr>
          <p:sp>
            <p:nvSpPr>
              <p:cNvPr id="1664" name="Google Shape;166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6" name="Google Shape;1666;p32"/>
            <p:cNvGrpSpPr/>
            <p:nvPr/>
          </p:nvGrpSpPr>
          <p:grpSpPr>
            <a:xfrm>
              <a:off x="724188" y="1542000"/>
              <a:ext cx="434627" cy="434627"/>
              <a:chOff x="0" y="0"/>
              <a:chExt cx="812800" cy="812800"/>
            </a:xfrm>
          </p:grpSpPr>
          <p:sp>
            <p:nvSpPr>
              <p:cNvPr id="1667" name="Google Shape;166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9" name="Google Shape;1669;p32"/>
            <p:cNvGrpSpPr/>
            <p:nvPr/>
          </p:nvGrpSpPr>
          <p:grpSpPr>
            <a:xfrm>
              <a:off x="0" y="1542000"/>
              <a:ext cx="434627" cy="434627"/>
              <a:chOff x="0" y="0"/>
              <a:chExt cx="812800" cy="812800"/>
            </a:xfrm>
          </p:grpSpPr>
          <p:sp>
            <p:nvSpPr>
              <p:cNvPr id="1670" name="Google Shape;167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2" name="Google Shape;1672;p32"/>
            <p:cNvGrpSpPr/>
            <p:nvPr/>
          </p:nvGrpSpPr>
          <p:grpSpPr>
            <a:xfrm>
              <a:off x="3618986" y="1542000"/>
              <a:ext cx="434627" cy="434627"/>
              <a:chOff x="0" y="0"/>
              <a:chExt cx="812800" cy="812800"/>
            </a:xfrm>
          </p:grpSpPr>
          <p:sp>
            <p:nvSpPr>
              <p:cNvPr id="1673" name="Google Shape;167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5" name="Google Shape;1675;p32"/>
            <p:cNvGrpSpPr/>
            <p:nvPr/>
          </p:nvGrpSpPr>
          <p:grpSpPr>
            <a:xfrm>
              <a:off x="1438122" y="2313898"/>
              <a:ext cx="434627" cy="434627"/>
              <a:chOff x="0" y="0"/>
              <a:chExt cx="812800" cy="812800"/>
            </a:xfrm>
          </p:grpSpPr>
          <p:sp>
            <p:nvSpPr>
              <p:cNvPr id="1676" name="Google Shape;167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8" name="Google Shape;1678;p32"/>
            <p:cNvGrpSpPr/>
            <p:nvPr/>
          </p:nvGrpSpPr>
          <p:grpSpPr>
            <a:xfrm>
              <a:off x="2172564" y="2313898"/>
              <a:ext cx="434627" cy="434627"/>
              <a:chOff x="0" y="0"/>
              <a:chExt cx="812800" cy="812800"/>
            </a:xfrm>
          </p:grpSpPr>
          <p:sp>
            <p:nvSpPr>
              <p:cNvPr id="1679" name="Google Shape;167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1" name="Google Shape;1681;p32"/>
            <p:cNvGrpSpPr/>
            <p:nvPr/>
          </p:nvGrpSpPr>
          <p:grpSpPr>
            <a:xfrm>
              <a:off x="2909517" y="2313898"/>
              <a:ext cx="434627" cy="434627"/>
              <a:chOff x="0" y="0"/>
              <a:chExt cx="812800" cy="812800"/>
            </a:xfrm>
          </p:grpSpPr>
          <p:sp>
            <p:nvSpPr>
              <p:cNvPr id="1682" name="Google Shape;168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4" name="Google Shape;1684;p32"/>
            <p:cNvGrpSpPr/>
            <p:nvPr/>
          </p:nvGrpSpPr>
          <p:grpSpPr>
            <a:xfrm>
              <a:off x="724188" y="2313898"/>
              <a:ext cx="434627" cy="434627"/>
              <a:chOff x="0" y="0"/>
              <a:chExt cx="812800" cy="812800"/>
            </a:xfrm>
          </p:grpSpPr>
          <p:sp>
            <p:nvSpPr>
              <p:cNvPr id="1685" name="Google Shape;168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7" name="Google Shape;1687;p32"/>
            <p:cNvGrpSpPr/>
            <p:nvPr/>
          </p:nvGrpSpPr>
          <p:grpSpPr>
            <a:xfrm>
              <a:off x="0" y="2313898"/>
              <a:ext cx="434627" cy="434627"/>
              <a:chOff x="0" y="0"/>
              <a:chExt cx="812800" cy="812800"/>
            </a:xfrm>
          </p:grpSpPr>
          <p:sp>
            <p:nvSpPr>
              <p:cNvPr id="1688" name="Google Shape;168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0" name="Google Shape;1690;p32"/>
            <p:cNvGrpSpPr/>
            <p:nvPr/>
          </p:nvGrpSpPr>
          <p:grpSpPr>
            <a:xfrm>
              <a:off x="3618986" y="2313898"/>
              <a:ext cx="434627" cy="434627"/>
              <a:chOff x="0" y="0"/>
              <a:chExt cx="812800" cy="812800"/>
            </a:xfrm>
          </p:grpSpPr>
          <p:sp>
            <p:nvSpPr>
              <p:cNvPr id="1691" name="Google Shape;169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3" name="Google Shape;1693;p32"/>
            <p:cNvGrpSpPr/>
            <p:nvPr/>
          </p:nvGrpSpPr>
          <p:grpSpPr>
            <a:xfrm>
              <a:off x="1438122" y="3093008"/>
              <a:ext cx="434627" cy="434627"/>
              <a:chOff x="0" y="0"/>
              <a:chExt cx="812800" cy="812800"/>
            </a:xfrm>
          </p:grpSpPr>
          <p:sp>
            <p:nvSpPr>
              <p:cNvPr id="1694" name="Google Shape;169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6" name="Google Shape;1696;p32"/>
            <p:cNvGrpSpPr/>
            <p:nvPr/>
          </p:nvGrpSpPr>
          <p:grpSpPr>
            <a:xfrm>
              <a:off x="2172564" y="3093008"/>
              <a:ext cx="434627" cy="434627"/>
              <a:chOff x="0" y="0"/>
              <a:chExt cx="812800" cy="812800"/>
            </a:xfrm>
          </p:grpSpPr>
          <p:sp>
            <p:nvSpPr>
              <p:cNvPr id="1697" name="Google Shape;169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9" name="Google Shape;1699;p32"/>
            <p:cNvGrpSpPr/>
            <p:nvPr/>
          </p:nvGrpSpPr>
          <p:grpSpPr>
            <a:xfrm>
              <a:off x="2909517" y="3093008"/>
              <a:ext cx="434627" cy="434627"/>
              <a:chOff x="0" y="0"/>
              <a:chExt cx="812800" cy="812800"/>
            </a:xfrm>
          </p:grpSpPr>
          <p:sp>
            <p:nvSpPr>
              <p:cNvPr id="1700" name="Google Shape;170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2" name="Google Shape;1702;p32"/>
            <p:cNvGrpSpPr/>
            <p:nvPr/>
          </p:nvGrpSpPr>
          <p:grpSpPr>
            <a:xfrm>
              <a:off x="724188" y="3093008"/>
              <a:ext cx="434627" cy="434627"/>
              <a:chOff x="0" y="0"/>
              <a:chExt cx="812800" cy="812800"/>
            </a:xfrm>
          </p:grpSpPr>
          <p:sp>
            <p:nvSpPr>
              <p:cNvPr id="1703" name="Google Shape;170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5" name="Google Shape;1705;p32"/>
            <p:cNvGrpSpPr/>
            <p:nvPr/>
          </p:nvGrpSpPr>
          <p:grpSpPr>
            <a:xfrm>
              <a:off x="0" y="3093008"/>
              <a:ext cx="434627" cy="434627"/>
              <a:chOff x="0" y="0"/>
              <a:chExt cx="812800" cy="812800"/>
            </a:xfrm>
          </p:grpSpPr>
          <p:sp>
            <p:nvSpPr>
              <p:cNvPr id="1706" name="Google Shape;170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8" name="Google Shape;1708;p32"/>
            <p:cNvGrpSpPr/>
            <p:nvPr/>
          </p:nvGrpSpPr>
          <p:grpSpPr>
            <a:xfrm>
              <a:off x="3618986" y="3093008"/>
              <a:ext cx="434627" cy="434627"/>
              <a:chOff x="0" y="0"/>
              <a:chExt cx="812800" cy="812800"/>
            </a:xfrm>
          </p:grpSpPr>
          <p:sp>
            <p:nvSpPr>
              <p:cNvPr id="1709" name="Google Shape;170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1" name="Google Shape;1711;p32"/>
            <p:cNvGrpSpPr/>
            <p:nvPr/>
          </p:nvGrpSpPr>
          <p:grpSpPr>
            <a:xfrm>
              <a:off x="1438122" y="3872117"/>
              <a:ext cx="434627" cy="434627"/>
              <a:chOff x="0" y="0"/>
              <a:chExt cx="812800" cy="812800"/>
            </a:xfrm>
          </p:grpSpPr>
          <p:sp>
            <p:nvSpPr>
              <p:cNvPr id="1712" name="Google Shape;171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4" name="Google Shape;1714;p32"/>
            <p:cNvGrpSpPr/>
            <p:nvPr/>
          </p:nvGrpSpPr>
          <p:grpSpPr>
            <a:xfrm>
              <a:off x="2172564" y="3872117"/>
              <a:ext cx="434627" cy="434627"/>
              <a:chOff x="0" y="0"/>
              <a:chExt cx="812800" cy="812800"/>
            </a:xfrm>
          </p:grpSpPr>
          <p:sp>
            <p:nvSpPr>
              <p:cNvPr id="1715" name="Google Shape;171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7" name="Google Shape;1717;p32"/>
            <p:cNvGrpSpPr/>
            <p:nvPr/>
          </p:nvGrpSpPr>
          <p:grpSpPr>
            <a:xfrm>
              <a:off x="2909517" y="3872117"/>
              <a:ext cx="434627" cy="434627"/>
              <a:chOff x="0" y="0"/>
              <a:chExt cx="812800" cy="812800"/>
            </a:xfrm>
          </p:grpSpPr>
          <p:sp>
            <p:nvSpPr>
              <p:cNvPr id="1718" name="Google Shape;171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0" name="Google Shape;1720;p32"/>
            <p:cNvGrpSpPr/>
            <p:nvPr/>
          </p:nvGrpSpPr>
          <p:grpSpPr>
            <a:xfrm>
              <a:off x="724188" y="3872117"/>
              <a:ext cx="434627" cy="434627"/>
              <a:chOff x="0" y="0"/>
              <a:chExt cx="812800" cy="812800"/>
            </a:xfrm>
          </p:grpSpPr>
          <p:sp>
            <p:nvSpPr>
              <p:cNvPr id="1721" name="Google Shape;17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3" name="Google Shape;1723;p32"/>
            <p:cNvGrpSpPr/>
            <p:nvPr/>
          </p:nvGrpSpPr>
          <p:grpSpPr>
            <a:xfrm>
              <a:off x="0" y="3872117"/>
              <a:ext cx="434627" cy="434627"/>
              <a:chOff x="0" y="0"/>
              <a:chExt cx="812800" cy="812800"/>
            </a:xfrm>
          </p:grpSpPr>
          <p:sp>
            <p:nvSpPr>
              <p:cNvPr id="1724" name="Google Shape;17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6" name="Google Shape;1726;p32"/>
            <p:cNvGrpSpPr/>
            <p:nvPr/>
          </p:nvGrpSpPr>
          <p:grpSpPr>
            <a:xfrm>
              <a:off x="3618986" y="3872117"/>
              <a:ext cx="434627" cy="434627"/>
              <a:chOff x="0" y="0"/>
              <a:chExt cx="812800" cy="812800"/>
            </a:xfrm>
          </p:grpSpPr>
          <p:sp>
            <p:nvSpPr>
              <p:cNvPr id="1727" name="Google Shape;17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29" name="Google Shape;1729;p32"/>
          <p:cNvGrpSpPr/>
          <p:nvPr/>
        </p:nvGrpSpPr>
        <p:grpSpPr>
          <a:xfrm>
            <a:off x="15414550" y="8023459"/>
            <a:ext cx="3040210" cy="3230058"/>
            <a:chOff x="0" y="0"/>
            <a:chExt cx="4053613" cy="4306744"/>
          </a:xfrm>
        </p:grpSpPr>
        <p:grpSp>
          <p:nvGrpSpPr>
            <p:cNvPr id="1730" name="Google Shape;1730;p32"/>
            <p:cNvGrpSpPr/>
            <p:nvPr/>
          </p:nvGrpSpPr>
          <p:grpSpPr>
            <a:xfrm>
              <a:off x="1438122" y="0"/>
              <a:ext cx="434627" cy="434627"/>
              <a:chOff x="0" y="0"/>
              <a:chExt cx="812800" cy="812800"/>
            </a:xfrm>
          </p:grpSpPr>
          <p:sp>
            <p:nvSpPr>
              <p:cNvPr id="1731" name="Google Shape;173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3" name="Google Shape;1733;p32"/>
            <p:cNvGrpSpPr/>
            <p:nvPr/>
          </p:nvGrpSpPr>
          <p:grpSpPr>
            <a:xfrm>
              <a:off x="2172564" y="0"/>
              <a:ext cx="434627" cy="434627"/>
              <a:chOff x="0" y="0"/>
              <a:chExt cx="812800" cy="812800"/>
            </a:xfrm>
          </p:grpSpPr>
          <p:sp>
            <p:nvSpPr>
              <p:cNvPr id="1734" name="Google Shape;173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6" name="Google Shape;1736;p32"/>
            <p:cNvGrpSpPr/>
            <p:nvPr/>
          </p:nvGrpSpPr>
          <p:grpSpPr>
            <a:xfrm>
              <a:off x="2909517" y="0"/>
              <a:ext cx="434627" cy="434627"/>
              <a:chOff x="0" y="0"/>
              <a:chExt cx="812800" cy="812800"/>
            </a:xfrm>
          </p:grpSpPr>
          <p:sp>
            <p:nvSpPr>
              <p:cNvPr id="1737" name="Google Shape;173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9" name="Google Shape;1739;p32"/>
            <p:cNvGrpSpPr/>
            <p:nvPr/>
          </p:nvGrpSpPr>
          <p:grpSpPr>
            <a:xfrm>
              <a:off x="724188" y="0"/>
              <a:ext cx="434627" cy="434627"/>
              <a:chOff x="0" y="0"/>
              <a:chExt cx="812800" cy="812800"/>
            </a:xfrm>
          </p:grpSpPr>
          <p:sp>
            <p:nvSpPr>
              <p:cNvPr id="1740" name="Google Shape;174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2" name="Google Shape;1742;p32"/>
            <p:cNvGrpSpPr/>
            <p:nvPr/>
          </p:nvGrpSpPr>
          <p:grpSpPr>
            <a:xfrm>
              <a:off x="0" y="0"/>
              <a:ext cx="434627" cy="434627"/>
              <a:chOff x="0" y="0"/>
              <a:chExt cx="812800" cy="812800"/>
            </a:xfrm>
          </p:grpSpPr>
          <p:sp>
            <p:nvSpPr>
              <p:cNvPr id="1743" name="Google Shape;174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5" name="Google Shape;1745;p32"/>
            <p:cNvGrpSpPr/>
            <p:nvPr/>
          </p:nvGrpSpPr>
          <p:grpSpPr>
            <a:xfrm>
              <a:off x="3618986" y="0"/>
              <a:ext cx="434627" cy="434627"/>
              <a:chOff x="0" y="0"/>
              <a:chExt cx="812800" cy="812800"/>
            </a:xfrm>
          </p:grpSpPr>
          <p:sp>
            <p:nvSpPr>
              <p:cNvPr id="1746" name="Google Shape;174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8" name="Google Shape;1748;p32"/>
            <p:cNvGrpSpPr/>
            <p:nvPr/>
          </p:nvGrpSpPr>
          <p:grpSpPr>
            <a:xfrm>
              <a:off x="1438122" y="770102"/>
              <a:ext cx="434627" cy="434627"/>
              <a:chOff x="0" y="0"/>
              <a:chExt cx="812800" cy="812800"/>
            </a:xfrm>
          </p:grpSpPr>
          <p:sp>
            <p:nvSpPr>
              <p:cNvPr id="1749" name="Google Shape;174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1" name="Google Shape;1751;p32"/>
            <p:cNvGrpSpPr/>
            <p:nvPr/>
          </p:nvGrpSpPr>
          <p:grpSpPr>
            <a:xfrm>
              <a:off x="2172564" y="770102"/>
              <a:ext cx="434627" cy="434627"/>
              <a:chOff x="0" y="0"/>
              <a:chExt cx="812800" cy="812800"/>
            </a:xfrm>
          </p:grpSpPr>
          <p:sp>
            <p:nvSpPr>
              <p:cNvPr id="1752" name="Google Shape;175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4" name="Google Shape;1754;p32"/>
            <p:cNvGrpSpPr/>
            <p:nvPr/>
          </p:nvGrpSpPr>
          <p:grpSpPr>
            <a:xfrm>
              <a:off x="2909517" y="770102"/>
              <a:ext cx="434627" cy="434627"/>
              <a:chOff x="0" y="0"/>
              <a:chExt cx="812800" cy="812800"/>
            </a:xfrm>
          </p:grpSpPr>
          <p:sp>
            <p:nvSpPr>
              <p:cNvPr id="1755" name="Google Shape;175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7" name="Google Shape;1757;p32"/>
            <p:cNvGrpSpPr/>
            <p:nvPr/>
          </p:nvGrpSpPr>
          <p:grpSpPr>
            <a:xfrm>
              <a:off x="724188" y="770102"/>
              <a:ext cx="434627" cy="434627"/>
              <a:chOff x="0" y="0"/>
              <a:chExt cx="812800" cy="812800"/>
            </a:xfrm>
          </p:grpSpPr>
          <p:sp>
            <p:nvSpPr>
              <p:cNvPr id="1758" name="Google Shape;175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0" name="Google Shape;1760;p32"/>
            <p:cNvGrpSpPr/>
            <p:nvPr/>
          </p:nvGrpSpPr>
          <p:grpSpPr>
            <a:xfrm>
              <a:off x="0" y="770102"/>
              <a:ext cx="434627" cy="434627"/>
              <a:chOff x="0" y="0"/>
              <a:chExt cx="812800" cy="812800"/>
            </a:xfrm>
          </p:grpSpPr>
          <p:sp>
            <p:nvSpPr>
              <p:cNvPr id="1761" name="Google Shape;176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3" name="Google Shape;1763;p32"/>
            <p:cNvGrpSpPr/>
            <p:nvPr/>
          </p:nvGrpSpPr>
          <p:grpSpPr>
            <a:xfrm>
              <a:off x="3618986" y="770102"/>
              <a:ext cx="434627" cy="434627"/>
              <a:chOff x="0" y="0"/>
              <a:chExt cx="812800" cy="812800"/>
            </a:xfrm>
          </p:grpSpPr>
          <p:sp>
            <p:nvSpPr>
              <p:cNvPr id="1764" name="Google Shape;176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6" name="Google Shape;1766;p32"/>
            <p:cNvGrpSpPr/>
            <p:nvPr/>
          </p:nvGrpSpPr>
          <p:grpSpPr>
            <a:xfrm>
              <a:off x="1438122" y="1542000"/>
              <a:ext cx="434627" cy="434627"/>
              <a:chOff x="0" y="0"/>
              <a:chExt cx="812800" cy="812800"/>
            </a:xfrm>
          </p:grpSpPr>
          <p:sp>
            <p:nvSpPr>
              <p:cNvPr id="1767" name="Google Shape;176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9" name="Google Shape;1769;p32"/>
            <p:cNvGrpSpPr/>
            <p:nvPr/>
          </p:nvGrpSpPr>
          <p:grpSpPr>
            <a:xfrm>
              <a:off x="2172564" y="1542000"/>
              <a:ext cx="434627" cy="434627"/>
              <a:chOff x="0" y="0"/>
              <a:chExt cx="812800" cy="812800"/>
            </a:xfrm>
          </p:grpSpPr>
          <p:sp>
            <p:nvSpPr>
              <p:cNvPr id="1770" name="Google Shape;177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2" name="Google Shape;1772;p32"/>
            <p:cNvGrpSpPr/>
            <p:nvPr/>
          </p:nvGrpSpPr>
          <p:grpSpPr>
            <a:xfrm>
              <a:off x="2909517" y="1542000"/>
              <a:ext cx="434627" cy="434627"/>
              <a:chOff x="0" y="0"/>
              <a:chExt cx="812800" cy="812800"/>
            </a:xfrm>
          </p:grpSpPr>
          <p:sp>
            <p:nvSpPr>
              <p:cNvPr id="1773" name="Google Shape;177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5" name="Google Shape;1775;p32"/>
            <p:cNvGrpSpPr/>
            <p:nvPr/>
          </p:nvGrpSpPr>
          <p:grpSpPr>
            <a:xfrm>
              <a:off x="724188" y="1542000"/>
              <a:ext cx="434627" cy="434627"/>
              <a:chOff x="0" y="0"/>
              <a:chExt cx="812800" cy="812800"/>
            </a:xfrm>
          </p:grpSpPr>
          <p:sp>
            <p:nvSpPr>
              <p:cNvPr id="1776" name="Google Shape;177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8" name="Google Shape;1778;p32"/>
            <p:cNvGrpSpPr/>
            <p:nvPr/>
          </p:nvGrpSpPr>
          <p:grpSpPr>
            <a:xfrm>
              <a:off x="0" y="1542000"/>
              <a:ext cx="434627" cy="434627"/>
              <a:chOff x="0" y="0"/>
              <a:chExt cx="812800" cy="812800"/>
            </a:xfrm>
          </p:grpSpPr>
          <p:sp>
            <p:nvSpPr>
              <p:cNvPr id="1779" name="Google Shape;177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1" name="Google Shape;1781;p32"/>
            <p:cNvGrpSpPr/>
            <p:nvPr/>
          </p:nvGrpSpPr>
          <p:grpSpPr>
            <a:xfrm>
              <a:off x="3618986" y="1542000"/>
              <a:ext cx="434627" cy="434627"/>
              <a:chOff x="0" y="0"/>
              <a:chExt cx="812800" cy="812800"/>
            </a:xfrm>
          </p:grpSpPr>
          <p:sp>
            <p:nvSpPr>
              <p:cNvPr id="1782" name="Google Shape;178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4" name="Google Shape;1784;p32"/>
            <p:cNvGrpSpPr/>
            <p:nvPr/>
          </p:nvGrpSpPr>
          <p:grpSpPr>
            <a:xfrm>
              <a:off x="1438122" y="2313898"/>
              <a:ext cx="434627" cy="434627"/>
              <a:chOff x="0" y="0"/>
              <a:chExt cx="812800" cy="812800"/>
            </a:xfrm>
          </p:grpSpPr>
          <p:sp>
            <p:nvSpPr>
              <p:cNvPr id="1785" name="Google Shape;178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7" name="Google Shape;1787;p32"/>
            <p:cNvGrpSpPr/>
            <p:nvPr/>
          </p:nvGrpSpPr>
          <p:grpSpPr>
            <a:xfrm>
              <a:off x="2172564" y="2313898"/>
              <a:ext cx="434627" cy="434627"/>
              <a:chOff x="0" y="0"/>
              <a:chExt cx="812800" cy="812800"/>
            </a:xfrm>
          </p:grpSpPr>
          <p:sp>
            <p:nvSpPr>
              <p:cNvPr id="1788" name="Google Shape;178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0" name="Google Shape;1790;p32"/>
            <p:cNvGrpSpPr/>
            <p:nvPr/>
          </p:nvGrpSpPr>
          <p:grpSpPr>
            <a:xfrm>
              <a:off x="2909517" y="2313898"/>
              <a:ext cx="434627" cy="434627"/>
              <a:chOff x="0" y="0"/>
              <a:chExt cx="812800" cy="812800"/>
            </a:xfrm>
          </p:grpSpPr>
          <p:sp>
            <p:nvSpPr>
              <p:cNvPr id="1791" name="Google Shape;179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3" name="Google Shape;1793;p32"/>
            <p:cNvGrpSpPr/>
            <p:nvPr/>
          </p:nvGrpSpPr>
          <p:grpSpPr>
            <a:xfrm>
              <a:off x="724188" y="2313898"/>
              <a:ext cx="434627" cy="434627"/>
              <a:chOff x="0" y="0"/>
              <a:chExt cx="812800" cy="812800"/>
            </a:xfrm>
          </p:grpSpPr>
          <p:sp>
            <p:nvSpPr>
              <p:cNvPr id="1794" name="Google Shape;179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6" name="Google Shape;1796;p32"/>
            <p:cNvGrpSpPr/>
            <p:nvPr/>
          </p:nvGrpSpPr>
          <p:grpSpPr>
            <a:xfrm>
              <a:off x="0" y="2313898"/>
              <a:ext cx="434627" cy="434627"/>
              <a:chOff x="0" y="0"/>
              <a:chExt cx="812800" cy="812800"/>
            </a:xfrm>
          </p:grpSpPr>
          <p:sp>
            <p:nvSpPr>
              <p:cNvPr id="1797" name="Google Shape;179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9" name="Google Shape;1799;p32"/>
            <p:cNvGrpSpPr/>
            <p:nvPr/>
          </p:nvGrpSpPr>
          <p:grpSpPr>
            <a:xfrm>
              <a:off x="3618986" y="2313898"/>
              <a:ext cx="434627" cy="434627"/>
              <a:chOff x="0" y="0"/>
              <a:chExt cx="812800" cy="812800"/>
            </a:xfrm>
          </p:grpSpPr>
          <p:sp>
            <p:nvSpPr>
              <p:cNvPr id="1800" name="Google Shape;180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2" name="Google Shape;1802;p32"/>
            <p:cNvGrpSpPr/>
            <p:nvPr/>
          </p:nvGrpSpPr>
          <p:grpSpPr>
            <a:xfrm>
              <a:off x="1438122" y="3093008"/>
              <a:ext cx="434627" cy="434627"/>
              <a:chOff x="0" y="0"/>
              <a:chExt cx="812800" cy="812800"/>
            </a:xfrm>
          </p:grpSpPr>
          <p:sp>
            <p:nvSpPr>
              <p:cNvPr id="1803" name="Google Shape;180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5" name="Google Shape;1805;p32"/>
            <p:cNvGrpSpPr/>
            <p:nvPr/>
          </p:nvGrpSpPr>
          <p:grpSpPr>
            <a:xfrm>
              <a:off x="2172564" y="3093008"/>
              <a:ext cx="434627" cy="434627"/>
              <a:chOff x="0" y="0"/>
              <a:chExt cx="812800" cy="812800"/>
            </a:xfrm>
          </p:grpSpPr>
          <p:sp>
            <p:nvSpPr>
              <p:cNvPr id="1806" name="Google Shape;180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8" name="Google Shape;1808;p32"/>
            <p:cNvGrpSpPr/>
            <p:nvPr/>
          </p:nvGrpSpPr>
          <p:grpSpPr>
            <a:xfrm>
              <a:off x="2909517" y="3093008"/>
              <a:ext cx="434627" cy="434627"/>
              <a:chOff x="0" y="0"/>
              <a:chExt cx="812800" cy="812800"/>
            </a:xfrm>
          </p:grpSpPr>
          <p:sp>
            <p:nvSpPr>
              <p:cNvPr id="1809" name="Google Shape;180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1" name="Google Shape;1811;p32"/>
            <p:cNvGrpSpPr/>
            <p:nvPr/>
          </p:nvGrpSpPr>
          <p:grpSpPr>
            <a:xfrm>
              <a:off x="724188" y="3093008"/>
              <a:ext cx="434627" cy="434627"/>
              <a:chOff x="0" y="0"/>
              <a:chExt cx="812800" cy="812800"/>
            </a:xfrm>
          </p:grpSpPr>
          <p:sp>
            <p:nvSpPr>
              <p:cNvPr id="1812" name="Google Shape;181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4" name="Google Shape;1814;p32"/>
            <p:cNvGrpSpPr/>
            <p:nvPr/>
          </p:nvGrpSpPr>
          <p:grpSpPr>
            <a:xfrm>
              <a:off x="0" y="3093008"/>
              <a:ext cx="434627" cy="434627"/>
              <a:chOff x="0" y="0"/>
              <a:chExt cx="812800" cy="812800"/>
            </a:xfrm>
          </p:grpSpPr>
          <p:sp>
            <p:nvSpPr>
              <p:cNvPr id="1815" name="Google Shape;181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7" name="Google Shape;1817;p32"/>
            <p:cNvGrpSpPr/>
            <p:nvPr/>
          </p:nvGrpSpPr>
          <p:grpSpPr>
            <a:xfrm>
              <a:off x="3618986" y="3093008"/>
              <a:ext cx="434627" cy="434627"/>
              <a:chOff x="0" y="0"/>
              <a:chExt cx="812800" cy="812800"/>
            </a:xfrm>
          </p:grpSpPr>
          <p:sp>
            <p:nvSpPr>
              <p:cNvPr id="1818" name="Google Shape;181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0" name="Google Shape;1820;p32"/>
            <p:cNvGrpSpPr/>
            <p:nvPr/>
          </p:nvGrpSpPr>
          <p:grpSpPr>
            <a:xfrm>
              <a:off x="1438122" y="3872117"/>
              <a:ext cx="434627" cy="434627"/>
              <a:chOff x="0" y="0"/>
              <a:chExt cx="812800" cy="812800"/>
            </a:xfrm>
          </p:grpSpPr>
          <p:sp>
            <p:nvSpPr>
              <p:cNvPr id="1821" name="Google Shape;18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3" name="Google Shape;1823;p32"/>
            <p:cNvGrpSpPr/>
            <p:nvPr/>
          </p:nvGrpSpPr>
          <p:grpSpPr>
            <a:xfrm>
              <a:off x="2172564" y="3872117"/>
              <a:ext cx="434627" cy="434627"/>
              <a:chOff x="0" y="0"/>
              <a:chExt cx="812800" cy="812800"/>
            </a:xfrm>
          </p:grpSpPr>
          <p:sp>
            <p:nvSpPr>
              <p:cNvPr id="1824" name="Google Shape;18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6" name="Google Shape;1826;p32"/>
            <p:cNvGrpSpPr/>
            <p:nvPr/>
          </p:nvGrpSpPr>
          <p:grpSpPr>
            <a:xfrm>
              <a:off x="2909517" y="3872117"/>
              <a:ext cx="434627" cy="434627"/>
              <a:chOff x="0" y="0"/>
              <a:chExt cx="812800" cy="812800"/>
            </a:xfrm>
          </p:grpSpPr>
          <p:sp>
            <p:nvSpPr>
              <p:cNvPr id="1827" name="Google Shape;18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9" name="Google Shape;1829;p32"/>
            <p:cNvGrpSpPr/>
            <p:nvPr/>
          </p:nvGrpSpPr>
          <p:grpSpPr>
            <a:xfrm>
              <a:off x="724188" y="3872117"/>
              <a:ext cx="434627" cy="434627"/>
              <a:chOff x="0" y="0"/>
              <a:chExt cx="812800" cy="812800"/>
            </a:xfrm>
          </p:grpSpPr>
          <p:sp>
            <p:nvSpPr>
              <p:cNvPr id="1830" name="Google Shape;183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2" name="Google Shape;1832;p32"/>
            <p:cNvGrpSpPr/>
            <p:nvPr/>
          </p:nvGrpSpPr>
          <p:grpSpPr>
            <a:xfrm>
              <a:off x="0" y="3872117"/>
              <a:ext cx="434627" cy="434627"/>
              <a:chOff x="0" y="0"/>
              <a:chExt cx="812800" cy="812800"/>
            </a:xfrm>
          </p:grpSpPr>
          <p:sp>
            <p:nvSpPr>
              <p:cNvPr id="1833" name="Google Shape;183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5" name="Google Shape;1835;p32"/>
            <p:cNvGrpSpPr/>
            <p:nvPr/>
          </p:nvGrpSpPr>
          <p:grpSpPr>
            <a:xfrm>
              <a:off x="3618986" y="3872117"/>
              <a:ext cx="434627" cy="434627"/>
              <a:chOff x="0" y="0"/>
              <a:chExt cx="812800" cy="812800"/>
            </a:xfrm>
          </p:grpSpPr>
          <p:sp>
            <p:nvSpPr>
              <p:cNvPr id="1836" name="Google Shape;183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129" name="Shape 129"/>
        <p:cNvGrpSpPr/>
        <p:nvPr/>
      </p:nvGrpSpPr>
      <p:grpSpPr>
        <a:xfrm>
          <a:off x="0" y="0"/>
          <a:ext cx="0" cy="0"/>
          <a:chOff x="0" y="0"/>
          <a:chExt cx="0" cy="0"/>
        </a:xfrm>
      </p:grpSpPr>
      <p:sp>
        <p:nvSpPr>
          <p:cNvPr id="130" name="Google Shape;130;p15"/>
          <p:cNvSpPr txBox="1"/>
          <p:nvPr/>
        </p:nvSpPr>
        <p:spPr>
          <a:xfrm>
            <a:off x="1028700" y="2129488"/>
            <a:ext cx="132771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6000" u="none" cap="none" strike="noStrike">
                <a:solidFill>
                  <a:srgbClr val="FFFFFF"/>
                </a:solidFill>
                <a:latin typeface="Montserrat ExtraBold"/>
                <a:ea typeface="Montserrat ExtraBold"/>
                <a:cs typeface="Montserrat ExtraBold"/>
                <a:sym typeface="Montserrat ExtraBold"/>
              </a:rPr>
              <a:t>How to Use This Presentation</a:t>
            </a:r>
            <a:endParaRPr>
              <a:latin typeface="Montserrat ExtraBold"/>
              <a:ea typeface="Montserrat ExtraBold"/>
              <a:cs typeface="Montserrat ExtraBold"/>
              <a:sym typeface="Montserrat ExtraBold"/>
            </a:endParaRPr>
          </a:p>
        </p:txBody>
      </p:sp>
      <p:sp>
        <p:nvSpPr>
          <p:cNvPr id="131" name="Google Shape;131;p15"/>
          <p:cNvSpPr txBox="1"/>
          <p:nvPr/>
        </p:nvSpPr>
        <p:spPr>
          <a:xfrm>
            <a:off x="1028700" y="4402757"/>
            <a:ext cx="54885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Click on the "Google Slides" button below this presentation preview. Make sure to sign in to your Google account. Click on "Make a copy." Start editing </a:t>
            </a:r>
            <a:endParaRPr sz="2000"/>
          </a:p>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your presentation.</a:t>
            </a:r>
            <a:endParaRPr sz="2000"/>
          </a:p>
          <a:p>
            <a:pPr indent="0" lvl="0" marL="0" marR="0" rtl="0" algn="l">
              <a:lnSpc>
                <a:spcPct val="100000"/>
              </a:lnSpc>
              <a:spcBef>
                <a:spcPts val="0"/>
              </a:spcBef>
              <a:spcAft>
                <a:spcPts val="0"/>
              </a:spcAft>
              <a:buNone/>
            </a:pPr>
            <a:r>
              <a:t/>
            </a:r>
            <a:endParaRPr b="0"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Alternative: </a:t>
            </a:r>
            <a:r>
              <a:rPr b="0" i="0" lang="en-US" sz="2000" u="none" cap="none" strike="noStrike">
                <a:solidFill>
                  <a:srgbClr val="FFFFFF"/>
                </a:solidFill>
                <a:latin typeface="Montserrat"/>
                <a:ea typeface="Montserrat"/>
                <a:cs typeface="Montserrat"/>
                <a:sym typeface="Montserrat"/>
              </a:rPr>
              <a:t>Click on the "Share" button on the top right corner in Canva and click on "More" at the bottom of the menu. Enter "Google Drive" in the search bar and click on the GDrive icon to add this design as a Google slide in your GDrive.</a:t>
            </a:r>
            <a:endParaRPr sz="2000"/>
          </a:p>
        </p:txBody>
      </p:sp>
      <p:sp>
        <p:nvSpPr>
          <p:cNvPr id="132" name="Google Shape;132;p15"/>
          <p:cNvSpPr txBox="1"/>
          <p:nvPr/>
        </p:nvSpPr>
        <p:spPr>
          <a:xfrm>
            <a:off x="1028700" y="3683259"/>
            <a:ext cx="31557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SemiBold"/>
                <a:ea typeface="Montserrat SemiBold"/>
                <a:cs typeface="Montserrat SemiBold"/>
                <a:sym typeface="Montserrat SemiBold"/>
              </a:rPr>
              <a:t>GOOGLE SLIDES</a:t>
            </a:r>
            <a:endParaRPr sz="2500"/>
          </a:p>
        </p:txBody>
      </p:sp>
      <p:sp>
        <p:nvSpPr>
          <p:cNvPr id="133" name="Google Shape;133;p15"/>
          <p:cNvSpPr txBox="1"/>
          <p:nvPr/>
        </p:nvSpPr>
        <p:spPr>
          <a:xfrm>
            <a:off x="7302445" y="4402757"/>
            <a:ext cx="4486500" cy="338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Click on the "PowerPoint" button below this presentation preview. Start editing your presentation.</a:t>
            </a:r>
            <a:endParaRPr sz="2000"/>
          </a:p>
          <a:p>
            <a:pPr indent="0" lvl="0" marL="0" marR="0" rtl="0" algn="l">
              <a:lnSpc>
                <a:spcPct val="100000"/>
              </a:lnSpc>
              <a:spcBef>
                <a:spcPts val="0"/>
              </a:spcBef>
              <a:spcAft>
                <a:spcPts val="0"/>
              </a:spcAft>
              <a:buNone/>
            </a:pPr>
            <a:r>
              <a:t/>
            </a:r>
            <a:endParaRPr b="0"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Alternative:</a:t>
            </a:r>
            <a:r>
              <a:rPr b="0" i="0" lang="en-US" sz="2000" u="none" cap="none" strike="noStrike">
                <a:solidFill>
                  <a:srgbClr val="FFFFFF"/>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sz="2000"/>
          </a:p>
        </p:txBody>
      </p:sp>
      <p:sp>
        <p:nvSpPr>
          <p:cNvPr id="134" name="Google Shape;134;p15"/>
          <p:cNvSpPr txBox="1"/>
          <p:nvPr/>
        </p:nvSpPr>
        <p:spPr>
          <a:xfrm>
            <a:off x="7302445" y="3683259"/>
            <a:ext cx="32406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SemiBold"/>
                <a:ea typeface="Montserrat SemiBold"/>
                <a:cs typeface="Montserrat SemiBold"/>
                <a:sym typeface="Montserrat SemiBold"/>
              </a:rPr>
              <a:t>POWERPOINT</a:t>
            </a:r>
            <a:endParaRPr sz="2500"/>
          </a:p>
        </p:txBody>
      </p:sp>
      <p:sp>
        <p:nvSpPr>
          <p:cNvPr id="135" name="Google Shape;135;p15"/>
          <p:cNvSpPr txBox="1"/>
          <p:nvPr/>
        </p:nvSpPr>
        <p:spPr>
          <a:xfrm>
            <a:off x="12574351" y="4402757"/>
            <a:ext cx="38544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Click on the "Canva" button under this presentation preview. Start editing your presentation. You need to sign in to your Canva account.</a:t>
            </a:r>
            <a:endParaRPr sz="2000"/>
          </a:p>
        </p:txBody>
      </p:sp>
      <p:sp>
        <p:nvSpPr>
          <p:cNvPr id="136" name="Google Shape;136;p15"/>
          <p:cNvSpPr txBox="1"/>
          <p:nvPr/>
        </p:nvSpPr>
        <p:spPr>
          <a:xfrm>
            <a:off x="12574351" y="3683259"/>
            <a:ext cx="186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SemiBold"/>
                <a:ea typeface="Montserrat SemiBold"/>
                <a:cs typeface="Montserrat SemiBold"/>
                <a:sym typeface="Montserrat SemiBold"/>
              </a:rPr>
              <a:t>CANVA</a:t>
            </a:r>
            <a:endParaRPr sz="2500"/>
          </a:p>
        </p:txBody>
      </p:sp>
      <p:grpSp>
        <p:nvGrpSpPr>
          <p:cNvPr id="137" name="Google Shape;137;p15"/>
          <p:cNvGrpSpPr/>
          <p:nvPr/>
        </p:nvGrpSpPr>
        <p:grpSpPr>
          <a:xfrm rot="-5400000">
            <a:off x="14553518" y="7082223"/>
            <a:ext cx="3563926" cy="3786479"/>
            <a:chOff x="0" y="0"/>
            <a:chExt cx="4751902" cy="5048638"/>
          </a:xfrm>
        </p:grpSpPr>
        <p:grpSp>
          <p:nvGrpSpPr>
            <p:cNvPr id="138" name="Google Shape;138;p15"/>
            <p:cNvGrpSpPr/>
            <p:nvPr/>
          </p:nvGrpSpPr>
          <p:grpSpPr>
            <a:xfrm>
              <a:off x="1685857" y="0"/>
              <a:ext cx="509498" cy="509498"/>
              <a:chOff x="0" y="0"/>
              <a:chExt cx="812800" cy="812800"/>
            </a:xfrm>
          </p:grpSpPr>
          <p:sp>
            <p:nvSpPr>
              <p:cNvPr id="139" name="Google Shape;1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5"/>
            <p:cNvGrpSpPr/>
            <p:nvPr/>
          </p:nvGrpSpPr>
          <p:grpSpPr>
            <a:xfrm>
              <a:off x="2546817" y="0"/>
              <a:ext cx="509498" cy="509498"/>
              <a:chOff x="0" y="0"/>
              <a:chExt cx="812800" cy="812800"/>
            </a:xfrm>
          </p:grpSpPr>
          <p:sp>
            <p:nvSpPr>
              <p:cNvPr id="142" name="Google Shape;1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5"/>
            <p:cNvGrpSpPr/>
            <p:nvPr/>
          </p:nvGrpSpPr>
          <p:grpSpPr>
            <a:xfrm>
              <a:off x="3410720" y="0"/>
              <a:ext cx="509498" cy="509498"/>
              <a:chOff x="0" y="0"/>
              <a:chExt cx="812800" cy="812800"/>
            </a:xfrm>
          </p:grpSpPr>
          <p:sp>
            <p:nvSpPr>
              <p:cNvPr id="145" name="Google Shape;1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5"/>
            <p:cNvGrpSpPr/>
            <p:nvPr/>
          </p:nvGrpSpPr>
          <p:grpSpPr>
            <a:xfrm>
              <a:off x="848939" y="0"/>
              <a:ext cx="509498" cy="509498"/>
              <a:chOff x="0" y="0"/>
              <a:chExt cx="812800" cy="812800"/>
            </a:xfrm>
          </p:grpSpPr>
          <p:sp>
            <p:nvSpPr>
              <p:cNvPr id="148" name="Google Shape;1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15"/>
            <p:cNvGrpSpPr/>
            <p:nvPr/>
          </p:nvGrpSpPr>
          <p:grpSpPr>
            <a:xfrm>
              <a:off x="0" y="0"/>
              <a:ext cx="509498" cy="509498"/>
              <a:chOff x="0" y="0"/>
              <a:chExt cx="812800" cy="812800"/>
            </a:xfrm>
          </p:grpSpPr>
          <p:sp>
            <p:nvSpPr>
              <p:cNvPr id="151" name="Google Shape;1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5"/>
            <p:cNvGrpSpPr/>
            <p:nvPr/>
          </p:nvGrpSpPr>
          <p:grpSpPr>
            <a:xfrm>
              <a:off x="4242404" y="0"/>
              <a:ext cx="509498" cy="509498"/>
              <a:chOff x="0" y="0"/>
              <a:chExt cx="812800" cy="812800"/>
            </a:xfrm>
          </p:grpSpPr>
          <p:sp>
            <p:nvSpPr>
              <p:cNvPr id="154" name="Google Shape;1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5"/>
            <p:cNvGrpSpPr/>
            <p:nvPr/>
          </p:nvGrpSpPr>
          <p:grpSpPr>
            <a:xfrm>
              <a:off x="1685857" y="902762"/>
              <a:ext cx="509498" cy="509498"/>
              <a:chOff x="0" y="0"/>
              <a:chExt cx="812800" cy="812800"/>
            </a:xfrm>
          </p:grpSpPr>
          <p:sp>
            <p:nvSpPr>
              <p:cNvPr id="157" name="Google Shape;1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5"/>
            <p:cNvGrpSpPr/>
            <p:nvPr/>
          </p:nvGrpSpPr>
          <p:grpSpPr>
            <a:xfrm>
              <a:off x="2546817" y="902762"/>
              <a:ext cx="509498" cy="509498"/>
              <a:chOff x="0" y="0"/>
              <a:chExt cx="812800" cy="812800"/>
            </a:xfrm>
          </p:grpSpPr>
          <p:sp>
            <p:nvSpPr>
              <p:cNvPr id="160" name="Google Shape;1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5"/>
            <p:cNvGrpSpPr/>
            <p:nvPr/>
          </p:nvGrpSpPr>
          <p:grpSpPr>
            <a:xfrm>
              <a:off x="3410720" y="902762"/>
              <a:ext cx="509498" cy="509498"/>
              <a:chOff x="0" y="0"/>
              <a:chExt cx="812800" cy="812800"/>
            </a:xfrm>
          </p:grpSpPr>
          <p:sp>
            <p:nvSpPr>
              <p:cNvPr id="163" name="Google Shape;1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5"/>
            <p:cNvGrpSpPr/>
            <p:nvPr/>
          </p:nvGrpSpPr>
          <p:grpSpPr>
            <a:xfrm>
              <a:off x="848939" y="902762"/>
              <a:ext cx="509498" cy="509498"/>
              <a:chOff x="0" y="0"/>
              <a:chExt cx="812800" cy="812800"/>
            </a:xfrm>
          </p:grpSpPr>
          <p:sp>
            <p:nvSpPr>
              <p:cNvPr id="166" name="Google Shape;1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5"/>
            <p:cNvGrpSpPr/>
            <p:nvPr/>
          </p:nvGrpSpPr>
          <p:grpSpPr>
            <a:xfrm>
              <a:off x="0" y="902762"/>
              <a:ext cx="509498" cy="509498"/>
              <a:chOff x="0" y="0"/>
              <a:chExt cx="812800" cy="812800"/>
            </a:xfrm>
          </p:grpSpPr>
          <p:sp>
            <p:nvSpPr>
              <p:cNvPr id="169" name="Google Shape;1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5"/>
            <p:cNvGrpSpPr/>
            <p:nvPr/>
          </p:nvGrpSpPr>
          <p:grpSpPr>
            <a:xfrm>
              <a:off x="4242404" y="902762"/>
              <a:ext cx="509498" cy="509498"/>
              <a:chOff x="0" y="0"/>
              <a:chExt cx="812800" cy="812800"/>
            </a:xfrm>
          </p:grpSpPr>
          <p:sp>
            <p:nvSpPr>
              <p:cNvPr id="172" name="Google Shape;1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5"/>
            <p:cNvGrpSpPr/>
            <p:nvPr/>
          </p:nvGrpSpPr>
          <p:grpSpPr>
            <a:xfrm>
              <a:off x="1685857" y="1807630"/>
              <a:ext cx="509498" cy="509498"/>
              <a:chOff x="0" y="0"/>
              <a:chExt cx="812800" cy="812800"/>
            </a:xfrm>
          </p:grpSpPr>
          <p:sp>
            <p:nvSpPr>
              <p:cNvPr id="175" name="Google Shape;1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5"/>
            <p:cNvGrpSpPr/>
            <p:nvPr/>
          </p:nvGrpSpPr>
          <p:grpSpPr>
            <a:xfrm>
              <a:off x="2546817" y="1807630"/>
              <a:ext cx="509498" cy="509498"/>
              <a:chOff x="0" y="0"/>
              <a:chExt cx="812800" cy="812800"/>
            </a:xfrm>
          </p:grpSpPr>
          <p:sp>
            <p:nvSpPr>
              <p:cNvPr id="178" name="Google Shape;1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5"/>
            <p:cNvGrpSpPr/>
            <p:nvPr/>
          </p:nvGrpSpPr>
          <p:grpSpPr>
            <a:xfrm>
              <a:off x="3410720" y="1807630"/>
              <a:ext cx="509498" cy="509498"/>
              <a:chOff x="0" y="0"/>
              <a:chExt cx="812800" cy="812800"/>
            </a:xfrm>
          </p:grpSpPr>
          <p:sp>
            <p:nvSpPr>
              <p:cNvPr id="181" name="Google Shape;1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5"/>
            <p:cNvGrpSpPr/>
            <p:nvPr/>
          </p:nvGrpSpPr>
          <p:grpSpPr>
            <a:xfrm>
              <a:off x="848939" y="1807630"/>
              <a:ext cx="509498" cy="509498"/>
              <a:chOff x="0" y="0"/>
              <a:chExt cx="812800" cy="812800"/>
            </a:xfrm>
          </p:grpSpPr>
          <p:sp>
            <p:nvSpPr>
              <p:cNvPr id="184" name="Google Shape;1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5"/>
            <p:cNvGrpSpPr/>
            <p:nvPr/>
          </p:nvGrpSpPr>
          <p:grpSpPr>
            <a:xfrm>
              <a:off x="0" y="1807630"/>
              <a:ext cx="509498" cy="509498"/>
              <a:chOff x="0" y="0"/>
              <a:chExt cx="812800" cy="812800"/>
            </a:xfrm>
          </p:grpSpPr>
          <p:sp>
            <p:nvSpPr>
              <p:cNvPr id="187" name="Google Shape;1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5"/>
            <p:cNvGrpSpPr/>
            <p:nvPr/>
          </p:nvGrpSpPr>
          <p:grpSpPr>
            <a:xfrm>
              <a:off x="4242404" y="1807630"/>
              <a:ext cx="509498" cy="509498"/>
              <a:chOff x="0" y="0"/>
              <a:chExt cx="812800" cy="812800"/>
            </a:xfrm>
          </p:grpSpPr>
          <p:sp>
            <p:nvSpPr>
              <p:cNvPr id="190" name="Google Shape;1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5"/>
            <p:cNvGrpSpPr/>
            <p:nvPr/>
          </p:nvGrpSpPr>
          <p:grpSpPr>
            <a:xfrm>
              <a:off x="1685857" y="2712498"/>
              <a:ext cx="509498" cy="509498"/>
              <a:chOff x="0" y="0"/>
              <a:chExt cx="812800" cy="812800"/>
            </a:xfrm>
          </p:grpSpPr>
          <p:sp>
            <p:nvSpPr>
              <p:cNvPr id="193" name="Google Shape;1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5"/>
            <p:cNvGrpSpPr/>
            <p:nvPr/>
          </p:nvGrpSpPr>
          <p:grpSpPr>
            <a:xfrm>
              <a:off x="2546817" y="2712498"/>
              <a:ext cx="509498" cy="509498"/>
              <a:chOff x="0" y="0"/>
              <a:chExt cx="812800" cy="812800"/>
            </a:xfrm>
          </p:grpSpPr>
          <p:sp>
            <p:nvSpPr>
              <p:cNvPr id="196" name="Google Shape;1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5"/>
            <p:cNvGrpSpPr/>
            <p:nvPr/>
          </p:nvGrpSpPr>
          <p:grpSpPr>
            <a:xfrm>
              <a:off x="3410720" y="2712498"/>
              <a:ext cx="509498" cy="509498"/>
              <a:chOff x="0" y="0"/>
              <a:chExt cx="812800" cy="812800"/>
            </a:xfrm>
          </p:grpSpPr>
          <p:sp>
            <p:nvSpPr>
              <p:cNvPr id="199" name="Google Shape;19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5"/>
            <p:cNvGrpSpPr/>
            <p:nvPr/>
          </p:nvGrpSpPr>
          <p:grpSpPr>
            <a:xfrm>
              <a:off x="848939" y="2712498"/>
              <a:ext cx="509498" cy="509498"/>
              <a:chOff x="0" y="0"/>
              <a:chExt cx="812800" cy="812800"/>
            </a:xfrm>
          </p:grpSpPr>
          <p:sp>
            <p:nvSpPr>
              <p:cNvPr id="202" name="Google Shape;20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5"/>
            <p:cNvGrpSpPr/>
            <p:nvPr/>
          </p:nvGrpSpPr>
          <p:grpSpPr>
            <a:xfrm>
              <a:off x="0" y="2712498"/>
              <a:ext cx="509498" cy="509498"/>
              <a:chOff x="0" y="0"/>
              <a:chExt cx="812800" cy="812800"/>
            </a:xfrm>
          </p:grpSpPr>
          <p:sp>
            <p:nvSpPr>
              <p:cNvPr id="205" name="Google Shape;20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5"/>
            <p:cNvGrpSpPr/>
            <p:nvPr/>
          </p:nvGrpSpPr>
          <p:grpSpPr>
            <a:xfrm>
              <a:off x="4242404" y="2712498"/>
              <a:ext cx="509498" cy="509498"/>
              <a:chOff x="0" y="0"/>
              <a:chExt cx="812800" cy="812800"/>
            </a:xfrm>
          </p:grpSpPr>
          <p:sp>
            <p:nvSpPr>
              <p:cNvPr id="208" name="Google Shape;20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5"/>
            <p:cNvGrpSpPr/>
            <p:nvPr/>
          </p:nvGrpSpPr>
          <p:grpSpPr>
            <a:xfrm>
              <a:off x="1685857" y="3625819"/>
              <a:ext cx="509498" cy="509498"/>
              <a:chOff x="0" y="0"/>
              <a:chExt cx="812800" cy="812800"/>
            </a:xfrm>
          </p:grpSpPr>
          <p:sp>
            <p:nvSpPr>
              <p:cNvPr id="211" name="Google Shape;2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5"/>
            <p:cNvGrpSpPr/>
            <p:nvPr/>
          </p:nvGrpSpPr>
          <p:grpSpPr>
            <a:xfrm>
              <a:off x="2546817" y="3625819"/>
              <a:ext cx="509498" cy="509498"/>
              <a:chOff x="0" y="0"/>
              <a:chExt cx="812800" cy="812800"/>
            </a:xfrm>
          </p:grpSpPr>
          <p:sp>
            <p:nvSpPr>
              <p:cNvPr id="214" name="Google Shape;21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5"/>
            <p:cNvGrpSpPr/>
            <p:nvPr/>
          </p:nvGrpSpPr>
          <p:grpSpPr>
            <a:xfrm>
              <a:off x="3410720" y="3625819"/>
              <a:ext cx="509498" cy="509498"/>
              <a:chOff x="0" y="0"/>
              <a:chExt cx="812800" cy="812800"/>
            </a:xfrm>
          </p:grpSpPr>
          <p:sp>
            <p:nvSpPr>
              <p:cNvPr id="217" name="Google Shape;21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5"/>
            <p:cNvGrpSpPr/>
            <p:nvPr/>
          </p:nvGrpSpPr>
          <p:grpSpPr>
            <a:xfrm>
              <a:off x="848939" y="3625819"/>
              <a:ext cx="509498" cy="509498"/>
              <a:chOff x="0" y="0"/>
              <a:chExt cx="812800" cy="812800"/>
            </a:xfrm>
          </p:grpSpPr>
          <p:sp>
            <p:nvSpPr>
              <p:cNvPr id="220" name="Google Shape;2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5"/>
            <p:cNvGrpSpPr/>
            <p:nvPr/>
          </p:nvGrpSpPr>
          <p:grpSpPr>
            <a:xfrm>
              <a:off x="0" y="3625819"/>
              <a:ext cx="509498" cy="509498"/>
              <a:chOff x="0" y="0"/>
              <a:chExt cx="812800" cy="812800"/>
            </a:xfrm>
          </p:grpSpPr>
          <p:sp>
            <p:nvSpPr>
              <p:cNvPr id="223" name="Google Shape;2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5"/>
            <p:cNvGrpSpPr/>
            <p:nvPr/>
          </p:nvGrpSpPr>
          <p:grpSpPr>
            <a:xfrm>
              <a:off x="4242404" y="3625819"/>
              <a:ext cx="509498" cy="509498"/>
              <a:chOff x="0" y="0"/>
              <a:chExt cx="812800" cy="812800"/>
            </a:xfrm>
          </p:grpSpPr>
          <p:sp>
            <p:nvSpPr>
              <p:cNvPr id="226" name="Google Shape;22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5"/>
            <p:cNvGrpSpPr/>
            <p:nvPr/>
          </p:nvGrpSpPr>
          <p:grpSpPr>
            <a:xfrm>
              <a:off x="1685857" y="4539140"/>
              <a:ext cx="509498" cy="509498"/>
              <a:chOff x="0" y="0"/>
              <a:chExt cx="812800" cy="812800"/>
            </a:xfrm>
          </p:grpSpPr>
          <p:sp>
            <p:nvSpPr>
              <p:cNvPr id="229" name="Google Shape;22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5"/>
            <p:cNvGrpSpPr/>
            <p:nvPr/>
          </p:nvGrpSpPr>
          <p:grpSpPr>
            <a:xfrm>
              <a:off x="2546817" y="4539140"/>
              <a:ext cx="509498" cy="509498"/>
              <a:chOff x="0" y="0"/>
              <a:chExt cx="812800" cy="812800"/>
            </a:xfrm>
          </p:grpSpPr>
          <p:sp>
            <p:nvSpPr>
              <p:cNvPr id="232" name="Google Shape;2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5"/>
            <p:cNvGrpSpPr/>
            <p:nvPr/>
          </p:nvGrpSpPr>
          <p:grpSpPr>
            <a:xfrm>
              <a:off x="3410720" y="4539140"/>
              <a:ext cx="509498" cy="509498"/>
              <a:chOff x="0" y="0"/>
              <a:chExt cx="812800" cy="812800"/>
            </a:xfrm>
          </p:grpSpPr>
          <p:sp>
            <p:nvSpPr>
              <p:cNvPr id="235" name="Google Shape;2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5"/>
            <p:cNvGrpSpPr/>
            <p:nvPr/>
          </p:nvGrpSpPr>
          <p:grpSpPr>
            <a:xfrm>
              <a:off x="848939" y="4539140"/>
              <a:ext cx="509498" cy="509498"/>
              <a:chOff x="0" y="0"/>
              <a:chExt cx="812800" cy="812800"/>
            </a:xfrm>
          </p:grpSpPr>
          <p:sp>
            <p:nvSpPr>
              <p:cNvPr id="238" name="Google Shape;23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5"/>
            <p:cNvGrpSpPr/>
            <p:nvPr/>
          </p:nvGrpSpPr>
          <p:grpSpPr>
            <a:xfrm>
              <a:off x="0" y="4539140"/>
              <a:ext cx="509498" cy="509498"/>
              <a:chOff x="0" y="0"/>
              <a:chExt cx="812800" cy="812800"/>
            </a:xfrm>
          </p:grpSpPr>
          <p:sp>
            <p:nvSpPr>
              <p:cNvPr id="241" name="Google Shape;2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5"/>
            <p:cNvGrpSpPr/>
            <p:nvPr/>
          </p:nvGrpSpPr>
          <p:grpSpPr>
            <a:xfrm>
              <a:off x="4242404" y="4539140"/>
              <a:ext cx="509498" cy="509498"/>
              <a:chOff x="0" y="0"/>
              <a:chExt cx="812800" cy="812800"/>
            </a:xfrm>
          </p:grpSpPr>
          <p:sp>
            <p:nvSpPr>
              <p:cNvPr id="244" name="Google Shape;2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841" name="Shape 1841"/>
        <p:cNvGrpSpPr/>
        <p:nvPr/>
      </p:nvGrpSpPr>
      <p:grpSpPr>
        <a:xfrm>
          <a:off x="0" y="0"/>
          <a:ext cx="0" cy="0"/>
          <a:chOff x="0" y="0"/>
          <a:chExt cx="0" cy="0"/>
        </a:xfrm>
      </p:grpSpPr>
      <p:sp>
        <p:nvSpPr>
          <p:cNvPr id="1842" name="Google Shape;1842;p33"/>
          <p:cNvSpPr/>
          <p:nvPr/>
        </p:nvSpPr>
        <p:spPr>
          <a:xfrm>
            <a:off x="-533402" y="-389475"/>
            <a:ext cx="21784090" cy="17070806"/>
          </a:xfrm>
          <a:custGeom>
            <a:rect b="b" l="l" r="r" t="t"/>
            <a:pathLst>
              <a:path extrusionOk="0" h="15140404" w="19320701">
                <a:moveTo>
                  <a:pt x="0" y="0"/>
                </a:moveTo>
                <a:lnTo>
                  <a:pt x="19320701" y="0"/>
                </a:lnTo>
                <a:lnTo>
                  <a:pt x="19320701" y="15140403"/>
                </a:lnTo>
                <a:lnTo>
                  <a:pt x="0" y="15140403"/>
                </a:lnTo>
                <a:lnTo>
                  <a:pt x="0" y="0"/>
                </a:lnTo>
                <a:close/>
              </a:path>
            </a:pathLst>
          </a:custGeom>
          <a:blipFill rotWithShape="1">
            <a:blip r:embed="rId3">
              <a:alphaModFix amt="30000"/>
            </a:blip>
            <a:stretch>
              <a:fillRect b="0" l="0" r="0" t="0"/>
            </a:stretch>
          </a:blipFill>
          <a:ln>
            <a:noFill/>
          </a:ln>
        </p:spPr>
      </p:sp>
      <p:pic>
        <p:nvPicPr>
          <p:cNvPr id="1843" name="Google Shape;1843;p33"/>
          <p:cNvPicPr preferRelativeResize="0"/>
          <p:nvPr/>
        </p:nvPicPr>
        <p:blipFill rotWithShape="1">
          <a:blip r:embed="rId4">
            <a:alphaModFix/>
          </a:blip>
          <a:srcRect b="0" l="34950" r="18844" t="0"/>
          <a:stretch/>
        </p:blipFill>
        <p:spPr>
          <a:xfrm>
            <a:off x="5138761" y="1982329"/>
            <a:ext cx="3323491" cy="4796935"/>
          </a:xfrm>
          <a:prstGeom prst="rect">
            <a:avLst/>
          </a:prstGeom>
          <a:noFill/>
          <a:ln>
            <a:noFill/>
          </a:ln>
        </p:spPr>
      </p:pic>
      <p:sp>
        <p:nvSpPr>
          <p:cNvPr id="1844" name="Google Shape;1844;p33"/>
          <p:cNvSpPr txBox="1"/>
          <p:nvPr/>
        </p:nvSpPr>
        <p:spPr>
          <a:xfrm>
            <a:off x="4771681" y="7092285"/>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STUDENT NAME</a:t>
            </a:r>
            <a:endParaRPr/>
          </a:p>
        </p:txBody>
      </p:sp>
      <p:sp>
        <p:nvSpPr>
          <p:cNvPr id="1845" name="Google Shape;1845;p33"/>
          <p:cNvSpPr txBox="1"/>
          <p:nvPr/>
        </p:nvSpPr>
        <p:spPr>
          <a:xfrm>
            <a:off x="5440072" y="7663322"/>
            <a:ext cx="2720869"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a:t>
            </a:r>
            <a:endParaRPr/>
          </a:p>
        </p:txBody>
      </p:sp>
      <p:pic>
        <p:nvPicPr>
          <p:cNvPr id="1846" name="Google Shape;1846;p33"/>
          <p:cNvPicPr preferRelativeResize="0"/>
          <p:nvPr/>
        </p:nvPicPr>
        <p:blipFill rotWithShape="1">
          <a:blip r:embed="rId5">
            <a:alphaModFix/>
          </a:blip>
          <a:srcRect b="0" l="13934" r="39874" t="0"/>
          <a:stretch/>
        </p:blipFill>
        <p:spPr>
          <a:xfrm>
            <a:off x="9511079" y="1982329"/>
            <a:ext cx="3323491" cy="4796935"/>
          </a:xfrm>
          <a:prstGeom prst="rect">
            <a:avLst/>
          </a:prstGeom>
          <a:noFill/>
          <a:ln>
            <a:noFill/>
          </a:ln>
        </p:spPr>
      </p:pic>
      <p:sp>
        <p:nvSpPr>
          <p:cNvPr id="1847" name="Google Shape;1847;p33"/>
          <p:cNvSpPr txBox="1"/>
          <p:nvPr/>
        </p:nvSpPr>
        <p:spPr>
          <a:xfrm>
            <a:off x="9144000" y="7092285"/>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STUDENT NAME</a:t>
            </a:r>
            <a:endParaRPr/>
          </a:p>
        </p:txBody>
      </p:sp>
      <p:pic>
        <p:nvPicPr>
          <p:cNvPr id="1848" name="Google Shape;1848;p33"/>
          <p:cNvPicPr preferRelativeResize="0"/>
          <p:nvPr/>
        </p:nvPicPr>
        <p:blipFill rotWithShape="1">
          <a:blip r:embed="rId6">
            <a:alphaModFix/>
          </a:blip>
          <a:srcRect b="0" l="32018" r="27732" t="12860"/>
          <a:stretch/>
        </p:blipFill>
        <p:spPr>
          <a:xfrm>
            <a:off x="13568729" y="1982329"/>
            <a:ext cx="3323491" cy="4796935"/>
          </a:xfrm>
          <a:prstGeom prst="rect">
            <a:avLst/>
          </a:prstGeom>
          <a:noFill/>
          <a:ln>
            <a:noFill/>
          </a:ln>
        </p:spPr>
      </p:pic>
      <p:sp>
        <p:nvSpPr>
          <p:cNvPr id="1849" name="Google Shape;1849;p33"/>
          <p:cNvSpPr txBox="1"/>
          <p:nvPr/>
        </p:nvSpPr>
        <p:spPr>
          <a:xfrm>
            <a:off x="13201650" y="7092285"/>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STUDENT NAME</a:t>
            </a:r>
            <a:endParaRPr/>
          </a:p>
        </p:txBody>
      </p:sp>
      <p:sp>
        <p:nvSpPr>
          <p:cNvPr id="1850" name="Google Shape;1850;p33"/>
          <p:cNvSpPr txBox="1"/>
          <p:nvPr/>
        </p:nvSpPr>
        <p:spPr>
          <a:xfrm>
            <a:off x="698739" y="3199712"/>
            <a:ext cx="3967800" cy="203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Students Page</a:t>
            </a:r>
            <a:endParaRPr/>
          </a:p>
        </p:txBody>
      </p:sp>
      <p:sp>
        <p:nvSpPr>
          <p:cNvPr id="1851" name="Google Shape;1851;p33"/>
          <p:cNvSpPr txBox="1"/>
          <p:nvPr/>
        </p:nvSpPr>
        <p:spPr>
          <a:xfrm>
            <a:off x="698739" y="5670563"/>
            <a:ext cx="2876724"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a:t>
            </a:r>
            <a:endParaRPr/>
          </a:p>
        </p:txBody>
      </p:sp>
      <p:sp>
        <p:nvSpPr>
          <p:cNvPr id="1852" name="Google Shape;1852;p33"/>
          <p:cNvSpPr txBox="1"/>
          <p:nvPr/>
        </p:nvSpPr>
        <p:spPr>
          <a:xfrm>
            <a:off x="9812391" y="7663322"/>
            <a:ext cx="2720869"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a:t>
            </a:r>
            <a:endParaRPr/>
          </a:p>
        </p:txBody>
      </p:sp>
      <p:sp>
        <p:nvSpPr>
          <p:cNvPr id="1853" name="Google Shape;1853;p33"/>
          <p:cNvSpPr txBox="1"/>
          <p:nvPr/>
        </p:nvSpPr>
        <p:spPr>
          <a:xfrm>
            <a:off x="13870041" y="7663322"/>
            <a:ext cx="2720869"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1857" name="Shape 1857"/>
        <p:cNvGrpSpPr/>
        <p:nvPr/>
      </p:nvGrpSpPr>
      <p:grpSpPr>
        <a:xfrm>
          <a:off x="0" y="0"/>
          <a:ext cx="0" cy="0"/>
          <a:chOff x="0" y="0"/>
          <a:chExt cx="0" cy="0"/>
        </a:xfrm>
      </p:grpSpPr>
      <p:sp>
        <p:nvSpPr>
          <p:cNvPr id="1858" name="Google Shape;1858;p34"/>
          <p:cNvSpPr/>
          <p:nvPr/>
        </p:nvSpPr>
        <p:spPr>
          <a:xfrm rot="-1185046">
            <a:off x="-1148155" y="-2566987"/>
            <a:ext cx="19091572" cy="10830128"/>
          </a:xfrm>
          <a:custGeom>
            <a:rect b="b" l="l" r="r" t="t"/>
            <a:pathLst>
              <a:path extrusionOk="0" h="10830128" w="19091572">
                <a:moveTo>
                  <a:pt x="0" y="0"/>
                </a:moveTo>
                <a:lnTo>
                  <a:pt x="19091571" y="0"/>
                </a:lnTo>
                <a:lnTo>
                  <a:pt x="19091571" y="10830127"/>
                </a:lnTo>
                <a:lnTo>
                  <a:pt x="0" y="10830127"/>
                </a:lnTo>
                <a:lnTo>
                  <a:pt x="0" y="0"/>
                </a:lnTo>
                <a:close/>
              </a:path>
            </a:pathLst>
          </a:custGeom>
          <a:blipFill rotWithShape="1">
            <a:blip r:embed="rId3">
              <a:alphaModFix amt="30000"/>
            </a:blip>
            <a:stretch>
              <a:fillRect b="0" l="0" r="0" t="0"/>
            </a:stretch>
          </a:blipFill>
          <a:ln>
            <a:noFill/>
          </a:ln>
        </p:spPr>
      </p:sp>
      <p:grpSp>
        <p:nvGrpSpPr>
          <p:cNvPr id="1859" name="Google Shape;1859;p34"/>
          <p:cNvGrpSpPr/>
          <p:nvPr/>
        </p:nvGrpSpPr>
        <p:grpSpPr>
          <a:xfrm>
            <a:off x="0" y="1028700"/>
            <a:ext cx="2555010" cy="2714558"/>
            <a:chOff x="0" y="0"/>
            <a:chExt cx="3406680" cy="3619412"/>
          </a:xfrm>
        </p:grpSpPr>
        <p:grpSp>
          <p:nvGrpSpPr>
            <p:cNvPr id="1860" name="Google Shape;1860;p34"/>
            <p:cNvGrpSpPr/>
            <p:nvPr/>
          </p:nvGrpSpPr>
          <p:grpSpPr>
            <a:xfrm>
              <a:off x="1208606" y="0"/>
              <a:ext cx="365263" cy="365263"/>
              <a:chOff x="0" y="0"/>
              <a:chExt cx="812800" cy="812800"/>
            </a:xfrm>
          </p:grpSpPr>
          <p:sp>
            <p:nvSpPr>
              <p:cNvPr id="1861" name="Google Shape;186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3" name="Google Shape;1863;p34"/>
            <p:cNvGrpSpPr/>
            <p:nvPr/>
          </p:nvGrpSpPr>
          <p:grpSpPr>
            <a:xfrm>
              <a:off x="1825836" y="0"/>
              <a:ext cx="365263" cy="365263"/>
              <a:chOff x="0" y="0"/>
              <a:chExt cx="812800" cy="812800"/>
            </a:xfrm>
          </p:grpSpPr>
          <p:sp>
            <p:nvSpPr>
              <p:cNvPr id="1864" name="Google Shape;186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6" name="Google Shape;1866;p34"/>
            <p:cNvGrpSpPr/>
            <p:nvPr/>
          </p:nvGrpSpPr>
          <p:grpSpPr>
            <a:xfrm>
              <a:off x="2445175" y="0"/>
              <a:ext cx="365263" cy="365263"/>
              <a:chOff x="0" y="0"/>
              <a:chExt cx="812800" cy="812800"/>
            </a:xfrm>
          </p:grpSpPr>
          <p:sp>
            <p:nvSpPr>
              <p:cNvPr id="1867" name="Google Shape;186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9" name="Google Shape;1869;p34"/>
            <p:cNvGrpSpPr/>
            <p:nvPr/>
          </p:nvGrpSpPr>
          <p:grpSpPr>
            <a:xfrm>
              <a:off x="608612" y="0"/>
              <a:ext cx="365263" cy="365263"/>
              <a:chOff x="0" y="0"/>
              <a:chExt cx="812800" cy="812800"/>
            </a:xfrm>
          </p:grpSpPr>
          <p:sp>
            <p:nvSpPr>
              <p:cNvPr id="1870" name="Google Shape;187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2" name="Google Shape;1872;p34"/>
            <p:cNvGrpSpPr/>
            <p:nvPr/>
          </p:nvGrpSpPr>
          <p:grpSpPr>
            <a:xfrm>
              <a:off x="0" y="0"/>
              <a:ext cx="365263" cy="365263"/>
              <a:chOff x="0" y="0"/>
              <a:chExt cx="812800" cy="812800"/>
            </a:xfrm>
          </p:grpSpPr>
          <p:sp>
            <p:nvSpPr>
              <p:cNvPr id="1873" name="Google Shape;187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5" name="Google Shape;1875;p34"/>
            <p:cNvGrpSpPr/>
            <p:nvPr/>
          </p:nvGrpSpPr>
          <p:grpSpPr>
            <a:xfrm>
              <a:off x="3041417" y="0"/>
              <a:ext cx="365263" cy="365263"/>
              <a:chOff x="0" y="0"/>
              <a:chExt cx="812800" cy="812800"/>
            </a:xfrm>
          </p:grpSpPr>
          <p:sp>
            <p:nvSpPr>
              <p:cNvPr id="1876" name="Google Shape;187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8" name="Google Shape;1878;p34"/>
            <p:cNvGrpSpPr/>
            <p:nvPr/>
          </p:nvGrpSpPr>
          <p:grpSpPr>
            <a:xfrm>
              <a:off x="1208606" y="647198"/>
              <a:ext cx="365263" cy="365263"/>
              <a:chOff x="0" y="0"/>
              <a:chExt cx="812800" cy="812800"/>
            </a:xfrm>
          </p:grpSpPr>
          <p:sp>
            <p:nvSpPr>
              <p:cNvPr id="1879" name="Google Shape;187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1" name="Google Shape;1881;p34"/>
            <p:cNvGrpSpPr/>
            <p:nvPr/>
          </p:nvGrpSpPr>
          <p:grpSpPr>
            <a:xfrm>
              <a:off x="1825836" y="647198"/>
              <a:ext cx="365263" cy="365263"/>
              <a:chOff x="0" y="0"/>
              <a:chExt cx="812800" cy="812800"/>
            </a:xfrm>
          </p:grpSpPr>
          <p:sp>
            <p:nvSpPr>
              <p:cNvPr id="1882" name="Google Shape;188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4" name="Google Shape;1884;p34"/>
            <p:cNvGrpSpPr/>
            <p:nvPr/>
          </p:nvGrpSpPr>
          <p:grpSpPr>
            <a:xfrm>
              <a:off x="2445175" y="647198"/>
              <a:ext cx="365263" cy="365263"/>
              <a:chOff x="0" y="0"/>
              <a:chExt cx="812800" cy="812800"/>
            </a:xfrm>
          </p:grpSpPr>
          <p:sp>
            <p:nvSpPr>
              <p:cNvPr id="1885" name="Google Shape;188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7" name="Google Shape;1887;p34"/>
            <p:cNvGrpSpPr/>
            <p:nvPr/>
          </p:nvGrpSpPr>
          <p:grpSpPr>
            <a:xfrm>
              <a:off x="608612" y="647198"/>
              <a:ext cx="365263" cy="365263"/>
              <a:chOff x="0" y="0"/>
              <a:chExt cx="812800" cy="812800"/>
            </a:xfrm>
          </p:grpSpPr>
          <p:sp>
            <p:nvSpPr>
              <p:cNvPr id="1888" name="Google Shape;188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0" name="Google Shape;1890;p34"/>
            <p:cNvGrpSpPr/>
            <p:nvPr/>
          </p:nvGrpSpPr>
          <p:grpSpPr>
            <a:xfrm>
              <a:off x="0" y="647198"/>
              <a:ext cx="365263" cy="365263"/>
              <a:chOff x="0" y="0"/>
              <a:chExt cx="812800" cy="812800"/>
            </a:xfrm>
          </p:grpSpPr>
          <p:sp>
            <p:nvSpPr>
              <p:cNvPr id="1891" name="Google Shape;189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3" name="Google Shape;1893;p34"/>
            <p:cNvGrpSpPr/>
            <p:nvPr/>
          </p:nvGrpSpPr>
          <p:grpSpPr>
            <a:xfrm>
              <a:off x="3041417" y="647198"/>
              <a:ext cx="365263" cy="365263"/>
              <a:chOff x="0" y="0"/>
              <a:chExt cx="812800" cy="812800"/>
            </a:xfrm>
          </p:grpSpPr>
          <p:sp>
            <p:nvSpPr>
              <p:cNvPr id="1894" name="Google Shape;189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6" name="Google Shape;1896;p34"/>
            <p:cNvGrpSpPr/>
            <p:nvPr/>
          </p:nvGrpSpPr>
          <p:grpSpPr>
            <a:xfrm>
              <a:off x="1208606" y="1295906"/>
              <a:ext cx="365263" cy="365263"/>
              <a:chOff x="0" y="0"/>
              <a:chExt cx="812800" cy="812800"/>
            </a:xfrm>
          </p:grpSpPr>
          <p:sp>
            <p:nvSpPr>
              <p:cNvPr id="1897" name="Google Shape;189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9" name="Google Shape;1899;p34"/>
            <p:cNvGrpSpPr/>
            <p:nvPr/>
          </p:nvGrpSpPr>
          <p:grpSpPr>
            <a:xfrm>
              <a:off x="1825836" y="1295906"/>
              <a:ext cx="365263" cy="365263"/>
              <a:chOff x="0" y="0"/>
              <a:chExt cx="812800" cy="812800"/>
            </a:xfrm>
          </p:grpSpPr>
          <p:sp>
            <p:nvSpPr>
              <p:cNvPr id="1900" name="Google Shape;190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2" name="Google Shape;1902;p34"/>
            <p:cNvGrpSpPr/>
            <p:nvPr/>
          </p:nvGrpSpPr>
          <p:grpSpPr>
            <a:xfrm>
              <a:off x="2445175" y="1295906"/>
              <a:ext cx="365263" cy="365263"/>
              <a:chOff x="0" y="0"/>
              <a:chExt cx="812800" cy="812800"/>
            </a:xfrm>
          </p:grpSpPr>
          <p:sp>
            <p:nvSpPr>
              <p:cNvPr id="1903" name="Google Shape;190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5" name="Google Shape;1905;p34"/>
            <p:cNvGrpSpPr/>
            <p:nvPr/>
          </p:nvGrpSpPr>
          <p:grpSpPr>
            <a:xfrm>
              <a:off x="608612" y="1295906"/>
              <a:ext cx="365263" cy="365263"/>
              <a:chOff x="0" y="0"/>
              <a:chExt cx="812800" cy="812800"/>
            </a:xfrm>
          </p:grpSpPr>
          <p:sp>
            <p:nvSpPr>
              <p:cNvPr id="1906" name="Google Shape;190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8" name="Google Shape;1908;p34"/>
            <p:cNvGrpSpPr/>
            <p:nvPr/>
          </p:nvGrpSpPr>
          <p:grpSpPr>
            <a:xfrm>
              <a:off x="0" y="1295906"/>
              <a:ext cx="365263" cy="365263"/>
              <a:chOff x="0" y="0"/>
              <a:chExt cx="812800" cy="812800"/>
            </a:xfrm>
          </p:grpSpPr>
          <p:sp>
            <p:nvSpPr>
              <p:cNvPr id="1909" name="Google Shape;190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1" name="Google Shape;1911;p34"/>
            <p:cNvGrpSpPr/>
            <p:nvPr/>
          </p:nvGrpSpPr>
          <p:grpSpPr>
            <a:xfrm>
              <a:off x="3041417" y="1295906"/>
              <a:ext cx="365263" cy="365263"/>
              <a:chOff x="0" y="0"/>
              <a:chExt cx="812800" cy="812800"/>
            </a:xfrm>
          </p:grpSpPr>
          <p:sp>
            <p:nvSpPr>
              <p:cNvPr id="1912" name="Google Shape;191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4" name="Google Shape;1914;p34"/>
            <p:cNvGrpSpPr/>
            <p:nvPr/>
          </p:nvGrpSpPr>
          <p:grpSpPr>
            <a:xfrm>
              <a:off x="1208606" y="1944613"/>
              <a:ext cx="365263" cy="365263"/>
              <a:chOff x="0" y="0"/>
              <a:chExt cx="812800" cy="812800"/>
            </a:xfrm>
          </p:grpSpPr>
          <p:sp>
            <p:nvSpPr>
              <p:cNvPr id="1915" name="Google Shape;191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7" name="Google Shape;1917;p34"/>
            <p:cNvGrpSpPr/>
            <p:nvPr/>
          </p:nvGrpSpPr>
          <p:grpSpPr>
            <a:xfrm>
              <a:off x="1825836" y="1944613"/>
              <a:ext cx="365263" cy="365263"/>
              <a:chOff x="0" y="0"/>
              <a:chExt cx="812800" cy="812800"/>
            </a:xfrm>
          </p:grpSpPr>
          <p:sp>
            <p:nvSpPr>
              <p:cNvPr id="1918" name="Google Shape;191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0" name="Google Shape;1920;p34"/>
            <p:cNvGrpSpPr/>
            <p:nvPr/>
          </p:nvGrpSpPr>
          <p:grpSpPr>
            <a:xfrm>
              <a:off x="2445175" y="1944613"/>
              <a:ext cx="365263" cy="365263"/>
              <a:chOff x="0" y="0"/>
              <a:chExt cx="812800" cy="812800"/>
            </a:xfrm>
          </p:grpSpPr>
          <p:sp>
            <p:nvSpPr>
              <p:cNvPr id="1921" name="Google Shape;192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3" name="Google Shape;1923;p34"/>
            <p:cNvGrpSpPr/>
            <p:nvPr/>
          </p:nvGrpSpPr>
          <p:grpSpPr>
            <a:xfrm>
              <a:off x="608612" y="1944613"/>
              <a:ext cx="365263" cy="365263"/>
              <a:chOff x="0" y="0"/>
              <a:chExt cx="812800" cy="812800"/>
            </a:xfrm>
          </p:grpSpPr>
          <p:sp>
            <p:nvSpPr>
              <p:cNvPr id="1924" name="Google Shape;192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6" name="Google Shape;1926;p34"/>
            <p:cNvGrpSpPr/>
            <p:nvPr/>
          </p:nvGrpSpPr>
          <p:grpSpPr>
            <a:xfrm>
              <a:off x="0" y="1944613"/>
              <a:ext cx="365263" cy="365263"/>
              <a:chOff x="0" y="0"/>
              <a:chExt cx="812800" cy="812800"/>
            </a:xfrm>
          </p:grpSpPr>
          <p:sp>
            <p:nvSpPr>
              <p:cNvPr id="1927" name="Google Shape;192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9" name="Google Shape;1929;p34"/>
            <p:cNvGrpSpPr/>
            <p:nvPr/>
          </p:nvGrpSpPr>
          <p:grpSpPr>
            <a:xfrm>
              <a:off x="3041417" y="1944613"/>
              <a:ext cx="365263" cy="365263"/>
              <a:chOff x="0" y="0"/>
              <a:chExt cx="812800" cy="812800"/>
            </a:xfrm>
          </p:grpSpPr>
          <p:sp>
            <p:nvSpPr>
              <p:cNvPr id="1930" name="Google Shape;193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2" name="Google Shape;1932;p34"/>
            <p:cNvGrpSpPr/>
            <p:nvPr/>
          </p:nvGrpSpPr>
          <p:grpSpPr>
            <a:xfrm>
              <a:off x="1208606" y="2599381"/>
              <a:ext cx="365263" cy="365263"/>
              <a:chOff x="0" y="0"/>
              <a:chExt cx="812800" cy="812800"/>
            </a:xfrm>
          </p:grpSpPr>
          <p:sp>
            <p:nvSpPr>
              <p:cNvPr id="1933" name="Google Shape;193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5" name="Google Shape;1935;p34"/>
            <p:cNvGrpSpPr/>
            <p:nvPr/>
          </p:nvGrpSpPr>
          <p:grpSpPr>
            <a:xfrm>
              <a:off x="1825836" y="2599381"/>
              <a:ext cx="365263" cy="365263"/>
              <a:chOff x="0" y="0"/>
              <a:chExt cx="812800" cy="812800"/>
            </a:xfrm>
          </p:grpSpPr>
          <p:sp>
            <p:nvSpPr>
              <p:cNvPr id="1936" name="Google Shape;193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8" name="Google Shape;1938;p34"/>
            <p:cNvGrpSpPr/>
            <p:nvPr/>
          </p:nvGrpSpPr>
          <p:grpSpPr>
            <a:xfrm>
              <a:off x="2445175" y="2599381"/>
              <a:ext cx="365263" cy="365263"/>
              <a:chOff x="0" y="0"/>
              <a:chExt cx="812800" cy="812800"/>
            </a:xfrm>
          </p:grpSpPr>
          <p:sp>
            <p:nvSpPr>
              <p:cNvPr id="1939" name="Google Shape;193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1" name="Google Shape;1941;p34"/>
            <p:cNvGrpSpPr/>
            <p:nvPr/>
          </p:nvGrpSpPr>
          <p:grpSpPr>
            <a:xfrm>
              <a:off x="608612" y="2599381"/>
              <a:ext cx="365263" cy="365263"/>
              <a:chOff x="0" y="0"/>
              <a:chExt cx="812800" cy="812800"/>
            </a:xfrm>
          </p:grpSpPr>
          <p:sp>
            <p:nvSpPr>
              <p:cNvPr id="1942" name="Google Shape;194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4" name="Google Shape;1944;p34"/>
            <p:cNvGrpSpPr/>
            <p:nvPr/>
          </p:nvGrpSpPr>
          <p:grpSpPr>
            <a:xfrm>
              <a:off x="0" y="2599381"/>
              <a:ext cx="365263" cy="365263"/>
              <a:chOff x="0" y="0"/>
              <a:chExt cx="812800" cy="812800"/>
            </a:xfrm>
          </p:grpSpPr>
          <p:sp>
            <p:nvSpPr>
              <p:cNvPr id="1945" name="Google Shape;194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7" name="Google Shape;1947;p34"/>
            <p:cNvGrpSpPr/>
            <p:nvPr/>
          </p:nvGrpSpPr>
          <p:grpSpPr>
            <a:xfrm>
              <a:off x="3041417" y="2599381"/>
              <a:ext cx="365263" cy="365263"/>
              <a:chOff x="0" y="0"/>
              <a:chExt cx="812800" cy="812800"/>
            </a:xfrm>
          </p:grpSpPr>
          <p:sp>
            <p:nvSpPr>
              <p:cNvPr id="1948" name="Google Shape;194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0" name="Google Shape;1950;p34"/>
            <p:cNvGrpSpPr/>
            <p:nvPr/>
          </p:nvGrpSpPr>
          <p:grpSpPr>
            <a:xfrm>
              <a:off x="1208606" y="3254149"/>
              <a:ext cx="365263" cy="365263"/>
              <a:chOff x="0" y="0"/>
              <a:chExt cx="812800" cy="812800"/>
            </a:xfrm>
          </p:grpSpPr>
          <p:sp>
            <p:nvSpPr>
              <p:cNvPr id="1951" name="Google Shape;195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3" name="Google Shape;1953;p34"/>
            <p:cNvGrpSpPr/>
            <p:nvPr/>
          </p:nvGrpSpPr>
          <p:grpSpPr>
            <a:xfrm>
              <a:off x="1825836" y="3254149"/>
              <a:ext cx="365263" cy="365263"/>
              <a:chOff x="0" y="0"/>
              <a:chExt cx="812800" cy="812800"/>
            </a:xfrm>
          </p:grpSpPr>
          <p:sp>
            <p:nvSpPr>
              <p:cNvPr id="1954" name="Google Shape;195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6" name="Google Shape;1956;p34"/>
            <p:cNvGrpSpPr/>
            <p:nvPr/>
          </p:nvGrpSpPr>
          <p:grpSpPr>
            <a:xfrm>
              <a:off x="2445175" y="3254149"/>
              <a:ext cx="365263" cy="365263"/>
              <a:chOff x="0" y="0"/>
              <a:chExt cx="812800" cy="812800"/>
            </a:xfrm>
          </p:grpSpPr>
          <p:sp>
            <p:nvSpPr>
              <p:cNvPr id="1957" name="Google Shape;195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9" name="Google Shape;1959;p34"/>
            <p:cNvGrpSpPr/>
            <p:nvPr/>
          </p:nvGrpSpPr>
          <p:grpSpPr>
            <a:xfrm>
              <a:off x="608612" y="3254149"/>
              <a:ext cx="365263" cy="365263"/>
              <a:chOff x="0" y="0"/>
              <a:chExt cx="812800" cy="812800"/>
            </a:xfrm>
          </p:grpSpPr>
          <p:sp>
            <p:nvSpPr>
              <p:cNvPr id="1960" name="Google Shape;196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2" name="Google Shape;1962;p34"/>
            <p:cNvGrpSpPr/>
            <p:nvPr/>
          </p:nvGrpSpPr>
          <p:grpSpPr>
            <a:xfrm>
              <a:off x="0" y="3254149"/>
              <a:ext cx="365263" cy="365263"/>
              <a:chOff x="0" y="0"/>
              <a:chExt cx="812800" cy="812800"/>
            </a:xfrm>
          </p:grpSpPr>
          <p:sp>
            <p:nvSpPr>
              <p:cNvPr id="1963" name="Google Shape;196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5" name="Google Shape;1965;p34"/>
            <p:cNvGrpSpPr/>
            <p:nvPr/>
          </p:nvGrpSpPr>
          <p:grpSpPr>
            <a:xfrm>
              <a:off x="3041417" y="3254149"/>
              <a:ext cx="365263" cy="365263"/>
              <a:chOff x="0" y="0"/>
              <a:chExt cx="812800" cy="812800"/>
            </a:xfrm>
          </p:grpSpPr>
          <p:sp>
            <p:nvSpPr>
              <p:cNvPr id="1966" name="Google Shape;196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968" name="Google Shape;1968;p34"/>
          <p:cNvSpPr txBox="1"/>
          <p:nvPr/>
        </p:nvSpPr>
        <p:spPr>
          <a:xfrm>
            <a:off x="1028700" y="6660229"/>
            <a:ext cx="8972134"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a:ea typeface="Montserrat"/>
                <a:cs typeface="Montserrat"/>
                <a:sym typeface="Montserrat"/>
              </a:rPr>
              <a:t>See you soon!</a:t>
            </a:r>
            <a:endParaRPr/>
          </a:p>
        </p:txBody>
      </p:sp>
      <p:sp>
        <p:nvSpPr>
          <p:cNvPr id="1969" name="Google Shape;1969;p34"/>
          <p:cNvSpPr txBox="1"/>
          <p:nvPr/>
        </p:nvSpPr>
        <p:spPr>
          <a:xfrm>
            <a:off x="1028700" y="7969250"/>
            <a:ext cx="7839840" cy="12890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pic>
        <p:nvPicPr>
          <p:cNvPr id="1970" name="Google Shape;1970;p34"/>
          <p:cNvPicPr preferRelativeResize="0"/>
          <p:nvPr/>
        </p:nvPicPr>
        <p:blipFill rotWithShape="1">
          <a:blip r:embed="rId4">
            <a:alphaModFix/>
          </a:blip>
          <a:srcRect b="0" l="23350" r="23350" t="5598"/>
          <a:stretch/>
        </p:blipFill>
        <p:spPr>
          <a:xfrm>
            <a:off x="10000825" y="-1714500"/>
            <a:ext cx="10325100" cy="10287000"/>
          </a:xfrm>
          <a:prstGeom prst="ellipse">
            <a:avLst/>
          </a:prstGeom>
          <a:noFill/>
          <a:ln>
            <a:noFill/>
          </a:ln>
        </p:spPr>
      </p:pic>
      <p:pic>
        <p:nvPicPr>
          <p:cNvPr id="1971" name="Google Shape;1971;p34"/>
          <p:cNvPicPr preferRelativeResize="0"/>
          <p:nvPr/>
        </p:nvPicPr>
        <p:blipFill rotWithShape="1">
          <a:blip r:embed="rId5">
            <a:alphaModFix/>
          </a:blip>
          <a:srcRect b="5101" l="24244" r="24249" t="5092"/>
          <a:stretch/>
        </p:blipFill>
        <p:spPr>
          <a:xfrm>
            <a:off x="5890675" y="1135351"/>
            <a:ext cx="5013900" cy="49182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975" name="Shape 1975"/>
        <p:cNvGrpSpPr/>
        <p:nvPr/>
      </p:nvGrpSpPr>
      <p:grpSpPr>
        <a:xfrm>
          <a:off x="0" y="0"/>
          <a:ext cx="0" cy="0"/>
          <a:chOff x="0" y="0"/>
          <a:chExt cx="0" cy="0"/>
        </a:xfrm>
      </p:grpSpPr>
      <p:cxnSp>
        <p:nvCxnSpPr>
          <p:cNvPr id="1976" name="Google Shape;1976;p35"/>
          <p:cNvCxnSpPr/>
          <p:nvPr/>
        </p:nvCxnSpPr>
        <p:spPr>
          <a:xfrm rot="10800000">
            <a:off x="7081714" y="0"/>
            <a:ext cx="0" cy="10790357"/>
          </a:xfrm>
          <a:prstGeom prst="straightConnector1">
            <a:avLst/>
          </a:prstGeom>
          <a:noFill/>
          <a:ln cap="flat" cmpd="sng" w="76200">
            <a:solidFill>
              <a:srgbClr val="5CE1E6"/>
            </a:solidFill>
            <a:prstDash val="solid"/>
            <a:round/>
            <a:headEnd len="sm" w="sm" type="none"/>
            <a:tailEnd len="sm" w="sm" type="none"/>
          </a:ln>
        </p:spPr>
      </p:cxnSp>
      <p:sp>
        <p:nvSpPr>
          <p:cNvPr id="1977" name="Google Shape;1977;p35"/>
          <p:cNvSpPr txBox="1"/>
          <p:nvPr/>
        </p:nvSpPr>
        <p:spPr>
          <a:xfrm>
            <a:off x="1032150" y="982242"/>
            <a:ext cx="4687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000" u="none" cap="none" strike="noStrike">
                <a:solidFill>
                  <a:srgbClr val="FFFFFF"/>
                </a:solidFill>
                <a:latin typeface="Montserrat ExtraBold"/>
                <a:ea typeface="Montserrat ExtraBold"/>
                <a:cs typeface="Montserrat ExtraBold"/>
                <a:sym typeface="Montserrat ExtraBold"/>
              </a:rPr>
              <a:t>Resource Page</a:t>
            </a:r>
            <a:endParaRPr>
              <a:latin typeface="Montserrat ExtraBold"/>
              <a:ea typeface="Montserrat ExtraBold"/>
              <a:cs typeface="Montserrat ExtraBold"/>
              <a:sym typeface="Montserrat ExtraBold"/>
            </a:endParaRPr>
          </a:p>
        </p:txBody>
      </p:sp>
      <p:sp>
        <p:nvSpPr>
          <p:cNvPr id="1978" name="Google Shape;1978;p35"/>
          <p:cNvSpPr txBox="1"/>
          <p:nvPr/>
        </p:nvSpPr>
        <p:spPr>
          <a:xfrm>
            <a:off x="1032150" y="3254875"/>
            <a:ext cx="5344800" cy="6770100"/>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Use these design resources in your </a:t>
            </a:r>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Canva Presentation.</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This presentation template uses the following free fonts:</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a:p>
            <a:pPr indent="0" lvl="0" marL="0" marR="0" rtl="0" algn="l">
              <a:lnSpc>
                <a:spcPct val="140020"/>
              </a:lnSpc>
              <a:spcBef>
                <a:spcPts val="0"/>
              </a:spcBef>
              <a:spcAft>
                <a:spcPts val="0"/>
              </a:spcAft>
              <a:buNone/>
            </a:pPr>
            <a:r>
              <a:rPr b="1" i="0" lang="en-US" sz="1999" u="none" cap="none" strike="noStrike">
                <a:solidFill>
                  <a:srgbClr val="5CE1E6"/>
                </a:solidFill>
                <a:latin typeface="Montserrat"/>
                <a:ea typeface="Montserrat"/>
                <a:cs typeface="Montserrat"/>
                <a:sym typeface="Montserrat"/>
              </a:rPr>
              <a:t>Titles: Montserrat Bold</a:t>
            </a:r>
            <a:endParaRPr/>
          </a:p>
          <a:p>
            <a:pPr indent="0" lvl="0" marL="0" marR="0" rtl="0" algn="l">
              <a:lnSpc>
                <a:spcPct val="140020"/>
              </a:lnSpc>
              <a:spcBef>
                <a:spcPts val="0"/>
              </a:spcBef>
              <a:spcAft>
                <a:spcPts val="0"/>
              </a:spcAft>
              <a:buNone/>
            </a:pPr>
            <a:r>
              <a:rPr b="1" i="0" lang="en-US" sz="1999" u="none" cap="none" strike="noStrike">
                <a:solidFill>
                  <a:srgbClr val="5CE1E6"/>
                </a:solidFill>
                <a:latin typeface="Montserrat"/>
                <a:ea typeface="Montserrat"/>
                <a:cs typeface="Montserrat"/>
                <a:sym typeface="Montserrat"/>
              </a:rPr>
              <a:t>Headers: Montserrat Bold (Uppercased)</a:t>
            </a:r>
            <a:endParaRPr/>
          </a:p>
          <a:p>
            <a:pPr indent="0" lvl="0" marL="0" marR="0" rtl="0" algn="l">
              <a:lnSpc>
                <a:spcPct val="140020"/>
              </a:lnSpc>
              <a:spcBef>
                <a:spcPts val="0"/>
              </a:spcBef>
              <a:spcAft>
                <a:spcPts val="0"/>
              </a:spcAft>
              <a:buNone/>
            </a:pPr>
            <a:r>
              <a:rPr b="1" i="0" lang="en-US" sz="1999" u="none" cap="none" strike="noStrike">
                <a:solidFill>
                  <a:srgbClr val="5CE1E6"/>
                </a:solidFill>
                <a:latin typeface="Montserrat"/>
                <a:ea typeface="Montserrat"/>
                <a:cs typeface="Montserrat"/>
                <a:sym typeface="Montserrat"/>
              </a:rPr>
              <a:t>Body Copy: Montserrat Regular</a:t>
            </a:r>
            <a:endParaRPr/>
          </a:p>
          <a:p>
            <a:pPr indent="0" lvl="0" marL="0" marR="0" rtl="0" algn="l">
              <a:lnSpc>
                <a:spcPct val="140020"/>
              </a:lnSpc>
              <a:spcBef>
                <a:spcPts val="0"/>
              </a:spcBef>
              <a:spcAft>
                <a:spcPts val="0"/>
              </a:spcAft>
              <a:buNone/>
            </a:pPr>
            <a:r>
              <a:t/>
            </a:r>
            <a:endParaRPr b="1" i="0" sz="1999" u="none" cap="none" strike="noStrike">
              <a:solidFill>
                <a:srgbClr val="5CE1E6"/>
              </a:solidFill>
              <a:latin typeface="Montserrat"/>
              <a:ea typeface="Montserrat"/>
              <a:cs typeface="Montserrat"/>
              <a:sym typeface="Montserrat"/>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Don't forget to delete this page </a:t>
            </a:r>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before presenting. </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p:txBody>
      </p:sp>
      <p:sp>
        <p:nvSpPr>
          <p:cNvPr id="1979" name="Google Shape;1979;p35"/>
          <p:cNvSpPr/>
          <p:nvPr/>
        </p:nvSpPr>
        <p:spPr>
          <a:xfrm>
            <a:off x="12128905" y="3549230"/>
            <a:ext cx="5457084" cy="3095655"/>
          </a:xfrm>
          <a:custGeom>
            <a:rect b="b" l="l" r="r" t="t"/>
            <a:pathLst>
              <a:path extrusionOk="0" h="3095655" w="5457084">
                <a:moveTo>
                  <a:pt x="0" y="0"/>
                </a:moveTo>
                <a:lnTo>
                  <a:pt x="5457085" y="0"/>
                </a:lnTo>
                <a:lnTo>
                  <a:pt x="5457085" y="3095655"/>
                </a:lnTo>
                <a:lnTo>
                  <a:pt x="0" y="3095655"/>
                </a:lnTo>
                <a:lnTo>
                  <a:pt x="0" y="0"/>
                </a:lnTo>
                <a:close/>
              </a:path>
            </a:pathLst>
          </a:custGeom>
          <a:blipFill rotWithShape="1">
            <a:blip r:embed="rId3">
              <a:alphaModFix amt="30000"/>
            </a:blip>
            <a:stretch>
              <a:fillRect b="0" l="0" r="0" t="0"/>
            </a:stretch>
          </a:blipFill>
          <a:ln>
            <a:noFill/>
          </a:ln>
        </p:spPr>
      </p:sp>
      <p:sp>
        <p:nvSpPr>
          <p:cNvPr id="1980" name="Google Shape;1980;p35"/>
          <p:cNvSpPr/>
          <p:nvPr/>
        </p:nvSpPr>
        <p:spPr>
          <a:xfrm>
            <a:off x="7985539" y="378540"/>
            <a:ext cx="4743297" cy="3717020"/>
          </a:xfrm>
          <a:custGeom>
            <a:rect b="b" l="l" r="r" t="t"/>
            <a:pathLst>
              <a:path extrusionOk="0" h="3717020" w="4743297">
                <a:moveTo>
                  <a:pt x="0" y="0"/>
                </a:moveTo>
                <a:lnTo>
                  <a:pt x="4743297" y="0"/>
                </a:lnTo>
                <a:lnTo>
                  <a:pt x="4743297" y="3717019"/>
                </a:lnTo>
                <a:lnTo>
                  <a:pt x="0" y="3717019"/>
                </a:lnTo>
                <a:lnTo>
                  <a:pt x="0" y="0"/>
                </a:lnTo>
                <a:close/>
              </a:path>
            </a:pathLst>
          </a:custGeom>
          <a:blipFill rotWithShape="1">
            <a:blip r:embed="rId4">
              <a:alphaModFix amt="30000"/>
            </a:blip>
            <a:stretch>
              <a:fillRect b="0" l="0" r="0" t="0"/>
            </a:stretch>
          </a:blipFill>
          <a:ln>
            <a:noFill/>
          </a:ln>
        </p:spPr>
      </p:sp>
      <p:sp>
        <p:nvSpPr>
          <p:cNvPr id="1981" name="Google Shape;1981;p35"/>
          <p:cNvSpPr/>
          <p:nvPr/>
        </p:nvSpPr>
        <p:spPr>
          <a:xfrm>
            <a:off x="9144000" y="6644885"/>
            <a:ext cx="5472459" cy="3263576"/>
          </a:xfrm>
          <a:custGeom>
            <a:rect b="b" l="l" r="r" t="t"/>
            <a:pathLst>
              <a:path extrusionOk="0" h="3263576" w="5472459">
                <a:moveTo>
                  <a:pt x="0" y="0"/>
                </a:moveTo>
                <a:lnTo>
                  <a:pt x="5472459" y="0"/>
                </a:lnTo>
                <a:lnTo>
                  <a:pt x="5472459" y="3263575"/>
                </a:lnTo>
                <a:lnTo>
                  <a:pt x="0" y="3263575"/>
                </a:lnTo>
                <a:lnTo>
                  <a:pt x="0" y="0"/>
                </a:lnTo>
                <a:close/>
              </a:path>
            </a:pathLst>
          </a:custGeom>
          <a:blipFill rotWithShape="1">
            <a:blip r:embed="rId5">
              <a:alphaModFix amt="30000"/>
            </a:blip>
            <a:stretch>
              <a:fillRect b="0" l="0" r="0" t="0"/>
            </a:stretch>
          </a:blipFill>
          <a:ln>
            <a:noFill/>
          </a:ln>
        </p:spPr>
      </p:sp>
      <p:grpSp>
        <p:nvGrpSpPr>
          <p:cNvPr id="1982" name="Google Shape;1982;p35"/>
          <p:cNvGrpSpPr/>
          <p:nvPr/>
        </p:nvGrpSpPr>
        <p:grpSpPr>
          <a:xfrm>
            <a:off x="13595611" y="982257"/>
            <a:ext cx="2041697" cy="2169191"/>
            <a:chOff x="0" y="0"/>
            <a:chExt cx="2722263" cy="2892256"/>
          </a:xfrm>
        </p:grpSpPr>
        <p:grpSp>
          <p:nvGrpSpPr>
            <p:cNvPr id="1983" name="Google Shape;1983;p35"/>
            <p:cNvGrpSpPr/>
            <p:nvPr/>
          </p:nvGrpSpPr>
          <p:grpSpPr>
            <a:xfrm>
              <a:off x="965792" y="0"/>
              <a:ext cx="291880" cy="291880"/>
              <a:chOff x="0" y="0"/>
              <a:chExt cx="812800" cy="812800"/>
            </a:xfrm>
          </p:grpSpPr>
          <p:sp>
            <p:nvSpPr>
              <p:cNvPr id="1984" name="Google Shape;198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6" name="Google Shape;1986;p35"/>
            <p:cNvGrpSpPr/>
            <p:nvPr/>
          </p:nvGrpSpPr>
          <p:grpSpPr>
            <a:xfrm>
              <a:off x="1459017" y="0"/>
              <a:ext cx="291880" cy="291880"/>
              <a:chOff x="0" y="0"/>
              <a:chExt cx="812800" cy="812800"/>
            </a:xfrm>
          </p:grpSpPr>
          <p:sp>
            <p:nvSpPr>
              <p:cNvPr id="1987" name="Google Shape;198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9" name="Google Shape;1989;p35"/>
            <p:cNvGrpSpPr/>
            <p:nvPr/>
          </p:nvGrpSpPr>
          <p:grpSpPr>
            <a:xfrm>
              <a:off x="1953929" y="0"/>
              <a:ext cx="291880" cy="291880"/>
              <a:chOff x="0" y="0"/>
              <a:chExt cx="812800" cy="812800"/>
            </a:xfrm>
          </p:grpSpPr>
          <p:sp>
            <p:nvSpPr>
              <p:cNvPr id="1990" name="Google Shape;199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2" name="Google Shape;1992;p35"/>
            <p:cNvGrpSpPr/>
            <p:nvPr/>
          </p:nvGrpSpPr>
          <p:grpSpPr>
            <a:xfrm>
              <a:off x="486339" y="0"/>
              <a:ext cx="291880" cy="291880"/>
              <a:chOff x="0" y="0"/>
              <a:chExt cx="812800" cy="812800"/>
            </a:xfrm>
          </p:grpSpPr>
          <p:sp>
            <p:nvSpPr>
              <p:cNvPr id="1993" name="Google Shape;199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5" name="Google Shape;1995;p35"/>
            <p:cNvGrpSpPr/>
            <p:nvPr/>
          </p:nvGrpSpPr>
          <p:grpSpPr>
            <a:xfrm>
              <a:off x="0" y="0"/>
              <a:ext cx="291880" cy="291880"/>
              <a:chOff x="0" y="0"/>
              <a:chExt cx="812800" cy="812800"/>
            </a:xfrm>
          </p:grpSpPr>
          <p:sp>
            <p:nvSpPr>
              <p:cNvPr id="1996" name="Google Shape;199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8" name="Google Shape;1998;p35"/>
            <p:cNvGrpSpPr/>
            <p:nvPr/>
          </p:nvGrpSpPr>
          <p:grpSpPr>
            <a:xfrm>
              <a:off x="2430383" y="0"/>
              <a:ext cx="291880" cy="291880"/>
              <a:chOff x="0" y="0"/>
              <a:chExt cx="812800" cy="812800"/>
            </a:xfrm>
          </p:grpSpPr>
          <p:sp>
            <p:nvSpPr>
              <p:cNvPr id="1999" name="Google Shape;199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1" name="Google Shape;2001;p35"/>
            <p:cNvGrpSpPr/>
            <p:nvPr/>
          </p:nvGrpSpPr>
          <p:grpSpPr>
            <a:xfrm>
              <a:off x="965792" y="517173"/>
              <a:ext cx="291880" cy="291880"/>
              <a:chOff x="0" y="0"/>
              <a:chExt cx="812800" cy="812800"/>
            </a:xfrm>
          </p:grpSpPr>
          <p:sp>
            <p:nvSpPr>
              <p:cNvPr id="2002" name="Google Shape;200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4" name="Google Shape;2004;p35"/>
            <p:cNvGrpSpPr/>
            <p:nvPr/>
          </p:nvGrpSpPr>
          <p:grpSpPr>
            <a:xfrm>
              <a:off x="1459017" y="517173"/>
              <a:ext cx="291880" cy="291880"/>
              <a:chOff x="0" y="0"/>
              <a:chExt cx="812800" cy="812800"/>
            </a:xfrm>
          </p:grpSpPr>
          <p:sp>
            <p:nvSpPr>
              <p:cNvPr id="2005" name="Google Shape;200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7" name="Google Shape;2007;p35"/>
            <p:cNvGrpSpPr/>
            <p:nvPr/>
          </p:nvGrpSpPr>
          <p:grpSpPr>
            <a:xfrm>
              <a:off x="1953929" y="517173"/>
              <a:ext cx="291880" cy="291880"/>
              <a:chOff x="0" y="0"/>
              <a:chExt cx="812800" cy="812800"/>
            </a:xfrm>
          </p:grpSpPr>
          <p:sp>
            <p:nvSpPr>
              <p:cNvPr id="2008" name="Google Shape;200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0" name="Google Shape;2010;p35"/>
            <p:cNvGrpSpPr/>
            <p:nvPr/>
          </p:nvGrpSpPr>
          <p:grpSpPr>
            <a:xfrm>
              <a:off x="486339" y="517173"/>
              <a:ext cx="291880" cy="291880"/>
              <a:chOff x="0" y="0"/>
              <a:chExt cx="812800" cy="812800"/>
            </a:xfrm>
          </p:grpSpPr>
          <p:sp>
            <p:nvSpPr>
              <p:cNvPr id="2011" name="Google Shape;2011;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3" name="Google Shape;2013;p35"/>
            <p:cNvGrpSpPr/>
            <p:nvPr/>
          </p:nvGrpSpPr>
          <p:grpSpPr>
            <a:xfrm>
              <a:off x="0" y="517173"/>
              <a:ext cx="291880" cy="291880"/>
              <a:chOff x="0" y="0"/>
              <a:chExt cx="812800" cy="812800"/>
            </a:xfrm>
          </p:grpSpPr>
          <p:sp>
            <p:nvSpPr>
              <p:cNvPr id="2014" name="Google Shape;201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6" name="Google Shape;2016;p35"/>
            <p:cNvGrpSpPr/>
            <p:nvPr/>
          </p:nvGrpSpPr>
          <p:grpSpPr>
            <a:xfrm>
              <a:off x="2430383" y="517173"/>
              <a:ext cx="291880" cy="291880"/>
              <a:chOff x="0" y="0"/>
              <a:chExt cx="812800" cy="812800"/>
            </a:xfrm>
          </p:grpSpPr>
          <p:sp>
            <p:nvSpPr>
              <p:cNvPr id="2017" name="Google Shape;201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9" name="Google Shape;2019;p35"/>
            <p:cNvGrpSpPr/>
            <p:nvPr/>
          </p:nvGrpSpPr>
          <p:grpSpPr>
            <a:xfrm>
              <a:off x="965792" y="1035552"/>
              <a:ext cx="291880" cy="291880"/>
              <a:chOff x="0" y="0"/>
              <a:chExt cx="812800" cy="812800"/>
            </a:xfrm>
          </p:grpSpPr>
          <p:sp>
            <p:nvSpPr>
              <p:cNvPr id="2020" name="Google Shape;202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2" name="Google Shape;2022;p35"/>
            <p:cNvGrpSpPr/>
            <p:nvPr/>
          </p:nvGrpSpPr>
          <p:grpSpPr>
            <a:xfrm>
              <a:off x="1459017" y="1035552"/>
              <a:ext cx="291880" cy="291880"/>
              <a:chOff x="0" y="0"/>
              <a:chExt cx="812800" cy="812800"/>
            </a:xfrm>
          </p:grpSpPr>
          <p:sp>
            <p:nvSpPr>
              <p:cNvPr id="2023" name="Google Shape;202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5" name="Google Shape;2025;p35"/>
            <p:cNvGrpSpPr/>
            <p:nvPr/>
          </p:nvGrpSpPr>
          <p:grpSpPr>
            <a:xfrm>
              <a:off x="1953929" y="1035552"/>
              <a:ext cx="291880" cy="291880"/>
              <a:chOff x="0" y="0"/>
              <a:chExt cx="812800" cy="812800"/>
            </a:xfrm>
          </p:grpSpPr>
          <p:sp>
            <p:nvSpPr>
              <p:cNvPr id="2026" name="Google Shape;202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8" name="Google Shape;2028;p35"/>
            <p:cNvGrpSpPr/>
            <p:nvPr/>
          </p:nvGrpSpPr>
          <p:grpSpPr>
            <a:xfrm>
              <a:off x="486339" y="1035552"/>
              <a:ext cx="291880" cy="291880"/>
              <a:chOff x="0" y="0"/>
              <a:chExt cx="812800" cy="812800"/>
            </a:xfrm>
          </p:grpSpPr>
          <p:sp>
            <p:nvSpPr>
              <p:cNvPr id="2029" name="Google Shape;202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1" name="Google Shape;2031;p35"/>
            <p:cNvGrpSpPr/>
            <p:nvPr/>
          </p:nvGrpSpPr>
          <p:grpSpPr>
            <a:xfrm>
              <a:off x="0" y="1035552"/>
              <a:ext cx="291880" cy="291880"/>
              <a:chOff x="0" y="0"/>
              <a:chExt cx="812800" cy="812800"/>
            </a:xfrm>
          </p:grpSpPr>
          <p:sp>
            <p:nvSpPr>
              <p:cNvPr id="2032" name="Google Shape;203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4" name="Google Shape;2034;p35"/>
            <p:cNvGrpSpPr/>
            <p:nvPr/>
          </p:nvGrpSpPr>
          <p:grpSpPr>
            <a:xfrm>
              <a:off x="2430383" y="1035552"/>
              <a:ext cx="291880" cy="291880"/>
              <a:chOff x="0" y="0"/>
              <a:chExt cx="812800" cy="812800"/>
            </a:xfrm>
          </p:grpSpPr>
          <p:sp>
            <p:nvSpPr>
              <p:cNvPr id="2035" name="Google Shape;203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7" name="Google Shape;2037;p35"/>
            <p:cNvGrpSpPr/>
            <p:nvPr/>
          </p:nvGrpSpPr>
          <p:grpSpPr>
            <a:xfrm>
              <a:off x="965792" y="1553932"/>
              <a:ext cx="291880" cy="291880"/>
              <a:chOff x="0" y="0"/>
              <a:chExt cx="812800" cy="812800"/>
            </a:xfrm>
          </p:grpSpPr>
          <p:sp>
            <p:nvSpPr>
              <p:cNvPr id="2038" name="Google Shape;203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0" name="Google Shape;2040;p35"/>
            <p:cNvGrpSpPr/>
            <p:nvPr/>
          </p:nvGrpSpPr>
          <p:grpSpPr>
            <a:xfrm>
              <a:off x="1459017" y="1553932"/>
              <a:ext cx="291880" cy="291880"/>
              <a:chOff x="0" y="0"/>
              <a:chExt cx="812800" cy="812800"/>
            </a:xfrm>
          </p:grpSpPr>
          <p:sp>
            <p:nvSpPr>
              <p:cNvPr id="2041" name="Google Shape;2041;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3" name="Google Shape;2043;p35"/>
            <p:cNvGrpSpPr/>
            <p:nvPr/>
          </p:nvGrpSpPr>
          <p:grpSpPr>
            <a:xfrm>
              <a:off x="1953929" y="1553932"/>
              <a:ext cx="291880" cy="291880"/>
              <a:chOff x="0" y="0"/>
              <a:chExt cx="812800" cy="812800"/>
            </a:xfrm>
          </p:grpSpPr>
          <p:sp>
            <p:nvSpPr>
              <p:cNvPr id="2044" name="Google Shape;204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6" name="Google Shape;2046;p35"/>
            <p:cNvGrpSpPr/>
            <p:nvPr/>
          </p:nvGrpSpPr>
          <p:grpSpPr>
            <a:xfrm>
              <a:off x="486339" y="1553932"/>
              <a:ext cx="291880" cy="291880"/>
              <a:chOff x="0" y="0"/>
              <a:chExt cx="812800" cy="812800"/>
            </a:xfrm>
          </p:grpSpPr>
          <p:sp>
            <p:nvSpPr>
              <p:cNvPr id="2047" name="Google Shape;204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9" name="Google Shape;2049;p35"/>
            <p:cNvGrpSpPr/>
            <p:nvPr/>
          </p:nvGrpSpPr>
          <p:grpSpPr>
            <a:xfrm>
              <a:off x="0" y="1553932"/>
              <a:ext cx="291880" cy="291880"/>
              <a:chOff x="0" y="0"/>
              <a:chExt cx="812800" cy="812800"/>
            </a:xfrm>
          </p:grpSpPr>
          <p:sp>
            <p:nvSpPr>
              <p:cNvPr id="2050" name="Google Shape;205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2" name="Google Shape;2052;p35"/>
            <p:cNvGrpSpPr/>
            <p:nvPr/>
          </p:nvGrpSpPr>
          <p:grpSpPr>
            <a:xfrm>
              <a:off x="2430383" y="1553932"/>
              <a:ext cx="291880" cy="291880"/>
              <a:chOff x="0" y="0"/>
              <a:chExt cx="812800" cy="812800"/>
            </a:xfrm>
          </p:grpSpPr>
          <p:sp>
            <p:nvSpPr>
              <p:cNvPr id="2053" name="Google Shape;205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5" name="Google Shape;2055;p35"/>
            <p:cNvGrpSpPr/>
            <p:nvPr/>
          </p:nvGrpSpPr>
          <p:grpSpPr>
            <a:xfrm>
              <a:off x="965792" y="2077154"/>
              <a:ext cx="291880" cy="291880"/>
              <a:chOff x="0" y="0"/>
              <a:chExt cx="812800" cy="812800"/>
            </a:xfrm>
          </p:grpSpPr>
          <p:sp>
            <p:nvSpPr>
              <p:cNvPr id="2056" name="Google Shape;205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8" name="Google Shape;2058;p35"/>
            <p:cNvGrpSpPr/>
            <p:nvPr/>
          </p:nvGrpSpPr>
          <p:grpSpPr>
            <a:xfrm>
              <a:off x="1459017" y="2077154"/>
              <a:ext cx="291880" cy="291880"/>
              <a:chOff x="0" y="0"/>
              <a:chExt cx="812800" cy="812800"/>
            </a:xfrm>
          </p:grpSpPr>
          <p:sp>
            <p:nvSpPr>
              <p:cNvPr id="2059" name="Google Shape;205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1" name="Google Shape;2061;p35"/>
            <p:cNvGrpSpPr/>
            <p:nvPr/>
          </p:nvGrpSpPr>
          <p:grpSpPr>
            <a:xfrm>
              <a:off x="1953929" y="2077154"/>
              <a:ext cx="291880" cy="291880"/>
              <a:chOff x="0" y="0"/>
              <a:chExt cx="812800" cy="812800"/>
            </a:xfrm>
          </p:grpSpPr>
          <p:sp>
            <p:nvSpPr>
              <p:cNvPr id="2062" name="Google Shape;206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4" name="Google Shape;2064;p35"/>
            <p:cNvGrpSpPr/>
            <p:nvPr/>
          </p:nvGrpSpPr>
          <p:grpSpPr>
            <a:xfrm>
              <a:off x="486339" y="2077154"/>
              <a:ext cx="291880" cy="291880"/>
              <a:chOff x="0" y="0"/>
              <a:chExt cx="812800" cy="812800"/>
            </a:xfrm>
          </p:grpSpPr>
          <p:sp>
            <p:nvSpPr>
              <p:cNvPr id="2065" name="Google Shape;206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7" name="Google Shape;2067;p35"/>
            <p:cNvGrpSpPr/>
            <p:nvPr/>
          </p:nvGrpSpPr>
          <p:grpSpPr>
            <a:xfrm>
              <a:off x="0" y="2077154"/>
              <a:ext cx="291880" cy="291880"/>
              <a:chOff x="0" y="0"/>
              <a:chExt cx="812800" cy="812800"/>
            </a:xfrm>
          </p:grpSpPr>
          <p:sp>
            <p:nvSpPr>
              <p:cNvPr id="2068" name="Google Shape;206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0" name="Google Shape;2070;p35"/>
            <p:cNvGrpSpPr/>
            <p:nvPr/>
          </p:nvGrpSpPr>
          <p:grpSpPr>
            <a:xfrm>
              <a:off x="2430383" y="2077154"/>
              <a:ext cx="291880" cy="291880"/>
              <a:chOff x="0" y="0"/>
              <a:chExt cx="812800" cy="812800"/>
            </a:xfrm>
          </p:grpSpPr>
          <p:sp>
            <p:nvSpPr>
              <p:cNvPr id="2071" name="Google Shape;2071;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3" name="Google Shape;2073;p35"/>
            <p:cNvGrpSpPr/>
            <p:nvPr/>
          </p:nvGrpSpPr>
          <p:grpSpPr>
            <a:xfrm>
              <a:off x="965792" y="2600376"/>
              <a:ext cx="291880" cy="291880"/>
              <a:chOff x="0" y="0"/>
              <a:chExt cx="812800" cy="812800"/>
            </a:xfrm>
          </p:grpSpPr>
          <p:sp>
            <p:nvSpPr>
              <p:cNvPr id="2074" name="Google Shape;207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6" name="Google Shape;2076;p35"/>
            <p:cNvGrpSpPr/>
            <p:nvPr/>
          </p:nvGrpSpPr>
          <p:grpSpPr>
            <a:xfrm>
              <a:off x="1459017" y="2600376"/>
              <a:ext cx="291880" cy="291880"/>
              <a:chOff x="0" y="0"/>
              <a:chExt cx="812800" cy="812800"/>
            </a:xfrm>
          </p:grpSpPr>
          <p:sp>
            <p:nvSpPr>
              <p:cNvPr id="2077" name="Google Shape;207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9" name="Google Shape;2079;p35"/>
            <p:cNvGrpSpPr/>
            <p:nvPr/>
          </p:nvGrpSpPr>
          <p:grpSpPr>
            <a:xfrm>
              <a:off x="1953929" y="2600376"/>
              <a:ext cx="291880" cy="291880"/>
              <a:chOff x="0" y="0"/>
              <a:chExt cx="812800" cy="812800"/>
            </a:xfrm>
          </p:grpSpPr>
          <p:sp>
            <p:nvSpPr>
              <p:cNvPr id="2080" name="Google Shape;208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2" name="Google Shape;2082;p35"/>
            <p:cNvGrpSpPr/>
            <p:nvPr/>
          </p:nvGrpSpPr>
          <p:grpSpPr>
            <a:xfrm>
              <a:off x="486339" y="2600376"/>
              <a:ext cx="291880" cy="291880"/>
              <a:chOff x="0" y="0"/>
              <a:chExt cx="812800" cy="812800"/>
            </a:xfrm>
          </p:grpSpPr>
          <p:sp>
            <p:nvSpPr>
              <p:cNvPr id="2083" name="Google Shape;208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5" name="Google Shape;2085;p35"/>
            <p:cNvGrpSpPr/>
            <p:nvPr/>
          </p:nvGrpSpPr>
          <p:grpSpPr>
            <a:xfrm>
              <a:off x="0" y="2600376"/>
              <a:ext cx="291880" cy="291880"/>
              <a:chOff x="0" y="0"/>
              <a:chExt cx="812800" cy="812800"/>
            </a:xfrm>
          </p:grpSpPr>
          <p:sp>
            <p:nvSpPr>
              <p:cNvPr id="2086" name="Google Shape;208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8" name="Google Shape;2088;p35"/>
            <p:cNvGrpSpPr/>
            <p:nvPr/>
          </p:nvGrpSpPr>
          <p:grpSpPr>
            <a:xfrm>
              <a:off x="2430383" y="2600376"/>
              <a:ext cx="291880" cy="291880"/>
              <a:chOff x="0" y="0"/>
              <a:chExt cx="812800" cy="812800"/>
            </a:xfrm>
          </p:grpSpPr>
          <p:sp>
            <p:nvSpPr>
              <p:cNvPr id="2089" name="Google Shape;208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91" name="Google Shape;2091;p35"/>
          <p:cNvGrpSpPr/>
          <p:nvPr/>
        </p:nvGrpSpPr>
        <p:grpSpPr>
          <a:xfrm>
            <a:off x="7786564" y="4538445"/>
            <a:ext cx="3929833" cy="2351241"/>
            <a:chOff x="0" y="-47625"/>
            <a:chExt cx="1438106" cy="860425"/>
          </a:xfrm>
        </p:grpSpPr>
        <p:sp>
          <p:nvSpPr>
            <p:cNvPr id="2092" name="Google Shape;2092;p35"/>
            <p:cNvSpPr/>
            <p:nvPr/>
          </p:nvSpPr>
          <p:spPr>
            <a:xfrm>
              <a:off x="0" y="0"/>
              <a:ext cx="1438106" cy="313593"/>
            </a:xfrm>
            <a:custGeom>
              <a:rect b="b" l="l" r="r" t="t"/>
              <a:pathLst>
                <a:path extrusionOk="0" h="313593" w="1438106">
                  <a:moveTo>
                    <a:pt x="100472" y="0"/>
                  </a:moveTo>
                  <a:lnTo>
                    <a:pt x="1337634" y="0"/>
                  </a:lnTo>
                  <a:cubicBezTo>
                    <a:pt x="1364281" y="0"/>
                    <a:pt x="1389836" y="10585"/>
                    <a:pt x="1408678" y="29428"/>
                  </a:cubicBezTo>
                  <a:cubicBezTo>
                    <a:pt x="1427520" y="48270"/>
                    <a:pt x="1438106" y="73825"/>
                    <a:pt x="1438106" y="100472"/>
                  </a:cubicBezTo>
                  <a:lnTo>
                    <a:pt x="1438106" y="213122"/>
                  </a:lnTo>
                  <a:cubicBezTo>
                    <a:pt x="1438106" y="268611"/>
                    <a:pt x="1393123" y="313593"/>
                    <a:pt x="1337634" y="313593"/>
                  </a:cubicBezTo>
                  <a:lnTo>
                    <a:pt x="100472" y="313593"/>
                  </a:lnTo>
                  <a:cubicBezTo>
                    <a:pt x="44983" y="313593"/>
                    <a:pt x="0" y="268611"/>
                    <a:pt x="0" y="213122"/>
                  </a:cubicBezTo>
                  <a:lnTo>
                    <a:pt x="0" y="100472"/>
                  </a:lnTo>
                  <a:cubicBezTo>
                    <a:pt x="0" y="44983"/>
                    <a:pt x="44983" y="0"/>
                    <a:pt x="10047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2097" name="Shape 2097"/>
        <p:cNvGrpSpPr/>
        <p:nvPr/>
      </p:nvGrpSpPr>
      <p:grpSpPr>
        <a:xfrm>
          <a:off x="0" y="0"/>
          <a:ext cx="0" cy="0"/>
          <a:chOff x="0" y="0"/>
          <a:chExt cx="0" cy="0"/>
        </a:xfrm>
      </p:grpSpPr>
      <p:sp>
        <p:nvSpPr>
          <p:cNvPr id="2098" name="Google Shape;2098;p36"/>
          <p:cNvSpPr/>
          <p:nvPr/>
        </p:nvSpPr>
        <p:spPr>
          <a:xfrm>
            <a:off x="1028700" y="-1169067"/>
            <a:ext cx="17791622" cy="13942162"/>
          </a:xfrm>
          <a:custGeom>
            <a:rect b="b" l="l" r="r" t="t"/>
            <a:pathLst>
              <a:path extrusionOk="0" h="13942162" w="17791622">
                <a:moveTo>
                  <a:pt x="0" y="0"/>
                </a:moveTo>
                <a:lnTo>
                  <a:pt x="17791622" y="0"/>
                </a:lnTo>
                <a:lnTo>
                  <a:pt x="17791622" y="13942161"/>
                </a:lnTo>
                <a:lnTo>
                  <a:pt x="0" y="13942161"/>
                </a:lnTo>
                <a:lnTo>
                  <a:pt x="0" y="0"/>
                </a:lnTo>
                <a:close/>
              </a:path>
            </a:pathLst>
          </a:custGeom>
          <a:blipFill rotWithShape="1">
            <a:blip r:embed="rId3">
              <a:alphaModFix amt="30000"/>
            </a:blip>
            <a:stretch>
              <a:fillRect b="0" l="0" r="0" t="0"/>
            </a:stretch>
          </a:blipFill>
          <a:ln>
            <a:noFill/>
          </a:ln>
        </p:spPr>
      </p:sp>
      <p:sp>
        <p:nvSpPr>
          <p:cNvPr id="2099" name="Google Shape;2099;p36"/>
          <p:cNvSpPr txBox="1"/>
          <p:nvPr/>
        </p:nvSpPr>
        <p:spPr>
          <a:xfrm>
            <a:off x="1028703" y="2510066"/>
            <a:ext cx="32439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a:ea typeface="Montserrat"/>
                <a:cs typeface="Montserrat"/>
                <a:sym typeface="Montserrat"/>
              </a:rPr>
              <a:t>Credits</a:t>
            </a:r>
            <a:endParaRPr/>
          </a:p>
        </p:txBody>
      </p:sp>
      <p:sp>
        <p:nvSpPr>
          <p:cNvPr id="2100" name="Google Shape;2100;p36"/>
          <p:cNvSpPr txBox="1"/>
          <p:nvPr/>
        </p:nvSpPr>
        <p:spPr>
          <a:xfrm>
            <a:off x="1028703" y="5573413"/>
            <a:ext cx="7712100" cy="361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This presentation template is free for everyone to use thanks to the following:</a:t>
            </a:r>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Montserrat"/>
              <a:ea typeface="Montserrat"/>
              <a:cs typeface="Montserrat"/>
              <a:sym typeface="Montserrat"/>
            </a:endParaRPr>
          </a:p>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Pexels and Pixabay for the photos</a:t>
            </a:r>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Montserrat"/>
              <a:ea typeface="Montserrat"/>
              <a:cs typeface="Montserrat"/>
              <a:sym typeface="Montserrat"/>
            </a:endParaRPr>
          </a:p>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Happy designing! </a:t>
            </a:r>
            <a:endParaRPr/>
          </a:p>
        </p:txBody>
      </p:sp>
      <p:sp>
        <p:nvSpPr>
          <p:cNvPr id="2101" name="Google Shape;2101;p36"/>
          <p:cNvSpPr/>
          <p:nvPr/>
        </p:nvSpPr>
        <p:spPr>
          <a:xfrm>
            <a:off x="1028703" y="3889903"/>
            <a:ext cx="4252388" cy="1063097"/>
          </a:xfrm>
          <a:custGeom>
            <a:rect b="b" l="l" r="r" t="t"/>
            <a:pathLst>
              <a:path extrusionOk="0" h="1063097" w="4252388">
                <a:moveTo>
                  <a:pt x="0" y="0"/>
                </a:moveTo>
                <a:lnTo>
                  <a:pt x="4252388" y="0"/>
                </a:lnTo>
                <a:lnTo>
                  <a:pt x="4252388" y="1063097"/>
                </a:lnTo>
                <a:lnTo>
                  <a:pt x="0" y="1063097"/>
                </a:lnTo>
                <a:lnTo>
                  <a:pt x="0" y="0"/>
                </a:lnTo>
                <a:close/>
              </a:path>
            </a:pathLst>
          </a:custGeom>
          <a:blipFill rotWithShape="1">
            <a:blip r:embed="rId4">
              <a:alphaModFix/>
            </a:blip>
            <a:stretch>
              <a:fillRect b="0" l="0" r="0" t="0"/>
            </a:stretch>
          </a:blipFill>
          <a:ln>
            <a:noFill/>
          </a:ln>
        </p:spPr>
      </p:sp>
      <p:grpSp>
        <p:nvGrpSpPr>
          <p:cNvPr id="2102" name="Google Shape;2102;p36"/>
          <p:cNvGrpSpPr/>
          <p:nvPr/>
        </p:nvGrpSpPr>
        <p:grpSpPr>
          <a:xfrm>
            <a:off x="12158426" y="0"/>
            <a:ext cx="3040209" cy="3230058"/>
            <a:chOff x="0" y="0"/>
            <a:chExt cx="4053613" cy="4306744"/>
          </a:xfrm>
        </p:grpSpPr>
        <p:grpSp>
          <p:nvGrpSpPr>
            <p:cNvPr id="2103" name="Google Shape;2103;p36"/>
            <p:cNvGrpSpPr/>
            <p:nvPr/>
          </p:nvGrpSpPr>
          <p:grpSpPr>
            <a:xfrm>
              <a:off x="1438122" y="0"/>
              <a:ext cx="434627" cy="434627"/>
              <a:chOff x="0" y="0"/>
              <a:chExt cx="812800" cy="812800"/>
            </a:xfrm>
          </p:grpSpPr>
          <p:sp>
            <p:nvSpPr>
              <p:cNvPr id="2104" name="Google Shape;210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6" name="Google Shape;2106;p36"/>
            <p:cNvGrpSpPr/>
            <p:nvPr/>
          </p:nvGrpSpPr>
          <p:grpSpPr>
            <a:xfrm>
              <a:off x="2172564" y="0"/>
              <a:ext cx="434627" cy="434627"/>
              <a:chOff x="0" y="0"/>
              <a:chExt cx="812800" cy="812800"/>
            </a:xfrm>
          </p:grpSpPr>
          <p:sp>
            <p:nvSpPr>
              <p:cNvPr id="2107" name="Google Shape;210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9" name="Google Shape;2109;p36"/>
            <p:cNvGrpSpPr/>
            <p:nvPr/>
          </p:nvGrpSpPr>
          <p:grpSpPr>
            <a:xfrm>
              <a:off x="2909517" y="0"/>
              <a:ext cx="434627" cy="434627"/>
              <a:chOff x="0" y="0"/>
              <a:chExt cx="812800" cy="812800"/>
            </a:xfrm>
          </p:grpSpPr>
          <p:sp>
            <p:nvSpPr>
              <p:cNvPr id="2110" name="Google Shape;211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2" name="Google Shape;2112;p36"/>
            <p:cNvGrpSpPr/>
            <p:nvPr/>
          </p:nvGrpSpPr>
          <p:grpSpPr>
            <a:xfrm>
              <a:off x="724188" y="0"/>
              <a:ext cx="434627" cy="434627"/>
              <a:chOff x="0" y="0"/>
              <a:chExt cx="812800" cy="812800"/>
            </a:xfrm>
          </p:grpSpPr>
          <p:sp>
            <p:nvSpPr>
              <p:cNvPr id="2113" name="Google Shape;211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5" name="Google Shape;2115;p36"/>
            <p:cNvGrpSpPr/>
            <p:nvPr/>
          </p:nvGrpSpPr>
          <p:grpSpPr>
            <a:xfrm>
              <a:off x="0" y="0"/>
              <a:ext cx="434627" cy="434627"/>
              <a:chOff x="0" y="0"/>
              <a:chExt cx="812800" cy="812800"/>
            </a:xfrm>
          </p:grpSpPr>
          <p:sp>
            <p:nvSpPr>
              <p:cNvPr id="2116" name="Google Shape;211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8" name="Google Shape;2118;p36"/>
            <p:cNvGrpSpPr/>
            <p:nvPr/>
          </p:nvGrpSpPr>
          <p:grpSpPr>
            <a:xfrm>
              <a:off x="3618986" y="0"/>
              <a:ext cx="434627" cy="434627"/>
              <a:chOff x="0" y="0"/>
              <a:chExt cx="812800" cy="812800"/>
            </a:xfrm>
          </p:grpSpPr>
          <p:sp>
            <p:nvSpPr>
              <p:cNvPr id="2119" name="Google Shape;211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1" name="Google Shape;2121;p36"/>
            <p:cNvGrpSpPr/>
            <p:nvPr/>
          </p:nvGrpSpPr>
          <p:grpSpPr>
            <a:xfrm>
              <a:off x="1438122" y="770102"/>
              <a:ext cx="434627" cy="434627"/>
              <a:chOff x="0" y="0"/>
              <a:chExt cx="812800" cy="812800"/>
            </a:xfrm>
          </p:grpSpPr>
          <p:sp>
            <p:nvSpPr>
              <p:cNvPr id="2122" name="Google Shape;212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4" name="Google Shape;2124;p36"/>
            <p:cNvGrpSpPr/>
            <p:nvPr/>
          </p:nvGrpSpPr>
          <p:grpSpPr>
            <a:xfrm>
              <a:off x="2172564" y="770102"/>
              <a:ext cx="434627" cy="434627"/>
              <a:chOff x="0" y="0"/>
              <a:chExt cx="812800" cy="812800"/>
            </a:xfrm>
          </p:grpSpPr>
          <p:sp>
            <p:nvSpPr>
              <p:cNvPr id="2125" name="Google Shape;212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7" name="Google Shape;2127;p36"/>
            <p:cNvGrpSpPr/>
            <p:nvPr/>
          </p:nvGrpSpPr>
          <p:grpSpPr>
            <a:xfrm>
              <a:off x="2909517" y="770102"/>
              <a:ext cx="434627" cy="434627"/>
              <a:chOff x="0" y="0"/>
              <a:chExt cx="812800" cy="812800"/>
            </a:xfrm>
          </p:grpSpPr>
          <p:sp>
            <p:nvSpPr>
              <p:cNvPr id="2128" name="Google Shape;212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0" name="Google Shape;2130;p36"/>
            <p:cNvGrpSpPr/>
            <p:nvPr/>
          </p:nvGrpSpPr>
          <p:grpSpPr>
            <a:xfrm>
              <a:off x="724188" y="770102"/>
              <a:ext cx="434627" cy="434627"/>
              <a:chOff x="0" y="0"/>
              <a:chExt cx="812800" cy="812800"/>
            </a:xfrm>
          </p:grpSpPr>
          <p:sp>
            <p:nvSpPr>
              <p:cNvPr id="2131" name="Google Shape;213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3" name="Google Shape;2133;p36"/>
            <p:cNvGrpSpPr/>
            <p:nvPr/>
          </p:nvGrpSpPr>
          <p:grpSpPr>
            <a:xfrm>
              <a:off x="0" y="770102"/>
              <a:ext cx="434627" cy="434627"/>
              <a:chOff x="0" y="0"/>
              <a:chExt cx="812800" cy="812800"/>
            </a:xfrm>
          </p:grpSpPr>
          <p:sp>
            <p:nvSpPr>
              <p:cNvPr id="2134" name="Google Shape;213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6" name="Google Shape;2136;p36"/>
            <p:cNvGrpSpPr/>
            <p:nvPr/>
          </p:nvGrpSpPr>
          <p:grpSpPr>
            <a:xfrm>
              <a:off x="3618986" y="770102"/>
              <a:ext cx="434627" cy="434627"/>
              <a:chOff x="0" y="0"/>
              <a:chExt cx="812800" cy="812800"/>
            </a:xfrm>
          </p:grpSpPr>
          <p:sp>
            <p:nvSpPr>
              <p:cNvPr id="2137" name="Google Shape;213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9" name="Google Shape;2139;p36"/>
            <p:cNvGrpSpPr/>
            <p:nvPr/>
          </p:nvGrpSpPr>
          <p:grpSpPr>
            <a:xfrm>
              <a:off x="1438122" y="1542000"/>
              <a:ext cx="434627" cy="434627"/>
              <a:chOff x="0" y="0"/>
              <a:chExt cx="812800" cy="812800"/>
            </a:xfrm>
          </p:grpSpPr>
          <p:sp>
            <p:nvSpPr>
              <p:cNvPr id="2140" name="Google Shape;214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2" name="Google Shape;2142;p36"/>
            <p:cNvGrpSpPr/>
            <p:nvPr/>
          </p:nvGrpSpPr>
          <p:grpSpPr>
            <a:xfrm>
              <a:off x="2172564" y="1542000"/>
              <a:ext cx="434627" cy="434627"/>
              <a:chOff x="0" y="0"/>
              <a:chExt cx="812800" cy="812800"/>
            </a:xfrm>
          </p:grpSpPr>
          <p:sp>
            <p:nvSpPr>
              <p:cNvPr id="2143" name="Google Shape;214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5" name="Google Shape;2145;p36"/>
            <p:cNvGrpSpPr/>
            <p:nvPr/>
          </p:nvGrpSpPr>
          <p:grpSpPr>
            <a:xfrm>
              <a:off x="2909517" y="1542000"/>
              <a:ext cx="434627" cy="434627"/>
              <a:chOff x="0" y="0"/>
              <a:chExt cx="812800" cy="812800"/>
            </a:xfrm>
          </p:grpSpPr>
          <p:sp>
            <p:nvSpPr>
              <p:cNvPr id="2146" name="Google Shape;214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8" name="Google Shape;2148;p36"/>
            <p:cNvGrpSpPr/>
            <p:nvPr/>
          </p:nvGrpSpPr>
          <p:grpSpPr>
            <a:xfrm>
              <a:off x="724188" y="1542000"/>
              <a:ext cx="434627" cy="434627"/>
              <a:chOff x="0" y="0"/>
              <a:chExt cx="812800" cy="812800"/>
            </a:xfrm>
          </p:grpSpPr>
          <p:sp>
            <p:nvSpPr>
              <p:cNvPr id="2149" name="Google Shape;214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1" name="Google Shape;2151;p36"/>
            <p:cNvGrpSpPr/>
            <p:nvPr/>
          </p:nvGrpSpPr>
          <p:grpSpPr>
            <a:xfrm>
              <a:off x="0" y="1542000"/>
              <a:ext cx="434627" cy="434627"/>
              <a:chOff x="0" y="0"/>
              <a:chExt cx="812800" cy="812800"/>
            </a:xfrm>
          </p:grpSpPr>
          <p:sp>
            <p:nvSpPr>
              <p:cNvPr id="2152" name="Google Shape;215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4" name="Google Shape;2154;p36"/>
            <p:cNvGrpSpPr/>
            <p:nvPr/>
          </p:nvGrpSpPr>
          <p:grpSpPr>
            <a:xfrm>
              <a:off x="3618986" y="1542000"/>
              <a:ext cx="434627" cy="434627"/>
              <a:chOff x="0" y="0"/>
              <a:chExt cx="812800" cy="812800"/>
            </a:xfrm>
          </p:grpSpPr>
          <p:sp>
            <p:nvSpPr>
              <p:cNvPr id="2155" name="Google Shape;215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7" name="Google Shape;2157;p36"/>
            <p:cNvGrpSpPr/>
            <p:nvPr/>
          </p:nvGrpSpPr>
          <p:grpSpPr>
            <a:xfrm>
              <a:off x="1438122" y="2313898"/>
              <a:ext cx="434627" cy="434627"/>
              <a:chOff x="0" y="0"/>
              <a:chExt cx="812800" cy="812800"/>
            </a:xfrm>
          </p:grpSpPr>
          <p:sp>
            <p:nvSpPr>
              <p:cNvPr id="2158" name="Google Shape;215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0" name="Google Shape;2160;p36"/>
            <p:cNvGrpSpPr/>
            <p:nvPr/>
          </p:nvGrpSpPr>
          <p:grpSpPr>
            <a:xfrm>
              <a:off x="2172564" y="2313898"/>
              <a:ext cx="434627" cy="434627"/>
              <a:chOff x="0" y="0"/>
              <a:chExt cx="812800" cy="812800"/>
            </a:xfrm>
          </p:grpSpPr>
          <p:sp>
            <p:nvSpPr>
              <p:cNvPr id="2161" name="Google Shape;216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3" name="Google Shape;2163;p36"/>
            <p:cNvGrpSpPr/>
            <p:nvPr/>
          </p:nvGrpSpPr>
          <p:grpSpPr>
            <a:xfrm>
              <a:off x="2909517" y="2313898"/>
              <a:ext cx="434627" cy="434627"/>
              <a:chOff x="0" y="0"/>
              <a:chExt cx="812800" cy="812800"/>
            </a:xfrm>
          </p:grpSpPr>
          <p:sp>
            <p:nvSpPr>
              <p:cNvPr id="2164" name="Google Shape;216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6" name="Google Shape;2166;p36"/>
            <p:cNvGrpSpPr/>
            <p:nvPr/>
          </p:nvGrpSpPr>
          <p:grpSpPr>
            <a:xfrm>
              <a:off x="724188" y="2313898"/>
              <a:ext cx="434627" cy="434627"/>
              <a:chOff x="0" y="0"/>
              <a:chExt cx="812800" cy="812800"/>
            </a:xfrm>
          </p:grpSpPr>
          <p:sp>
            <p:nvSpPr>
              <p:cNvPr id="2167" name="Google Shape;216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9" name="Google Shape;2169;p36"/>
            <p:cNvGrpSpPr/>
            <p:nvPr/>
          </p:nvGrpSpPr>
          <p:grpSpPr>
            <a:xfrm>
              <a:off x="0" y="2313898"/>
              <a:ext cx="434627" cy="434627"/>
              <a:chOff x="0" y="0"/>
              <a:chExt cx="812800" cy="812800"/>
            </a:xfrm>
          </p:grpSpPr>
          <p:sp>
            <p:nvSpPr>
              <p:cNvPr id="2170" name="Google Shape;217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2" name="Google Shape;2172;p36"/>
            <p:cNvGrpSpPr/>
            <p:nvPr/>
          </p:nvGrpSpPr>
          <p:grpSpPr>
            <a:xfrm>
              <a:off x="3618986" y="2313898"/>
              <a:ext cx="434627" cy="434627"/>
              <a:chOff x="0" y="0"/>
              <a:chExt cx="812800" cy="812800"/>
            </a:xfrm>
          </p:grpSpPr>
          <p:sp>
            <p:nvSpPr>
              <p:cNvPr id="2173" name="Google Shape;217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5" name="Google Shape;2175;p36"/>
            <p:cNvGrpSpPr/>
            <p:nvPr/>
          </p:nvGrpSpPr>
          <p:grpSpPr>
            <a:xfrm>
              <a:off x="1438122" y="3093008"/>
              <a:ext cx="434627" cy="434627"/>
              <a:chOff x="0" y="0"/>
              <a:chExt cx="812800" cy="812800"/>
            </a:xfrm>
          </p:grpSpPr>
          <p:sp>
            <p:nvSpPr>
              <p:cNvPr id="2176" name="Google Shape;217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8" name="Google Shape;2178;p36"/>
            <p:cNvGrpSpPr/>
            <p:nvPr/>
          </p:nvGrpSpPr>
          <p:grpSpPr>
            <a:xfrm>
              <a:off x="2172564" y="3093008"/>
              <a:ext cx="434627" cy="434627"/>
              <a:chOff x="0" y="0"/>
              <a:chExt cx="812800" cy="812800"/>
            </a:xfrm>
          </p:grpSpPr>
          <p:sp>
            <p:nvSpPr>
              <p:cNvPr id="2179" name="Google Shape;217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1" name="Google Shape;2181;p36"/>
            <p:cNvGrpSpPr/>
            <p:nvPr/>
          </p:nvGrpSpPr>
          <p:grpSpPr>
            <a:xfrm>
              <a:off x="2909517" y="3093008"/>
              <a:ext cx="434627" cy="434627"/>
              <a:chOff x="0" y="0"/>
              <a:chExt cx="812800" cy="812800"/>
            </a:xfrm>
          </p:grpSpPr>
          <p:sp>
            <p:nvSpPr>
              <p:cNvPr id="2182" name="Google Shape;218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4" name="Google Shape;2184;p36"/>
            <p:cNvGrpSpPr/>
            <p:nvPr/>
          </p:nvGrpSpPr>
          <p:grpSpPr>
            <a:xfrm>
              <a:off x="724188" y="3093008"/>
              <a:ext cx="434627" cy="434627"/>
              <a:chOff x="0" y="0"/>
              <a:chExt cx="812800" cy="812800"/>
            </a:xfrm>
          </p:grpSpPr>
          <p:sp>
            <p:nvSpPr>
              <p:cNvPr id="2185" name="Google Shape;218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7" name="Google Shape;2187;p36"/>
            <p:cNvGrpSpPr/>
            <p:nvPr/>
          </p:nvGrpSpPr>
          <p:grpSpPr>
            <a:xfrm>
              <a:off x="0" y="3093008"/>
              <a:ext cx="434627" cy="434627"/>
              <a:chOff x="0" y="0"/>
              <a:chExt cx="812800" cy="812800"/>
            </a:xfrm>
          </p:grpSpPr>
          <p:sp>
            <p:nvSpPr>
              <p:cNvPr id="2188" name="Google Shape;218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0" name="Google Shape;2190;p36"/>
            <p:cNvGrpSpPr/>
            <p:nvPr/>
          </p:nvGrpSpPr>
          <p:grpSpPr>
            <a:xfrm>
              <a:off x="3618986" y="3093008"/>
              <a:ext cx="434627" cy="434627"/>
              <a:chOff x="0" y="0"/>
              <a:chExt cx="812800" cy="812800"/>
            </a:xfrm>
          </p:grpSpPr>
          <p:sp>
            <p:nvSpPr>
              <p:cNvPr id="2191" name="Google Shape;219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3" name="Google Shape;2193;p36"/>
            <p:cNvGrpSpPr/>
            <p:nvPr/>
          </p:nvGrpSpPr>
          <p:grpSpPr>
            <a:xfrm>
              <a:off x="1438122" y="3872117"/>
              <a:ext cx="434627" cy="434627"/>
              <a:chOff x="0" y="0"/>
              <a:chExt cx="812800" cy="812800"/>
            </a:xfrm>
          </p:grpSpPr>
          <p:sp>
            <p:nvSpPr>
              <p:cNvPr id="2194" name="Google Shape;219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6" name="Google Shape;2196;p36"/>
            <p:cNvGrpSpPr/>
            <p:nvPr/>
          </p:nvGrpSpPr>
          <p:grpSpPr>
            <a:xfrm>
              <a:off x="2172564" y="3872117"/>
              <a:ext cx="434627" cy="434627"/>
              <a:chOff x="0" y="0"/>
              <a:chExt cx="812800" cy="812800"/>
            </a:xfrm>
          </p:grpSpPr>
          <p:sp>
            <p:nvSpPr>
              <p:cNvPr id="2197" name="Google Shape;219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9" name="Google Shape;2199;p36"/>
            <p:cNvGrpSpPr/>
            <p:nvPr/>
          </p:nvGrpSpPr>
          <p:grpSpPr>
            <a:xfrm>
              <a:off x="2909517" y="3872117"/>
              <a:ext cx="434627" cy="434627"/>
              <a:chOff x="0" y="0"/>
              <a:chExt cx="812800" cy="812800"/>
            </a:xfrm>
          </p:grpSpPr>
          <p:sp>
            <p:nvSpPr>
              <p:cNvPr id="2200" name="Google Shape;220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2" name="Google Shape;2202;p36"/>
            <p:cNvGrpSpPr/>
            <p:nvPr/>
          </p:nvGrpSpPr>
          <p:grpSpPr>
            <a:xfrm>
              <a:off x="724188" y="3872117"/>
              <a:ext cx="434627" cy="434627"/>
              <a:chOff x="0" y="0"/>
              <a:chExt cx="812800" cy="812800"/>
            </a:xfrm>
          </p:grpSpPr>
          <p:sp>
            <p:nvSpPr>
              <p:cNvPr id="2203" name="Google Shape;220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5" name="Google Shape;2205;p36"/>
            <p:cNvGrpSpPr/>
            <p:nvPr/>
          </p:nvGrpSpPr>
          <p:grpSpPr>
            <a:xfrm>
              <a:off x="0" y="3872117"/>
              <a:ext cx="434627" cy="434627"/>
              <a:chOff x="0" y="0"/>
              <a:chExt cx="812800" cy="812800"/>
            </a:xfrm>
          </p:grpSpPr>
          <p:sp>
            <p:nvSpPr>
              <p:cNvPr id="2206" name="Google Shape;220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8" name="Google Shape;2208;p36"/>
            <p:cNvGrpSpPr/>
            <p:nvPr/>
          </p:nvGrpSpPr>
          <p:grpSpPr>
            <a:xfrm>
              <a:off x="3618986" y="3872117"/>
              <a:ext cx="434627" cy="434627"/>
              <a:chOff x="0" y="0"/>
              <a:chExt cx="812800" cy="812800"/>
            </a:xfrm>
          </p:grpSpPr>
          <p:sp>
            <p:nvSpPr>
              <p:cNvPr id="2209" name="Google Shape;220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11" name="Google Shape;2211;p36"/>
          <p:cNvGrpSpPr/>
          <p:nvPr/>
        </p:nvGrpSpPr>
        <p:grpSpPr>
          <a:xfrm>
            <a:off x="12158426" y="3528471"/>
            <a:ext cx="3040209" cy="3230058"/>
            <a:chOff x="0" y="0"/>
            <a:chExt cx="4053613" cy="4306744"/>
          </a:xfrm>
        </p:grpSpPr>
        <p:grpSp>
          <p:nvGrpSpPr>
            <p:cNvPr id="2212" name="Google Shape;2212;p36"/>
            <p:cNvGrpSpPr/>
            <p:nvPr/>
          </p:nvGrpSpPr>
          <p:grpSpPr>
            <a:xfrm>
              <a:off x="1438122" y="0"/>
              <a:ext cx="434627" cy="434627"/>
              <a:chOff x="0" y="0"/>
              <a:chExt cx="812800" cy="812800"/>
            </a:xfrm>
          </p:grpSpPr>
          <p:sp>
            <p:nvSpPr>
              <p:cNvPr id="2213" name="Google Shape;221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5" name="Google Shape;2215;p36"/>
            <p:cNvGrpSpPr/>
            <p:nvPr/>
          </p:nvGrpSpPr>
          <p:grpSpPr>
            <a:xfrm>
              <a:off x="2172564" y="0"/>
              <a:ext cx="434627" cy="434627"/>
              <a:chOff x="0" y="0"/>
              <a:chExt cx="812800" cy="812800"/>
            </a:xfrm>
          </p:grpSpPr>
          <p:sp>
            <p:nvSpPr>
              <p:cNvPr id="2216" name="Google Shape;221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8" name="Google Shape;2218;p36"/>
            <p:cNvGrpSpPr/>
            <p:nvPr/>
          </p:nvGrpSpPr>
          <p:grpSpPr>
            <a:xfrm>
              <a:off x="2909517" y="0"/>
              <a:ext cx="434627" cy="434627"/>
              <a:chOff x="0" y="0"/>
              <a:chExt cx="812800" cy="812800"/>
            </a:xfrm>
          </p:grpSpPr>
          <p:sp>
            <p:nvSpPr>
              <p:cNvPr id="2219" name="Google Shape;221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1" name="Google Shape;2221;p36"/>
            <p:cNvGrpSpPr/>
            <p:nvPr/>
          </p:nvGrpSpPr>
          <p:grpSpPr>
            <a:xfrm>
              <a:off x="724188" y="0"/>
              <a:ext cx="434627" cy="434627"/>
              <a:chOff x="0" y="0"/>
              <a:chExt cx="812800" cy="812800"/>
            </a:xfrm>
          </p:grpSpPr>
          <p:sp>
            <p:nvSpPr>
              <p:cNvPr id="2222" name="Google Shape;222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4" name="Google Shape;2224;p36"/>
            <p:cNvGrpSpPr/>
            <p:nvPr/>
          </p:nvGrpSpPr>
          <p:grpSpPr>
            <a:xfrm>
              <a:off x="0" y="0"/>
              <a:ext cx="434627" cy="434627"/>
              <a:chOff x="0" y="0"/>
              <a:chExt cx="812800" cy="812800"/>
            </a:xfrm>
          </p:grpSpPr>
          <p:sp>
            <p:nvSpPr>
              <p:cNvPr id="2225" name="Google Shape;222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7" name="Google Shape;2227;p36"/>
            <p:cNvGrpSpPr/>
            <p:nvPr/>
          </p:nvGrpSpPr>
          <p:grpSpPr>
            <a:xfrm>
              <a:off x="3618986" y="0"/>
              <a:ext cx="434627" cy="434627"/>
              <a:chOff x="0" y="0"/>
              <a:chExt cx="812800" cy="812800"/>
            </a:xfrm>
          </p:grpSpPr>
          <p:sp>
            <p:nvSpPr>
              <p:cNvPr id="2228" name="Google Shape;222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0" name="Google Shape;2230;p36"/>
            <p:cNvGrpSpPr/>
            <p:nvPr/>
          </p:nvGrpSpPr>
          <p:grpSpPr>
            <a:xfrm>
              <a:off x="1438122" y="770102"/>
              <a:ext cx="434627" cy="434627"/>
              <a:chOff x="0" y="0"/>
              <a:chExt cx="812800" cy="812800"/>
            </a:xfrm>
          </p:grpSpPr>
          <p:sp>
            <p:nvSpPr>
              <p:cNvPr id="2231" name="Google Shape;223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3" name="Google Shape;2233;p36"/>
            <p:cNvGrpSpPr/>
            <p:nvPr/>
          </p:nvGrpSpPr>
          <p:grpSpPr>
            <a:xfrm>
              <a:off x="2172564" y="770102"/>
              <a:ext cx="434627" cy="434627"/>
              <a:chOff x="0" y="0"/>
              <a:chExt cx="812800" cy="812800"/>
            </a:xfrm>
          </p:grpSpPr>
          <p:sp>
            <p:nvSpPr>
              <p:cNvPr id="2234" name="Google Shape;223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6" name="Google Shape;2236;p36"/>
            <p:cNvGrpSpPr/>
            <p:nvPr/>
          </p:nvGrpSpPr>
          <p:grpSpPr>
            <a:xfrm>
              <a:off x="2909517" y="770102"/>
              <a:ext cx="434627" cy="434627"/>
              <a:chOff x="0" y="0"/>
              <a:chExt cx="812800" cy="812800"/>
            </a:xfrm>
          </p:grpSpPr>
          <p:sp>
            <p:nvSpPr>
              <p:cNvPr id="2237" name="Google Shape;223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9" name="Google Shape;2239;p36"/>
            <p:cNvGrpSpPr/>
            <p:nvPr/>
          </p:nvGrpSpPr>
          <p:grpSpPr>
            <a:xfrm>
              <a:off x="724188" y="770102"/>
              <a:ext cx="434627" cy="434627"/>
              <a:chOff x="0" y="0"/>
              <a:chExt cx="812800" cy="812800"/>
            </a:xfrm>
          </p:grpSpPr>
          <p:sp>
            <p:nvSpPr>
              <p:cNvPr id="2240" name="Google Shape;224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2" name="Google Shape;2242;p36"/>
            <p:cNvGrpSpPr/>
            <p:nvPr/>
          </p:nvGrpSpPr>
          <p:grpSpPr>
            <a:xfrm>
              <a:off x="0" y="770102"/>
              <a:ext cx="434627" cy="434627"/>
              <a:chOff x="0" y="0"/>
              <a:chExt cx="812800" cy="812800"/>
            </a:xfrm>
          </p:grpSpPr>
          <p:sp>
            <p:nvSpPr>
              <p:cNvPr id="2243" name="Google Shape;224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5" name="Google Shape;2245;p36"/>
            <p:cNvGrpSpPr/>
            <p:nvPr/>
          </p:nvGrpSpPr>
          <p:grpSpPr>
            <a:xfrm>
              <a:off x="3618986" y="770102"/>
              <a:ext cx="434627" cy="434627"/>
              <a:chOff x="0" y="0"/>
              <a:chExt cx="812800" cy="812800"/>
            </a:xfrm>
          </p:grpSpPr>
          <p:sp>
            <p:nvSpPr>
              <p:cNvPr id="2246" name="Google Shape;224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8" name="Google Shape;2248;p36"/>
            <p:cNvGrpSpPr/>
            <p:nvPr/>
          </p:nvGrpSpPr>
          <p:grpSpPr>
            <a:xfrm>
              <a:off x="1438122" y="1542000"/>
              <a:ext cx="434627" cy="434627"/>
              <a:chOff x="0" y="0"/>
              <a:chExt cx="812800" cy="812800"/>
            </a:xfrm>
          </p:grpSpPr>
          <p:sp>
            <p:nvSpPr>
              <p:cNvPr id="2249" name="Google Shape;224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1" name="Google Shape;2251;p36"/>
            <p:cNvGrpSpPr/>
            <p:nvPr/>
          </p:nvGrpSpPr>
          <p:grpSpPr>
            <a:xfrm>
              <a:off x="2172564" y="1542000"/>
              <a:ext cx="434627" cy="434627"/>
              <a:chOff x="0" y="0"/>
              <a:chExt cx="812800" cy="812800"/>
            </a:xfrm>
          </p:grpSpPr>
          <p:sp>
            <p:nvSpPr>
              <p:cNvPr id="2252" name="Google Shape;225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4" name="Google Shape;2254;p36"/>
            <p:cNvGrpSpPr/>
            <p:nvPr/>
          </p:nvGrpSpPr>
          <p:grpSpPr>
            <a:xfrm>
              <a:off x="2909517" y="1542000"/>
              <a:ext cx="434627" cy="434627"/>
              <a:chOff x="0" y="0"/>
              <a:chExt cx="812800" cy="812800"/>
            </a:xfrm>
          </p:grpSpPr>
          <p:sp>
            <p:nvSpPr>
              <p:cNvPr id="2255" name="Google Shape;225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7" name="Google Shape;2257;p36"/>
            <p:cNvGrpSpPr/>
            <p:nvPr/>
          </p:nvGrpSpPr>
          <p:grpSpPr>
            <a:xfrm>
              <a:off x="724188" y="1542000"/>
              <a:ext cx="434627" cy="434627"/>
              <a:chOff x="0" y="0"/>
              <a:chExt cx="812800" cy="812800"/>
            </a:xfrm>
          </p:grpSpPr>
          <p:sp>
            <p:nvSpPr>
              <p:cNvPr id="2258" name="Google Shape;225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0" name="Google Shape;2260;p36"/>
            <p:cNvGrpSpPr/>
            <p:nvPr/>
          </p:nvGrpSpPr>
          <p:grpSpPr>
            <a:xfrm>
              <a:off x="0" y="1542000"/>
              <a:ext cx="434627" cy="434627"/>
              <a:chOff x="0" y="0"/>
              <a:chExt cx="812800" cy="812800"/>
            </a:xfrm>
          </p:grpSpPr>
          <p:sp>
            <p:nvSpPr>
              <p:cNvPr id="2261" name="Google Shape;226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3" name="Google Shape;2263;p36"/>
            <p:cNvGrpSpPr/>
            <p:nvPr/>
          </p:nvGrpSpPr>
          <p:grpSpPr>
            <a:xfrm>
              <a:off x="3618986" y="1542000"/>
              <a:ext cx="434627" cy="434627"/>
              <a:chOff x="0" y="0"/>
              <a:chExt cx="812800" cy="812800"/>
            </a:xfrm>
          </p:grpSpPr>
          <p:sp>
            <p:nvSpPr>
              <p:cNvPr id="2264" name="Google Shape;226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6" name="Google Shape;2266;p36"/>
            <p:cNvGrpSpPr/>
            <p:nvPr/>
          </p:nvGrpSpPr>
          <p:grpSpPr>
            <a:xfrm>
              <a:off x="1438122" y="2313898"/>
              <a:ext cx="434627" cy="434627"/>
              <a:chOff x="0" y="0"/>
              <a:chExt cx="812800" cy="812800"/>
            </a:xfrm>
          </p:grpSpPr>
          <p:sp>
            <p:nvSpPr>
              <p:cNvPr id="2267" name="Google Shape;226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9" name="Google Shape;2269;p36"/>
            <p:cNvGrpSpPr/>
            <p:nvPr/>
          </p:nvGrpSpPr>
          <p:grpSpPr>
            <a:xfrm>
              <a:off x="2172564" y="2313898"/>
              <a:ext cx="434627" cy="434627"/>
              <a:chOff x="0" y="0"/>
              <a:chExt cx="812800" cy="812800"/>
            </a:xfrm>
          </p:grpSpPr>
          <p:sp>
            <p:nvSpPr>
              <p:cNvPr id="2270" name="Google Shape;227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2" name="Google Shape;2272;p36"/>
            <p:cNvGrpSpPr/>
            <p:nvPr/>
          </p:nvGrpSpPr>
          <p:grpSpPr>
            <a:xfrm>
              <a:off x="2909517" y="2313898"/>
              <a:ext cx="434627" cy="434627"/>
              <a:chOff x="0" y="0"/>
              <a:chExt cx="812800" cy="812800"/>
            </a:xfrm>
          </p:grpSpPr>
          <p:sp>
            <p:nvSpPr>
              <p:cNvPr id="2273" name="Google Shape;227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5" name="Google Shape;2275;p36"/>
            <p:cNvGrpSpPr/>
            <p:nvPr/>
          </p:nvGrpSpPr>
          <p:grpSpPr>
            <a:xfrm>
              <a:off x="724188" y="2313898"/>
              <a:ext cx="434627" cy="434627"/>
              <a:chOff x="0" y="0"/>
              <a:chExt cx="812800" cy="812800"/>
            </a:xfrm>
          </p:grpSpPr>
          <p:sp>
            <p:nvSpPr>
              <p:cNvPr id="2276" name="Google Shape;227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8" name="Google Shape;2278;p36"/>
            <p:cNvGrpSpPr/>
            <p:nvPr/>
          </p:nvGrpSpPr>
          <p:grpSpPr>
            <a:xfrm>
              <a:off x="0" y="2313898"/>
              <a:ext cx="434627" cy="434627"/>
              <a:chOff x="0" y="0"/>
              <a:chExt cx="812800" cy="812800"/>
            </a:xfrm>
          </p:grpSpPr>
          <p:sp>
            <p:nvSpPr>
              <p:cNvPr id="2279" name="Google Shape;227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1" name="Google Shape;2281;p36"/>
            <p:cNvGrpSpPr/>
            <p:nvPr/>
          </p:nvGrpSpPr>
          <p:grpSpPr>
            <a:xfrm>
              <a:off x="3618986" y="2313898"/>
              <a:ext cx="434627" cy="434627"/>
              <a:chOff x="0" y="0"/>
              <a:chExt cx="812800" cy="812800"/>
            </a:xfrm>
          </p:grpSpPr>
          <p:sp>
            <p:nvSpPr>
              <p:cNvPr id="2282" name="Google Shape;228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4" name="Google Shape;2284;p36"/>
            <p:cNvGrpSpPr/>
            <p:nvPr/>
          </p:nvGrpSpPr>
          <p:grpSpPr>
            <a:xfrm>
              <a:off x="1438122" y="3093008"/>
              <a:ext cx="434627" cy="434627"/>
              <a:chOff x="0" y="0"/>
              <a:chExt cx="812800" cy="812800"/>
            </a:xfrm>
          </p:grpSpPr>
          <p:sp>
            <p:nvSpPr>
              <p:cNvPr id="2285" name="Google Shape;228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7" name="Google Shape;2287;p36"/>
            <p:cNvGrpSpPr/>
            <p:nvPr/>
          </p:nvGrpSpPr>
          <p:grpSpPr>
            <a:xfrm>
              <a:off x="2172564" y="3093008"/>
              <a:ext cx="434627" cy="434627"/>
              <a:chOff x="0" y="0"/>
              <a:chExt cx="812800" cy="812800"/>
            </a:xfrm>
          </p:grpSpPr>
          <p:sp>
            <p:nvSpPr>
              <p:cNvPr id="2288" name="Google Shape;228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0" name="Google Shape;2290;p36"/>
            <p:cNvGrpSpPr/>
            <p:nvPr/>
          </p:nvGrpSpPr>
          <p:grpSpPr>
            <a:xfrm>
              <a:off x="2909517" y="3093008"/>
              <a:ext cx="434627" cy="434627"/>
              <a:chOff x="0" y="0"/>
              <a:chExt cx="812800" cy="812800"/>
            </a:xfrm>
          </p:grpSpPr>
          <p:sp>
            <p:nvSpPr>
              <p:cNvPr id="2291" name="Google Shape;229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3" name="Google Shape;2293;p36"/>
            <p:cNvGrpSpPr/>
            <p:nvPr/>
          </p:nvGrpSpPr>
          <p:grpSpPr>
            <a:xfrm>
              <a:off x="724188" y="3093008"/>
              <a:ext cx="434627" cy="434627"/>
              <a:chOff x="0" y="0"/>
              <a:chExt cx="812800" cy="812800"/>
            </a:xfrm>
          </p:grpSpPr>
          <p:sp>
            <p:nvSpPr>
              <p:cNvPr id="2294" name="Google Shape;229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6" name="Google Shape;2296;p36"/>
            <p:cNvGrpSpPr/>
            <p:nvPr/>
          </p:nvGrpSpPr>
          <p:grpSpPr>
            <a:xfrm>
              <a:off x="0" y="3093008"/>
              <a:ext cx="434627" cy="434627"/>
              <a:chOff x="0" y="0"/>
              <a:chExt cx="812800" cy="812800"/>
            </a:xfrm>
          </p:grpSpPr>
          <p:sp>
            <p:nvSpPr>
              <p:cNvPr id="2297" name="Google Shape;229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9" name="Google Shape;2299;p36"/>
            <p:cNvGrpSpPr/>
            <p:nvPr/>
          </p:nvGrpSpPr>
          <p:grpSpPr>
            <a:xfrm>
              <a:off x="3618986" y="3093008"/>
              <a:ext cx="434627" cy="434627"/>
              <a:chOff x="0" y="0"/>
              <a:chExt cx="812800" cy="812800"/>
            </a:xfrm>
          </p:grpSpPr>
          <p:sp>
            <p:nvSpPr>
              <p:cNvPr id="2300" name="Google Shape;230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2" name="Google Shape;2302;p36"/>
            <p:cNvGrpSpPr/>
            <p:nvPr/>
          </p:nvGrpSpPr>
          <p:grpSpPr>
            <a:xfrm>
              <a:off x="1438122" y="3872117"/>
              <a:ext cx="434627" cy="434627"/>
              <a:chOff x="0" y="0"/>
              <a:chExt cx="812800" cy="812800"/>
            </a:xfrm>
          </p:grpSpPr>
          <p:sp>
            <p:nvSpPr>
              <p:cNvPr id="2303" name="Google Shape;230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5" name="Google Shape;2305;p36"/>
            <p:cNvGrpSpPr/>
            <p:nvPr/>
          </p:nvGrpSpPr>
          <p:grpSpPr>
            <a:xfrm>
              <a:off x="2172564" y="3872117"/>
              <a:ext cx="434627" cy="434627"/>
              <a:chOff x="0" y="0"/>
              <a:chExt cx="812800" cy="812800"/>
            </a:xfrm>
          </p:grpSpPr>
          <p:sp>
            <p:nvSpPr>
              <p:cNvPr id="2306" name="Google Shape;230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8" name="Google Shape;2308;p36"/>
            <p:cNvGrpSpPr/>
            <p:nvPr/>
          </p:nvGrpSpPr>
          <p:grpSpPr>
            <a:xfrm>
              <a:off x="2909517" y="3872117"/>
              <a:ext cx="434627" cy="434627"/>
              <a:chOff x="0" y="0"/>
              <a:chExt cx="812800" cy="812800"/>
            </a:xfrm>
          </p:grpSpPr>
          <p:sp>
            <p:nvSpPr>
              <p:cNvPr id="2309" name="Google Shape;230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1" name="Google Shape;2311;p36"/>
            <p:cNvGrpSpPr/>
            <p:nvPr/>
          </p:nvGrpSpPr>
          <p:grpSpPr>
            <a:xfrm>
              <a:off x="724188" y="3872117"/>
              <a:ext cx="434627" cy="434627"/>
              <a:chOff x="0" y="0"/>
              <a:chExt cx="812800" cy="812800"/>
            </a:xfrm>
          </p:grpSpPr>
          <p:sp>
            <p:nvSpPr>
              <p:cNvPr id="2312" name="Google Shape;231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4" name="Google Shape;2314;p36"/>
            <p:cNvGrpSpPr/>
            <p:nvPr/>
          </p:nvGrpSpPr>
          <p:grpSpPr>
            <a:xfrm>
              <a:off x="0" y="3872117"/>
              <a:ext cx="434627" cy="434627"/>
              <a:chOff x="0" y="0"/>
              <a:chExt cx="812800" cy="812800"/>
            </a:xfrm>
          </p:grpSpPr>
          <p:sp>
            <p:nvSpPr>
              <p:cNvPr id="2315" name="Google Shape;231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7" name="Google Shape;2317;p36"/>
            <p:cNvGrpSpPr/>
            <p:nvPr/>
          </p:nvGrpSpPr>
          <p:grpSpPr>
            <a:xfrm>
              <a:off x="3618986" y="3872117"/>
              <a:ext cx="434627" cy="434627"/>
              <a:chOff x="0" y="0"/>
              <a:chExt cx="812800" cy="812800"/>
            </a:xfrm>
          </p:grpSpPr>
          <p:sp>
            <p:nvSpPr>
              <p:cNvPr id="2318" name="Google Shape;231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249" name="Shape 249"/>
        <p:cNvGrpSpPr/>
        <p:nvPr/>
      </p:nvGrpSpPr>
      <p:grpSpPr>
        <a:xfrm>
          <a:off x="0" y="0"/>
          <a:ext cx="0" cy="0"/>
          <a:chOff x="0" y="0"/>
          <a:chExt cx="0" cy="0"/>
        </a:xfrm>
      </p:grpSpPr>
      <p:sp>
        <p:nvSpPr>
          <p:cNvPr id="250" name="Google Shape;250;p16"/>
          <p:cNvSpPr/>
          <p:nvPr/>
        </p:nvSpPr>
        <p:spPr>
          <a:xfrm>
            <a:off x="0" y="-1485900"/>
            <a:ext cx="27066329" cy="15339535"/>
          </a:xfrm>
          <a:custGeom>
            <a:rect b="b" l="l" r="r" t="t"/>
            <a:pathLst>
              <a:path extrusionOk="0" h="13945032" w="23383438">
                <a:moveTo>
                  <a:pt x="0" y="0"/>
                </a:moveTo>
                <a:lnTo>
                  <a:pt x="23383437" y="0"/>
                </a:lnTo>
                <a:lnTo>
                  <a:pt x="23383437" y="13945032"/>
                </a:lnTo>
                <a:lnTo>
                  <a:pt x="0" y="13945032"/>
                </a:lnTo>
                <a:lnTo>
                  <a:pt x="0" y="0"/>
                </a:lnTo>
                <a:close/>
              </a:path>
            </a:pathLst>
          </a:custGeom>
          <a:blipFill rotWithShape="1">
            <a:blip r:embed="rId3">
              <a:alphaModFix amt="30000"/>
            </a:blip>
            <a:stretch>
              <a:fillRect b="0" l="0" r="0" t="0"/>
            </a:stretch>
          </a:blipFill>
          <a:ln>
            <a:noFill/>
          </a:ln>
        </p:spPr>
      </p:sp>
      <p:pic>
        <p:nvPicPr>
          <p:cNvPr id="251" name="Google Shape;251;p16"/>
          <p:cNvPicPr preferRelativeResize="0"/>
          <p:nvPr/>
        </p:nvPicPr>
        <p:blipFill rotWithShape="1">
          <a:blip r:embed="rId4">
            <a:alphaModFix/>
          </a:blip>
          <a:srcRect b="5638" l="3935" r="6395" t="17098"/>
          <a:stretch/>
        </p:blipFill>
        <p:spPr>
          <a:xfrm>
            <a:off x="1753062" y="4852434"/>
            <a:ext cx="7670064" cy="4405866"/>
          </a:xfrm>
          <a:prstGeom prst="rect">
            <a:avLst/>
          </a:prstGeom>
          <a:noFill/>
          <a:ln>
            <a:noFill/>
          </a:ln>
        </p:spPr>
      </p:pic>
      <p:sp>
        <p:nvSpPr>
          <p:cNvPr id="252" name="Google Shape;252;p16"/>
          <p:cNvSpPr txBox="1"/>
          <p:nvPr/>
        </p:nvSpPr>
        <p:spPr>
          <a:xfrm>
            <a:off x="2802501" y="2126733"/>
            <a:ext cx="6620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000" u="none" cap="none" strike="noStrike">
                <a:solidFill>
                  <a:srgbClr val="FFFFFF"/>
                </a:solidFill>
                <a:latin typeface="Montserrat ExtraBold"/>
                <a:ea typeface="Montserrat ExtraBold"/>
                <a:cs typeface="Montserrat ExtraBold"/>
                <a:sym typeface="Montserrat ExtraBold"/>
              </a:rPr>
              <a:t>Welcome</a:t>
            </a:r>
            <a:r>
              <a:rPr i="0" lang="en-US" sz="6000" u="none" cap="none" strike="noStrike">
                <a:solidFill>
                  <a:srgbClr val="FFFFFF"/>
                </a:solidFill>
                <a:latin typeface="Montserrat ExtraBold"/>
                <a:ea typeface="Montserrat ExtraBold"/>
                <a:cs typeface="Montserrat ExtraBold"/>
                <a:sym typeface="Montserrat ExtraBold"/>
              </a:rPr>
              <a:t> Students!</a:t>
            </a:r>
            <a:endParaRPr>
              <a:latin typeface="Montserrat ExtraBold"/>
              <a:ea typeface="Montserrat ExtraBold"/>
              <a:cs typeface="Montserrat ExtraBold"/>
              <a:sym typeface="Montserrat ExtraBold"/>
            </a:endParaRPr>
          </a:p>
        </p:txBody>
      </p:sp>
      <p:sp>
        <p:nvSpPr>
          <p:cNvPr id="253" name="Google Shape;253;p16"/>
          <p:cNvSpPr txBox="1"/>
          <p:nvPr/>
        </p:nvSpPr>
        <p:spPr>
          <a:xfrm>
            <a:off x="10127966" y="6783483"/>
            <a:ext cx="6168300" cy="1385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sz="2500"/>
          </a:p>
        </p:txBody>
      </p:sp>
      <p:pic>
        <p:nvPicPr>
          <p:cNvPr id="254" name="Google Shape;254;p16"/>
          <p:cNvPicPr preferRelativeResize="0"/>
          <p:nvPr/>
        </p:nvPicPr>
        <p:blipFill rotWithShape="1">
          <a:blip r:embed="rId5">
            <a:alphaModFix/>
          </a:blip>
          <a:srcRect b="6918" l="0" r="0" t="6918"/>
          <a:stretch/>
        </p:blipFill>
        <p:spPr>
          <a:xfrm>
            <a:off x="8864874" y="1028700"/>
            <a:ext cx="7670064" cy="44058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258" name="Shape 258"/>
        <p:cNvGrpSpPr/>
        <p:nvPr/>
      </p:nvGrpSpPr>
      <p:grpSpPr>
        <a:xfrm>
          <a:off x="0" y="0"/>
          <a:ext cx="0" cy="0"/>
          <a:chOff x="0" y="0"/>
          <a:chExt cx="0" cy="0"/>
        </a:xfrm>
      </p:grpSpPr>
      <p:sp>
        <p:nvSpPr>
          <p:cNvPr id="259" name="Google Shape;259;p17"/>
          <p:cNvSpPr/>
          <p:nvPr/>
        </p:nvSpPr>
        <p:spPr>
          <a:xfrm>
            <a:off x="-779353" y="4020704"/>
            <a:ext cx="15086879" cy="11822627"/>
          </a:xfrm>
          <a:custGeom>
            <a:rect b="b" l="l" r="r" t="t"/>
            <a:pathLst>
              <a:path extrusionOk="0" h="11822627" w="15086879">
                <a:moveTo>
                  <a:pt x="0" y="0"/>
                </a:moveTo>
                <a:lnTo>
                  <a:pt x="15086879" y="0"/>
                </a:lnTo>
                <a:lnTo>
                  <a:pt x="15086879" y="11822627"/>
                </a:lnTo>
                <a:lnTo>
                  <a:pt x="0" y="11822627"/>
                </a:lnTo>
                <a:lnTo>
                  <a:pt x="0" y="0"/>
                </a:lnTo>
                <a:close/>
              </a:path>
            </a:pathLst>
          </a:custGeom>
          <a:blipFill rotWithShape="1">
            <a:blip r:embed="rId3">
              <a:alphaModFix amt="30000"/>
            </a:blip>
            <a:stretch>
              <a:fillRect b="0" l="0" r="0" t="0"/>
            </a:stretch>
          </a:blipFill>
          <a:ln>
            <a:noFill/>
          </a:ln>
        </p:spPr>
      </p:sp>
      <p:pic>
        <p:nvPicPr>
          <p:cNvPr id="260" name="Google Shape;260;p17"/>
          <p:cNvPicPr preferRelativeResize="0"/>
          <p:nvPr/>
        </p:nvPicPr>
        <p:blipFill rotWithShape="1">
          <a:blip r:embed="rId4">
            <a:alphaModFix/>
          </a:blip>
          <a:srcRect b="20226" l="0" r="0" t="2779"/>
          <a:stretch/>
        </p:blipFill>
        <p:spPr>
          <a:xfrm>
            <a:off x="9380475" y="0"/>
            <a:ext cx="8907524" cy="10287000"/>
          </a:xfrm>
          <a:prstGeom prst="rect">
            <a:avLst/>
          </a:prstGeom>
          <a:noFill/>
          <a:ln>
            <a:noFill/>
          </a:ln>
        </p:spPr>
      </p:pic>
      <p:sp>
        <p:nvSpPr>
          <p:cNvPr id="261" name="Google Shape;261;p17"/>
          <p:cNvSpPr txBox="1"/>
          <p:nvPr/>
        </p:nvSpPr>
        <p:spPr>
          <a:xfrm>
            <a:off x="1028700" y="2104593"/>
            <a:ext cx="6620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Professor Michael Smith</a:t>
            </a:r>
            <a:endParaRPr/>
          </a:p>
        </p:txBody>
      </p:sp>
      <p:sp>
        <p:nvSpPr>
          <p:cNvPr id="262" name="Google Shape;262;p17"/>
          <p:cNvSpPr txBox="1"/>
          <p:nvPr/>
        </p:nvSpPr>
        <p:spPr>
          <a:xfrm>
            <a:off x="1028700" y="4447915"/>
            <a:ext cx="6001268"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p:txBody>
      </p:sp>
      <p:grpSp>
        <p:nvGrpSpPr>
          <p:cNvPr id="263" name="Google Shape;263;p17"/>
          <p:cNvGrpSpPr/>
          <p:nvPr/>
        </p:nvGrpSpPr>
        <p:grpSpPr>
          <a:xfrm>
            <a:off x="7629173" y="0"/>
            <a:ext cx="3029653" cy="3218843"/>
            <a:chOff x="0" y="0"/>
            <a:chExt cx="4039538" cy="4291790"/>
          </a:xfrm>
        </p:grpSpPr>
        <p:grpSp>
          <p:nvGrpSpPr>
            <p:cNvPr id="264" name="Google Shape;264;p17"/>
            <p:cNvGrpSpPr/>
            <p:nvPr/>
          </p:nvGrpSpPr>
          <p:grpSpPr>
            <a:xfrm>
              <a:off x="1433129" y="0"/>
              <a:ext cx="433118" cy="433118"/>
              <a:chOff x="0" y="0"/>
              <a:chExt cx="812800" cy="812800"/>
            </a:xfrm>
          </p:grpSpPr>
          <p:sp>
            <p:nvSpPr>
              <p:cNvPr id="265" name="Google Shape;26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7"/>
            <p:cNvGrpSpPr/>
            <p:nvPr/>
          </p:nvGrpSpPr>
          <p:grpSpPr>
            <a:xfrm>
              <a:off x="2165021" y="0"/>
              <a:ext cx="433118" cy="433118"/>
              <a:chOff x="0" y="0"/>
              <a:chExt cx="812800" cy="812800"/>
            </a:xfrm>
          </p:grpSpPr>
          <p:sp>
            <p:nvSpPr>
              <p:cNvPr id="268" name="Google Shape;26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7"/>
            <p:cNvGrpSpPr/>
            <p:nvPr/>
          </p:nvGrpSpPr>
          <p:grpSpPr>
            <a:xfrm>
              <a:off x="2899415" y="0"/>
              <a:ext cx="433118" cy="433118"/>
              <a:chOff x="0" y="0"/>
              <a:chExt cx="812800" cy="812800"/>
            </a:xfrm>
          </p:grpSpPr>
          <p:sp>
            <p:nvSpPr>
              <p:cNvPr id="271" name="Google Shape;27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7"/>
            <p:cNvGrpSpPr/>
            <p:nvPr/>
          </p:nvGrpSpPr>
          <p:grpSpPr>
            <a:xfrm>
              <a:off x="721674" y="0"/>
              <a:ext cx="433118" cy="433118"/>
              <a:chOff x="0" y="0"/>
              <a:chExt cx="812800" cy="812800"/>
            </a:xfrm>
          </p:grpSpPr>
          <p:sp>
            <p:nvSpPr>
              <p:cNvPr id="274" name="Google Shape;27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7"/>
            <p:cNvGrpSpPr/>
            <p:nvPr/>
          </p:nvGrpSpPr>
          <p:grpSpPr>
            <a:xfrm>
              <a:off x="0" y="0"/>
              <a:ext cx="433118" cy="433118"/>
              <a:chOff x="0" y="0"/>
              <a:chExt cx="812800" cy="812800"/>
            </a:xfrm>
          </p:grpSpPr>
          <p:sp>
            <p:nvSpPr>
              <p:cNvPr id="277" name="Google Shape;27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7"/>
            <p:cNvGrpSpPr/>
            <p:nvPr/>
          </p:nvGrpSpPr>
          <p:grpSpPr>
            <a:xfrm>
              <a:off x="3606420" y="0"/>
              <a:ext cx="433118" cy="433118"/>
              <a:chOff x="0" y="0"/>
              <a:chExt cx="812800" cy="812800"/>
            </a:xfrm>
          </p:grpSpPr>
          <p:sp>
            <p:nvSpPr>
              <p:cNvPr id="280" name="Google Shape;28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7"/>
            <p:cNvGrpSpPr/>
            <p:nvPr/>
          </p:nvGrpSpPr>
          <p:grpSpPr>
            <a:xfrm>
              <a:off x="1433129" y="767428"/>
              <a:ext cx="433118" cy="433118"/>
              <a:chOff x="0" y="0"/>
              <a:chExt cx="812800" cy="812800"/>
            </a:xfrm>
          </p:grpSpPr>
          <p:sp>
            <p:nvSpPr>
              <p:cNvPr id="283" name="Google Shape;28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7"/>
            <p:cNvGrpSpPr/>
            <p:nvPr/>
          </p:nvGrpSpPr>
          <p:grpSpPr>
            <a:xfrm>
              <a:off x="2165021" y="767428"/>
              <a:ext cx="433118" cy="433118"/>
              <a:chOff x="0" y="0"/>
              <a:chExt cx="812800" cy="812800"/>
            </a:xfrm>
          </p:grpSpPr>
          <p:sp>
            <p:nvSpPr>
              <p:cNvPr id="286" name="Google Shape;28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7"/>
            <p:cNvGrpSpPr/>
            <p:nvPr/>
          </p:nvGrpSpPr>
          <p:grpSpPr>
            <a:xfrm>
              <a:off x="2899415" y="767428"/>
              <a:ext cx="433118" cy="433118"/>
              <a:chOff x="0" y="0"/>
              <a:chExt cx="812800" cy="812800"/>
            </a:xfrm>
          </p:grpSpPr>
          <p:sp>
            <p:nvSpPr>
              <p:cNvPr id="289" name="Google Shape;28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7"/>
            <p:cNvGrpSpPr/>
            <p:nvPr/>
          </p:nvGrpSpPr>
          <p:grpSpPr>
            <a:xfrm>
              <a:off x="721674" y="767428"/>
              <a:ext cx="433118" cy="433118"/>
              <a:chOff x="0" y="0"/>
              <a:chExt cx="812800" cy="812800"/>
            </a:xfrm>
          </p:grpSpPr>
          <p:sp>
            <p:nvSpPr>
              <p:cNvPr id="292" name="Google Shape;2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7"/>
            <p:cNvGrpSpPr/>
            <p:nvPr/>
          </p:nvGrpSpPr>
          <p:grpSpPr>
            <a:xfrm>
              <a:off x="0" y="767428"/>
              <a:ext cx="433118" cy="433118"/>
              <a:chOff x="0" y="0"/>
              <a:chExt cx="812800" cy="812800"/>
            </a:xfrm>
          </p:grpSpPr>
          <p:sp>
            <p:nvSpPr>
              <p:cNvPr id="295" name="Google Shape;29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7"/>
            <p:cNvGrpSpPr/>
            <p:nvPr/>
          </p:nvGrpSpPr>
          <p:grpSpPr>
            <a:xfrm>
              <a:off x="3606420" y="767428"/>
              <a:ext cx="433118" cy="433118"/>
              <a:chOff x="0" y="0"/>
              <a:chExt cx="812800" cy="812800"/>
            </a:xfrm>
          </p:grpSpPr>
          <p:sp>
            <p:nvSpPr>
              <p:cNvPr id="298" name="Google Shape;29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7"/>
            <p:cNvGrpSpPr/>
            <p:nvPr/>
          </p:nvGrpSpPr>
          <p:grpSpPr>
            <a:xfrm>
              <a:off x="1433129" y="1536646"/>
              <a:ext cx="433118" cy="433118"/>
              <a:chOff x="0" y="0"/>
              <a:chExt cx="812800" cy="812800"/>
            </a:xfrm>
          </p:grpSpPr>
          <p:sp>
            <p:nvSpPr>
              <p:cNvPr id="301" name="Google Shape;30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7"/>
            <p:cNvGrpSpPr/>
            <p:nvPr/>
          </p:nvGrpSpPr>
          <p:grpSpPr>
            <a:xfrm>
              <a:off x="2165021" y="1536646"/>
              <a:ext cx="433118" cy="433118"/>
              <a:chOff x="0" y="0"/>
              <a:chExt cx="812800" cy="812800"/>
            </a:xfrm>
          </p:grpSpPr>
          <p:sp>
            <p:nvSpPr>
              <p:cNvPr id="304" name="Google Shape;30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7"/>
            <p:cNvGrpSpPr/>
            <p:nvPr/>
          </p:nvGrpSpPr>
          <p:grpSpPr>
            <a:xfrm>
              <a:off x="2899415" y="1536646"/>
              <a:ext cx="433118" cy="433118"/>
              <a:chOff x="0" y="0"/>
              <a:chExt cx="812800" cy="812800"/>
            </a:xfrm>
          </p:grpSpPr>
          <p:sp>
            <p:nvSpPr>
              <p:cNvPr id="307" name="Google Shape;3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7"/>
            <p:cNvGrpSpPr/>
            <p:nvPr/>
          </p:nvGrpSpPr>
          <p:grpSpPr>
            <a:xfrm>
              <a:off x="721674" y="1536646"/>
              <a:ext cx="433118" cy="433118"/>
              <a:chOff x="0" y="0"/>
              <a:chExt cx="812800" cy="812800"/>
            </a:xfrm>
          </p:grpSpPr>
          <p:sp>
            <p:nvSpPr>
              <p:cNvPr id="310" name="Google Shape;3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7"/>
            <p:cNvGrpSpPr/>
            <p:nvPr/>
          </p:nvGrpSpPr>
          <p:grpSpPr>
            <a:xfrm>
              <a:off x="0" y="1536646"/>
              <a:ext cx="433118" cy="433118"/>
              <a:chOff x="0" y="0"/>
              <a:chExt cx="812800" cy="812800"/>
            </a:xfrm>
          </p:grpSpPr>
          <p:sp>
            <p:nvSpPr>
              <p:cNvPr id="313" name="Google Shape;31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7"/>
            <p:cNvGrpSpPr/>
            <p:nvPr/>
          </p:nvGrpSpPr>
          <p:grpSpPr>
            <a:xfrm>
              <a:off x="3606420" y="1536646"/>
              <a:ext cx="433118" cy="433118"/>
              <a:chOff x="0" y="0"/>
              <a:chExt cx="812800" cy="812800"/>
            </a:xfrm>
          </p:grpSpPr>
          <p:sp>
            <p:nvSpPr>
              <p:cNvPr id="316" name="Google Shape;31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7"/>
            <p:cNvGrpSpPr/>
            <p:nvPr/>
          </p:nvGrpSpPr>
          <p:grpSpPr>
            <a:xfrm>
              <a:off x="1433129" y="2305864"/>
              <a:ext cx="433118" cy="433118"/>
              <a:chOff x="0" y="0"/>
              <a:chExt cx="812800" cy="812800"/>
            </a:xfrm>
          </p:grpSpPr>
          <p:sp>
            <p:nvSpPr>
              <p:cNvPr id="319" name="Google Shape;31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7"/>
            <p:cNvGrpSpPr/>
            <p:nvPr/>
          </p:nvGrpSpPr>
          <p:grpSpPr>
            <a:xfrm>
              <a:off x="2165021" y="2305864"/>
              <a:ext cx="433118" cy="433118"/>
              <a:chOff x="0" y="0"/>
              <a:chExt cx="812800" cy="812800"/>
            </a:xfrm>
          </p:grpSpPr>
          <p:sp>
            <p:nvSpPr>
              <p:cNvPr id="322" name="Google Shape;32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7"/>
            <p:cNvGrpSpPr/>
            <p:nvPr/>
          </p:nvGrpSpPr>
          <p:grpSpPr>
            <a:xfrm>
              <a:off x="2899415" y="2305864"/>
              <a:ext cx="433118" cy="433118"/>
              <a:chOff x="0" y="0"/>
              <a:chExt cx="812800" cy="812800"/>
            </a:xfrm>
          </p:grpSpPr>
          <p:sp>
            <p:nvSpPr>
              <p:cNvPr id="325" name="Google Shape;32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7"/>
            <p:cNvGrpSpPr/>
            <p:nvPr/>
          </p:nvGrpSpPr>
          <p:grpSpPr>
            <a:xfrm>
              <a:off x="721674" y="2305864"/>
              <a:ext cx="433118" cy="433118"/>
              <a:chOff x="0" y="0"/>
              <a:chExt cx="812800" cy="812800"/>
            </a:xfrm>
          </p:grpSpPr>
          <p:sp>
            <p:nvSpPr>
              <p:cNvPr id="328" name="Google Shape;32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7"/>
            <p:cNvGrpSpPr/>
            <p:nvPr/>
          </p:nvGrpSpPr>
          <p:grpSpPr>
            <a:xfrm>
              <a:off x="0" y="2305864"/>
              <a:ext cx="433118" cy="433118"/>
              <a:chOff x="0" y="0"/>
              <a:chExt cx="812800" cy="812800"/>
            </a:xfrm>
          </p:grpSpPr>
          <p:sp>
            <p:nvSpPr>
              <p:cNvPr id="331" name="Google Shape;33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7"/>
            <p:cNvGrpSpPr/>
            <p:nvPr/>
          </p:nvGrpSpPr>
          <p:grpSpPr>
            <a:xfrm>
              <a:off x="3606420" y="2305864"/>
              <a:ext cx="433118" cy="433118"/>
              <a:chOff x="0" y="0"/>
              <a:chExt cx="812800" cy="812800"/>
            </a:xfrm>
          </p:grpSpPr>
          <p:sp>
            <p:nvSpPr>
              <p:cNvPr id="334" name="Google Shape;3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7"/>
            <p:cNvGrpSpPr/>
            <p:nvPr/>
          </p:nvGrpSpPr>
          <p:grpSpPr>
            <a:xfrm>
              <a:off x="1433129" y="3082268"/>
              <a:ext cx="433118" cy="433118"/>
              <a:chOff x="0" y="0"/>
              <a:chExt cx="812800" cy="812800"/>
            </a:xfrm>
          </p:grpSpPr>
          <p:sp>
            <p:nvSpPr>
              <p:cNvPr id="337" name="Google Shape;3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7"/>
            <p:cNvGrpSpPr/>
            <p:nvPr/>
          </p:nvGrpSpPr>
          <p:grpSpPr>
            <a:xfrm>
              <a:off x="2165021" y="3082268"/>
              <a:ext cx="433118" cy="433118"/>
              <a:chOff x="0" y="0"/>
              <a:chExt cx="812800" cy="812800"/>
            </a:xfrm>
          </p:grpSpPr>
          <p:sp>
            <p:nvSpPr>
              <p:cNvPr id="340" name="Google Shape;3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7"/>
            <p:cNvGrpSpPr/>
            <p:nvPr/>
          </p:nvGrpSpPr>
          <p:grpSpPr>
            <a:xfrm>
              <a:off x="2899415" y="3082268"/>
              <a:ext cx="433118" cy="433118"/>
              <a:chOff x="0" y="0"/>
              <a:chExt cx="812800" cy="812800"/>
            </a:xfrm>
          </p:grpSpPr>
          <p:sp>
            <p:nvSpPr>
              <p:cNvPr id="343" name="Google Shape;34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17"/>
            <p:cNvGrpSpPr/>
            <p:nvPr/>
          </p:nvGrpSpPr>
          <p:grpSpPr>
            <a:xfrm>
              <a:off x="721674" y="3082268"/>
              <a:ext cx="433118" cy="433118"/>
              <a:chOff x="0" y="0"/>
              <a:chExt cx="812800" cy="812800"/>
            </a:xfrm>
          </p:grpSpPr>
          <p:sp>
            <p:nvSpPr>
              <p:cNvPr id="346" name="Google Shape;3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7"/>
            <p:cNvGrpSpPr/>
            <p:nvPr/>
          </p:nvGrpSpPr>
          <p:grpSpPr>
            <a:xfrm>
              <a:off x="0" y="3082268"/>
              <a:ext cx="433118" cy="433118"/>
              <a:chOff x="0" y="0"/>
              <a:chExt cx="812800" cy="812800"/>
            </a:xfrm>
          </p:grpSpPr>
          <p:sp>
            <p:nvSpPr>
              <p:cNvPr id="349" name="Google Shape;3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7"/>
            <p:cNvGrpSpPr/>
            <p:nvPr/>
          </p:nvGrpSpPr>
          <p:grpSpPr>
            <a:xfrm>
              <a:off x="3606420" y="3082268"/>
              <a:ext cx="433118" cy="433118"/>
              <a:chOff x="0" y="0"/>
              <a:chExt cx="812800" cy="812800"/>
            </a:xfrm>
          </p:grpSpPr>
          <p:sp>
            <p:nvSpPr>
              <p:cNvPr id="352" name="Google Shape;3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7"/>
            <p:cNvGrpSpPr/>
            <p:nvPr/>
          </p:nvGrpSpPr>
          <p:grpSpPr>
            <a:xfrm>
              <a:off x="1433129" y="3858672"/>
              <a:ext cx="433118" cy="433118"/>
              <a:chOff x="0" y="0"/>
              <a:chExt cx="812800" cy="812800"/>
            </a:xfrm>
          </p:grpSpPr>
          <p:sp>
            <p:nvSpPr>
              <p:cNvPr id="355" name="Google Shape;3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17"/>
            <p:cNvGrpSpPr/>
            <p:nvPr/>
          </p:nvGrpSpPr>
          <p:grpSpPr>
            <a:xfrm>
              <a:off x="2165021" y="3858672"/>
              <a:ext cx="433118" cy="433118"/>
              <a:chOff x="0" y="0"/>
              <a:chExt cx="812800" cy="812800"/>
            </a:xfrm>
          </p:grpSpPr>
          <p:sp>
            <p:nvSpPr>
              <p:cNvPr id="358" name="Google Shape;3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7"/>
            <p:cNvGrpSpPr/>
            <p:nvPr/>
          </p:nvGrpSpPr>
          <p:grpSpPr>
            <a:xfrm>
              <a:off x="2899415" y="3858672"/>
              <a:ext cx="433118" cy="433118"/>
              <a:chOff x="0" y="0"/>
              <a:chExt cx="812800" cy="812800"/>
            </a:xfrm>
          </p:grpSpPr>
          <p:sp>
            <p:nvSpPr>
              <p:cNvPr id="361" name="Google Shape;3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7"/>
            <p:cNvGrpSpPr/>
            <p:nvPr/>
          </p:nvGrpSpPr>
          <p:grpSpPr>
            <a:xfrm>
              <a:off x="721674" y="3858672"/>
              <a:ext cx="433118" cy="433118"/>
              <a:chOff x="0" y="0"/>
              <a:chExt cx="812800" cy="812800"/>
            </a:xfrm>
          </p:grpSpPr>
          <p:sp>
            <p:nvSpPr>
              <p:cNvPr id="364" name="Google Shape;3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7"/>
            <p:cNvGrpSpPr/>
            <p:nvPr/>
          </p:nvGrpSpPr>
          <p:grpSpPr>
            <a:xfrm>
              <a:off x="0" y="3858672"/>
              <a:ext cx="433118" cy="433118"/>
              <a:chOff x="0" y="0"/>
              <a:chExt cx="812800" cy="812800"/>
            </a:xfrm>
          </p:grpSpPr>
          <p:sp>
            <p:nvSpPr>
              <p:cNvPr id="367" name="Google Shape;36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7"/>
            <p:cNvGrpSpPr/>
            <p:nvPr/>
          </p:nvGrpSpPr>
          <p:grpSpPr>
            <a:xfrm>
              <a:off x="3606420" y="3858672"/>
              <a:ext cx="433118" cy="433118"/>
              <a:chOff x="0" y="0"/>
              <a:chExt cx="812800" cy="812800"/>
            </a:xfrm>
          </p:grpSpPr>
          <p:sp>
            <p:nvSpPr>
              <p:cNvPr id="370" name="Google Shape;3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2" name="Google Shape;372;p17"/>
          <p:cNvGrpSpPr/>
          <p:nvPr/>
        </p:nvGrpSpPr>
        <p:grpSpPr>
          <a:xfrm>
            <a:off x="1028700" y="6251503"/>
            <a:ext cx="5735387" cy="3266931"/>
            <a:chOff x="0" y="-47625"/>
            <a:chExt cx="1510555" cy="860425"/>
          </a:xfrm>
        </p:grpSpPr>
        <p:sp>
          <p:nvSpPr>
            <p:cNvPr id="373" name="Google Shape;373;p17"/>
            <p:cNvSpPr/>
            <p:nvPr/>
          </p:nvSpPr>
          <p:spPr>
            <a:xfrm>
              <a:off x="0" y="0"/>
              <a:ext cx="1510555" cy="313593"/>
            </a:xfrm>
            <a:custGeom>
              <a:rect b="b" l="l" r="r" t="t"/>
              <a:pathLst>
                <a:path extrusionOk="0" h="313593" w="1510555">
                  <a:moveTo>
                    <a:pt x="68842" y="0"/>
                  </a:moveTo>
                  <a:lnTo>
                    <a:pt x="1441712" y="0"/>
                  </a:lnTo>
                  <a:cubicBezTo>
                    <a:pt x="1459970" y="0"/>
                    <a:pt x="1477481" y="7253"/>
                    <a:pt x="1490391" y="20163"/>
                  </a:cubicBezTo>
                  <a:cubicBezTo>
                    <a:pt x="1503301" y="33074"/>
                    <a:pt x="1510555" y="50584"/>
                    <a:pt x="1510555" y="68842"/>
                  </a:cubicBezTo>
                  <a:lnTo>
                    <a:pt x="1510555" y="244751"/>
                  </a:lnTo>
                  <a:cubicBezTo>
                    <a:pt x="1510555" y="263009"/>
                    <a:pt x="1503301" y="280520"/>
                    <a:pt x="1490391" y="293430"/>
                  </a:cubicBezTo>
                  <a:cubicBezTo>
                    <a:pt x="1477481" y="306340"/>
                    <a:pt x="1459970" y="313593"/>
                    <a:pt x="1441712" y="313593"/>
                  </a:cubicBezTo>
                  <a:lnTo>
                    <a:pt x="68842" y="313593"/>
                  </a:lnTo>
                  <a:cubicBezTo>
                    <a:pt x="50584" y="313593"/>
                    <a:pt x="33074" y="306340"/>
                    <a:pt x="20163" y="293430"/>
                  </a:cubicBezTo>
                  <a:cubicBezTo>
                    <a:pt x="7253" y="280520"/>
                    <a:pt x="0" y="263009"/>
                    <a:pt x="0" y="244751"/>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5" name="Google Shape;375;p17"/>
          <p:cNvCxnSpPr/>
          <p:nvPr/>
        </p:nvCxnSpPr>
        <p:spPr>
          <a:xfrm>
            <a:off x="5007344" y="7075291"/>
            <a:ext cx="1126553" cy="0"/>
          </a:xfrm>
          <a:prstGeom prst="straightConnector1">
            <a:avLst/>
          </a:prstGeom>
          <a:noFill/>
          <a:ln cap="flat" cmpd="sng" w="76200">
            <a:solidFill>
              <a:srgbClr val="14082B"/>
            </a:solidFill>
            <a:prstDash val="solid"/>
            <a:round/>
            <a:headEnd len="sm" w="sm" type="none"/>
            <a:tailEnd len="med" w="med" type="stealth"/>
          </a:ln>
        </p:spPr>
      </p:cxnSp>
      <p:sp>
        <p:nvSpPr>
          <p:cNvPr id="376" name="Google Shape;376;p17"/>
          <p:cNvSpPr txBox="1"/>
          <p:nvPr/>
        </p:nvSpPr>
        <p:spPr>
          <a:xfrm>
            <a:off x="1566217" y="6737154"/>
            <a:ext cx="3441127"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Lesson Plan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380" name="Shape 380"/>
        <p:cNvGrpSpPr/>
        <p:nvPr/>
      </p:nvGrpSpPr>
      <p:grpSpPr>
        <a:xfrm>
          <a:off x="0" y="0"/>
          <a:ext cx="0" cy="0"/>
          <a:chOff x="0" y="0"/>
          <a:chExt cx="0" cy="0"/>
        </a:xfrm>
      </p:grpSpPr>
      <p:sp>
        <p:nvSpPr>
          <p:cNvPr id="381" name="Google Shape;381;p18"/>
          <p:cNvSpPr/>
          <p:nvPr/>
        </p:nvSpPr>
        <p:spPr>
          <a:xfrm rot="-913508">
            <a:off x="-843167" y="-1252995"/>
            <a:ext cx="27541056" cy="13753464"/>
          </a:xfrm>
          <a:custGeom>
            <a:rect b="b" l="l" r="r" t="t"/>
            <a:pathLst>
              <a:path extrusionOk="0" h="13070522" w="21917034">
                <a:moveTo>
                  <a:pt x="0" y="0"/>
                </a:moveTo>
                <a:lnTo>
                  <a:pt x="21917034" y="0"/>
                </a:lnTo>
                <a:lnTo>
                  <a:pt x="21917034" y="13070522"/>
                </a:lnTo>
                <a:lnTo>
                  <a:pt x="0" y="13070522"/>
                </a:lnTo>
                <a:lnTo>
                  <a:pt x="0" y="0"/>
                </a:lnTo>
                <a:close/>
              </a:path>
            </a:pathLst>
          </a:custGeom>
          <a:blipFill rotWithShape="1">
            <a:blip r:embed="rId3">
              <a:alphaModFix amt="30000"/>
            </a:blip>
            <a:stretch>
              <a:fillRect b="0" l="0" r="0" t="0"/>
            </a:stretch>
          </a:blipFill>
          <a:ln>
            <a:noFill/>
          </a:ln>
        </p:spPr>
      </p:sp>
      <p:cxnSp>
        <p:nvCxnSpPr>
          <p:cNvPr id="382" name="Google Shape;382;p18"/>
          <p:cNvCxnSpPr/>
          <p:nvPr/>
        </p:nvCxnSpPr>
        <p:spPr>
          <a:xfrm>
            <a:off x="8186153" y="3353730"/>
            <a:ext cx="5534512" cy="0"/>
          </a:xfrm>
          <a:prstGeom prst="straightConnector1">
            <a:avLst/>
          </a:prstGeom>
          <a:noFill/>
          <a:ln cap="flat" cmpd="sng" w="38100">
            <a:solidFill>
              <a:srgbClr val="5CE1E6"/>
            </a:solidFill>
            <a:prstDash val="solid"/>
            <a:round/>
            <a:headEnd len="sm" w="sm" type="none"/>
            <a:tailEnd len="sm" w="sm" type="none"/>
          </a:ln>
        </p:spPr>
      </p:cxnSp>
      <p:cxnSp>
        <p:nvCxnSpPr>
          <p:cNvPr id="383" name="Google Shape;383;p18"/>
          <p:cNvCxnSpPr/>
          <p:nvPr/>
        </p:nvCxnSpPr>
        <p:spPr>
          <a:xfrm>
            <a:off x="8186153" y="4727353"/>
            <a:ext cx="5534512" cy="0"/>
          </a:xfrm>
          <a:prstGeom prst="straightConnector1">
            <a:avLst/>
          </a:prstGeom>
          <a:noFill/>
          <a:ln cap="flat" cmpd="sng" w="38100">
            <a:solidFill>
              <a:srgbClr val="5CE1E6"/>
            </a:solidFill>
            <a:prstDash val="solid"/>
            <a:round/>
            <a:headEnd len="sm" w="sm" type="none"/>
            <a:tailEnd len="sm" w="sm" type="none"/>
          </a:ln>
        </p:spPr>
      </p:cxnSp>
      <p:cxnSp>
        <p:nvCxnSpPr>
          <p:cNvPr id="384" name="Google Shape;384;p18"/>
          <p:cNvCxnSpPr/>
          <p:nvPr/>
        </p:nvCxnSpPr>
        <p:spPr>
          <a:xfrm>
            <a:off x="8186153" y="6100975"/>
            <a:ext cx="5534512" cy="0"/>
          </a:xfrm>
          <a:prstGeom prst="straightConnector1">
            <a:avLst/>
          </a:prstGeom>
          <a:noFill/>
          <a:ln cap="flat" cmpd="sng" w="38100">
            <a:solidFill>
              <a:srgbClr val="5CE1E6"/>
            </a:solidFill>
            <a:prstDash val="solid"/>
            <a:round/>
            <a:headEnd len="sm" w="sm" type="none"/>
            <a:tailEnd len="sm" w="sm" type="none"/>
          </a:ln>
        </p:spPr>
      </p:cxnSp>
      <p:cxnSp>
        <p:nvCxnSpPr>
          <p:cNvPr id="385" name="Google Shape;385;p18"/>
          <p:cNvCxnSpPr/>
          <p:nvPr/>
        </p:nvCxnSpPr>
        <p:spPr>
          <a:xfrm>
            <a:off x="8186153" y="7474598"/>
            <a:ext cx="5534512" cy="0"/>
          </a:xfrm>
          <a:prstGeom prst="straightConnector1">
            <a:avLst/>
          </a:prstGeom>
          <a:noFill/>
          <a:ln cap="flat" cmpd="sng" w="38100">
            <a:solidFill>
              <a:srgbClr val="5CE1E6"/>
            </a:solidFill>
            <a:prstDash val="solid"/>
            <a:round/>
            <a:headEnd len="sm" w="sm" type="none"/>
            <a:tailEnd len="sm" w="sm" type="none"/>
          </a:ln>
        </p:spPr>
      </p:cxnSp>
      <p:sp>
        <p:nvSpPr>
          <p:cNvPr id="386" name="Google Shape;386;p18"/>
          <p:cNvSpPr txBox="1"/>
          <p:nvPr/>
        </p:nvSpPr>
        <p:spPr>
          <a:xfrm>
            <a:off x="1028700" y="2209719"/>
            <a:ext cx="4426252"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Contents</a:t>
            </a:r>
            <a:endParaRPr/>
          </a:p>
        </p:txBody>
      </p:sp>
      <p:sp>
        <p:nvSpPr>
          <p:cNvPr id="387" name="Google Shape;387;p18"/>
          <p:cNvSpPr txBox="1"/>
          <p:nvPr/>
        </p:nvSpPr>
        <p:spPr>
          <a:xfrm>
            <a:off x="1028700" y="3275151"/>
            <a:ext cx="4426252"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a:t>
            </a:r>
            <a:endParaRPr/>
          </a:p>
        </p:txBody>
      </p:sp>
      <p:grpSp>
        <p:nvGrpSpPr>
          <p:cNvPr id="388" name="Google Shape;388;p18"/>
          <p:cNvGrpSpPr/>
          <p:nvPr/>
        </p:nvGrpSpPr>
        <p:grpSpPr>
          <a:xfrm>
            <a:off x="1028700" y="4251782"/>
            <a:ext cx="5255469" cy="3266931"/>
            <a:chOff x="0" y="-47625"/>
            <a:chExt cx="1384156" cy="860425"/>
          </a:xfrm>
        </p:grpSpPr>
        <p:sp>
          <p:nvSpPr>
            <p:cNvPr id="389" name="Google Shape;389;p18"/>
            <p:cNvSpPr/>
            <p:nvPr/>
          </p:nvSpPr>
          <p:spPr>
            <a:xfrm>
              <a:off x="0" y="0"/>
              <a:ext cx="1384156" cy="313593"/>
            </a:xfrm>
            <a:custGeom>
              <a:rect b="b" l="l" r="r" t="t"/>
              <a:pathLst>
                <a:path extrusionOk="0" h="313593" w="1384156">
                  <a:moveTo>
                    <a:pt x="75129" y="0"/>
                  </a:moveTo>
                  <a:lnTo>
                    <a:pt x="1309027" y="0"/>
                  </a:lnTo>
                  <a:cubicBezTo>
                    <a:pt x="1328953" y="0"/>
                    <a:pt x="1348062" y="7915"/>
                    <a:pt x="1362152" y="22005"/>
                  </a:cubicBezTo>
                  <a:cubicBezTo>
                    <a:pt x="1376241" y="36094"/>
                    <a:pt x="1384156" y="55204"/>
                    <a:pt x="1384156" y="75129"/>
                  </a:cubicBezTo>
                  <a:lnTo>
                    <a:pt x="1384156" y="238465"/>
                  </a:lnTo>
                  <a:cubicBezTo>
                    <a:pt x="1384156" y="279957"/>
                    <a:pt x="1350520" y="313593"/>
                    <a:pt x="1309027" y="313593"/>
                  </a:cubicBezTo>
                  <a:lnTo>
                    <a:pt x="75129" y="313593"/>
                  </a:lnTo>
                  <a:cubicBezTo>
                    <a:pt x="33636" y="313593"/>
                    <a:pt x="0" y="279957"/>
                    <a:pt x="0" y="238465"/>
                  </a:cubicBezTo>
                  <a:lnTo>
                    <a:pt x="0" y="75129"/>
                  </a:lnTo>
                  <a:cubicBezTo>
                    <a:pt x="0" y="55204"/>
                    <a:pt x="7915" y="36094"/>
                    <a:pt x="22005" y="22005"/>
                  </a:cubicBezTo>
                  <a:cubicBezTo>
                    <a:pt x="36094" y="7915"/>
                    <a:pt x="55204" y="0"/>
                    <a:pt x="75129"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1" name="Google Shape;391;p18"/>
          <p:cNvCxnSpPr/>
          <p:nvPr/>
        </p:nvCxnSpPr>
        <p:spPr>
          <a:xfrm>
            <a:off x="4627300" y="5075571"/>
            <a:ext cx="1126553" cy="0"/>
          </a:xfrm>
          <a:prstGeom prst="straightConnector1">
            <a:avLst/>
          </a:prstGeom>
          <a:noFill/>
          <a:ln cap="flat" cmpd="sng" w="76200">
            <a:solidFill>
              <a:srgbClr val="14082B"/>
            </a:solidFill>
            <a:prstDash val="solid"/>
            <a:round/>
            <a:headEnd len="sm" w="sm" type="none"/>
            <a:tailEnd len="med" w="med" type="stealth"/>
          </a:ln>
        </p:spPr>
      </p:cxnSp>
      <p:sp>
        <p:nvSpPr>
          <p:cNvPr id="392" name="Google Shape;392;p18"/>
          <p:cNvSpPr txBox="1"/>
          <p:nvPr/>
        </p:nvSpPr>
        <p:spPr>
          <a:xfrm>
            <a:off x="1559016" y="4737433"/>
            <a:ext cx="2898562"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Let’s start!</a:t>
            </a:r>
            <a:endParaRPr/>
          </a:p>
        </p:txBody>
      </p:sp>
      <p:grpSp>
        <p:nvGrpSpPr>
          <p:cNvPr id="393" name="Google Shape;393;p18"/>
          <p:cNvGrpSpPr/>
          <p:nvPr/>
        </p:nvGrpSpPr>
        <p:grpSpPr>
          <a:xfrm>
            <a:off x="8224088" y="2209719"/>
            <a:ext cx="5458643" cy="914400"/>
            <a:chOff x="0" y="0"/>
            <a:chExt cx="7278191" cy="1219200"/>
          </a:xfrm>
        </p:grpSpPr>
        <p:sp>
          <p:nvSpPr>
            <p:cNvPr id="394" name="Google Shape;394;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01</a:t>
              </a:r>
              <a:endParaRPr/>
            </a:p>
          </p:txBody>
        </p:sp>
        <p:sp>
          <p:nvSpPr>
            <p:cNvPr id="395" name="Google Shape;395;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396" name="Google Shape;396;p18"/>
          <p:cNvGrpSpPr/>
          <p:nvPr/>
        </p:nvGrpSpPr>
        <p:grpSpPr>
          <a:xfrm>
            <a:off x="8224088" y="3583342"/>
            <a:ext cx="5458643" cy="914400"/>
            <a:chOff x="0" y="0"/>
            <a:chExt cx="7278191" cy="1219200"/>
          </a:xfrm>
        </p:grpSpPr>
        <p:sp>
          <p:nvSpPr>
            <p:cNvPr id="397" name="Google Shape;397;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02</a:t>
              </a:r>
              <a:endParaRPr/>
            </a:p>
          </p:txBody>
        </p:sp>
        <p:sp>
          <p:nvSpPr>
            <p:cNvPr id="398" name="Google Shape;398;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399" name="Google Shape;399;p18"/>
          <p:cNvGrpSpPr/>
          <p:nvPr/>
        </p:nvGrpSpPr>
        <p:grpSpPr>
          <a:xfrm>
            <a:off x="8224088" y="4956964"/>
            <a:ext cx="5458643" cy="914400"/>
            <a:chOff x="0" y="0"/>
            <a:chExt cx="7278191" cy="1219200"/>
          </a:xfrm>
        </p:grpSpPr>
        <p:sp>
          <p:nvSpPr>
            <p:cNvPr id="400" name="Google Shape;400;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03</a:t>
              </a:r>
              <a:endParaRPr/>
            </a:p>
          </p:txBody>
        </p:sp>
        <p:sp>
          <p:nvSpPr>
            <p:cNvPr id="401" name="Google Shape;401;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402" name="Google Shape;402;p18"/>
          <p:cNvGrpSpPr/>
          <p:nvPr/>
        </p:nvGrpSpPr>
        <p:grpSpPr>
          <a:xfrm>
            <a:off x="8224088" y="6330587"/>
            <a:ext cx="5458643" cy="914400"/>
            <a:chOff x="0" y="0"/>
            <a:chExt cx="7278191" cy="1219200"/>
          </a:xfrm>
        </p:grpSpPr>
        <p:sp>
          <p:nvSpPr>
            <p:cNvPr id="403" name="Google Shape;403;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04</a:t>
              </a:r>
              <a:endParaRPr/>
            </a:p>
          </p:txBody>
        </p:sp>
        <p:sp>
          <p:nvSpPr>
            <p:cNvPr id="404" name="Google Shape;404;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405" name="Google Shape;405;p18"/>
          <p:cNvGrpSpPr/>
          <p:nvPr/>
        </p:nvGrpSpPr>
        <p:grpSpPr>
          <a:xfrm>
            <a:off x="8224088" y="7704209"/>
            <a:ext cx="5458643" cy="914400"/>
            <a:chOff x="0" y="0"/>
            <a:chExt cx="7278191" cy="1219200"/>
          </a:xfrm>
        </p:grpSpPr>
        <p:sp>
          <p:nvSpPr>
            <p:cNvPr id="406" name="Google Shape;406;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05</a:t>
              </a:r>
              <a:endParaRPr/>
            </a:p>
          </p:txBody>
        </p:sp>
        <p:sp>
          <p:nvSpPr>
            <p:cNvPr id="407" name="Google Shape;407;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411" name="Shape 411"/>
        <p:cNvGrpSpPr/>
        <p:nvPr/>
      </p:nvGrpSpPr>
      <p:grpSpPr>
        <a:xfrm>
          <a:off x="0" y="0"/>
          <a:ext cx="0" cy="0"/>
          <a:chOff x="0" y="0"/>
          <a:chExt cx="0" cy="0"/>
        </a:xfrm>
      </p:grpSpPr>
      <p:sp>
        <p:nvSpPr>
          <p:cNvPr id="412" name="Google Shape;412;p19"/>
          <p:cNvSpPr/>
          <p:nvPr/>
        </p:nvSpPr>
        <p:spPr>
          <a:xfrm>
            <a:off x="-1625897" y="-365824"/>
            <a:ext cx="16965604" cy="9624124"/>
          </a:xfrm>
          <a:custGeom>
            <a:rect b="b" l="l" r="r" t="t"/>
            <a:pathLst>
              <a:path extrusionOk="0" h="9624124" w="16965604">
                <a:moveTo>
                  <a:pt x="0" y="0"/>
                </a:moveTo>
                <a:lnTo>
                  <a:pt x="16965604" y="0"/>
                </a:lnTo>
                <a:lnTo>
                  <a:pt x="16965604" y="9624124"/>
                </a:lnTo>
                <a:lnTo>
                  <a:pt x="0" y="9624124"/>
                </a:lnTo>
                <a:lnTo>
                  <a:pt x="0" y="0"/>
                </a:lnTo>
                <a:close/>
              </a:path>
            </a:pathLst>
          </a:custGeom>
          <a:blipFill rotWithShape="1">
            <a:blip r:embed="rId3">
              <a:alphaModFix amt="30000"/>
            </a:blip>
            <a:stretch>
              <a:fillRect b="0" l="0" r="0" t="0"/>
            </a:stretch>
          </a:blipFill>
          <a:ln>
            <a:noFill/>
          </a:ln>
        </p:spPr>
      </p:sp>
      <p:sp>
        <p:nvSpPr>
          <p:cNvPr id="413" name="Google Shape;413;p19"/>
          <p:cNvSpPr txBox="1"/>
          <p:nvPr/>
        </p:nvSpPr>
        <p:spPr>
          <a:xfrm>
            <a:off x="1028700" y="2371744"/>
            <a:ext cx="5425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Reminders for this Class</a:t>
            </a:r>
            <a:endParaRPr/>
          </a:p>
        </p:txBody>
      </p:sp>
      <p:sp>
        <p:nvSpPr>
          <p:cNvPr id="414" name="Google Shape;414;p19"/>
          <p:cNvSpPr txBox="1"/>
          <p:nvPr/>
        </p:nvSpPr>
        <p:spPr>
          <a:xfrm>
            <a:off x="1028700" y="4600437"/>
            <a:ext cx="4426252"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a:t>
            </a:r>
            <a:endParaRPr/>
          </a:p>
        </p:txBody>
      </p:sp>
      <p:grpSp>
        <p:nvGrpSpPr>
          <p:cNvPr id="415" name="Google Shape;415;p19"/>
          <p:cNvGrpSpPr/>
          <p:nvPr/>
        </p:nvGrpSpPr>
        <p:grpSpPr>
          <a:xfrm rot="-5400000">
            <a:off x="7402268" y="2065253"/>
            <a:ext cx="3086101" cy="3266967"/>
            <a:chOff x="0" y="-47625"/>
            <a:chExt cx="812800" cy="860425"/>
          </a:xfrm>
        </p:grpSpPr>
        <p:sp>
          <p:nvSpPr>
            <p:cNvPr id="416" name="Google Shape;416;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19"/>
          <p:cNvSpPr txBox="1"/>
          <p:nvPr/>
        </p:nvSpPr>
        <p:spPr>
          <a:xfrm>
            <a:off x="8083725" y="2361416"/>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01</a:t>
            </a:r>
            <a:endParaRPr/>
          </a:p>
        </p:txBody>
      </p:sp>
      <p:sp>
        <p:nvSpPr>
          <p:cNvPr id="419" name="Google Shape;419;p19"/>
          <p:cNvSpPr txBox="1"/>
          <p:nvPr/>
        </p:nvSpPr>
        <p:spPr>
          <a:xfrm>
            <a:off x="8083725" y="3530600"/>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20" name="Google Shape;420;p19"/>
          <p:cNvGrpSpPr/>
          <p:nvPr/>
        </p:nvGrpSpPr>
        <p:grpSpPr>
          <a:xfrm rot="-5400000">
            <a:off x="12678014" y="2065253"/>
            <a:ext cx="3086101" cy="3266967"/>
            <a:chOff x="0" y="-47625"/>
            <a:chExt cx="812800" cy="860425"/>
          </a:xfrm>
        </p:grpSpPr>
        <p:sp>
          <p:nvSpPr>
            <p:cNvPr id="421" name="Google Shape;421;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3" name="Google Shape;423;p19"/>
          <p:cNvSpPr txBox="1"/>
          <p:nvPr/>
        </p:nvSpPr>
        <p:spPr>
          <a:xfrm>
            <a:off x="13359471" y="2361416"/>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02</a:t>
            </a:r>
            <a:endParaRPr/>
          </a:p>
        </p:txBody>
      </p:sp>
      <p:sp>
        <p:nvSpPr>
          <p:cNvPr id="424" name="Google Shape;424;p19"/>
          <p:cNvSpPr txBox="1"/>
          <p:nvPr/>
        </p:nvSpPr>
        <p:spPr>
          <a:xfrm>
            <a:off x="13359471" y="3530600"/>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25" name="Google Shape;425;p19"/>
          <p:cNvGrpSpPr/>
          <p:nvPr/>
        </p:nvGrpSpPr>
        <p:grpSpPr>
          <a:xfrm rot="-5400000">
            <a:off x="7402268" y="5849697"/>
            <a:ext cx="3086101" cy="3266967"/>
            <a:chOff x="0" y="-47625"/>
            <a:chExt cx="812800" cy="860425"/>
          </a:xfrm>
        </p:grpSpPr>
        <p:sp>
          <p:nvSpPr>
            <p:cNvPr id="426" name="Google Shape;426;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19"/>
          <p:cNvSpPr txBox="1"/>
          <p:nvPr/>
        </p:nvSpPr>
        <p:spPr>
          <a:xfrm>
            <a:off x="8083725" y="6145860"/>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03</a:t>
            </a:r>
            <a:endParaRPr/>
          </a:p>
        </p:txBody>
      </p:sp>
      <p:sp>
        <p:nvSpPr>
          <p:cNvPr id="429" name="Google Shape;429;p19"/>
          <p:cNvSpPr txBox="1"/>
          <p:nvPr/>
        </p:nvSpPr>
        <p:spPr>
          <a:xfrm>
            <a:off x="8083725" y="7315043"/>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30" name="Google Shape;430;p19"/>
          <p:cNvGrpSpPr/>
          <p:nvPr/>
        </p:nvGrpSpPr>
        <p:grpSpPr>
          <a:xfrm rot="-5400000">
            <a:off x="12678014" y="5849697"/>
            <a:ext cx="3086101" cy="3266967"/>
            <a:chOff x="0" y="-47625"/>
            <a:chExt cx="812800" cy="860425"/>
          </a:xfrm>
        </p:grpSpPr>
        <p:sp>
          <p:nvSpPr>
            <p:cNvPr id="431" name="Google Shape;431;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3" name="Google Shape;433;p19"/>
          <p:cNvSpPr txBox="1"/>
          <p:nvPr/>
        </p:nvSpPr>
        <p:spPr>
          <a:xfrm>
            <a:off x="13359471" y="6145860"/>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04</a:t>
            </a:r>
            <a:endParaRPr/>
          </a:p>
        </p:txBody>
      </p:sp>
      <p:sp>
        <p:nvSpPr>
          <p:cNvPr id="434" name="Google Shape;434;p19"/>
          <p:cNvSpPr txBox="1"/>
          <p:nvPr/>
        </p:nvSpPr>
        <p:spPr>
          <a:xfrm>
            <a:off x="13359471" y="7315043"/>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35" name="Google Shape;435;p19"/>
          <p:cNvGrpSpPr/>
          <p:nvPr/>
        </p:nvGrpSpPr>
        <p:grpSpPr>
          <a:xfrm>
            <a:off x="0" y="8030690"/>
            <a:ext cx="2123696" cy="2256310"/>
            <a:chOff x="0" y="0"/>
            <a:chExt cx="2831594" cy="3008414"/>
          </a:xfrm>
        </p:grpSpPr>
        <p:grpSp>
          <p:nvGrpSpPr>
            <p:cNvPr id="436" name="Google Shape;436;p19"/>
            <p:cNvGrpSpPr/>
            <p:nvPr/>
          </p:nvGrpSpPr>
          <p:grpSpPr>
            <a:xfrm>
              <a:off x="1004579" y="0"/>
              <a:ext cx="303603" cy="303603"/>
              <a:chOff x="0" y="0"/>
              <a:chExt cx="812800" cy="812800"/>
            </a:xfrm>
          </p:grpSpPr>
          <p:sp>
            <p:nvSpPr>
              <p:cNvPr id="437" name="Google Shape;43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19"/>
            <p:cNvGrpSpPr/>
            <p:nvPr/>
          </p:nvGrpSpPr>
          <p:grpSpPr>
            <a:xfrm>
              <a:off x="1517614" y="0"/>
              <a:ext cx="303603" cy="303603"/>
              <a:chOff x="0" y="0"/>
              <a:chExt cx="812800" cy="812800"/>
            </a:xfrm>
          </p:grpSpPr>
          <p:sp>
            <p:nvSpPr>
              <p:cNvPr id="440" name="Google Shape;4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19"/>
            <p:cNvGrpSpPr/>
            <p:nvPr/>
          </p:nvGrpSpPr>
          <p:grpSpPr>
            <a:xfrm>
              <a:off x="2032401" y="0"/>
              <a:ext cx="303603" cy="303603"/>
              <a:chOff x="0" y="0"/>
              <a:chExt cx="812800" cy="812800"/>
            </a:xfrm>
          </p:grpSpPr>
          <p:sp>
            <p:nvSpPr>
              <p:cNvPr id="443" name="Google Shape;4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9"/>
            <p:cNvGrpSpPr/>
            <p:nvPr/>
          </p:nvGrpSpPr>
          <p:grpSpPr>
            <a:xfrm>
              <a:off x="505871" y="0"/>
              <a:ext cx="303603" cy="303603"/>
              <a:chOff x="0" y="0"/>
              <a:chExt cx="812800" cy="812800"/>
            </a:xfrm>
          </p:grpSpPr>
          <p:sp>
            <p:nvSpPr>
              <p:cNvPr id="446" name="Google Shape;4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9"/>
            <p:cNvGrpSpPr/>
            <p:nvPr/>
          </p:nvGrpSpPr>
          <p:grpSpPr>
            <a:xfrm>
              <a:off x="0" y="0"/>
              <a:ext cx="303603" cy="303603"/>
              <a:chOff x="0" y="0"/>
              <a:chExt cx="812800" cy="812800"/>
            </a:xfrm>
          </p:grpSpPr>
          <p:sp>
            <p:nvSpPr>
              <p:cNvPr id="449" name="Google Shape;44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9"/>
            <p:cNvGrpSpPr/>
            <p:nvPr/>
          </p:nvGrpSpPr>
          <p:grpSpPr>
            <a:xfrm>
              <a:off x="2527991" y="0"/>
              <a:ext cx="303603" cy="303603"/>
              <a:chOff x="0" y="0"/>
              <a:chExt cx="812800" cy="812800"/>
            </a:xfrm>
          </p:grpSpPr>
          <p:sp>
            <p:nvSpPr>
              <p:cNvPr id="452" name="Google Shape;45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9"/>
            <p:cNvGrpSpPr/>
            <p:nvPr/>
          </p:nvGrpSpPr>
          <p:grpSpPr>
            <a:xfrm>
              <a:off x="1004579" y="537943"/>
              <a:ext cx="303603" cy="303603"/>
              <a:chOff x="0" y="0"/>
              <a:chExt cx="812800" cy="812800"/>
            </a:xfrm>
          </p:grpSpPr>
          <p:sp>
            <p:nvSpPr>
              <p:cNvPr id="455" name="Google Shape;45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9"/>
            <p:cNvGrpSpPr/>
            <p:nvPr/>
          </p:nvGrpSpPr>
          <p:grpSpPr>
            <a:xfrm>
              <a:off x="1517614" y="537943"/>
              <a:ext cx="303603" cy="303603"/>
              <a:chOff x="0" y="0"/>
              <a:chExt cx="812800" cy="812800"/>
            </a:xfrm>
          </p:grpSpPr>
          <p:sp>
            <p:nvSpPr>
              <p:cNvPr id="458" name="Google Shape;4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9"/>
            <p:cNvGrpSpPr/>
            <p:nvPr/>
          </p:nvGrpSpPr>
          <p:grpSpPr>
            <a:xfrm>
              <a:off x="2032401" y="537943"/>
              <a:ext cx="303603" cy="303603"/>
              <a:chOff x="0" y="0"/>
              <a:chExt cx="812800" cy="812800"/>
            </a:xfrm>
          </p:grpSpPr>
          <p:sp>
            <p:nvSpPr>
              <p:cNvPr id="461" name="Google Shape;4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9"/>
            <p:cNvGrpSpPr/>
            <p:nvPr/>
          </p:nvGrpSpPr>
          <p:grpSpPr>
            <a:xfrm>
              <a:off x="505871" y="537943"/>
              <a:ext cx="303603" cy="303603"/>
              <a:chOff x="0" y="0"/>
              <a:chExt cx="812800" cy="812800"/>
            </a:xfrm>
          </p:grpSpPr>
          <p:sp>
            <p:nvSpPr>
              <p:cNvPr id="464" name="Google Shape;4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19"/>
            <p:cNvGrpSpPr/>
            <p:nvPr/>
          </p:nvGrpSpPr>
          <p:grpSpPr>
            <a:xfrm>
              <a:off x="0" y="537943"/>
              <a:ext cx="303603" cy="303603"/>
              <a:chOff x="0" y="0"/>
              <a:chExt cx="812800" cy="812800"/>
            </a:xfrm>
          </p:grpSpPr>
          <p:sp>
            <p:nvSpPr>
              <p:cNvPr id="467" name="Google Shape;4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9"/>
            <p:cNvGrpSpPr/>
            <p:nvPr/>
          </p:nvGrpSpPr>
          <p:grpSpPr>
            <a:xfrm>
              <a:off x="2527991" y="537943"/>
              <a:ext cx="303603" cy="303603"/>
              <a:chOff x="0" y="0"/>
              <a:chExt cx="812800" cy="812800"/>
            </a:xfrm>
          </p:grpSpPr>
          <p:sp>
            <p:nvSpPr>
              <p:cNvPr id="470" name="Google Shape;4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9"/>
            <p:cNvGrpSpPr/>
            <p:nvPr/>
          </p:nvGrpSpPr>
          <p:grpSpPr>
            <a:xfrm>
              <a:off x="1004579" y="1077142"/>
              <a:ext cx="303603" cy="303603"/>
              <a:chOff x="0" y="0"/>
              <a:chExt cx="812800" cy="812800"/>
            </a:xfrm>
          </p:grpSpPr>
          <p:sp>
            <p:nvSpPr>
              <p:cNvPr id="473" name="Google Shape;4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9"/>
            <p:cNvGrpSpPr/>
            <p:nvPr/>
          </p:nvGrpSpPr>
          <p:grpSpPr>
            <a:xfrm>
              <a:off x="1517614" y="1077142"/>
              <a:ext cx="303603" cy="303603"/>
              <a:chOff x="0" y="0"/>
              <a:chExt cx="812800" cy="812800"/>
            </a:xfrm>
          </p:grpSpPr>
          <p:sp>
            <p:nvSpPr>
              <p:cNvPr id="476" name="Google Shape;47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9"/>
            <p:cNvGrpSpPr/>
            <p:nvPr/>
          </p:nvGrpSpPr>
          <p:grpSpPr>
            <a:xfrm>
              <a:off x="2032401" y="1077142"/>
              <a:ext cx="303603" cy="303603"/>
              <a:chOff x="0" y="0"/>
              <a:chExt cx="812800" cy="812800"/>
            </a:xfrm>
          </p:grpSpPr>
          <p:sp>
            <p:nvSpPr>
              <p:cNvPr id="479" name="Google Shape;4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9"/>
            <p:cNvGrpSpPr/>
            <p:nvPr/>
          </p:nvGrpSpPr>
          <p:grpSpPr>
            <a:xfrm>
              <a:off x="505871" y="1077142"/>
              <a:ext cx="303603" cy="303603"/>
              <a:chOff x="0" y="0"/>
              <a:chExt cx="812800" cy="812800"/>
            </a:xfrm>
          </p:grpSpPr>
          <p:sp>
            <p:nvSpPr>
              <p:cNvPr id="482" name="Google Shape;4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9"/>
            <p:cNvGrpSpPr/>
            <p:nvPr/>
          </p:nvGrpSpPr>
          <p:grpSpPr>
            <a:xfrm>
              <a:off x="0" y="1077142"/>
              <a:ext cx="303603" cy="303603"/>
              <a:chOff x="0" y="0"/>
              <a:chExt cx="812800" cy="812800"/>
            </a:xfrm>
          </p:grpSpPr>
          <p:sp>
            <p:nvSpPr>
              <p:cNvPr id="485" name="Google Shape;4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9"/>
            <p:cNvGrpSpPr/>
            <p:nvPr/>
          </p:nvGrpSpPr>
          <p:grpSpPr>
            <a:xfrm>
              <a:off x="2527991" y="1077142"/>
              <a:ext cx="303603" cy="303603"/>
              <a:chOff x="0" y="0"/>
              <a:chExt cx="812800" cy="812800"/>
            </a:xfrm>
          </p:grpSpPr>
          <p:sp>
            <p:nvSpPr>
              <p:cNvPr id="488" name="Google Shape;4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9"/>
            <p:cNvGrpSpPr/>
            <p:nvPr/>
          </p:nvGrpSpPr>
          <p:grpSpPr>
            <a:xfrm>
              <a:off x="1004579" y="1616340"/>
              <a:ext cx="303603" cy="303603"/>
              <a:chOff x="0" y="0"/>
              <a:chExt cx="812800" cy="812800"/>
            </a:xfrm>
          </p:grpSpPr>
          <p:sp>
            <p:nvSpPr>
              <p:cNvPr id="491" name="Google Shape;4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9"/>
            <p:cNvGrpSpPr/>
            <p:nvPr/>
          </p:nvGrpSpPr>
          <p:grpSpPr>
            <a:xfrm>
              <a:off x="1517614" y="1616340"/>
              <a:ext cx="303603" cy="303603"/>
              <a:chOff x="0" y="0"/>
              <a:chExt cx="812800" cy="812800"/>
            </a:xfrm>
          </p:grpSpPr>
          <p:sp>
            <p:nvSpPr>
              <p:cNvPr id="494" name="Google Shape;49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9"/>
            <p:cNvGrpSpPr/>
            <p:nvPr/>
          </p:nvGrpSpPr>
          <p:grpSpPr>
            <a:xfrm>
              <a:off x="2032401" y="1616340"/>
              <a:ext cx="303603" cy="303603"/>
              <a:chOff x="0" y="0"/>
              <a:chExt cx="812800" cy="812800"/>
            </a:xfrm>
          </p:grpSpPr>
          <p:sp>
            <p:nvSpPr>
              <p:cNvPr id="497" name="Google Shape;49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9"/>
            <p:cNvGrpSpPr/>
            <p:nvPr/>
          </p:nvGrpSpPr>
          <p:grpSpPr>
            <a:xfrm>
              <a:off x="505871" y="1616340"/>
              <a:ext cx="303603" cy="303603"/>
              <a:chOff x="0" y="0"/>
              <a:chExt cx="812800" cy="812800"/>
            </a:xfrm>
          </p:grpSpPr>
          <p:sp>
            <p:nvSpPr>
              <p:cNvPr id="500" name="Google Shape;50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9"/>
            <p:cNvGrpSpPr/>
            <p:nvPr/>
          </p:nvGrpSpPr>
          <p:grpSpPr>
            <a:xfrm>
              <a:off x="0" y="1616340"/>
              <a:ext cx="303603" cy="303603"/>
              <a:chOff x="0" y="0"/>
              <a:chExt cx="812800" cy="812800"/>
            </a:xfrm>
          </p:grpSpPr>
          <p:sp>
            <p:nvSpPr>
              <p:cNvPr id="503" name="Google Shape;5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9"/>
            <p:cNvGrpSpPr/>
            <p:nvPr/>
          </p:nvGrpSpPr>
          <p:grpSpPr>
            <a:xfrm>
              <a:off x="2527991" y="1616340"/>
              <a:ext cx="303603" cy="303603"/>
              <a:chOff x="0" y="0"/>
              <a:chExt cx="812800" cy="812800"/>
            </a:xfrm>
          </p:grpSpPr>
          <p:sp>
            <p:nvSpPr>
              <p:cNvPr id="506" name="Google Shape;5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9"/>
            <p:cNvGrpSpPr/>
            <p:nvPr/>
          </p:nvGrpSpPr>
          <p:grpSpPr>
            <a:xfrm>
              <a:off x="1004579" y="2160576"/>
              <a:ext cx="303603" cy="303603"/>
              <a:chOff x="0" y="0"/>
              <a:chExt cx="812800" cy="812800"/>
            </a:xfrm>
          </p:grpSpPr>
          <p:sp>
            <p:nvSpPr>
              <p:cNvPr id="509" name="Google Shape;5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9"/>
            <p:cNvGrpSpPr/>
            <p:nvPr/>
          </p:nvGrpSpPr>
          <p:grpSpPr>
            <a:xfrm>
              <a:off x="1517614" y="2160576"/>
              <a:ext cx="303603" cy="303603"/>
              <a:chOff x="0" y="0"/>
              <a:chExt cx="812800" cy="812800"/>
            </a:xfrm>
          </p:grpSpPr>
          <p:sp>
            <p:nvSpPr>
              <p:cNvPr id="512" name="Google Shape;5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9"/>
            <p:cNvGrpSpPr/>
            <p:nvPr/>
          </p:nvGrpSpPr>
          <p:grpSpPr>
            <a:xfrm>
              <a:off x="2032401" y="2160576"/>
              <a:ext cx="303603" cy="303603"/>
              <a:chOff x="0" y="0"/>
              <a:chExt cx="812800" cy="812800"/>
            </a:xfrm>
          </p:grpSpPr>
          <p:sp>
            <p:nvSpPr>
              <p:cNvPr id="515" name="Google Shape;5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9"/>
            <p:cNvGrpSpPr/>
            <p:nvPr/>
          </p:nvGrpSpPr>
          <p:grpSpPr>
            <a:xfrm>
              <a:off x="505871" y="2160576"/>
              <a:ext cx="303603" cy="303603"/>
              <a:chOff x="0" y="0"/>
              <a:chExt cx="812800" cy="812800"/>
            </a:xfrm>
          </p:grpSpPr>
          <p:sp>
            <p:nvSpPr>
              <p:cNvPr id="518" name="Google Shape;5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9"/>
            <p:cNvGrpSpPr/>
            <p:nvPr/>
          </p:nvGrpSpPr>
          <p:grpSpPr>
            <a:xfrm>
              <a:off x="0" y="2160576"/>
              <a:ext cx="303603" cy="303603"/>
              <a:chOff x="0" y="0"/>
              <a:chExt cx="812800" cy="812800"/>
            </a:xfrm>
          </p:grpSpPr>
          <p:sp>
            <p:nvSpPr>
              <p:cNvPr id="521" name="Google Shape;5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19"/>
            <p:cNvGrpSpPr/>
            <p:nvPr/>
          </p:nvGrpSpPr>
          <p:grpSpPr>
            <a:xfrm>
              <a:off x="2527991" y="2160576"/>
              <a:ext cx="303603" cy="303603"/>
              <a:chOff x="0" y="0"/>
              <a:chExt cx="812800" cy="812800"/>
            </a:xfrm>
          </p:grpSpPr>
          <p:sp>
            <p:nvSpPr>
              <p:cNvPr id="524" name="Google Shape;5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9"/>
            <p:cNvGrpSpPr/>
            <p:nvPr/>
          </p:nvGrpSpPr>
          <p:grpSpPr>
            <a:xfrm>
              <a:off x="1004579" y="2704811"/>
              <a:ext cx="303603" cy="303603"/>
              <a:chOff x="0" y="0"/>
              <a:chExt cx="812800" cy="812800"/>
            </a:xfrm>
          </p:grpSpPr>
          <p:sp>
            <p:nvSpPr>
              <p:cNvPr id="527" name="Google Shape;5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9"/>
            <p:cNvGrpSpPr/>
            <p:nvPr/>
          </p:nvGrpSpPr>
          <p:grpSpPr>
            <a:xfrm>
              <a:off x="1517614" y="2704811"/>
              <a:ext cx="303603" cy="303603"/>
              <a:chOff x="0" y="0"/>
              <a:chExt cx="812800" cy="812800"/>
            </a:xfrm>
          </p:grpSpPr>
          <p:sp>
            <p:nvSpPr>
              <p:cNvPr id="530" name="Google Shape;5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9"/>
            <p:cNvGrpSpPr/>
            <p:nvPr/>
          </p:nvGrpSpPr>
          <p:grpSpPr>
            <a:xfrm>
              <a:off x="2032401" y="2704811"/>
              <a:ext cx="303603" cy="303603"/>
              <a:chOff x="0" y="0"/>
              <a:chExt cx="812800" cy="812800"/>
            </a:xfrm>
          </p:grpSpPr>
          <p:sp>
            <p:nvSpPr>
              <p:cNvPr id="533" name="Google Shape;5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19"/>
            <p:cNvGrpSpPr/>
            <p:nvPr/>
          </p:nvGrpSpPr>
          <p:grpSpPr>
            <a:xfrm>
              <a:off x="505871" y="2704811"/>
              <a:ext cx="303603" cy="303603"/>
              <a:chOff x="0" y="0"/>
              <a:chExt cx="812800" cy="812800"/>
            </a:xfrm>
          </p:grpSpPr>
          <p:sp>
            <p:nvSpPr>
              <p:cNvPr id="536" name="Google Shape;5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19"/>
            <p:cNvGrpSpPr/>
            <p:nvPr/>
          </p:nvGrpSpPr>
          <p:grpSpPr>
            <a:xfrm>
              <a:off x="0" y="2704811"/>
              <a:ext cx="303603" cy="303603"/>
              <a:chOff x="0" y="0"/>
              <a:chExt cx="812800" cy="812800"/>
            </a:xfrm>
          </p:grpSpPr>
          <p:sp>
            <p:nvSpPr>
              <p:cNvPr id="539" name="Google Shape;53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19"/>
            <p:cNvGrpSpPr/>
            <p:nvPr/>
          </p:nvGrpSpPr>
          <p:grpSpPr>
            <a:xfrm>
              <a:off x="2527991" y="2704811"/>
              <a:ext cx="303603" cy="303603"/>
              <a:chOff x="0" y="0"/>
              <a:chExt cx="812800" cy="812800"/>
            </a:xfrm>
          </p:grpSpPr>
          <p:sp>
            <p:nvSpPr>
              <p:cNvPr id="542" name="Google Shape;5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4" name="Google Shape;544;p19"/>
          <p:cNvGrpSpPr/>
          <p:nvPr/>
        </p:nvGrpSpPr>
        <p:grpSpPr>
          <a:xfrm>
            <a:off x="2275229" y="8030690"/>
            <a:ext cx="2123696" cy="2256310"/>
            <a:chOff x="0" y="0"/>
            <a:chExt cx="2831594" cy="3008414"/>
          </a:xfrm>
        </p:grpSpPr>
        <p:grpSp>
          <p:nvGrpSpPr>
            <p:cNvPr id="545" name="Google Shape;545;p19"/>
            <p:cNvGrpSpPr/>
            <p:nvPr/>
          </p:nvGrpSpPr>
          <p:grpSpPr>
            <a:xfrm>
              <a:off x="1004579" y="0"/>
              <a:ext cx="303603" cy="303603"/>
              <a:chOff x="0" y="0"/>
              <a:chExt cx="812800" cy="812800"/>
            </a:xfrm>
          </p:grpSpPr>
          <p:sp>
            <p:nvSpPr>
              <p:cNvPr id="546" name="Google Shape;5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19"/>
            <p:cNvGrpSpPr/>
            <p:nvPr/>
          </p:nvGrpSpPr>
          <p:grpSpPr>
            <a:xfrm>
              <a:off x="1517614" y="0"/>
              <a:ext cx="303603" cy="303603"/>
              <a:chOff x="0" y="0"/>
              <a:chExt cx="812800" cy="812800"/>
            </a:xfrm>
          </p:grpSpPr>
          <p:sp>
            <p:nvSpPr>
              <p:cNvPr id="549" name="Google Shape;54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9"/>
            <p:cNvGrpSpPr/>
            <p:nvPr/>
          </p:nvGrpSpPr>
          <p:grpSpPr>
            <a:xfrm>
              <a:off x="2032401" y="0"/>
              <a:ext cx="303603" cy="303603"/>
              <a:chOff x="0" y="0"/>
              <a:chExt cx="812800" cy="812800"/>
            </a:xfrm>
          </p:grpSpPr>
          <p:sp>
            <p:nvSpPr>
              <p:cNvPr id="552" name="Google Shape;55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9"/>
            <p:cNvGrpSpPr/>
            <p:nvPr/>
          </p:nvGrpSpPr>
          <p:grpSpPr>
            <a:xfrm>
              <a:off x="505871" y="0"/>
              <a:ext cx="303603" cy="303603"/>
              <a:chOff x="0" y="0"/>
              <a:chExt cx="812800" cy="812800"/>
            </a:xfrm>
          </p:grpSpPr>
          <p:sp>
            <p:nvSpPr>
              <p:cNvPr id="555" name="Google Shape;55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9"/>
            <p:cNvGrpSpPr/>
            <p:nvPr/>
          </p:nvGrpSpPr>
          <p:grpSpPr>
            <a:xfrm>
              <a:off x="0" y="0"/>
              <a:ext cx="303603" cy="303603"/>
              <a:chOff x="0" y="0"/>
              <a:chExt cx="812800" cy="812800"/>
            </a:xfrm>
          </p:grpSpPr>
          <p:sp>
            <p:nvSpPr>
              <p:cNvPr id="558" name="Google Shape;5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9"/>
            <p:cNvGrpSpPr/>
            <p:nvPr/>
          </p:nvGrpSpPr>
          <p:grpSpPr>
            <a:xfrm>
              <a:off x="2527991" y="0"/>
              <a:ext cx="303603" cy="303603"/>
              <a:chOff x="0" y="0"/>
              <a:chExt cx="812800" cy="812800"/>
            </a:xfrm>
          </p:grpSpPr>
          <p:sp>
            <p:nvSpPr>
              <p:cNvPr id="561" name="Google Shape;5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9"/>
            <p:cNvGrpSpPr/>
            <p:nvPr/>
          </p:nvGrpSpPr>
          <p:grpSpPr>
            <a:xfrm>
              <a:off x="1004579" y="537943"/>
              <a:ext cx="303603" cy="303603"/>
              <a:chOff x="0" y="0"/>
              <a:chExt cx="812800" cy="812800"/>
            </a:xfrm>
          </p:grpSpPr>
          <p:sp>
            <p:nvSpPr>
              <p:cNvPr id="564" name="Google Shape;5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19"/>
            <p:cNvGrpSpPr/>
            <p:nvPr/>
          </p:nvGrpSpPr>
          <p:grpSpPr>
            <a:xfrm>
              <a:off x="1517614" y="537943"/>
              <a:ext cx="303603" cy="303603"/>
              <a:chOff x="0" y="0"/>
              <a:chExt cx="812800" cy="812800"/>
            </a:xfrm>
          </p:grpSpPr>
          <p:sp>
            <p:nvSpPr>
              <p:cNvPr id="567" name="Google Shape;5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19"/>
            <p:cNvGrpSpPr/>
            <p:nvPr/>
          </p:nvGrpSpPr>
          <p:grpSpPr>
            <a:xfrm>
              <a:off x="2032401" y="537943"/>
              <a:ext cx="303603" cy="303603"/>
              <a:chOff x="0" y="0"/>
              <a:chExt cx="812800" cy="812800"/>
            </a:xfrm>
          </p:grpSpPr>
          <p:sp>
            <p:nvSpPr>
              <p:cNvPr id="570" name="Google Shape;5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19"/>
            <p:cNvGrpSpPr/>
            <p:nvPr/>
          </p:nvGrpSpPr>
          <p:grpSpPr>
            <a:xfrm>
              <a:off x="505871" y="537943"/>
              <a:ext cx="303603" cy="303603"/>
              <a:chOff x="0" y="0"/>
              <a:chExt cx="812800" cy="812800"/>
            </a:xfrm>
          </p:grpSpPr>
          <p:sp>
            <p:nvSpPr>
              <p:cNvPr id="573" name="Google Shape;5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19"/>
            <p:cNvGrpSpPr/>
            <p:nvPr/>
          </p:nvGrpSpPr>
          <p:grpSpPr>
            <a:xfrm>
              <a:off x="0" y="537943"/>
              <a:ext cx="303603" cy="303603"/>
              <a:chOff x="0" y="0"/>
              <a:chExt cx="812800" cy="812800"/>
            </a:xfrm>
          </p:grpSpPr>
          <p:sp>
            <p:nvSpPr>
              <p:cNvPr id="576" name="Google Shape;57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19"/>
            <p:cNvGrpSpPr/>
            <p:nvPr/>
          </p:nvGrpSpPr>
          <p:grpSpPr>
            <a:xfrm>
              <a:off x="2527991" y="537943"/>
              <a:ext cx="303603" cy="303603"/>
              <a:chOff x="0" y="0"/>
              <a:chExt cx="812800" cy="812800"/>
            </a:xfrm>
          </p:grpSpPr>
          <p:sp>
            <p:nvSpPr>
              <p:cNvPr id="579" name="Google Shape;5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19"/>
            <p:cNvGrpSpPr/>
            <p:nvPr/>
          </p:nvGrpSpPr>
          <p:grpSpPr>
            <a:xfrm>
              <a:off x="1004579" y="1077142"/>
              <a:ext cx="303603" cy="303603"/>
              <a:chOff x="0" y="0"/>
              <a:chExt cx="812800" cy="812800"/>
            </a:xfrm>
          </p:grpSpPr>
          <p:sp>
            <p:nvSpPr>
              <p:cNvPr id="582" name="Google Shape;5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19"/>
            <p:cNvGrpSpPr/>
            <p:nvPr/>
          </p:nvGrpSpPr>
          <p:grpSpPr>
            <a:xfrm>
              <a:off x="1517614" y="1077142"/>
              <a:ext cx="303603" cy="303603"/>
              <a:chOff x="0" y="0"/>
              <a:chExt cx="812800" cy="812800"/>
            </a:xfrm>
          </p:grpSpPr>
          <p:sp>
            <p:nvSpPr>
              <p:cNvPr id="585" name="Google Shape;5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19"/>
            <p:cNvGrpSpPr/>
            <p:nvPr/>
          </p:nvGrpSpPr>
          <p:grpSpPr>
            <a:xfrm>
              <a:off x="2032401" y="1077142"/>
              <a:ext cx="303603" cy="303603"/>
              <a:chOff x="0" y="0"/>
              <a:chExt cx="812800" cy="812800"/>
            </a:xfrm>
          </p:grpSpPr>
          <p:sp>
            <p:nvSpPr>
              <p:cNvPr id="588" name="Google Shape;5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19"/>
            <p:cNvGrpSpPr/>
            <p:nvPr/>
          </p:nvGrpSpPr>
          <p:grpSpPr>
            <a:xfrm>
              <a:off x="505871" y="1077142"/>
              <a:ext cx="303603" cy="303603"/>
              <a:chOff x="0" y="0"/>
              <a:chExt cx="812800" cy="812800"/>
            </a:xfrm>
          </p:grpSpPr>
          <p:sp>
            <p:nvSpPr>
              <p:cNvPr id="591" name="Google Shape;5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19"/>
            <p:cNvGrpSpPr/>
            <p:nvPr/>
          </p:nvGrpSpPr>
          <p:grpSpPr>
            <a:xfrm>
              <a:off x="0" y="1077142"/>
              <a:ext cx="303603" cy="303603"/>
              <a:chOff x="0" y="0"/>
              <a:chExt cx="812800" cy="812800"/>
            </a:xfrm>
          </p:grpSpPr>
          <p:sp>
            <p:nvSpPr>
              <p:cNvPr id="594" name="Google Shape;59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19"/>
            <p:cNvGrpSpPr/>
            <p:nvPr/>
          </p:nvGrpSpPr>
          <p:grpSpPr>
            <a:xfrm>
              <a:off x="2527991" y="1077142"/>
              <a:ext cx="303603" cy="303603"/>
              <a:chOff x="0" y="0"/>
              <a:chExt cx="812800" cy="812800"/>
            </a:xfrm>
          </p:grpSpPr>
          <p:sp>
            <p:nvSpPr>
              <p:cNvPr id="597" name="Google Shape;59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19"/>
            <p:cNvGrpSpPr/>
            <p:nvPr/>
          </p:nvGrpSpPr>
          <p:grpSpPr>
            <a:xfrm>
              <a:off x="1004579" y="1616340"/>
              <a:ext cx="303603" cy="303603"/>
              <a:chOff x="0" y="0"/>
              <a:chExt cx="812800" cy="812800"/>
            </a:xfrm>
          </p:grpSpPr>
          <p:sp>
            <p:nvSpPr>
              <p:cNvPr id="600" name="Google Shape;60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19"/>
            <p:cNvGrpSpPr/>
            <p:nvPr/>
          </p:nvGrpSpPr>
          <p:grpSpPr>
            <a:xfrm>
              <a:off x="1517614" y="1616340"/>
              <a:ext cx="303603" cy="303603"/>
              <a:chOff x="0" y="0"/>
              <a:chExt cx="812800" cy="812800"/>
            </a:xfrm>
          </p:grpSpPr>
          <p:sp>
            <p:nvSpPr>
              <p:cNvPr id="603" name="Google Shape;6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19"/>
            <p:cNvGrpSpPr/>
            <p:nvPr/>
          </p:nvGrpSpPr>
          <p:grpSpPr>
            <a:xfrm>
              <a:off x="2032401" y="1616340"/>
              <a:ext cx="303603" cy="303603"/>
              <a:chOff x="0" y="0"/>
              <a:chExt cx="812800" cy="812800"/>
            </a:xfrm>
          </p:grpSpPr>
          <p:sp>
            <p:nvSpPr>
              <p:cNvPr id="606" name="Google Shape;6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19"/>
            <p:cNvGrpSpPr/>
            <p:nvPr/>
          </p:nvGrpSpPr>
          <p:grpSpPr>
            <a:xfrm>
              <a:off x="505871" y="1616340"/>
              <a:ext cx="303603" cy="303603"/>
              <a:chOff x="0" y="0"/>
              <a:chExt cx="812800" cy="812800"/>
            </a:xfrm>
          </p:grpSpPr>
          <p:sp>
            <p:nvSpPr>
              <p:cNvPr id="609" name="Google Shape;6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19"/>
            <p:cNvGrpSpPr/>
            <p:nvPr/>
          </p:nvGrpSpPr>
          <p:grpSpPr>
            <a:xfrm>
              <a:off x="0" y="1616340"/>
              <a:ext cx="303603" cy="303603"/>
              <a:chOff x="0" y="0"/>
              <a:chExt cx="812800" cy="812800"/>
            </a:xfrm>
          </p:grpSpPr>
          <p:sp>
            <p:nvSpPr>
              <p:cNvPr id="612" name="Google Shape;6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19"/>
            <p:cNvGrpSpPr/>
            <p:nvPr/>
          </p:nvGrpSpPr>
          <p:grpSpPr>
            <a:xfrm>
              <a:off x="2527991" y="1616340"/>
              <a:ext cx="303603" cy="303603"/>
              <a:chOff x="0" y="0"/>
              <a:chExt cx="812800" cy="812800"/>
            </a:xfrm>
          </p:grpSpPr>
          <p:sp>
            <p:nvSpPr>
              <p:cNvPr id="615" name="Google Shape;6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19"/>
            <p:cNvGrpSpPr/>
            <p:nvPr/>
          </p:nvGrpSpPr>
          <p:grpSpPr>
            <a:xfrm>
              <a:off x="1004579" y="2160576"/>
              <a:ext cx="303603" cy="303603"/>
              <a:chOff x="0" y="0"/>
              <a:chExt cx="812800" cy="812800"/>
            </a:xfrm>
          </p:grpSpPr>
          <p:sp>
            <p:nvSpPr>
              <p:cNvPr id="618" name="Google Shape;6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19"/>
            <p:cNvGrpSpPr/>
            <p:nvPr/>
          </p:nvGrpSpPr>
          <p:grpSpPr>
            <a:xfrm>
              <a:off x="1517614" y="2160576"/>
              <a:ext cx="303603" cy="303603"/>
              <a:chOff x="0" y="0"/>
              <a:chExt cx="812800" cy="812800"/>
            </a:xfrm>
          </p:grpSpPr>
          <p:sp>
            <p:nvSpPr>
              <p:cNvPr id="621" name="Google Shape;6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19"/>
            <p:cNvGrpSpPr/>
            <p:nvPr/>
          </p:nvGrpSpPr>
          <p:grpSpPr>
            <a:xfrm>
              <a:off x="2032401" y="2160576"/>
              <a:ext cx="303603" cy="303603"/>
              <a:chOff x="0" y="0"/>
              <a:chExt cx="812800" cy="812800"/>
            </a:xfrm>
          </p:grpSpPr>
          <p:sp>
            <p:nvSpPr>
              <p:cNvPr id="624" name="Google Shape;6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19"/>
            <p:cNvGrpSpPr/>
            <p:nvPr/>
          </p:nvGrpSpPr>
          <p:grpSpPr>
            <a:xfrm>
              <a:off x="505871" y="2160576"/>
              <a:ext cx="303603" cy="303603"/>
              <a:chOff x="0" y="0"/>
              <a:chExt cx="812800" cy="812800"/>
            </a:xfrm>
          </p:grpSpPr>
          <p:sp>
            <p:nvSpPr>
              <p:cNvPr id="627" name="Google Shape;6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19"/>
            <p:cNvGrpSpPr/>
            <p:nvPr/>
          </p:nvGrpSpPr>
          <p:grpSpPr>
            <a:xfrm>
              <a:off x="0" y="2160576"/>
              <a:ext cx="303603" cy="303603"/>
              <a:chOff x="0" y="0"/>
              <a:chExt cx="812800" cy="812800"/>
            </a:xfrm>
          </p:grpSpPr>
          <p:sp>
            <p:nvSpPr>
              <p:cNvPr id="630" name="Google Shape;6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19"/>
            <p:cNvGrpSpPr/>
            <p:nvPr/>
          </p:nvGrpSpPr>
          <p:grpSpPr>
            <a:xfrm>
              <a:off x="2527991" y="2160576"/>
              <a:ext cx="303603" cy="303603"/>
              <a:chOff x="0" y="0"/>
              <a:chExt cx="812800" cy="812800"/>
            </a:xfrm>
          </p:grpSpPr>
          <p:sp>
            <p:nvSpPr>
              <p:cNvPr id="633" name="Google Shape;6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19"/>
            <p:cNvGrpSpPr/>
            <p:nvPr/>
          </p:nvGrpSpPr>
          <p:grpSpPr>
            <a:xfrm>
              <a:off x="1004579" y="2704811"/>
              <a:ext cx="303603" cy="303603"/>
              <a:chOff x="0" y="0"/>
              <a:chExt cx="812800" cy="812800"/>
            </a:xfrm>
          </p:grpSpPr>
          <p:sp>
            <p:nvSpPr>
              <p:cNvPr id="636" name="Google Shape;6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19"/>
            <p:cNvGrpSpPr/>
            <p:nvPr/>
          </p:nvGrpSpPr>
          <p:grpSpPr>
            <a:xfrm>
              <a:off x="1517614" y="2704811"/>
              <a:ext cx="303603" cy="303603"/>
              <a:chOff x="0" y="0"/>
              <a:chExt cx="812800" cy="812800"/>
            </a:xfrm>
          </p:grpSpPr>
          <p:sp>
            <p:nvSpPr>
              <p:cNvPr id="639" name="Google Shape;63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19"/>
            <p:cNvGrpSpPr/>
            <p:nvPr/>
          </p:nvGrpSpPr>
          <p:grpSpPr>
            <a:xfrm>
              <a:off x="2032401" y="2704811"/>
              <a:ext cx="303603" cy="303603"/>
              <a:chOff x="0" y="0"/>
              <a:chExt cx="812800" cy="812800"/>
            </a:xfrm>
          </p:grpSpPr>
          <p:sp>
            <p:nvSpPr>
              <p:cNvPr id="642" name="Google Shape;6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19"/>
            <p:cNvGrpSpPr/>
            <p:nvPr/>
          </p:nvGrpSpPr>
          <p:grpSpPr>
            <a:xfrm>
              <a:off x="505871" y="2704811"/>
              <a:ext cx="303603" cy="303603"/>
              <a:chOff x="0" y="0"/>
              <a:chExt cx="812800" cy="812800"/>
            </a:xfrm>
          </p:grpSpPr>
          <p:sp>
            <p:nvSpPr>
              <p:cNvPr id="645" name="Google Shape;64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19"/>
            <p:cNvGrpSpPr/>
            <p:nvPr/>
          </p:nvGrpSpPr>
          <p:grpSpPr>
            <a:xfrm>
              <a:off x="0" y="2704811"/>
              <a:ext cx="303603" cy="303603"/>
              <a:chOff x="0" y="0"/>
              <a:chExt cx="812800" cy="812800"/>
            </a:xfrm>
          </p:grpSpPr>
          <p:sp>
            <p:nvSpPr>
              <p:cNvPr id="648" name="Google Shape;64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p19"/>
            <p:cNvGrpSpPr/>
            <p:nvPr/>
          </p:nvGrpSpPr>
          <p:grpSpPr>
            <a:xfrm>
              <a:off x="2527991" y="2704811"/>
              <a:ext cx="303603" cy="303603"/>
              <a:chOff x="0" y="0"/>
              <a:chExt cx="812800" cy="812800"/>
            </a:xfrm>
          </p:grpSpPr>
          <p:sp>
            <p:nvSpPr>
              <p:cNvPr id="651" name="Google Shape;6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656" name="Shape 656"/>
        <p:cNvGrpSpPr/>
        <p:nvPr/>
      </p:nvGrpSpPr>
      <p:grpSpPr>
        <a:xfrm>
          <a:off x="0" y="0"/>
          <a:ext cx="0" cy="0"/>
          <a:chOff x="0" y="0"/>
          <a:chExt cx="0" cy="0"/>
        </a:xfrm>
      </p:grpSpPr>
      <p:sp>
        <p:nvSpPr>
          <p:cNvPr id="657" name="Google Shape;657;p20"/>
          <p:cNvSpPr/>
          <p:nvPr/>
        </p:nvSpPr>
        <p:spPr>
          <a:xfrm>
            <a:off x="-838250" y="-816225"/>
            <a:ext cx="24483100" cy="14848828"/>
          </a:xfrm>
          <a:custGeom>
            <a:rect b="b" l="l" r="r" t="t"/>
            <a:pathLst>
              <a:path extrusionOk="0" h="12399856" w="20792442">
                <a:moveTo>
                  <a:pt x="0" y="0"/>
                </a:moveTo>
                <a:lnTo>
                  <a:pt x="20792442" y="0"/>
                </a:lnTo>
                <a:lnTo>
                  <a:pt x="20792442" y="12399856"/>
                </a:lnTo>
                <a:lnTo>
                  <a:pt x="0" y="12399856"/>
                </a:lnTo>
                <a:lnTo>
                  <a:pt x="0" y="0"/>
                </a:lnTo>
                <a:close/>
              </a:path>
            </a:pathLst>
          </a:custGeom>
          <a:blipFill rotWithShape="1">
            <a:blip r:embed="rId3">
              <a:alphaModFix amt="30000"/>
            </a:blip>
            <a:stretch>
              <a:fillRect b="0" l="0" r="0" t="0"/>
            </a:stretch>
          </a:blipFill>
          <a:ln>
            <a:noFill/>
          </a:ln>
        </p:spPr>
      </p:sp>
      <p:grpSp>
        <p:nvGrpSpPr>
          <p:cNvPr id="658" name="Google Shape;658;p20"/>
          <p:cNvGrpSpPr/>
          <p:nvPr/>
        </p:nvGrpSpPr>
        <p:grpSpPr>
          <a:xfrm rot="10800000">
            <a:off x="-180504" y="651941"/>
            <a:ext cx="4731773" cy="5009011"/>
            <a:chOff x="0" y="-47625"/>
            <a:chExt cx="812800" cy="860425"/>
          </a:xfrm>
        </p:grpSpPr>
        <p:sp>
          <p:nvSpPr>
            <p:cNvPr id="659" name="Google Shape;659;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1" name="Google Shape;661;p20"/>
          <p:cNvSpPr txBox="1"/>
          <p:nvPr/>
        </p:nvSpPr>
        <p:spPr>
          <a:xfrm>
            <a:off x="1028700" y="1605654"/>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Agenda Page</a:t>
            </a:r>
            <a:endParaRPr/>
          </a:p>
        </p:txBody>
      </p:sp>
      <p:sp>
        <p:nvSpPr>
          <p:cNvPr id="662" name="Google Shape;662;p20"/>
          <p:cNvSpPr txBox="1"/>
          <p:nvPr/>
        </p:nvSpPr>
        <p:spPr>
          <a:xfrm>
            <a:off x="1028700" y="2940576"/>
            <a:ext cx="9124937"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663" name="Google Shape;663;p20"/>
          <p:cNvSpPr txBox="1"/>
          <p:nvPr/>
        </p:nvSpPr>
        <p:spPr>
          <a:xfrm>
            <a:off x="1028700" y="5831376"/>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01</a:t>
            </a:r>
            <a:endParaRPr/>
          </a:p>
        </p:txBody>
      </p:sp>
      <p:sp>
        <p:nvSpPr>
          <p:cNvPr id="664" name="Google Shape;664;p20"/>
          <p:cNvSpPr txBox="1"/>
          <p:nvPr/>
        </p:nvSpPr>
        <p:spPr>
          <a:xfrm>
            <a:off x="1028700" y="6637553"/>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665" name="Google Shape;665;p20"/>
          <p:cNvGrpSpPr/>
          <p:nvPr/>
        </p:nvGrpSpPr>
        <p:grpSpPr>
          <a:xfrm rot="10800000">
            <a:off x="4083245" y="651941"/>
            <a:ext cx="4731773" cy="5009011"/>
            <a:chOff x="0" y="-47625"/>
            <a:chExt cx="812800" cy="860425"/>
          </a:xfrm>
        </p:grpSpPr>
        <p:sp>
          <p:nvSpPr>
            <p:cNvPr id="666" name="Google Shape;666;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8" name="Google Shape;668;p20"/>
          <p:cNvSpPr txBox="1"/>
          <p:nvPr/>
        </p:nvSpPr>
        <p:spPr>
          <a:xfrm>
            <a:off x="5292449" y="5831376"/>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02</a:t>
            </a:r>
            <a:endParaRPr/>
          </a:p>
        </p:txBody>
      </p:sp>
      <p:sp>
        <p:nvSpPr>
          <p:cNvPr id="669" name="Google Shape;669;p20"/>
          <p:cNvSpPr txBox="1"/>
          <p:nvPr/>
        </p:nvSpPr>
        <p:spPr>
          <a:xfrm>
            <a:off x="5292449" y="6637553"/>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670" name="Google Shape;670;p20"/>
          <p:cNvGrpSpPr/>
          <p:nvPr/>
        </p:nvGrpSpPr>
        <p:grpSpPr>
          <a:xfrm rot="10800000">
            <a:off x="8348763" y="626405"/>
            <a:ext cx="4731773" cy="5009011"/>
            <a:chOff x="0" y="-47625"/>
            <a:chExt cx="812800" cy="860425"/>
          </a:xfrm>
        </p:grpSpPr>
        <p:sp>
          <p:nvSpPr>
            <p:cNvPr id="671" name="Google Shape;671;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3" name="Google Shape;673;p20"/>
          <p:cNvSpPr txBox="1"/>
          <p:nvPr/>
        </p:nvSpPr>
        <p:spPr>
          <a:xfrm>
            <a:off x="9557967" y="5805839"/>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03</a:t>
            </a:r>
            <a:endParaRPr/>
          </a:p>
        </p:txBody>
      </p:sp>
      <p:sp>
        <p:nvSpPr>
          <p:cNvPr id="674" name="Google Shape;674;p20"/>
          <p:cNvSpPr txBox="1"/>
          <p:nvPr/>
        </p:nvSpPr>
        <p:spPr>
          <a:xfrm>
            <a:off x="9557967" y="6612017"/>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675" name="Google Shape;675;p20"/>
          <p:cNvGrpSpPr/>
          <p:nvPr/>
        </p:nvGrpSpPr>
        <p:grpSpPr>
          <a:xfrm rot="10800000">
            <a:off x="12527527" y="626405"/>
            <a:ext cx="4731773" cy="5009011"/>
            <a:chOff x="0" y="-47625"/>
            <a:chExt cx="812800" cy="860425"/>
          </a:xfrm>
        </p:grpSpPr>
        <p:sp>
          <p:nvSpPr>
            <p:cNvPr id="676" name="Google Shape;676;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8" name="Google Shape;678;p20"/>
          <p:cNvSpPr txBox="1"/>
          <p:nvPr/>
        </p:nvSpPr>
        <p:spPr>
          <a:xfrm>
            <a:off x="13736731" y="5805839"/>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04</a:t>
            </a:r>
            <a:endParaRPr/>
          </a:p>
        </p:txBody>
      </p:sp>
      <p:sp>
        <p:nvSpPr>
          <p:cNvPr id="679" name="Google Shape;679;p20"/>
          <p:cNvSpPr txBox="1"/>
          <p:nvPr/>
        </p:nvSpPr>
        <p:spPr>
          <a:xfrm>
            <a:off x="13736731" y="6612017"/>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683" name="Shape 683"/>
        <p:cNvGrpSpPr/>
        <p:nvPr/>
      </p:nvGrpSpPr>
      <p:grpSpPr>
        <a:xfrm>
          <a:off x="0" y="0"/>
          <a:ext cx="0" cy="0"/>
          <a:chOff x="0" y="0"/>
          <a:chExt cx="0" cy="0"/>
        </a:xfrm>
      </p:grpSpPr>
      <p:sp>
        <p:nvSpPr>
          <p:cNvPr id="684" name="Google Shape;684;p21"/>
          <p:cNvSpPr/>
          <p:nvPr/>
        </p:nvSpPr>
        <p:spPr>
          <a:xfrm rot="-927021">
            <a:off x="-1636032" y="-5899049"/>
            <a:ext cx="30385606" cy="17236926"/>
          </a:xfrm>
          <a:custGeom>
            <a:rect b="b" l="l" r="r" t="t"/>
            <a:pathLst>
              <a:path extrusionOk="0" h="12755480" w="22485621">
                <a:moveTo>
                  <a:pt x="0" y="0"/>
                </a:moveTo>
                <a:lnTo>
                  <a:pt x="22485622" y="0"/>
                </a:lnTo>
                <a:lnTo>
                  <a:pt x="22485622" y="12755480"/>
                </a:lnTo>
                <a:lnTo>
                  <a:pt x="0" y="12755480"/>
                </a:lnTo>
                <a:lnTo>
                  <a:pt x="0" y="0"/>
                </a:lnTo>
                <a:close/>
              </a:path>
            </a:pathLst>
          </a:custGeom>
          <a:blipFill rotWithShape="1">
            <a:blip r:embed="rId3">
              <a:alphaModFix amt="30000"/>
            </a:blip>
            <a:stretch>
              <a:fillRect b="0" l="0" r="0" t="0"/>
            </a:stretch>
          </a:blipFill>
          <a:ln>
            <a:noFill/>
          </a:ln>
        </p:spPr>
      </p:sp>
      <p:pic>
        <p:nvPicPr>
          <p:cNvPr id="685" name="Google Shape;685;p21"/>
          <p:cNvPicPr preferRelativeResize="0"/>
          <p:nvPr/>
        </p:nvPicPr>
        <p:blipFill rotWithShape="1">
          <a:blip r:embed="rId4">
            <a:alphaModFix/>
          </a:blip>
          <a:srcRect b="1330" l="0" r="0" t="1329"/>
          <a:stretch/>
        </p:blipFill>
        <p:spPr>
          <a:xfrm>
            <a:off x="0" y="2235906"/>
            <a:ext cx="9705553" cy="6298233"/>
          </a:xfrm>
          <a:prstGeom prst="rect">
            <a:avLst/>
          </a:prstGeom>
          <a:noFill/>
          <a:ln>
            <a:noFill/>
          </a:ln>
        </p:spPr>
      </p:pic>
      <p:grpSp>
        <p:nvGrpSpPr>
          <p:cNvPr id="686" name="Google Shape;686;p21"/>
          <p:cNvGrpSpPr/>
          <p:nvPr/>
        </p:nvGrpSpPr>
        <p:grpSpPr>
          <a:xfrm>
            <a:off x="0" y="1529661"/>
            <a:ext cx="2239674" cy="2379533"/>
            <a:chOff x="0" y="0"/>
            <a:chExt cx="2986233" cy="3172711"/>
          </a:xfrm>
        </p:grpSpPr>
        <p:grpSp>
          <p:nvGrpSpPr>
            <p:cNvPr id="687" name="Google Shape;687;p21"/>
            <p:cNvGrpSpPr/>
            <p:nvPr/>
          </p:nvGrpSpPr>
          <p:grpSpPr>
            <a:xfrm>
              <a:off x="1059442" y="0"/>
              <a:ext cx="320183" cy="320183"/>
              <a:chOff x="0" y="0"/>
              <a:chExt cx="812800" cy="812800"/>
            </a:xfrm>
          </p:grpSpPr>
          <p:sp>
            <p:nvSpPr>
              <p:cNvPr id="688" name="Google Shape;6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21"/>
            <p:cNvGrpSpPr/>
            <p:nvPr/>
          </p:nvGrpSpPr>
          <p:grpSpPr>
            <a:xfrm>
              <a:off x="1600494" y="0"/>
              <a:ext cx="320183" cy="320183"/>
              <a:chOff x="0" y="0"/>
              <a:chExt cx="812800" cy="812800"/>
            </a:xfrm>
          </p:grpSpPr>
          <p:sp>
            <p:nvSpPr>
              <p:cNvPr id="691" name="Google Shape;6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21"/>
            <p:cNvGrpSpPr/>
            <p:nvPr/>
          </p:nvGrpSpPr>
          <p:grpSpPr>
            <a:xfrm>
              <a:off x="2143396" y="0"/>
              <a:ext cx="320183" cy="320183"/>
              <a:chOff x="0" y="0"/>
              <a:chExt cx="812800" cy="812800"/>
            </a:xfrm>
          </p:grpSpPr>
          <p:sp>
            <p:nvSpPr>
              <p:cNvPr id="694" name="Google Shape;69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1"/>
            <p:cNvGrpSpPr/>
            <p:nvPr/>
          </p:nvGrpSpPr>
          <p:grpSpPr>
            <a:xfrm>
              <a:off x="533498" y="0"/>
              <a:ext cx="320183" cy="320183"/>
              <a:chOff x="0" y="0"/>
              <a:chExt cx="812800" cy="812800"/>
            </a:xfrm>
          </p:grpSpPr>
          <p:sp>
            <p:nvSpPr>
              <p:cNvPr id="697" name="Google Shape;6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21"/>
            <p:cNvGrpSpPr/>
            <p:nvPr/>
          </p:nvGrpSpPr>
          <p:grpSpPr>
            <a:xfrm>
              <a:off x="0" y="0"/>
              <a:ext cx="320183" cy="320183"/>
              <a:chOff x="0" y="0"/>
              <a:chExt cx="812800" cy="812800"/>
            </a:xfrm>
          </p:grpSpPr>
          <p:sp>
            <p:nvSpPr>
              <p:cNvPr id="700" name="Google Shape;7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21"/>
            <p:cNvGrpSpPr/>
            <p:nvPr/>
          </p:nvGrpSpPr>
          <p:grpSpPr>
            <a:xfrm>
              <a:off x="2666050" y="0"/>
              <a:ext cx="320183" cy="320183"/>
              <a:chOff x="0" y="0"/>
              <a:chExt cx="812800" cy="812800"/>
            </a:xfrm>
          </p:grpSpPr>
          <p:sp>
            <p:nvSpPr>
              <p:cNvPr id="703" name="Google Shape;7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 name="Google Shape;705;p21"/>
            <p:cNvGrpSpPr/>
            <p:nvPr/>
          </p:nvGrpSpPr>
          <p:grpSpPr>
            <a:xfrm>
              <a:off x="1059442" y="567322"/>
              <a:ext cx="320183" cy="320183"/>
              <a:chOff x="0" y="0"/>
              <a:chExt cx="812800" cy="812800"/>
            </a:xfrm>
          </p:grpSpPr>
          <p:sp>
            <p:nvSpPr>
              <p:cNvPr id="706" name="Google Shape;7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 name="Google Shape;708;p21"/>
            <p:cNvGrpSpPr/>
            <p:nvPr/>
          </p:nvGrpSpPr>
          <p:grpSpPr>
            <a:xfrm>
              <a:off x="1600494" y="567322"/>
              <a:ext cx="320183" cy="320183"/>
              <a:chOff x="0" y="0"/>
              <a:chExt cx="812800" cy="812800"/>
            </a:xfrm>
          </p:grpSpPr>
          <p:sp>
            <p:nvSpPr>
              <p:cNvPr id="709" name="Google Shape;7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 name="Google Shape;711;p21"/>
            <p:cNvGrpSpPr/>
            <p:nvPr/>
          </p:nvGrpSpPr>
          <p:grpSpPr>
            <a:xfrm>
              <a:off x="2143396" y="567322"/>
              <a:ext cx="320183" cy="320183"/>
              <a:chOff x="0" y="0"/>
              <a:chExt cx="812800" cy="812800"/>
            </a:xfrm>
          </p:grpSpPr>
          <p:sp>
            <p:nvSpPr>
              <p:cNvPr id="712" name="Google Shape;71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p21"/>
            <p:cNvGrpSpPr/>
            <p:nvPr/>
          </p:nvGrpSpPr>
          <p:grpSpPr>
            <a:xfrm>
              <a:off x="533498" y="567322"/>
              <a:ext cx="320183" cy="320183"/>
              <a:chOff x="0" y="0"/>
              <a:chExt cx="812800" cy="812800"/>
            </a:xfrm>
          </p:grpSpPr>
          <p:sp>
            <p:nvSpPr>
              <p:cNvPr id="715" name="Google Shape;71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21"/>
            <p:cNvGrpSpPr/>
            <p:nvPr/>
          </p:nvGrpSpPr>
          <p:grpSpPr>
            <a:xfrm>
              <a:off x="0" y="567322"/>
              <a:ext cx="320183" cy="320183"/>
              <a:chOff x="0" y="0"/>
              <a:chExt cx="812800" cy="812800"/>
            </a:xfrm>
          </p:grpSpPr>
          <p:sp>
            <p:nvSpPr>
              <p:cNvPr id="718" name="Google Shape;7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21"/>
            <p:cNvGrpSpPr/>
            <p:nvPr/>
          </p:nvGrpSpPr>
          <p:grpSpPr>
            <a:xfrm>
              <a:off x="2666050" y="567322"/>
              <a:ext cx="320183" cy="320183"/>
              <a:chOff x="0" y="0"/>
              <a:chExt cx="812800" cy="812800"/>
            </a:xfrm>
          </p:grpSpPr>
          <p:sp>
            <p:nvSpPr>
              <p:cNvPr id="721" name="Google Shape;7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21"/>
            <p:cNvGrpSpPr/>
            <p:nvPr/>
          </p:nvGrpSpPr>
          <p:grpSpPr>
            <a:xfrm>
              <a:off x="1059442" y="1135967"/>
              <a:ext cx="320183" cy="320183"/>
              <a:chOff x="0" y="0"/>
              <a:chExt cx="812800" cy="812800"/>
            </a:xfrm>
          </p:grpSpPr>
          <p:sp>
            <p:nvSpPr>
              <p:cNvPr id="724" name="Google Shape;7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21"/>
            <p:cNvGrpSpPr/>
            <p:nvPr/>
          </p:nvGrpSpPr>
          <p:grpSpPr>
            <a:xfrm>
              <a:off x="1600494" y="1135967"/>
              <a:ext cx="320183" cy="320183"/>
              <a:chOff x="0" y="0"/>
              <a:chExt cx="812800" cy="812800"/>
            </a:xfrm>
          </p:grpSpPr>
          <p:sp>
            <p:nvSpPr>
              <p:cNvPr id="727" name="Google Shape;7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1"/>
            <p:cNvGrpSpPr/>
            <p:nvPr/>
          </p:nvGrpSpPr>
          <p:grpSpPr>
            <a:xfrm>
              <a:off x="2143396" y="1135967"/>
              <a:ext cx="320183" cy="320183"/>
              <a:chOff x="0" y="0"/>
              <a:chExt cx="812800" cy="812800"/>
            </a:xfrm>
          </p:grpSpPr>
          <p:sp>
            <p:nvSpPr>
              <p:cNvPr id="730" name="Google Shape;73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1"/>
            <p:cNvGrpSpPr/>
            <p:nvPr/>
          </p:nvGrpSpPr>
          <p:grpSpPr>
            <a:xfrm>
              <a:off x="533498" y="1135967"/>
              <a:ext cx="320183" cy="320183"/>
              <a:chOff x="0" y="0"/>
              <a:chExt cx="812800" cy="812800"/>
            </a:xfrm>
          </p:grpSpPr>
          <p:sp>
            <p:nvSpPr>
              <p:cNvPr id="733" name="Google Shape;73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21"/>
            <p:cNvGrpSpPr/>
            <p:nvPr/>
          </p:nvGrpSpPr>
          <p:grpSpPr>
            <a:xfrm>
              <a:off x="0" y="1135967"/>
              <a:ext cx="320183" cy="320183"/>
              <a:chOff x="0" y="0"/>
              <a:chExt cx="812800" cy="812800"/>
            </a:xfrm>
          </p:grpSpPr>
          <p:sp>
            <p:nvSpPr>
              <p:cNvPr id="736" name="Google Shape;7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21"/>
            <p:cNvGrpSpPr/>
            <p:nvPr/>
          </p:nvGrpSpPr>
          <p:grpSpPr>
            <a:xfrm>
              <a:off x="2666050" y="1135967"/>
              <a:ext cx="320183" cy="320183"/>
              <a:chOff x="0" y="0"/>
              <a:chExt cx="812800" cy="812800"/>
            </a:xfrm>
          </p:grpSpPr>
          <p:sp>
            <p:nvSpPr>
              <p:cNvPr id="739" name="Google Shape;7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21"/>
            <p:cNvGrpSpPr/>
            <p:nvPr/>
          </p:nvGrpSpPr>
          <p:grpSpPr>
            <a:xfrm>
              <a:off x="1059442" y="1704612"/>
              <a:ext cx="320183" cy="320183"/>
              <a:chOff x="0" y="0"/>
              <a:chExt cx="812800" cy="812800"/>
            </a:xfrm>
          </p:grpSpPr>
          <p:sp>
            <p:nvSpPr>
              <p:cNvPr id="742" name="Google Shape;74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21"/>
            <p:cNvGrpSpPr/>
            <p:nvPr/>
          </p:nvGrpSpPr>
          <p:grpSpPr>
            <a:xfrm>
              <a:off x="1600494" y="1704612"/>
              <a:ext cx="320183" cy="320183"/>
              <a:chOff x="0" y="0"/>
              <a:chExt cx="812800" cy="812800"/>
            </a:xfrm>
          </p:grpSpPr>
          <p:sp>
            <p:nvSpPr>
              <p:cNvPr id="745" name="Google Shape;74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21"/>
            <p:cNvGrpSpPr/>
            <p:nvPr/>
          </p:nvGrpSpPr>
          <p:grpSpPr>
            <a:xfrm>
              <a:off x="2143396" y="1704612"/>
              <a:ext cx="320183" cy="320183"/>
              <a:chOff x="0" y="0"/>
              <a:chExt cx="812800" cy="812800"/>
            </a:xfrm>
          </p:grpSpPr>
          <p:sp>
            <p:nvSpPr>
              <p:cNvPr id="748" name="Google Shape;74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21"/>
            <p:cNvGrpSpPr/>
            <p:nvPr/>
          </p:nvGrpSpPr>
          <p:grpSpPr>
            <a:xfrm>
              <a:off x="533498" y="1704612"/>
              <a:ext cx="320183" cy="320183"/>
              <a:chOff x="0" y="0"/>
              <a:chExt cx="812800" cy="812800"/>
            </a:xfrm>
          </p:grpSpPr>
          <p:sp>
            <p:nvSpPr>
              <p:cNvPr id="751" name="Google Shape;75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21"/>
            <p:cNvGrpSpPr/>
            <p:nvPr/>
          </p:nvGrpSpPr>
          <p:grpSpPr>
            <a:xfrm>
              <a:off x="0" y="1704612"/>
              <a:ext cx="320183" cy="320183"/>
              <a:chOff x="0" y="0"/>
              <a:chExt cx="812800" cy="812800"/>
            </a:xfrm>
          </p:grpSpPr>
          <p:sp>
            <p:nvSpPr>
              <p:cNvPr id="754" name="Google Shape;75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 name="Google Shape;756;p21"/>
            <p:cNvGrpSpPr/>
            <p:nvPr/>
          </p:nvGrpSpPr>
          <p:grpSpPr>
            <a:xfrm>
              <a:off x="2666050" y="1704612"/>
              <a:ext cx="320183" cy="320183"/>
              <a:chOff x="0" y="0"/>
              <a:chExt cx="812800" cy="812800"/>
            </a:xfrm>
          </p:grpSpPr>
          <p:sp>
            <p:nvSpPr>
              <p:cNvPr id="757" name="Google Shape;75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21"/>
            <p:cNvGrpSpPr/>
            <p:nvPr/>
          </p:nvGrpSpPr>
          <p:grpSpPr>
            <a:xfrm>
              <a:off x="1059442" y="2278570"/>
              <a:ext cx="320183" cy="320183"/>
              <a:chOff x="0" y="0"/>
              <a:chExt cx="812800" cy="812800"/>
            </a:xfrm>
          </p:grpSpPr>
          <p:sp>
            <p:nvSpPr>
              <p:cNvPr id="760" name="Google Shape;76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21"/>
            <p:cNvGrpSpPr/>
            <p:nvPr/>
          </p:nvGrpSpPr>
          <p:grpSpPr>
            <a:xfrm>
              <a:off x="1600494" y="2278570"/>
              <a:ext cx="320183" cy="320183"/>
              <a:chOff x="0" y="0"/>
              <a:chExt cx="812800" cy="812800"/>
            </a:xfrm>
          </p:grpSpPr>
          <p:sp>
            <p:nvSpPr>
              <p:cNvPr id="763" name="Google Shape;76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 name="Google Shape;765;p21"/>
            <p:cNvGrpSpPr/>
            <p:nvPr/>
          </p:nvGrpSpPr>
          <p:grpSpPr>
            <a:xfrm>
              <a:off x="2143396" y="2278570"/>
              <a:ext cx="320183" cy="320183"/>
              <a:chOff x="0" y="0"/>
              <a:chExt cx="812800" cy="812800"/>
            </a:xfrm>
          </p:grpSpPr>
          <p:sp>
            <p:nvSpPr>
              <p:cNvPr id="766" name="Google Shape;7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21"/>
            <p:cNvGrpSpPr/>
            <p:nvPr/>
          </p:nvGrpSpPr>
          <p:grpSpPr>
            <a:xfrm>
              <a:off x="533498" y="2278570"/>
              <a:ext cx="320183" cy="320183"/>
              <a:chOff x="0" y="0"/>
              <a:chExt cx="812800" cy="812800"/>
            </a:xfrm>
          </p:grpSpPr>
          <p:sp>
            <p:nvSpPr>
              <p:cNvPr id="769" name="Google Shape;7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21"/>
            <p:cNvGrpSpPr/>
            <p:nvPr/>
          </p:nvGrpSpPr>
          <p:grpSpPr>
            <a:xfrm>
              <a:off x="0" y="2278570"/>
              <a:ext cx="320183" cy="320183"/>
              <a:chOff x="0" y="0"/>
              <a:chExt cx="812800" cy="812800"/>
            </a:xfrm>
          </p:grpSpPr>
          <p:sp>
            <p:nvSpPr>
              <p:cNvPr id="772" name="Google Shape;7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21"/>
            <p:cNvGrpSpPr/>
            <p:nvPr/>
          </p:nvGrpSpPr>
          <p:grpSpPr>
            <a:xfrm>
              <a:off x="2666050" y="2278570"/>
              <a:ext cx="320183" cy="320183"/>
              <a:chOff x="0" y="0"/>
              <a:chExt cx="812800" cy="812800"/>
            </a:xfrm>
          </p:grpSpPr>
          <p:sp>
            <p:nvSpPr>
              <p:cNvPr id="775" name="Google Shape;7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21"/>
            <p:cNvGrpSpPr/>
            <p:nvPr/>
          </p:nvGrpSpPr>
          <p:grpSpPr>
            <a:xfrm>
              <a:off x="1059442" y="2852528"/>
              <a:ext cx="320183" cy="320183"/>
              <a:chOff x="0" y="0"/>
              <a:chExt cx="812800" cy="812800"/>
            </a:xfrm>
          </p:grpSpPr>
          <p:sp>
            <p:nvSpPr>
              <p:cNvPr id="778" name="Google Shape;77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21"/>
            <p:cNvGrpSpPr/>
            <p:nvPr/>
          </p:nvGrpSpPr>
          <p:grpSpPr>
            <a:xfrm>
              <a:off x="1600494" y="2852528"/>
              <a:ext cx="320183" cy="320183"/>
              <a:chOff x="0" y="0"/>
              <a:chExt cx="812800" cy="812800"/>
            </a:xfrm>
          </p:grpSpPr>
          <p:sp>
            <p:nvSpPr>
              <p:cNvPr id="781" name="Google Shape;7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21"/>
            <p:cNvGrpSpPr/>
            <p:nvPr/>
          </p:nvGrpSpPr>
          <p:grpSpPr>
            <a:xfrm>
              <a:off x="2143396" y="2852528"/>
              <a:ext cx="320183" cy="320183"/>
              <a:chOff x="0" y="0"/>
              <a:chExt cx="812800" cy="812800"/>
            </a:xfrm>
          </p:grpSpPr>
          <p:sp>
            <p:nvSpPr>
              <p:cNvPr id="784" name="Google Shape;7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21"/>
            <p:cNvGrpSpPr/>
            <p:nvPr/>
          </p:nvGrpSpPr>
          <p:grpSpPr>
            <a:xfrm>
              <a:off x="533498" y="2852528"/>
              <a:ext cx="320183" cy="320183"/>
              <a:chOff x="0" y="0"/>
              <a:chExt cx="812800" cy="812800"/>
            </a:xfrm>
          </p:grpSpPr>
          <p:sp>
            <p:nvSpPr>
              <p:cNvPr id="787" name="Google Shape;7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21"/>
            <p:cNvGrpSpPr/>
            <p:nvPr/>
          </p:nvGrpSpPr>
          <p:grpSpPr>
            <a:xfrm>
              <a:off x="0" y="2852528"/>
              <a:ext cx="320183" cy="320183"/>
              <a:chOff x="0" y="0"/>
              <a:chExt cx="812800" cy="812800"/>
            </a:xfrm>
          </p:grpSpPr>
          <p:sp>
            <p:nvSpPr>
              <p:cNvPr id="790" name="Google Shape;7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21"/>
            <p:cNvGrpSpPr/>
            <p:nvPr/>
          </p:nvGrpSpPr>
          <p:grpSpPr>
            <a:xfrm>
              <a:off x="2666050" y="2852528"/>
              <a:ext cx="320183" cy="320183"/>
              <a:chOff x="0" y="0"/>
              <a:chExt cx="812800" cy="812800"/>
            </a:xfrm>
          </p:grpSpPr>
          <p:sp>
            <p:nvSpPr>
              <p:cNvPr id="793" name="Google Shape;79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5" name="Google Shape;795;p21"/>
          <p:cNvGrpSpPr/>
          <p:nvPr/>
        </p:nvGrpSpPr>
        <p:grpSpPr>
          <a:xfrm>
            <a:off x="2399484" y="1529661"/>
            <a:ext cx="2239674" cy="2379533"/>
            <a:chOff x="0" y="0"/>
            <a:chExt cx="2986233" cy="3172711"/>
          </a:xfrm>
        </p:grpSpPr>
        <p:grpSp>
          <p:nvGrpSpPr>
            <p:cNvPr id="796" name="Google Shape;796;p21"/>
            <p:cNvGrpSpPr/>
            <p:nvPr/>
          </p:nvGrpSpPr>
          <p:grpSpPr>
            <a:xfrm>
              <a:off x="1059442" y="0"/>
              <a:ext cx="320183" cy="320183"/>
              <a:chOff x="0" y="0"/>
              <a:chExt cx="812800" cy="812800"/>
            </a:xfrm>
          </p:grpSpPr>
          <p:sp>
            <p:nvSpPr>
              <p:cNvPr id="797" name="Google Shape;7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21"/>
            <p:cNvGrpSpPr/>
            <p:nvPr/>
          </p:nvGrpSpPr>
          <p:grpSpPr>
            <a:xfrm>
              <a:off x="1600494" y="0"/>
              <a:ext cx="320183" cy="320183"/>
              <a:chOff x="0" y="0"/>
              <a:chExt cx="812800" cy="812800"/>
            </a:xfrm>
          </p:grpSpPr>
          <p:sp>
            <p:nvSpPr>
              <p:cNvPr id="800" name="Google Shape;8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21"/>
            <p:cNvGrpSpPr/>
            <p:nvPr/>
          </p:nvGrpSpPr>
          <p:grpSpPr>
            <a:xfrm>
              <a:off x="2143396" y="0"/>
              <a:ext cx="320183" cy="320183"/>
              <a:chOff x="0" y="0"/>
              <a:chExt cx="812800" cy="812800"/>
            </a:xfrm>
          </p:grpSpPr>
          <p:sp>
            <p:nvSpPr>
              <p:cNvPr id="803" name="Google Shape;8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21"/>
            <p:cNvGrpSpPr/>
            <p:nvPr/>
          </p:nvGrpSpPr>
          <p:grpSpPr>
            <a:xfrm>
              <a:off x="533498" y="0"/>
              <a:ext cx="320183" cy="320183"/>
              <a:chOff x="0" y="0"/>
              <a:chExt cx="812800" cy="812800"/>
            </a:xfrm>
          </p:grpSpPr>
          <p:sp>
            <p:nvSpPr>
              <p:cNvPr id="806" name="Google Shape;8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21"/>
            <p:cNvGrpSpPr/>
            <p:nvPr/>
          </p:nvGrpSpPr>
          <p:grpSpPr>
            <a:xfrm>
              <a:off x="0" y="0"/>
              <a:ext cx="320183" cy="320183"/>
              <a:chOff x="0" y="0"/>
              <a:chExt cx="812800" cy="812800"/>
            </a:xfrm>
          </p:grpSpPr>
          <p:sp>
            <p:nvSpPr>
              <p:cNvPr id="809" name="Google Shape;8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21"/>
            <p:cNvGrpSpPr/>
            <p:nvPr/>
          </p:nvGrpSpPr>
          <p:grpSpPr>
            <a:xfrm>
              <a:off x="2666050" y="0"/>
              <a:ext cx="320183" cy="320183"/>
              <a:chOff x="0" y="0"/>
              <a:chExt cx="812800" cy="812800"/>
            </a:xfrm>
          </p:grpSpPr>
          <p:sp>
            <p:nvSpPr>
              <p:cNvPr id="812" name="Google Shape;81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21"/>
            <p:cNvGrpSpPr/>
            <p:nvPr/>
          </p:nvGrpSpPr>
          <p:grpSpPr>
            <a:xfrm>
              <a:off x="1059442" y="567322"/>
              <a:ext cx="320183" cy="320183"/>
              <a:chOff x="0" y="0"/>
              <a:chExt cx="812800" cy="812800"/>
            </a:xfrm>
          </p:grpSpPr>
          <p:sp>
            <p:nvSpPr>
              <p:cNvPr id="815" name="Google Shape;81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21"/>
            <p:cNvGrpSpPr/>
            <p:nvPr/>
          </p:nvGrpSpPr>
          <p:grpSpPr>
            <a:xfrm>
              <a:off x="1600494" y="567322"/>
              <a:ext cx="320183" cy="320183"/>
              <a:chOff x="0" y="0"/>
              <a:chExt cx="812800" cy="812800"/>
            </a:xfrm>
          </p:grpSpPr>
          <p:sp>
            <p:nvSpPr>
              <p:cNvPr id="818" name="Google Shape;8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21"/>
            <p:cNvGrpSpPr/>
            <p:nvPr/>
          </p:nvGrpSpPr>
          <p:grpSpPr>
            <a:xfrm>
              <a:off x="2143396" y="567322"/>
              <a:ext cx="320183" cy="320183"/>
              <a:chOff x="0" y="0"/>
              <a:chExt cx="812800" cy="812800"/>
            </a:xfrm>
          </p:grpSpPr>
          <p:sp>
            <p:nvSpPr>
              <p:cNvPr id="821" name="Google Shape;8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3" name="Google Shape;823;p21"/>
            <p:cNvGrpSpPr/>
            <p:nvPr/>
          </p:nvGrpSpPr>
          <p:grpSpPr>
            <a:xfrm>
              <a:off x="533498" y="567322"/>
              <a:ext cx="320183" cy="320183"/>
              <a:chOff x="0" y="0"/>
              <a:chExt cx="812800" cy="812800"/>
            </a:xfrm>
          </p:grpSpPr>
          <p:sp>
            <p:nvSpPr>
              <p:cNvPr id="824" name="Google Shape;8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21"/>
            <p:cNvGrpSpPr/>
            <p:nvPr/>
          </p:nvGrpSpPr>
          <p:grpSpPr>
            <a:xfrm>
              <a:off x="0" y="567322"/>
              <a:ext cx="320183" cy="320183"/>
              <a:chOff x="0" y="0"/>
              <a:chExt cx="812800" cy="812800"/>
            </a:xfrm>
          </p:grpSpPr>
          <p:sp>
            <p:nvSpPr>
              <p:cNvPr id="827" name="Google Shape;8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21"/>
            <p:cNvGrpSpPr/>
            <p:nvPr/>
          </p:nvGrpSpPr>
          <p:grpSpPr>
            <a:xfrm>
              <a:off x="2666050" y="567322"/>
              <a:ext cx="320183" cy="320183"/>
              <a:chOff x="0" y="0"/>
              <a:chExt cx="812800" cy="812800"/>
            </a:xfrm>
          </p:grpSpPr>
          <p:sp>
            <p:nvSpPr>
              <p:cNvPr id="830" name="Google Shape;83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21"/>
            <p:cNvGrpSpPr/>
            <p:nvPr/>
          </p:nvGrpSpPr>
          <p:grpSpPr>
            <a:xfrm>
              <a:off x="1059442" y="1135967"/>
              <a:ext cx="320183" cy="320183"/>
              <a:chOff x="0" y="0"/>
              <a:chExt cx="812800" cy="812800"/>
            </a:xfrm>
          </p:grpSpPr>
          <p:sp>
            <p:nvSpPr>
              <p:cNvPr id="833" name="Google Shape;83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21"/>
            <p:cNvGrpSpPr/>
            <p:nvPr/>
          </p:nvGrpSpPr>
          <p:grpSpPr>
            <a:xfrm>
              <a:off x="1600494" y="1135967"/>
              <a:ext cx="320183" cy="320183"/>
              <a:chOff x="0" y="0"/>
              <a:chExt cx="812800" cy="812800"/>
            </a:xfrm>
          </p:grpSpPr>
          <p:sp>
            <p:nvSpPr>
              <p:cNvPr id="836" name="Google Shape;8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p21"/>
            <p:cNvGrpSpPr/>
            <p:nvPr/>
          </p:nvGrpSpPr>
          <p:grpSpPr>
            <a:xfrm>
              <a:off x="2143396" y="1135967"/>
              <a:ext cx="320183" cy="320183"/>
              <a:chOff x="0" y="0"/>
              <a:chExt cx="812800" cy="812800"/>
            </a:xfrm>
          </p:grpSpPr>
          <p:sp>
            <p:nvSpPr>
              <p:cNvPr id="839" name="Google Shape;8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21"/>
            <p:cNvGrpSpPr/>
            <p:nvPr/>
          </p:nvGrpSpPr>
          <p:grpSpPr>
            <a:xfrm>
              <a:off x="533498" y="1135967"/>
              <a:ext cx="320183" cy="320183"/>
              <a:chOff x="0" y="0"/>
              <a:chExt cx="812800" cy="812800"/>
            </a:xfrm>
          </p:grpSpPr>
          <p:sp>
            <p:nvSpPr>
              <p:cNvPr id="842" name="Google Shape;84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21"/>
            <p:cNvGrpSpPr/>
            <p:nvPr/>
          </p:nvGrpSpPr>
          <p:grpSpPr>
            <a:xfrm>
              <a:off x="0" y="1135967"/>
              <a:ext cx="320183" cy="320183"/>
              <a:chOff x="0" y="0"/>
              <a:chExt cx="812800" cy="812800"/>
            </a:xfrm>
          </p:grpSpPr>
          <p:sp>
            <p:nvSpPr>
              <p:cNvPr id="845" name="Google Shape;84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21"/>
            <p:cNvGrpSpPr/>
            <p:nvPr/>
          </p:nvGrpSpPr>
          <p:grpSpPr>
            <a:xfrm>
              <a:off x="2666050" y="1135967"/>
              <a:ext cx="320183" cy="320183"/>
              <a:chOff x="0" y="0"/>
              <a:chExt cx="812800" cy="812800"/>
            </a:xfrm>
          </p:grpSpPr>
          <p:sp>
            <p:nvSpPr>
              <p:cNvPr id="848" name="Google Shape;84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21"/>
            <p:cNvGrpSpPr/>
            <p:nvPr/>
          </p:nvGrpSpPr>
          <p:grpSpPr>
            <a:xfrm>
              <a:off x="1059442" y="1704612"/>
              <a:ext cx="320183" cy="320183"/>
              <a:chOff x="0" y="0"/>
              <a:chExt cx="812800" cy="812800"/>
            </a:xfrm>
          </p:grpSpPr>
          <p:sp>
            <p:nvSpPr>
              <p:cNvPr id="851" name="Google Shape;85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21"/>
            <p:cNvGrpSpPr/>
            <p:nvPr/>
          </p:nvGrpSpPr>
          <p:grpSpPr>
            <a:xfrm>
              <a:off x="1600494" y="1704612"/>
              <a:ext cx="320183" cy="320183"/>
              <a:chOff x="0" y="0"/>
              <a:chExt cx="812800" cy="812800"/>
            </a:xfrm>
          </p:grpSpPr>
          <p:sp>
            <p:nvSpPr>
              <p:cNvPr id="854" name="Google Shape;85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21"/>
            <p:cNvGrpSpPr/>
            <p:nvPr/>
          </p:nvGrpSpPr>
          <p:grpSpPr>
            <a:xfrm>
              <a:off x="2143396" y="1704612"/>
              <a:ext cx="320183" cy="320183"/>
              <a:chOff x="0" y="0"/>
              <a:chExt cx="812800" cy="812800"/>
            </a:xfrm>
          </p:grpSpPr>
          <p:sp>
            <p:nvSpPr>
              <p:cNvPr id="857" name="Google Shape;85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21"/>
            <p:cNvGrpSpPr/>
            <p:nvPr/>
          </p:nvGrpSpPr>
          <p:grpSpPr>
            <a:xfrm>
              <a:off x="533498" y="1704612"/>
              <a:ext cx="320183" cy="320183"/>
              <a:chOff x="0" y="0"/>
              <a:chExt cx="812800" cy="812800"/>
            </a:xfrm>
          </p:grpSpPr>
          <p:sp>
            <p:nvSpPr>
              <p:cNvPr id="860" name="Google Shape;86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2" name="Google Shape;862;p21"/>
            <p:cNvGrpSpPr/>
            <p:nvPr/>
          </p:nvGrpSpPr>
          <p:grpSpPr>
            <a:xfrm>
              <a:off x="0" y="1704612"/>
              <a:ext cx="320183" cy="320183"/>
              <a:chOff x="0" y="0"/>
              <a:chExt cx="812800" cy="812800"/>
            </a:xfrm>
          </p:grpSpPr>
          <p:sp>
            <p:nvSpPr>
              <p:cNvPr id="863" name="Google Shape;86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21"/>
            <p:cNvGrpSpPr/>
            <p:nvPr/>
          </p:nvGrpSpPr>
          <p:grpSpPr>
            <a:xfrm>
              <a:off x="2666050" y="1704612"/>
              <a:ext cx="320183" cy="320183"/>
              <a:chOff x="0" y="0"/>
              <a:chExt cx="812800" cy="812800"/>
            </a:xfrm>
          </p:grpSpPr>
          <p:sp>
            <p:nvSpPr>
              <p:cNvPr id="866" name="Google Shape;8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21"/>
            <p:cNvGrpSpPr/>
            <p:nvPr/>
          </p:nvGrpSpPr>
          <p:grpSpPr>
            <a:xfrm>
              <a:off x="1059442" y="2278570"/>
              <a:ext cx="320183" cy="320183"/>
              <a:chOff x="0" y="0"/>
              <a:chExt cx="812800" cy="812800"/>
            </a:xfrm>
          </p:grpSpPr>
          <p:sp>
            <p:nvSpPr>
              <p:cNvPr id="869" name="Google Shape;8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21"/>
            <p:cNvGrpSpPr/>
            <p:nvPr/>
          </p:nvGrpSpPr>
          <p:grpSpPr>
            <a:xfrm>
              <a:off x="1600494" y="2278570"/>
              <a:ext cx="320183" cy="320183"/>
              <a:chOff x="0" y="0"/>
              <a:chExt cx="812800" cy="812800"/>
            </a:xfrm>
          </p:grpSpPr>
          <p:sp>
            <p:nvSpPr>
              <p:cNvPr id="872" name="Google Shape;8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21"/>
            <p:cNvGrpSpPr/>
            <p:nvPr/>
          </p:nvGrpSpPr>
          <p:grpSpPr>
            <a:xfrm>
              <a:off x="2143396" y="2278570"/>
              <a:ext cx="320183" cy="320183"/>
              <a:chOff x="0" y="0"/>
              <a:chExt cx="812800" cy="812800"/>
            </a:xfrm>
          </p:grpSpPr>
          <p:sp>
            <p:nvSpPr>
              <p:cNvPr id="875" name="Google Shape;8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21"/>
            <p:cNvGrpSpPr/>
            <p:nvPr/>
          </p:nvGrpSpPr>
          <p:grpSpPr>
            <a:xfrm>
              <a:off x="533498" y="2278570"/>
              <a:ext cx="320183" cy="320183"/>
              <a:chOff x="0" y="0"/>
              <a:chExt cx="812800" cy="812800"/>
            </a:xfrm>
          </p:grpSpPr>
          <p:sp>
            <p:nvSpPr>
              <p:cNvPr id="878" name="Google Shape;87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21"/>
            <p:cNvGrpSpPr/>
            <p:nvPr/>
          </p:nvGrpSpPr>
          <p:grpSpPr>
            <a:xfrm>
              <a:off x="0" y="2278570"/>
              <a:ext cx="320183" cy="320183"/>
              <a:chOff x="0" y="0"/>
              <a:chExt cx="812800" cy="812800"/>
            </a:xfrm>
          </p:grpSpPr>
          <p:sp>
            <p:nvSpPr>
              <p:cNvPr id="881" name="Google Shape;8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21"/>
            <p:cNvGrpSpPr/>
            <p:nvPr/>
          </p:nvGrpSpPr>
          <p:grpSpPr>
            <a:xfrm>
              <a:off x="2666050" y="2278570"/>
              <a:ext cx="320183" cy="320183"/>
              <a:chOff x="0" y="0"/>
              <a:chExt cx="812800" cy="812800"/>
            </a:xfrm>
          </p:grpSpPr>
          <p:sp>
            <p:nvSpPr>
              <p:cNvPr id="884" name="Google Shape;8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21"/>
            <p:cNvGrpSpPr/>
            <p:nvPr/>
          </p:nvGrpSpPr>
          <p:grpSpPr>
            <a:xfrm>
              <a:off x="1059442" y="2852528"/>
              <a:ext cx="320183" cy="320183"/>
              <a:chOff x="0" y="0"/>
              <a:chExt cx="812800" cy="812800"/>
            </a:xfrm>
          </p:grpSpPr>
          <p:sp>
            <p:nvSpPr>
              <p:cNvPr id="887" name="Google Shape;8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 name="Google Shape;889;p21"/>
            <p:cNvGrpSpPr/>
            <p:nvPr/>
          </p:nvGrpSpPr>
          <p:grpSpPr>
            <a:xfrm>
              <a:off x="1600494" y="2852528"/>
              <a:ext cx="320183" cy="320183"/>
              <a:chOff x="0" y="0"/>
              <a:chExt cx="812800" cy="812800"/>
            </a:xfrm>
          </p:grpSpPr>
          <p:sp>
            <p:nvSpPr>
              <p:cNvPr id="890" name="Google Shape;8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21"/>
            <p:cNvGrpSpPr/>
            <p:nvPr/>
          </p:nvGrpSpPr>
          <p:grpSpPr>
            <a:xfrm>
              <a:off x="2143396" y="2852528"/>
              <a:ext cx="320183" cy="320183"/>
              <a:chOff x="0" y="0"/>
              <a:chExt cx="812800" cy="812800"/>
            </a:xfrm>
          </p:grpSpPr>
          <p:sp>
            <p:nvSpPr>
              <p:cNvPr id="893" name="Google Shape;89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21"/>
            <p:cNvGrpSpPr/>
            <p:nvPr/>
          </p:nvGrpSpPr>
          <p:grpSpPr>
            <a:xfrm>
              <a:off x="533498" y="2852528"/>
              <a:ext cx="320183" cy="320183"/>
              <a:chOff x="0" y="0"/>
              <a:chExt cx="812800" cy="812800"/>
            </a:xfrm>
          </p:grpSpPr>
          <p:sp>
            <p:nvSpPr>
              <p:cNvPr id="896" name="Google Shape;89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21"/>
            <p:cNvGrpSpPr/>
            <p:nvPr/>
          </p:nvGrpSpPr>
          <p:grpSpPr>
            <a:xfrm>
              <a:off x="0" y="2852528"/>
              <a:ext cx="320183" cy="320183"/>
              <a:chOff x="0" y="0"/>
              <a:chExt cx="812800" cy="812800"/>
            </a:xfrm>
          </p:grpSpPr>
          <p:sp>
            <p:nvSpPr>
              <p:cNvPr id="899" name="Google Shape;89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21"/>
            <p:cNvGrpSpPr/>
            <p:nvPr/>
          </p:nvGrpSpPr>
          <p:grpSpPr>
            <a:xfrm>
              <a:off x="2666050" y="2852528"/>
              <a:ext cx="320183" cy="320183"/>
              <a:chOff x="0" y="0"/>
              <a:chExt cx="812800" cy="812800"/>
            </a:xfrm>
          </p:grpSpPr>
          <p:sp>
            <p:nvSpPr>
              <p:cNvPr id="902" name="Google Shape;90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04" name="Google Shape;904;p21"/>
          <p:cNvSpPr txBox="1"/>
          <p:nvPr/>
        </p:nvSpPr>
        <p:spPr>
          <a:xfrm>
            <a:off x="11233352" y="4639556"/>
            <a:ext cx="6025948" cy="914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title here</a:t>
            </a:r>
            <a:endParaRPr/>
          </a:p>
        </p:txBody>
      </p:sp>
      <p:sp>
        <p:nvSpPr>
          <p:cNvPr id="905" name="Google Shape;905;p21"/>
          <p:cNvSpPr txBox="1"/>
          <p:nvPr/>
        </p:nvSpPr>
        <p:spPr>
          <a:xfrm>
            <a:off x="10999544" y="5798412"/>
            <a:ext cx="6259756" cy="965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906" name="Google Shape;906;p21"/>
          <p:cNvGrpSpPr/>
          <p:nvPr/>
        </p:nvGrpSpPr>
        <p:grpSpPr>
          <a:xfrm>
            <a:off x="11523913" y="7162638"/>
            <a:ext cx="5735387" cy="3266931"/>
            <a:chOff x="0" y="-47625"/>
            <a:chExt cx="1510555" cy="860425"/>
          </a:xfrm>
        </p:grpSpPr>
        <p:sp>
          <p:nvSpPr>
            <p:cNvPr id="907" name="Google Shape;907;p21"/>
            <p:cNvSpPr/>
            <p:nvPr/>
          </p:nvSpPr>
          <p:spPr>
            <a:xfrm>
              <a:off x="0" y="0"/>
              <a:ext cx="1510555" cy="313593"/>
            </a:xfrm>
            <a:custGeom>
              <a:rect b="b" l="l" r="r" t="t"/>
              <a:pathLst>
                <a:path extrusionOk="0" h="313593" w="1510555">
                  <a:moveTo>
                    <a:pt x="68842" y="0"/>
                  </a:moveTo>
                  <a:lnTo>
                    <a:pt x="1441712" y="0"/>
                  </a:lnTo>
                  <a:cubicBezTo>
                    <a:pt x="1459970" y="0"/>
                    <a:pt x="1477481" y="7253"/>
                    <a:pt x="1490391" y="20163"/>
                  </a:cubicBezTo>
                  <a:cubicBezTo>
                    <a:pt x="1503301" y="33074"/>
                    <a:pt x="1510555" y="50584"/>
                    <a:pt x="1510555" y="68842"/>
                  </a:cubicBezTo>
                  <a:lnTo>
                    <a:pt x="1510555" y="244751"/>
                  </a:lnTo>
                  <a:cubicBezTo>
                    <a:pt x="1510555" y="263009"/>
                    <a:pt x="1503301" y="280520"/>
                    <a:pt x="1490391" y="293430"/>
                  </a:cubicBezTo>
                  <a:cubicBezTo>
                    <a:pt x="1477481" y="306340"/>
                    <a:pt x="1459970" y="313593"/>
                    <a:pt x="1441712" y="313593"/>
                  </a:cubicBezTo>
                  <a:lnTo>
                    <a:pt x="68842" y="313593"/>
                  </a:lnTo>
                  <a:cubicBezTo>
                    <a:pt x="50584" y="313593"/>
                    <a:pt x="33074" y="306340"/>
                    <a:pt x="20163" y="293430"/>
                  </a:cubicBezTo>
                  <a:cubicBezTo>
                    <a:pt x="7253" y="280520"/>
                    <a:pt x="0" y="263009"/>
                    <a:pt x="0" y="244751"/>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09" name="Google Shape;909;p21"/>
          <p:cNvCxnSpPr/>
          <p:nvPr/>
        </p:nvCxnSpPr>
        <p:spPr>
          <a:xfrm>
            <a:off x="15502557" y="7986427"/>
            <a:ext cx="1126553" cy="0"/>
          </a:xfrm>
          <a:prstGeom prst="straightConnector1">
            <a:avLst/>
          </a:prstGeom>
          <a:noFill/>
          <a:ln cap="flat" cmpd="sng" w="76200">
            <a:solidFill>
              <a:srgbClr val="14082B"/>
            </a:solidFill>
            <a:prstDash val="solid"/>
            <a:round/>
            <a:headEnd len="sm" w="sm" type="none"/>
            <a:tailEnd len="med" w="med" type="stealth"/>
          </a:ln>
        </p:spPr>
      </p:cxnSp>
      <p:sp>
        <p:nvSpPr>
          <p:cNvPr id="910" name="Google Shape;910;p21"/>
          <p:cNvSpPr txBox="1"/>
          <p:nvPr/>
        </p:nvSpPr>
        <p:spPr>
          <a:xfrm>
            <a:off x="12061431" y="7648289"/>
            <a:ext cx="3441127"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Get Started!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914" name="Shape 914"/>
        <p:cNvGrpSpPr/>
        <p:nvPr/>
      </p:nvGrpSpPr>
      <p:grpSpPr>
        <a:xfrm>
          <a:off x="0" y="0"/>
          <a:ext cx="0" cy="0"/>
          <a:chOff x="0" y="0"/>
          <a:chExt cx="0" cy="0"/>
        </a:xfrm>
      </p:grpSpPr>
      <p:sp>
        <p:nvSpPr>
          <p:cNvPr id="915" name="Google Shape;915;p22"/>
          <p:cNvSpPr/>
          <p:nvPr/>
        </p:nvSpPr>
        <p:spPr>
          <a:xfrm flipH="1">
            <a:off x="-4624251" y="918951"/>
            <a:ext cx="24682475" cy="18827879"/>
          </a:xfrm>
          <a:custGeom>
            <a:rect b="b" l="l" r="r" t="t"/>
            <a:pathLst>
              <a:path extrusionOk="0" h="15821747" w="20190164">
                <a:moveTo>
                  <a:pt x="20190163" y="0"/>
                </a:moveTo>
                <a:lnTo>
                  <a:pt x="0" y="0"/>
                </a:lnTo>
                <a:lnTo>
                  <a:pt x="0" y="15821746"/>
                </a:lnTo>
                <a:lnTo>
                  <a:pt x="20190163" y="15821746"/>
                </a:lnTo>
                <a:lnTo>
                  <a:pt x="20190163" y="0"/>
                </a:lnTo>
                <a:close/>
              </a:path>
            </a:pathLst>
          </a:custGeom>
          <a:blipFill rotWithShape="1">
            <a:blip r:embed="rId3">
              <a:alphaModFix amt="30000"/>
            </a:blip>
            <a:stretch>
              <a:fillRect b="0" l="0" r="0" t="0"/>
            </a:stretch>
          </a:blipFill>
          <a:ln>
            <a:noFill/>
          </a:ln>
        </p:spPr>
      </p:sp>
      <p:pic>
        <p:nvPicPr>
          <p:cNvPr id="916" name="Google Shape;916;p22"/>
          <p:cNvPicPr preferRelativeResize="0"/>
          <p:nvPr/>
        </p:nvPicPr>
        <p:blipFill rotWithShape="1">
          <a:blip r:embed="rId4">
            <a:alphaModFix/>
          </a:blip>
          <a:srcRect b="51603" l="0" r="0" t="16677"/>
          <a:stretch/>
        </p:blipFill>
        <p:spPr>
          <a:xfrm>
            <a:off x="0" y="7890544"/>
            <a:ext cx="18288000" cy="2396456"/>
          </a:xfrm>
          <a:prstGeom prst="rect">
            <a:avLst/>
          </a:prstGeom>
          <a:noFill/>
          <a:ln>
            <a:noFill/>
          </a:ln>
        </p:spPr>
      </p:pic>
      <p:sp>
        <p:nvSpPr>
          <p:cNvPr id="917" name="Google Shape;917;p22"/>
          <p:cNvSpPr txBox="1"/>
          <p:nvPr/>
        </p:nvSpPr>
        <p:spPr>
          <a:xfrm>
            <a:off x="1028700" y="1625759"/>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918" name="Google Shape;918;p22"/>
          <p:cNvSpPr txBox="1"/>
          <p:nvPr/>
        </p:nvSpPr>
        <p:spPr>
          <a:xfrm>
            <a:off x="1028700" y="2711609"/>
            <a:ext cx="9124937"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919" name="Google Shape;919;p22"/>
          <p:cNvSpPr txBox="1"/>
          <p:nvPr/>
        </p:nvSpPr>
        <p:spPr>
          <a:xfrm>
            <a:off x="1028700" y="4772025"/>
            <a:ext cx="3666000" cy="1077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000" u="none" cap="none" strike="noStrike">
                <a:solidFill>
                  <a:srgbClr val="5CE1E6"/>
                </a:solidFill>
                <a:latin typeface="Montserrat Black"/>
                <a:ea typeface="Montserrat Black"/>
                <a:cs typeface="Montserrat Black"/>
                <a:sym typeface="Montserrat Black"/>
              </a:rPr>
              <a:t>100</a:t>
            </a:r>
            <a:endParaRPr sz="7000"/>
          </a:p>
        </p:txBody>
      </p:sp>
      <p:sp>
        <p:nvSpPr>
          <p:cNvPr id="920" name="Google Shape;920;p22"/>
          <p:cNvSpPr txBox="1"/>
          <p:nvPr/>
        </p:nvSpPr>
        <p:spPr>
          <a:xfrm>
            <a:off x="1028700" y="6074444"/>
            <a:ext cx="405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500" u="none" cap="none" strike="noStrike">
                <a:solidFill>
                  <a:srgbClr val="5CE1E6"/>
                </a:solidFill>
                <a:latin typeface="Montserrat"/>
                <a:ea typeface="Montserrat"/>
                <a:cs typeface="Montserrat"/>
                <a:sym typeface="Montserrat"/>
              </a:rPr>
              <a:t>ADD STATISTIC HERE</a:t>
            </a:r>
            <a:endParaRPr sz="2500"/>
          </a:p>
        </p:txBody>
      </p:sp>
      <p:sp>
        <p:nvSpPr>
          <p:cNvPr id="921" name="Google Shape;921;p22"/>
          <p:cNvSpPr txBox="1"/>
          <p:nvPr/>
        </p:nvSpPr>
        <p:spPr>
          <a:xfrm>
            <a:off x="6476251" y="4772025"/>
            <a:ext cx="5201400" cy="1077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000" u="none" cap="none" strike="noStrike">
                <a:solidFill>
                  <a:srgbClr val="5CE1E6"/>
                </a:solidFill>
                <a:latin typeface="Montserrat Black"/>
                <a:ea typeface="Montserrat Black"/>
                <a:cs typeface="Montserrat Black"/>
                <a:sym typeface="Montserrat Black"/>
              </a:rPr>
              <a:t>1,500,000</a:t>
            </a:r>
            <a:endParaRPr sz="7000"/>
          </a:p>
        </p:txBody>
      </p:sp>
      <p:sp>
        <p:nvSpPr>
          <p:cNvPr id="922" name="Google Shape;922;p22"/>
          <p:cNvSpPr txBox="1"/>
          <p:nvPr/>
        </p:nvSpPr>
        <p:spPr>
          <a:xfrm>
            <a:off x="6476251" y="6074444"/>
            <a:ext cx="405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500" u="none" cap="none" strike="noStrike">
                <a:solidFill>
                  <a:srgbClr val="5CE1E6"/>
                </a:solidFill>
                <a:latin typeface="Montserrat"/>
                <a:ea typeface="Montserrat"/>
                <a:cs typeface="Montserrat"/>
                <a:sym typeface="Montserrat"/>
              </a:rPr>
              <a:t>ADD STATISTIC HERE</a:t>
            </a:r>
            <a:endParaRPr sz="2500"/>
          </a:p>
        </p:txBody>
      </p:sp>
      <p:sp>
        <p:nvSpPr>
          <p:cNvPr id="923" name="Google Shape;923;p22"/>
          <p:cNvSpPr txBox="1"/>
          <p:nvPr/>
        </p:nvSpPr>
        <p:spPr>
          <a:xfrm>
            <a:off x="13068301" y="4772025"/>
            <a:ext cx="3666000" cy="1077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000" u="none" cap="none" strike="noStrike">
                <a:solidFill>
                  <a:srgbClr val="5CE1E6"/>
                </a:solidFill>
                <a:latin typeface="Montserrat Black"/>
                <a:ea typeface="Montserrat Black"/>
                <a:cs typeface="Montserrat Black"/>
                <a:sym typeface="Montserrat Black"/>
              </a:rPr>
              <a:t>2,000</a:t>
            </a:r>
            <a:endParaRPr sz="7000"/>
          </a:p>
        </p:txBody>
      </p:sp>
      <p:sp>
        <p:nvSpPr>
          <p:cNvPr id="924" name="Google Shape;924;p22"/>
          <p:cNvSpPr txBox="1"/>
          <p:nvPr/>
        </p:nvSpPr>
        <p:spPr>
          <a:xfrm>
            <a:off x="13068301" y="6074444"/>
            <a:ext cx="405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500" u="none" cap="none" strike="noStrike">
                <a:solidFill>
                  <a:srgbClr val="5CE1E6"/>
                </a:solidFill>
                <a:latin typeface="Montserrat"/>
                <a:ea typeface="Montserrat"/>
                <a:cs typeface="Montserrat"/>
                <a:sym typeface="Montserrat"/>
              </a:rPr>
              <a:t>ADD STATISTIC HERE</a:t>
            </a:r>
            <a:endParaRPr sz="25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