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6E9D250-CE8C-42FF-8134-F1980486CA7B}">
  <a:tblStyle styleId="{26E9D250-CE8C-42FF-8134-F1980486CA7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Could you transform something worthless into gold?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{26E9D250-CE8C-42FF-8134-F1980486CA7B}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alquimista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nombre que se le da a las personas en el pasado que estudiaron cómo combinar ciertas sustancias químicas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disolver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una sustancia se mezcla con otra y parece que desaparece, por ejemplo, lo que sucede cuando agregamos azúcar al té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F1F1F"/>
                          </a:solidFill>
                          <a:highlight>
                            <a:schemeClr val="lt2"/>
                          </a:highlight>
                        </a:rPr>
                        <a:t>información que puede ser usada para respaldar o rechazar una idea</a:t>
                      </a:r>
                      <a:endParaRPr sz="1500">
                        <a:solidFill>
                          <a:schemeClr val="dk1"/>
                        </a:solidFill>
                        <a:highlight>
                          <a:schemeClr val="lt2"/>
                        </a:highlight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líquido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estado de la materia, por ejemplo el agua cuando se puede verter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 aquello que ocupa un lugar en el espacio y que tiene masa; puede existir en diferentes formas (por ejemplo: sólida, líquida o gaseosa)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mezcla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combinación de dos o más cosas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partícula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pequeñísimo, a veces tan pequeño que no podemos verlo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solución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especial de mezcla en la que no se pueden ver los componentes distintos dentro de ella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estados de la materia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las distintas formas en la que se puede encontrar la materia: sólido, líquido, o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Could you transform something worthless into gold?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