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13716000" cx="24387025"/>
  <p:notesSz cx="13716000" cy="24387025"/>
  <p:embeddedFontLst>
    <p:embeddedFont>
      <p:font typeface="Lato"/>
      <p:regular r:id="rId32"/>
      <p:bold r:id="rId33"/>
      <p:italic r:id="rId34"/>
      <p:boldItalic r:id="rId35"/>
    </p:embeddedFont>
    <p:embeddedFont>
      <p:font typeface="Montserrat ExtraBold"/>
      <p:bold r:id="rId36"/>
      <p:boldItalic r:id="rId37"/>
    </p:embeddedFont>
    <p:embeddedFont>
      <p:font typeface="DM Sans"/>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inaG1oWiL7lxeIdiRl62kR04Lc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MontserratExtraBold-boldItalic.fntdata"/><Relationship Id="rId14" Type="http://schemas.openxmlformats.org/officeDocument/2006/relationships/slide" Target="slides/slide10.xml"/><Relationship Id="rId36" Type="http://schemas.openxmlformats.org/officeDocument/2006/relationships/font" Target="fonts/MontserratExtraBold-bold.fntdata"/><Relationship Id="rId17" Type="http://schemas.openxmlformats.org/officeDocument/2006/relationships/slide" Target="slides/slide13.xml"/><Relationship Id="rId39" Type="http://schemas.openxmlformats.org/officeDocument/2006/relationships/font" Target="fonts/DMSans-boldItalic.fntdata"/><Relationship Id="rId16" Type="http://schemas.openxmlformats.org/officeDocument/2006/relationships/slide" Target="slides/slide12.xml"/><Relationship Id="rId38" Type="http://schemas.openxmlformats.org/officeDocument/2006/relationships/font" Target="fonts/DM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ee20fd61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ee20fd614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ee20fd614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e20fd6144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ee20fd6144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2ee20fd6144_0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ee20fd6144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2ee20fd6144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2ee20fd6144_0_2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ee20fd6144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2ee20fd6144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2ee20fd6144_0_2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ee20fd6144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2ee20fd6144_0_2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2ee20fd6144_0_2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ee20fd6144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ee20fd6144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2ee20fd6144_0_3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ee20fd6144_0_3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2ee20fd6144_0_3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2ee20fd6144_0_3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ee20fd6144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ee20fd6144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2ee20fd6144_0_3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ee20fd6144_0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2ee20fd6144_0_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2ee20fd6144_0_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ee20fd6144_0_4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2ee20fd6144_0_4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g2ee20fd6144_0_4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ee20fd6144_0_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2ee20fd6144_0_4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2ee20fd6144_0_4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2ee20fd614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g2ee20fd6144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2ee20fd6144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ee20fd6144_0_4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2ee20fd6144_0_4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2ee20fd6144_0_4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ee20fd6144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2ee20fd6144_0_4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g2ee20fd6144_0_4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ee20fd6144_0_4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2ee20fd6144_0_4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g2ee20fd6144_0_4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ee20fd6144_0_5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2ee20fd6144_0_5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g2ee20fd6144_0_5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ee20fd6144_0_5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2ee20fd6144_0_5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g2ee20fd6144_0_5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ee20fd6144_0_5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g2ee20fd6144_0_5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g2ee20fd6144_0_5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ee20fd6144_0_6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2ee20fd6144_0_6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g2ee20fd6144_0_6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ee20fd6144_0_6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g2ee20fd6144_0_6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g2ee20fd6144_0_6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2ee20fd614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g2ee20fd614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g2ee20fd6144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ee20fd6144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2ee20fd6144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2ee20fd6144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e20fd6144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ee20fd6144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2ee20fd6144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e20fd6144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2ee20fd6144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2ee20fd6144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ee20fd6144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2ee20fd6144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2ee20fd6144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ee20fd6144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ee20fd6144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ee20fd6144_0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e20fd6144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ee20fd6144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2ee20fd6144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73.png"/><Relationship Id="rId6" Type="http://schemas.openxmlformats.org/officeDocument/2006/relationships/image" Target="../media/image26.png"/><Relationship Id="rId7"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35.png"/><Relationship Id="rId10" Type="http://schemas.openxmlformats.org/officeDocument/2006/relationships/image" Target="../media/image46.png"/><Relationship Id="rId9" Type="http://schemas.openxmlformats.org/officeDocument/2006/relationships/image" Target="../media/image52.png"/><Relationship Id="rId5" Type="http://schemas.openxmlformats.org/officeDocument/2006/relationships/image" Target="../media/image48.png"/><Relationship Id="rId6" Type="http://schemas.openxmlformats.org/officeDocument/2006/relationships/image" Target="../media/image45.png"/><Relationship Id="rId7" Type="http://schemas.openxmlformats.org/officeDocument/2006/relationships/image" Target="../media/image6.png"/><Relationship Id="rId8"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57.png"/><Relationship Id="rId5" Type="http://schemas.openxmlformats.org/officeDocument/2006/relationships/image" Target="../media/image61.png"/><Relationship Id="rId6"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20" Type="http://schemas.openxmlformats.org/officeDocument/2006/relationships/image" Target="../media/image65.png"/><Relationship Id="rId22" Type="http://schemas.openxmlformats.org/officeDocument/2006/relationships/image" Target="../media/image77.png"/><Relationship Id="rId21" Type="http://schemas.openxmlformats.org/officeDocument/2006/relationships/image" Target="../media/image67.png"/><Relationship Id="rId24" Type="http://schemas.openxmlformats.org/officeDocument/2006/relationships/image" Target="../media/image76.png"/><Relationship Id="rId23" Type="http://schemas.openxmlformats.org/officeDocument/2006/relationships/image" Target="../media/image70.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53.png"/><Relationship Id="rId9" Type="http://schemas.openxmlformats.org/officeDocument/2006/relationships/image" Target="../media/image74.png"/><Relationship Id="rId26" Type="http://schemas.openxmlformats.org/officeDocument/2006/relationships/image" Target="../media/image82.png"/><Relationship Id="rId25" Type="http://schemas.openxmlformats.org/officeDocument/2006/relationships/image" Target="../media/image89.png"/><Relationship Id="rId27" Type="http://schemas.openxmlformats.org/officeDocument/2006/relationships/image" Target="../media/image80.png"/><Relationship Id="rId5" Type="http://schemas.openxmlformats.org/officeDocument/2006/relationships/image" Target="../media/image58.png"/><Relationship Id="rId6" Type="http://schemas.openxmlformats.org/officeDocument/2006/relationships/image" Target="../media/image78.png"/><Relationship Id="rId7" Type="http://schemas.openxmlformats.org/officeDocument/2006/relationships/image" Target="../media/image56.png"/><Relationship Id="rId8" Type="http://schemas.openxmlformats.org/officeDocument/2006/relationships/image" Target="../media/image68.png"/><Relationship Id="rId11" Type="http://schemas.openxmlformats.org/officeDocument/2006/relationships/image" Target="../media/image59.png"/><Relationship Id="rId10" Type="http://schemas.openxmlformats.org/officeDocument/2006/relationships/image" Target="../media/image90.png"/><Relationship Id="rId13" Type="http://schemas.openxmlformats.org/officeDocument/2006/relationships/image" Target="../media/image63.png"/><Relationship Id="rId12" Type="http://schemas.openxmlformats.org/officeDocument/2006/relationships/image" Target="../media/image62.png"/><Relationship Id="rId15" Type="http://schemas.openxmlformats.org/officeDocument/2006/relationships/image" Target="../media/image64.png"/><Relationship Id="rId14" Type="http://schemas.openxmlformats.org/officeDocument/2006/relationships/image" Target="../media/image92.png"/><Relationship Id="rId17" Type="http://schemas.openxmlformats.org/officeDocument/2006/relationships/image" Target="../media/image72.png"/><Relationship Id="rId16" Type="http://schemas.openxmlformats.org/officeDocument/2006/relationships/image" Target="../media/image79.png"/><Relationship Id="rId19" Type="http://schemas.openxmlformats.org/officeDocument/2006/relationships/image" Target="../media/image83.png"/><Relationship Id="rId18" Type="http://schemas.openxmlformats.org/officeDocument/2006/relationships/image" Target="../media/image6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71.png"/><Relationship Id="rId5" Type="http://schemas.openxmlformats.org/officeDocument/2006/relationships/image" Target="../media/image8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84.png"/><Relationship Id="rId5" Type="http://schemas.openxmlformats.org/officeDocument/2006/relationships/image" Target="../media/image9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06.png"/><Relationship Id="rId5" Type="http://schemas.openxmlformats.org/officeDocument/2006/relationships/image" Target="../media/image10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9.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97.png"/><Relationship Id="rId5" Type="http://schemas.openxmlformats.org/officeDocument/2006/relationships/image" Target="../media/image1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08.png"/><Relationship Id="rId5" Type="http://schemas.openxmlformats.org/officeDocument/2006/relationships/image" Target="../media/image100.png"/><Relationship Id="rId6" Type="http://schemas.openxmlformats.org/officeDocument/2006/relationships/image" Target="../media/image102.png"/><Relationship Id="rId7" Type="http://schemas.openxmlformats.org/officeDocument/2006/relationships/image" Target="../media/image101.png"/><Relationship Id="rId8" Type="http://schemas.openxmlformats.org/officeDocument/2006/relationships/image" Target="../media/image9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7.png"/><Relationship Id="rId6" Type="http://schemas.openxmlformats.org/officeDocument/2006/relationships/image" Target="../media/image115.png"/><Relationship Id="rId7" Type="http://schemas.openxmlformats.org/officeDocument/2006/relationships/image" Target="../media/image1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19.png"/><Relationship Id="rId5" Type="http://schemas.openxmlformats.org/officeDocument/2006/relationships/image" Target="../media/image113.png"/><Relationship Id="rId6" Type="http://schemas.openxmlformats.org/officeDocument/2006/relationships/image" Target="../media/image10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7.png"/><Relationship Id="rId4" Type="http://schemas.openxmlformats.org/officeDocument/2006/relationships/image" Target="../media/image13.png"/><Relationship Id="rId9" Type="http://schemas.openxmlformats.org/officeDocument/2006/relationships/image" Target="../media/image121.png"/><Relationship Id="rId5" Type="http://schemas.openxmlformats.org/officeDocument/2006/relationships/image" Target="../media/image124.png"/><Relationship Id="rId6" Type="http://schemas.openxmlformats.org/officeDocument/2006/relationships/image" Target="../media/image148.png"/><Relationship Id="rId7" Type="http://schemas.openxmlformats.org/officeDocument/2006/relationships/image" Target="../media/image114.png"/><Relationship Id="rId8" Type="http://schemas.openxmlformats.org/officeDocument/2006/relationships/image" Target="../media/image117.png"/><Relationship Id="rId11" Type="http://schemas.openxmlformats.org/officeDocument/2006/relationships/image" Target="../media/image132.png"/><Relationship Id="rId10" Type="http://schemas.openxmlformats.org/officeDocument/2006/relationships/image" Target="../media/image1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29.png"/><Relationship Id="rId9" Type="http://schemas.openxmlformats.org/officeDocument/2006/relationships/image" Target="../media/image146.png"/><Relationship Id="rId5" Type="http://schemas.openxmlformats.org/officeDocument/2006/relationships/image" Target="../media/image143.png"/><Relationship Id="rId6" Type="http://schemas.openxmlformats.org/officeDocument/2006/relationships/image" Target="../media/image130.png"/><Relationship Id="rId7" Type="http://schemas.openxmlformats.org/officeDocument/2006/relationships/image" Target="../media/image144.png"/><Relationship Id="rId8" Type="http://schemas.openxmlformats.org/officeDocument/2006/relationships/image" Target="../media/image133.png"/><Relationship Id="rId11" Type="http://schemas.openxmlformats.org/officeDocument/2006/relationships/image" Target="../media/image136.png"/><Relationship Id="rId10" Type="http://schemas.openxmlformats.org/officeDocument/2006/relationships/image" Target="../media/image147.png"/><Relationship Id="rId13" Type="http://schemas.openxmlformats.org/officeDocument/2006/relationships/image" Target="../media/image134.png"/><Relationship Id="rId12" Type="http://schemas.openxmlformats.org/officeDocument/2006/relationships/image" Target="../media/image140.png"/><Relationship Id="rId15" Type="http://schemas.openxmlformats.org/officeDocument/2006/relationships/image" Target="../media/image138.png"/><Relationship Id="rId14" Type="http://schemas.openxmlformats.org/officeDocument/2006/relationships/image" Target="../media/image131.png"/><Relationship Id="rId17" Type="http://schemas.openxmlformats.org/officeDocument/2006/relationships/image" Target="../media/image145.png"/><Relationship Id="rId16" Type="http://schemas.openxmlformats.org/officeDocument/2006/relationships/image" Target="../media/image139.png"/><Relationship Id="rId18" Type="http://schemas.openxmlformats.org/officeDocument/2006/relationships/hyperlink" Target="https://eatemp.com/powerpoint-org-chart-templat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hyperlink" Target="https://unsplash.com/" TargetMode="External"/><Relationship Id="rId5" Type="http://schemas.openxmlformats.org/officeDocument/2006/relationships/image" Target="../media/image1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41.png"/><Relationship Id="rId5"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0.png"/><Relationship Id="rId4" Type="http://schemas.openxmlformats.org/officeDocument/2006/relationships/image" Target="../media/image31.png"/><Relationship Id="rId5" Type="http://schemas.openxmlformats.org/officeDocument/2006/relationships/image" Target="../media/image2.png"/><Relationship Id="rId6" Type="http://schemas.openxmlformats.org/officeDocument/2006/relationships/image" Target="../media/image36.png"/><Relationship Id="rId7"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15" name="Shape 15"/>
        <p:cNvGrpSpPr/>
        <p:nvPr/>
      </p:nvGrpSpPr>
      <p:grpSpPr>
        <a:xfrm>
          <a:off x="0" y="0"/>
          <a:ext cx="0" cy="0"/>
          <a:chOff x="0" y="0"/>
          <a:chExt cx="0" cy="0"/>
        </a:xfrm>
      </p:grpSpPr>
      <p:sp>
        <p:nvSpPr>
          <p:cNvPr id="16" name="Google Shape;16;g2ee20fd6144_0_0"/>
          <p:cNvSpPr/>
          <p:nvPr/>
        </p:nvSpPr>
        <p:spPr>
          <a:xfrm>
            <a:off x="13133441" y="965200"/>
            <a:ext cx="10140000" cy="23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969182"/>
              </a:buClr>
              <a:buSzPts val="6400"/>
              <a:buFont typeface="DM Sans"/>
              <a:buNone/>
            </a:pPr>
            <a:r>
              <a:rPr b="1" i="0" lang="en-US" sz="6400" u="none" cap="none" strike="noStrike">
                <a:solidFill>
                  <a:srgbClr val="969182"/>
                </a:solidFill>
                <a:latin typeface="DM Sans"/>
                <a:ea typeface="DM Sans"/>
                <a:cs typeface="DM Sans"/>
                <a:sym typeface="DM Sans"/>
              </a:rPr>
              <a:t>Free Presentation Template by EaTemp</a:t>
            </a:r>
            <a:endParaRPr b="0" i="0" sz="6400" u="none" cap="none" strike="noStrike">
              <a:solidFill>
                <a:schemeClr val="dk1"/>
              </a:solidFill>
              <a:latin typeface="Calibri"/>
              <a:ea typeface="Calibri"/>
              <a:cs typeface="Calibri"/>
              <a:sym typeface="Calibri"/>
            </a:endParaRPr>
          </a:p>
        </p:txBody>
      </p:sp>
      <p:sp>
        <p:nvSpPr>
          <p:cNvPr id="17" name="Google Shape;17;g2ee20fd6144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 name="Google Shape;18;g2ee20fd6144_0_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19" name="Google Shape;19;g2ee20fd6144_0_0"/>
          <p:cNvPicPr preferRelativeResize="0"/>
          <p:nvPr/>
        </p:nvPicPr>
        <p:blipFill rotWithShape="1">
          <a:blip r:embed="rId4">
            <a:alphaModFix/>
          </a:blip>
          <a:srcRect b="0" l="0" r="0" t="0"/>
          <a:stretch/>
        </p:blipFill>
        <p:spPr>
          <a:xfrm>
            <a:off x="3213502" y="965200"/>
            <a:ext cx="9691311" cy="11772900"/>
          </a:xfrm>
          <a:prstGeom prst="rect">
            <a:avLst/>
          </a:prstGeom>
          <a:noFill/>
          <a:ln>
            <a:noFill/>
          </a:ln>
        </p:spPr>
      </p:pic>
      <p:sp>
        <p:nvSpPr>
          <p:cNvPr id="20" name="Google Shape;20;g2ee20fd6144_0_0"/>
          <p:cNvSpPr/>
          <p:nvPr/>
        </p:nvSpPr>
        <p:spPr>
          <a:xfrm rot="-5400000">
            <a:off x="-2067847" y="4229279"/>
            <a:ext cx="9153600" cy="2523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PRODUCT</a:t>
            </a:r>
            <a:endParaRPr b="0" i="0" sz="12800" u="none" cap="none" strike="noStrike">
              <a:solidFill>
                <a:schemeClr val="dk1"/>
              </a:solidFill>
              <a:latin typeface="Calibri"/>
              <a:ea typeface="Calibri"/>
              <a:cs typeface="Calibri"/>
              <a:sym typeface="Calibri"/>
            </a:endParaRPr>
          </a:p>
        </p:txBody>
      </p:sp>
      <p:sp>
        <p:nvSpPr>
          <p:cNvPr id="21" name="Google Shape;21;g2ee20fd6144_0_0"/>
          <p:cNvSpPr/>
          <p:nvPr/>
        </p:nvSpPr>
        <p:spPr>
          <a:xfrm>
            <a:off x="13133441" y="9652000"/>
            <a:ext cx="10885200" cy="473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24000"/>
              <a:buFont typeface="Montserrat ExtraBold"/>
              <a:buNone/>
            </a:pPr>
            <a:r>
              <a:rPr b="0" i="0" lang="en-US" sz="24000" u="none" cap="none" strike="noStrike">
                <a:solidFill>
                  <a:srgbClr val="272727"/>
                </a:solidFill>
                <a:latin typeface="Montserrat ExtraBold"/>
                <a:ea typeface="Montserrat ExtraBold"/>
                <a:cs typeface="Montserrat ExtraBold"/>
                <a:sym typeface="Montserrat ExtraBold"/>
              </a:rPr>
              <a:t>PITCH </a:t>
            </a:r>
            <a:endParaRPr b="0" i="0" sz="24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203" name="Shape 203"/>
        <p:cNvGrpSpPr/>
        <p:nvPr/>
      </p:nvGrpSpPr>
      <p:grpSpPr>
        <a:xfrm>
          <a:off x="0" y="0"/>
          <a:ext cx="0" cy="0"/>
          <a:chOff x="0" y="0"/>
          <a:chExt cx="0" cy="0"/>
        </a:xfrm>
      </p:grpSpPr>
      <p:sp>
        <p:nvSpPr>
          <p:cNvPr id="204" name="Google Shape;204;g2ee20fd6144_0_17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5" name="Google Shape;205;g2ee20fd6144_0_179"/>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206" name="Google Shape;206;g2ee20fd6144_0_179"/>
          <p:cNvSpPr/>
          <p:nvPr/>
        </p:nvSpPr>
        <p:spPr>
          <a:xfrm>
            <a:off x="9107038" y="469900"/>
            <a:ext cx="81501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PRICING PLAN</a:t>
            </a:r>
            <a:endParaRPr b="0" i="0" sz="8000" u="none" cap="none" strike="noStrike">
              <a:solidFill>
                <a:schemeClr val="dk1"/>
              </a:solidFill>
              <a:latin typeface="Calibri"/>
              <a:ea typeface="Calibri"/>
              <a:cs typeface="Calibri"/>
              <a:sym typeface="Calibri"/>
            </a:endParaRPr>
          </a:p>
        </p:txBody>
      </p:sp>
      <p:sp>
        <p:nvSpPr>
          <p:cNvPr id="207" name="Google Shape;207;g2ee20fd6144_0_179"/>
          <p:cNvSpPr/>
          <p:nvPr/>
        </p:nvSpPr>
        <p:spPr>
          <a:xfrm>
            <a:off x="1778222" y="2489200"/>
            <a:ext cx="20843400" cy="96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ee20fd6144_0_179"/>
          <p:cNvSpPr/>
          <p:nvPr/>
        </p:nvSpPr>
        <p:spPr>
          <a:xfrm>
            <a:off x="1778222" y="2489200"/>
            <a:ext cx="6439800" cy="9626700"/>
          </a:xfrm>
          <a:prstGeom prst="roundRect">
            <a:avLst>
              <a:gd fmla="val 3124"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ee20fd6144_0_179"/>
          <p:cNvSpPr/>
          <p:nvPr/>
        </p:nvSpPr>
        <p:spPr>
          <a:xfrm>
            <a:off x="4185173" y="2946400"/>
            <a:ext cx="1625700" cy="1625700"/>
          </a:xfrm>
          <a:prstGeom prst="roundRect">
            <a:avLst>
              <a:gd fmla="val 78188"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0" name="Google Shape;210;g2ee20fd6144_0_179"/>
          <p:cNvPicPr preferRelativeResize="0"/>
          <p:nvPr/>
        </p:nvPicPr>
        <p:blipFill rotWithShape="1">
          <a:blip r:embed="rId4">
            <a:alphaModFix/>
          </a:blip>
          <a:srcRect b="0" l="0" r="0" t="0"/>
          <a:stretch/>
        </p:blipFill>
        <p:spPr>
          <a:xfrm>
            <a:off x="4490011" y="3251200"/>
            <a:ext cx="1016127" cy="1016000"/>
          </a:xfrm>
          <a:prstGeom prst="rect">
            <a:avLst/>
          </a:prstGeom>
          <a:noFill/>
          <a:ln>
            <a:noFill/>
          </a:ln>
        </p:spPr>
      </p:pic>
      <p:pic>
        <p:nvPicPr>
          <p:cNvPr descr=" " id="211" name="Google Shape;211;g2ee20fd6144_0_179"/>
          <p:cNvPicPr preferRelativeResize="0"/>
          <p:nvPr/>
        </p:nvPicPr>
        <p:blipFill rotWithShape="1">
          <a:blip r:embed="rId5">
            <a:alphaModFix/>
          </a:blip>
          <a:srcRect b="0" l="0" r="0" t="0"/>
          <a:stretch/>
        </p:blipFill>
        <p:spPr>
          <a:xfrm>
            <a:off x="4670612" y="3314700"/>
            <a:ext cx="654926" cy="889000"/>
          </a:xfrm>
          <a:prstGeom prst="rect">
            <a:avLst/>
          </a:prstGeom>
          <a:noFill/>
          <a:ln>
            <a:noFill/>
          </a:ln>
        </p:spPr>
      </p:pic>
      <p:sp>
        <p:nvSpPr>
          <p:cNvPr id="212" name="Google Shape;212;g2ee20fd6144_0_179"/>
          <p:cNvSpPr/>
          <p:nvPr/>
        </p:nvSpPr>
        <p:spPr>
          <a:xfrm>
            <a:off x="3893037" y="4876800"/>
            <a:ext cx="2210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Montserrat ExtraBold"/>
              <a:buNone/>
            </a:pPr>
            <a:r>
              <a:rPr b="0" i="0" lang="en-US" sz="4800" u="none" cap="none" strike="noStrike">
                <a:solidFill>
                  <a:srgbClr val="000000"/>
                </a:solidFill>
                <a:latin typeface="Montserrat ExtraBold"/>
                <a:ea typeface="Montserrat ExtraBold"/>
                <a:cs typeface="Montserrat ExtraBold"/>
                <a:sym typeface="Montserrat ExtraBold"/>
              </a:rPr>
              <a:t>BASIC</a:t>
            </a:r>
            <a:endParaRPr b="0" i="0" sz="4800" u="none" cap="none" strike="noStrike">
              <a:solidFill>
                <a:schemeClr val="dk1"/>
              </a:solidFill>
              <a:latin typeface="Calibri"/>
              <a:ea typeface="Calibri"/>
              <a:cs typeface="Calibri"/>
              <a:sym typeface="Calibri"/>
            </a:endParaRPr>
          </a:p>
        </p:txBody>
      </p:sp>
      <p:sp>
        <p:nvSpPr>
          <p:cNvPr id="213" name="Google Shape;213;g2ee20fd6144_0_179"/>
          <p:cNvSpPr/>
          <p:nvPr/>
        </p:nvSpPr>
        <p:spPr>
          <a:xfrm>
            <a:off x="2235479" y="59309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14" name="Google Shape;214;g2ee20fd6144_0_179"/>
          <p:cNvSpPr/>
          <p:nvPr/>
        </p:nvSpPr>
        <p:spPr>
          <a:xfrm>
            <a:off x="3010276" y="10909300"/>
            <a:ext cx="39756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$10/MONTH</a:t>
            </a:r>
            <a:endParaRPr b="0" i="0" sz="4800" u="none" cap="none" strike="noStrike">
              <a:solidFill>
                <a:schemeClr val="dk1"/>
              </a:solidFill>
              <a:latin typeface="Calibri"/>
              <a:ea typeface="Calibri"/>
              <a:cs typeface="Calibri"/>
              <a:sym typeface="Calibri"/>
            </a:endParaRPr>
          </a:p>
        </p:txBody>
      </p:sp>
      <p:sp>
        <p:nvSpPr>
          <p:cNvPr id="215" name="Google Shape;215;g2ee20fd6144_0_179"/>
          <p:cNvSpPr/>
          <p:nvPr/>
        </p:nvSpPr>
        <p:spPr>
          <a:xfrm>
            <a:off x="8980022" y="2489200"/>
            <a:ext cx="6439800" cy="9626700"/>
          </a:xfrm>
          <a:prstGeom prst="roundRect">
            <a:avLst>
              <a:gd fmla="val 3124"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ee20fd6144_0_179"/>
          <p:cNvSpPr/>
          <p:nvPr/>
        </p:nvSpPr>
        <p:spPr>
          <a:xfrm>
            <a:off x="11386973" y="2946400"/>
            <a:ext cx="1625700" cy="1625700"/>
          </a:xfrm>
          <a:prstGeom prst="roundRect">
            <a:avLst>
              <a:gd fmla="val 78188"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7" name="Google Shape;217;g2ee20fd6144_0_179"/>
          <p:cNvPicPr preferRelativeResize="0"/>
          <p:nvPr/>
        </p:nvPicPr>
        <p:blipFill rotWithShape="1">
          <a:blip r:embed="rId4">
            <a:alphaModFix/>
          </a:blip>
          <a:srcRect b="0" l="0" r="0" t="0"/>
          <a:stretch/>
        </p:blipFill>
        <p:spPr>
          <a:xfrm>
            <a:off x="11691811" y="3251200"/>
            <a:ext cx="1016127" cy="1016000"/>
          </a:xfrm>
          <a:prstGeom prst="rect">
            <a:avLst/>
          </a:prstGeom>
          <a:noFill/>
          <a:ln>
            <a:noFill/>
          </a:ln>
        </p:spPr>
      </p:pic>
      <p:pic>
        <p:nvPicPr>
          <p:cNvPr descr=" " id="218" name="Google Shape;218;g2ee20fd6144_0_179"/>
          <p:cNvPicPr preferRelativeResize="0"/>
          <p:nvPr/>
        </p:nvPicPr>
        <p:blipFill rotWithShape="1">
          <a:blip r:embed="rId6">
            <a:alphaModFix/>
          </a:blip>
          <a:srcRect b="0" l="0" r="0" t="0"/>
          <a:stretch/>
        </p:blipFill>
        <p:spPr>
          <a:xfrm>
            <a:off x="11789092" y="3370312"/>
            <a:ext cx="821569" cy="777825"/>
          </a:xfrm>
          <a:prstGeom prst="rect">
            <a:avLst/>
          </a:prstGeom>
          <a:noFill/>
          <a:ln>
            <a:noFill/>
          </a:ln>
        </p:spPr>
      </p:pic>
      <p:sp>
        <p:nvSpPr>
          <p:cNvPr id="219" name="Google Shape;219;g2ee20fd6144_0_179"/>
          <p:cNvSpPr/>
          <p:nvPr/>
        </p:nvSpPr>
        <p:spPr>
          <a:xfrm>
            <a:off x="11202800" y="4876800"/>
            <a:ext cx="1994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Montserrat ExtraBold"/>
              <a:buNone/>
            </a:pPr>
            <a:r>
              <a:rPr b="0" i="0" lang="en-US" sz="4800" u="none" cap="none" strike="noStrike">
                <a:solidFill>
                  <a:srgbClr val="000000"/>
                </a:solidFill>
                <a:latin typeface="Montserrat ExtraBold"/>
                <a:ea typeface="Montserrat ExtraBold"/>
                <a:cs typeface="Montserrat ExtraBold"/>
                <a:sym typeface="Montserrat ExtraBold"/>
              </a:rPr>
              <a:t>ELITE</a:t>
            </a:r>
            <a:endParaRPr b="0" i="0" sz="4800" u="none" cap="none" strike="noStrike">
              <a:solidFill>
                <a:schemeClr val="dk1"/>
              </a:solidFill>
              <a:latin typeface="Calibri"/>
              <a:ea typeface="Calibri"/>
              <a:cs typeface="Calibri"/>
              <a:sym typeface="Calibri"/>
            </a:endParaRPr>
          </a:p>
        </p:txBody>
      </p:sp>
      <p:sp>
        <p:nvSpPr>
          <p:cNvPr id="220" name="Google Shape;220;g2ee20fd6144_0_179"/>
          <p:cNvSpPr/>
          <p:nvPr/>
        </p:nvSpPr>
        <p:spPr>
          <a:xfrm>
            <a:off x="9437280" y="59309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21" name="Google Shape;221;g2ee20fd6144_0_179"/>
          <p:cNvSpPr/>
          <p:nvPr/>
        </p:nvSpPr>
        <p:spPr>
          <a:xfrm>
            <a:off x="10148568" y="10909300"/>
            <a:ext cx="41025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$50/MONTH</a:t>
            </a:r>
            <a:endParaRPr b="0" i="0" sz="4800" u="none" cap="none" strike="noStrike">
              <a:solidFill>
                <a:schemeClr val="dk1"/>
              </a:solidFill>
              <a:latin typeface="Calibri"/>
              <a:ea typeface="Calibri"/>
              <a:cs typeface="Calibri"/>
              <a:sym typeface="Calibri"/>
            </a:endParaRPr>
          </a:p>
        </p:txBody>
      </p:sp>
      <p:sp>
        <p:nvSpPr>
          <p:cNvPr id="222" name="Google Shape;222;g2ee20fd6144_0_179"/>
          <p:cNvSpPr/>
          <p:nvPr/>
        </p:nvSpPr>
        <p:spPr>
          <a:xfrm>
            <a:off x="16181822" y="2489200"/>
            <a:ext cx="6439800" cy="9626700"/>
          </a:xfrm>
          <a:prstGeom prst="roundRect">
            <a:avLst>
              <a:gd fmla="val 3124"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ee20fd6144_0_179"/>
          <p:cNvSpPr/>
          <p:nvPr/>
        </p:nvSpPr>
        <p:spPr>
          <a:xfrm>
            <a:off x="18588773" y="2946400"/>
            <a:ext cx="1625700" cy="1625700"/>
          </a:xfrm>
          <a:prstGeom prst="roundRect">
            <a:avLst>
              <a:gd fmla="val 78188"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4" name="Google Shape;224;g2ee20fd6144_0_179"/>
          <p:cNvPicPr preferRelativeResize="0"/>
          <p:nvPr/>
        </p:nvPicPr>
        <p:blipFill rotWithShape="1">
          <a:blip r:embed="rId4">
            <a:alphaModFix/>
          </a:blip>
          <a:srcRect b="0" l="0" r="0" t="0"/>
          <a:stretch/>
        </p:blipFill>
        <p:spPr>
          <a:xfrm>
            <a:off x="18893611" y="3251200"/>
            <a:ext cx="1016127" cy="1016000"/>
          </a:xfrm>
          <a:prstGeom prst="rect">
            <a:avLst/>
          </a:prstGeom>
          <a:noFill/>
          <a:ln>
            <a:noFill/>
          </a:ln>
        </p:spPr>
      </p:pic>
      <p:pic>
        <p:nvPicPr>
          <p:cNvPr descr=" " id="225" name="Google Shape;225;g2ee20fd6144_0_179"/>
          <p:cNvPicPr preferRelativeResize="0"/>
          <p:nvPr/>
        </p:nvPicPr>
        <p:blipFill rotWithShape="1">
          <a:blip r:embed="rId7">
            <a:alphaModFix/>
          </a:blip>
          <a:srcRect b="0" l="0" r="0" t="0"/>
          <a:stretch/>
        </p:blipFill>
        <p:spPr>
          <a:xfrm>
            <a:off x="19020627" y="3409950"/>
            <a:ext cx="762095" cy="698500"/>
          </a:xfrm>
          <a:prstGeom prst="rect">
            <a:avLst/>
          </a:prstGeom>
          <a:noFill/>
          <a:ln>
            <a:noFill/>
          </a:ln>
        </p:spPr>
      </p:pic>
      <p:sp>
        <p:nvSpPr>
          <p:cNvPr id="226" name="Google Shape;226;g2ee20fd6144_0_179"/>
          <p:cNvSpPr/>
          <p:nvPr/>
        </p:nvSpPr>
        <p:spPr>
          <a:xfrm>
            <a:off x="17299562" y="4876800"/>
            <a:ext cx="42042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Montserrat ExtraBold"/>
              <a:buNone/>
            </a:pPr>
            <a:r>
              <a:rPr b="0" i="0" lang="en-US" sz="4800" u="none" cap="none" strike="noStrike">
                <a:solidFill>
                  <a:srgbClr val="000000"/>
                </a:solidFill>
                <a:latin typeface="Montserrat ExtraBold"/>
                <a:ea typeface="Montserrat ExtraBold"/>
                <a:cs typeface="Montserrat ExtraBold"/>
                <a:sym typeface="Montserrat ExtraBold"/>
              </a:rPr>
              <a:t>LEGENDARY</a:t>
            </a:r>
            <a:endParaRPr b="0" i="0" sz="4800" u="none" cap="none" strike="noStrike">
              <a:solidFill>
                <a:schemeClr val="dk1"/>
              </a:solidFill>
              <a:latin typeface="Calibri"/>
              <a:ea typeface="Calibri"/>
              <a:cs typeface="Calibri"/>
              <a:sym typeface="Calibri"/>
            </a:endParaRPr>
          </a:p>
        </p:txBody>
      </p:sp>
      <p:sp>
        <p:nvSpPr>
          <p:cNvPr id="227" name="Google Shape;227;g2ee20fd6144_0_179"/>
          <p:cNvSpPr/>
          <p:nvPr/>
        </p:nvSpPr>
        <p:spPr>
          <a:xfrm>
            <a:off x="16639080" y="59309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28" name="Google Shape;228;g2ee20fd6144_0_179"/>
          <p:cNvSpPr/>
          <p:nvPr/>
        </p:nvSpPr>
        <p:spPr>
          <a:xfrm>
            <a:off x="17204300" y="10909300"/>
            <a:ext cx="43947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233" name="Shape 233"/>
        <p:cNvGrpSpPr/>
        <p:nvPr/>
      </p:nvGrpSpPr>
      <p:grpSpPr>
        <a:xfrm>
          <a:off x="0" y="0"/>
          <a:ext cx="0" cy="0"/>
          <a:chOff x="0" y="0"/>
          <a:chExt cx="0" cy="0"/>
        </a:xfrm>
      </p:grpSpPr>
      <p:sp>
        <p:nvSpPr>
          <p:cNvPr id="234" name="Google Shape;234;g2ee20fd6144_0_20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5" name="Google Shape;235;g2ee20fd6144_0_20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236" name="Google Shape;236;g2ee20fd6144_0_208"/>
          <p:cNvPicPr preferRelativeResize="0"/>
          <p:nvPr/>
        </p:nvPicPr>
        <p:blipFill rotWithShape="1">
          <a:blip r:embed="rId4">
            <a:alphaModFix/>
          </a:blip>
          <a:srcRect b="0" l="0" r="0" t="0"/>
          <a:stretch/>
        </p:blipFill>
        <p:spPr>
          <a:xfrm>
            <a:off x="990724" y="1574800"/>
            <a:ext cx="22418302" cy="10579100"/>
          </a:xfrm>
          <a:prstGeom prst="rect">
            <a:avLst/>
          </a:prstGeom>
          <a:noFill/>
          <a:ln>
            <a:noFill/>
          </a:ln>
        </p:spPr>
      </p:pic>
      <p:sp>
        <p:nvSpPr>
          <p:cNvPr id="237" name="Google Shape;237;g2ee20fd6144_0_208"/>
          <p:cNvSpPr/>
          <p:nvPr/>
        </p:nvSpPr>
        <p:spPr>
          <a:xfrm>
            <a:off x="1270159" y="1574800"/>
            <a:ext cx="221388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8" name="Google Shape;238;g2ee20fd6144_0_208"/>
          <p:cNvPicPr preferRelativeResize="0"/>
          <p:nvPr/>
        </p:nvPicPr>
        <p:blipFill rotWithShape="1">
          <a:blip r:embed="rId5">
            <a:alphaModFix/>
          </a:blip>
          <a:srcRect b="0" l="0" r="0" t="0"/>
          <a:stretch/>
        </p:blipFill>
        <p:spPr>
          <a:xfrm>
            <a:off x="1270159" y="1574800"/>
            <a:ext cx="5639505" cy="5638800"/>
          </a:xfrm>
          <a:prstGeom prst="rect">
            <a:avLst/>
          </a:prstGeom>
          <a:noFill/>
          <a:ln>
            <a:noFill/>
          </a:ln>
        </p:spPr>
      </p:pic>
      <p:pic>
        <p:nvPicPr>
          <p:cNvPr descr=" " id="239" name="Google Shape;239;g2ee20fd6144_0_208"/>
          <p:cNvPicPr preferRelativeResize="0"/>
          <p:nvPr/>
        </p:nvPicPr>
        <p:blipFill rotWithShape="1">
          <a:blip r:embed="rId6">
            <a:alphaModFix/>
          </a:blip>
          <a:srcRect b="0" l="0" r="0" t="0"/>
          <a:stretch/>
        </p:blipFill>
        <p:spPr>
          <a:xfrm>
            <a:off x="3361700" y="3666083"/>
            <a:ext cx="1456422" cy="1456246"/>
          </a:xfrm>
          <a:prstGeom prst="rect">
            <a:avLst/>
          </a:prstGeom>
          <a:noFill/>
          <a:ln>
            <a:noFill/>
          </a:ln>
        </p:spPr>
      </p:pic>
      <p:pic>
        <p:nvPicPr>
          <p:cNvPr descr=" " id="240" name="Google Shape;240;g2ee20fd6144_0_208"/>
          <p:cNvPicPr preferRelativeResize="0"/>
          <p:nvPr/>
        </p:nvPicPr>
        <p:blipFill rotWithShape="1">
          <a:blip r:embed="rId5">
            <a:alphaModFix/>
          </a:blip>
          <a:srcRect b="0" l="0" r="0" t="0"/>
          <a:stretch/>
        </p:blipFill>
        <p:spPr>
          <a:xfrm>
            <a:off x="6769946" y="1574800"/>
            <a:ext cx="5639505" cy="5638800"/>
          </a:xfrm>
          <a:prstGeom prst="rect">
            <a:avLst/>
          </a:prstGeom>
          <a:noFill/>
          <a:ln>
            <a:noFill/>
          </a:ln>
        </p:spPr>
      </p:pic>
      <p:pic>
        <p:nvPicPr>
          <p:cNvPr descr=" " id="241" name="Google Shape;241;g2ee20fd6144_0_208"/>
          <p:cNvPicPr preferRelativeResize="0"/>
          <p:nvPr/>
        </p:nvPicPr>
        <p:blipFill rotWithShape="1">
          <a:blip r:embed="rId7">
            <a:alphaModFix/>
          </a:blip>
          <a:srcRect b="0" l="0" r="0" t="0"/>
          <a:stretch/>
        </p:blipFill>
        <p:spPr>
          <a:xfrm>
            <a:off x="8776797" y="3581400"/>
            <a:ext cx="1625803" cy="1625600"/>
          </a:xfrm>
          <a:prstGeom prst="rect">
            <a:avLst/>
          </a:prstGeom>
          <a:noFill/>
          <a:ln>
            <a:noFill/>
          </a:ln>
        </p:spPr>
      </p:pic>
      <p:pic>
        <p:nvPicPr>
          <p:cNvPr descr=" " id="242" name="Google Shape;242;g2ee20fd6144_0_208"/>
          <p:cNvPicPr preferRelativeResize="0"/>
          <p:nvPr/>
        </p:nvPicPr>
        <p:blipFill rotWithShape="1">
          <a:blip r:embed="rId8">
            <a:alphaModFix/>
          </a:blip>
          <a:srcRect b="0" l="0" r="0" t="0"/>
          <a:stretch/>
        </p:blipFill>
        <p:spPr>
          <a:xfrm>
            <a:off x="8980022" y="3784600"/>
            <a:ext cx="1192256" cy="1190414"/>
          </a:xfrm>
          <a:prstGeom prst="rect">
            <a:avLst/>
          </a:prstGeom>
          <a:noFill/>
          <a:ln>
            <a:noFill/>
          </a:ln>
        </p:spPr>
      </p:pic>
      <p:pic>
        <p:nvPicPr>
          <p:cNvPr descr=" " id="243" name="Google Shape;243;g2ee20fd6144_0_208"/>
          <p:cNvPicPr preferRelativeResize="0"/>
          <p:nvPr/>
        </p:nvPicPr>
        <p:blipFill rotWithShape="1">
          <a:blip r:embed="rId5">
            <a:alphaModFix/>
          </a:blip>
          <a:srcRect b="0" l="0" r="0" t="0"/>
          <a:stretch/>
        </p:blipFill>
        <p:spPr>
          <a:xfrm>
            <a:off x="12269734" y="1574800"/>
            <a:ext cx="5639505" cy="5638800"/>
          </a:xfrm>
          <a:prstGeom prst="rect">
            <a:avLst/>
          </a:prstGeom>
          <a:noFill/>
          <a:ln>
            <a:noFill/>
          </a:ln>
        </p:spPr>
      </p:pic>
      <p:pic>
        <p:nvPicPr>
          <p:cNvPr descr=" " id="244" name="Google Shape;244;g2ee20fd6144_0_208"/>
          <p:cNvPicPr preferRelativeResize="0"/>
          <p:nvPr/>
        </p:nvPicPr>
        <p:blipFill rotWithShape="1">
          <a:blip r:embed="rId7">
            <a:alphaModFix/>
          </a:blip>
          <a:srcRect b="0" l="0" r="0" t="0"/>
          <a:stretch/>
        </p:blipFill>
        <p:spPr>
          <a:xfrm>
            <a:off x="14276584" y="3581400"/>
            <a:ext cx="1625803" cy="1625600"/>
          </a:xfrm>
          <a:prstGeom prst="rect">
            <a:avLst/>
          </a:prstGeom>
          <a:noFill/>
          <a:ln>
            <a:noFill/>
          </a:ln>
        </p:spPr>
      </p:pic>
      <p:pic>
        <p:nvPicPr>
          <p:cNvPr descr=" " id="245" name="Google Shape;245;g2ee20fd6144_0_208"/>
          <p:cNvPicPr preferRelativeResize="0"/>
          <p:nvPr/>
        </p:nvPicPr>
        <p:blipFill rotWithShape="1">
          <a:blip r:embed="rId9">
            <a:alphaModFix/>
          </a:blip>
          <a:srcRect b="0" l="0" r="0" t="0"/>
          <a:stretch/>
        </p:blipFill>
        <p:spPr>
          <a:xfrm>
            <a:off x="14378172" y="3586163"/>
            <a:ext cx="1519452" cy="1519262"/>
          </a:xfrm>
          <a:prstGeom prst="rect">
            <a:avLst/>
          </a:prstGeom>
          <a:noFill/>
          <a:ln>
            <a:noFill/>
          </a:ln>
        </p:spPr>
      </p:pic>
      <p:pic>
        <p:nvPicPr>
          <p:cNvPr descr=" " id="246" name="Google Shape;246;g2ee20fd6144_0_208"/>
          <p:cNvPicPr preferRelativeResize="0"/>
          <p:nvPr/>
        </p:nvPicPr>
        <p:blipFill rotWithShape="1">
          <a:blip r:embed="rId5">
            <a:alphaModFix/>
          </a:blip>
          <a:srcRect b="0" l="0" r="0" t="0"/>
          <a:stretch/>
        </p:blipFill>
        <p:spPr>
          <a:xfrm>
            <a:off x="17769521" y="1574800"/>
            <a:ext cx="5639505" cy="5638800"/>
          </a:xfrm>
          <a:prstGeom prst="rect">
            <a:avLst/>
          </a:prstGeom>
          <a:noFill/>
          <a:ln>
            <a:noFill/>
          </a:ln>
        </p:spPr>
      </p:pic>
      <p:pic>
        <p:nvPicPr>
          <p:cNvPr descr=" " id="247" name="Google Shape;247;g2ee20fd6144_0_208"/>
          <p:cNvPicPr preferRelativeResize="0"/>
          <p:nvPr/>
        </p:nvPicPr>
        <p:blipFill rotWithShape="1">
          <a:blip r:embed="rId7">
            <a:alphaModFix/>
          </a:blip>
          <a:srcRect b="0" l="0" r="0" t="0"/>
          <a:stretch/>
        </p:blipFill>
        <p:spPr>
          <a:xfrm>
            <a:off x="19776372" y="3581400"/>
            <a:ext cx="1625803" cy="1625600"/>
          </a:xfrm>
          <a:prstGeom prst="rect">
            <a:avLst/>
          </a:prstGeom>
          <a:noFill/>
          <a:ln>
            <a:noFill/>
          </a:ln>
        </p:spPr>
      </p:pic>
      <p:pic>
        <p:nvPicPr>
          <p:cNvPr descr=" " id="248" name="Google Shape;248;g2ee20fd6144_0_208"/>
          <p:cNvPicPr preferRelativeResize="0"/>
          <p:nvPr/>
        </p:nvPicPr>
        <p:blipFill rotWithShape="1">
          <a:blip r:embed="rId10">
            <a:alphaModFix/>
          </a:blip>
          <a:srcRect b="0" l="0" r="0" t="0"/>
          <a:stretch/>
        </p:blipFill>
        <p:spPr>
          <a:xfrm>
            <a:off x="19844116" y="3581400"/>
            <a:ext cx="1490319" cy="1625600"/>
          </a:xfrm>
          <a:prstGeom prst="rect">
            <a:avLst/>
          </a:prstGeom>
          <a:noFill/>
          <a:ln>
            <a:noFill/>
          </a:ln>
        </p:spPr>
      </p:pic>
      <p:sp>
        <p:nvSpPr>
          <p:cNvPr id="249" name="Google Shape;249;g2ee20fd6144_0_208"/>
          <p:cNvSpPr/>
          <p:nvPr/>
        </p:nvSpPr>
        <p:spPr>
          <a:xfrm>
            <a:off x="990724" y="3835400"/>
            <a:ext cx="174267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ee20fd6144_0_208"/>
          <p:cNvSpPr/>
          <p:nvPr/>
        </p:nvSpPr>
        <p:spPr>
          <a:xfrm>
            <a:off x="990724" y="3835400"/>
            <a:ext cx="1117800" cy="1117500"/>
          </a:xfrm>
          <a:prstGeom prst="roundRect">
            <a:avLst>
              <a:gd fmla="val 378818"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ee20fd6144_0_208"/>
          <p:cNvSpPr/>
          <p:nvPr/>
        </p:nvSpPr>
        <p:spPr>
          <a:xfrm>
            <a:off x="1219352" y="3771900"/>
            <a:ext cx="9993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ontserrat ExtraBold"/>
              <a:buNone/>
            </a:pPr>
            <a:r>
              <a:rPr b="0" i="0" lang="en-US" sz="8000" u="none" cap="none" strike="noStrike">
                <a:solidFill>
                  <a:srgbClr val="FFFFFF"/>
                </a:solidFill>
                <a:latin typeface="Montserrat ExtraBold"/>
                <a:ea typeface="Montserrat ExtraBold"/>
                <a:cs typeface="Montserrat ExtraBold"/>
                <a:sym typeface="Montserrat ExtraBold"/>
              </a:rPr>
              <a:t>S</a:t>
            </a:r>
            <a:endParaRPr b="0" i="0" sz="8000" u="none" cap="none" strike="noStrike">
              <a:solidFill>
                <a:schemeClr val="dk1"/>
              </a:solidFill>
              <a:latin typeface="Calibri"/>
              <a:ea typeface="Calibri"/>
              <a:cs typeface="Calibri"/>
              <a:sym typeface="Calibri"/>
            </a:endParaRPr>
          </a:p>
        </p:txBody>
      </p:sp>
      <p:sp>
        <p:nvSpPr>
          <p:cNvPr id="252" name="Google Shape;252;g2ee20fd6144_0_208"/>
          <p:cNvSpPr/>
          <p:nvPr/>
        </p:nvSpPr>
        <p:spPr>
          <a:xfrm>
            <a:off x="6427003" y="3835400"/>
            <a:ext cx="1117800" cy="1117500"/>
          </a:xfrm>
          <a:prstGeom prst="roundRect">
            <a:avLst>
              <a:gd fmla="val 378818"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ee20fd6144_0_208"/>
          <p:cNvSpPr/>
          <p:nvPr/>
        </p:nvSpPr>
        <p:spPr>
          <a:xfrm>
            <a:off x="6382548" y="3771900"/>
            <a:ext cx="15453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ontserrat ExtraBold"/>
              <a:buNone/>
            </a:pPr>
            <a:r>
              <a:rPr b="0" i="0" lang="en-US" sz="8000" u="none" cap="none" strike="noStrike">
                <a:solidFill>
                  <a:srgbClr val="FFFFFF"/>
                </a:solidFill>
                <a:latin typeface="Montserrat ExtraBold"/>
                <a:ea typeface="Montserrat ExtraBold"/>
                <a:cs typeface="Montserrat ExtraBold"/>
                <a:sym typeface="Montserrat ExtraBold"/>
              </a:rPr>
              <a:t>W</a:t>
            </a:r>
            <a:endParaRPr b="0" i="0" sz="8000" u="none" cap="none" strike="noStrike">
              <a:solidFill>
                <a:schemeClr val="dk1"/>
              </a:solidFill>
              <a:latin typeface="Calibri"/>
              <a:ea typeface="Calibri"/>
              <a:cs typeface="Calibri"/>
              <a:sym typeface="Calibri"/>
            </a:endParaRPr>
          </a:p>
        </p:txBody>
      </p:sp>
      <p:sp>
        <p:nvSpPr>
          <p:cNvPr id="254" name="Google Shape;254;g2ee20fd6144_0_208"/>
          <p:cNvSpPr/>
          <p:nvPr/>
        </p:nvSpPr>
        <p:spPr>
          <a:xfrm>
            <a:off x="11863283" y="3835400"/>
            <a:ext cx="1117800" cy="1117500"/>
          </a:xfrm>
          <a:prstGeom prst="roundRect">
            <a:avLst>
              <a:gd fmla="val 378818"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ee20fd6144_0_208"/>
          <p:cNvSpPr/>
          <p:nvPr/>
        </p:nvSpPr>
        <p:spPr>
          <a:xfrm>
            <a:off x="11990299" y="3771900"/>
            <a:ext cx="12024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ontserrat ExtraBold"/>
              <a:buNone/>
            </a:pPr>
            <a:r>
              <a:rPr b="0" i="0" lang="en-US" sz="8000" u="none" cap="none" strike="noStrike">
                <a:solidFill>
                  <a:srgbClr val="FFFFFF"/>
                </a:solidFill>
                <a:latin typeface="Montserrat ExtraBold"/>
                <a:ea typeface="Montserrat ExtraBold"/>
                <a:cs typeface="Montserrat ExtraBold"/>
                <a:sym typeface="Montserrat ExtraBold"/>
              </a:rPr>
              <a:t>O</a:t>
            </a:r>
            <a:endParaRPr b="0" i="0" sz="8000" u="none" cap="none" strike="noStrike">
              <a:solidFill>
                <a:schemeClr val="dk1"/>
              </a:solidFill>
              <a:latin typeface="Calibri"/>
              <a:ea typeface="Calibri"/>
              <a:cs typeface="Calibri"/>
              <a:sym typeface="Calibri"/>
            </a:endParaRPr>
          </a:p>
        </p:txBody>
      </p:sp>
      <p:sp>
        <p:nvSpPr>
          <p:cNvPr id="256" name="Google Shape;256;g2ee20fd6144_0_208"/>
          <p:cNvSpPr/>
          <p:nvPr/>
        </p:nvSpPr>
        <p:spPr>
          <a:xfrm>
            <a:off x="17299562" y="3835400"/>
            <a:ext cx="1117800" cy="1117500"/>
          </a:xfrm>
          <a:prstGeom prst="roundRect">
            <a:avLst>
              <a:gd fmla="val 378818"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ee20fd6144_0_208"/>
          <p:cNvSpPr/>
          <p:nvPr/>
        </p:nvSpPr>
        <p:spPr>
          <a:xfrm>
            <a:off x="17534542" y="3771900"/>
            <a:ext cx="9864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ontserrat ExtraBold"/>
              <a:buNone/>
            </a:pPr>
            <a:r>
              <a:rPr b="0" i="0" lang="en-US" sz="8000" u="none" cap="none" strike="noStrike">
                <a:solidFill>
                  <a:srgbClr val="FFFFFF"/>
                </a:solidFill>
                <a:latin typeface="Montserrat ExtraBold"/>
                <a:ea typeface="Montserrat ExtraBold"/>
                <a:cs typeface="Montserrat ExtraBold"/>
                <a:sym typeface="Montserrat ExtraBold"/>
              </a:rPr>
              <a:t>T</a:t>
            </a:r>
            <a:endParaRPr b="0" i="0" sz="8000" u="none" cap="none" strike="noStrike">
              <a:solidFill>
                <a:schemeClr val="dk1"/>
              </a:solidFill>
              <a:latin typeface="Calibri"/>
              <a:ea typeface="Calibri"/>
              <a:cs typeface="Calibri"/>
              <a:sym typeface="Calibri"/>
            </a:endParaRPr>
          </a:p>
        </p:txBody>
      </p:sp>
      <p:sp>
        <p:nvSpPr>
          <p:cNvPr id="258" name="Google Shape;258;g2ee20fd6144_0_208"/>
          <p:cNvSpPr/>
          <p:nvPr/>
        </p:nvSpPr>
        <p:spPr>
          <a:xfrm>
            <a:off x="1270159" y="7810500"/>
            <a:ext cx="47376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ee20fd6144_0_208"/>
          <p:cNvSpPr/>
          <p:nvPr/>
        </p:nvSpPr>
        <p:spPr>
          <a:xfrm>
            <a:off x="1270159" y="78105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ee20fd6144_0_208"/>
          <p:cNvSpPr/>
          <p:nvPr/>
        </p:nvSpPr>
        <p:spPr>
          <a:xfrm>
            <a:off x="1270159" y="78105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ee20fd6144_0_208"/>
          <p:cNvSpPr/>
          <p:nvPr/>
        </p:nvSpPr>
        <p:spPr>
          <a:xfrm>
            <a:off x="1270159" y="7810500"/>
            <a:ext cx="4890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ECLIPSE</a:t>
            </a:r>
            <a:endParaRPr b="0" i="0" sz="3600" u="none" cap="none" strike="noStrike">
              <a:solidFill>
                <a:schemeClr val="dk1"/>
              </a:solidFill>
              <a:latin typeface="Calibri"/>
              <a:ea typeface="Calibri"/>
              <a:cs typeface="Calibri"/>
              <a:sym typeface="Calibri"/>
            </a:endParaRPr>
          </a:p>
        </p:txBody>
      </p:sp>
      <p:sp>
        <p:nvSpPr>
          <p:cNvPr id="262" name="Google Shape;262;g2ee20fd6144_0_208"/>
          <p:cNvSpPr/>
          <p:nvPr/>
        </p:nvSpPr>
        <p:spPr>
          <a:xfrm>
            <a:off x="1270159"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3" name="Google Shape;263;g2ee20fd6144_0_208"/>
          <p:cNvSpPr/>
          <p:nvPr/>
        </p:nvSpPr>
        <p:spPr>
          <a:xfrm>
            <a:off x="1270159" y="100457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ee20fd6144_0_208"/>
          <p:cNvSpPr/>
          <p:nvPr/>
        </p:nvSpPr>
        <p:spPr>
          <a:xfrm>
            <a:off x="1270159" y="100457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ee20fd6144_0_208"/>
          <p:cNvSpPr/>
          <p:nvPr/>
        </p:nvSpPr>
        <p:spPr>
          <a:xfrm>
            <a:off x="1270159" y="10045700"/>
            <a:ext cx="4890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QUEST</a:t>
            </a:r>
            <a:endParaRPr b="0" i="0" sz="3600" u="none" cap="none" strike="noStrike">
              <a:solidFill>
                <a:schemeClr val="dk1"/>
              </a:solidFill>
              <a:latin typeface="Calibri"/>
              <a:ea typeface="Calibri"/>
              <a:cs typeface="Calibri"/>
              <a:sym typeface="Calibri"/>
            </a:endParaRPr>
          </a:p>
        </p:txBody>
      </p:sp>
      <p:sp>
        <p:nvSpPr>
          <p:cNvPr id="266" name="Google Shape;266;g2ee20fd6144_0_208"/>
          <p:cNvSpPr/>
          <p:nvPr/>
        </p:nvSpPr>
        <p:spPr>
          <a:xfrm>
            <a:off x="1270159" y="108077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67" name="Google Shape;267;g2ee20fd6144_0_208"/>
          <p:cNvSpPr/>
          <p:nvPr/>
        </p:nvSpPr>
        <p:spPr>
          <a:xfrm>
            <a:off x="6769946" y="7810500"/>
            <a:ext cx="47376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ee20fd6144_0_208"/>
          <p:cNvSpPr/>
          <p:nvPr/>
        </p:nvSpPr>
        <p:spPr>
          <a:xfrm>
            <a:off x="6769946" y="78105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ee20fd6144_0_208"/>
          <p:cNvSpPr/>
          <p:nvPr/>
        </p:nvSpPr>
        <p:spPr>
          <a:xfrm>
            <a:off x="6769946" y="78105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ee20fd6144_0_208"/>
          <p:cNvSpPr/>
          <p:nvPr/>
        </p:nvSpPr>
        <p:spPr>
          <a:xfrm>
            <a:off x="6769946" y="7810500"/>
            <a:ext cx="4890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ECLIPSE</a:t>
            </a:r>
            <a:endParaRPr b="0" i="0" sz="3600" u="none" cap="none" strike="noStrike">
              <a:solidFill>
                <a:schemeClr val="dk1"/>
              </a:solidFill>
              <a:latin typeface="Calibri"/>
              <a:ea typeface="Calibri"/>
              <a:cs typeface="Calibri"/>
              <a:sym typeface="Calibri"/>
            </a:endParaRPr>
          </a:p>
        </p:txBody>
      </p:sp>
      <p:sp>
        <p:nvSpPr>
          <p:cNvPr id="271" name="Google Shape;271;g2ee20fd6144_0_208"/>
          <p:cNvSpPr/>
          <p:nvPr/>
        </p:nvSpPr>
        <p:spPr>
          <a:xfrm>
            <a:off x="6769946"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72" name="Google Shape;272;g2ee20fd6144_0_208"/>
          <p:cNvSpPr/>
          <p:nvPr/>
        </p:nvSpPr>
        <p:spPr>
          <a:xfrm>
            <a:off x="6769946" y="100457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ee20fd6144_0_208"/>
          <p:cNvSpPr/>
          <p:nvPr/>
        </p:nvSpPr>
        <p:spPr>
          <a:xfrm>
            <a:off x="6769946" y="100457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ee20fd6144_0_208"/>
          <p:cNvSpPr/>
          <p:nvPr/>
        </p:nvSpPr>
        <p:spPr>
          <a:xfrm>
            <a:off x="6769946" y="10045700"/>
            <a:ext cx="4890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QUEST</a:t>
            </a:r>
            <a:endParaRPr b="0" i="0" sz="3600" u="none" cap="none" strike="noStrike">
              <a:solidFill>
                <a:schemeClr val="dk1"/>
              </a:solidFill>
              <a:latin typeface="Calibri"/>
              <a:ea typeface="Calibri"/>
              <a:cs typeface="Calibri"/>
              <a:sym typeface="Calibri"/>
            </a:endParaRPr>
          </a:p>
        </p:txBody>
      </p:sp>
      <p:sp>
        <p:nvSpPr>
          <p:cNvPr id="275" name="Google Shape;275;g2ee20fd6144_0_208"/>
          <p:cNvSpPr/>
          <p:nvPr/>
        </p:nvSpPr>
        <p:spPr>
          <a:xfrm>
            <a:off x="6769946" y="108077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76" name="Google Shape;276;g2ee20fd6144_0_208"/>
          <p:cNvSpPr/>
          <p:nvPr/>
        </p:nvSpPr>
        <p:spPr>
          <a:xfrm>
            <a:off x="12269734" y="7810500"/>
            <a:ext cx="47376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ee20fd6144_0_208"/>
          <p:cNvSpPr/>
          <p:nvPr/>
        </p:nvSpPr>
        <p:spPr>
          <a:xfrm>
            <a:off x="12269734" y="78105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ee20fd6144_0_208"/>
          <p:cNvSpPr/>
          <p:nvPr/>
        </p:nvSpPr>
        <p:spPr>
          <a:xfrm>
            <a:off x="12269734" y="78105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ee20fd6144_0_208"/>
          <p:cNvSpPr/>
          <p:nvPr/>
        </p:nvSpPr>
        <p:spPr>
          <a:xfrm>
            <a:off x="12269734" y="7810500"/>
            <a:ext cx="4890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ECLIPSE</a:t>
            </a:r>
            <a:endParaRPr b="0" i="0" sz="3600" u="none" cap="none" strike="noStrike">
              <a:solidFill>
                <a:schemeClr val="dk1"/>
              </a:solidFill>
              <a:latin typeface="Calibri"/>
              <a:ea typeface="Calibri"/>
              <a:cs typeface="Calibri"/>
              <a:sym typeface="Calibri"/>
            </a:endParaRPr>
          </a:p>
        </p:txBody>
      </p:sp>
      <p:sp>
        <p:nvSpPr>
          <p:cNvPr id="280" name="Google Shape;280;g2ee20fd6144_0_208"/>
          <p:cNvSpPr/>
          <p:nvPr/>
        </p:nvSpPr>
        <p:spPr>
          <a:xfrm>
            <a:off x="12269734"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1" name="Google Shape;281;g2ee20fd6144_0_208"/>
          <p:cNvSpPr/>
          <p:nvPr/>
        </p:nvSpPr>
        <p:spPr>
          <a:xfrm>
            <a:off x="12269734" y="100457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ee20fd6144_0_208"/>
          <p:cNvSpPr/>
          <p:nvPr/>
        </p:nvSpPr>
        <p:spPr>
          <a:xfrm>
            <a:off x="12269734" y="100457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ee20fd6144_0_208"/>
          <p:cNvSpPr/>
          <p:nvPr/>
        </p:nvSpPr>
        <p:spPr>
          <a:xfrm>
            <a:off x="12269734" y="10045700"/>
            <a:ext cx="4890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QUEST</a:t>
            </a:r>
            <a:endParaRPr b="0" i="0" sz="3600" u="none" cap="none" strike="noStrike">
              <a:solidFill>
                <a:schemeClr val="dk1"/>
              </a:solidFill>
              <a:latin typeface="Calibri"/>
              <a:ea typeface="Calibri"/>
              <a:cs typeface="Calibri"/>
              <a:sym typeface="Calibri"/>
            </a:endParaRPr>
          </a:p>
        </p:txBody>
      </p:sp>
      <p:sp>
        <p:nvSpPr>
          <p:cNvPr id="284" name="Google Shape;284;g2ee20fd6144_0_208"/>
          <p:cNvSpPr/>
          <p:nvPr/>
        </p:nvSpPr>
        <p:spPr>
          <a:xfrm>
            <a:off x="12269734" y="108077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85" name="Google Shape;285;g2ee20fd6144_0_208"/>
          <p:cNvSpPr/>
          <p:nvPr/>
        </p:nvSpPr>
        <p:spPr>
          <a:xfrm>
            <a:off x="17769521" y="7810500"/>
            <a:ext cx="47376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ee20fd6144_0_208"/>
          <p:cNvSpPr/>
          <p:nvPr/>
        </p:nvSpPr>
        <p:spPr>
          <a:xfrm>
            <a:off x="17769521" y="78105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ee20fd6144_0_208"/>
          <p:cNvSpPr/>
          <p:nvPr/>
        </p:nvSpPr>
        <p:spPr>
          <a:xfrm>
            <a:off x="17769521" y="78105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ee20fd6144_0_208"/>
          <p:cNvSpPr/>
          <p:nvPr/>
        </p:nvSpPr>
        <p:spPr>
          <a:xfrm>
            <a:off x="17769521" y="7810500"/>
            <a:ext cx="4890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ECLIPSE</a:t>
            </a:r>
            <a:endParaRPr b="0" i="0" sz="3600" u="none" cap="none" strike="noStrike">
              <a:solidFill>
                <a:schemeClr val="dk1"/>
              </a:solidFill>
              <a:latin typeface="Calibri"/>
              <a:ea typeface="Calibri"/>
              <a:cs typeface="Calibri"/>
              <a:sym typeface="Calibri"/>
            </a:endParaRPr>
          </a:p>
        </p:txBody>
      </p:sp>
      <p:sp>
        <p:nvSpPr>
          <p:cNvPr id="289" name="Google Shape;289;g2ee20fd6144_0_208"/>
          <p:cNvSpPr/>
          <p:nvPr/>
        </p:nvSpPr>
        <p:spPr>
          <a:xfrm>
            <a:off x="17769521"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90" name="Google Shape;290;g2ee20fd6144_0_208"/>
          <p:cNvSpPr/>
          <p:nvPr/>
        </p:nvSpPr>
        <p:spPr>
          <a:xfrm>
            <a:off x="17769521" y="100457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ee20fd6144_0_208"/>
          <p:cNvSpPr/>
          <p:nvPr/>
        </p:nvSpPr>
        <p:spPr>
          <a:xfrm>
            <a:off x="17769521" y="10045700"/>
            <a:ext cx="4737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ee20fd6144_0_208"/>
          <p:cNvSpPr/>
          <p:nvPr/>
        </p:nvSpPr>
        <p:spPr>
          <a:xfrm>
            <a:off x="17769521" y="10045700"/>
            <a:ext cx="4890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QUEST</a:t>
            </a:r>
            <a:endParaRPr b="0" i="0" sz="3600" u="none" cap="none" strike="noStrike">
              <a:solidFill>
                <a:schemeClr val="dk1"/>
              </a:solidFill>
              <a:latin typeface="Calibri"/>
              <a:ea typeface="Calibri"/>
              <a:cs typeface="Calibri"/>
              <a:sym typeface="Calibri"/>
            </a:endParaRPr>
          </a:p>
        </p:txBody>
      </p:sp>
      <p:sp>
        <p:nvSpPr>
          <p:cNvPr id="293" name="Google Shape;293;g2ee20fd6144_0_208"/>
          <p:cNvSpPr/>
          <p:nvPr/>
        </p:nvSpPr>
        <p:spPr>
          <a:xfrm>
            <a:off x="17769521" y="108077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298" name="Shape 298"/>
        <p:cNvGrpSpPr/>
        <p:nvPr/>
      </p:nvGrpSpPr>
      <p:grpSpPr>
        <a:xfrm>
          <a:off x="0" y="0"/>
          <a:ext cx="0" cy="0"/>
          <a:chOff x="0" y="0"/>
          <a:chExt cx="0" cy="0"/>
        </a:xfrm>
      </p:grpSpPr>
      <p:sp>
        <p:nvSpPr>
          <p:cNvPr id="299" name="Google Shape;299;g2ee20fd6144_0_27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0" name="Google Shape;300;g2ee20fd6144_0_272"/>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301" name="Google Shape;301;g2ee20fd6144_0_272"/>
          <p:cNvPicPr preferRelativeResize="0"/>
          <p:nvPr/>
        </p:nvPicPr>
        <p:blipFill rotWithShape="1">
          <a:blip r:embed="rId4">
            <a:alphaModFix/>
          </a:blip>
          <a:srcRect b="0" l="0" r="0" t="0"/>
          <a:stretch/>
        </p:blipFill>
        <p:spPr>
          <a:xfrm>
            <a:off x="6719140" y="673100"/>
            <a:ext cx="6084060" cy="12369800"/>
          </a:xfrm>
          <a:prstGeom prst="rect">
            <a:avLst/>
          </a:prstGeom>
          <a:noFill/>
          <a:ln>
            <a:noFill/>
          </a:ln>
        </p:spPr>
      </p:pic>
      <p:pic>
        <p:nvPicPr>
          <p:cNvPr descr=" " id="302" name="Google Shape;302;g2ee20fd6144_0_272"/>
          <p:cNvPicPr preferRelativeResize="0"/>
          <p:nvPr/>
        </p:nvPicPr>
        <p:blipFill rotWithShape="1">
          <a:blip r:embed="rId5">
            <a:alphaModFix/>
          </a:blip>
          <a:srcRect b="0" l="0" r="0" t="0"/>
          <a:stretch/>
        </p:blipFill>
        <p:spPr>
          <a:xfrm>
            <a:off x="228629" y="673100"/>
            <a:ext cx="6084060" cy="4737100"/>
          </a:xfrm>
          <a:prstGeom prst="rect">
            <a:avLst/>
          </a:prstGeom>
          <a:noFill/>
          <a:ln>
            <a:noFill/>
          </a:ln>
        </p:spPr>
      </p:pic>
      <p:pic>
        <p:nvPicPr>
          <p:cNvPr descr=" " id="303" name="Google Shape;303;g2ee20fd6144_0_272"/>
          <p:cNvPicPr preferRelativeResize="0"/>
          <p:nvPr/>
        </p:nvPicPr>
        <p:blipFill rotWithShape="1">
          <a:blip r:embed="rId6">
            <a:alphaModFix/>
          </a:blip>
          <a:srcRect b="0" l="0" r="0" t="0"/>
          <a:stretch/>
        </p:blipFill>
        <p:spPr>
          <a:xfrm>
            <a:off x="228629" y="5880100"/>
            <a:ext cx="6084060" cy="7162800"/>
          </a:xfrm>
          <a:prstGeom prst="rect">
            <a:avLst/>
          </a:prstGeom>
          <a:noFill/>
          <a:ln>
            <a:noFill/>
          </a:ln>
        </p:spPr>
      </p:pic>
      <p:sp>
        <p:nvSpPr>
          <p:cNvPr id="304" name="Google Shape;304;g2ee20fd6144_0_272"/>
          <p:cNvSpPr/>
          <p:nvPr/>
        </p:nvSpPr>
        <p:spPr>
          <a:xfrm>
            <a:off x="13565295" y="1651000"/>
            <a:ext cx="10182300" cy="282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Montserrat ExtraBold"/>
              <a:buNone/>
            </a:pPr>
            <a:r>
              <a:rPr b="0" i="0" lang="en-US" sz="8000" u="none" cap="none" strike="noStrike">
                <a:solidFill>
                  <a:srgbClr val="0E0E0E"/>
                </a:solidFill>
                <a:latin typeface="Montserrat ExtraBold"/>
                <a:ea typeface="Montserrat ExtraBold"/>
                <a:cs typeface="Montserrat ExtraBold"/>
                <a:sym typeface="Montserrat ExtraBold"/>
              </a:rPr>
              <a:t>PRODUCT DEMONSTRATION</a:t>
            </a:r>
            <a:endParaRPr b="0" i="0" sz="8000" u="none" cap="none" strike="noStrike">
              <a:solidFill>
                <a:schemeClr val="dk1"/>
              </a:solidFill>
              <a:latin typeface="Calibri"/>
              <a:ea typeface="Calibri"/>
              <a:cs typeface="Calibri"/>
              <a:sym typeface="Calibri"/>
            </a:endParaRPr>
          </a:p>
        </p:txBody>
      </p:sp>
      <p:sp>
        <p:nvSpPr>
          <p:cNvPr id="305" name="Google Shape;305;g2ee20fd6144_0_272"/>
          <p:cNvSpPr/>
          <p:nvPr/>
        </p:nvSpPr>
        <p:spPr>
          <a:xfrm>
            <a:off x="13565295" y="4876800"/>
            <a:ext cx="7875000" cy="756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ee20fd6144_0_272"/>
          <p:cNvSpPr/>
          <p:nvPr/>
        </p:nvSpPr>
        <p:spPr>
          <a:xfrm>
            <a:off x="13565295" y="4876800"/>
            <a:ext cx="7875000" cy="347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ee20fd6144_0_272"/>
          <p:cNvSpPr/>
          <p:nvPr/>
        </p:nvSpPr>
        <p:spPr>
          <a:xfrm>
            <a:off x="13565295" y="4876800"/>
            <a:ext cx="34422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ee20fd6144_0_272"/>
          <p:cNvSpPr/>
          <p:nvPr/>
        </p:nvSpPr>
        <p:spPr>
          <a:xfrm>
            <a:off x="13565295" y="4876800"/>
            <a:ext cx="39840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75%</a:t>
            </a:r>
            <a:endParaRPr b="0" i="0" sz="12800" u="none" cap="none" strike="noStrike">
              <a:solidFill>
                <a:schemeClr val="dk1"/>
              </a:solidFill>
              <a:latin typeface="Calibri"/>
              <a:ea typeface="Calibri"/>
              <a:cs typeface="Calibri"/>
              <a:sym typeface="Calibri"/>
            </a:endParaRPr>
          </a:p>
        </p:txBody>
      </p:sp>
      <p:sp>
        <p:nvSpPr>
          <p:cNvPr id="309" name="Google Shape;309;g2ee20fd6144_0_272"/>
          <p:cNvSpPr/>
          <p:nvPr/>
        </p:nvSpPr>
        <p:spPr>
          <a:xfrm>
            <a:off x="13565295" y="7162800"/>
            <a:ext cx="7875000" cy="119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ee20fd6144_0_272"/>
          <p:cNvSpPr/>
          <p:nvPr/>
        </p:nvSpPr>
        <p:spPr>
          <a:xfrm>
            <a:off x="13565295" y="7162800"/>
            <a:ext cx="80274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ENCHANTED CREATURES</a:t>
            </a:r>
            <a:endParaRPr b="0" i="0" sz="3600" u="none" cap="none" strike="noStrike">
              <a:solidFill>
                <a:schemeClr val="dk1"/>
              </a:solidFill>
              <a:latin typeface="Calibri"/>
              <a:ea typeface="Calibri"/>
              <a:cs typeface="Calibri"/>
              <a:sym typeface="Calibri"/>
            </a:endParaRPr>
          </a:p>
        </p:txBody>
      </p:sp>
      <p:sp>
        <p:nvSpPr>
          <p:cNvPr id="311" name="Google Shape;311;g2ee20fd6144_0_272"/>
          <p:cNvSpPr/>
          <p:nvPr/>
        </p:nvSpPr>
        <p:spPr>
          <a:xfrm>
            <a:off x="13565295" y="78232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12" name="Google Shape;312;g2ee20fd6144_0_272"/>
          <p:cNvSpPr/>
          <p:nvPr/>
        </p:nvSpPr>
        <p:spPr>
          <a:xfrm>
            <a:off x="13565295" y="8966200"/>
            <a:ext cx="7875000" cy="347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ee20fd6144_0_272"/>
          <p:cNvSpPr/>
          <p:nvPr/>
        </p:nvSpPr>
        <p:spPr>
          <a:xfrm>
            <a:off x="13565295" y="8966200"/>
            <a:ext cx="3632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ee20fd6144_0_272"/>
          <p:cNvSpPr/>
          <p:nvPr/>
        </p:nvSpPr>
        <p:spPr>
          <a:xfrm>
            <a:off x="13565295" y="8966200"/>
            <a:ext cx="41745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60%</a:t>
            </a:r>
            <a:endParaRPr b="0" i="0" sz="12800" u="none" cap="none" strike="noStrike">
              <a:solidFill>
                <a:schemeClr val="dk1"/>
              </a:solidFill>
              <a:latin typeface="Calibri"/>
              <a:ea typeface="Calibri"/>
              <a:cs typeface="Calibri"/>
              <a:sym typeface="Calibri"/>
            </a:endParaRPr>
          </a:p>
        </p:txBody>
      </p:sp>
      <p:sp>
        <p:nvSpPr>
          <p:cNvPr id="315" name="Google Shape;315;g2ee20fd6144_0_272"/>
          <p:cNvSpPr/>
          <p:nvPr/>
        </p:nvSpPr>
        <p:spPr>
          <a:xfrm>
            <a:off x="13565295" y="11252200"/>
            <a:ext cx="7875000" cy="119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ee20fd6144_0_272"/>
          <p:cNvSpPr/>
          <p:nvPr/>
        </p:nvSpPr>
        <p:spPr>
          <a:xfrm>
            <a:off x="13565295" y="11252200"/>
            <a:ext cx="80274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MAGIC-WIELDING INDIVIDUALS</a:t>
            </a:r>
            <a:endParaRPr b="0" i="0" sz="3600" u="none" cap="none" strike="noStrike">
              <a:solidFill>
                <a:schemeClr val="dk1"/>
              </a:solidFill>
              <a:latin typeface="Calibri"/>
              <a:ea typeface="Calibri"/>
              <a:cs typeface="Calibri"/>
              <a:sym typeface="Calibri"/>
            </a:endParaRPr>
          </a:p>
        </p:txBody>
      </p:sp>
      <p:sp>
        <p:nvSpPr>
          <p:cNvPr id="317" name="Google Shape;317;g2ee20fd6144_0_272"/>
          <p:cNvSpPr/>
          <p:nvPr/>
        </p:nvSpPr>
        <p:spPr>
          <a:xfrm>
            <a:off x="13565295" y="119126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322" name="Shape 322"/>
        <p:cNvGrpSpPr/>
        <p:nvPr/>
      </p:nvGrpSpPr>
      <p:grpSpPr>
        <a:xfrm>
          <a:off x="0" y="0"/>
          <a:ext cx="0" cy="0"/>
          <a:chOff x="0" y="0"/>
          <a:chExt cx="0" cy="0"/>
        </a:xfrm>
      </p:grpSpPr>
      <p:sp>
        <p:nvSpPr>
          <p:cNvPr id="323" name="Google Shape;323;g2ee20fd6144_0_29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4" name="Google Shape;324;g2ee20fd6144_0_295"/>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25" name="Google Shape;325;g2ee20fd6144_0_295"/>
          <p:cNvSpPr/>
          <p:nvPr/>
        </p:nvSpPr>
        <p:spPr>
          <a:xfrm>
            <a:off x="4305838" y="3403600"/>
            <a:ext cx="15762600" cy="645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ee20fd6144_0_295"/>
          <p:cNvSpPr/>
          <p:nvPr/>
        </p:nvSpPr>
        <p:spPr>
          <a:xfrm>
            <a:off x="4305838" y="3403600"/>
            <a:ext cx="15762600" cy="497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ee20fd6144_0_295"/>
          <p:cNvSpPr/>
          <p:nvPr/>
        </p:nvSpPr>
        <p:spPr>
          <a:xfrm>
            <a:off x="5442630" y="3403600"/>
            <a:ext cx="13489200" cy="473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Montserrat ExtraBold"/>
              <a:buNone/>
            </a:pPr>
            <a:r>
              <a:rPr b="0" i="0" lang="en-US" sz="24000" u="none" cap="none" strike="noStrike">
                <a:solidFill>
                  <a:srgbClr val="272727"/>
                </a:solidFill>
                <a:latin typeface="Montserrat ExtraBold"/>
                <a:ea typeface="Montserrat ExtraBold"/>
                <a:cs typeface="Montserrat ExtraBold"/>
                <a:sym typeface="Montserrat ExtraBold"/>
              </a:rPr>
              <a:t>234,567</a:t>
            </a:r>
            <a:endParaRPr b="0" i="0" sz="24000" u="none" cap="none" strike="noStrike">
              <a:solidFill>
                <a:schemeClr val="dk1"/>
              </a:solidFill>
              <a:latin typeface="Calibri"/>
              <a:ea typeface="Calibri"/>
              <a:cs typeface="Calibri"/>
              <a:sym typeface="Calibri"/>
            </a:endParaRPr>
          </a:p>
        </p:txBody>
      </p:sp>
      <p:sp>
        <p:nvSpPr>
          <p:cNvPr id="328" name="Google Shape;328;g2ee20fd6144_0_295"/>
          <p:cNvSpPr/>
          <p:nvPr/>
        </p:nvSpPr>
        <p:spPr>
          <a:xfrm>
            <a:off x="4170355" y="7327900"/>
            <a:ext cx="16033500" cy="132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29" name="Google Shape;329;g2ee20fd6144_0_295"/>
          <p:cNvSpPr/>
          <p:nvPr/>
        </p:nvSpPr>
        <p:spPr>
          <a:xfrm>
            <a:off x="7483352" y="8788400"/>
            <a:ext cx="94077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334" name="Shape 334"/>
        <p:cNvGrpSpPr/>
        <p:nvPr/>
      </p:nvGrpSpPr>
      <p:grpSpPr>
        <a:xfrm>
          <a:off x="0" y="0"/>
          <a:ext cx="0" cy="0"/>
          <a:chOff x="0" y="0"/>
          <a:chExt cx="0" cy="0"/>
        </a:xfrm>
      </p:grpSpPr>
      <p:sp>
        <p:nvSpPr>
          <p:cNvPr id="335" name="Google Shape;335;g2ee20fd6144_0_3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6" name="Google Shape;336;g2ee20fd6144_0_306"/>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37" name="Google Shape;337;g2ee20fd6144_0_306"/>
          <p:cNvSpPr/>
          <p:nvPr/>
        </p:nvSpPr>
        <p:spPr>
          <a:xfrm>
            <a:off x="3391324" y="3263900"/>
            <a:ext cx="7875000" cy="25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ee20fd6144_0_306"/>
          <p:cNvSpPr/>
          <p:nvPr/>
        </p:nvSpPr>
        <p:spPr>
          <a:xfrm>
            <a:off x="2895962" y="3263900"/>
            <a:ext cx="8865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ee20fd6144_0_306"/>
          <p:cNvSpPr/>
          <p:nvPr/>
        </p:nvSpPr>
        <p:spPr>
          <a:xfrm>
            <a:off x="2895962" y="3263900"/>
            <a:ext cx="94077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233 COINS</a:t>
            </a:r>
            <a:endParaRPr b="0" i="0" sz="12800" u="none" cap="none" strike="noStrike">
              <a:solidFill>
                <a:schemeClr val="dk1"/>
              </a:solidFill>
              <a:latin typeface="Calibri"/>
              <a:ea typeface="Calibri"/>
              <a:cs typeface="Calibri"/>
              <a:sym typeface="Calibri"/>
            </a:endParaRPr>
          </a:p>
        </p:txBody>
      </p:sp>
      <p:sp>
        <p:nvSpPr>
          <p:cNvPr id="340" name="Google Shape;340;g2ee20fd6144_0_306"/>
          <p:cNvSpPr/>
          <p:nvPr/>
        </p:nvSpPr>
        <p:spPr>
          <a:xfrm>
            <a:off x="3391324" y="52451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ee20fd6144_0_306"/>
          <p:cNvSpPr/>
          <p:nvPr/>
        </p:nvSpPr>
        <p:spPr>
          <a:xfrm>
            <a:off x="3323582" y="52451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42" name="Google Shape;342;g2ee20fd6144_0_306"/>
          <p:cNvSpPr/>
          <p:nvPr/>
        </p:nvSpPr>
        <p:spPr>
          <a:xfrm>
            <a:off x="3391324" y="6985000"/>
            <a:ext cx="7875000" cy="25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ee20fd6144_0_306"/>
          <p:cNvSpPr/>
          <p:nvPr/>
        </p:nvSpPr>
        <p:spPr>
          <a:xfrm>
            <a:off x="2387898" y="6985000"/>
            <a:ext cx="9881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ee20fd6144_0_306"/>
          <p:cNvSpPr/>
          <p:nvPr/>
        </p:nvSpPr>
        <p:spPr>
          <a:xfrm>
            <a:off x="2387898" y="6985000"/>
            <a:ext cx="104238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456 HOURS</a:t>
            </a:r>
            <a:endParaRPr b="0" i="0" sz="12800" u="none" cap="none" strike="noStrike">
              <a:solidFill>
                <a:schemeClr val="dk1"/>
              </a:solidFill>
              <a:latin typeface="Calibri"/>
              <a:ea typeface="Calibri"/>
              <a:cs typeface="Calibri"/>
              <a:sym typeface="Calibri"/>
            </a:endParaRPr>
          </a:p>
        </p:txBody>
      </p:sp>
      <p:sp>
        <p:nvSpPr>
          <p:cNvPr id="345" name="Google Shape;345;g2ee20fd6144_0_306"/>
          <p:cNvSpPr/>
          <p:nvPr/>
        </p:nvSpPr>
        <p:spPr>
          <a:xfrm>
            <a:off x="3391324" y="89662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ee20fd6144_0_306"/>
          <p:cNvSpPr/>
          <p:nvPr/>
        </p:nvSpPr>
        <p:spPr>
          <a:xfrm>
            <a:off x="3323582" y="89662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47" name="Google Shape;347;g2ee20fd6144_0_306"/>
          <p:cNvSpPr/>
          <p:nvPr/>
        </p:nvSpPr>
        <p:spPr>
          <a:xfrm>
            <a:off x="13552594" y="3263900"/>
            <a:ext cx="7875000" cy="25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ee20fd6144_0_306"/>
          <p:cNvSpPr/>
          <p:nvPr/>
        </p:nvSpPr>
        <p:spPr>
          <a:xfrm>
            <a:off x="15730916" y="3263900"/>
            <a:ext cx="35184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ee20fd6144_0_306"/>
          <p:cNvSpPr/>
          <p:nvPr/>
        </p:nvSpPr>
        <p:spPr>
          <a:xfrm>
            <a:off x="15730916" y="3263900"/>
            <a:ext cx="40602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85%</a:t>
            </a:r>
            <a:endParaRPr b="0" i="0" sz="12800" u="none" cap="none" strike="noStrike">
              <a:solidFill>
                <a:schemeClr val="dk1"/>
              </a:solidFill>
              <a:latin typeface="Calibri"/>
              <a:ea typeface="Calibri"/>
              <a:cs typeface="Calibri"/>
              <a:sym typeface="Calibri"/>
            </a:endParaRPr>
          </a:p>
        </p:txBody>
      </p:sp>
      <p:sp>
        <p:nvSpPr>
          <p:cNvPr id="350" name="Google Shape;350;g2ee20fd6144_0_306"/>
          <p:cNvSpPr/>
          <p:nvPr/>
        </p:nvSpPr>
        <p:spPr>
          <a:xfrm>
            <a:off x="13552594" y="52451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ee20fd6144_0_306"/>
          <p:cNvSpPr/>
          <p:nvPr/>
        </p:nvSpPr>
        <p:spPr>
          <a:xfrm>
            <a:off x="13484852" y="52451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52" name="Google Shape;352;g2ee20fd6144_0_306"/>
          <p:cNvSpPr/>
          <p:nvPr/>
        </p:nvSpPr>
        <p:spPr>
          <a:xfrm>
            <a:off x="13552594" y="6985000"/>
            <a:ext cx="7875000" cy="25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ee20fd6144_0_306"/>
          <p:cNvSpPr/>
          <p:nvPr/>
        </p:nvSpPr>
        <p:spPr>
          <a:xfrm>
            <a:off x="14403600" y="6985000"/>
            <a:ext cx="61731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ee20fd6144_0_306"/>
          <p:cNvSpPr/>
          <p:nvPr/>
        </p:nvSpPr>
        <p:spPr>
          <a:xfrm>
            <a:off x="14403600" y="6985000"/>
            <a:ext cx="67149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323 KM</a:t>
            </a:r>
            <a:endParaRPr b="0" i="0" sz="12800" u="none" cap="none" strike="noStrike">
              <a:solidFill>
                <a:schemeClr val="dk1"/>
              </a:solidFill>
              <a:latin typeface="Calibri"/>
              <a:ea typeface="Calibri"/>
              <a:cs typeface="Calibri"/>
              <a:sym typeface="Calibri"/>
            </a:endParaRPr>
          </a:p>
        </p:txBody>
      </p:sp>
      <p:sp>
        <p:nvSpPr>
          <p:cNvPr id="355" name="Google Shape;355;g2ee20fd6144_0_306"/>
          <p:cNvSpPr/>
          <p:nvPr/>
        </p:nvSpPr>
        <p:spPr>
          <a:xfrm>
            <a:off x="13552594" y="89662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ee20fd6144_0_306"/>
          <p:cNvSpPr/>
          <p:nvPr/>
        </p:nvSpPr>
        <p:spPr>
          <a:xfrm>
            <a:off x="13484852" y="89662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361" name="Shape 361"/>
        <p:cNvGrpSpPr/>
        <p:nvPr/>
      </p:nvGrpSpPr>
      <p:grpSpPr>
        <a:xfrm>
          <a:off x="0" y="0"/>
          <a:ext cx="0" cy="0"/>
          <a:chOff x="0" y="0"/>
          <a:chExt cx="0" cy="0"/>
        </a:xfrm>
      </p:grpSpPr>
      <p:sp>
        <p:nvSpPr>
          <p:cNvPr id="362" name="Google Shape;362;g2ee20fd6144_0_33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3" name="Google Shape;363;g2ee20fd6144_0_332"/>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64" name="Google Shape;364;g2ee20fd6144_0_332"/>
          <p:cNvSpPr/>
          <p:nvPr/>
        </p:nvSpPr>
        <p:spPr>
          <a:xfrm>
            <a:off x="5089103" y="1143000"/>
            <a:ext cx="142089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BUSINESS MODEL</a:t>
            </a:r>
            <a:endParaRPr b="0" i="0" sz="8000" u="none" cap="none" strike="noStrike">
              <a:solidFill>
                <a:schemeClr val="dk1"/>
              </a:solidFill>
              <a:latin typeface="Calibri"/>
              <a:ea typeface="Calibri"/>
              <a:cs typeface="Calibri"/>
              <a:sym typeface="Calibri"/>
            </a:endParaRPr>
          </a:p>
        </p:txBody>
      </p:sp>
      <p:sp>
        <p:nvSpPr>
          <p:cNvPr id="365" name="Google Shape;365;g2ee20fd6144_0_332"/>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2ee20fd6144_0_332"/>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67" name="Google Shape;367;g2ee20fd6144_0_332"/>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8" name="Google Shape;368;g2ee20fd6144_0_332"/>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9" name="Google Shape;369;g2ee20fd6144_0_332"/>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70" name="Google Shape;370;g2ee20fd6144_0_332"/>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71" name="Google Shape;371;g2ee20fd6144_0_332"/>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72" name="Google Shape;372;g2ee20fd6144_0_332"/>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73" name="Google Shape;373;g2ee20fd6144_0_332"/>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74" name="Google Shape;374;g2ee20fd6144_0_332"/>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75" name="Google Shape;375;g2ee20fd6144_0_332"/>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76" name="Google Shape;376;g2ee20fd6144_0_332"/>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77" name="Google Shape;377;g2ee20fd6144_0_332"/>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8" name="Google Shape;378;g2ee20fd6144_0_332"/>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9" name="Google Shape;379;g2ee20fd6144_0_332"/>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80" name="Google Shape;380;g2ee20fd6144_0_332"/>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81" name="Google Shape;381;g2ee20fd6144_0_332"/>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82" name="Google Shape;382;g2ee20fd6144_0_332"/>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83" name="Google Shape;383;g2ee20fd6144_0_332"/>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84" name="Google Shape;384;g2ee20fd6144_0_332"/>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85" name="Google Shape;385;g2ee20fd6144_0_332"/>
          <p:cNvPicPr preferRelativeResize="0"/>
          <p:nvPr/>
        </p:nvPicPr>
        <p:blipFill rotWithShape="1">
          <a:blip r:embed="rId4">
            <a:alphaModFix/>
          </a:blip>
          <a:srcRect b="0" l="0" r="0" t="0"/>
          <a:stretch/>
        </p:blipFill>
        <p:spPr>
          <a:xfrm>
            <a:off x="3368467" y="3771900"/>
            <a:ext cx="8291592" cy="5511006"/>
          </a:xfrm>
          <a:prstGeom prst="rect">
            <a:avLst/>
          </a:prstGeom>
          <a:noFill/>
          <a:ln>
            <a:noFill/>
          </a:ln>
        </p:spPr>
      </p:pic>
      <p:pic>
        <p:nvPicPr>
          <p:cNvPr descr=" " id="386" name="Google Shape;386;g2ee20fd6144_0_332"/>
          <p:cNvPicPr preferRelativeResize="0"/>
          <p:nvPr/>
        </p:nvPicPr>
        <p:blipFill rotWithShape="1">
          <a:blip r:embed="rId5">
            <a:alphaModFix/>
          </a:blip>
          <a:srcRect b="0" l="0" r="0" t="0"/>
          <a:stretch/>
        </p:blipFill>
        <p:spPr>
          <a:xfrm>
            <a:off x="4512766" y="4185444"/>
            <a:ext cx="11567" cy="5258445"/>
          </a:xfrm>
          <a:prstGeom prst="rect">
            <a:avLst/>
          </a:prstGeom>
          <a:noFill/>
          <a:ln>
            <a:noFill/>
          </a:ln>
        </p:spPr>
      </p:pic>
      <p:pic>
        <p:nvPicPr>
          <p:cNvPr descr=" " id="387" name="Google Shape;387;g2ee20fd6144_0_332"/>
          <p:cNvPicPr preferRelativeResize="0"/>
          <p:nvPr/>
        </p:nvPicPr>
        <p:blipFill rotWithShape="1">
          <a:blip r:embed="rId6">
            <a:alphaModFix/>
          </a:blip>
          <a:srcRect b="0" l="0" r="0" t="0"/>
          <a:stretch/>
        </p:blipFill>
        <p:spPr>
          <a:xfrm>
            <a:off x="5651279" y="4185444"/>
            <a:ext cx="11567" cy="5258445"/>
          </a:xfrm>
          <a:prstGeom prst="rect">
            <a:avLst/>
          </a:prstGeom>
          <a:noFill/>
          <a:ln>
            <a:noFill/>
          </a:ln>
        </p:spPr>
      </p:pic>
      <p:pic>
        <p:nvPicPr>
          <p:cNvPr descr=" " id="388" name="Google Shape;388;g2ee20fd6144_0_332"/>
          <p:cNvPicPr preferRelativeResize="0"/>
          <p:nvPr/>
        </p:nvPicPr>
        <p:blipFill rotWithShape="1">
          <a:blip r:embed="rId7">
            <a:alphaModFix/>
          </a:blip>
          <a:srcRect b="0" l="0" r="0" t="0"/>
          <a:stretch/>
        </p:blipFill>
        <p:spPr>
          <a:xfrm>
            <a:off x="6789795" y="4185444"/>
            <a:ext cx="11567" cy="5258445"/>
          </a:xfrm>
          <a:prstGeom prst="rect">
            <a:avLst/>
          </a:prstGeom>
          <a:noFill/>
          <a:ln>
            <a:noFill/>
          </a:ln>
        </p:spPr>
      </p:pic>
      <p:pic>
        <p:nvPicPr>
          <p:cNvPr descr=" " id="389" name="Google Shape;389;g2ee20fd6144_0_332"/>
          <p:cNvPicPr preferRelativeResize="0"/>
          <p:nvPr/>
        </p:nvPicPr>
        <p:blipFill rotWithShape="1">
          <a:blip r:embed="rId8">
            <a:alphaModFix/>
          </a:blip>
          <a:srcRect b="0" l="0" r="0" t="0"/>
          <a:stretch/>
        </p:blipFill>
        <p:spPr>
          <a:xfrm>
            <a:off x="7928309" y="4185444"/>
            <a:ext cx="11567" cy="5258445"/>
          </a:xfrm>
          <a:prstGeom prst="rect">
            <a:avLst/>
          </a:prstGeom>
          <a:noFill/>
          <a:ln>
            <a:noFill/>
          </a:ln>
        </p:spPr>
      </p:pic>
      <p:pic>
        <p:nvPicPr>
          <p:cNvPr descr=" " id="390" name="Google Shape;390;g2ee20fd6144_0_332"/>
          <p:cNvPicPr preferRelativeResize="0"/>
          <p:nvPr/>
        </p:nvPicPr>
        <p:blipFill rotWithShape="1">
          <a:blip r:embed="rId9">
            <a:alphaModFix/>
          </a:blip>
          <a:srcRect b="0" l="0" r="0" t="0"/>
          <a:stretch/>
        </p:blipFill>
        <p:spPr>
          <a:xfrm>
            <a:off x="9066828" y="4185444"/>
            <a:ext cx="11567" cy="5258445"/>
          </a:xfrm>
          <a:prstGeom prst="rect">
            <a:avLst/>
          </a:prstGeom>
          <a:noFill/>
          <a:ln>
            <a:noFill/>
          </a:ln>
        </p:spPr>
      </p:pic>
      <p:pic>
        <p:nvPicPr>
          <p:cNvPr descr=" " id="391" name="Google Shape;391;g2ee20fd6144_0_332"/>
          <p:cNvPicPr preferRelativeResize="0"/>
          <p:nvPr/>
        </p:nvPicPr>
        <p:blipFill rotWithShape="1">
          <a:blip r:embed="rId10">
            <a:alphaModFix/>
          </a:blip>
          <a:srcRect b="0" l="0" r="0" t="0"/>
          <a:stretch/>
        </p:blipFill>
        <p:spPr>
          <a:xfrm>
            <a:off x="10205341" y="4185444"/>
            <a:ext cx="11567" cy="5258445"/>
          </a:xfrm>
          <a:prstGeom prst="rect">
            <a:avLst/>
          </a:prstGeom>
          <a:noFill/>
          <a:ln>
            <a:noFill/>
          </a:ln>
        </p:spPr>
      </p:pic>
      <p:pic>
        <p:nvPicPr>
          <p:cNvPr descr=" " id="392" name="Google Shape;392;g2ee20fd6144_0_332"/>
          <p:cNvPicPr preferRelativeResize="0"/>
          <p:nvPr/>
        </p:nvPicPr>
        <p:blipFill rotWithShape="1">
          <a:blip r:embed="rId11">
            <a:alphaModFix/>
          </a:blip>
          <a:srcRect b="0" l="0" r="0" t="0"/>
          <a:stretch/>
        </p:blipFill>
        <p:spPr>
          <a:xfrm>
            <a:off x="11343854" y="4185444"/>
            <a:ext cx="11567" cy="5258445"/>
          </a:xfrm>
          <a:prstGeom prst="rect">
            <a:avLst/>
          </a:prstGeom>
          <a:noFill/>
          <a:ln>
            <a:noFill/>
          </a:ln>
        </p:spPr>
      </p:pic>
      <p:pic>
        <p:nvPicPr>
          <p:cNvPr descr=" " id="393" name="Google Shape;393;g2ee20fd6144_0_332"/>
          <p:cNvPicPr preferRelativeResize="0"/>
          <p:nvPr/>
        </p:nvPicPr>
        <p:blipFill rotWithShape="1">
          <a:blip r:embed="rId12">
            <a:alphaModFix/>
          </a:blip>
          <a:srcRect b="0" l="0" r="0" t="0"/>
          <a:stretch/>
        </p:blipFill>
        <p:spPr>
          <a:xfrm>
            <a:off x="3355539" y="5483845"/>
            <a:ext cx="8050167" cy="2373585"/>
          </a:xfrm>
          <a:prstGeom prst="rect">
            <a:avLst/>
          </a:prstGeom>
          <a:noFill/>
          <a:ln>
            <a:noFill/>
          </a:ln>
        </p:spPr>
      </p:pic>
      <p:pic>
        <p:nvPicPr>
          <p:cNvPr descr=" " id="394" name="Google Shape;394;g2ee20fd6144_0_332"/>
          <p:cNvPicPr preferRelativeResize="0"/>
          <p:nvPr/>
        </p:nvPicPr>
        <p:blipFill rotWithShape="1">
          <a:blip r:embed="rId13">
            <a:alphaModFix/>
          </a:blip>
          <a:srcRect b="0" l="0" r="0" t="0"/>
          <a:stretch/>
        </p:blipFill>
        <p:spPr>
          <a:xfrm>
            <a:off x="3369143" y="6359525"/>
            <a:ext cx="8044030" cy="2268538"/>
          </a:xfrm>
          <a:prstGeom prst="rect">
            <a:avLst/>
          </a:prstGeom>
          <a:noFill/>
          <a:ln>
            <a:noFill/>
          </a:ln>
        </p:spPr>
      </p:pic>
      <p:pic>
        <p:nvPicPr>
          <p:cNvPr descr=" " id="395" name="Google Shape;395;g2ee20fd6144_0_332"/>
          <p:cNvPicPr preferRelativeResize="0"/>
          <p:nvPr/>
        </p:nvPicPr>
        <p:blipFill rotWithShape="1">
          <a:blip r:embed="rId14">
            <a:alphaModFix/>
          </a:blip>
          <a:srcRect b="0" l="0" r="0" t="0"/>
          <a:stretch/>
        </p:blipFill>
        <p:spPr>
          <a:xfrm>
            <a:off x="4441751" y="6055643"/>
            <a:ext cx="153591" cy="153566"/>
          </a:xfrm>
          <a:prstGeom prst="rect">
            <a:avLst/>
          </a:prstGeom>
          <a:noFill/>
          <a:ln>
            <a:noFill/>
          </a:ln>
        </p:spPr>
      </p:pic>
      <p:pic>
        <p:nvPicPr>
          <p:cNvPr descr=" " id="396" name="Google Shape;396;g2ee20fd6144_0_332"/>
          <p:cNvPicPr preferRelativeResize="0"/>
          <p:nvPr/>
        </p:nvPicPr>
        <p:blipFill rotWithShape="1">
          <a:blip r:embed="rId15">
            <a:alphaModFix/>
          </a:blip>
          <a:srcRect b="0" l="0" r="0" t="0"/>
          <a:stretch/>
        </p:blipFill>
        <p:spPr>
          <a:xfrm>
            <a:off x="4441751" y="6981130"/>
            <a:ext cx="153591" cy="153566"/>
          </a:xfrm>
          <a:prstGeom prst="rect">
            <a:avLst/>
          </a:prstGeom>
          <a:noFill/>
          <a:ln>
            <a:noFill/>
          </a:ln>
        </p:spPr>
      </p:pic>
      <p:pic>
        <p:nvPicPr>
          <p:cNvPr descr=" " id="397" name="Google Shape;397;g2ee20fd6144_0_332"/>
          <p:cNvPicPr preferRelativeResize="0"/>
          <p:nvPr/>
        </p:nvPicPr>
        <p:blipFill rotWithShape="1">
          <a:blip r:embed="rId16">
            <a:alphaModFix/>
          </a:blip>
          <a:srcRect b="0" l="0" r="0" t="0"/>
          <a:stretch/>
        </p:blipFill>
        <p:spPr>
          <a:xfrm>
            <a:off x="5580267" y="5651277"/>
            <a:ext cx="153591" cy="153566"/>
          </a:xfrm>
          <a:prstGeom prst="rect">
            <a:avLst/>
          </a:prstGeom>
          <a:noFill/>
          <a:ln>
            <a:noFill/>
          </a:ln>
        </p:spPr>
      </p:pic>
      <p:pic>
        <p:nvPicPr>
          <p:cNvPr descr=" " id="398" name="Google Shape;398;g2ee20fd6144_0_332"/>
          <p:cNvPicPr preferRelativeResize="0"/>
          <p:nvPr/>
        </p:nvPicPr>
        <p:blipFill rotWithShape="1">
          <a:blip r:embed="rId17">
            <a:alphaModFix/>
          </a:blip>
          <a:srcRect b="0" l="0" r="0" t="0"/>
          <a:stretch/>
        </p:blipFill>
        <p:spPr>
          <a:xfrm>
            <a:off x="5580267" y="7415510"/>
            <a:ext cx="153591" cy="153566"/>
          </a:xfrm>
          <a:prstGeom prst="rect">
            <a:avLst/>
          </a:prstGeom>
          <a:noFill/>
          <a:ln>
            <a:noFill/>
          </a:ln>
        </p:spPr>
      </p:pic>
      <p:pic>
        <p:nvPicPr>
          <p:cNvPr descr=" " id="399" name="Google Shape;399;g2ee20fd6144_0_332"/>
          <p:cNvPicPr preferRelativeResize="0"/>
          <p:nvPr/>
        </p:nvPicPr>
        <p:blipFill rotWithShape="1">
          <a:blip r:embed="rId18">
            <a:alphaModFix/>
          </a:blip>
          <a:srcRect b="0" l="0" r="0" t="0"/>
          <a:stretch/>
        </p:blipFill>
        <p:spPr>
          <a:xfrm>
            <a:off x="6718783" y="7732812"/>
            <a:ext cx="153591" cy="153566"/>
          </a:xfrm>
          <a:prstGeom prst="rect">
            <a:avLst/>
          </a:prstGeom>
          <a:noFill/>
          <a:ln>
            <a:noFill/>
          </a:ln>
        </p:spPr>
      </p:pic>
      <p:pic>
        <p:nvPicPr>
          <p:cNvPr descr=" " id="400" name="Google Shape;400;g2ee20fd6144_0_332"/>
          <p:cNvPicPr preferRelativeResize="0"/>
          <p:nvPr/>
        </p:nvPicPr>
        <p:blipFill rotWithShape="1">
          <a:blip r:embed="rId19">
            <a:alphaModFix/>
          </a:blip>
          <a:srcRect b="0" l="0" r="0" t="0"/>
          <a:stretch/>
        </p:blipFill>
        <p:spPr>
          <a:xfrm>
            <a:off x="6718783" y="6311826"/>
            <a:ext cx="153591" cy="153566"/>
          </a:xfrm>
          <a:prstGeom prst="rect">
            <a:avLst/>
          </a:prstGeom>
          <a:noFill/>
          <a:ln>
            <a:noFill/>
          </a:ln>
        </p:spPr>
      </p:pic>
      <p:pic>
        <p:nvPicPr>
          <p:cNvPr descr=" " id="401" name="Google Shape;401;g2ee20fd6144_0_332"/>
          <p:cNvPicPr preferRelativeResize="0"/>
          <p:nvPr/>
        </p:nvPicPr>
        <p:blipFill rotWithShape="1">
          <a:blip r:embed="rId20">
            <a:alphaModFix/>
          </a:blip>
          <a:srcRect b="0" l="0" r="0" t="0"/>
          <a:stretch/>
        </p:blipFill>
        <p:spPr>
          <a:xfrm>
            <a:off x="7861923" y="6733232"/>
            <a:ext cx="153591" cy="153566"/>
          </a:xfrm>
          <a:prstGeom prst="rect">
            <a:avLst/>
          </a:prstGeom>
          <a:noFill/>
          <a:ln>
            <a:noFill/>
          </a:ln>
        </p:spPr>
      </p:pic>
      <p:pic>
        <p:nvPicPr>
          <p:cNvPr descr=" " id="402" name="Google Shape;402;g2ee20fd6144_0_332"/>
          <p:cNvPicPr preferRelativeResize="0"/>
          <p:nvPr/>
        </p:nvPicPr>
        <p:blipFill rotWithShape="1">
          <a:blip r:embed="rId21">
            <a:alphaModFix/>
          </a:blip>
          <a:srcRect b="0" l="0" r="0" t="0"/>
          <a:stretch/>
        </p:blipFill>
        <p:spPr>
          <a:xfrm>
            <a:off x="7861923" y="6420644"/>
            <a:ext cx="153591" cy="153566"/>
          </a:xfrm>
          <a:prstGeom prst="rect">
            <a:avLst/>
          </a:prstGeom>
          <a:noFill/>
          <a:ln>
            <a:noFill/>
          </a:ln>
        </p:spPr>
      </p:pic>
      <p:pic>
        <p:nvPicPr>
          <p:cNvPr descr=" " id="403" name="Google Shape;403;g2ee20fd6144_0_332"/>
          <p:cNvPicPr preferRelativeResize="0"/>
          <p:nvPr/>
        </p:nvPicPr>
        <p:blipFill rotWithShape="1">
          <a:blip r:embed="rId22">
            <a:alphaModFix/>
          </a:blip>
          <a:srcRect b="0" l="0" r="0" t="0"/>
          <a:stretch/>
        </p:blipFill>
        <p:spPr>
          <a:xfrm>
            <a:off x="8995813" y="7667575"/>
            <a:ext cx="153591" cy="153566"/>
          </a:xfrm>
          <a:prstGeom prst="rect">
            <a:avLst/>
          </a:prstGeom>
          <a:noFill/>
          <a:ln>
            <a:noFill/>
          </a:ln>
        </p:spPr>
      </p:pic>
      <p:pic>
        <p:nvPicPr>
          <p:cNvPr descr=" " id="404" name="Google Shape;404;g2ee20fd6144_0_332"/>
          <p:cNvPicPr preferRelativeResize="0"/>
          <p:nvPr/>
        </p:nvPicPr>
        <p:blipFill rotWithShape="1">
          <a:blip r:embed="rId23">
            <a:alphaModFix/>
          </a:blip>
          <a:srcRect b="0" l="0" r="0" t="0"/>
          <a:stretch/>
        </p:blipFill>
        <p:spPr>
          <a:xfrm>
            <a:off x="8995813" y="7076877"/>
            <a:ext cx="153591" cy="153566"/>
          </a:xfrm>
          <a:prstGeom prst="rect">
            <a:avLst/>
          </a:prstGeom>
          <a:noFill/>
          <a:ln>
            <a:noFill/>
          </a:ln>
        </p:spPr>
      </p:pic>
      <p:pic>
        <p:nvPicPr>
          <p:cNvPr descr=" " id="405" name="Google Shape;405;g2ee20fd6144_0_332"/>
          <p:cNvPicPr preferRelativeResize="0"/>
          <p:nvPr/>
        </p:nvPicPr>
        <p:blipFill rotWithShape="1">
          <a:blip r:embed="rId24">
            <a:alphaModFix/>
          </a:blip>
          <a:srcRect b="0" l="0" r="0" t="0"/>
          <a:stretch/>
        </p:blipFill>
        <p:spPr>
          <a:xfrm>
            <a:off x="10138955" y="6972449"/>
            <a:ext cx="153591" cy="153566"/>
          </a:xfrm>
          <a:prstGeom prst="rect">
            <a:avLst/>
          </a:prstGeom>
          <a:noFill/>
          <a:ln>
            <a:noFill/>
          </a:ln>
        </p:spPr>
      </p:pic>
      <p:pic>
        <p:nvPicPr>
          <p:cNvPr descr=" " id="406" name="Google Shape;406;g2ee20fd6144_0_332"/>
          <p:cNvPicPr preferRelativeResize="0"/>
          <p:nvPr/>
        </p:nvPicPr>
        <p:blipFill rotWithShape="1">
          <a:blip r:embed="rId25">
            <a:alphaModFix/>
          </a:blip>
          <a:srcRect b="0" l="0" r="0" t="0"/>
          <a:stretch/>
        </p:blipFill>
        <p:spPr>
          <a:xfrm>
            <a:off x="10138955" y="6572771"/>
            <a:ext cx="153591" cy="153566"/>
          </a:xfrm>
          <a:prstGeom prst="rect">
            <a:avLst/>
          </a:prstGeom>
          <a:noFill/>
          <a:ln>
            <a:noFill/>
          </a:ln>
        </p:spPr>
      </p:pic>
      <p:sp>
        <p:nvSpPr>
          <p:cNvPr id="407" name="Google Shape;407;g2ee20fd6144_0_33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ee20fd6144_0_33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9" name="Google Shape;409;g2ee20fd6144_0_332"/>
          <p:cNvPicPr preferRelativeResize="0"/>
          <p:nvPr/>
        </p:nvPicPr>
        <p:blipFill rotWithShape="1">
          <a:blip r:embed="rId26">
            <a:alphaModFix/>
          </a:blip>
          <a:srcRect b="0" l="0" r="0" t="0"/>
          <a:stretch/>
        </p:blipFill>
        <p:spPr>
          <a:xfrm>
            <a:off x="14403600" y="4191000"/>
            <a:ext cx="5575997" cy="5575300"/>
          </a:xfrm>
          <a:prstGeom prst="rect">
            <a:avLst/>
          </a:prstGeom>
          <a:noFill/>
          <a:ln>
            <a:noFill/>
          </a:ln>
        </p:spPr>
      </p:pic>
      <p:pic>
        <p:nvPicPr>
          <p:cNvPr descr=" " id="410" name="Google Shape;410;g2ee20fd6144_0_332"/>
          <p:cNvPicPr preferRelativeResize="0"/>
          <p:nvPr/>
        </p:nvPicPr>
        <p:blipFill rotWithShape="1">
          <a:blip r:embed="rId27">
            <a:alphaModFix/>
          </a:blip>
          <a:srcRect b="0" l="0" r="0" t="0"/>
          <a:stretch/>
        </p:blipFill>
        <p:spPr>
          <a:xfrm>
            <a:off x="14403600" y="4191000"/>
            <a:ext cx="5575997" cy="5575300"/>
          </a:xfrm>
          <a:prstGeom prst="rect">
            <a:avLst/>
          </a:prstGeom>
          <a:noFill/>
          <a:ln>
            <a:noFill/>
          </a:ln>
        </p:spPr>
      </p:pic>
      <p:sp>
        <p:nvSpPr>
          <p:cNvPr id="411" name="Google Shape;411;g2ee20fd6144_0_332"/>
          <p:cNvSpPr/>
          <p:nvPr/>
        </p:nvSpPr>
        <p:spPr>
          <a:xfrm>
            <a:off x="16137367" y="6365379"/>
            <a:ext cx="21213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2ee20fd6144_0_332"/>
          <p:cNvSpPr/>
          <p:nvPr/>
        </p:nvSpPr>
        <p:spPr>
          <a:xfrm>
            <a:off x="16137367" y="6337300"/>
            <a:ext cx="2324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34.574</a:t>
            </a:r>
            <a:endParaRPr b="0" i="0" sz="4800" u="none" cap="none" strike="noStrike">
              <a:solidFill>
                <a:schemeClr val="dk1"/>
              </a:solidFill>
              <a:latin typeface="Calibri"/>
              <a:ea typeface="Calibri"/>
              <a:cs typeface="Calibri"/>
              <a:sym typeface="Calibri"/>
            </a:endParaRPr>
          </a:p>
        </p:txBody>
      </p:sp>
      <p:sp>
        <p:nvSpPr>
          <p:cNvPr id="413" name="Google Shape;413;g2ee20fd6144_0_332"/>
          <p:cNvSpPr/>
          <p:nvPr/>
        </p:nvSpPr>
        <p:spPr>
          <a:xfrm>
            <a:off x="16747043" y="7086600"/>
            <a:ext cx="1037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14" name="Google Shape;414;g2ee20fd6144_0_332"/>
          <p:cNvSpPr/>
          <p:nvPr/>
        </p:nvSpPr>
        <p:spPr>
          <a:xfrm>
            <a:off x="13260457" y="10515600"/>
            <a:ext cx="78750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2ee20fd6144_0_332"/>
          <p:cNvSpPr/>
          <p:nvPr/>
        </p:nvSpPr>
        <p:spPr>
          <a:xfrm>
            <a:off x="13260457" y="10515600"/>
            <a:ext cx="78750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2ee20fd6144_0_332"/>
          <p:cNvSpPr/>
          <p:nvPr/>
        </p:nvSpPr>
        <p:spPr>
          <a:xfrm>
            <a:off x="13158845" y="10515600"/>
            <a:ext cx="8078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TREASURE FOUND</a:t>
            </a:r>
            <a:endParaRPr b="0" i="0" sz="4800" u="none" cap="none" strike="noStrike">
              <a:solidFill>
                <a:schemeClr val="dk1"/>
              </a:solidFill>
              <a:latin typeface="Calibri"/>
              <a:ea typeface="Calibri"/>
              <a:cs typeface="Calibri"/>
              <a:sym typeface="Calibri"/>
            </a:endParaRPr>
          </a:p>
        </p:txBody>
      </p:sp>
      <p:sp>
        <p:nvSpPr>
          <p:cNvPr id="417" name="Google Shape;417;g2ee20fd6144_0_332"/>
          <p:cNvSpPr/>
          <p:nvPr/>
        </p:nvSpPr>
        <p:spPr>
          <a:xfrm>
            <a:off x="13192716" y="113665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8" name="Google Shape;418;g2ee20fd6144_0_332"/>
          <p:cNvSpPr/>
          <p:nvPr/>
        </p:nvSpPr>
        <p:spPr>
          <a:xfrm>
            <a:off x="3251606" y="10515600"/>
            <a:ext cx="78750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2ee20fd6144_0_332"/>
          <p:cNvSpPr/>
          <p:nvPr/>
        </p:nvSpPr>
        <p:spPr>
          <a:xfrm>
            <a:off x="3251606" y="10515600"/>
            <a:ext cx="78750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ee20fd6144_0_332"/>
          <p:cNvSpPr/>
          <p:nvPr/>
        </p:nvSpPr>
        <p:spPr>
          <a:xfrm>
            <a:off x="3149994" y="10515600"/>
            <a:ext cx="8078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SPELLCASTING </a:t>
            </a:r>
            <a:endParaRPr b="0" i="0" sz="4800" u="none" cap="none" strike="noStrike">
              <a:solidFill>
                <a:schemeClr val="dk1"/>
              </a:solidFill>
              <a:latin typeface="Calibri"/>
              <a:ea typeface="Calibri"/>
              <a:cs typeface="Calibri"/>
              <a:sym typeface="Calibri"/>
            </a:endParaRPr>
          </a:p>
        </p:txBody>
      </p:sp>
      <p:sp>
        <p:nvSpPr>
          <p:cNvPr id="421" name="Google Shape;421;g2ee20fd6144_0_332"/>
          <p:cNvSpPr/>
          <p:nvPr/>
        </p:nvSpPr>
        <p:spPr>
          <a:xfrm>
            <a:off x="3183865" y="113665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426" name="Shape 426"/>
        <p:cNvGrpSpPr/>
        <p:nvPr/>
      </p:nvGrpSpPr>
      <p:grpSpPr>
        <a:xfrm>
          <a:off x="0" y="0"/>
          <a:ext cx="0" cy="0"/>
          <a:chOff x="0" y="0"/>
          <a:chExt cx="0" cy="0"/>
        </a:xfrm>
      </p:grpSpPr>
      <p:sp>
        <p:nvSpPr>
          <p:cNvPr id="427" name="Google Shape;427;g2ee20fd6144_0_3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8" name="Google Shape;428;g2ee20fd6144_0_396"/>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29" name="Google Shape;429;g2ee20fd6144_0_396"/>
          <p:cNvSpPr/>
          <p:nvPr/>
        </p:nvSpPr>
        <p:spPr>
          <a:xfrm>
            <a:off x="13450981" y="6870700"/>
            <a:ext cx="87387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ee20fd6144_0_396"/>
          <p:cNvSpPr/>
          <p:nvPr/>
        </p:nvSpPr>
        <p:spPr>
          <a:xfrm>
            <a:off x="13450981" y="6870700"/>
            <a:ext cx="87387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ee20fd6144_0_396"/>
          <p:cNvSpPr/>
          <p:nvPr/>
        </p:nvSpPr>
        <p:spPr>
          <a:xfrm>
            <a:off x="13450981" y="6870700"/>
            <a:ext cx="89418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A WEB APPLICATION</a:t>
            </a:r>
            <a:endParaRPr b="0" i="0" sz="4800" u="none" cap="none" strike="noStrike">
              <a:solidFill>
                <a:schemeClr val="dk1"/>
              </a:solidFill>
              <a:latin typeface="Calibri"/>
              <a:ea typeface="Calibri"/>
              <a:cs typeface="Calibri"/>
              <a:sym typeface="Calibri"/>
            </a:endParaRPr>
          </a:p>
        </p:txBody>
      </p:sp>
      <p:sp>
        <p:nvSpPr>
          <p:cNvPr id="432" name="Google Shape;432;g2ee20fd6144_0_396"/>
          <p:cNvSpPr/>
          <p:nvPr/>
        </p:nvSpPr>
        <p:spPr>
          <a:xfrm>
            <a:off x="13450981" y="78232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33" name="Google Shape;433;g2ee20fd6144_0_396"/>
          <p:cNvPicPr preferRelativeResize="0"/>
          <p:nvPr/>
        </p:nvPicPr>
        <p:blipFill rotWithShape="1">
          <a:blip r:embed="rId4">
            <a:alphaModFix/>
          </a:blip>
          <a:srcRect b="0" l="0" r="0" t="0"/>
          <a:stretch/>
        </p:blipFill>
        <p:spPr>
          <a:xfrm>
            <a:off x="254032" y="3251200"/>
            <a:ext cx="13768521" cy="8166100"/>
          </a:xfrm>
          <a:prstGeom prst="rect">
            <a:avLst/>
          </a:prstGeom>
          <a:noFill/>
          <a:ln>
            <a:noFill/>
          </a:ln>
        </p:spPr>
      </p:pic>
      <p:pic>
        <p:nvPicPr>
          <p:cNvPr descr=" " id="434" name="Google Shape;434;g2ee20fd6144_0_396"/>
          <p:cNvPicPr preferRelativeResize="0"/>
          <p:nvPr/>
        </p:nvPicPr>
        <p:blipFill rotWithShape="1">
          <a:blip r:embed="rId5">
            <a:alphaModFix/>
          </a:blip>
          <a:srcRect b="0" l="0" r="0" t="0"/>
          <a:stretch/>
        </p:blipFill>
        <p:spPr>
          <a:xfrm>
            <a:off x="2184673" y="3594100"/>
            <a:ext cx="9894537" cy="6489700"/>
          </a:xfrm>
          <a:prstGeom prst="rect">
            <a:avLst/>
          </a:prstGeom>
          <a:noFill/>
          <a:ln>
            <a:noFill/>
          </a:ln>
        </p:spPr>
      </p:pic>
      <p:sp>
        <p:nvSpPr>
          <p:cNvPr id="435" name="Google Shape;435;g2ee20fd6144_0_396"/>
          <p:cNvSpPr/>
          <p:nvPr/>
        </p:nvSpPr>
        <p:spPr>
          <a:xfrm>
            <a:off x="13374772" y="3962400"/>
            <a:ext cx="10690500" cy="282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440" name="Shape 440"/>
        <p:cNvGrpSpPr/>
        <p:nvPr/>
      </p:nvGrpSpPr>
      <p:grpSpPr>
        <a:xfrm>
          <a:off x="0" y="0"/>
          <a:ext cx="0" cy="0"/>
          <a:chOff x="0" y="0"/>
          <a:chExt cx="0" cy="0"/>
        </a:xfrm>
      </p:grpSpPr>
      <p:sp>
        <p:nvSpPr>
          <p:cNvPr id="441" name="Google Shape;441;g2ee20fd6144_0_40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2" name="Google Shape;442;g2ee20fd6144_0_409"/>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43" name="Google Shape;443;g2ee20fd6144_0_409"/>
          <p:cNvSpPr/>
          <p:nvPr/>
        </p:nvSpPr>
        <p:spPr>
          <a:xfrm>
            <a:off x="2946768" y="4991100"/>
            <a:ext cx="87387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ee20fd6144_0_409"/>
          <p:cNvSpPr/>
          <p:nvPr/>
        </p:nvSpPr>
        <p:spPr>
          <a:xfrm>
            <a:off x="2946768" y="4991100"/>
            <a:ext cx="87387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2ee20fd6144_0_409"/>
          <p:cNvSpPr/>
          <p:nvPr/>
        </p:nvSpPr>
        <p:spPr>
          <a:xfrm>
            <a:off x="2946768" y="4991100"/>
            <a:ext cx="89418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AN MOBILE APP</a:t>
            </a:r>
            <a:endParaRPr b="0" i="0" sz="4800" u="none" cap="none" strike="noStrike">
              <a:solidFill>
                <a:schemeClr val="dk1"/>
              </a:solidFill>
              <a:latin typeface="Calibri"/>
              <a:ea typeface="Calibri"/>
              <a:cs typeface="Calibri"/>
              <a:sym typeface="Calibri"/>
            </a:endParaRPr>
          </a:p>
        </p:txBody>
      </p:sp>
      <p:sp>
        <p:nvSpPr>
          <p:cNvPr id="446" name="Google Shape;446;g2ee20fd6144_0_409"/>
          <p:cNvSpPr/>
          <p:nvPr/>
        </p:nvSpPr>
        <p:spPr>
          <a:xfrm>
            <a:off x="2946768" y="59436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47" name="Google Shape;447;g2ee20fd6144_0_409"/>
          <p:cNvSpPr/>
          <p:nvPr/>
        </p:nvSpPr>
        <p:spPr>
          <a:xfrm>
            <a:off x="2946768" y="7658100"/>
            <a:ext cx="9090000" cy="3615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48" name="Google Shape;448;g2ee20fd6144_0_409"/>
          <p:cNvSpPr/>
          <p:nvPr/>
        </p:nvSpPr>
        <p:spPr>
          <a:xfrm>
            <a:off x="2895962" y="1854200"/>
            <a:ext cx="12900600" cy="282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THE FUTURE OF FANTASY</a:t>
            </a:r>
            <a:endParaRPr b="0" i="0" sz="8000" u="none" cap="none" strike="noStrike">
              <a:solidFill>
                <a:schemeClr val="dk1"/>
              </a:solidFill>
              <a:latin typeface="Calibri"/>
              <a:ea typeface="Calibri"/>
              <a:cs typeface="Calibri"/>
              <a:sym typeface="Calibri"/>
            </a:endParaRPr>
          </a:p>
        </p:txBody>
      </p:sp>
      <p:pic>
        <p:nvPicPr>
          <p:cNvPr descr=" " id="449" name="Google Shape;449;g2ee20fd6144_0_409"/>
          <p:cNvPicPr preferRelativeResize="0"/>
          <p:nvPr/>
        </p:nvPicPr>
        <p:blipFill rotWithShape="1">
          <a:blip r:embed="rId4">
            <a:alphaModFix/>
          </a:blip>
          <a:srcRect b="0" l="0" r="0" t="0"/>
          <a:stretch/>
        </p:blipFill>
        <p:spPr>
          <a:xfrm>
            <a:off x="15457832" y="1028700"/>
            <a:ext cx="5474384" cy="11849100"/>
          </a:xfrm>
          <a:prstGeom prst="rect">
            <a:avLst/>
          </a:prstGeom>
          <a:noFill/>
          <a:ln>
            <a:noFill/>
          </a:ln>
        </p:spPr>
      </p:pic>
      <p:pic>
        <p:nvPicPr>
          <p:cNvPr descr=" " id="450" name="Google Shape;450;g2ee20fd6144_0_409"/>
          <p:cNvPicPr preferRelativeResize="0"/>
          <p:nvPr/>
        </p:nvPicPr>
        <p:blipFill rotWithShape="1">
          <a:blip r:embed="rId5">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455" name="Shape 455"/>
        <p:cNvGrpSpPr/>
        <p:nvPr/>
      </p:nvGrpSpPr>
      <p:grpSpPr>
        <a:xfrm>
          <a:off x="0" y="0"/>
          <a:ext cx="0" cy="0"/>
          <a:chOff x="0" y="0"/>
          <a:chExt cx="0" cy="0"/>
        </a:xfrm>
      </p:grpSpPr>
      <p:sp>
        <p:nvSpPr>
          <p:cNvPr id="456" name="Google Shape;456;g2ee20fd6144_0_42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7" name="Google Shape;457;g2ee20fd6144_0_423"/>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58" name="Google Shape;458;g2ee20fd6144_0_423"/>
          <p:cNvSpPr/>
          <p:nvPr/>
        </p:nvSpPr>
        <p:spPr>
          <a:xfrm>
            <a:off x="16880410" y="4025900"/>
            <a:ext cx="57156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2ee20fd6144_0_423"/>
          <p:cNvSpPr/>
          <p:nvPr/>
        </p:nvSpPr>
        <p:spPr>
          <a:xfrm>
            <a:off x="16880410" y="4025900"/>
            <a:ext cx="57156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2ee20fd6144_0_423"/>
          <p:cNvSpPr/>
          <p:nvPr/>
        </p:nvSpPr>
        <p:spPr>
          <a:xfrm>
            <a:off x="16880410" y="4025900"/>
            <a:ext cx="59190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A WEB APPLICATION</a:t>
            </a:r>
            <a:endParaRPr b="0" i="0" sz="4800" u="none" cap="none" strike="noStrike">
              <a:solidFill>
                <a:schemeClr val="dk1"/>
              </a:solidFill>
              <a:latin typeface="Calibri"/>
              <a:ea typeface="Calibri"/>
              <a:cs typeface="Calibri"/>
              <a:sym typeface="Calibri"/>
            </a:endParaRPr>
          </a:p>
        </p:txBody>
      </p:sp>
      <p:sp>
        <p:nvSpPr>
          <p:cNvPr id="461" name="Google Shape;461;g2ee20fd6144_0_423"/>
          <p:cNvSpPr/>
          <p:nvPr/>
        </p:nvSpPr>
        <p:spPr>
          <a:xfrm>
            <a:off x="16880410" y="5727700"/>
            <a:ext cx="58512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62" name="Google Shape;462;g2ee20fd6144_0_423"/>
          <p:cNvSpPr/>
          <p:nvPr/>
        </p:nvSpPr>
        <p:spPr>
          <a:xfrm>
            <a:off x="825603" y="4064000"/>
            <a:ext cx="7007100" cy="780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63" name="Google Shape;463;g2ee20fd6144_0_423"/>
          <p:cNvSpPr/>
          <p:nvPr/>
        </p:nvSpPr>
        <p:spPr>
          <a:xfrm>
            <a:off x="16766096" y="7734300"/>
            <a:ext cx="6994200" cy="5012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464" name="Google Shape;464;g2ee20fd6144_0_423"/>
          <p:cNvPicPr preferRelativeResize="0"/>
          <p:nvPr/>
        </p:nvPicPr>
        <p:blipFill rotWithShape="1">
          <a:blip r:embed="rId4">
            <a:alphaModFix/>
          </a:blip>
          <a:srcRect b="0" l="0" r="0" t="0"/>
          <a:stretch/>
        </p:blipFill>
        <p:spPr>
          <a:xfrm>
            <a:off x="7900387" y="749300"/>
            <a:ext cx="8573572" cy="12331700"/>
          </a:xfrm>
          <a:prstGeom prst="rect">
            <a:avLst/>
          </a:prstGeom>
          <a:noFill/>
          <a:ln>
            <a:noFill/>
          </a:ln>
        </p:spPr>
      </p:pic>
      <p:pic>
        <p:nvPicPr>
          <p:cNvPr descr=" " id="465" name="Google Shape;465;g2ee20fd6144_0_423"/>
          <p:cNvPicPr preferRelativeResize="0"/>
          <p:nvPr/>
        </p:nvPicPr>
        <p:blipFill rotWithShape="1">
          <a:blip r:embed="rId5">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470" name="Shape 470"/>
        <p:cNvGrpSpPr/>
        <p:nvPr/>
      </p:nvGrpSpPr>
      <p:grpSpPr>
        <a:xfrm>
          <a:off x="0" y="0"/>
          <a:ext cx="0" cy="0"/>
          <a:chOff x="0" y="0"/>
          <a:chExt cx="0" cy="0"/>
        </a:xfrm>
      </p:grpSpPr>
      <p:pic>
        <p:nvPicPr>
          <p:cNvPr descr=" " id="471" name="Google Shape;471;g2ee20fd6144_0_43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72" name="Google Shape;472;g2ee20fd6144_0_43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3" name="Google Shape;473;g2ee20fd6144_0_43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74" name="Google Shape;474;g2ee20fd6144_0_437"/>
          <p:cNvSpPr/>
          <p:nvPr/>
        </p:nvSpPr>
        <p:spPr>
          <a:xfrm>
            <a:off x="15690694" y="698500"/>
            <a:ext cx="7464300" cy="282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26" name="Shape 26"/>
        <p:cNvGrpSpPr/>
        <p:nvPr/>
      </p:nvGrpSpPr>
      <p:grpSpPr>
        <a:xfrm>
          <a:off x="0" y="0"/>
          <a:ext cx="0" cy="0"/>
          <a:chOff x="0" y="0"/>
          <a:chExt cx="0" cy="0"/>
        </a:xfrm>
      </p:grpSpPr>
      <p:sp>
        <p:nvSpPr>
          <p:cNvPr id="27" name="Google Shape;27;g2ee20fd6144_0_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 name="Google Shape;28;g2ee20fd6144_0_1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29" name="Google Shape;29;g2ee20fd6144_0_10"/>
          <p:cNvSpPr/>
          <p:nvPr/>
        </p:nvSpPr>
        <p:spPr>
          <a:xfrm>
            <a:off x="7337284" y="4394200"/>
            <a:ext cx="9712500" cy="2523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WELCOME</a:t>
            </a:r>
            <a:endParaRPr b="0" i="0" sz="12800" u="none" cap="none" strike="noStrike">
              <a:solidFill>
                <a:schemeClr val="dk1"/>
              </a:solidFill>
              <a:latin typeface="Calibri"/>
              <a:ea typeface="Calibri"/>
              <a:cs typeface="Calibri"/>
              <a:sym typeface="Calibri"/>
            </a:endParaRPr>
          </a:p>
        </p:txBody>
      </p:sp>
      <p:sp>
        <p:nvSpPr>
          <p:cNvPr id="30" name="Google Shape;30;g2ee20fd6144_0_10"/>
          <p:cNvSpPr/>
          <p:nvPr/>
        </p:nvSpPr>
        <p:spPr>
          <a:xfrm>
            <a:off x="5000192" y="6921500"/>
            <a:ext cx="143994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479" name="Shape 479"/>
        <p:cNvGrpSpPr/>
        <p:nvPr/>
      </p:nvGrpSpPr>
      <p:grpSpPr>
        <a:xfrm>
          <a:off x="0" y="0"/>
          <a:ext cx="0" cy="0"/>
          <a:chOff x="0" y="0"/>
          <a:chExt cx="0" cy="0"/>
        </a:xfrm>
      </p:grpSpPr>
      <p:sp>
        <p:nvSpPr>
          <p:cNvPr id="480" name="Google Shape;480;g2ee20fd6144_0_4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1" name="Google Shape;481;g2ee20fd6144_0_445"/>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482" name="Google Shape;482;g2ee20fd6144_0_445"/>
          <p:cNvPicPr preferRelativeResize="0"/>
          <p:nvPr/>
        </p:nvPicPr>
        <p:blipFill rotWithShape="1">
          <a:blip r:embed="rId4">
            <a:alphaModFix/>
          </a:blip>
          <a:srcRect b="0" l="0" r="0" t="0"/>
          <a:stretch/>
        </p:blipFill>
        <p:spPr>
          <a:xfrm>
            <a:off x="1079635" y="698500"/>
            <a:ext cx="6566721" cy="5473700"/>
          </a:xfrm>
          <a:prstGeom prst="rect">
            <a:avLst/>
          </a:prstGeom>
          <a:noFill/>
          <a:ln>
            <a:noFill/>
          </a:ln>
        </p:spPr>
      </p:pic>
      <p:pic>
        <p:nvPicPr>
          <p:cNvPr descr=" " id="483" name="Google Shape;483;g2ee20fd6144_0_445"/>
          <p:cNvPicPr preferRelativeResize="0"/>
          <p:nvPr/>
        </p:nvPicPr>
        <p:blipFill rotWithShape="1">
          <a:blip r:embed="rId5">
            <a:alphaModFix/>
          </a:blip>
          <a:srcRect b="0" l="0" r="0" t="0"/>
          <a:stretch/>
        </p:blipFill>
        <p:spPr>
          <a:xfrm>
            <a:off x="15991299" y="6756400"/>
            <a:ext cx="6566721" cy="5473700"/>
          </a:xfrm>
          <a:prstGeom prst="rect">
            <a:avLst/>
          </a:prstGeom>
          <a:noFill/>
          <a:ln>
            <a:noFill/>
          </a:ln>
        </p:spPr>
      </p:pic>
      <p:sp>
        <p:nvSpPr>
          <p:cNvPr id="484" name="Google Shape;484;g2ee20fd6144_0_445"/>
          <p:cNvSpPr/>
          <p:nvPr/>
        </p:nvSpPr>
        <p:spPr>
          <a:xfrm>
            <a:off x="8675184" y="2171700"/>
            <a:ext cx="66048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ee20fd6144_0_445"/>
          <p:cNvSpPr/>
          <p:nvPr/>
        </p:nvSpPr>
        <p:spPr>
          <a:xfrm>
            <a:off x="8675184" y="2781300"/>
            <a:ext cx="660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ee20fd6144_0_445"/>
          <p:cNvSpPr/>
          <p:nvPr/>
        </p:nvSpPr>
        <p:spPr>
          <a:xfrm>
            <a:off x="8675184" y="2781300"/>
            <a:ext cx="12024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1</a:t>
            </a:r>
            <a:endParaRPr b="0" i="0" sz="12800" u="none" cap="none" strike="noStrike">
              <a:solidFill>
                <a:schemeClr val="dk1"/>
              </a:solidFill>
              <a:latin typeface="Calibri"/>
              <a:ea typeface="Calibri"/>
              <a:cs typeface="Calibri"/>
              <a:sym typeface="Calibri"/>
            </a:endParaRPr>
          </a:p>
        </p:txBody>
      </p:sp>
      <p:sp>
        <p:nvSpPr>
          <p:cNvPr id="487" name="Google Shape;487;g2ee20fd6144_0_445"/>
          <p:cNvSpPr/>
          <p:nvPr/>
        </p:nvSpPr>
        <p:spPr>
          <a:xfrm>
            <a:off x="9538892" y="2171700"/>
            <a:ext cx="5741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ee20fd6144_0_445"/>
          <p:cNvSpPr/>
          <p:nvPr/>
        </p:nvSpPr>
        <p:spPr>
          <a:xfrm>
            <a:off x="9538892" y="2171700"/>
            <a:ext cx="59442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DISCOVER THE SECRETS</a:t>
            </a:r>
            <a:endParaRPr b="0" i="0" sz="4800" u="none" cap="none" strike="noStrike">
              <a:solidFill>
                <a:schemeClr val="dk1"/>
              </a:solidFill>
              <a:latin typeface="Calibri"/>
              <a:ea typeface="Calibri"/>
              <a:cs typeface="Calibri"/>
              <a:sym typeface="Calibri"/>
            </a:endParaRPr>
          </a:p>
        </p:txBody>
      </p:sp>
      <p:sp>
        <p:nvSpPr>
          <p:cNvPr id="489" name="Google Shape;489;g2ee20fd6144_0_445"/>
          <p:cNvSpPr/>
          <p:nvPr/>
        </p:nvSpPr>
        <p:spPr>
          <a:xfrm>
            <a:off x="9538892" y="3771900"/>
            <a:ext cx="58767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90" name="Google Shape;490;g2ee20fd6144_0_445"/>
          <p:cNvSpPr/>
          <p:nvPr/>
        </p:nvSpPr>
        <p:spPr>
          <a:xfrm>
            <a:off x="1079635" y="7962900"/>
            <a:ext cx="6604800" cy="373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ee20fd6144_0_445"/>
          <p:cNvSpPr/>
          <p:nvPr/>
        </p:nvSpPr>
        <p:spPr>
          <a:xfrm>
            <a:off x="1079635" y="8839200"/>
            <a:ext cx="990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ee20fd6144_0_445"/>
          <p:cNvSpPr/>
          <p:nvPr/>
        </p:nvSpPr>
        <p:spPr>
          <a:xfrm>
            <a:off x="1079635" y="8839200"/>
            <a:ext cx="15327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3</a:t>
            </a:r>
            <a:endParaRPr b="0" i="0" sz="12800" u="none" cap="none" strike="noStrike">
              <a:solidFill>
                <a:schemeClr val="dk1"/>
              </a:solidFill>
              <a:latin typeface="Calibri"/>
              <a:ea typeface="Calibri"/>
              <a:cs typeface="Calibri"/>
              <a:sym typeface="Calibri"/>
            </a:endParaRPr>
          </a:p>
        </p:txBody>
      </p:sp>
      <p:sp>
        <p:nvSpPr>
          <p:cNvPr id="493" name="Google Shape;493;g2ee20fd6144_0_445"/>
          <p:cNvSpPr/>
          <p:nvPr/>
        </p:nvSpPr>
        <p:spPr>
          <a:xfrm>
            <a:off x="2273584" y="7962900"/>
            <a:ext cx="5410800" cy="373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ee20fd6144_0_445"/>
          <p:cNvSpPr/>
          <p:nvPr/>
        </p:nvSpPr>
        <p:spPr>
          <a:xfrm>
            <a:off x="2273584" y="7962900"/>
            <a:ext cx="56142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MEET THE CREATURES</a:t>
            </a:r>
            <a:endParaRPr b="0" i="0" sz="4800" u="none" cap="none" strike="noStrike">
              <a:solidFill>
                <a:schemeClr val="dk1"/>
              </a:solidFill>
              <a:latin typeface="Calibri"/>
              <a:ea typeface="Calibri"/>
              <a:cs typeface="Calibri"/>
              <a:sym typeface="Calibri"/>
            </a:endParaRPr>
          </a:p>
        </p:txBody>
      </p:sp>
      <p:sp>
        <p:nvSpPr>
          <p:cNvPr id="495" name="Google Shape;495;g2ee20fd6144_0_445"/>
          <p:cNvSpPr/>
          <p:nvPr/>
        </p:nvSpPr>
        <p:spPr>
          <a:xfrm>
            <a:off x="2273584" y="9563100"/>
            <a:ext cx="5546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96" name="Google Shape;496;g2ee20fd6144_0_445"/>
          <p:cNvSpPr/>
          <p:nvPr/>
        </p:nvSpPr>
        <p:spPr>
          <a:xfrm>
            <a:off x="8586273" y="7962900"/>
            <a:ext cx="6604800" cy="373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ee20fd6144_0_445"/>
          <p:cNvSpPr/>
          <p:nvPr/>
        </p:nvSpPr>
        <p:spPr>
          <a:xfrm>
            <a:off x="8586273" y="8839200"/>
            <a:ext cx="11430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ee20fd6144_0_445"/>
          <p:cNvSpPr/>
          <p:nvPr/>
        </p:nvSpPr>
        <p:spPr>
          <a:xfrm>
            <a:off x="8586273" y="8839200"/>
            <a:ext cx="16851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4</a:t>
            </a:r>
            <a:endParaRPr b="0" i="0" sz="12800" u="none" cap="none" strike="noStrike">
              <a:solidFill>
                <a:schemeClr val="dk1"/>
              </a:solidFill>
              <a:latin typeface="Calibri"/>
              <a:ea typeface="Calibri"/>
              <a:cs typeface="Calibri"/>
              <a:sym typeface="Calibri"/>
            </a:endParaRPr>
          </a:p>
        </p:txBody>
      </p:sp>
      <p:sp>
        <p:nvSpPr>
          <p:cNvPr id="499" name="Google Shape;499;g2ee20fd6144_0_445"/>
          <p:cNvSpPr/>
          <p:nvPr/>
        </p:nvSpPr>
        <p:spPr>
          <a:xfrm>
            <a:off x="9932641" y="7962900"/>
            <a:ext cx="5258400" cy="373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ee20fd6144_0_445"/>
          <p:cNvSpPr/>
          <p:nvPr/>
        </p:nvSpPr>
        <p:spPr>
          <a:xfrm>
            <a:off x="9932641" y="7962900"/>
            <a:ext cx="54618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UNCOVER THE MAGIC</a:t>
            </a:r>
            <a:endParaRPr b="0" i="0" sz="4800" u="none" cap="none" strike="noStrike">
              <a:solidFill>
                <a:schemeClr val="dk1"/>
              </a:solidFill>
              <a:latin typeface="Calibri"/>
              <a:ea typeface="Calibri"/>
              <a:cs typeface="Calibri"/>
              <a:sym typeface="Calibri"/>
            </a:endParaRPr>
          </a:p>
        </p:txBody>
      </p:sp>
      <p:sp>
        <p:nvSpPr>
          <p:cNvPr id="501" name="Google Shape;501;g2ee20fd6144_0_445"/>
          <p:cNvSpPr/>
          <p:nvPr/>
        </p:nvSpPr>
        <p:spPr>
          <a:xfrm>
            <a:off x="9932641" y="9563100"/>
            <a:ext cx="53940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02" name="Google Shape;502;g2ee20fd6144_0_445"/>
          <p:cNvSpPr/>
          <p:nvPr/>
        </p:nvSpPr>
        <p:spPr>
          <a:xfrm>
            <a:off x="16181822" y="2171700"/>
            <a:ext cx="66048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ee20fd6144_0_445"/>
          <p:cNvSpPr/>
          <p:nvPr/>
        </p:nvSpPr>
        <p:spPr>
          <a:xfrm>
            <a:off x="16181822" y="2781300"/>
            <a:ext cx="9780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2ee20fd6144_0_445"/>
          <p:cNvSpPr/>
          <p:nvPr/>
        </p:nvSpPr>
        <p:spPr>
          <a:xfrm>
            <a:off x="16181822" y="2781300"/>
            <a:ext cx="15201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2</a:t>
            </a:r>
            <a:endParaRPr b="0" i="0" sz="12800" u="none" cap="none" strike="noStrike">
              <a:solidFill>
                <a:schemeClr val="dk1"/>
              </a:solidFill>
              <a:latin typeface="Calibri"/>
              <a:ea typeface="Calibri"/>
              <a:cs typeface="Calibri"/>
              <a:sym typeface="Calibri"/>
            </a:endParaRPr>
          </a:p>
        </p:txBody>
      </p:sp>
      <p:sp>
        <p:nvSpPr>
          <p:cNvPr id="505" name="Google Shape;505;g2ee20fd6144_0_445"/>
          <p:cNvSpPr/>
          <p:nvPr/>
        </p:nvSpPr>
        <p:spPr>
          <a:xfrm>
            <a:off x="17363070" y="2171700"/>
            <a:ext cx="54237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ee20fd6144_0_445"/>
          <p:cNvSpPr/>
          <p:nvPr/>
        </p:nvSpPr>
        <p:spPr>
          <a:xfrm>
            <a:off x="17363070" y="2171700"/>
            <a:ext cx="56268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FIND YOUR OWN PATH</a:t>
            </a:r>
            <a:endParaRPr b="0" i="0" sz="4800" u="none" cap="none" strike="noStrike">
              <a:solidFill>
                <a:schemeClr val="dk1"/>
              </a:solidFill>
              <a:latin typeface="Calibri"/>
              <a:ea typeface="Calibri"/>
              <a:cs typeface="Calibri"/>
              <a:sym typeface="Calibri"/>
            </a:endParaRPr>
          </a:p>
        </p:txBody>
      </p:sp>
      <p:sp>
        <p:nvSpPr>
          <p:cNvPr id="507" name="Google Shape;507;g2ee20fd6144_0_445"/>
          <p:cNvSpPr/>
          <p:nvPr/>
        </p:nvSpPr>
        <p:spPr>
          <a:xfrm>
            <a:off x="17363070" y="3771900"/>
            <a:ext cx="55590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512" name="Shape 512"/>
        <p:cNvGrpSpPr/>
        <p:nvPr/>
      </p:nvGrpSpPr>
      <p:grpSpPr>
        <a:xfrm>
          <a:off x="0" y="0"/>
          <a:ext cx="0" cy="0"/>
          <a:chOff x="0" y="0"/>
          <a:chExt cx="0" cy="0"/>
        </a:xfrm>
      </p:grpSpPr>
      <p:sp>
        <p:nvSpPr>
          <p:cNvPr id="513" name="Google Shape;513;g2ee20fd6144_0_4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4" name="Google Shape;514;g2ee20fd6144_0_477"/>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515" name="Google Shape;515;g2ee20fd6144_0_477"/>
          <p:cNvPicPr preferRelativeResize="0"/>
          <p:nvPr/>
        </p:nvPicPr>
        <p:blipFill rotWithShape="1">
          <a:blip r:embed="rId4">
            <a:alphaModFix/>
          </a:blip>
          <a:srcRect b="0" l="0" r="0" t="0"/>
          <a:stretch/>
        </p:blipFill>
        <p:spPr>
          <a:xfrm>
            <a:off x="8522765" y="3810000"/>
            <a:ext cx="14479810" cy="7861300"/>
          </a:xfrm>
          <a:prstGeom prst="rect">
            <a:avLst/>
          </a:prstGeom>
          <a:noFill/>
          <a:ln>
            <a:noFill/>
          </a:ln>
        </p:spPr>
      </p:pic>
      <p:sp>
        <p:nvSpPr>
          <p:cNvPr id="516" name="Google Shape;516;g2ee20fd6144_0_477"/>
          <p:cNvSpPr/>
          <p:nvPr/>
        </p:nvSpPr>
        <p:spPr>
          <a:xfrm>
            <a:off x="3285477" y="1104900"/>
            <a:ext cx="17816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FANTASY REALM AT A GLANCE</a:t>
            </a:r>
            <a:endParaRPr b="0" i="0" sz="8000" u="none" cap="none" strike="noStrike">
              <a:solidFill>
                <a:schemeClr val="dk1"/>
              </a:solidFill>
              <a:latin typeface="Calibri"/>
              <a:ea typeface="Calibri"/>
              <a:cs typeface="Calibri"/>
              <a:sym typeface="Calibri"/>
            </a:endParaRPr>
          </a:p>
        </p:txBody>
      </p:sp>
      <p:sp>
        <p:nvSpPr>
          <p:cNvPr id="517" name="Google Shape;517;g2ee20fd6144_0_477"/>
          <p:cNvSpPr/>
          <p:nvPr/>
        </p:nvSpPr>
        <p:spPr>
          <a:xfrm>
            <a:off x="1714714" y="343535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ee20fd6144_0_477"/>
          <p:cNvSpPr/>
          <p:nvPr/>
        </p:nvSpPr>
        <p:spPr>
          <a:xfrm>
            <a:off x="1714714" y="343535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ee20fd6144_0_477"/>
          <p:cNvSpPr/>
          <p:nvPr/>
        </p:nvSpPr>
        <p:spPr>
          <a:xfrm>
            <a:off x="1714714" y="3435350"/>
            <a:ext cx="7138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THE FOREST</a:t>
            </a:r>
            <a:endParaRPr b="0" i="0" sz="4800" u="none" cap="none" strike="noStrike">
              <a:solidFill>
                <a:schemeClr val="dk1"/>
              </a:solidFill>
              <a:latin typeface="Calibri"/>
              <a:ea typeface="Calibri"/>
              <a:cs typeface="Calibri"/>
              <a:sym typeface="Calibri"/>
            </a:endParaRPr>
          </a:p>
        </p:txBody>
      </p:sp>
      <p:sp>
        <p:nvSpPr>
          <p:cNvPr id="520" name="Google Shape;520;g2ee20fd6144_0_477"/>
          <p:cNvSpPr/>
          <p:nvPr/>
        </p:nvSpPr>
        <p:spPr>
          <a:xfrm>
            <a:off x="1714714" y="42862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21" name="Google Shape;521;g2ee20fd6144_0_477"/>
          <p:cNvSpPr/>
          <p:nvPr/>
        </p:nvSpPr>
        <p:spPr>
          <a:xfrm>
            <a:off x="1714714" y="659765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ee20fd6144_0_477"/>
          <p:cNvSpPr/>
          <p:nvPr/>
        </p:nvSpPr>
        <p:spPr>
          <a:xfrm>
            <a:off x="1714714" y="659765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ee20fd6144_0_477"/>
          <p:cNvSpPr/>
          <p:nvPr/>
        </p:nvSpPr>
        <p:spPr>
          <a:xfrm>
            <a:off x="1714714" y="6597650"/>
            <a:ext cx="7138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THE CAVES</a:t>
            </a:r>
            <a:endParaRPr b="0" i="0" sz="4800" u="none" cap="none" strike="noStrike">
              <a:solidFill>
                <a:schemeClr val="dk1"/>
              </a:solidFill>
              <a:latin typeface="Calibri"/>
              <a:ea typeface="Calibri"/>
              <a:cs typeface="Calibri"/>
              <a:sym typeface="Calibri"/>
            </a:endParaRPr>
          </a:p>
        </p:txBody>
      </p:sp>
      <p:sp>
        <p:nvSpPr>
          <p:cNvPr id="524" name="Google Shape;524;g2ee20fd6144_0_477"/>
          <p:cNvSpPr/>
          <p:nvPr/>
        </p:nvSpPr>
        <p:spPr>
          <a:xfrm>
            <a:off x="1714714" y="74485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25" name="Google Shape;525;g2ee20fd6144_0_477"/>
          <p:cNvSpPr/>
          <p:nvPr/>
        </p:nvSpPr>
        <p:spPr>
          <a:xfrm>
            <a:off x="1714714" y="975995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2ee20fd6144_0_477"/>
          <p:cNvSpPr/>
          <p:nvPr/>
        </p:nvSpPr>
        <p:spPr>
          <a:xfrm>
            <a:off x="1714714" y="9759950"/>
            <a:ext cx="69351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2ee20fd6144_0_477"/>
          <p:cNvSpPr/>
          <p:nvPr/>
        </p:nvSpPr>
        <p:spPr>
          <a:xfrm>
            <a:off x="1714714" y="9759950"/>
            <a:ext cx="7138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THE LAIR</a:t>
            </a:r>
            <a:endParaRPr b="0" i="0" sz="4800" u="none" cap="none" strike="noStrike">
              <a:solidFill>
                <a:schemeClr val="dk1"/>
              </a:solidFill>
              <a:latin typeface="Calibri"/>
              <a:ea typeface="Calibri"/>
              <a:cs typeface="Calibri"/>
              <a:sym typeface="Calibri"/>
            </a:endParaRPr>
          </a:p>
        </p:txBody>
      </p:sp>
      <p:sp>
        <p:nvSpPr>
          <p:cNvPr id="528" name="Google Shape;528;g2ee20fd6144_0_477"/>
          <p:cNvSpPr/>
          <p:nvPr/>
        </p:nvSpPr>
        <p:spPr>
          <a:xfrm>
            <a:off x="1714714" y="106108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533" name="Shape 533"/>
        <p:cNvGrpSpPr/>
        <p:nvPr/>
      </p:nvGrpSpPr>
      <p:grpSpPr>
        <a:xfrm>
          <a:off x="0" y="0"/>
          <a:ext cx="0" cy="0"/>
          <a:chOff x="0" y="0"/>
          <a:chExt cx="0" cy="0"/>
        </a:xfrm>
      </p:grpSpPr>
      <p:sp>
        <p:nvSpPr>
          <p:cNvPr id="534" name="Google Shape;534;g2ee20fd6144_0_4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5" name="Google Shape;535;g2ee20fd6144_0_497"/>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536" name="Google Shape;536;g2ee20fd6144_0_497"/>
          <p:cNvSpPr/>
          <p:nvPr/>
        </p:nvSpPr>
        <p:spPr>
          <a:xfrm>
            <a:off x="6054423" y="1104900"/>
            <a:ext cx="12278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MILESTONES</a:t>
            </a:r>
            <a:endParaRPr b="0" i="0" sz="8000" u="none" cap="none" strike="noStrike">
              <a:solidFill>
                <a:schemeClr val="dk1"/>
              </a:solidFill>
              <a:latin typeface="Calibri"/>
              <a:ea typeface="Calibri"/>
              <a:cs typeface="Calibri"/>
              <a:sym typeface="Calibri"/>
            </a:endParaRPr>
          </a:p>
        </p:txBody>
      </p:sp>
      <p:sp>
        <p:nvSpPr>
          <p:cNvPr id="537" name="Google Shape;537;g2ee20fd6144_0_497"/>
          <p:cNvSpPr/>
          <p:nvPr/>
        </p:nvSpPr>
        <p:spPr>
          <a:xfrm>
            <a:off x="0" y="3289300"/>
            <a:ext cx="24387000" cy="97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ee20fd6144_0_497"/>
          <p:cNvSpPr/>
          <p:nvPr/>
        </p:nvSpPr>
        <p:spPr>
          <a:xfrm>
            <a:off x="0" y="79248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9" name="Google Shape;539;g2ee20fd6144_0_497"/>
          <p:cNvPicPr preferRelativeResize="0"/>
          <p:nvPr/>
        </p:nvPicPr>
        <p:blipFill rotWithShape="1">
          <a:blip r:embed="rId4">
            <a:alphaModFix/>
          </a:blip>
          <a:srcRect b="0" l="0" r="0" t="0"/>
          <a:stretch/>
        </p:blipFill>
        <p:spPr>
          <a:xfrm>
            <a:off x="0" y="7912100"/>
            <a:ext cx="24387048" cy="12700"/>
          </a:xfrm>
          <a:prstGeom prst="rect">
            <a:avLst/>
          </a:prstGeom>
          <a:noFill/>
          <a:ln>
            <a:noFill/>
          </a:ln>
        </p:spPr>
      </p:pic>
      <p:pic>
        <p:nvPicPr>
          <p:cNvPr descr=" " id="540" name="Google Shape;540;g2ee20fd6144_0_497"/>
          <p:cNvPicPr preferRelativeResize="0"/>
          <p:nvPr/>
        </p:nvPicPr>
        <p:blipFill rotWithShape="1">
          <a:blip r:embed="rId5">
            <a:alphaModFix/>
          </a:blip>
          <a:srcRect b="0" l="0" r="0" t="0"/>
          <a:stretch/>
        </p:blipFill>
        <p:spPr>
          <a:xfrm>
            <a:off x="1244756" y="5016500"/>
            <a:ext cx="190524" cy="2908300"/>
          </a:xfrm>
          <a:prstGeom prst="rect">
            <a:avLst/>
          </a:prstGeom>
          <a:noFill/>
          <a:ln>
            <a:noFill/>
          </a:ln>
        </p:spPr>
      </p:pic>
      <p:pic>
        <p:nvPicPr>
          <p:cNvPr descr=" " id="541" name="Google Shape;541;g2ee20fd6144_0_497"/>
          <p:cNvPicPr preferRelativeResize="0"/>
          <p:nvPr/>
        </p:nvPicPr>
        <p:blipFill rotWithShape="1">
          <a:blip r:embed="rId6">
            <a:alphaModFix/>
          </a:blip>
          <a:srcRect b="0" l="0" r="0" t="0"/>
          <a:stretch/>
        </p:blipFill>
        <p:spPr>
          <a:xfrm>
            <a:off x="12561870" y="3505200"/>
            <a:ext cx="190524" cy="4419600"/>
          </a:xfrm>
          <a:prstGeom prst="rect">
            <a:avLst/>
          </a:prstGeom>
          <a:noFill/>
          <a:ln>
            <a:noFill/>
          </a:ln>
        </p:spPr>
      </p:pic>
      <p:pic>
        <p:nvPicPr>
          <p:cNvPr descr=" " id="542" name="Google Shape;542;g2ee20fd6144_0_497"/>
          <p:cNvPicPr preferRelativeResize="0"/>
          <p:nvPr/>
        </p:nvPicPr>
        <p:blipFill rotWithShape="1">
          <a:blip r:embed="rId7">
            <a:alphaModFix/>
          </a:blip>
          <a:srcRect b="0" l="0" r="0" t="0"/>
          <a:stretch/>
        </p:blipFill>
        <p:spPr>
          <a:xfrm>
            <a:off x="6884260" y="7924800"/>
            <a:ext cx="190524" cy="5029200"/>
          </a:xfrm>
          <a:prstGeom prst="rect">
            <a:avLst/>
          </a:prstGeom>
          <a:noFill/>
          <a:ln>
            <a:noFill/>
          </a:ln>
        </p:spPr>
      </p:pic>
      <p:pic>
        <p:nvPicPr>
          <p:cNvPr descr=" " id="543" name="Google Shape;543;g2ee20fd6144_0_497"/>
          <p:cNvPicPr preferRelativeResize="0"/>
          <p:nvPr/>
        </p:nvPicPr>
        <p:blipFill rotWithShape="1">
          <a:blip r:embed="rId8">
            <a:alphaModFix/>
          </a:blip>
          <a:srcRect b="0" l="0" r="0" t="0"/>
          <a:stretch/>
        </p:blipFill>
        <p:spPr>
          <a:xfrm>
            <a:off x="18214076" y="7924800"/>
            <a:ext cx="190524" cy="3048000"/>
          </a:xfrm>
          <a:prstGeom prst="rect">
            <a:avLst/>
          </a:prstGeom>
          <a:noFill/>
          <a:ln>
            <a:noFill/>
          </a:ln>
        </p:spPr>
      </p:pic>
      <p:sp>
        <p:nvSpPr>
          <p:cNvPr id="544" name="Google Shape;544;g2ee20fd6144_0_497"/>
          <p:cNvSpPr/>
          <p:nvPr/>
        </p:nvSpPr>
        <p:spPr>
          <a:xfrm>
            <a:off x="1740117" y="4775200"/>
            <a:ext cx="4572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ee20fd6144_0_497"/>
          <p:cNvSpPr/>
          <p:nvPr/>
        </p:nvSpPr>
        <p:spPr>
          <a:xfrm>
            <a:off x="1740117" y="4775200"/>
            <a:ext cx="4572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2ee20fd6144_0_497"/>
          <p:cNvSpPr/>
          <p:nvPr/>
        </p:nvSpPr>
        <p:spPr>
          <a:xfrm>
            <a:off x="1740117" y="47752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WAR</a:t>
            </a:r>
            <a:endParaRPr b="0" i="0" sz="3600" u="none" cap="none" strike="noStrike">
              <a:solidFill>
                <a:schemeClr val="dk1"/>
              </a:solidFill>
              <a:latin typeface="Calibri"/>
              <a:ea typeface="Calibri"/>
              <a:cs typeface="Calibri"/>
              <a:sym typeface="Calibri"/>
            </a:endParaRPr>
          </a:p>
        </p:txBody>
      </p:sp>
      <p:sp>
        <p:nvSpPr>
          <p:cNvPr id="547" name="Google Shape;547;g2ee20fd6144_0_497"/>
          <p:cNvSpPr/>
          <p:nvPr/>
        </p:nvSpPr>
        <p:spPr>
          <a:xfrm>
            <a:off x="1740117" y="55372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548" name="Google Shape;548;g2ee20fd6144_0_497"/>
          <p:cNvSpPr/>
          <p:nvPr/>
        </p:nvSpPr>
        <p:spPr>
          <a:xfrm>
            <a:off x="13069934" y="32893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ee20fd6144_0_497"/>
          <p:cNvSpPr/>
          <p:nvPr/>
        </p:nvSpPr>
        <p:spPr>
          <a:xfrm>
            <a:off x="13069934" y="32893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ee20fd6144_0_497"/>
          <p:cNvSpPr/>
          <p:nvPr/>
        </p:nvSpPr>
        <p:spPr>
          <a:xfrm>
            <a:off x="13069934" y="3289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TRANSFORM</a:t>
            </a:r>
            <a:endParaRPr b="0" i="0" sz="3600" u="none" cap="none" strike="noStrike">
              <a:solidFill>
                <a:schemeClr val="dk1"/>
              </a:solidFill>
              <a:latin typeface="Calibri"/>
              <a:ea typeface="Calibri"/>
              <a:cs typeface="Calibri"/>
              <a:sym typeface="Calibri"/>
            </a:endParaRPr>
          </a:p>
        </p:txBody>
      </p:sp>
      <p:sp>
        <p:nvSpPr>
          <p:cNvPr id="551" name="Google Shape;551;g2ee20fd6144_0_497"/>
          <p:cNvSpPr/>
          <p:nvPr/>
        </p:nvSpPr>
        <p:spPr>
          <a:xfrm>
            <a:off x="13069934" y="40513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552" name="Google Shape;552;g2ee20fd6144_0_497"/>
          <p:cNvSpPr/>
          <p:nvPr/>
        </p:nvSpPr>
        <p:spPr>
          <a:xfrm>
            <a:off x="7417727" y="84328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ee20fd6144_0_497"/>
          <p:cNvSpPr/>
          <p:nvPr/>
        </p:nvSpPr>
        <p:spPr>
          <a:xfrm>
            <a:off x="7417727" y="84328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ee20fd6144_0_497"/>
          <p:cNvSpPr/>
          <p:nvPr/>
        </p:nvSpPr>
        <p:spPr>
          <a:xfrm>
            <a:off x="7417727" y="84328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RISE</a:t>
            </a:r>
            <a:endParaRPr b="0" i="0" sz="3600" u="none" cap="none" strike="noStrike">
              <a:solidFill>
                <a:schemeClr val="dk1"/>
              </a:solidFill>
              <a:latin typeface="Calibri"/>
              <a:ea typeface="Calibri"/>
              <a:cs typeface="Calibri"/>
              <a:sym typeface="Calibri"/>
            </a:endParaRPr>
          </a:p>
        </p:txBody>
      </p:sp>
      <p:sp>
        <p:nvSpPr>
          <p:cNvPr id="555" name="Google Shape;555;g2ee20fd6144_0_497"/>
          <p:cNvSpPr/>
          <p:nvPr/>
        </p:nvSpPr>
        <p:spPr>
          <a:xfrm>
            <a:off x="7417727" y="91948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556" name="Google Shape;556;g2ee20fd6144_0_497"/>
          <p:cNvSpPr/>
          <p:nvPr/>
        </p:nvSpPr>
        <p:spPr>
          <a:xfrm>
            <a:off x="18747543" y="8432800"/>
            <a:ext cx="4572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2ee20fd6144_0_497"/>
          <p:cNvSpPr/>
          <p:nvPr/>
        </p:nvSpPr>
        <p:spPr>
          <a:xfrm>
            <a:off x="18747543" y="8432800"/>
            <a:ext cx="4572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ee20fd6144_0_497"/>
          <p:cNvSpPr/>
          <p:nvPr/>
        </p:nvSpPr>
        <p:spPr>
          <a:xfrm>
            <a:off x="18747543" y="84328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INVASION</a:t>
            </a:r>
            <a:endParaRPr b="0" i="0" sz="3600" u="none" cap="none" strike="noStrike">
              <a:solidFill>
                <a:schemeClr val="dk1"/>
              </a:solidFill>
              <a:latin typeface="Calibri"/>
              <a:ea typeface="Calibri"/>
              <a:cs typeface="Calibri"/>
              <a:sym typeface="Calibri"/>
            </a:endParaRPr>
          </a:p>
        </p:txBody>
      </p:sp>
      <p:sp>
        <p:nvSpPr>
          <p:cNvPr id="559" name="Google Shape;559;g2ee20fd6144_0_497"/>
          <p:cNvSpPr/>
          <p:nvPr/>
        </p:nvSpPr>
        <p:spPr>
          <a:xfrm>
            <a:off x="18747543" y="91948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560" name="Google Shape;560;g2ee20fd6144_0_497"/>
          <p:cNvSpPr/>
          <p:nvPr/>
        </p:nvSpPr>
        <p:spPr>
          <a:xfrm rot="-5400000">
            <a:off x="773508" y="8491620"/>
            <a:ext cx="13338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Montserrat ExtraBold"/>
              <a:buNone/>
            </a:pPr>
            <a:r>
              <a:rPr b="0" i="0" lang="en-US" sz="3600" u="none" cap="none" strike="noStrike">
                <a:solidFill>
                  <a:srgbClr val="000000"/>
                </a:solidFill>
                <a:latin typeface="Montserrat ExtraBold"/>
                <a:ea typeface="Montserrat ExtraBold"/>
                <a:cs typeface="Montserrat ExtraBold"/>
                <a:sym typeface="Montserrat ExtraBold"/>
              </a:rPr>
              <a:t>2020</a:t>
            </a:r>
            <a:endParaRPr b="0" i="0" sz="3600" u="none" cap="none" strike="noStrike">
              <a:solidFill>
                <a:schemeClr val="dk1"/>
              </a:solidFill>
              <a:latin typeface="Calibri"/>
              <a:ea typeface="Calibri"/>
              <a:cs typeface="Calibri"/>
              <a:sym typeface="Calibri"/>
            </a:endParaRPr>
          </a:p>
        </p:txBody>
      </p:sp>
      <p:sp>
        <p:nvSpPr>
          <p:cNvPr id="561" name="Google Shape;561;g2ee20fd6144_0_497"/>
          <p:cNvSpPr/>
          <p:nvPr/>
        </p:nvSpPr>
        <p:spPr>
          <a:xfrm rot="-5400000">
            <a:off x="12109673" y="8508993"/>
            <a:ext cx="12957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Montserrat ExtraBold"/>
              <a:buNone/>
            </a:pPr>
            <a:r>
              <a:rPr b="0" i="0" lang="en-US" sz="3600" u="none" cap="none" strike="noStrike">
                <a:solidFill>
                  <a:srgbClr val="000000"/>
                </a:solidFill>
                <a:latin typeface="Montserrat ExtraBold"/>
                <a:ea typeface="Montserrat ExtraBold"/>
                <a:cs typeface="Montserrat ExtraBold"/>
                <a:sym typeface="Montserrat ExtraBold"/>
              </a:rPr>
              <a:t>2022</a:t>
            </a:r>
            <a:endParaRPr b="0" i="0" sz="3600" u="none" cap="none" strike="noStrike">
              <a:solidFill>
                <a:schemeClr val="dk1"/>
              </a:solidFill>
              <a:latin typeface="Calibri"/>
              <a:ea typeface="Calibri"/>
              <a:cs typeface="Calibri"/>
              <a:sym typeface="Calibri"/>
            </a:endParaRPr>
          </a:p>
        </p:txBody>
      </p:sp>
      <p:sp>
        <p:nvSpPr>
          <p:cNvPr id="562" name="Google Shape;562;g2ee20fd6144_0_497"/>
          <p:cNvSpPr/>
          <p:nvPr/>
        </p:nvSpPr>
        <p:spPr>
          <a:xfrm rot="-5400000">
            <a:off x="6476613" y="6633779"/>
            <a:ext cx="1206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Montserrat ExtraBold"/>
              <a:buNone/>
            </a:pPr>
            <a:r>
              <a:rPr b="0" i="0" lang="en-US" sz="3600" u="none" cap="none" strike="noStrike">
                <a:solidFill>
                  <a:srgbClr val="000000"/>
                </a:solidFill>
                <a:latin typeface="Montserrat ExtraBold"/>
                <a:ea typeface="Montserrat ExtraBold"/>
                <a:cs typeface="Montserrat ExtraBold"/>
                <a:sym typeface="Montserrat ExtraBold"/>
              </a:rPr>
              <a:t>2021</a:t>
            </a:r>
            <a:endParaRPr b="0" i="0" sz="3600" u="none" cap="none" strike="noStrike">
              <a:solidFill>
                <a:schemeClr val="dk1"/>
              </a:solidFill>
              <a:latin typeface="Calibri"/>
              <a:ea typeface="Calibri"/>
              <a:cs typeface="Calibri"/>
              <a:sym typeface="Calibri"/>
            </a:endParaRPr>
          </a:p>
        </p:txBody>
      </p:sp>
      <p:sp>
        <p:nvSpPr>
          <p:cNvPr id="563" name="Google Shape;563;g2ee20fd6144_0_497"/>
          <p:cNvSpPr/>
          <p:nvPr/>
        </p:nvSpPr>
        <p:spPr>
          <a:xfrm rot="-5400000">
            <a:off x="17761880" y="6578593"/>
            <a:ext cx="12957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Montserrat ExtraBold"/>
              <a:buNone/>
            </a:pPr>
            <a:r>
              <a:rPr b="0" i="0" lang="en-US" sz="3600" u="none" cap="none" strike="noStrike">
                <a:solidFill>
                  <a:srgbClr val="000000"/>
                </a:solidFill>
                <a:latin typeface="Montserrat ExtraBold"/>
                <a:ea typeface="Montserrat ExtraBold"/>
                <a:cs typeface="Montserrat ExtraBold"/>
                <a:sym typeface="Montserrat ExtraBold"/>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568" name="Shape 568"/>
        <p:cNvGrpSpPr/>
        <p:nvPr/>
      </p:nvGrpSpPr>
      <p:grpSpPr>
        <a:xfrm>
          <a:off x="0" y="0"/>
          <a:ext cx="0" cy="0"/>
          <a:chOff x="0" y="0"/>
          <a:chExt cx="0" cy="0"/>
        </a:xfrm>
      </p:grpSpPr>
      <p:sp>
        <p:nvSpPr>
          <p:cNvPr id="569" name="Google Shape;569;g2ee20fd6144_0_53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0" name="Google Shape;570;g2ee20fd6144_0_531"/>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571" name="Google Shape;571;g2ee20fd6144_0_531"/>
          <p:cNvSpPr/>
          <p:nvPr/>
        </p:nvSpPr>
        <p:spPr>
          <a:xfrm>
            <a:off x="1714714" y="1714500"/>
            <a:ext cx="122781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THE INFORMATION</a:t>
            </a:r>
            <a:endParaRPr b="0" i="0" sz="8000" u="none" cap="none" strike="noStrike">
              <a:solidFill>
                <a:schemeClr val="dk1"/>
              </a:solidFill>
              <a:latin typeface="Calibri"/>
              <a:ea typeface="Calibri"/>
              <a:cs typeface="Calibri"/>
              <a:sym typeface="Calibri"/>
            </a:endParaRPr>
          </a:p>
        </p:txBody>
      </p:sp>
      <p:sp>
        <p:nvSpPr>
          <p:cNvPr id="572" name="Google Shape;572;g2ee20fd6144_0_531"/>
          <p:cNvSpPr/>
          <p:nvPr/>
        </p:nvSpPr>
        <p:spPr>
          <a:xfrm>
            <a:off x="1714714" y="4203700"/>
            <a:ext cx="6122100" cy="6807300"/>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2ee20fd6144_0_531"/>
          <p:cNvSpPr/>
          <p:nvPr/>
        </p:nvSpPr>
        <p:spPr>
          <a:xfrm>
            <a:off x="2121165" y="45085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4" name="Google Shape;574;g2ee20fd6144_0_531"/>
          <p:cNvPicPr preferRelativeResize="0"/>
          <p:nvPr/>
        </p:nvPicPr>
        <p:blipFill rotWithShape="1">
          <a:blip r:embed="rId4">
            <a:alphaModFix/>
          </a:blip>
          <a:srcRect b="0" l="0" r="0" t="0"/>
          <a:stretch/>
        </p:blipFill>
        <p:spPr>
          <a:xfrm>
            <a:off x="2121165" y="4508500"/>
            <a:ext cx="1625803" cy="1625600"/>
          </a:xfrm>
          <a:prstGeom prst="rect">
            <a:avLst/>
          </a:prstGeom>
          <a:noFill/>
          <a:ln>
            <a:noFill/>
          </a:ln>
        </p:spPr>
      </p:pic>
      <p:pic>
        <p:nvPicPr>
          <p:cNvPr descr=" " id="575" name="Google Shape;575;g2ee20fd6144_0_531"/>
          <p:cNvPicPr preferRelativeResize="0"/>
          <p:nvPr/>
        </p:nvPicPr>
        <p:blipFill rotWithShape="1">
          <a:blip r:embed="rId5">
            <a:alphaModFix/>
          </a:blip>
          <a:srcRect b="0" l="0" r="0" t="0"/>
          <a:stretch/>
        </p:blipFill>
        <p:spPr>
          <a:xfrm>
            <a:off x="2400600" y="4622800"/>
            <a:ext cx="1066933" cy="1397000"/>
          </a:xfrm>
          <a:prstGeom prst="rect">
            <a:avLst/>
          </a:prstGeom>
          <a:noFill/>
          <a:ln>
            <a:noFill/>
          </a:ln>
        </p:spPr>
      </p:pic>
      <p:sp>
        <p:nvSpPr>
          <p:cNvPr id="576" name="Google Shape;576;g2ee20fd6144_0_531"/>
          <p:cNvSpPr/>
          <p:nvPr/>
        </p:nvSpPr>
        <p:spPr>
          <a:xfrm>
            <a:off x="2121165" y="6438900"/>
            <a:ext cx="5309400" cy="42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2ee20fd6144_0_531"/>
          <p:cNvSpPr/>
          <p:nvPr/>
        </p:nvSpPr>
        <p:spPr>
          <a:xfrm>
            <a:off x="2121165" y="6438900"/>
            <a:ext cx="55125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SPELLCASTING COMPETITION</a:t>
            </a:r>
            <a:endParaRPr b="0" i="0" sz="4800" u="none" cap="none" strike="noStrike">
              <a:solidFill>
                <a:schemeClr val="dk1"/>
              </a:solidFill>
              <a:latin typeface="Calibri"/>
              <a:ea typeface="Calibri"/>
              <a:cs typeface="Calibri"/>
              <a:sym typeface="Calibri"/>
            </a:endParaRPr>
          </a:p>
        </p:txBody>
      </p:sp>
      <p:sp>
        <p:nvSpPr>
          <p:cNvPr id="578" name="Google Shape;578;g2ee20fd6144_0_531"/>
          <p:cNvSpPr/>
          <p:nvPr/>
        </p:nvSpPr>
        <p:spPr>
          <a:xfrm>
            <a:off x="2121165" y="8039100"/>
            <a:ext cx="54447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significant event in the history of the fantasy realm, in which the greatest spellcasters of the fantasy realm.</a:t>
            </a:r>
            <a:endParaRPr b="0" i="0" sz="3200" u="none" cap="none" strike="noStrike">
              <a:solidFill>
                <a:schemeClr val="dk1"/>
              </a:solidFill>
              <a:latin typeface="Calibri"/>
              <a:ea typeface="Calibri"/>
              <a:cs typeface="Calibri"/>
              <a:sym typeface="Calibri"/>
            </a:endParaRPr>
          </a:p>
        </p:txBody>
      </p:sp>
      <p:sp>
        <p:nvSpPr>
          <p:cNvPr id="579" name="Google Shape;579;g2ee20fd6144_0_531"/>
          <p:cNvSpPr/>
          <p:nvPr/>
        </p:nvSpPr>
        <p:spPr>
          <a:xfrm>
            <a:off x="9132441" y="4203700"/>
            <a:ext cx="6122100" cy="6807300"/>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ee20fd6144_0_531"/>
          <p:cNvSpPr/>
          <p:nvPr/>
        </p:nvSpPr>
        <p:spPr>
          <a:xfrm>
            <a:off x="9538892" y="45085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1" name="Google Shape;581;g2ee20fd6144_0_531"/>
          <p:cNvPicPr preferRelativeResize="0"/>
          <p:nvPr/>
        </p:nvPicPr>
        <p:blipFill rotWithShape="1">
          <a:blip r:embed="rId4">
            <a:alphaModFix/>
          </a:blip>
          <a:srcRect b="0" l="0" r="0" t="0"/>
          <a:stretch/>
        </p:blipFill>
        <p:spPr>
          <a:xfrm>
            <a:off x="9538892" y="4508500"/>
            <a:ext cx="1625803" cy="1625600"/>
          </a:xfrm>
          <a:prstGeom prst="rect">
            <a:avLst/>
          </a:prstGeom>
          <a:noFill/>
          <a:ln>
            <a:noFill/>
          </a:ln>
        </p:spPr>
      </p:pic>
      <p:pic>
        <p:nvPicPr>
          <p:cNvPr descr=" " id="582" name="Google Shape;582;g2ee20fd6144_0_531"/>
          <p:cNvPicPr preferRelativeResize="0"/>
          <p:nvPr/>
        </p:nvPicPr>
        <p:blipFill rotWithShape="1">
          <a:blip r:embed="rId6">
            <a:alphaModFix/>
          </a:blip>
          <a:srcRect b="0" l="0" r="0" t="0"/>
          <a:stretch/>
        </p:blipFill>
        <p:spPr>
          <a:xfrm>
            <a:off x="9716714" y="4635624"/>
            <a:ext cx="1270159" cy="1320676"/>
          </a:xfrm>
          <a:prstGeom prst="rect">
            <a:avLst/>
          </a:prstGeom>
          <a:noFill/>
          <a:ln>
            <a:noFill/>
          </a:ln>
        </p:spPr>
      </p:pic>
      <p:sp>
        <p:nvSpPr>
          <p:cNvPr id="583" name="Google Shape;583;g2ee20fd6144_0_531"/>
          <p:cNvSpPr/>
          <p:nvPr/>
        </p:nvSpPr>
        <p:spPr>
          <a:xfrm>
            <a:off x="9538892" y="6438900"/>
            <a:ext cx="5309400" cy="42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2ee20fd6144_0_531"/>
          <p:cNvSpPr/>
          <p:nvPr/>
        </p:nvSpPr>
        <p:spPr>
          <a:xfrm>
            <a:off x="9538892" y="6438900"/>
            <a:ext cx="55125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TREASURE</a:t>
            </a:r>
            <a:endParaRPr b="0" i="0" sz="4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HUNT</a:t>
            </a:r>
            <a:endParaRPr b="0" i="0" sz="4800" u="none" cap="none" strike="noStrike">
              <a:solidFill>
                <a:schemeClr val="dk1"/>
              </a:solidFill>
              <a:latin typeface="Calibri"/>
              <a:ea typeface="Calibri"/>
              <a:cs typeface="Calibri"/>
              <a:sym typeface="Calibri"/>
            </a:endParaRPr>
          </a:p>
        </p:txBody>
      </p:sp>
      <p:sp>
        <p:nvSpPr>
          <p:cNvPr id="585" name="Google Shape;585;g2ee20fd6144_0_531"/>
          <p:cNvSpPr/>
          <p:nvPr/>
        </p:nvSpPr>
        <p:spPr>
          <a:xfrm>
            <a:off x="9538892" y="8039100"/>
            <a:ext cx="54447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significant event in the history of the fantasy realm, in which a massive and awesome treasure hunt was organized.</a:t>
            </a:r>
            <a:endParaRPr b="0" i="0" sz="3200" u="none" cap="none" strike="noStrike">
              <a:solidFill>
                <a:schemeClr val="dk1"/>
              </a:solidFill>
              <a:latin typeface="Calibri"/>
              <a:ea typeface="Calibri"/>
              <a:cs typeface="Calibri"/>
              <a:sym typeface="Calibri"/>
            </a:endParaRPr>
          </a:p>
        </p:txBody>
      </p:sp>
      <p:sp>
        <p:nvSpPr>
          <p:cNvPr id="586" name="Google Shape;586;g2ee20fd6144_0_531"/>
          <p:cNvSpPr/>
          <p:nvPr/>
        </p:nvSpPr>
        <p:spPr>
          <a:xfrm>
            <a:off x="16550169" y="4203700"/>
            <a:ext cx="6122100" cy="6807300"/>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2ee20fd6144_0_531"/>
          <p:cNvSpPr/>
          <p:nvPr/>
        </p:nvSpPr>
        <p:spPr>
          <a:xfrm>
            <a:off x="16956619" y="45085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8" name="Google Shape;588;g2ee20fd6144_0_531"/>
          <p:cNvPicPr preferRelativeResize="0"/>
          <p:nvPr/>
        </p:nvPicPr>
        <p:blipFill rotWithShape="1">
          <a:blip r:embed="rId4">
            <a:alphaModFix/>
          </a:blip>
          <a:srcRect b="0" l="0" r="0" t="0"/>
          <a:stretch/>
        </p:blipFill>
        <p:spPr>
          <a:xfrm>
            <a:off x="16956619" y="4508500"/>
            <a:ext cx="1625803" cy="1625600"/>
          </a:xfrm>
          <a:prstGeom prst="rect">
            <a:avLst/>
          </a:prstGeom>
          <a:noFill/>
          <a:ln>
            <a:noFill/>
          </a:ln>
        </p:spPr>
      </p:pic>
      <p:pic>
        <p:nvPicPr>
          <p:cNvPr descr=" " id="589" name="Google Shape;589;g2ee20fd6144_0_531"/>
          <p:cNvPicPr preferRelativeResize="0"/>
          <p:nvPr/>
        </p:nvPicPr>
        <p:blipFill rotWithShape="1">
          <a:blip r:embed="rId7">
            <a:alphaModFix/>
          </a:blip>
          <a:srcRect b="0" l="0" r="0" t="0"/>
          <a:stretch/>
        </p:blipFill>
        <p:spPr>
          <a:xfrm>
            <a:off x="17197949" y="4749800"/>
            <a:ext cx="1143143" cy="1143000"/>
          </a:xfrm>
          <a:prstGeom prst="rect">
            <a:avLst/>
          </a:prstGeom>
          <a:noFill/>
          <a:ln>
            <a:noFill/>
          </a:ln>
        </p:spPr>
      </p:pic>
      <p:sp>
        <p:nvSpPr>
          <p:cNvPr id="590" name="Google Shape;590;g2ee20fd6144_0_531"/>
          <p:cNvSpPr/>
          <p:nvPr/>
        </p:nvSpPr>
        <p:spPr>
          <a:xfrm>
            <a:off x="16956619" y="6438900"/>
            <a:ext cx="5309400" cy="42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2ee20fd6144_0_531"/>
          <p:cNvSpPr/>
          <p:nvPr/>
        </p:nvSpPr>
        <p:spPr>
          <a:xfrm>
            <a:off x="16956619" y="6438900"/>
            <a:ext cx="55125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GREAT</a:t>
            </a:r>
            <a:endParaRPr b="0" i="0" sz="4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ADVENTURE</a:t>
            </a:r>
            <a:endParaRPr b="0" i="0" sz="4800" u="none" cap="none" strike="noStrike">
              <a:solidFill>
                <a:schemeClr val="dk1"/>
              </a:solidFill>
              <a:latin typeface="Calibri"/>
              <a:ea typeface="Calibri"/>
              <a:cs typeface="Calibri"/>
              <a:sym typeface="Calibri"/>
            </a:endParaRPr>
          </a:p>
        </p:txBody>
      </p:sp>
      <p:sp>
        <p:nvSpPr>
          <p:cNvPr id="592" name="Google Shape;592;g2ee20fd6144_0_531"/>
          <p:cNvSpPr/>
          <p:nvPr/>
        </p:nvSpPr>
        <p:spPr>
          <a:xfrm>
            <a:off x="16956619" y="8039100"/>
            <a:ext cx="54447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notable year in the history of the fantasy realm, in which a large number of adventurers set out to explore.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597" name="Shape 597"/>
        <p:cNvGrpSpPr/>
        <p:nvPr/>
      </p:nvGrpSpPr>
      <p:grpSpPr>
        <a:xfrm>
          <a:off x="0" y="0"/>
          <a:ext cx="0" cy="0"/>
          <a:chOff x="0" y="0"/>
          <a:chExt cx="0" cy="0"/>
        </a:xfrm>
      </p:grpSpPr>
      <p:sp>
        <p:nvSpPr>
          <p:cNvPr id="598" name="Google Shape;598;g2ee20fd6144_0_55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9" name="Google Shape;599;g2ee20fd6144_0_559"/>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600" name="Google Shape;600;g2ee20fd6144_0_559"/>
          <p:cNvSpPr/>
          <p:nvPr/>
        </p:nvSpPr>
        <p:spPr>
          <a:xfrm>
            <a:off x="9267925" y="711200"/>
            <a:ext cx="5851200" cy="2827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OUR TEAM</a:t>
            </a:r>
            <a:endParaRPr b="0" i="0" sz="8000" u="none" cap="none" strike="noStrike">
              <a:solidFill>
                <a:schemeClr val="dk1"/>
              </a:solidFill>
              <a:latin typeface="Calibri"/>
              <a:ea typeface="Calibri"/>
              <a:cs typeface="Calibri"/>
              <a:sym typeface="Calibri"/>
            </a:endParaRPr>
          </a:p>
        </p:txBody>
      </p:sp>
      <p:sp>
        <p:nvSpPr>
          <p:cNvPr id="601" name="Google Shape;601;g2ee20fd6144_0_559"/>
          <p:cNvSpPr/>
          <p:nvPr/>
        </p:nvSpPr>
        <p:spPr>
          <a:xfrm>
            <a:off x="2553019" y="2990850"/>
            <a:ext cx="6096900" cy="773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2" name="Google Shape;602;g2ee20fd6144_0_559"/>
          <p:cNvPicPr preferRelativeResize="0"/>
          <p:nvPr/>
        </p:nvPicPr>
        <p:blipFill rotWithShape="1">
          <a:blip r:embed="rId4">
            <a:alphaModFix/>
          </a:blip>
          <a:srcRect b="0" l="0" r="0" t="0"/>
          <a:stretch/>
        </p:blipFill>
        <p:spPr>
          <a:xfrm>
            <a:off x="2553019" y="2990850"/>
            <a:ext cx="6096762" cy="6096000"/>
          </a:xfrm>
          <a:prstGeom prst="rect">
            <a:avLst/>
          </a:prstGeom>
          <a:noFill/>
          <a:ln>
            <a:noFill/>
          </a:ln>
        </p:spPr>
      </p:pic>
      <p:sp>
        <p:nvSpPr>
          <p:cNvPr id="603" name="Google Shape;603;g2ee20fd6144_0_559"/>
          <p:cNvSpPr/>
          <p:nvPr/>
        </p:nvSpPr>
        <p:spPr>
          <a:xfrm>
            <a:off x="2553019" y="9290050"/>
            <a:ext cx="6096900" cy="14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2ee20fd6144_0_559"/>
          <p:cNvSpPr/>
          <p:nvPr/>
        </p:nvSpPr>
        <p:spPr>
          <a:xfrm>
            <a:off x="2553019" y="9290050"/>
            <a:ext cx="6096900" cy="14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2ee20fd6144_0_559"/>
          <p:cNvSpPr/>
          <p:nvPr/>
        </p:nvSpPr>
        <p:spPr>
          <a:xfrm>
            <a:off x="2451406" y="9290050"/>
            <a:ext cx="6300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ELDRUIN</a:t>
            </a:r>
            <a:endParaRPr b="0" i="0" sz="4800" u="none" cap="none" strike="noStrike">
              <a:solidFill>
                <a:schemeClr val="dk1"/>
              </a:solidFill>
              <a:latin typeface="Calibri"/>
              <a:ea typeface="Calibri"/>
              <a:cs typeface="Calibri"/>
              <a:sym typeface="Calibri"/>
            </a:endParaRPr>
          </a:p>
        </p:txBody>
      </p:sp>
      <p:sp>
        <p:nvSpPr>
          <p:cNvPr id="606" name="Google Shape;606;g2ee20fd6144_0_559"/>
          <p:cNvSpPr/>
          <p:nvPr/>
        </p:nvSpPr>
        <p:spPr>
          <a:xfrm>
            <a:off x="2485277" y="101917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607" name="Google Shape;607;g2ee20fd6144_0_559"/>
          <p:cNvSpPr/>
          <p:nvPr/>
        </p:nvSpPr>
        <p:spPr>
          <a:xfrm>
            <a:off x="9513489" y="5429250"/>
            <a:ext cx="6096900" cy="773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8" name="Google Shape;608;g2ee20fd6144_0_559"/>
          <p:cNvPicPr preferRelativeResize="0"/>
          <p:nvPr/>
        </p:nvPicPr>
        <p:blipFill rotWithShape="1">
          <a:blip r:embed="rId5">
            <a:alphaModFix/>
          </a:blip>
          <a:srcRect b="0" l="0" r="0" t="0"/>
          <a:stretch/>
        </p:blipFill>
        <p:spPr>
          <a:xfrm>
            <a:off x="9513489" y="5429250"/>
            <a:ext cx="6096762" cy="6096000"/>
          </a:xfrm>
          <a:prstGeom prst="rect">
            <a:avLst/>
          </a:prstGeom>
          <a:noFill/>
          <a:ln>
            <a:noFill/>
          </a:ln>
        </p:spPr>
      </p:pic>
      <p:sp>
        <p:nvSpPr>
          <p:cNvPr id="609" name="Google Shape;609;g2ee20fd6144_0_559"/>
          <p:cNvSpPr/>
          <p:nvPr/>
        </p:nvSpPr>
        <p:spPr>
          <a:xfrm>
            <a:off x="9513489" y="11728450"/>
            <a:ext cx="6096900" cy="14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ee20fd6144_0_559"/>
          <p:cNvSpPr/>
          <p:nvPr/>
        </p:nvSpPr>
        <p:spPr>
          <a:xfrm>
            <a:off x="9513489" y="11728450"/>
            <a:ext cx="6096900" cy="14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2ee20fd6144_0_559"/>
          <p:cNvSpPr/>
          <p:nvPr/>
        </p:nvSpPr>
        <p:spPr>
          <a:xfrm>
            <a:off x="9411876" y="11728450"/>
            <a:ext cx="6300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ELEMENTALEN</a:t>
            </a:r>
            <a:endParaRPr b="0" i="0" sz="4800" u="none" cap="none" strike="noStrike">
              <a:solidFill>
                <a:schemeClr val="dk1"/>
              </a:solidFill>
              <a:latin typeface="Calibri"/>
              <a:ea typeface="Calibri"/>
              <a:cs typeface="Calibri"/>
              <a:sym typeface="Calibri"/>
            </a:endParaRPr>
          </a:p>
        </p:txBody>
      </p:sp>
      <p:sp>
        <p:nvSpPr>
          <p:cNvPr id="612" name="Google Shape;612;g2ee20fd6144_0_559"/>
          <p:cNvSpPr/>
          <p:nvPr/>
        </p:nvSpPr>
        <p:spPr>
          <a:xfrm>
            <a:off x="9445747" y="126301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sp>
        <p:nvSpPr>
          <p:cNvPr id="613" name="Google Shape;613;g2ee20fd6144_0_559"/>
          <p:cNvSpPr/>
          <p:nvPr/>
        </p:nvSpPr>
        <p:spPr>
          <a:xfrm>
            <a:off x="16473959" y="2990850"/>
            <a:ext cx="6096900" cy="773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4" name="Google Shape;614;g2ee20fd6144_0_559"/>
          <p:cNvPicPr preferRelativeResize="0"/>
          <p:nvPr/>
        </p:nvPicPr>
        <p:blipFill rotWithShape="1">
          <a:blip r:embed="rId6">
            <a:alphaModFix/>
          </a:blip>
          <a:srcRect b="0" l="0" r="0" t="0"/>
          <a:stretch/>
        </p:blipFill>
        <p:spPr>
          <a:xfrm>
            <a:off x="16473959" y="2990850"/>
            <a:ext cx="6096762" cy="6096000"/>
          </a:xfrm>
          <a:prstGeom prst="rect">
            <a:avLst/>
          </a:prstGeom>
          <a:noFill/>
          <a:ln>
            <a:noFill/>
          </a:ln>
        </p:spPr>
      </p:pic>
      <p:sp>
        <p:nvSpPr>
          <p:cNvPr id="615" name="Google Shape;615;g2ee20fd6144_0_559"/>
          <p:cNvSpPr/>
          <p:nvPr/>
        </p:nvSpPr>
        <p:spPr>
          <a:xfrm>
            <a:off x="16473959" y="9290050"/>
            <a:ext cx="6096900" cy="14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g2ee20fd6144_0_559"/>
          <p:cNvSpPr/>
          <p:nvPr/>
        </p:nvSpPr>
        <p:spPr>
          <a:xfrm>
            <a:off x="16473959" y="9290050"/>
            <a:ext cx="6096900" cy="14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2ee20fd6144_0_559"/>
          <p:cNvSpPr/>
          <p:nvPr/>
        </p:nvSpPr>
        <p:spPr>
          <a:xfrm>
            <a:off x="16372346" y="9290050"/>
            <a:ext cx="6300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LUNARIA</a:t>
            </a:r>
            <a:endParaRPr b="0" i="0" sz="4800" u="none" cap="none" strike="noStrike">
              <a:solidFill>
                <a:schemeClr val="dk1"/>
              </a:solidFill>
              <a:latin typeface="Calibri"/>
              <a:ea typeface="Calibri"/>
              <a:cs typeface="Calibri"/>
              <a:sym typeface="Calibri"/>
            </a:endParaRPr>
          </a:p>
        </p:txBody>
      </p:sp>
      <p:sp>
        <p:nvSpPr>
          <p:cNvPr id="618" name="Google Shape;618;g2ee20fd6144_0_559"/>
          <p:cNvSpPr/>
          <p:nvPr/>
        </p:nvSpPr>
        <p:spPr>
          <a:xfrm>
            <a:off x="16406217" y="101917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623" name="Shape 623"/>
        <p:cNvGrpSpPr/>
        <p:nvPr/>
      </p:nvGrpSpPr>
      <p:grpSpPr>
        <a:xfrm>
          <a:off x="0" y="0"/>
          <a:ext cx="0" cy="0"/>
          <a:chOff x="0" y="0"/>
          <a:chExt cx="0" cy="0"/>
        </a:xfrm>
      </p:grpSpPr>
      <p:pic>
        <p:nvPicPr>
          <p:cNvPr descr=" " id="624" name="Google Shape;624;g2ee20fd6144_0_584"/>
          <p:cNvPicPr preferRelativeResize="0"/>
          <p:nvPr/>
        </p:nvPicPr>
        <p:blipFill rotWithShape="1">
          <a:blip r:embed="rId3">
            <a:alphaModFix/>
          </a:blip>
          <a:srcRect b="0" l="0" r="0" t="0"/>
          <a:stretch/>
        </p:blipFill>
        <p:spPr>
          <a:xfrm>
            <a:off x="14505213" y="0"/>
            <a:ext cx="9881835" cy="13716000"/>
          </a:xfrm>
          <a:prstGeom prst="rect">
            <a:avLst/>
          </a:prstGeom>
          <a:noFill/>
          <a:ln>
            <a:noFill/>
          </a:ln>
        </p:spPr>
      </p:pic>
      <p:sp>
        <p:nvSpPr>
          <p:cNvPr id="625" name="Google Shape;625;g2ee20fd6144_0_5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6" name="Google Shape;626;g2ee20fd6144_0_58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27" name="Google Shape;627;g2ee20fd6144_0_584"/>
          <p:cNvSpPr/>
          <p:nvPr/>
        </p:nvSpPr>
        <p:spPr>
          <a:xfrm>
            <a:off x="990724" y="1803400"/>
            <a:ext cx="1625700" cy="113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2ee20fd6144_0_584"/>
          <p:cNvSpPr/>
          <p:nvPr/>
        </p:nvSpPr>
        <p:spPr>
          <a:xfrm>
            <a:off x="990724" y="18034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9" name="Google Shape;629;g2ee20fd6144_0_584"/>
          <p:cNvPicPr preferRelativeResize="0"/>
          <p:nvPr/>
        </p:nvPicPr>
        <p:blipFill rotWithShape="1">
          <a:blip r:embed="rId5">
            <a:alphaModFix/>
          </a:blip>
          <a:srcRect b="0" l="0" r="0" t="0"/>
          <a:stretch/>
        </p:blipFill>
        <p:spPr>
          <a:xfrm>
            <a:off x="1295562" y="2108200"/>
            <a:ext cx="1016127" cy="1016000"/>
          </a:xfrm>
          <a:prstGeom prst="rect">
            <a:avLst/>
          </a:prstGeom>
          <a:noFill/>
          <a:ln>
            <a:noFill/>
          </a:ln>
        </p:spPr>
      </p:pic>
      <p:pic>
        <p:nvPicPr>
          <p:cNvPr descr=" " id="630" name="Google Shape;630;g2ee20fd6144_0_584"/>
          <p:cNvPicPr preferRelativeResize="0"/>
          <p:nvPr/>
        </p:nvPicPr>
        <p:blipFill rotWithShape="1">
          <a:blip r:embed="rId6">
            <a:alphaModFix/>
          </a:blip>
          <a:srcRect b="0" l="0" r="0" t="0"/>
          <a:stretch/>
        </p:blipFill>
        <p:spPr>
          <a:xfrm>
            <a:off x="1411662" y="2285802"/>
            <a:ext cx="793849" cy="660797"/>
          </a:xfrm>
          <a:prstGeom prst="rect">
            <a:avLst/>
          </a:prstGeom>
          <a:noFill/>
          <a:ln>
            <a:noFill/>
          </a:ln>
        </p:spPr>
      </p:pic>
      <p:pic>
        <p:nvPicPr>
          <p:cNvPr descr=" " id="631" name="Google Shape;631;g2ee20fd6144_0_584"/>
          <p:cNvPicPr preferRelativeResize="0"/>
          <p:nvPr/>
        </p:nvPicPr>
        <p:blipFill rotWithShape="1">
          <a:blip r:embed="rId7">
            <a:alphaModFix/>
          </a:blip>
          <a:srcRect b="0" l="0" r="0" t="0"/>
          <a:stretch/>
        </p:blipFill>
        <p:spPr>
          <a:xfrm>
            <a:off x="1765521" y="3429000"/>
            <a:ext cx="38105" cy="1625600"/>
          </a:xfrm>
          <a:prstGeom prst="rect">
            <a:avLst/>
          </a:prstGeom>
          <a:noFill/>
          <a:ln>
            <a:noFill/>
          </a:ln>
        </p:spPr>
      </p:pic>
      <p:sp>
        <p:nvSpPr>
          <p:cNvPr id="632" name="Google Shape;632;g2ee20fd6144_0_584"/>
          <p:cNvSpPr/>
          <p:nvPr/>
        </p:nvSpPr>
        <p:spPr>
          <a:xfrm>
            <a:off x="990724" y="50546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3" name="Google Shape;633;g2ee20fd6144_0_584"/>
          <p:cNvPicPr preferRelativeResize="0"/>
          <p:nvPr/>
        </p:nvPicPr>
        <p:blipFill rotWithShape="1">
          <a:blip r:embed="rId5">
            <a:alphaModFix/>
          </a:blip>
          <a:srcRect b="0" l="0" r="0" t="0"/>
          <a:stretch/>
        </p:blipFill>
        <p:spPr>
          <a:xfrm>
            <a:off x="1295562" y="5359400"/>
            <a:ext cx="1016127" cy="1016000"/>
          </a:xfrm>
          <a:prstGeom prst="rect">
            <a:avLst/>
          </a:prstGeom>
          <a:noFill/>
          <a:ln>
            <a:noFill/>
          </a:ln>
        </p:spPr>
      </p:pic>
      <p:pic>
        <p:nvPicPr>
          <p:cNvPr descr=" " id="634" name="Google Shape;634;g2ee20fd6144_0_584"/>
          <p:cNvPicPr preferRelativeResize="0"/>
          <p:nvPr/>
        </p:nvPicPr>
        <p:blipFill rotWithShape="1">
          <a:blip r:embed="rId8">
            <a:alphaModFix/>
          </a:blip>
          <a:srcRect b="0" l="0" r="0" t="0"/>
          <a:stretch/>
        </p:blipFill>
        <p:spPr>
          <a:xfrm>
            <a:off x="1359070" y="5581650"/>
            <a:ext cx="889111" cy="571500"/>
          </a:xfrm>
          <a:prstGeom prst="rect">
            <a:avLst/>
          </a:prstGeom>
          <a:noFill/>
          <a:ln>
            <a:noFill/>
          </a:ln>
        </p:spPr>
      </p:pic>
      <p:pic>
        <p:nvPicPr>
          <p:cNvPr descr=" " id="635" name="Google Shape;635;g2ee20fd6144_0_584"/>
          <p:cNvPicPr preferRelativeResize="0"/>
          <p:nvPr/>
        </p:nvPicPr>
        <p:blipFill rotWithShape="1">
          <a:blip r:embed="rId7">
            <a:alphaModFix/>
          </a:blip>
          <a:srcRect b="0" l="0" r="0" t="0"/>
          <a:stretch/>
        </p:blipFill>
        <p:spPr>
          <a:xfrm>
            <a:off x="1765521" y="6680200"/>
            <a:ext cx="38105" cy="1625600"/>
          </a:xfrm>
          <a:prstGeom prst="rect">
            <a:avLst/>
          </a:prstGeom>
          <a:noFill/>
          <a:ln>
            <a:noFill/>
          </a:ln>
        </p:spPr>
      </p:pic>
      <p:sp>
        <p:nvSpPr>
          <p:cNvPr id="636" name="Google Shape;636;g2ee20fd6144_0_584"/>
          <p:cNvSpPr/>
          <p:nvPr/>
        </p:nvSpPr>
        <p:spPr>
          <a:xfrm>
            <a:off x="990724" y="83058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7" name="Google Shape;637;g2ee20fd6144_0_584"/>
          <p:cNvPicPr preferRelativeResize="0"/>
          <p:nvPr/>
        </p:nvPicPr>
        <p:blipFill rotWithShape="1">
          <a:blip r:embed="rId5">
            <a:alphaModFix/>
          </a:blip>
          <a:srcRect b="0" l="0" r="0" t="0"/>
          <a:stretch/>
        </p:blipFill>
        <p:spPr>
          <a:xfrm>
            <a:off x="1295562" y="8610600"/>
            <a:ext cx="1016127" cy="1016000"/>
          </a:xfrm>
          <a:prstGeom prst="rect">
            <a:avLst/>
          </a:prstGeom>
          <a:noFill/>
          <a:ln>
            <a:noFill/>
          </a:ln>
        </p:spPr>
      </p:pic>
      <p:pic>
        <p:nvPicPr>
          <p:cNvPr descr=" " id="638" name="Google Shape;638;g2ee20fd6144_0_584"/>
          <p:cNvPicPr preferRelativeResize="0"/>
          <p:nvPr/>
        </p:nvPicPr>
        <p:blipFill rotWithShape="1">
          <a:blip r:embed="rId9">
            <a:alphaModFix/>
          </a:blip>
          <a:srcRect b="0" l="0" r="0" t="0"/>
          <a:stretch/>
        </p:blipFill>
        <p:spPr>
          <a:xfrm>
            <a:off x="1466240" y="8709819"/>
            <a:ext cx="674772" cy="817662"/>
          </a:xfrm>
          <a:prstGeom prst="rect">
            <a:avLst/>
          </a:prstGeom>
          <a:noFill/>
          <a:ln>
            <a:noFill/>
          </a:ln>
        </p:spPr>
      </p:pic>
      <p:pic>
        <p:nvPicPr>
          <p:cNvPr descr=" " id="639" name="Google Shape;639;g2ee20fd6144_0_584"/>
          <p:cNvPicPr preferRelativeResize="0"/>
          <p:nvPr/>
        </p:nvPicPr>
        <p:blipFill rotWithShape="1">
          <a:blip r:embed="rId7">
            <a:alphaModFix/>
          </a:blip>
          <a:srcRect b="0" l="0" r="0" t="0"/>
          <a:stretch/>
        </p:blipFill>
        <p:spPr>
          <a:xfrm>
            <a:off x="1765521" y="9931400"/>
            <a:ext cx="38105" cy="1625600"/>
          </a:xfrm>
          <a:prstGeom prst="rect">
            <a:avLst/>
          </a:prstGeom>
          <a:noFill/>
          <a:ln>
            <a:noFill/>
          </a:ln>
        </p:spPr>
      </p:pic>
      <p:sp>
        <p:nvSpPr>
          <p:cNvPr id="640" name="Google Shape;640;g2ee20fd6144_0_584"/>
          <p:cNvSpPr/>
          <p:nvPr/>
        </p:nvSpPr>
        <p:spPr>
          <a:xfrm>
            <a:off x="990724" y="11557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1" name="Google Shape;641;g2ee20fd6144_0_584"/>
          <p:cNvPicPr preferRelativeResize="0"/>
          <p:nvPr/>
        </p:nvPicPr>
        <p:blipFill rotWithShape="1">
          <a:blip r:embed="rId5">
            <a:alphaModFix/>
          </a:blip>
          <a:srcRect b="0" l="0" r="0" t="0"/>
          <a:stretch/>
        </p:blipFill>
        <p:spPr>
          <a:xfrm>
            <a:off x="1295562" y="11861800"/>
            <a:ext cx="1016127" cy="1016000"/>
          </a:xfrm>
          <a:prstGeom prst="rect">
            <a:avLst/>
          </a:prstGeom>
          <a:noFill/>
          <a:ln>
            <a:noFill/>
          </a:ln>
        </p:spPr>
      </p:pic>
      <p:pic>
        <p:nvPicPr>
          <p:cNvPr descr=" " id="642" name="Google Shape;642;g2ee20fd6144_0_584"/>
          <p:cNvPicPr preferRelativeResize="0"/>
          <p:nvPr/>
        </p:nvPicPr>
        <p:blipFill rotWithShape="1">
          <a:blip r:embed="rId10">
            <a:alphaModFix/>
          </a:blip>
          <a:srcRect b="0" l="0" r="0" t="0"/>
          <a:stretch/>
        </p:blipFill>
        <p:spPr>
          <a:xfrm>
            <a:off x="1589286" y="11925300"/>
            <a:ext cx="428679" cy="214313"/>
          </a:xfrm>
          <a:prstGeom prst="rect">
            <a:avLst/>
          </a:prstGeom>
          <a:noFill/>
          <a:ln>
            <a:noFill/>
          </a:ln>
        </p:spPr>
      </p:pic>
      <p:pic>
        <p:nvPicPr>
          <p:cNvPr descr=" " id="643" name="Google Shape;643;g2ee20fd6144_0_584"/>
          <p:cNvPicPr preferRelativeResize="0"/>
          <p:nvPr/>
        </p:nvPicPr>
        <p:blipFill rotWithShape="1">
          <a:blip r:embed="rId11">
            <a:alphaModFix/>
          </a:blip>
          <a:srcRect b="0" l="0" r="0" t="0"/>
          <a:stretch/>
        </p:blipFill>
        <p:spPr>
          <a:xfrm>
            <a:off x="1370978" y="12124730"/>
            <a:ext cx="865296" cy="689570"/>
          </a:xfrm>
          <a:prstGeom prst="rect">
            <a:avLst/>
          </a:prstGeom>
          <a:noFill/>
          <a:ln>
            <a:noFill/>
          </a:ln>
        </p:spPr>
      </p:pic>
      <p:sp>
        <p:nvSpPr>
          <p:cNvPr id="644" name="Google Shape;644;g2ee20fd6144_0_584"/>
          <p:cNvSpPr/>
          <p:nvPr/>
        </p:nvSpPr>
        <p:spPr>
          <a:xfrm>
            <a:off x="2476810" y="34544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645" name="Google Shape;645;g2ee20fd6144_0_584"/>
          <p:cNvSpPr/>
          <p:nvPr/>
        </p:nvSpPr>
        <p:spPr>
          <a:xfrm>
            <a:off x="2476810" y="68707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646" name="Google Shape;646;g2ee20fd6144_0_584"/>
          <p:cNvSpPr/>
          <p:nvPr/>
        </p:nvSpPr>
        <p:spPr>
          <a:xfrm>
            <a:off x="2476810" y="102235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647" name="Google Shape;647;g2ee20fd6144_0_584"/>
          <p:cNvSpPr/>
          <p:nvPr/>
        </p:nvSpPr>
        <p:spPr>
          <a:xfrm>
            <a:off x="1460683" y="406400"/>
            <a:ext cx="152376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GO-TO-MARKET STRATEGY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652" name="Shape 652"/>
        <p:cNvGrpSpPr/>
        <p:nvPr/>
      </p:nvGrpSpPr>
      <p:grpSpPr>
        <a:xfrm>
          <a:off x="0" y="0"/>
          <a:ext cx="0" cy="0"/>
          <a:chOff x="0" y="0"/>
          <a:chExt cx="0" cy="0"/>
        </a:xfrm>
      </p:grpSpPr>
      <p:sp>
        <p:nvSpPr>
          <p:cNvPr id="653" name="Google Shape;653;g2ee20fd6144_0_6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4" name="Google Shape;654;g2ee20fd6144_0_612"/>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655" name="Google Shape;655;g2ee20fd6144_0_612"/>
          <p:cNvSpPr/>
          <p:nvPr/>
        </p:nvSpPr>
        <p:spPr>
          <a:xfrm>
            <a:off x="2032254" y="571500"/>
            <a:ext cx="21338700" cy="116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2ee20fd6144_0_612"/>
          <p:cNvSpPr/>
          <p:nvPr/>
        </p:nvSpPr>
        <p:spPr>
          <a:xfrm>
            <a:off x="10618527" y="571500"/>
            <a:ext cx="4166100" cy="3429000"/>
          </a:xfrm>
          <a:prstGeom prst="roundRect">
            <a:avLst>
              <a:gd fmla="val 16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7" name="Google Shape;657;g2ee20fd6144_0_612"/>
          <p:cNvPicPr preferRelativeResize="0"/>
          <p:nvPr/>
        </p:nvPicPr>
        <p:blipFill rotWithShape="1">
          <a:blip r:embed="rId4">
            <a:alphaModFix/>
          </a:blip>
          <a:srcRect b="0" l="0" r="0" t="0"/>
          <a:stretch/>
        </p:blipFill>
        <p:spPr>
          <a:xfrm>
            <a:off x="11685461" y="571500"/>
            <a:ext cx="2032254" cy="2032000"/>
          </a:xfrm>
          <a:prstGeom prst="rect">
            <a:avLst/>
          </a:prstGeom>
          <a:noFill/>
          <a:ln>
            <a:noFill/>
          </a:ln>
        </p:spPr>
      </p:pic>
      <p:sp>
        <p:nvSpPr>
          <p:cNvPr id="658" name="Google Shape;658;g2ee20fd6144_0_612"/>
          <p:cNvSpPr/>
          <p:nvPr/>
        </p:nvSpPr>
        <p:spPr>
          <a:xfrm>
            <a:off x="10923365" y="28067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g2ee20fd6144_0_612"/>
          <p:cNvSpPr/>
          <p:nvPr/>
        </p:nvSpPr>
        <p:spPr>
          <a:xfrm>
            <a:off x="10847156" y="2806700"/>
            <a:ext cx="37089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CHLOE NG</a:t>
            </a:r>
            <a:endParaRPr b="0" i="0" sz="3600" u="none" cap="none" strike="noStrike">
              <a:solidFill>
                <a:schemeClr val="dk1"/>
              </a:solidFill>
              <a:latin typeface="Calibri"/>
              <a:ea typeface="Calibri"/>
              <a:cs typeface="Calibri"/>
              <a:sym typeface="Calibri"/>
            </a:endParaRPr>
          </a:p>
        </p:txBody>
      </p:sp>
      <p:sp>
        <p:nvSpPr>
          <p:cNvPr id="660" name="Google Shape;660;g2ee20fd6144_0_612"/>
          <p:cNvSpPr/>
          <p:nvPr/>
        </p:nvSpPr>
        <p:spPr>
          <a:xfrm>
            <a:off x="10855623" y="34671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Mage</a:t>
            </a:r>
            <a:endParaRPr b="0" i="0" sz="3200" u="none" cap="none" strike="noStrike">
              <a:solidFill>
                <a:schemeClr val="dk1"/>
              </a:solidFill>
              <a:latin typeface="Calibri"/>
              <a:ea typeface="Calibri"/>
              <a:cs typeface="Calibri"/>
              <a:sym typeface="Calibri"/>
            </a:endParaRPr>
          </a:p>
        </p:txBody>
      </p:sp>
      <p:sp>
        <p:nvSpPr>
          <p:cNvPr id="661" name="Google Shape;661;g2ee20fd6144_0_612"/>
          <p:cNvSpPr/>
          <p:nvPr/>
        </p:nvSpPr>
        <p:spPr>
          <a:xfrm>
            <a:off x="2032254" y="8839200"/>
            <a:ext cx="4166100" cy="3429000"/>
          </a:xfrm>
          <a:prstGeom prst="roundRect">
            <a:avLst>
              <a:gd fmla="val 16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2" name="Google Shape;662;g2ee20fd6144_0_612"/>
          <p:cNvPicPr preferRelativeResize="0"/>
          <p:nvPr/>
        </p:nvPicPr>
        <p:blipFill rotWithShape="1">
          <a:blip r:embed="rId5">
            <a:alphaModFix/>
          </a:blip>
          <a:srcRect b="0" l="0" r="0" t="0"/>
          <a:stretch/>
        </p:blipFill>
        <p:spPr>
          <a:xfrm>
            <a:off x="3099187" y="8839200"/>
            <a:ext cx="2032254" cy="2032000"/>
          </a:xfrm>
          <a:prstGeom prst="rect">
            <a:avLst/>
          </a:prstGeom>
          <a:noFill/>
          <a:ln>
            <a:noFill/>
          </a:ln>
        </p:spPr>
      </p:pic>
      <p:sp>
        <p:nvSpPr>
          <p:cNvPr id="663" name="Google Shape;663;g2ee20fd6144_0_612"/>
          <p:cNvSpPr/>
          <p:nvPr/>
        </p:nvSpPr>
        <p:spPr>
          <a:xfrm>
            <a:off x="2337092" y="110744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g2ee20fd6144_0_612"/>
          <p:cNvSpPr/>
          <p:nvPr/>
        </p:nvSpPr>
        <p:spPr>
          <a:xfrm>
            <a:off x="2260883" y="11074400"/>
            <a:ext cx="37089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LYRISA</a:t>
            </a:r>
            <a:endParaRPr b="0" i="0" sz="3600" u="none" cap="none" strike="noStrike">
              <a:solidFill>
                <a:schemeClr val="dk1"/>
              </a:solidFill>
              <a:latin typeface="Calibri"/>
              <a:ea typeface="Calibri"/>
              <a:cs typeface="Calibri"/>
              <a:sym typeface="Calibri"/>
            </a:endParaRPr>
          </a:p>
        </p:txBody>
      </p:sp>
      <p:sp>
        <p:nvSpPr>
          <p:cNvPr id="665" name="Google Shape;665;g2ee20fd6144_0_612"/>
          <p:cNvSpPr/>
          <p:nvPr/>
        </p:nvSpPr>
        <p:spPr>
          <a:xfrm>
            <a:off x="2269350" y="11734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Dreamer</a:t>
            </a:r>
            <a:endParaRPr b="0" i="0" sz="3200" u="none" cap="none" strike="noStrike">
              <a:solidFill>
                <a:schemeClr val="dk1"/>
              </a:solidFill>
              <a:latin typeface="Calibri"/>
              <a:ea typeface="Calibri"/>
              <a:cs typeface="Calibri"/>
              <a:sym typeface="Calibri"/>
            </a:endParaRPr>
          </a:p>
        </p:txBody>
      </p:sp>
      <p:sp>
        <p:nvSpPr>
          <p:cNvPr id="666" name="Google Shape;666;g2ee20fd6144_0_612"/>
          <p:cNvSpPr/>
          <p:nvPr/>
        </p:nvSpPr>
        <p:spPr>
          <a:xfrm>
            <a:off x="6325391" y="8839200"/>
            <a:ext cx="4166100" cy="3429000"/>
          </a:xfrm>
          <a:prstGeom prst="roundRect">
            <a:avLst>
              <a:gd fmla="val 16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7" name="Google Shape;667;g2ee20fd6144_0_612"/>
          <p:cNvPicPr preferRelativeResize="0"/>
          <p:nvPr/>
        </p:nvPicPr>
        <p:blipFill rotWithShape="1">
          <a:blip r:embed="rId6">
            <a:alphaModFix/>
          </a:blip>
          <a:srcRect b="0" l="0" r="0" t="0"/>
          <a:stretch/>
        </p:blipFill>
        <p:spPr>
          <a:xfrm>
            <a:off x="7392324" y="8839200"/>
            <a:ext cx="2032254" cy="2032000"/>
          </a:xfrm>
          <a:prstGeom prst="rect">
            <a:avLst/>
          </a:prstGeom>
          <a:noFill/>
          <a:ln>
            <a:noFill/>
          </a:ln>
        </p:spPr>
      </p:pic>
      <p:sp>
        <p:nvSpPr>
          <p:cNvPr id="668" name="Google Shape;668;g2ee20fd6144_0_612"/>
          <p:cNvSpPr/>
          <p:nvPr/>
        </p:nvSpPr>
        <p:spPr>
          <a:xfrm>
            <a:off x="6630229" y="110744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g2ee20fd6144_0_612"/>
          <p:cNvSpPr/>
          <p:nvPr/>
        </p:nvSpPr>
        <p:spPr>
          <a:xfrm>
            <a:off x="6554019" y="11074400"/>
            <a:ext cx="37089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LUCIAN</a:t>
            </a:r>
            <a:endParaRPr b="0" i="0" sz="3600" u="none" cap="none" strike="noStrike">
              <a:solidFill>
                <a:schemeClr val="dk1"/>
              </a:solidFill>
              <a:latin typeface="Calibri"/>
              <a:ea typeface="Calibri"/>
              <a:cs typeface="Calibri"/>
              <a:sym typeface="Calibri"/>
            </a:endParaRPr>
          </a:p>
        </p:txBody>
      </p:sp>
      <p:sp>
        <p:nvSpPr>
          <p:cNvPr id="670" name="Google Shape;670;g2ee20fd6144_0_612"/>
          <p:cNvSpPr/>
          <p:nvPr/>
        </p:nvSpPr>
        <p:spPr>
          <a:xfrm>
            <a:off x="6562487" y="11734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Conjurer</a:t>
            </a:r>
            <a:endParaRPr b="0" i="0" sz="3200" u="none" cap="none" strike="noStrike">
              <a:solidFill>
                <a:schemeClr val="dk1"/>
              </a:solidFill>
              <a:latin typeface="Calibri"/>
              <a:ea typeface="Calibri"/>
              <a:cs typeface="Calibri"/>
              <a:sym typeface="Calibri"/>
            </a:endParaRPr>
          </a:p>
        </p:txBody>
      </p:sp>
      <p:sp>
        <p:nvSpPr>
          <p:cNvPr id="671" name="Google Shape;671;g2ee20fd6144_0_612"/>
          <p:cNvSpPr/>
          <p:nvPr/>
        </p:nvSpPr>
        <p:spPr>
          <a:xfrm>
            <a:off x="10618527" y="8839200"/>
            <a:ext cx="4166100" cy="3429000"/>
          </a:xfrm>
          <a:prstGeom prst="roundRect">
            <a:avLst>
              <a:gd fmla="val 16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2" name="Google Shape;672;g2ee20fd6144_0_612"/>
          <p:cNvPicPr preferRelativeResize="0"/>
          <p:nvPr/>
        </p:nvPicPr>
        <p:blipFill rotWithShape="1">
          <a:blip r:embed="rId7">
            <a:alphaModFix/>
          </a:blip>
          <a:srcRect b="0" l="0" r="0" t="0"/>
          <a:stretch/>
        </p:blipFill>
        <p:spPr>
          <a:xfrm>
            <a:off x="11685461" y="8839200"/>
            <a:ext cx="2032254" cy="2032000"/>
          </a:xfrm>
          <a:prstGeom prst="rect">
            <a:avLst/>
          </a:prstGeom>
          <a:noFill/>
          <a:ln>
            <a:noFill/>
          </a:ln>
        </p:spPr>
      </p:pic>
      <p:sp>
        <p:nvSpPr>
          <p:cNvPr id="673" name="Google Shape;673;g2ee20fd6144_0_612"/>
          <p:cNvSpPr/>
          <p:nvPr/>
        </p:nvSpPr>
        <p:spPr>
          <a:xfrm>
            <a:off x="10923365" y="110744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g2ee20fd6144_0_612"/>
          <p:cNvSpPr/>
          <p:nvPr/>
        </p:nvSpPr>
        <p:spPr>
          <a:xfrm>
            <a:off x="10847156" y="11074400"/>
            <a:ext cx="37089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ELVINA</a:t>
            </a:r>
            <a:endParaRPr b="0" i="0" sz="3600" u="none" cap="none" strike="noStrike">
              <a:solidFill>
                <a:schemeClr val="dk1"/>
              </a:solidFill>
              <a:latin typeface="Calibri"/>
              <a:ea typeface="Calibri"/>
              <a:cs typeface="Calibri"/>
              <a:sym typeface="Calibri"/>
            </a:endParaRPr>
          </a:p>
        </p:txBody>
      </p:sp>
      <p:sp>
        <p:nvSpPr>
          <p:cNvPr id="675" name="Google Shape;675;g2ee20fd6144_0_612"/>
          <p:cNvSpPr/>
          <p:nvPr/>
        </p:nvSpPr>
        <p:spPr>
          <a:xfrm>
            <a:off x="10855623" y="11734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Oracle</a:t>
            </a:r>
            <a:endParaRPr b="0" i="0" sz="3200" u="none" cap="none" strike="noStrike">
              <a:solidFill>
                <a:schemeClr val="dk1"/>
              </a:solidFill>
              <a:latin typeface="Calibri"/>
              <a:ea typeface="Calibri"/>
              <a:cs typeface="Calibri"/>
              <a:sym typeface="Calibri"/>
            </a:endParaRPr>
          </a:p>
        </p:txBody>
      </p:sp>
      <p:sp>
        <p:nvSpPr>
          <p:cNvPr id="676" name="Google Shape;676;g2ee20fd6144_0_612"/>
          <p:cNvSpPr/>
          <p:nvPr/>
        </p:nvSpPr>
        <p:spPr>
          <a:xfrm>
            <a:off x="14911664" y="8839200"/>
            <a:ext cx="4166100" cy="3429000"/>
          </a:xfrm>
          <a:prstGeom prst="roundRect">
            <a:avLst>
              <a:gd fmla="val 16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7" name="Google Shape;677;g2ee20fd6144_0_612"/>
          <p:cNvPicPr preferRelativeResize="0"/>
          <p:nvPr/>
        </p:nvPicPr>
        <p:blipFill rotWithShape="1">
          <a:blip r:embed="rId8">
            <a:alphaModFix/>
          </a:blip>
          <a:srcRect b="0" l="0" r="0" t="0"/>
          <a:stretch/>
        </p:blipFill>
        <p:spPr>
          <a:xfrm>
            <a:off x="15978597" y="8839200"/>
            <a:ext cx="2032254" cy="2032000"/>
          </a:xfrm>
          <a:prstGeom prst="rect">
            <a:avLst/>
          </a:prstGeom>
          <a:noFill/>
          <a:ln>
            <a:noFill/>
          </a:ln>
        </p:spPr>
      </p:pic>
      <p:sp>
        <p:nvSpPr>
          <p:cNvPr id="678" name="Google Shape;678;g2ee20fd6144_0_612"/>
          <p:cNvSpPr/>
          <p:nvPr/>
        </p:nvSpPr>
        <p:spPr>
          <a:xfrm>
            <a:off x="15216502" y="110744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g2ee20fd6144_0_612"/>
          <p:cNvSpPr/>
          <p:nvPr/>
        </p:nvSpPr>
        <p:spPr>
          <a:xfrm>
            <a:off x="15140292" y="11074400"/>
            <a:ext cx="37089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SERAPHINA</a:t>
            </a:r>
            <a:endParaRPr b="0" i="0" sz="3600" u="none" cap="none" strike="noStrike">
              <a:solidFill>
                <a:schemeClr val="dk1"/>
              </a:solidFill>
              <a:latin typeface="Calibri"/>
              <a:ea typeface="Calibri"/>
              <a:cs typeface="Calibri"/>
              <a:sym typeface="Calibri"/>
            </a:endParaRPr>
          </a:p>
        </p:txBody>
      </p:sp>
      <p:sp>
        <p:nvSpPr>
          <p:cNvPr id="680" name="Google Shape;680;g2ee20fd6144_0_612"/>
          <p:cNvSpPr/>
          <p:nvPr/>
        </p:nvSpPr>
        <p:spPr>
          <a:xfrm>
            <a:off x="15148760" y="11734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Lightbringer</a:t>
            </a:r>
            <a:endParaRPr b="0" i="0" sz="3200" u="none" cap="none" strike="noStrike">
              <a:solidFill>
                <a:schemeClr val="dk1"/>
              </a:solidFill>
              <a:latin typeface="Calibri"/>
              <a:ea typeface="Calibri"/>
              <a:cs typeface="Calibri"/>
              <a:sym typeface="Calibri"/>
            </a:endParaRPr>
          </a:p>
        </p:txBody>
      </p:sp>
      <p:sp>
        <p:nvSpPr>
          <p:cNvPr id="681" name="Google Shape;681;g2ee20fd6144_0_612"/>
          <p:cNvSpPr/>
          <p:nvPr/>
        </p:nvSpPr>
        <p:spPr>
          <a:xfrm>
            <a:off x="19204800" y="8839200"/>
            <a:ext cx="4166100" cy="3429000"/>
          </a:xfrm>
          <a:prstGeom prst="roundRect">
            <a:avLst>
              <a:gd fmla="val 16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2" name="Google Shape;682;g2ee20fd6144_0_612"/>
          <p:cNvPicPr preferRelativeResize="0"/>
          <p:nvPr/>
        </p:nvPicPr>
        <p:blipFill rotWithShape="1">
          <a:blip r:embed="rId9">
            <a:alphaModFix/>
          </a:blip>
          <a:srcRect b="0" l="0" r="0" t="0"/>
          <a:stretch/>
        </p:blipFill>
        <p:spPr>
          <a:xfrm>
            <a:off x="20271734" y="8839200"/>
            <a:ext cx="2032254" cy="2032000"/>
          </a:xfrm>
          <a:prstGeom prst="rect">
            <a:avLst/>
          </a:prstGeom>
          <a:noFill/>
          <a:ln>
            <a:noFill/>
          </a:ln>
        </p:spPr>
      </p:pic>
      <p:sp>
        <p:nvSpPr>
          <p:cNvPr id="683" name="Google Shape;683;g2ee20fd6144_0_612"/>
          <p:cNvSpPr/>
          <p:nvPr/>
        </p:nvSpPr>
        <p:spPr>
          <a:xfrm>
            <a:off x="19509638" y="110744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2ee20fd6144_0_612"/>
          <p:cNvSpPr/>
          <p:nvPr/>
        </p:nvSpPr>
        <p:spPr>
          <a:xfrm>
            <a:off x="19433429" y="11074400"/>
            <a:ext cx="37089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KAELEN</a:t>
            </a:r>
            <a:endParaRPr b="0" i="0" sz="3600" u="none" cap="none" strike="noStrike">
              <a:solidFill>
                <a:schemeClr val="dk1"/>
              </a:solidFill>
              <a:latin typeface="Calibri"/>
              <a:ea typeface="Calibri"/>
              <a:cs typeface="Calibri"/>
              <a:sym typeface="Calibri"/>
            </a:endParaRPr>
          </a:p>
        </p:txBody>
      </p:sp>
      <p:sp>
        <p:nvSpPr>
          <p:cNvPr id="685" name="Google Shape;685;g2ee20fd6144_0_612"/>
          <p:cNvSpPr/>
          <p:nvPr/>
        </p:nvSpPr>
        <p:spPr>
          <a:xfrm>
            <a:off x="19441897" y="11734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Sentinel</a:t>
            </a:r>
            <a:endParaRPr b="0" i="0" sz="3200" u="none" cap="none" strike="noStrike">
              <a:solidFill>
                <a:schemeClr val="dk1"/>
              </a:solidFill>
              <a:latin typeface="Calibri"/>
              <a:ea typeface="Calibri"/>
              <a:cs typeface="Calibri"/>
              <a:sym typeface="Calibri"/>
            </a:endParaRPr>
          </a:p>
        </p:txBody>
      </p:sp>
      <p:sp>
        <p:nvSpPr>
          <p:cNvPr id="686" name="Google Shape;686;g2ee20fd6144_0_612"/>
          <p:cNvSpPr/>
          <p:nvPr/>
        </p:nvSpPr>
        <p:spPr>
          <a:xfrm>
            <a:off x="4267733" y="4762500"/>
            <a:ext cx="4166100" cy="3429000"/>
          </a:xfrm>
          <a:prstGeom prst="roundRect">
            <a:avLst>
              <a:gd fmla="val 16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7" name="Google Shape;687;g2ee20fd6144_0_612"/>
          <p:cNvPicPr preferRelativeResize="0"/>
          <p:nvPr/>
        </p:nvPicPr>
        <p:blipFill rotWithShape="1">
          <a:blip r:embed="rId10">
            <a:alphaModFix/>
          </a:blip>
          <a:srcRect b="0" l="0" r="0" t="0"/>
          <a:stretch/>
        </p:blipFill>
        <p:spPr>
          <a:xfrm>
            <a:off x="5334667" y="4762500"/>
            <a:ext cx="2032254" cy="2032000"/>
          </a:xfrm>
          <a:prstGeom prst="rect">
            <a:avLst/>
          </a:prstGeom>
          <a:noFill/>
          <a:ln>
            <a:noFill/>
          </a:ln>
        </p:spPr>
      </p:pic>
      <p:sp>
        <p:nvSpPr>
          <p:cNvPr id="688" name="Google Shape;688;g2ee20fd6144_0_612"/>
          <p:cNvSpPr/>
          <p:nvPr/>
        </p:nvSpPr>
        <p:spPr>
          <a:xfrm>
            <a:off x="4572572" y="69977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g2ee20fd6144_0_612"/>
          <p:cNvSpPr/>
          <p:nvPr/>
        </p:nvSpPr>
        <p:spPr>
          <a:xfrm>
            <a:off x="4496362" y="6997700"/>
            <a:ext cx="37089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AURIELLE</a:t>
            </a:r>
            <a:endParaRPr b="0" i="0" sz="3600" u="none" cap="none" strike="noStrike">
              <a:solidFill>
                <a:schemeClr val="dk1"/>
              </a:solidFill>
              <a:latin typeface="Calibri"/>
              <a:ea typeface="Calibri"/>
              <a:cs typeface="Calibri"/>
              <a:sym typeface="Calibri"/>
            </a:endParaRPr>
          </a:p>
        </p:txBody>
      </p:sp>
      <p:sp>
        <p:nvSpPr>
          <p:cNvPr id="690" name="Google Shape;690;g2ee20fd6144_0_612"/>
          <p:cNvSpPr/>
          <p:nvPr/>
        </p:nvSpPr>
        <p:spPr>
          <a:xfrm>
            <a:off x="4504830" y="76581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Priestess</a:t>
            </a:r>
            <a:endParaRPr b="0" i="0" sz="3200" u="none" cap="none" strike="noStrike">
              <a:solidFill>
                <a:schemeClr val="dk1"/>
              </a:solidFill>
              <a:latin typeface="Calibri"/>
              <a:ea typeface="Calibri"/>
              <a:cs typeface="Calibri"/>
              <a:sym typeface="Calibri"/>
            </a:endParaRPr>
          </a:p>
        </p:txBody>
      </p:sp>
      <p:sp>
        <p:nvSpPr>
          <p:cNvPr id="691" name="Google Shape;691;g2ee20fd6144_0_612"/>
          <p:cNvSpPr/>
          <p:nvPr/>
        </p:nvSpPr>
        <p:spPr>
          <a:xfrm>
            <a:off x="17121740" y="4762500"/>
            <a:ext cx="4166100" cy="3429000"/>
          </a:xfrm>
          <a:prstGeom prst="roundRect">
            <a:avLst>
              <a:gd fmla="val 16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2" name="Google Shape;692;g2ee20fd6144_0_612"/>
          <p:cNvPicPr preferRelativeResize="0"/>
          <p:nvPr/>
        </p:nvPicPr>
        <p:blipFill rotWithShape="1">
          <a:blip r:embed="rId11">
            <a:alphaModFix/>
          </a:blip>
          <a:srcRect b="0" l="0" r="0" t="0"/>
          <a:stretch/>
        </p:blipFill>
        <p:spPr>
          <a:xfrm>
            <a:off x="18188673" y="4762500"/>
            <a:ext cx="2032254" cy="2032000"/>
          </a:xfrm>
          <a:prstGeom prst="rect">
            <a:avLst/>
          </a:prstGeom>
          <a:noFill/>
          <a:ln>
            <a:noFill/>
          </a:ln>
        </p:spPr>
      </p:pic>
      <p:sp>
        <p:nvSpPr>
          <p:cNvPr id="693" name="Google Shape;693;g2ee20fd6144_0_612"/>
          <p:cNvSpPr/>
          <p:nvPr/>
        </p:nvSpPr>
        <p:spPr>
          <a:xfrm>
            <a:off x="17426578" y="69977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2ee20fd6144_0_612"/>
          <p:cNvSpPr/>
          <p:nvPr/>
        </p:nvSpPr>
        <p:spPr>
          <a:xfrm>
            <a:off x="17350369" y="6997700"/>
            <a:ext cx="37089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DARIANA</a:t>
            </a:r>
            <a:endParaRPr b="0" i="0" sz="3600" u="none" cap="none" strike="noStrike">
              <a:solidFill>
                <a:schemeClr val="dk1"/>
              </a:solidFill>
              <a:latin typeface="Calibri"/>
              <a:ea typeface="Calibri"/>
              <a:cs typeface="Calibri"/>
              <a:sym typeface="Calibri"/>
            </a:endParaRPr>
          </a:p>
        </p:txBody>
      </p:sp>
      <p:sp>
        <p:nvSpPr>
          <p:cNvPr id="695" name="Google Shape;695;g2ee20fd6144_0_612"/>
          <p:cNvSpPr/>
          <p:nvPr/>
        </p:nvSpPr>
        <p:spPr>
          <a:xfrm>
            <a:off x="17358836" y="76581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Shaman</a:t>
            </a:r>
            <a:endParaRPr b="0" i="0" sz="3200" u="none" cap="none" strike="noStrike">
              <a:solidFill>
                <a:schemeClr val="dk1"/>
              </a:solidFill>
              <a:latin typeface="Calibri"/>
              <a:ea typeface="Calibri"/>
              <a:cs typeface="Calibri"/>
              <a:sym typeface="Calibri"/>
            </a:endParaRPr>
          </a:p>
        </p:txBody>
      </p:sp>
      <p:sp>
        <p:nvSpPr>
          <p:cNvPr id="696" name="Google Shape;696;g2ee20fd6144_0_612"/>
          <p:cNvSpPr/>
          <p:nvPr/>
        </p:nvSpPr>
        <p:spPr>
          <a:xfrm>
            <a:off x="10618527" y="4762500"/>
            <a:ext cx="4166100" cy="3429000"/>
          </a:xfrm>
          <a:prstGeom prst="roundRect">
            <a:avLst>
              <a:gd fmla="val 16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7" name="Google Shape;697;g2ee20fd6144_0_612"/>
          <p:cNvPicPr preferRelativeResize="0"/>
          <p:nvPr/>
        </p:nvPicPr>
        <p:blipFill rotWithShape="1">
          <a:blip r:embed="rId12">
            <a:alphaModFix/>
          </a:blip>
          <a:srcRect b="0" l="0" r="0" t="0"/>
          <a:stretch/>
        </p:blipFill>
        <p:spPr>
          <a:xfrm>
            <a:off x="11685461" y="4762500"/>
            <a:ext cx="2032254" cy="2032000"/>
          </a:xfrm>
          <a:prstGeom prst="rect">
            <a:avLst/>
          </a:prstGeom>
          <a:noFill/>
          <a:ln>
            <a:noFill/>
          </a:ln>
        </p:spPr>
      </p:pic>
      <p:sp>
        <p:nvSpPr>
          <p:cNvPr id="698" name="Google Shape;698;g2ee20fd6144_0_612"/>
          <p:cNvSpPr/>
          <p:nvPr/>
        </p:nvSpPr>
        <p:spPr>
          <a:xfrm>
            <a:off x="10923365" y="69977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g2ee20fd6144_0_612"/>
          <p:cNvSpPr/>
          <p:nvPr/>
        </p:nvSpPr>
        <p:spPr>
          <a:xfrm>
            <a:off x="10847156" y="6997700"/>
            <a:ext cx="3708900" cy="71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THERONIS</a:t>
            </a:r>
            <a:endParaRPr b="0" i="0" sz="3600" u="none" cap="none" strike="noStrike">
              <a:solidFill>
                <a:schemeClr val="dk1"/>
              </a:solidFill>
              <a:latin typeface="Calibri"/>
              <a:ea typeface="Calibri"/>
              <a:cs typeface="Calibri"/>
              <a:sym typeface="Calibri"/>
            </a:endParaRPr>
          </a:p>
        </p:txBody>
      </p:sp>
      <p:sp>
        <p:nvSpPr>
          <p:cNvPr id="700" name="Google Shape;700;g2ee20fd6144_0_612"/>
          <p:cNvSpPr/>
          <p:nvPr/>
        </p:nvSpPr>
        <p:spPr>
          <a:xfrm>
            <a:off x="10855623" y="76581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Warrior</a:t>
            </a:r>
            <a:endParaRPr b="0" i="0" sz="3200" u="none" cap="none" strike="noStrike">
              <a:solidFill>
                <a:schemeClr val="dk1"/>
              </a:solidFill>
              <a:latin typeface="Calibri"/>
              <a:ea typeface="Calibri"/>
              <a:cs typeface="Calibri"/>
              <a:sym typeface="Calibri"/>
            </a:endParaRPr>
          </a:p>
        </p:txBody>
      </p:sp>
      <p:pic>
        <p:nvPicPr>
          <p:cNvPr descr=" " id="701" name="Google Shape;701;g2ee20fd6144_0_612"/>
          <p:cNvPicPr preferRelativeResize="0"/>
          <p:nvPr/>
        </p:nvPicPr>
        <p:blipFill rotWithShape="1">
          <a:blip r:embed="rId13">
            <a:alphaModFix/>
          </a:blip>
          <a:srcRect b="0" l="0" r="0" t="0"/>
          <a:stretch/>
        </p:blipFill>
        <p:spPr>
          <a:xfrm>
            <a:off x="12688886" y="8140700"/>
            <a:ext cx="12702" cy="812800"/>
          </a:xfrm>
          <a:prstGeom prst="rect">
            <a:avLst/>
          </a:prstGeom>
          <a:noFill/>
          <a:ln>
            <a:noFill/>
          </a:ln>
        </p:spPr>
      </p:pic>
      <p:pic>
        <p:nvPicPr>
          <p:cNvPr descr=" " id="702" name="Google Shape;702;g2ee20fd6144_0_612"/>
          <p:cNvPicPr preferRelativeResize="0"/>
          <p:nvPr/>
        </p:nvPicPr>
        <p:blipFill rotWithShape="1">
          <a:blip r:embed="rId13">
            <a:alphaModFix/>
          </a:blip>
          <a:srcRect b="0" l="0" r="0" t="0"/>
          <a:stretch/>
        </p:blipFill>
        <p:spPr>
          <a:xfrm>
            <a:off x="12688886" y="3949700"/>
            <a:ext cx="12702" cy="812800"/>
          </a:xfrm>
          <a:prstGeom prst="rect">
            <a:avLst/>
          </a:prstGeom>
          <a:noFill/>
          <a:ln>
            <a:noFill/>
          </a:ln>
        </p:spPr>
      </p:pic>
      <p:pic>
        <p:nvPicPr>
          <p:cNvPr descr=" " id="703" name="Google Shape;703;g2ee20fd6144_0_612"/>
          <p:cNvPicPr preferRelativeResize="0"/>
          <p:nvPr/>
        </p:nvPicPr>
        <p:blipFill rotWithShape="1">
          <a:blip r:embed="rId14">
            <a:alphaModFix/>
          </a:blip>
          <a:srcRect b="0" l="0" r="0" t="0"/>
          <a:stretch/>
        </p:blipFill>
        <p:spPr>
          <a:xfrm>
            <a:off x="6349054" y="3937124"/>
            <a:ext cx="5882575" cy="825376"/>
          </a:xfrm>
          <a:prstGeom prst="rect">
            <a:avLst/>
          </a:prstGeom>
          <a:noFill/>
          <a:ln>
            <a:noFill/>
          </a:ln>
        </p:spPr>
      </p:pic>
      <p:pic>
        <p:nvPicPr>
          <p:cNvPr descr=" " id="704" name="Google Shape;704;g2ee20fd6144_0_612"/>
          <p:cNvPicPr preferRelativeResize="0"/>
          <p:nvPr/>
        </p:nvPicPr>
        <p:blipFill rotWithShape="1">
          <a:blip r:embed="rId15">
            <a:alphaModFix/>
          </a:blip>
          <a:srcRect b="0" l="0" r="0" t="0"/>
          <a:stretch/>
        </p:blipFill>
        <p:spPr>
          <a:xfrm>
            <a:off x="4110505" y="8027343"/>
            <a:ext cx="1960854" cy="811857"/>
          </a:xfrm>
          <a:prstGeom prst="rect">
            <a:avLst/>
          </a:prstGeom>
          <a:noFill/>
          <a:ln>
            <a:noFill/>
          </a:ln>
        </p:spPr>
      </p:pic>
      <p:pic>
        <p:nvPicPr>
          <p:cNvPr descr=" " id="705" name="Google Shape;705;g2ee20fd6144_0_612"/>
          <p:cNvPicPr preferRelativeResize="0"/>
          <p:nvPr/>
        </p:nvPicPr>
        <p:blipFill rotWithShape="1">
          <a:blip r:embed="rId15">
            <a:alphaModFix/>
          </a:blip>
          <a:srcRect b="0" l="0" r="0" t="0"/>
          <a:stretch/>
        </p:blipFill>
        <p:spPr>
          <a:xfrm>
            <a:off x="17053422" y="8027343"/>
            <a:ext cx="1960854" cy="811857"/>
          </a:xfrm>
          <a:prstGeom prst="rect">
            <a:avLst/>
          </a:prstGeom>
          <a:noFill/>
          <a:ln>
            <a:noFill/>
          </a:ln>
        </p:spPr>
      </p:pic>
      <p:pic>
        <p:nvPicPr>
          <p:cNvPr descr=" " id="706" name="Google Shape;706;g2ee20fd6144_0_612"/>
          <p:cNvPicPr preferRelativeResize="0"/>
          <p:nvPr/>
        </p:nvPicPr>
        <p:blipFill rotWithShape="1">
          <a:blip r:embed="rId16">
            <a:alphaModFix/>
          </a:blip>
          <a:srcRect b="0" l="0" r="0" t="0"/>
          <a:stretch/>
        </p:blipFill>
        <p:spPr>
          <a:xfrm>
            <a:off x="6452406" y="8027343"/>
            <a:ext cx="1960854" cy="811857"/>
          </a:xfrm>
          <a:prstGeom prst="rect">
            <a:avLst/>
          </a:prstGeom>
          <a:noFill/>
          <a:ln>
            <a:noFill/>
          </a:ln>
        </p:spPr>
      </p:pic>
      <p:pic>
        <p:nvPicPr>
          <p:cNvPr descr=" " id="707" name="Google Shape;707;g2ee20fd6144_0_612"/>
          <p:cNvPicPr preferRelativeResize="0"/>
          <p:nvPr/>
        </p:nvPicPr>
        <p:blipFill rotWithShape="1">
          <a:blip r:embed="rId16">
            <a:alphaModFix/>
          </a:blip>
          <a:srcRect b="0" l="0" r="0" t="0"/>
          <a:stretch/>
        </p:blipFill>
        <p:spPr>
          <a:xfrm>
            <a:off x="19395324" y="8027343"/>
            <a:ext cx="1960854" cy="811857"/>
          </a:xfrm>
          <a:prstGeom prst="rect">
            <a:avLst/>
          </a:prstGeom>
          <a:noFill/>
          <a:ln>
            <a:noFill/>
          </a:ln>
        </p:spPr>
      </p:pic>
      <p:pic>
        <p:nvPicPr>
          <p:cNvPr descr=" " id="708" name="Google Shape;708;g2ee20fd6144_0_612"/>
          <p:cNvPicPr preferRelativeResize="0"/>
          <p:nvPr/>
        </p:nvPicPr>
        <p:blipFill rotWithShape="1">
          <a:blip r:embed="rId17">
            <a:alphaModFix/>
          </a:blip>
          <a:srcRect b="0" l="0" r="0" t="0"/>
          <a:stretch/>
        </p:blipFill>
        <p:spPr>
          <a:xfrm>
            <a:off x="13323965" y="3937124"/>
            <a:ext cx="5882575" cy="825376"/>
          </a:xfrm>
          <a:prstGeom prst="rect">
            <a:avLst/>
          </a:prstGeom>
          <a:noFill/>
          <a:ln>
            <a:noFill/>
          </a:ln>
        </p:spPr>
      </p:pic>
      <p:sp>
        <p:nvSpPr>
          <p:cNvPr id="709" name="Google Shape;709;g2ee20fd6144_0_612"/>
          <p:cNvSpPr/>
          <p:nvPr/>
        </p:nvSpPr>
        <p:spPr>
          <a:xfrm>
            <a:off x="7747968" y="12801600"/>
            <a:ext cx="834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 download more editable chart, </a:t>
            </a:r>
            <a:r>
              <a:rPr b="0" i="0" lang="en-US" sz="3200" u="sng" cap="none" strike="noStrike">
                <a:solidFill>
                  <a:srgbClr val="0E0E0E"/>
                </a:solidFill>
                <a:latin typeface="DM Sans"/>
                <a:ea typeface="DM Sans"/>
                <a:cs typeface="DM Sans"/>
                <a:sym typeface="DM Sans"/>
                <a:hlinkClick r:id="rId18">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710" name="Google Shape;710;g2ee20fd6144_0_612"/>
          <p:cNvSpPr/>
          <p:nvPr/>
        </p:nvSpPr>
        <p:spPr>
          <a:xfrm rot="-5400000">
            <a:off x="-3811910" y="4125815"/>
            <a:ext cx="10754100" cy="282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715" name="Shape 715"/>
        <p:cNvGrpSpPr/>
        <p:nvPr/>
      </p:nvGrpSpPr>
      <p:grpSpPr>
        <a:xfrm>
          <a:off x="0" y="0"/>
          <a:ext cx="0" cy="0"/>
          <a:chOff x="0" y="0"/>
          <a:chExt cx="0" cy="0"/>
        </a:xfrm>
      </p:grpSpPr>
      <p:sp>
        <p:nvSpPr>
          <p:cNvPr id="716" name="Google Shape;716;g2ee20fd6144_0_6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17" name="Google Shape;717;g2ee20fd6144_0_674"/>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718" name="Google Shape;718;g2ee20fd6144_0_674"/>
          <p:cNvSpPr/>
          <p:nvPr/>
        </p:nvSpPr>
        <p:spPr>
          <a:xfrm rot="-5400000">
            <a:off x="-4102602" y="7149436"/>
            <a:ext cx="12201900" cy="282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THANK YOU FOR CHOOSING EATEMP</a:t>
            </a:r>
            <a:endParaRPr b="0" i="0" sz="8000" u="none" cap="none" strike="noStrike">
              <a:solidFill>
                <a:schemeClr val="dk1"/>
              </a:solidFill>
              <a:latin typeface="Calibri"/>
              <a:ea typeface="Calibri"/>
              <a:cs typeface="Calibri"/>
              <a:sym typeface="Calibri"/>
            </a:endParaRPr>
          </a:p>
        </p:txBody>
      </p:sp>
      <p:sp>
        <p:nvSpPr>
          <p:cNvPr id="719" name="Google Shape;719;g2ee20fd6144_0_674"/>
          <p:cNvSpPr/>
          <p:nvPr/>
        </p:nvSpPr>
        <p:spPr>
          <a:xfrm>
            <a:off x="13666908" y="1435100"/>
            <a:ext cx="9369600" cy="539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720" name="Google Shape;720;g2ee20fd6144_0_674"/>
          <p:cNvSpPr/>
          <p:nvPr/>
        </p:nvSpPr>
        <p:spPr>
          <a:xfrm rot="-5400000">
            <a:off x="21677738" y="7772208"/>
            <a:ext cx="4644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Credit | Image: </a:t>
            </a:r>
            <a:r>
              <a:rPr b="0" i="0" lang="en-US" sz="3200" u="sng" cap="none" strike="noStrike">
                <a:solidFill>
                  <a:srgbClr val="0E0E0E"/>
                </a:solidFill>
                <a:latin typeface="DM Sans"/>
                <a:ea typeface="DM Sans"/>
                <a:cs typeface="DM Sans"/>
                <a:sym typeface="DM Sans"/>
                <a:hlinkClick r:id="rId4">
                  <a:extLst>
                    <a:ext uri="{A12FA001-AC4F-418D-AE19-62706E023703}">
                      <ahyp:hlinkClr val="tx"/>
                    </a:ext>
                  </a:extLst>
                </a:hlinkClick>
              </a:rPr>
              <a:t>Unsplash</a:t>
            </a:r>
            <a:r>
              <a:rPr b="0" i="0" lang="en-US" sz="3200" u="none" cap="none" strike="noStrike">
                <a:solidFill>
                  <a:srgbClr val="0E0E0E"/>
                </a:solidFill>
                <a:latin typeface="DM Sans"/>
                <a:ea typeface="DM Sans"/>
                <a:cs typeface="DM Sans"/>
                <a:sym typeface="DM Sans"/>
              </a:rPr>
              <a:t> </a:t>
            </a:r>
            <a:endParaRPr b="0" i="0" sz="3200" u="none" cap="none" strike="noStrike">
              <a:solidFill>
                <a:schemeClr val="dk1"/>
              </a:solidFill>
              <a:latin typeface="Calibri"/>
              <a:ea typeface="Calibri"/>
              <a:cs typeface="Calibri"/>
              <a:sym typeface="Calibri"/>
            </a:endParaRPr>
          </a:p>
        </p:txBody>
      </p:sp>
      <p:pic>
        <p:nvPicPr>
          <p:cNvPr descr=" " id="721" name="Google Shape;721;g2ee20fd6144_0_674"/>
          <p:cNvPicPr preferRelativeResize="0"/>
          <p:nvPr/>
        </p:nvPicPr>
        <p:blipFill rotWithShape="1">
          <a:blip r:embed="rId5">
            <a:alphaModFix/>
          </a:blip>
          <a:srcRect b="0" l="0" r="0" t="0"/>
          <a:stretch/>
        </p:blipFill>
        <p:spPr>
          <a:xfrm>
            <a:off x="4318540" y="1435100"/>
            <a:ext cx="8090911" cy="10858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35" name="Shape 35"/>
        <p:cNvGrpSpPr/>
        <p:nvPr/>
      </p:nvGrpSpPr>
      <p:grpSpPr>
        <a:xfrm>
          <a:off x="0" y="0"/>
          <a:ext cx="0" cy="0"/>
          <a:chOff x="0" y="0"/>
          <a:chExt cx="0" cy="0"/>
        </a:xfrm>
      </p:grpSpPr>
      <p:sp>
        <p:nvSpPr>
          <p:cNvPr id="36" name="Google Shape;36;g2ee20fd6144_0_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 name="Google Shape;37;g2ee20fd6144_0_1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8" name="Google Shape;38;g2ee20fd6144_0_18"/>
          <p:cNvSpPr/>
          <p:nvPr/>
        </p:nvSpPr>
        <p:spPr>
          <a:xfrm>
            <a:off x="3035679" y="1320800"/>
            <a:ext cx="188703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ontserrat ExtraBold"/>
              <a:buNone/>
            </a:pPr>
            <a:r>
              <a:rPr b="0" i="0" lang="en-US" sz="12800" u="none" cap="none" strike="noStrike">
                <a:solidFill>
                  <a:srgbClr val="272727"/>
                </a:solidFill>
                <a:latin typeface="Montserrat ExtraBold"/>
                <a:ea typeface="Montserrat ExtraBold"/>
                <a:cs typeface="Montserrat ExtraBold"/>
                <a:sym typeface="Montserrat ExtraBold"/>
              </a:rPr>
              <a:t>TABLE OF CONTENTS</a:t>
            </a:r>
            <a:endParaRPr b="0" i="0" sz="12800" u="none" cap="none" strike="noStrike">
              <a:solidFill>
                <a:schemeClr val="dk1"/>
              </a:solidFill>
              <a:latin typeface="Calibri"/>
              <a:ea typeface="Calibri"/>
              <a:cs typeface="Calibri"/>
              <a:sym typeface="Calibri"/>
            </a:endParaRPr>
          </a:p>
        </p:txBody>
      </p:sp>
      <p:sp>
        <p:nvSpPr>
          <p:cNvPr id="39" name="Google Shape;39;g2ee20fd6144_0_18"/>
          <p:cNvSpPr/>
          <p:nvPr/>
        </p:nvSpPr>
        <p:spPr>
          <a:xfrm>
            <a:off x="1803625" y="4521200"/>
            <a:ext cx="986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g2ee20fd6144_0_18"/>
          <p:cNvSpPr/>
          <p:nvPr/>
        </p:nvSpPr>
        <p:spPr>
          <a:xfrm>
            <a:off x="1803625" y="4641850"/>
            <a:ext cx="8040000" cy="138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g2ee20fd6144_0_18"/>
          <p:cNvSpPr/>
          <p:nvPr/>
        </p:nvSpPr>
        <p:spPr>
          <a:xfrm>
            <a:off x="1600400" y="4641850"/>
            <a:ext cx="8243400" cy="952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INTRODUCTION</a:t>
            </a:r>
            <a:endParaRPr b="0" i="0" sz="4800" u="none" cap="none" strike="noStrike">
              <a:solidFill>
                <a:schemeClr val="dk1"/>
              </a:solidFill>
              <a:latin typeface="Calibri"/>
              <a:ea typeface="Calibri"/>
              <a:cs typeface="Calibri"/>
              <a:sym typeface="Calibri"/>
            </a:endParaRPr>
          </a:p>
        </p:txBody>
      </p:sp>
      <p:sp>
        <p:nvSpPr>
          <p:cNvPr id="42" name="Google Shape;42;g2ee20fd6144_0_18"/>
          <p:cNvSpPr/>
          <p:nvPr/>
        </p:nvSpPr>
        <p:spPr>
          <a:xfrm>
            <a:off x="1668142" y="5492750"/>
            <a:ext cx="81756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 " id="43" name="Google Shape;43;g2ee20fd6144_0_18"/>
          <p:cNvPicPr preferRelativeResize="0"/>
          <p:nvPr/>
        </p:nvPicPr>
        <p:blipFill rotWithShape="1">
          <a:blip r:embed="rId4">
            <a:alphaModFix/>
          </a:blip>
          <a:srcRect b="0" l="0" r="0" t="0"/>
          <a:stretch/>
        </p:blipFill>
        <p:spPr>
          <a:xfrm>
            <a:off x="10046956" y="4521200"/>
            <a:ext cx="1625803" cy="1625600"/>
          </a:xfrm>
          <a:prstGeom prst="rect">
            <a:avLst/>
          </a:prstGeom>
          <a:noFill/>
          <a:ln>
            <a:noFill/>
          </a:ln>
        </p:spPr>
      </p:pic>
      <p:sp>
        <p:nvSpPr>
          <p:cNvPr id="44" name="Google Shape;44;g2ee20fd6144_0_18"/>
          <p:cNvSpPr/>
          <p:nvPr/>
        </p:nvSpPr>
        <p:spPr>
          <a:xfrm>
            <a:off x="10046956" y="4521200"/>
            <a:ext cx="1625700" cy="1625700"/>
          </a:xfrm>
          <a:prstGeom prst="roundRect">
            <a:avLst>
              <a:gd fmla="val 781313"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2ee20fd6144_0_18"/>
          <p:cNvSpPr/>
          <p:nvPr/>
        </p:nvSpPr>
        <p:spPr>
          <a:xfrm>
            <a:off x="10428003" y="4857750"/>
            <a:ext cx="8637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ntserrat ExtraBold"/>
              <a:buNone/>
            </a:pPr>
            <a:r>
              <a:rPr b="0" i="0" lang="en-US" sz="4800" u="none" cap="none" strike="noStrike">
                <a:solidFill>
                  <a:srgbClr val="000000"/>
                </a:solidFill>
                <a:latin typeface="Montserrat ExtraBold"/>
                <a:ea typeface="Montserrat ExtraBold"/>
                <a:cs typeface="Montserrat ExtraBold"/>
                <a:sym typeface="Montserrat ExtraBold"/>
              </a:rPr>
              <a:t>01</a:t>
            </a:r>
            <a:endParaRPr b="0" i="0" sz="4800" u="none" cap="none" strike="noStrike">
              <a:solidFill>
                <a:schemeClr val="dk1"/>
              </a:solidFill>
              <a:latin typeface="Calibri"/>
              <a:ea typeface="Calibri"/>
              <a:cs typeface="Calibri"/>
              <a:sym typeface="Calibri"/>
            </a:endParaRPr>
          </a:p>
        </p:txBody>
      </p:sp>
      <p:sp>
        <p:nvSpPr>
          <p:cNvPr id="46" name="Google Shape;46;g2ee20fd6144_0_18"/>
          <p:cNvSpPr/>
          <p:nvPr/>
        </p:nvSpPr>
        <p:spPr>
          <a:xfrm>
            <a:off x="12726991" y="4521200"/>
            <a:ext cx="986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 name="Google Shape;47;g2ee20fd6144_0_18"/>
          <p:cNvPicPr preferRelativeResize="0"/>
          <p:nvPr/>
        </p:nvPicPr>
        <p:blipFill rotWithShape="1">
          <a:blip r:embed="rId4">
            <a:alphaModFix/>
          </a:blip>
          <a:srcRect b="0" l="0" r="0" t="0"/>
          <a:stretch/>
        </p:blipFill>
        <p:spPr>
          <a:xfrm>
            <a:off x="12726991" y="4521200"/>
            <a:ext cx="1625803" cy="1625600"/>
          </a:xfrm>
          <a:prstGeom prst="rect">
            <a:avLst/>
          </a:prstGeom>
          <a:noFill/>
          <a:ln>
            <a:noFill/>
          </a:ln>
        </p:spPr>
      </p:pic>
      <p:sp>
        <p:nvSpPr>
          <p:cNvPr id="48" name="Google Shape;48;g2ee20fd6144_0_18"/>
          <p:cNvSpPr/>
          <p:nvPr/>
        </p:nvSpPr>
        <p:spPr>
          <a:xfrm>
            <a:off x="12726991" y="4521200"/>
            <a:ext cx="1625700" cy="1625700"/>
          </a:xfrm>
          <a:prstGeom prst="roundRect">
            <a:avLst>
              <a:gd fmla="val 781313"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ee20fd6144_0_18"/>
          <p:cNvSpPr/>
          <p:nvPr/>
        </p:nvSpPr>
        <p:spPr>
          <a:xfrm>
            <a:off x="13044530" y="4857750"/>
            <a:ext cx="9906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ntserrat ExtraBold"/>
              <a:buNone/>
            </a:pPr>
            <a:r>
              <a:rPr b="0" i="0" lang="en-US" sz="4800" u="none" cap="none" strike="noStrike">
                <a:solidFill>
                  <a:srgbClr val="000000"/>
                </a:solidFill>
                <a:latin typeface="Montserrat ExtraBold"/>
                <a:ea typeface="Montserrat ExtraBold"/>
                <a:cs typeface="Montserrat ExtraBold"/>
                <a:sym typeface="Montserrat ExtraBold"/>
              </a:rPr>
              <a:t>02</a:t>
            </a:r>
            <a:endParaRPr b="0" i="0" sz="4800" u="none" cap="none" strike="noStrike">
              <a:solidFill>
                <a:schemeClr val="dk1"/>
              </a:solidFill>
              <a:latin typeface="Calibri"/>
              <a:ea typeface="Calibri"/>
              <a:cs typeface="Calibri"/>
              <a:sym typeface="Calibri"/>
            </a:endParaRPr>
          </a:p>
        </p:txBody>
      </p:sp>
      <p:sp>
        <p:nvSpPr>
          <p:cNvPr id="50" name="Google Shape;50;g2ee20fd6144_0_18"/>
          <p:cNvSpPr/>
          <p:nvPr/>
        </p:nvSpPr>
        <p:spPr>
          <a:xfrm>
            <a:off x="14556019" y="4641850"/>
            <a:ext cx="8040000" cy="138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ee20fd6144_0_18"/>
          <p:cNvSpPr/>
          <p:nvPr/>
        </p:nvSpPr>
        <p:spPr>
          <a:xfrm>
            <a:off x="14556019" y="4641850"/>
            <a:ext cx="8243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MARKET OPPORTUNITY</a:t>
            </a:r>
            <a:endParaRPr b="0" i="0" sz="4800" u="none" cap="none" strike="noStrike">
              <a:solidFill>
                <a:schemeClr val="dk1"/>
              </a:solidFill>
              <a:latin typeface="Calibri"/>
              <a:ea typeface="Calibri"/>
              <a:cs typeface="Calibri"/>
              <a:sym typeface="Calibri"/>
            </a:endParaRPr>
          </a:p>
        </p:txBody>
      </p:sp>
      <p:sp>
        <p:nvSpPr>
          <p:cNvPr id="52" name="Google Shape;52;g2ee20fd6144_0_18"/>
          <p:cNvSpPr/>
          <p:nvPr/>
        </p:nvSpPr>
        <p:spPr>
          <a:xfrm>
            <a:off x="14556019" y="5492750"/>
            <a:ext cx="8175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53" name="Google Shape;53;g2ee20fd6144_0_18"/>
          <p:cNvSpPr/>
          <p:nvPr/>
        </p:nvSpPr>
        <p:spPr>
          <a:xfrm>
            <a:off x="1803625" y="7505700"/>
            <a:ext cx="986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ee20fd6144_0_18"/>
          <p:cNvSpPr/>
          <p:nvPr/>
        </p:nvSpPr>
        <p:spPr>
          <a:xfrm>
            <a:off x="1803625" y="7626350"/>
            <a:ext cx="8040000" cy="138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ee20fd6144_0_18"/>
          <p:cNvSpPr/>
          <p:nvPr/>
        </p:nvSpPr>
        <p:spPr>
          <a:xfrm>
            <a:off x="1600400" y="7626350"/>
            <a:ext cx="8243400" cy="952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PRODUCT OVERVIEW</a:t>
            </a:r>
            <a:endParaRPr b="0" i="0" sz="4800" u="none" cap="none" strike="noStrike">
              <a:solidFill>
                <a:schemeClr val="dk1"/>
              </a:solidFill>
              <a:latin typeface="Calibri"/>
              <a:ea typeface="Calibri"/>
              <a:cs typeface="Calibri"/>
              <a:sym typeface="Calibri"/>
            </a:endParaRPr>
          </a:p>
        </p:txBody>
      </p:sp>
      <p:sp>
        <p:nvSpPr>
          <p:cNvPr id="56" name="Google Shape;56;g2ee20fd6144_0_18"/>
          <p:cNvSpPr/>
          <p:nvPr/>
        </p:nvSpPr>
        <p:spPr>
          <a:xfrm>
            <a:off x="1668142" y="8477250"/>
            <a:ext cx="81756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 " id="57" name="Google Shape;57;g2ee20fd6144_0_18"/>
          <p:cNvPicPr preferRelativeResize="0"/>
          <p:nvPr/>
        </p:nvPicPr>
        <p:blipFill rotWithShape="1">
          <a:blip r:embed="rId4">
            <a:alphaModFix/>
          </a:blip>
          <a:srcRect b="0" l="0" r="0" t="0"/>
          <a:stretch/>
        </p:blipFill>
        <p:spPr>
          <a:xfrm>
            <a:off x="10046956" y="7505700"/>
            <a:ext cx="1625803" cy="1625600"/>
          </a:xfrm>
          <a:prstGeom prst="rect">
            <a:avLst/>
          </a:prstGeom>
          <a:noFill/>
          <a:ln>
            <a:noFill/>
          </a:ln>
        </p:spPr>
      </p:pic>
      <p:sp>
        <p:nvSpPr>
          <p:cNvPr id="58" name="Google Shape;58;g2ee20fd6144_0_18"/>
          <p:cNvSpPr/>
          <p:nvPr/>
        </p:nvSpPr>
        <p:spPr>
          <a:xfrm>
            <a:off x="10046956" y="7505700"/>
            <a:ext cx="1625700" cy="1625700"/>
          </a:xfrm>
          <a:prstGeom prst="roundRect">
            <a:avLst>
              <a:gd fmla="val 781313"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ee20fd6144_0_18"/>
          <p:cNvSpPr/>
          <p:nvPr/>
        </p:nvSpPr>
        <p:spPr>
          <a:xfrm>
            <a:off x="10364495" y="7842250"/>
            <a:ext cx="9906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ntserrat ExtraBold"/>
              <a:buNone/>
            </a:pPr>
            <a:r>
              <a:rPr b="0" i="0" lang="en-US" sz="4800" u="none" cap="none" strike="noStrike">
                <a:solidFill>
                  <a:srgbClr val="000000"/>
                </a:solidFill>
                <a:latin typeface="Montserrat ExtraBold"/>
                <a:ea typeface="Montserrat ExtraBold"/>
                <a:cs typeface="Montserrat ExtraBold"/>
                <a:sym typeface="Montserrat ExtraBold"/>
              </a:rPr>
              <a:t>03</a:t>
            </a:r>
            <a:endParaRPr b="0" i="0" sz="4800" u="none" cap="none" strike="noStrike">
              <a:solidFill>
                <a:schemeClr val="dk1"/>
              </a:solidFill>
              <a:latin typeface="Calibri"/>
              <a:ea typeface="Calibri"/>
              <a:cs typeface="Calibri"/>
              <a:sym typeface="Calibri"/>
            </a:endParaRPr>
          </a:p>
        </p:txBody>
      </p:sp>
      <p:sp>
        <p:nvSpPr>
          <p:cNvPr id="60" name="Google Shape;60;g2ee20fd6144_0_18"/>
          <p:cNvSpPr/>
          <p:nvPr/>
        </p:nvSpPr>
        <p:spPr>
          <a:xfrm>
            <a:off x="12726991" y="7505700"/>
            <a:ext cx="986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 name="Google Shape;61;g2ee20fd6144_0_18"/>
          <p:cNvPicPr preferRelativeResize="0"/>
          <p:nvPr/>
        </p:nvPicPr>
        <p:blipFill rotWithShape="1">
          <a:blip r:embed="rId4">
            <a:alphaModFix/>
          </a:blip>
          <a:srcRect b="0" l="0" r="0" t="0"/>
          <a:stretch/>
        </p:blipFill>
        <p:spPr>
          <a:xfrm>
            <a:off x="12726991" y="7505700"/>
            <a:ext cx="1625803" cy="1625600"/>
          </a:xfrm>
          <a:prstGeom prst="rect">
            <a:avLst/>
          </a:prstGeom>
          <a:noFill/>
          <a:ln>
            <a:noFill/>
          </a:ln>
        </p:spPr>
      </p:pic>
      <p:sp>
        <p:nvSpPr>
          <p:cNvPr id="62" name="Google Shape;62;g2ee20fd6144_0_18"/>
          <p:cNvSpPr/>
          <p:nvPr/>
        </p:nvSpPr>
        <p:spPr>
          <a:xfrm>
            <a:off x="12726991" y="7505700"/>
            <a:ext cx="1625700" cy="1625700"/>
          </a:xfrm>
          <a:prstGeom prst="roundRect">
            <a:avLst>
              <a:gd fmla="val 781313"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ee20fd6144_0_18"/>
          <p:cNvSpPr/>
          <p:nvPr/>
        </p:nvSpPr>
        <p:spPr>
          <a:xfrm>
            <a:off x="13012776" y="7842250"/>
            <a:ext cx="10542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ntserrat ExtraBold"/>
              <a:buNone/>
            </a:pPr>
            <a:r>
              <a:rPr b="0" i="0" lang="en-US" sz="4800" u="none" cap="none" strike="noStrike">
                <a:solidFill>
                  <a:srgbClr val="000000"/>
                </a:solidFill>
                <a:latin typeface="Montserrat ExtraBold"/>
                <a:ea typeface="Montserrat ExtraBold"/>
                <a:cs typeface="Montserrat ExtraBold"/>
                <a:sym typeface="Montserrat ExtraBold"/>
              </a:rPr>
              <a:t>04</a:t>
            </a:r>
            <a:endParaRPr b="0" i="0" sz="4800" u="none" cap="none" strike="noStrike">
              <a:solidFill>
                <a:schemeClr val="dk1"/>
              </a:solidFill>
              <a:latin typeface="Calibri"/>
              <a:ea typeface="Calibri"/>
              <a:cs typeface="Calibri"/>
              <a:sym typeface="Calibri"/>
            </a:endParaRPr>
          </a:p>
        </p:txBody>
      </p:sp>
      <p:sp>
        <p:nvSpPr>
          <p:cNvPr id="64" name="Google Shape;64;g2ee20fd6144_0_18"/>
          <p:cNvSpPr/>
          <p:nvPr/>
        </p:nvSpPr>
        <p:spPr>
          <a:xfrm>
            <a:off x="14556019" y="7626350"/>
            <a:ext cx="8040000" cy="138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ee20fd6144_0_18"/>
          <p:cNvSpPr/>
          <p:nvPr/>
        </p:nvSpPr>
        <p:spPr>
          <a:xfrm>
            <a:off x="14556019" y="7626350"/>
            <a:ext cx="8243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COMPETITIVE ANALYSIS</a:t>
            </a:r>
            <a:endParaRPr b="0" i="0" sz="4800" u="none" cap="none" strike="noStrike">
              <a:solidFill>
                <a:schemeClr val="dk1"/>
              </a:solidFill>
              <a:latin typeface="Calibri"/>
              <a:ea typeface="Calibri"/>
              <a:cs typeface="Calibri"/>
              <a:sym typeface="Calibri"/>
            </a:endParaRPr>
          </a:p>
        </p:txBody>
      </p:sp>
      <p:sp>
        <p:nvSpPr>
          <p:cNvPr id="66" name="Google Shape;66;g2ee20fd6144_0_18"/>
          <p:cNvSpPr/>
          <p:nvPr/>
        </p:nvSpPr>
        <p:spPr>
          <a:xfrm>
            <a:off x="14556019" y="8477250"/>
            <a:ext cx="8175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67" name="Google Shape;67;g2ee20fd6144_0_18"/>
          <p:cNvSpPr/>
          <p:nvPr/>
        </p:nvSpPr>
        <p:spPr>
          <a:xfrm>
            <a:off x="1803625" y="10490200"/>
            <a:ext cx="986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ee20fd6144_0_18"/>
          <p:cNvSpPr/>
          <p:nvPr/>
        </p:nvSpPr>
        <p:spPr>
          <a:xfrm>
            <a:off x="1803625" y="10610850"/>
            <a:ext cx="8040000" cy="138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ee20fd6144_0_18"/>
          <p:cNvSpPr/>
          <p:nvPr/>
        </p:nvSpPr>
        <p:spPr>
          <a:xfrm>
            <a:off x="1600400" y="10610850"/>
            <a:ext cx="8243400" cy="952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BUSINESS MODEL</a:t>
            </a:r>
            <a:endParaRPr b="0" i="0" sz="4800" u="none" cap="none" strike="noStrike">
              <a:solidFill>
                <a:schemeClr val="dk1"/>
              </a:solidFill>
              <a:latin typeface="Calibri"/>
              <a:ea typeface="Calibri"/>
              <a:cs typeface="Calibri"/>
              <a:sym typeface="Calibri"/>
            </a:endParaRPr>
          </a:p>
        </p:txBody>
      </p:sp>
      <p:sp>
        <p:nvSpPr>
          <p:cNvPr id="70" name="Google Shape;70;g2ee20fd6144_0_18"/>
          <p:cNvSpPr/>
          <p:nvPr/>
        </p:nvSpPr>
        <p:spPr>
          <a:xfrm>
            <a:off x="1668142" y="11461750"/>
            <a:ext cx="81756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 " id="71" name="Google Shape;71;g2ee20fd6144_0_18"/>
          <p:cNvPicPr preferRelativeResize="0"/>
          <p:nvPr/>
        </p:nvPicPr>
        <p:blipFill rotWithShape="1">
          <a:blip r:embed="rId4">
            <a:alphaModFix/>
          </a:blip>
          <a:srcRect b="0" l="0" r="0" t="0"/>
          <a:stretch/>
        </p:blipFill>
        <p:spPr>
          <a:xfrm>
            <a:off x="10046956" y="10490200"/>
            <a:ext cx="1625803" cy="1625600"/>
          </a:xfrm>
          <a:prstGeom prst="rect">
            <a:avLst/>
          </a:prstGeom>
          <a:noFill/>
          <a:ln>
            <a:noFill/>
          </a:ln>
        </p:spPr>
      </p:pic>
      <p:sp>
        <p:nvSpPr>
          <p:cNvPr id="72" name="Google Shape;72;g2ee20fd6144_0_18"/>
          <p:cNvSpPr/>
          <p:nvPr/>
        </p:nvSpPr>
        <p:spPr>
          <a:xfrm>
            <a:off x="10046956" y="10490200"/>
            <a:ext cx="1625700" cy="1625700"/>
          </a:xfrm>
          <a:prstGeom prst="roundRect">
            <a:avLst>
              <a:gd fmla="val 781313"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ee20fd6144_0_18"/>
          <p:cNvSpPr/>
          <p:nvPr/>
        </p:nvSpPr>
        <p:spPr>
          <a:xfrm>
            <a:off x="10358145" y="10826750"/>
            <a:ext cx="10035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ntserrat ExtraBold"/>
              <a:buNone/>
            </a:pPr>
            <a:r>
              <a:rPr b="0" i="0" lang="en-US" sz="4800" u="none" cap="none" strike="noStrike">
                <a:solidFill>
                  <a:srgbClr val="000000"/>
                </a:solidFill>
                <a:latin typeface="Montserrat ExtraBold"/>
                <a:ea typeface="Montserrat ExtraBold"/>
                <a:cs typeface="Montserrat ExtraBold"/>
                <a:sym typeface="Montserrat ExtraBold"/>
              </a:rPr>
              <a:t>05</a:t>
            </a:r>
            <a:endParaRPr b="0" i="0" sz="4800" u="none" cap="none" strike="noStrike">
              <a:solidFill>
                <a:schemeClr val="dk1"/>
              </a:solidFill>
              <a:latin typeface="Calibri"/>
              <a:ea typeface="Calibri"/>
              <a:cs typeface="Calibri"/>
              <a:sym typeface="Calibri"/>
            </a:endParaRPr>
          </a:p>
        </p:txBody>
      </p:sp>
      <p:sp>
        <p:nvSpPr>
          <p:cNvPr id="74" name="Google Shape;74;g2ee20fd6144_0_18"/>
          <p:cNvSpPr/>
          <p:nvPr/>
        </p:nvSpPr>
        <p:spPr>
          <a:xfrm>
            <a:off x="12726991" y="10490200"/>
            <a:ext cx="9869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5" name="Google Shape;75;g2ee20fd6144_0_18"/>
          <p:cNvPicPr preferRelativeResize="0"/>
          <p:nvPr/>
        </p:nvPicPr>
        <p:blipFill rotWithShape="1">
          <a:blip r:embed="rId4">
            <a:alphaModFix/>
          </a:blip>
          <a:srcRect b="0" l="0" r="0" t="0"/>
          <a:stretch/>
        </p:blipFill>
        <p:spPr>
          <a:xfrm>
            <a:off x="12726991" y="10490200"/>
            <a:ext cx="1625803" cy="1625600"/>
          </a:xfrm>
          <a:prstGeom prst="rect">
            <a:avLst/>
          </a:prstGeom>
          <a:noFill/>
          <a:ln>
            <a:noFill/>
          </a:ln>
        </p:spPr>
      </p:pic>
      <p:sp>
        <p:nvSpPr>
          <p:cNvPr id="76" name="Google Shape;76;g2ee20fd6144_0_18"/>
          <p:cNvSpPr/>
          <p:nvPr/>
        </p:nvSpPr>
        <p:spPr>
          <a:xfrm>
            <a:off x="12726991" y="10490200"/>
            <a:ext cx="1625700" cy="1625700"/>
          </a:xfrm>
          <a:prstGeom prst="roundRect">
            <a:avLst>
              <a:gd fmla="val 781313"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ee20fd6144_0_18"/>
          <p:cNvSpPr/>
          <p:nvPr/>
        </p:nvSpPr>
        <p:spPr>
          <a:xfrm>
            <a:off x="13025478" y="10826750"/>
            <a:ext cx="10287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Montserrat ExtraBold"/>
              <a:buNone/>
            </a:pPr>
            <a:r>
              <a:rPr b="0" i="0" lang="en-US" sz="4800" u="none" cap="none" strike="noStrike">
                <a:solidFill>
                  <a:srgbClr val="000000"/>
                </a:solidFill>
                <a:latin typeface="Montserrat ExtraBold"/>
                <a:ea typeface="Montserrat ExtraBold"/>
                <a:cs typeface="Montserrat ExtraBold"/>
                <a:sym typeface="Montserrat ExtraBold"/>
              </a:rPr>
              <a:t>06</a:t>
            </a:r>
            <a:endParaRPr b="0" i="0" sz="4800" u="none" cap="none" strike="noStrike">
              <a:solidFill>
                <a:schemeClr val="dk1"/>
              </a:solidFill>
              <a:latin typeface="Calibri"/>
              <a:ea typeface="Calibri"/>
              <a:cs typeface="Calibri"/>
              <a:sym typeface="Calibri"/>
            </a:endParaRPr>
          </a:p>
        </p:txBody>
      </p:sp>
      <p:sp>
        <p:nvSpPr>
          <p:cNvPr id="78" name="Google Shape;78;g2ee20fd6144_0_18"/>
          <p:cNvSpPr/>
          <p:nvPr/>
        </p:nvSpPr>
        <p:spPr>
          <a:xfrm>
            <a:off x="14556019" y="10610850"/>
            <a:ext cx="8040000" cy="138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2ee20fd6144_0_18"/>
          <p:cNvSpPr/>
          <p:nvPr/>
        </p:nvSpPr>
        <p:spPr>
          <a:xfrm>
            <a:off x="14556019" y="10610850"/>
            <a:ext cx="8243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CONCLUSION</a:t>
            </a:r>
            <a:endParaRPr b="0" i="0" sz="4800" u="none" cap="none" strike="noStrike">
              <a:solidFill>
                <a:schemeClr val="dk1"/>
              </a:solidFill>
              <a:latin typeface="Calibri"/>
              <a:ea typeface="Calibri"/>
              <a:cs typeface="Calibri"/>
              <a:sym typeface="Calibri"/>
            </a:endParaRPr>
          </a:p>
        </p:txBody>
      </p:sp>
      <p:sp>
        <p:nvSpPr>
          <p:cNvPr id="80" name="Google Shape;80;g2ee20fd6144_0_18"/>
          <p:cNvSpPr/>
          <p:nvPr/>
        </p:nvSpPr>
        <p:spPr>
          <a:xfrm>
            <a:off x="14556019" y="11461750"/>
            <a:ext cx="8175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85" name="Shape 85"/>
        <p:cNvGrpSpPr/>
        <p:nvPr/>
      </p:nvGrpSpPr>
      <p:grpSpPr>
        <a:xfrm>
          <a:off x="0" y="0"/>
          <a:ext cx="0" cy="0"/>
          <a:chOff x="0" y="0"/>
          <a:chExt cx="0" cy="0"/>
        </a:xfrm>
      </p:grpSpPr>
      <p:sp>
        <p:nvSpPr>
          <p:cNvPr id="86" name="Google Shape;86;g2ee20fd6144_0_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7" name="Google Shape;87;g2ee20fd6144_0_67"/>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88" name="Google Shape;88;g2ee20fd6144_0_67"/>
          <p:cNvSpPr/>
          <p:nvPr/>
        </p:nvSpPr>
        <p:spPr>
          <a:xfrm>
            <a:off x="2959470" y="2743200"/>
            <a:ext cx="88107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INTRODUCTION</a:t>
            </a:r>
            <a:endParaRPr b="0" i="0" sz="8000" u="none" cap="none" strike="noStrike">
              <a:solidFill>
                <a:schemeClr val="dk1"/>
              </a:solidFill>
              <a:latin typeface="Calibri"/>
              <a:ea typeface="Calibri"/>
              <a:cs typeface="Calibri"/>
              <a:sym typeface="Calibri"/>
            </a:endParaRPr>
          </a:p>
        </p:txBody>
      </p:sp>
      <p:sp>
        <p:nvSpPr>
          <p:cNvPr id="89" name="Google Shape;89;g2ee20fd6144_0_67"/>
          <p:cNvSpPr/>
          <p:nvPr/>
        </p:nvSpPr>
        <p:spPr>
          <a:xfrm>
            <a:off x="2959470"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0" name="Google Shape;90;g2ee20fd6144_0_67"/>
          <p:cNvSpPr/>
          <p:nvPr/>
        </p:nvSpPr>
        <p:spPr>
          <a:xfrm>
            <a:off x="12701588"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95" name="Shape 95"/>
        <p:cNvGrpSpPr/>
        <p:nvPr/>
      </p:nvGrpSpPr>
      <p:grpSpPr>
        <a:xfrm>
          <a:off x="0" y="0"/>
          <a:ext cx="0" cy="0"/>
          <a:chOff x="0" y="0"/>
          <a:chExt cx="0" cy="0"/>
        </a:xfrm>
      </p:grpSpPr>
      <p:sp>
        <p:nvSpPr>
          <p:cNvPr id="96" name="Google Shape;96;g2ee20fd6144_0_7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7" name="Google Shape;97;g2ee20fd6144_0_76"/>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98" name="Google Shape;98;g2ee20fd6144_0_76"/>
          <p:cNvPicPr preferRelativeResize="0"/>
          <p:nvPr/>
        </p:nvPicPr>
        <p:blipFill rotWithShape="1">
          <a:blip r:embed="rId4">
            <a:alphaModFix/>
          </a:blip>
          <a:srcRect b="0" l="0" r="0" t="0"/>
          <a:stretch/>
        </p:blipFill>
        <p:spPr>
          <a:xfrm>
            <a:off x="0" y="0"/>
            <a:ext cx="24387048" cy="8305800"/>
          </a:xfrm>
          <a:prstGeom prst="rect">
            <a:avLst/>
          </a:prstGeom>
          <a:noFill/>
          <a:ln>
            <a:noFill/>
          </a:ln>
        </p:spPr>
      </p:pic>
      <p:sp>
        <p:nvSpPr>
          <p:cNvPr id="99" name="Google Shape;99;g2ee20fd6144_0_76"/>
          <p:cNvSpPr/>
          <p:nvPr/>
        </p:nvSpPr>
        <p:spPr>
          <a:xfrm>
            <a:off x="1816327" y="9499600"/>
            <a:ext cx="9907200" cy="25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2ee20fd6144_0_76"/>
          <p:cNvSpPr/>
          <p:nvPr/>
        </p:nvSpPr>
        <p:spPr>
          <a:xfrm>
            <a:off x="1816327" y="996315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1" name="Google Shape;101;g2ee20fd6144_0_76"/>
          <p:cNvPicPr preferRelativeResize="0"/>
          <p:nvPr/>
        </p:nvPicPr>
        <p:blipFill rotWithShape="1">
          <a:blip r:embed="rId5">
            <a:alphaModFix/>
          </a:blip>
          <a:srcRect b="0" l="0" r="0" t="0"/>
          <a:stretch/>
        </p:blipFill>
        <p:spPr>
          <a:xfrm>
            <a:off x="1816327" y="9963150"/>
            <a:ext cx="1625803" cy="1625600"/>
          </a:xfrm>
          <a:prstGeom prst="rect">
            <a:avLst/>
          </a:prstGeom>
          <a:noFill/>
          <a:ln>
            <a:noFill/>
          </a:ln>
        </p:spPr>
      </p:pic>
      <p:pic>
        <p:nvPicPr>
          <p:cNvPr descr=" " id="102" name="Google Shape;102;g2ee20fd6144_0_76"/>
          <p:cNvPicPr preferRelativeResize="0"/>
          <p:nvPr/>
        </p:nvPicPr>
        <p:blipFill rotWithShape="1">
          <a:blip r:embed="rId6">
            <a:alphaModFix/>
          </a:blip>
          <a:srcRect b="0" l="0" r="0" t="0"/>
          <a:stretch/>
        </p:blipFill>
        <p:spPr>
          <a:xfrm>
            <a:off x="2031265" y="10071100"/>
            <a:ext cx="1196250" cy="1409700"/>
          </a:xfrm>
          <a:prstGeom prst="rect">
            <a:avLst/>
          </a:prstGeom>
          <a:noFill/>
          <a:ln>
            <a:noFill/>
          </a:ln>
        </p:spPr>
      </p:pic>
      <p:sp>
        <p:nvSpPr>
          <p:cNvPr id="103" name="Google Shape;103;g2ee20fd6144_0_76"/>
          <p:cNvSpPr/>
          <p:nvPr/>
        </p:nvSpPr>
        <p:spPr>
          <a:xfrm>
            <a:off x="3848581" y="9499600"/>
            <a:ext cx="7875000" cy="25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ee20fd6144_0_76"/>
          <p:cNvSpPr/>
          <p:nvPr/>
        </p:nvSpPr>
        <p:spPr>
          <a:xfrm>
            <a:off x="3848581" y="9499600"/>
            <a:ext cx="80781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UNICORN SIGHTINGS</a:t>
            </a:r>
            <a:endParaRPr b="0" i="0" sz="4800" u="none" cap="none" strike="noStrike">
              <a:solidFill>
                <a:schemeClr val="dk1"/>
              </a:solidFill>
              <a:latin typeface="Calibri"/>
              <a:ea typeface="Calibri"/>
              <a:cs typeface="Calibri"/>
              <a:sym typeface="Calibri"/>
            </a:endParaRPr>
          </a:p>
        </p:txBody>
      </p:sp>
      <p:sp>
        <p:nvSpPr>
          <p:cNvPr id="105" name="Google Shape;105;g2ee20fd6144_0_76"/>
          <p:cNvSpPr/>
          <p:nvPr/>
        </p:nvSpPr>
        <p:spPr>
          <a:xfrm>
            <a:off x="3848581" y="10452100"/>
            <a:ext cx="80106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06" name="Google Shape;106;g2ee20fd6144_0_76"/>
          <p:cNvSpPr/>
          <p:nvPr/>
        </p:nvSpPr>
        <p:spPr>
          <a:xfrm>
            <a:off x="12676184" y="9499600"/>
            <a:ext cx="9907200" cy="25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ee20fd6144_0_76"/>
          <p:cNvSpPr/>
          <p:nvPr/>
        </p:nvSpPr>
        <p:spPr>
          <a:xfrm>
            <a:off x="12676184" y="996315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2ee20fd6144_0_76"/>
          <p:cNvPicPr preferRelativeResize="0"/>
          <p:nvPr/>
        </p:nvPicPr>
        <p:blipFill rotWithShape="1">
          <a:blip r:embed="rId5">
            <a:alphaModFix/>
          </a:blip>
          <a:srcRect b="0" l="0" r="0" t="0"/>
          <a:stretch/>
        </p:blipFill>
        <p:spPr>
          <a:xfrm>
            <a:off x="12676184" y="9963150"/>
            <a:ext cx="1625803" cy="1625600"/>
          </a:xfrm>
          <a:prstGeom prst="rect">
            <a:avLst/>
          </a:prstGeom>
          <a:noFill/>
          <a:ln>
            <a:noFill/>
          </a:ln>
        </p:spPr>
      </p:pic>
      <p:pic>
        <p:nvPicPr>
          <p:cNvPr descr=" " id="109" name="Google Shape;109;g2ee20fd6144_0_76"/>
          <p:cNvPicPr preferRelativeResize="0"/>
          <p:nvPr/>
        </p:nvPicPr>
        <p:blipFill rotWithShape="1">
          <a:blip r:embed="rId7">
            <a:alphaModFix/>
          </a:blip>
          <a:srcRect b="0" l="0" r="0" t="0"/>
          <a:stretch/>
        </p:blipFill>
        <p:spPr>
          <a:xfrm>
            <a:off x="12931168" y="10064750"/>
            <a:ext cx="1116152" cy="1422561"/>
          </a:xfrm>
          <a:prstGeom prst="rect">
            <a:avLst/>
          </a:prstGeom>
          <a:noFill/>
          <a:ln>
            <a:noFill/>
          </a:ln>
        </p:spPr>
      </p:pic>
      <p:sp>
        <p:nvSpPr>
          <p:cNvPr id="110" name="Google Shape;110;g2ee20fd6144_0_76"/>
          <p:cNvSpPr/>
          <p:nvPr/>
        </p:nvSpPr>
        <p:spPr>
          <a:xfrm>
            <a:off x="14708438" y="9499600"/>
            <a:ext cx="7875000" cy="25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ee20fd6144_0_76"/>
          <p:cNvSpPr/>
          <p:nvPr/>
        </p:nvSpPr>
        <p:spPr>
          <a:xfrm>
            <a:off x="14708438" y="9499600"/>
            <a:ext cx="80781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DRAGON TAMING</a:t>
            </a:r>
            <a:endParaRPr b="0" i="0" sz="4800" u="none" cap="none" strike="noStrike">
              <a:solidFill>
                <a:schemeClr val="dk1"/>
              </a:solidFill>
              <a:latin typeface="Calibri"/>
              <a:ea typeface="Calibri"/>
              <a:cs typeface="Calibri"/>
              <a:sym typeface="Calibri"/>
            </a:endParaRPr>
          </a:p>
        </p:txBody>
      </p:sp>
      <p:sp>
        <p:nvSpPr>
          <p:cNvPr id="112" name="Google Shape;112;g2ee20fd6144_0_76"/>
          <p:cNvSpPr/>
          <p:nvPr/>
        </p:nvSpPr>
        <p:spPr>
          <a:xfrm>
            <a:off x="14708438" y="10452100"/>
            <a:ext cx="80106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117" name="Shape 117"/>
        <p:cNvGrpSpPr/>
        <p:nvPr/>
      </p:nvGrpSpPr>
      <p:grpSpPr>
        <a:xfrm>
          <a:off x="0" y="0"/>
          <a:ext cx="0" cy="0"/>
          <a:chOff x="0" y="0"/>
          <a:chExt cx="0" cy="0"/>
        </a:xfrm>
      </p:grpSpPr>
      <p:sp>
        <p:nvSpPr>
          <p:cNvPr id="118" name="Google Shape;118;g2ee20fd6144_0_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9" name="Google Shape;119;g2ee20fd6144_0_97"/>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120" name="Google Shape;120;g2ee20fd6144_0_97"/>
          <p:cNvSpPr/>
          <p:nvPr/>
        </p:nvSpPr>
        <p:spPr>
          <a:xfrm>
            <a:off x="914514"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ee20fd6144_0_97"/>
          <p:cNvSpPr/>
          <p:nvPr/>
        </p:nvSpPr>
        <p:spPr>
          <a:xfrm>
            <a:off x="914514" y="3492500"/>
            <a:ext cx="67698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ee20fd6144_0_97"/>
          <p:cNvSpPr/>
          <p:nvPr/>
        </p:nvSpPr>
        <p:spPr>
          <a:xfrm>
            <a:off x="914514" y="3492500"/>
            <a:ext cx="6973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UNICORN SIGHTINGS</a:t>
            </a:r>
            <a:endParaRPr b="0" i="0" sz="4800" u="none" cap="none" strike="noStrike">
              <a:solidFill>
                <a:schemeClr val="dk1"/>
              </a:solidFill>
              <a:latin typeface="Calibri"/>
              <a:ea typeface="Calibri"/>
              <a:cs typeface="Calibri"/>
              <a:sym typeface="Calibri"/>
            </a:endParaRPr>
          </a:p>
        </p:txBody>
      </p:sp>
      <p:sp>
        <p:nvSpPr>
          <p:cNvPr id="123" name="Google Shape;123;g2ee20fd6144_0_97"/>
          <p:cNvSpPr/>
          <p:nvPr/>
        </p:nvSpPr>
        <p:spPr>
          <a:xfrm>
            <a:off x="914514" y="48514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ee20fd6144_0_97"/>
          <p:cNvSpPr/>
          <p:nvPr/>
        </p:nvSpPr>
        <p:spPr>
          <a:xfrm>
            <a:off x="914514" y="48514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5" name="Google Shape;125;g2ee20fd6144_0_97"/>
          <p:cNvPicPr preferRelativeResize="0"/>
          <p:nvPr/>
        </p:nvPicPr>
        <p:blipFill rotWithShape="1">
          <a:blip r:embed="rId4">
            <a:alphaModFix/>
          </a:blip>
          <a:srcRect b="0" l="0" r="0" t="0"/>
          <a:stretch/>
        </p:blipFill>
        <p:spPr>
          <a:xfrm>
            <a:off x="914514" y="7061200"/>
            <a:ext cx="7023978" cy="5194300"/>
          </a:xfrm>
          <a:prstGeom prst="rect">
            <a:avLst/>
          </a:prstGeom>
          <a:noFill/>
          <a:ln>
            <a:noFill/>
          </a:ln>
        </p:spPr>
      </p:pic>
      <p:sp>
        <p:nvSpPr>
          <p:cNvPr id="126" name="Google Shape;126;g2ee20fd6144_0_97"/>
          <p:cNvSpPr/>
          <p:nvPr/>
        </p:nvSpPr>
        <p:spPr>
          <a:xfrm>
            <a:off x="15826178"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ee20fd6144_0_97"/>
          <p:cNvSpPr/>
          <p:nvPr/>
        </p:nvSpPr>
        <p:spPr>
          <a:xfrm>
            <a:off x="15826178" y="3492500"/>
            <a:ext cx="67698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2ee20fd6144_0_97"/>
          <p:cNvSpPr/>
          <p:nvPr/>
        </p:nvSpPr>
        <p:spPr>
          <a:xfrm>
            <a:off x="15826178" y="3492500"/>
            <a:ext cx="6973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UNICORN SIGHTINGS</a:t>
            </a:r>
            <a:endParaRPr b="0" i="0" sz="4800" u="none" cap="none" strike="noStrike">
              <a:solidFill>
                <a:schemeClr val="dk1"/>
              </a:solidFill>
              <a:latin typeface="Calibri"/>
              <a:ea typeface="Calibri"/>
              <a:cs typeface="Calibri"/>
              <a:sym typeface="Calibri"/>
            </a:endParaRPr>
          </a:p>
        </p:txBody>
      </p:sp>
      <p:sp>
        <p:nvSpPr>
          <p:cNvPr id="129" name="Google Shape;129;g2ee20fd6144_0_97"/>
          <p:cNvSpPr/>
          <p:nvPr/>
        </p:nvSpPr>
        <p:spPr>
          <a:xfrm>
            <a:off x="15826178" y="48514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ee20fd6144_0_97"/>
          <p:cNvSpPr/>
          <p:nvPr/>
        </p:nvSpPr>
        <p:spPr>
          <a:xfrm>
            <a:off x="15826178" y="48514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31" name="Google Shape;131;g2ee20fd6144_0_97"/>
          <p:cNvPicPr preferRelativeResize="0"/>
          <p:nvPr/>
        </p:nvPicPr>
        <p:blipFill rotWithShape="1">
          <a:blip r:embed="rId5">
            <a:alphaModFix/>
          </a:blip>
          <a:srcRect b="0" l="0" r="0" t="0"/>
          <a:stretch/>
        </p:blipFill>
        <p:spPr>
          <a:xfrm>
            <a:off x="15826178" y="7061200"/>
            <a:ext cx="7023978" cy="5194300"/>
          </a:xfrm>
          <a:prstGeom prst="rect">
            <a:avLst/>
          </a:prstGeom>
          <a:noFill/>
          <a:ln>
            <a:noFill/>
          </a:ln>
        </p:spPr>
      </p:pic>
      <p:sp>
        <p:nvSpPr>
          <p:cNvPr id="132" name="Google Shape;132;g2ee20fd6144_0_97"/>
          <p:cNvSpPr/>
          <p:nvPr/>
        </p:nvSpPr>
        <p:spPr>
          <a:xfrm>
            <a:off x="8370346" y="14986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ee20fd6144_0_97"/>
          <p:cNvSpPr/>
          <p:nvPr/>
        </p:nvSpPr>
        <p:spPr>
          <a:xfrm>
            <a:off x="8370346" y="1498600"/>
            <a:ext cx="56775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ee20fd6144_0_97"/>
          <p:cNvSpPr/>
          <p:nvPr/>
        </p:nvSpPr>
        <p:spPr>
          <a:xfrm>
            <a:off x="8370346" y="1498600"/>
            <a:ext cx="58809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DRAGON TAMING</a:t>
            </a:r>
            <a:endParaRPr b="0" i="0" sz="4800" u="none" cap="none" strike="noStrike">
              <a:solidFill>
                <a:schemeClr val="dk1"/>
              </a:solidFill>
              <a:latin typeface="Calibri"/>
              <a:ea typeface="Calibri"/>
              <a:cs typeface="Calibri"/>
              <a:sym typeface="Calibri"/>
            </a:endParaRPr>
          </a:p>
        </p:txBody>
      </p:sp>
      <p:sp>
        <p:nvSpPr>
          <p:cNvPr id="135" name="Google Shape;135;g2ee20fd6144_0_97"/>
          <p:cNvSpPr/>
          <p:nvPr/>
        </p:nvSpPr>
        <p:spPr>
          <a:xfrm>
            <a:off x="8370346" y="28575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ee20fd6144_0_97"/>
          <p:cNvSpPr/>
          <p:nvPr/>
        </p:nvSpPr>
        <p:spPr>
          <a:xfrm>
            <a:off x="8370346" y="28575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37" name="Google Shape;137;g2ee20fd6144_0_97"/>
          <p:cNvPicPr preferRelativeResize="0"/>
          <p:nvPr/>
        </p:nvPicPr>
        <p:blipFill rotWithShape="1">
          <a:blip r:embed="rId6">
            <a:alphaModFix/>
          </a:blip>
          <a:srcRect b="0" l="0" r="0" t="0"/>
          <a:stretch/>
        </p:blipFill>
        <p:spPr>
          <a:xfrm>
            <a:off x="8370346" y="5067300"/>
            <a:ext cx="7023978" cy="5194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142" name="Shape 142"/>
        <p:cNvGrpSpPr/>
        <p:nvPr/>
      </p:nvGrpSpPr>
      <p:grpSpPr>
        <a:xfrm>
          <a:off x="0" y="0"/>
          <a:ext cx="0" cy="0"/>
          <a:chOff x="0" y="0"/>
          <a:chExt cx="0" cy="0"/>
        </a:xfrm>
      </p:grpSpPr>
      <p:sp>
        <p:nvSpPr>
          <p:cNvPr id="143" name="Google Shape;143;g2ee20fd6144_0_12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4" name="Google Shape;144;g2ee20fd6144_0_121"/>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145" name="Google Shape;145;g2ee20fd6144_0_121"/>
          <p:cNvPicPr preferRelativeResize="0"/>
          <p:nvPr/>
        </p:nvPicPr>
        <p:blipFill rotWithShape="1">
          <a:blip r:embed="rId4">
            <a:alphaModFix/>
          </a:blip>
          <a:srcRect b="0" l="0" r="0" t="0"/>
          <a:stretch/>
        </p:blipFill>
        <p:spPr>
          <a:xfrm>
            <a:off x="0" y="1384300"/>
            <a:ext cx="5458634" cy="4437887"/>
          </a:xfrm>
          <a:prstGeom prst="rect">
            <a:avLst/>
          </a:prstGeom>
          <a:noFill/>
          <a:ln>
            <a:noFill/>
          </a:ln>
        </p:spPr>
      </p:pic>
      <p:sp>
        <p:nvSpPr>
          <p:cNvPr id="146" name="Google Shape;146;g2ee20fd6144_0_121"/>
          <p:cNvSpPr/>
          <p:nvPr/>
        </p:nvSpPr>
        <p:spPr>
          <a:xfrm>
            <a:off x="5842730" y="4229100"/>
            <a:ext cx="13603500" cy="610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ee20fd6144_0_121"/>
          <p:cNvSpPr/>
          <p:nvPr/>
        </p:nvSpPr>
        <p:spPr>
          <a:xfrm>
            <a:off x="5842730" y="4229100"/>
            <a:ext cx="13806600" cy="544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8" name="Google Shape;148;g2ee20fd6144_0_121"/>
          <p:cNvSpPr/>
          <p:nvPr/>
        </p:nvSpPr>
        <p:spPr>
          <a:xfrm>
            <a:off x="14213076" y="9779000"/>
            <a:ext cx="5385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ontserrat ExtraBold"/>
              <a:buNone/>
            </a:pPr>
            <a:r>
              <a:rPr b="0" i="0" lang="en-US" sz="3600" u="none" cap="none" strike="noStrike">
                <a:solidFill>
                  <a:srgbClr val="0E0E0E"/>
                </a:solidFill>
                <a:latin typeface="Montserrat ExtraBold"/>
                <a:ea typeface="Montserrat ExtraBold"/>
                <a:cs typeface="Montserrat ExtraBold"/>
                <a:sym typeface="Montserrat ExtraBold"/>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153" name="Shape 153"/>
        <p:cNvGrpSpPr/>
        <p:nvPr/>
      </p:nvGrpSpPr>
      <p:grpSpPr>
        <a:xfrm>
          <a:off x="0" y="0"/>
          <a:ext cx="0" cy="0"/>
          <a:chOff x="0" y="0"/>
          <a:chExt cx="0" cy="0"/>
        </a:xfrm>
      </p:grpSpPr>
      <p:sp>
        <p:nvSpPr>
          <p:cNvPr id="154" name="Google Shape;154;g2ee20fd6144_0_13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5" name="Google Shape;155;g2ee20fd6144_0_131"/>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156" name="Google Shape;156;g2ee20fd6144_0_131"/>
          <p:cNvPicPr preferRelativeResize="0"/>
          <p:nvPr/>
        </p:nvPicPr>
        <p:blipFill rotWithShape="1">
          <a:blip r:embed="rId4">
            <a:alphaModFix/>
          </a:blip>
          <a:srcRect b="0" l="0" r="0" t="0"/>
          <a:stretch/>
        </p:blipFill>
        <p:spPr>
          <a:xfrm>
            <a:off x="1524191" y="1866900"/>
            <a:ext cx="7595549" cy="10147300"/>
          </a:xfrm>
          <a:prstGeom prst="rect">
            <a:avLst/>
          </a:prstGeom>
          <a:noFill/>
          <a:ln>
            <a:noFill/>
          </a:ln>
        </p:spPr>
      </p:pic>
      <p:pic>
        <p:nvPicPr>
          <p:cNvPr descr=" " id="157" name="Google Shape;157;g2ee20fd6144_0_131"/>
          <p:cNvPicPr preferRelativeResize="0"/>
          <p:nvPr/>
        </p:nvPicPr>
        <p:blipFill rotWithShape="1">
          <a:blip r:embed="rId5">
            <a:alphaModFix/>
          </a:blip>
          <a:srcRect b="0" l="0" r="0" t="0"/>
          <a:stretch/>
        </p:blipFill>
        <p:spPr>
          <a:xfrm>
            <a:off x="9335667" y="1866900"/>
            <a:ext cx="5728416" cy="10147300"/>
          </a:xfrm>
          <a:prstGeom prst="rect">
            <a:avLst/>
          </a:prstGeom>
          <a:noFill/>
          <a:ln>
            <a:noFill/>
          </a:ln>
        </p:spPr>
      </p:pic>
      <p:sp>
        <p:nvSpPr>
          <p:cNvPr id="158" name="Google Shape;158;g2ee20fd6144_0_131"/>
          <p:cNvSpPr/>
          <p:nvPr/>
        </p:nvSpPr>
        <p:spPr>
          <a:xfrm>
            <a:off x="16004000" y="3111500"/>
            <a:ext cx="7163700" cy="28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ee20fd6144_0_131"/>
          <p:cNvSpPr/>
          <p:nvPr/>
        </p:nvSpPr>
        <p:spPr>
          <a:xfrm>
            <a:off x="16004000" y="3111500"/>
            <a:ext cx="73668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DRAGON TAMING TECHNIQUE</a:t>
            </a:r>
            <a:endParaRPr b="0" i="0" sz="4800" u="none" cap="none" strike="noStrike">
              <a:solidFill>
                <a:schemeClr val="dk1"/>
              </a:solidFill>
              <a:latin typeface="Calibri"/>
              <a:ea typeface="Calibri"/>
              <a:cs typeface="Calibri"/>
              <a:sym typeface="Calibri"/>
            </a:endParaRPr>
          </a:p>
        </p:txBody>
      </p:sp>
      <p:sp>
        <p:nvSpPr>
          <p:cNvPr id="160" name="Google Shape;160;g2ee20fd6144_0_131"/>
          <p:cNvSpPr/>
          <p:nvPr/>
        </p:nvSpPr>
        <p:spPr>
          <a:xfrm>
            <a:off x="16004000" y="49149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61" name="Google Shape;161;g2ee20fd6144_0_131"/>
          <p:cNvSpPr/>
          <p:nvPr/>
        </p:nvSpPr>
        <p:spPr>
          <a:xfrm>
            <a:off x="16004000" y="6540500"/>
            <a:ext cx="7163700" cy="28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ee20fd6144_0_131"/>
          <p:cNvSpPr/>
          <p:nvPr/>
        </p:nvSpPr>
        <p:spPr>
          <a:xfrm>
            <a:off x="16004000" y="6540500"/>
            <a:ext cx="73668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THE ART OF UNICORN SIGHTING</a:t>
            </a:r>
            <a:endParaRPr b="0" i="0" sz="4800" u="none" cap="none" strike="noStrike">
              <a:solidFill>
                <a:schemeClr val="dk1"/>
              </a:solidFill>
              <a:latin typeface="Calibri"/>
              <a:ea typeface="Calibri"/>
              <a:cs typeface="Calibri"/>
              <a:sym typeface="Calibri"/>
            </a:endParaRPr>
          </a:p>
        </p:txBody>
      </p:sp>
      <p:sp>
        <p:nvSpPr>
          <p:cNvPr id="163" name="Google Shape;163;g2ee20fd6144_0_131"/>
          <p:cNvSpPr/>
          <p:nvPr/>
        </p:nvSpPr>
        <p:spPr>
          <a:xfrm>
            <a:off x="16004000" y="83439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DF"/>
        </a:solidFill>
      </p:bgPr>
    </p:bg>
    <p:spTree>
      <p:nvGrpSpPr>
        <p:cNvPr id="168" name="Shape 168"/>
        <p:cNvGrpSpPr/>
        <p:nvPr/>
      </p:nvGrpSpPr>
      <p:grpSpPr>
        <a:xfrm>
          <a:off x="0" y="0"/>
          <a:ext cx="0" cy="0"/>
          <a:chOff x="0" y="0"/>
          <a:chExt cx="0" cy="0"/>
        </a:xfrm>
      </p:grpSpPr>
      <p:sp>
        <p:nvSpPr>
          <p:cNvPr id="169" name="Google Shape;169;g2ee20fd6144_0_145"/>
          <p:cNvSpPr/>
          <p:nvPr/>
        </p:nvSpPr>
        <p:spPr>
          <a:xfrm>
            <a:off x="2091528" y="1574800"/>
            <a:ext cx="20216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Montserrat ExtraBold"/>
              <a:buNone/>
            </a:pPr>
            <a:r>
              <a:rPr b="0" i="0" lang="en-US" sz="8000" u="none" cap="none" strike="noStrike">
                <a:solidFill>
                  <a:srgbClr val="272727"/>
                </a:solidFill>
                <a:latin typeface="Montserrat ExtraBold"/>
                <a:ea typeface="Montserrat ExtraBold"/>
                <a:cs typeface="Montserrat ExtraBold"/>
                <a:sym typeface="Montserrat ExtraBold"/>
              </a:rPr>
              <a:t>MARKET OPPORTUNITY</a:t>
            </a:r>
            <a:endParaRPr b="0" i="0" sz="8000" u="none" cap="none" strike="noStrike">
              <a:solidFill>
                <a:schemeClr val="dk1"/>
              </a:solidFill>
              <a:latin typeface="Calibri"/>
              <a:ea typeface="Calibri"/>
              <a:cs typeface="Calibri"/>
              <a:sym typeface="Calibri"/>
            </a:endParaRPr>
          </a:p>
        </p:txBody>
      </p:sp>
      <p:sp>
        <p:nvSpPr>
          <p:cNvPr id="170" name="Google Shape;170;g2ee20fd6144_0_145"/>
          <p:cNvSpPr/>
          <p:nvPr/>
        </p:nvSpPr>
        <p:spPr>
          <a:xfrm>
            <a:off x="14352794" y="4025900"/>
            <a:ext cx="6642900" cy="76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ee20fd6144_0_145"/>
          <p:cNvSpPr/>
          <p:nvPr/>
        </p:nvSpPr>
        <p:spPr>
          <a:xfrm>
            <a:off x="14733842" y="4025900"/>
            <a:ext cx="58809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DRAGON TAMING</a:t>
            </a:r>
            <a:endParaRPr b="0" i="0" sz="4800" u="none" cap="none" strike="noStrike">
              <a:solidFill>
                <a:schemeClr val="dk1"/>
              </a:solidFill>
              <a:latin typeface="Calibri"/>
              <a:ea typeface="Calibri"/>
              <a:cs typeface="Calibri"/>
              <a:sym typeface="Calibri"/>
            </a:endParaRPr>
          </a:p>
        </p:txBody>
      </p:sp>
      <p:sp>
        <p:nvSpPr>
          <p:cNvPr id="172" name="Google Shape;172;g2ee20fd6144_0_145"/>
          <p:cNvSpPr/>
          <p:nvPr/>
        </p:nvSpPr>
        <p:spPr>
          <a:xfrm>
            <a:off x="14352794" y="5080000"/>
            <a:ext cx="66429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3" name="Google Shape;173;g2ee20fd6144_0_145"/>
          <p:cNvPicPr preferRelativeResize="0"/>
          <p:nvPr/>
        </p:nvPicPr>
        <p:blipFill rotWithShape="1">
          <a:blip r:embed="rId3">
            <a:alphaModFix/>
          </a:blip>
          <a:srcRect b="0" l="0" r="0" t="0"/>
          <a:stretch/>
        </p:blipFill>
        <p:spPr>
          <a:xfrm>
            <a:off x="14352794" y="5080000"/>
            <a:ext cx="6642930" cy="6642100"/>
          </a:xfrm>
          <a:prstGeom prst="rect">
            <a:avLst/>
          </a:prstGeom>
          <a:noFill/>
          <a:ln>
            <a:noFill/>
          </a:ln>
        </p:spPr>
      </p:pic>
      <p:pic>
        <p:nvPicPr>
          <p:cNvPr descr=" " id="174" name="Google Shape;174;g2ee20fd6144_0_145"/>
          <p:cNvPicPr preferRelativeResize="0"/>
          <p:nvPr/>
        </p:nvPicPr>
        <p:blipFill rotWithShape="1">
          <a:blip r:embed="rId4">
            <a:alphaModFix/>
          </a:blip>
          <a:srcRect b="0" l="0" r="0" t="0"/>
          <a:stretch/>
        </p:blipFill>
        <p:spPr>
          <a:xfrm>
            <a:off x="14352791" y="5080000"/>
            <a:ext cx="6642933" cy="6642100"/>
          </a:xfrm>
          <a:prstGeom prst="rect">
            <a:avLst/>
          </a:prstGeom>
          <a:noFill/>
          <a:ln>
            <a:noFill/>
          </a:ln>
        </p:spPr>
      </p:pic>
      <p:sp>
        <p:nvSpPr>
          <p:cNvPr id="175" name="Google Shape;175;g2ee20fd6144_0_145"/>
          <p:cNvSpPr/>
          <p:nvPr/>
        </p:nvSpPr>
        <p:spPr>
          <a:xfrm>
            <a:off x="15762670" y="6477000"/>
            <a:ext cx="3835800" cy="3835500"/>
          </a:xfrm>
          <a:prstGeom prst="roundRect">
            <a:avLst>
              <a:gd fmla="val 331128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ee20fd6144_0_145"/>
          <p:cNvSpPr/>
          <p:nvPr/>
        </p:nvSpPr>
        <p:spPr>
          <a:xfrm>
            <a:off x="16867708" y="705485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g2ee20fd6144_0_145"/>
          <p:cNvPicPr preferRelativeResize="0"/>
          <p:nvPr/>
        </p:nvPicPr>
        <p:blipFill rotWithShape="1">
          <a:blip r:embed="rId5">
            <a:alphaModFix/>
          </a:blip>
          <a:srcRect b="0" l="0" r="0" t="0"/>
          <a:stretch/>
        </p:blipFill>
        <p:spPr>
          <a:xfrm>
            <a:off x="16867708" y="7054850"/>
            <a:ext cx="1625803" cy="1625600"/>
          </a:xfrm>
          <a:prstGeom prst="rect">
            <a:avLst/>
          </a:prstGeom>
          <a:noFill/>
          <a:ln>
            <a:noFill/>
          </a:ln>
        </p:spPr>
      </p:pic>
      <p:pic>
        <p:nvPicPr>
          <p:cNvPr descr=" " id="178" name="Google Shape;178;g2ee20fd6144_0_145"/>
          <p:cNvPicPr preferRelativeResize="0"/>
          <p:nvPr/>
        </p:nvPicPr>
        <p:blipFill rotWithShape="1">
          <a:blip r:embed="rId6">
            <a:alphaModFix/>
          </a:blip>
          <a:srcRect b="0" l="0" r="0" t="0"/>
          <a:stretch/>
        </p:blipFill>
        <p:spPr>
          <a:xfrm>
            <a:off x="17032950" y="7220111"/>
            <a:ext cx="1295481" cy="1294929"/>
          </a:xfrm>
          <a:prstGeom prst="rect">
            <a:avLst/>
          </a:prstGeom>
          <a:noFill/>
          <a:ln>
            <a:noFill/>
          </a:ln>
        </p:spPr>
      </p:pic>
      <p:sp>
        <p:nvSpPr>
          <p:cNvPr id="179" name="Google Shape;179;g2ee20fd6144_0_145"/>
          <p:cNvSpPr/>
          <p:nvPr/>
        </p:nvSpPr>
        <p:spPr>
          <a:xfrm>
            <a:off x="15915089" y="8985250"/>
            <a:ext cx="35310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ee20fd6144_0_145"/>
          <p:cNvSpPr/>
          <p:nvPr/>
        </p:nvSpPr>
        <p:spPr>
          <a:xfrm>
            <a:off x="15813476" y="8985250"/>
            <a:ext cx="37344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UNICORN </a:t>
            </a:r>
            <a:endParaRPr b="0" i="0" sz="4800" u="none" cap="none" strike="noStrike">
              <a:solidFill>
                <a:schemeClr val="dk1"/>
              </a:solidFill>
              <a:latin typeface="Calibri"/>
              <a:ea typeface="Calibri"/>
              <a:cs typeface="Calibri"/>
              <a:sym typeface="Calibri"/>
            </a:endParaRPr>
          </a:p>
        </p:txBody>
      </p:sp>
      <p:sp>
        <p:nvSpPr>
          <p:cNvPr id="181" name="Google Shape;181;g2ee20fd6144_0_1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2" name="Google Shape;182;g2ee20fd6144_0_14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83" name="Google Shape;183;g2ee20fd6144_0_145"/>
          <p:cNvSpPr/>
          <p:nvPr/>
        </p:nvSpPr>
        <p:spPr>
          <a:xfrm>
            <a:off x="3149994" y="4318000"/>
            <a:ext cx="36201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ee20fd6144_0_145"/>
          <p:cNvSpPr/>
          <p:nvPr/>
        </p:nvSpPr>
        <p:spPr>
          <a:xfrm>
            <a:off x="3149994" y="4318000"/>
            <a:ext cx="36201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ee20fd6144_0_145"/>
          <p:cNvSpPr/>
          <p:nvPr/>
        </p:nvSpPr>
        <p:spPr>
          <a:xfrm>
            <a:off x="3149994" y="4318000"/>
            <a:ext cx="3823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ARCHERY</a:t>
            </a:r>
            <a:endParaRPr b="0" i="0" sz="4800" u="none" cap="none" strike="noStrike">
              <a:solidFill>
                <a:schemeClr val="dk1"/>
              </a:solidFill>
              <a:latin typeface="Calibri"/>
              <a:ea typeface="Calibri"/>
              <a:cs typeface="Calibri"/>
              <a:sym typeface="Calibri"/>
            </a:endParaRPr>
          </a:p>
        </p:txBody>
      </p:sp>
      <p:sp>
        <p:nvSpPr>
          <p:cNvPr id="186" name="Google Shape;186;g2ee20fd6144_0_145"/>
          <p:cNvSpPr/>
          <p:nvPr/>
        </p:nvSpPr>
        <p:spPr>
          <a:xfrm>
            <a:off x="3149994" y="52705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7" name="Google Shape;187;g2ee20fd6144_0_145"/>
          <p:cNvSpPr/>
          <p:nvPr/>
        </p:nvSpPr>
        <p:spPr>
          <a:xfrm>
            <a:off x="8370346" y="8547100"/>
            <a:ext cx="36201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ee20fd6144_0_145"/>
          <p:cNvSpPr/>
          <p:nvPr/>
        </p:nvSpPr>
        <p:spPr>
          <a:xfrm>
            <a:off x="8370346" y="8547100"/>
            <a:ext cx="36201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ee20fd6144_0_145"/>
          <p:cNvSpPr/>
          <p:nvPr/>
        </p:nvSpPr>
        <p:spPr>
          <a:xfrm>
            <a:off x="8370346" y="8547100"/>
            <a:ext cx="3823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UNICORN</a:t>
            </a:r>
            <a:endParaRPr b="0" i="0" sz="4800" u="none" cap="none" strike="noStrike">
              <a:solidFill>
                <a:schemeClr val="dk1"/>
              </a:solidFill>
              <a:latin typeface="Calibri"/>
              <a:ea typeface="Calibri"/>
              <a:cs typeface="Calibri"/>
              <a:sym typeface="Calibri"/>
            </a:endParaRPr>
          </a:p>
        </p:txBody>
      </p:sp>
      <p:sp>
        <p:nvSpPr>
          <p:cNvPr id="190" name="Google Shape;190;g2ee20fd6144_0_145"/>
          <p:cNvSpPr/>
          <p:nvPr/>
        </p:nvSpPr>
        <p:spPr>
          <a:xfrm>
            <a:off x="8370346" y="94996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91" name="Google Shape;191;g2ee20fd6144_0_145"/>
          <p:cNvSpPr/>
          <p:nvPr/>
        </p:nvSpPr>
        <p:spPr>
          <a:xfrm>
            <a:off x="8370346" y="4318000"/>
            <a:ext cx="36201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ee20fd6144_0_145"/>
          <p:cNvSpPr/>
          <p:nvPr/>
        </p:nvSpPr>
        <p:spPr>
          <a:xfrm>
            <a:off x="8370346" y="4318000"/>
            <a:ext cx="36201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ee20fd6144_0_145"/>
          <p:cNvSpPr/>
          <p:nvPr/>
        </p:nvSpPr>
        <p:spPr>
          <a:xfrm>
            <a:off x="8370346" y="4318000"/>
            <a:ext cx="3823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MUSIC</a:t>
            </a:r>
            <a:endParaRPr b="0" i="0" sz="4800" u="none" cap="none" strike="noStrike">
              <a:solidFill>
                <a:schemeClr val="dk1"/>
              </a:solidFill>
              <a:latin typeface="Calibri"/>
              <a:ea typeface="Calibri"/>
              <a:cs typeface="Calibri"/>
              <a:sym typeface="Calibri"/>
            </a:endParaRPr>
          </a:p>
        </p:txBody>
      </p:sp>
      <p:sp>
        <p:nvSpPr>
          <p:cNvPr id="194" name="Google Shape;194;g2ee20fd6144_0_145"/>
          <p:cNvSpPr/>
          <p:nvPr/>
        </p:nvSpPr>
        <p:spPr>
          <a:xfrm>
            <a:off x="8370346" y="52705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95" name="Google Shape;195;g2ee20fd6144_0_145"/>
          <p:cNvSpPr/>
          <p:nvPr/>
        </p:nvSpPr>
        <p:spPr>
          <a:xfrm>
            <a:off x="3149994" y="8547100"/>
            <a:ext cx="36201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2ee20fd6144_0_145"/>
          <p:cNvSpPr/>
          <p:nvPr/>
        </p:nvSpPr>
        <p:spPr>
          <a:xfrm>
            <a:off x="3149994" y="8547100"/>
            <a:ext cx="36201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ee20fd6144_0_145"/>
          <p:cNvSpPr/>
          <p:nvPr/>
        </p:nvSpPr>
        <p:spPr>
          <a:xfrm>
            <a:off x="3149994" y="8547100"/>
            <a:ext cx="3823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ontserrat ExtraBold"/>
              <a:buNone/>
            </a:pPr>
            <a:r>
              <a:rPr b="0" i="0" lang="en-US" sz="4800" u="none" cap="none" strike="noStrike">
                <a:solidFill>
                  <a:srgbClr val="0E0E0E"/>
                </a:solidFill>
                <a:latin typeface="Montserrat ExtraBold"/>
                <a:ea typeface="Montserrat ExtraBold"/>
                <a:cs typeface="Montserrat ExtraBold"/>
                <a:sym typeface="Montserrat ExtraBold"/>
              </a:rPr>
              <a:t>LIFE</a:t>
            </a:r>
            <a:endParaRPr b="0" i="0" sz="4800" u="none" cap="none" strike="noStrike">
              <a:solidFill>
                <a:schemeClr val="dk1"/>
              </a:solidFill>
              <a:latin typeface="Calibri"/>
              <a:ea typeface="Calibri"/>
              <a:cs typeface="Calibri"/>
              <a:sym typeface="Calibri"/>
            </a:endParaRPr>
          </a:p>
        </p:txBody>
      </p:sp>
      <p:sp>
        <p:nvSpPr>
          <p:cNvPr id="198" name="Google Shape;198;g2ee20fd6144_0_145"/>
          <p:cNvSpPr/>
          <p:nvPr/>
        </p:nvSpPr>
        <p:spPr>
          <a:xfrm>
            <a:off x="3149994" y="94996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2024-07-24T08:29:41Z</dcterms:created>
  <dc:creator>PptxGenJS</dc:creator>
</cp:coreProperties>
</file>