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D19"/>
    <a:srgbClr val="025700"/>
    <a:srgbClr val="C70303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C703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FFD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FFD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indoor, red&#10;&#10;Description automatically generated">
            <a:extLst>
              <a:ext uri="{FF2B5EF4-FFF2-40B4-BE49-F238E27FC236}">
                <a16:creationId xmlns:a16="http://schemas.microsoft.com/office/drawing/2014/main" id="{77166E18-CD6F-4A09-B0E0-168A72E239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indoor, red&#10;&#10;Description automatically generated">
            <a:extLst>
              <a:ext uri="{FF2B5EF4-FFF2-40B4-BE49-F238E27FC236}">
                <a16:creationId xmlns:a16="http://schemas.microsoft.com/office/drawing/2014/main" id="{B127DB4A-7B35-4C26-9D6C-3D8B0FEC6AE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indoor, red&#10;&#10;Description automatically generated">
            <a:extLst>
              <a:ext uri="{FF2B5EF4-FFF2-40B4-BE49-F238E27FC236}">
                <a16:creationId xmlns:a16="http://schemas.microsoft.com/office/drawing/2014/main" id="{73D36A4F-6A65-49A0-9BF0-0606E82140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2019-09-17T13:44:09Z</dcterms:modified>
</cp:coreProperties>
</file>