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904007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8147" y="423949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15770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729908" y="906783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107219" y="2364454"/>
            <a:ext cx="308746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