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2" r:id="rId3"/>
    <p:sldId id="305" r:id="rId4"/>
    <p:sldId id="309" r:id="rId5"/>
    <p:sldId id="293" r:id="rId6"/>
    <p:sldId id="304" r:id="rId7"/>
    <p:sldId id="308" r:id="rId8"/>
    <p:sldId id="296" r:id="rId9"/>
    <p:sldId id="303" r:id="rId10"/>
    <p:sldId id="307" r:id="rId11"/>
    <p:sldId id="298" r:id="rId12"/>
    <p:sldId id="302" r:id="rId13"/>
    <p:sldId id="306" r:id="rId14"/>
    <p:sldId id="299" r:id="rId15"/>
    <p:sldId id="300" r:id="rId16"/>
    <p:sldId id="30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4" d="100"/>
          <a:sy n="124" d="100"/>
        </p:scale>
        <p:origin x="427"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301366-D603-476B-84BC-B73C9D87DD4E}" type="datetimeFigureOut">
              <a:rPr lang="en-US" smtClean="0"/>
              <a:t>8/25/2025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297526934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621027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301366-D603-476B-84BC-B73C9D87DD4E}" type="datetimeFigureOut">
              <a:rPr lang="en-US" smtClean="0"/>
              <a:t>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846522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8/25/2025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4103324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D301366-D603-476B-84BC-B73C9D87DD4E}" type="datetimeFigureOut">
              <a:rPr lang="en-US" smtClean="0"/>
              <a:t>8/25/2025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12754310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D301366-D603-476B-84BC-B73C9D87DD4E}" type="datetimeFigureOut">
              <a:rPr lang="en-US" smtClean="0"/>
              <a:t>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923666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301366-D603-476B-84BC-B73C9D87DD4E}" type="datetimeFigureOut">
              <a:rPr lang="en-US" smtClean="0"/>
              <a:t>8/25/2025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330360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D301366-D603-476B-84BC-B73C9D87DD4E}" type="datetimeFigureOut">
              <a:rPr lang="en-US" smtClean="0"/>
              <a:t>8/25/2025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379437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301366-D603-476B-84BC-B73C9D87DD4E}" type="datetimeFigureOut">
              <a:rPr lang="en-US" smtClean="0"/>
              <a:t>8/25/2025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DC0E98-F9BD-4A18-9CFC-A9C3621BDAAC}" type="slidenum">
              <a:rPr lang="en-US" smtClean="0"/>
              <a:t>‹#›</a:t>
            </a:fld>
            <a:endParaRPr lang="en-US"/>
          </a:p>
        </p:txBody>
      </p:sp>
    </p:spTree>
    <p:extLst>
      <p:ext uri="{BB962C8B-B14F-4D97-AF65-F5344CB8AC3E}">
        <p14:creationId xmlns:p14="http://schemas.microsoft.com/office/powerpoint/2010/main" val="142243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DD301366-D603-476B-84BC-B73C9D87DD4E}" type="datetimeFigureOut">
              <a:rPr lang="en-US" smtClean="0"/>
              <a:t>8/25/2025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31667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D301366-D603-476B-84BC-B73C9D87DD4E}" type="datetimeFigureOut">
              <a:rPr lang="en-US" smtClean="0"/>
              <a:t>8/25/2025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DC0E98-F9BD-4A18-9CFC-A9C3621BDAAC}"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67242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D301366-D603-476B-84BC-B73C9D87DD4E}" type="datetimeFigureOut">
              <a:rPr lang="en-US" smtClean="0"/>
              <a:t>8/25/2025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DC0E98-F9BD-4A18-9CFC-A9C3621BDAAC}" type="slidenum">
              <a:rPr lang="en-US" smtClean="0"/>
              <a:t>‹#›</a:t>
            </a:fld>
            <a:endParaRPr lang="en-US"/>
          </a:p>
        </p:txBody>
      </p:sp>
    </p:spTree>
    <p:extLst>
      <p:ext uri="{BB962C8B-B14F-4D97-AF65-F5344CB8AC3E}">
        <p14:creationId xmlns:p14="http://schemas.microsoft.com/office/powerpoint/2010/main" val="3120458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a:solidFill>
                  <a:srgbClr val="FF0000"/>
                </a:solidFill>
                <a:latin typeface="Arial" panose="020B0604020202020204" pitchFamily="34" charset="0"/>
                <a:cs typeface="Arial" panose="020B0604020202020204" pitchFamily="34" charset="0"/>
              </a:rPr>
              <a:t>TÌNH YÊU CHÚA VÚT CAO</a:t>
            </a:r>
          </a:p>
        </p:txBody>
      </p:sp>
    </p:spTree>
    <p:extLst>
      <p:ext uri="{BB962C8B-B14F-4D97-AF65-F5344CB8AC3E}">
        <p14:creationId xmlns:p14="http://schemas.microsoft.com/office/powerpoint/2010/main" val="42459661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6" y="509451"/>
            <a:ext cx="10981618" cy="6186309"/>
          </a:xfrm>
          <a:prstGeom prst="rect">
            <a:avLst/>
          </a:prstGeom>
        </p:spPr>
        <p:txBody>
          <a:bodyPr wrap="square">
            <a:spAutoFit/>
          </a:bodyPr>
          <a:lstStyle/>
          <a:p>
            <a:pPr algn="just"/>
            <a:r>
              <a:rPr lang="en-US" sz="5000" b="1" dirty="0">
                <a:solidFill>
                  <a:srgbClr val="FF0000"/>
                </a:solidFill>
              </a:rPr>
              <a:t>Đ</a:t>
            </a:r>
            <a:r>
              <a:rPr lang="en-US" sz="4400" b="1" dirty="0">
                <a:solidFill>
                  <a:srgbClr val="FF0000"/>
                </a:solidFill>
              </a:rPr>
              <a:t>K</a:t>
            </a:r>
            <a:r>
              <a:rPr lang="en-US" sz="5000" b="1" dirty="0">
                <a:solidFill>
                  <a:srgbClr val="FF0000"/>
                </a:solidFill>
              </a:rPr>
              <a:t>.</a:t>
            </a:r>
            <a:r>
              <a:rPr lang="vi-VN" sz="5000" b="1" dirty="0"/>
              <a:t> </a:t>
            </a:r>
            <a:r>
              <a:rPr lang="vi-VN" sz="6600" b="1" dirty="0"/>
              <a:t>Ôi yêu thương là Thiên Chúa treo mình trên Thánh Giá, hiến thân vì nhân trần, mong trái tim Người thắm nồng.</a:t>
            </a:r>
            <a:endParaRPr lang="vi-VN" sz="66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90754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6" y="770709"/>
            <a:ext cx="10942430" cy="6032421"/>
          </a:xfrm>
          <a:prstGeom prst="rect">
            <a:avLst/>
          </a:prstGeom>
        </p:spPr>
        <p:txBody>
          <a:bodyPr wrap="square">
            <a:spAutoFit/>
          </a:bodyPr>
          <a:lstStyle/>
          <a:p>
            <a:pPr algn="just"/>
            <a:r>
              <a:rPr lang="en-US" sz="5000" b="1" dirty="0">
                <a:solidFill>
                  <a:srgbClr val="FF0000"/>
                </a:solidFill>
              </a:rPr>
              <a:t>4.</a:t>
            </a:r>
            <a:r>
              <a:rPr lang="vi-VN" sz="5000" b="1" dirty="0"/>
              <a:t> </a:t>
            </a:r>
            <a:r>
              <a:rPr lang="vi-VN" sz="4800" b="1" dirty="0"/>
              <a:t>Tình yêu con hiến dâng chút hương phai tuổi xuân. Tình yêu xin dấn thân cớ sao còn vương vấn. Ôi yêu thương trong trái tim đời, như sương tan dưới ánh mặt trời. Con nguyện tình con bước tới nép vào tình yêu Chúa thôi.</a:t>
            </a:r>
            <a:endParaRPr lang="vi-VN" sz="48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9018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5" y="457201"/>
            <a:ext cx="10968555" cy="6186309"/>
          </a:xfrm>
          <a:prstGeom prst="rect">
            <a:avLst/>
          </a:prstGeom>
        </p:spPr>
        <p:txBody>
          <a:bodyPr wrap="square">
            <a:spAutoFit/>
          </a:bodyPr>
          <a:lstStyle/>
          <a:p>
            <a:pPr algn="just"/>
            <a:r>
              <a:rPr lang="en-US" sz="5000" b="1" dirty="0">
                <a:solidFill>
                  <a:srgbClr val="FF0000"/>
                </a:solidFill>
              </a:rPr>
              <a:t>Đ</a:t>
            </a:r>
            <a:r>
              <a:rPr lang="en-US" sz="4400" b="1" dirty="0">
                <a:solidFill>
                  <a:srgbClr val="FF0000"/>
                </a:solidFill>
              </a:rPr>
              <a:t>K</a:t>
            </a:r>
            <a:r>
              <a:rPr lang="en-US" sz="5000" b="1" dirty="0">
                <a:solidFill>
                  <a:srgbClr val="FF0000"/>
                </a:solidFill>
              </a:rPr>
              <a:t>.</a:t>
            </a:r>
            <a:r>
              <a:rPr lang="vi-VN" sz="5000" b="1" dirty="0"/>
              <a:t> </a:t>
            </a:r>
            <a:r>
              <a:rPr lang="vi-VN" sz="6600" b="1" dirty="0"/>
              <a:t>Ôi yêu thương là tiếng hát cho đời những giai điệu tình yêu, như muôn ngàn con sóng cho trùng dương thắm xanh. </a:t>
            </a:r>
            <a:endParaRPr lang="vi-VN" sz="66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7309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6" y="509451"/>
            <a:ext cx="10981618" cy="6186309"/>
          </a:xfrm>
          <a:prstGeom prst="rect">
            <a:avLst/>
          </a:prstGeom>
        </p:spPr>
        <p:txBody>
          <a:bodyPr wrap="square">
            <a:spAutoFit/>
          </a:bodyPr>
          <a:lstStyle/>
          <a:p>
            <a:pPr algn="just"/>
            <a:r>
              <a:rPr lang="en-US" sz="5000" b="1" dirty="0">
                <a:solidFill>
                  <a:srgbClr val="FF0000"/>
                </a:solidFill>
              </a:rPr>
              <a:t>Đ</a:t>
            </a:r>
            <a:r>
              <a:rPr lang="en-US" sz="4400" b="1" dirty="0">
                <a:solidFill>
                  <a:srgbClr val="FF0000"/>
                </a:solidFill>
              </a:rPr>
              <a:t>K</a:t>
            </a:r>
            <a:r>
              <a:rPr lang="en-US" sz="5000" b="1" dirty="0">
                <a:solidFill>
                  <a:srgbClr val="FF0000"/>
                </a:solidFill>
              </a:rPr>
              <a:t>.</a:t>
            </a:r>
            <a:r>
              <a:rPr lang="vi-VN" sz="5000" b="1" dirty="0"/>
              <a:t> </a:t>
            </a:r>
            <a:r>
              <a:rPr lang="vi-VN" sz="6600" b="1" dirty="0"/>
              <a:t>Ôi yêu thương là Thiên Chúa treo mình trên Thánh Giá, hiến thân vì nhân trần, mong trái tim Người thắm nồng.</a:t>
            </a:r>
            <a:endParaRPr lang="vi-VN" sz="66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6759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6" y="770709"/>
            <a:ext cx="10942430" cy="6032421"/>
          </a:xfrm>
          <a:prstGeom prst="rect">
            <a:avLst/>
          </a:prstGeom>
        </p:spPr>
        <p:txBody>
          <a:bodyPr wrap="square">
            <a:spAutoFit/>
          </a:bodyPr>
          <a:lstStyle/>
          <a:p>
            <a:pPr algn="just"/>
            <a:r>
              <a:rPr lang="en-US" sz="5000" b="1" dirty="0">
                <a:solidFill>
                  <a:srgbClr val="FF0000"/>
                </a:solidFill>
              </a:rPr>
              <a:t>5.</a:t>
            </a:r>
            <a:r>
              <a:rPr lang="vi-VN" sz="5000" b="1" dirty="0"/>
              <a:t> </a:t>
            </a:r>
            <a:r>
              <a:rPr lang="vi-VN" sz="4800" b="1" dirty="0"/>
              <a:t>Tình yêu con hiến dâng Chúa thuơng yêu dìu nâng. Nguyện trung trinh tháng năm mãi vuông tròn lời khấn. Xin cho con vui sống vâng lời, xin cho con trong trắng một đời, khó nghèo đường con đi tới, đề thuộc về Chúa, Chúa ơi.</a:t>
            </a:r>
            <a:endParaRPr lang="vi-VN" sz="48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922189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5" y="457201"/>
            <a:ext cx="10968555" cy="6186309"/>
          </a:xfrm>
          <a:prstGeom prst="rect">
            <a:avLst/>
          </a:prstGeom>
        </p:spPr>
        <p:txBody>
          <a:bodyPr wrap="square">
            <a:spAutoFit/>
          </a:bodyPr>
          <a:lstStyle/>
          <a:p>
            <a:pPr algn="just"/>
            <a:r>
              <a:rPr lang="en-US" sz="5000" b="1" dirty="0">
                <a:solidFill>
                  <a:srgbClr val="FF0000"/>
                </a:solidFill>
              </a:rPr>
              <a:t>Đ</a:t>
            </a:r>
            <a:r>
              <a:rPr lang="en-US" sz="4400" b="1" dirty="0">
                <a:solidFill>
                  <a:srgbClr val="FF0000"/>
                </a:solidFill>
              </a:rPr>
              <a:t>K</a:t>
            </a:r>
            <a:r>
              <a:rPr lang="en-US" sz="5000" b="1" dirty="0">
                <a:solidFill>
                  <a:srgbClr val="FF0000"/>
                </a:solidFill>
              </a:rPr>
              <a:t>.</a:t>
            </a:r>
            <a:r>
              <a:rPr lang="vi-VN" sz="5000" b="1" dirty="0"/>
              <a:t> </a:t>
            </a:r>
            <a:r>
              <a:rPr lang="vi-VN" sz="6600" b="1" dirty="0"/>
              <a:t>Ôi yêu thương là tiếng hát cho đời những giai điệu tình yêu, như muôn ngàn con sóng cho trùng dương thắm xanh. </a:t>
            </a:r>
            <a:endParaRPr lang="vi-VN" sz="66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17712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6" y="509451"/>
            <a:ext cx="10981618" cy="6186309"/>
          </a:xfrm>
          <a:prstGeom prst="rect">
            <a:avLst/>
          </a:prstGeom>
        </p:spPr>
        <p:txBody>
          <a:bodyPr wrap="square">
            <a:spAutoFit/>
          </a:bodyPr>
          <a:lstStyle/>
          <a:p>
            <a:pPr algn="just"/>
            <a:r>
              <a:rPr lang="en-US" sz="5000" b="1" dirty="0">
                <a:solidFill>
                  <a:srgbClr val="FF0000"/>
                </a:solidFill>
              </a:rPr>
              <a:t>Đ</a:t>
            </a:r>
            <a:r>
              <a:rPr lang="en-US" sz="4400" b="1" dirty="0">
                <a:solidFill>
                  <a:srgbClr val="FF0000"/>
                </a:solidFill>
              </a:rPr>
              <a:t>K</a:t>
            </a:r>
            <a:r>
              <a:rPr lang="en-US" sz="5000" b="1" dirty="0">
                <a:solidFill>
                  <a:srgbClr val="FF0000"/>
                </a:solidFill>
              </a:rPr>
              <a:t>.</a:t>
            </a:r>
            <a:r>
              <a:rPr lang="vi-VN" sz="5000" b="1" dirty="0"/>
              <a:t> </a:t>
            </a:r>
            <a:r>
              <a:rPr lang="vi-VN" sz="6600" b="1" dirty="0"/>
              <a:t>Ôi yêu thương là Thiên Chúa treo mình trên Thánh Giá, hiến thân vì nhân trần, mong trái tim Người thắm nồng.</a:t>
            </a:r>
            <a:endParaRPr lang="vi-VN" sz="66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05652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339811" y="391886"/>
            <a:ext cx="11220817" cy="5262979"/>
          </a:xfrm>
          <a:prstGeom prst="rect">
            <a:avLst/>
          </a:prstGeom>
        </p:spPr>
        <p:txBody>
          <a:bodyPr wrap="square">
            <a:spAutoFit/>
          </a:bodyPr>
          <a:lstStyle/>
          <a:p>
            <a:pPr algn="just"/>
            <a:r>
              <a:rPr lang="en-US" sz="4800" b="1" dirty="0">
                <a:solidFill>
                  <a:srgbClr val="FF0000"/>
                </a:solidFill>
                <a:latin typeface="Verdana" panose="020B0604030504040204" pitchFamily="34" charset="0"/>
                <a:ea typeface="Verdana" panose="020B0604030504040204" pitchFamily="34" charset="0"/>
              </a:rPr>
              <a:t>1.</a:t>
            </a:r>
            <a:r>
              <a:rPr lang="vi-VN" sz="4800" b="1" dirty="0">
                <a:latin typeface="Verdana" panose="020B0604030504040204" pitchFamily="34" charset="0"/>
                <a:ea typeface="Verdana" panose="020B0604030504040204" pitchFamily="34" charset="0"/>
              </a:rPr>
              <a:t> Tình yêu </a:t>
            </a:r>
            <a:r>
              <a:rPr lang="vi-VN" sz="4800" b="1">
                <a:latin typeface="Verdana" panose="020B0604030504040204" pitchFamily="34" charset="0"/>
                <a:ea typeface="Verdana" panose="020B0604030504040204" pitchFamily="34" charset="0"/>
              </a:rPr>
              <a:t>Chúa </a:t>
            </a:r>
            <a:r>
              <a:rPr lang="en-US" sz="4800" b="1">
                <a:latin typeface="Verdana" panose="020B0604030504040204" pitchFamily="34" charset="0"/>
                <a:ea typeface="Verdana" panose="020B0604030504040204" pitchFamily="34" charset="0"/>
              </a:rPr>
              <a:t>vút cao trên muôn</a:t>
            </a:r>
            <a:r>
              <a:rPr lang="vi-VN" sz="4800" b="1">
                <a:latin typeface="Verdana" panose="020B0604030504040204" pitchFamily="34" charset="0"/>
                <a:ea typeface="Verdana" panose="020B0604030504040204" pitchFamily="34" charset="0"/>
              </a:rPr>
              <a:t> </a:t>
            </a:r>
            <a:r>
              <a:rPr lang="vi-VN" sz="4800" b="1" dirty="0">
                <a:latin typeface="Verdana" panose="020B0604030504040204" pitchFamily="34" charset="0"/>
                <a:ea typeface="Verdana" panose="020B0604030504040204" pitchFamily="34" charset="0"/>
              </a:rPr>
              <a:t>cây Thập tự. Tình yêu Chúa sáng soi trên muôn ngàn vì sao. Ôi yêu thương như nắng dạt dào. Ôi yêu thương như suối dâng trào. Ân trời ngàn năm ghi dấu trên đỉnh tình yêu vút cao.</a:t>
            </a:r>
            <a:endParaRPr lang="vi-VN" sz="4800" b="1" i="0" dirty="0">
              <a:solidFill>
                <a:srgbClr val="333333"/>
              </a:solidFill>
              <a:effectLst/>
              <a:latin typeface="Verdana" panose="020B060403050404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1509888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5" y="457201"/>
            <a:ext cx="10968555" cy="6186309"/>
          </a:xfrm>
          <a:prstGeom prst="rect">
            <a:avLst/>
          </a:prstGeom>
        </p:spPr>
        <p:txBody>
          <a:bodyPr wrap="square">
            <a:spAutoFit/>
          </a:bodyPr>
          <a:lstStyle/>
          <a:p>
            <a:pPr algn="just"/>
            <a:r>
              <a:rPr lang="en-US" sz="5000" b="1" dirty="0">
                <a:solidFill>
                  <a:srgbClr val="FF0000"/>
                </a:solidFill>
              </a:rPr>
              <a:t>Đ</a:t>
            </a:r>
            <a:r>
              <a:rPr lang="en-US" sz="4400" b="1" dirty="0">
                <a:solidFill>
                  <a:srgbClr val="FF0000"/>
                </a:solidFill>
              </a:rPr>
              <a:t>K</a:t>
            </a:r>
            <a:r>
              <a:rPr lang="en-US" sz="5000" b="1" dirty="0">
                <a:solidFill>
                  <a:srgbClr val="FF0000"/>
                </a:solidFill>
              </a:rPr>
              <a:t>.</a:t>
            </a:r>
            <a:r>
              <a:rPr lang="vi-VN" sz="5000" b="1" dirty="0"/>
              <a:t> </a:t>
            </a:r>
            <a:r>
              <a:rPr lang="vi-VN" sz="6600" b="1" dirty="0"/>
              <a:t>Ôi yêu thương là tiếng hát cho đời những giai điệu tình yêu, như muôn ngàn con sóng cho trùng dương thắm xanh. </a:t>
            </a:r>
            <a:endParaRPr lang="vi-VN" sz="66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4584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6" y="509451"/>
            <a:ext cx="10981618" cy="6186309"/>
          </a:xfrm>
          <a:prstGeom prst="rect">
            <a:avLst/>
          </a:prstGeom>
        </p:spPr>
        <p:txBody>
          <a:bodyPr wrap="square">
            <a:spAutoFit/>
          </a:bodyPr>
          <a:lstStyle/>
          <a:p>
            <a:pPr algn="just"/>
            <a:r>
              <a:rPr lang="en-US" sz="5000" b="1" dirty="0">
                <a:solidFill>
                  <a:srgbClr val="FF0000"/>
                </a:solidFill>
              </a:rPr>
              <a:t>Đ</a:t>
            </a:r>
            <a:r>
              <a:rPr lang="en-US" sz="4400" b="1" dirty="0">
                <a:solidFill>
                  <a:srgbClr val="FF0000"/>
                </a:solidFill>
              </a:rPr>
              <a:t>K</a:t>
            </a:r>
            <a:r>
              <a:rPr lang="en-US" sz="5000" b="1" dirty="0">
                <a:solidFill>
                  <a:srgbClr val="FF0000"/>
                </a:solidFill>
              </a:rPr>
              <a:t>.</a:t>
            </a:r>
            <a:r>
              <a:rPr lang="vi-VN" sz="5000" b="1" dirty="0"/>
              <a:t> </a:t>
            </a:r>
            <a:r>
              <a:rPr lang="vi-VN" sz="6600" b="1" dirty="0"/>
              <a:t>Ôi yêu thương là Thiên Chúa treo mình trên Thánh Giá, hiến thân vì nhân trần, mong trái tim Người thắm nồng.</a:t>
            </a:r>
            <a:endParaRPr lang="vi-VN" sz="66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84547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5" y="642594"/>
            <a:ext cx="11020808" cy="5724644"/>
          </a:xfrm>
          <a:prstGeom prst="rect">
            <a:avLst/>
          </a:prstGeom>
        </p:spPr>
        <p:txBody>
          <a:bodyPr wrap="square">
            <a:spAutoFit/>
          </a:bodyPr>
          <a:lstStyle/>
          <a:p>
            <a:pPr algn="just"/>
            <a:r>
              <a:rPr lang="en-US" sz="5400" b="1" dirty="0">
                <a:solidFill>
                  <a:srgbClr val="FF0000"/>
                </a:solidFill>
              </a:rPr>
              <a:t>2</a:t>
            </a:r>
            <a:r>
              <a:rPr lang="en-US" sz="6000" b="1" dirty="0">
                <a:solidFill>
                  <a:srgbClr val="FF0000"/>
                </a:solidFill>
              </a:rPr>
              <a:t>.</a:t>
            </a:r>
            <a:r>
              <a:rPr lang="vi-VN" sz="6600" b="1" dirty="0"/>
              <a:t> </a:t>
            </a:r>
            <a:r>
              <a:rPr lang="en-US" sz="5000" b="1" dirty="0"/>
              <a:t>Tình yêu Chúa chứa chan đi qua muôn thời gian. Và muôn lớp tháng năm vẫn xanh tình yêu Chúa. Ôi mênh mông trong trái tim Ngài. Ôi bao la trong tấm lòng Ngài. Xin Thập tự lên tiếng nói, xin một niềm tin sáng soi.</a:t>
            </a:r>
            <a:endParaRPr lang="vi-VN" sz="50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3481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5" y="457201"/>
            <a:ext cx="10968555" cy="6186309"/>
          </a:xfrm>
          <a:prstGeom prst="rect">
            <a:avLst/>
          </a:prstGeom>
        </p:spPr>
        <p:txBody>
          <a:bodyPr wrap="square">
            <a:spAutoFit/>
          </a:bodyPr>
          <a:lstStyle/>
          <a:p>
            <a:pPr algn="just"/>
            <a:r>
              <a:rPr lang="en-US" sz="5000" b="1" dirty="0">
                <a:solidFill>
                  <a:srgbClr val="FF0000"/>
                </a:solidFill>
              </a:rPr>
              <a:t>Đ</a:t>
            </a:r>
            <a:r>
              <a:rPr lang="en-US" sz="4400" b="1" dirty="0">
                <a:solidFill>
                  <a:srgbClr val="FF0000"/>
                </a:solidFill>
              </a:rPr>
              <a:t>K</a:t>
            </a:r>
            <a:r>
              <a:rPr lang="en-US" sz="5000" b="1" dirty="0">
                <a:solidFill>
                  <a:srgbClr val="FF0000"/>
                </a:solidFill>
              </a:rPr>
              <a:t>.</a:t>
            </a:r>
            <a:r>
              <a:rPr lang="vi-VN" sz="5000" b="1" dirty="0"/>
              <a:t> </a:t>
            </a:r>
            <a:r>
              <a:rPr lang="vi-VN" sz="6600" b="1" dirty="0"/>
              <a:t>Ôi yêu thương là tiếng hát cho đời những giai điệu tình yêu, như muôn ngàn con sóng cho trùng dương thắm xanh. </a:t>
            </a:r>
            <a:endParaRPr lang="vi-VN" sz="66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217409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6" y="509451"/>
            <a:ext cx="10981618" cy="6186309"/>
          </a:xfrm>
          <a:prstGeom prst="rect">
            <a:avLst/>
          </a:prstGeom>
        </p:spPr>
        <p:txBody>
          <a:bodyPr wrap="square">
            <a:spAutoFit/>
          </a:bodyPr>
          <a:lstStyle/>
          <a:p>
            <a:pPr algn="just"/>
            <a:r>
              <a:rPr lang="en-US" sz="5000" b="1" dirty="0">
                <a:solidFill>
                  <a:srgbClr val="FF0000"/>
                </a:solidFill>
              </a:rPr>
              <a:t>Đ</a:t>
            </a:r>
            <a:r>
              <a:rPr lang="en-US" sz="4400" b="1" dirty="0">
                <a:solidFill>
                  <a:srgbClr val="FF0000"/>
                </a:solidFill>
              </a:rPr>
              <a:t>K</a:t>
            </a:r>
            <a:r>
              <a:rPr lang="en-US" sz="5000" b="1" dirty="0">
                <a:solidFill>
                  <a:srgbClr val="FF0000"/>
                </a:solidFill>
              </a:rPr>
              <a:t>.</a:t>
            </a:r>
            <a:r>
              <a:rPr lang="vi-VN" sz="5000" b="1" dirty="0"/>
              <a:t> </a:t>
            </a:r>
            <a:r>
              <a:rPr lang="vi-VN" sz="6600" b="1" dirty="0"/>
              <a:t>Ôi yêu thương là Thiên Chúa treo mình trên Thánh Giá, hiến thân vì nhân trần, mong trái tim Người thắm nồng.</a:t>
            </a:r>
            <a:endParaRPr lang="vi-VN" sz="66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159975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5" y="334851"/>
            <a:ext cx="10998729" cy="6278642"/>
          </a:xfrm>
          <a:prstGeom prst="rect">
            <a:avLst/>
          </a:prstGeom>
        </p:spPr>
        <p:txBody>
          <a:bodyPr wrap="square">
            <a:spAutoFit/>
          </a:bodyPr>
          <a:lstStyle/>
          <a:p>
            <a:pPr algn="just"/>
            <a:r>
              <a:rPr lang="en-US" sz="6000" b="1" dirty="0">
                <a:solidFill>
                  <a:srgbClr val="FF0000"/>
                </a:solidFill>
              </a:rPr>
              <a:t>3.</a:t>
            </a:r>
            <a:r>
              <a:rPr lang="vi-VN" sz="6600" b="1" dirty="0"/>
              <a:t>  </a:t>
            </a:r>
            <a:r>
              <a:rPr lang="vi-VN" sz="4800" b="1" dirty="0"/>
              <a:t>Tình yêu Chúa thiết tha như tim của mẹ cha. Từng đêm ru giấc mơ cho con lòng thương nhớ. Ôi yêu thương ai nói cho cùng. Ôi yêu thương ai nói cạn nguồn. Xin được niềm tin soi dẫn, xin được niềm tin đỡ nâng.</a:t>
            </a:r>
            <a:endParaRPr lang="vi-VN" sz="48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695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567" y="0"/>
            <a:ext cx="12575567" cy="7109717"/>
          </a:xfrm>
          <a:prstGeom prst="rect">
            <a:avLst/>
          </a:prstGeom>
        </p:spPr>
      </p:pic>
      <p:sp>
        <p:nvSpPr>
          <p:cNvPr id="4" name="Rectangle 3"/>
          <p:cNvSpPr/>
          <p:nvPr/>
        </p:nvSpPr>
        <p:spPr>
          <a:xfrm>
            <a:off x="605135" y="457201"/>
            <a:ext cx="10968555" cy="6186309"/>
          </a:xfrm>
          <a:prstGeom prst="rect">
            <a:avLst/>
          </a:prstGeom>
        </p:spPr>
        <p:txBody>
          <a:bodyPr wrap="square">
            <a:spAutoFit/>
          </a:bodyPr>
          <a:lstStyle/>
          <a:p>
            <a:pPr algn="just"/>
            <a:r>
              <a:rPr lang="en-US" sz="5000" b="1" dirty="0">
                <a:solidFill>
                  <a:srgbClr val="FF0000"/>
                </a:solidFill>
              </a:rPr>
              <a:t>Đ</a:t>
            </a:r>
            <a:r>
              <a:rPr lang="en-US" sz="4400" b="1" dirty="0">
                <a:solidFill>
                  <a:srgbClr val="FF0000"/>
                </a:solidFill>
              </a:rPr>
              <a:t>K</a:t>
            </a:r>
            <a:r>
              <a:rPr lang="en-US" sz="5000" b="1" dirty="0">
                <a:solidFill>
                  <a:srgbClr val="FF0000"/>
                </a:solidFill>
              </a:rPr>
              <a:t>.</a:t>
            </a:r>
            <a:r>
              <a:rPr lang="vi-VN" sz="5000" b="1" dirty="0"/>
              <a:t> </a:t>
            </a:r>
            <a:r>
              <a:rPr lang="vi-VN" sz="6600" b="1" dirty="0"/>
              <a:t>Ôi yêu thương là tiếng hát cho đời những giai điệu tình yêu, như muôn ngàn con sóng cho trùng dương thắm xanh. </a:t>
            </a:r>
            <a:endParaRPr lang="vi-VN" sz="66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22564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177</TotalTime>
  <Words>544</Words>
  <Application>Microsoft Office PowerPoint</Application>
  <PresentationFormat>Widescreen</PresentationFormat>
  <Paragraphs>16</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Century Gothic</vt:lpstr>
      <vt:lpstr>Garamond</vt:lpstr>
      <vt:lpstr>Verdana</vt:lpstr>
      <vt:lpstr>Savon</vt:lpstr>
      <vt:lpstr>TÌNH YÊU CHÚA VÚT CAO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NGÀY ÁNH SÁNG</dc:title>
  <dc:creator>Admin</dc:creator>
  <cp:lastModifiedBy>DINH GIA</cp:lastModifiedBy>
  <cp:revision>69</cp:revision>
  <dcterms:created xsi:type="dcterms:W3CDTF">2024-12-06T02:45:28Z</dcterms:created>
  <dcterms:modified xsi:type="dcterms:W3CDTF">2025-08-25T11:38:02Z</dcterms:modified>
</cp:coreProperties>
</file>