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Cabin Sketch"/>
      <p:bold r:id="rId28"/>
    </p:embeddedFont>
    <p:embeddedFont>
      <p:font typeface="Poppins"/>
      <p:regular r:id="rId29"/>
      <p:bold r:id="rId30"/>
      <p:italic r:id="rId31"/>
      <p:boldItalic r:id="rId32"/>
    </p:embeddedFont>
    <p:embeddedFont>
      <p:font typeface="Lato"/>
      <p:regular r:id="rId33"/>
      <p:bold r:id="rId34"/>
      <p:italic r:id="rId35"/>
      <p:boldItalic r:id="rId36"/>
    </p:embeddedFont>
    <p:embeddedFont>
      <p:font typeface="Inter"/>
      <p:regular r:id="rId37"/>
      <p:bold r:id="rId38"/>
    </p:embeddedFont>
    <p:embeddedFont>
      <p:font typeface="Poppins SemiBold"/>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OucyzAkYqjMQwe3vQVKPZFNFK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bold.fntdata"/><Relationship Id="rId20" Type="http://schemas.openxmlformats.org/officeDocument/2006/relationships/slide" Target="slides/slide16.xml"/><Relationship Id="rId42" Type="http://schemas.openxmlformats.org/officeDocument/2006/relationships/font" Target="fonts/PoppinsSemiBold-boldItalic.fntdata"/><Relationship Id="rId41" Type="http://schemas.openxmlformats.org/officeDocument/2006/relationships/font" Target="fonts/PoppinsSemi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CabinSketch-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PoppinsSemiBold-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717074bb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717074bb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717074bb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7717074bb7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g27717074bb7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27717074bb7_0_1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7717074bb7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7717074bb7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27717074bb7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7717074bb7_0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27717074bb7_0_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g27717074bb7_0_2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7717074bb7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7717074bb7_0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27717074bb7_0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7717074bb7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g27717074bb7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g27717074bb7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7717074bb7_0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g27717074bb7_0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g27717074bb7_0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7717074bb7_0_3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27717074bb7_0_3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7717074bb7_0_3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7717074bb7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7717074bb7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7717074bb7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7717074bb7_0_3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g27717074bb7_0_3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27717074bb7_0_3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7717074bb7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g27717074bb7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g27717074bb7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7717074bb7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7717074bb7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7717074bb7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7717074bb7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27717074bb7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7717074bb7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27717074bb7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27717074bb7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27717074bb7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7717074bb7_0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27717074bb7_0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g27717074bb7_0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7717074bb7_0_5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7" name="Google Shape;587;g27717074bb7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g27717074bb7_0_5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7717074bb7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7717074bb7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7717074bb7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7717074bb7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7717074bb7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7717074bb7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7717074bb7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7717074bb7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7717074bb7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7717074bb7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7717074bb7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g27717074bb7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7717074bb7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27717074bb7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g27717074bb7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7717074bb7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7717074bb7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7717074bb7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7717074bb7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g27717074bb7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g27717074bb7_0_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26.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26.png"/><Relationship Id="rId5" Type="http://schemas.openxmlformats.org/officeDocument/2006/relationships/image" Target="../media/image8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1.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0" Type="http://schemas.openxmlformats.org/officeDocument/2006/relationships/image" Target="../media/image54.png"/><Relationship Id="rId22" Type="http://schemas.openxmlformats.org/officeDocument/2006/relationships/image" Target="../media/image118.png"/><Relationship Id="rId21" Type="http://schemas.openxmlformats.org/officeDocument/2006/relationships/image" Target="../media/image92.png"/><Relationship Id="rId24" Type="http://schemas.openxmlformats.org/officeDocument/2006/relationships/image" Target="../media/image62.png"/><Relationship Id="rId23"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4.png"/><Relationship Id="rId4" Type="http://schemas.openxmlformats.org/officeDocument/2006/relationships/image" Target="../media/image26.png"/><Relationship Id="rId9" Type="http://schemas.openxmlformats.org/officeDocument/2006/relationships/image" Target="../media/image39.png"/><Relationship Id="rId26" Type="http://schemas.openxmlformats.org/officeDocument/2006/relationships/image" Target="../media/image60.png"/><Relationship Id="rId25" Type="http://schemas.openxmlformats.org/officeDocument/2006/relationships/image" Target="../media/image69.png"/><Relationship Id="rId28" Type="http://schemas.openxmlformats.org/officeDocument/2006/relationships/image" Target="../media/image88.png"/><Relationship Id="rId27" Type="http://schemas.openxmlformats.org/officeDocument/2006/relationships/image" Target="../media/image53.png"/><Relationship Id="rId5" Type="http://schemas.openxmlformats.org/officeDocument/2006/relationships/image" Target="../media/image61.png"/><Relationship Id="rId6" Type="http://schemas.openxmlformats.org/officeDocument/2006/relationships/image" Target="../media/image33.png"/><Relationship Id="rId7" Type="http://schemas.openxmlformats.org/officeDocument/2006/relationships/image" Target="../media/image36.png"/><Relationship Id="rId8" Type="http://schemas.openxmlformats.org/officeDocument/2006/relationships/image" Target="../media/image78.png"/><Relationship Id="rId11" Type="http://schemas.openxmlformats.org/officeDocument/2006/relationships/image" Target="../media/image45.png"/><Relationship Id="rId10" Type="http://schemas.openxmlformats.org/officeDocument/2006/relationships/image" Target="../media/image43.png"/><Relationship Id="rId13" Type="http://schemas.openxmlformats.org/officeDocument/2006/relationships/image" Target="../media/image80.png"/><Relationship Id="rId12" Type="http://schemas.openxmlformats.org/officeDocument/2006/relationships/image" Target="../media/image44.png"/><Relationship Id="rId15" Type="http://schemas.openxmlformats.org/officeDocument/2006/relationships/image" Target="../media/image97.png"/><Relationship Id="rId14" Type="http://schemas.openxmlformats.org/officeDocument/2006/relationships/image" Target="../media/image51.png"/><Relationship Id="rId17" Type="http://schemas.openxmlformats.org/officeDocument/2006/relationships/image" Target="../media/image56.png"/><Relationship Id="rId16" Type="http://schemas.openxmlformats.org/officeDocument/2006/relationships/image" Target="../media/image57.png"/><Relationship Id="rId19" Type="http://schemas.openxmlformats.org/officeDocument/2006/relationships/image" Target="../media/image50.png"/><Relationship Id="rId18" Type="http://schemas.openxmlformats.org/officeDocument/2006/relationships/image" Target="../media/image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26.png"/><Relationship Id="rId5" Type="http://schemas.openxmlformats.org/officeDocument/2006/relationships/image" Target="../media/image58.png"/><Relationship Id="rId6" Type="http://schemas.openxmlformats.org/officeDocument/2006/relationships/image" Target="../media/image7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67.png"/><Relationship Id="rId6" Type="http://schemas.openxmlformats.org/officeDocument/2006/relationships/image" Target="../media/image9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4.png"/><Relationship Id="rId4" Type="http://schemas.openxmlformats.org/officeDocument/2006/relationships/image" Target="../media/image26.png"/><Relationship Id="rId5" Type="http://schemas.openxmlformats.org/officeDocument/2006/relationships/image" Target="../media/image68.png"/><Relationship Id="rId6" Type="http://schemas.openxmlformats.org/officeDocument/2006/relationships/image" Target="../media/image8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1.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1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26.png"/><Relationship Id="rId5" Type="http://schemas.openxmlformats.org/officeDocument/2006/relationships/image" Target="../media/image74.png"/><Relationship Id="rId6" Type="http://schemas.openxmlformats.org/officeDocument/2006/relationships/image" Target="../media/image76.png"/><Relationship Id="rId7" Type="http://schemas.openxmlformats.org/officeDocument/2006/relationships/image" Target="../media/image8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26.png"/><Relationship Id="rId5" Type="http://schemas.openxmlformats.org/officeDocument/2006/relationships/image" Target="../media/image86.png"/><Relationship Id="rId6" Type="http://schemas.openxmlformats.org/officeDocument/2006/relationships/image" Target="../media/image127.png"/><Relationship Id="rId7" Type="http://schemas.openxmlformats.org/officeDocument/2006/relationships/image" Target="../media/image9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4.png"/><Relationship Id="rId4" Type="http://schemas.openxmlformats.org/officeDocument/2006/relationships/image" Target="../media/image26.png"/><Relationship Id="rId9" Type="http://schemas.openxmlformats.org/officeDocument/2006/relationships/image" Target="../media/image100.png"/><Relationship Id="rId5" Type="http://schemas.openxmlformats.org/officeDocument/2006/relationships/image" Target="../media/image129.png"/><Relationship Id="rId6" Type="http://schemas.openxmlformats.org/officeDocument/2006/relationships/image" Target="../media/image123.png"/><Relationship Id="rId7" Type="http://schemas.openxmlformats.org/officeDocument/2006/relationships/image" Target="../media/image95.png"/><Relationship Id="rId8" Type="http://schemas.openxmlformats.org/officeDocument/2006/relationships/image" Target="../media/image99.png"/><Relationship Id="rId11" Type="http://schemas.openxmlformats.org/officeDocument/2006/relationships/image" Target="../media/image104.png"/><Relationship Id="rId10" Type="http://schemas.openxmlformats.org/officeDocument/2006/relationships/image" Target="../media/image102.png"/><Relationship Id="rId13" Type="http://schemas.openxmlformats.org/officeDocument/2006/relationships/image" Target="../media/image115.png"/><Relationship Id="rId12" Type="http://schemas.openxmlformats.org/officeDocument/2006/relationships/image" Target="../media/image103.png"/><Relationship Id="rId15" Type="http://schemas.openxmlformats.org/officeDocument/2006/relationships/image" Target="../media/image110.png"/><Relationship Id="rId14" Type="http://schemas.openxmlformats.org/officeDocument/2006/relationships/image" Target="../media/image106.png"/><Relationship Id="rId17" Type="http://schemas.openxmlformats.org/officeDocument/2006/relationships/image" Target="../media/image108.png"/><Relationship Id="rId16" Type="http://schemas.openxmlformats.org/officeDocument/2006/relationships/image" Target="../media/image107.png"/><Relationship Id="rId19" Type="http://schemas.openxmlformats.org/officeDocument/2006/relationships/image" Target="../media/image120.png"/><Relationship Id="rId18" Type="http://schemas.openxmlformats.org/officeDocument/2006/relationships/image" Target="../media/image1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26.png"/><Relationship Id="rId5" Type="http://schemas.openxmlformats.org/officeDocument/2006/relationships/image" Target="../media/image128.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4.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26.png"/><Relationship Id="rId5"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1.png"/><Relationship Id="rId4" Type="http://schemas.openxmlformats.org/officeDocument/2006/relationships/image" Target="../media/image26.png"/><Relationship Id="rId5" Type="http://schemas.openxmlformats.org/officeDocument/2006/relationships/image" Target="../media/image10.png"/><Relationship Id="rId6"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6.png"/><Relationship Id="rId5"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26.png"/><Relationship Id="rId5" Type="http://schemas.openxmlformats.org/officeDocument/2006/relationships/image" Target="../media/image16.png"/><Relationship Id="rId6" Type="http://schemas.openxmlformats.org/officeDocument/2006/relationships/image" Target="../media/image22.png"/><Relationship Id="rId7" Type="http://schemas.openxmlformats.org/officeDocument/2006/relationships/image" Target="../media/image42.png"/><Relationship Id="rId8"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4.png"/><Relationship Id="rId4" Type="http://schemas.openxmlformats.org/officeDocument/2006/relationships/image" Target="../media/image26.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21.png"/><Relationship Id="rId8"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15" name="Shape 15"/>
        <p:cNvGrpSpPr/>
        <p:nvPr/>
      </p:nvGrpSpPr>
      <p:grpSpPr>
        <a:xfrm>
          <a:off x="0" y="0"/>
          <a:ext cx="0" cy="0"/>
          <a:chOff x="0" y="0"/>
          <a:chExt cx="0" cy="0"/>
        </a:xfrm>
      </p:grpSpPr>
      <p:pic>
        <p:nvPicPr>
          <p:cNvPr descr=" " id="16" name="Google Shape;16;g27717074bb7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7717074bb7_0_0"/>
          <p:cNvSpPr/>
          <p:nvPr/>
        </p:nvSpPr>
        <p:spPr>
          <a:xfrm>
            <a:off x="12320540" y="3962400"/>
            <a:ext cx="12219000" cy="458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Cabin Sketch"/>
              <a:buNone/>
            </a:pPr>
            <a:r>
              <a:rPr b="1" i="0" lang="en-US" sz="24000" u="none" cap="none" strike="noStrike">
                <a:solidFill>
                  <a:srgbClr val="FFFFFF"/>
                </a:solidFill>
                <a:latin typeface="Cabin Sketch"/>
                <a:ea typeface="Cabin Sketch"/>
                <a:cs typeface="Cabin Sketch"/>
                <a:sym typeface="Cabin Sketch"/>
              </a:rPr>
              <a:t>Calculus </a:t>
            </a:r>
            <a:endParaRPr b="0" i="0" sz="24000" u="none" cap="none" strike="noStrike">
              <a:solidFill>
                <a:schemeClr val="dk1"/>
              </a:solidFill>
              <a:latin typeface="Calibri"/>
              <a:ea typeface="Calibri"/>
              <a:cs typeface="Calibri"/>
              <a:sym typeface="Calibri"/>
            </a:endParaRPr>
          </a:p>
        </p:txBody>
      </p:sp>
      <p:sp>
        <p:nvSpPr>
          <p:cNvPr id="18" name="Google Shape;18;g27717074bb7_0_0"/>
          <p:cNvSpPr/>
          <p:nvPr/>
        </p:nvSpPr>
        <p:spPr>
          <a:xfrm>
            <a:off x="12320540" y="7315200"/>
            <a:ext cx="114738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A6775"/>
              </a:buClr>
              <a:buSzPts val="6400"/>
              <a:buFont typeface="Poppins SemiBold"/>
              <a:buNone/>
            </a:pPr>
            <a:r>
              <a:rPr b="0" i="0" lang="en-US" sz="6400" u="none" cap="none" strike="noStrike">
                <a:solidFill>
                  <a:srgbClr val="5A6775"/>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7717074bb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7717074bb7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 name="Google Shape;21;g27717074bb7_0_0"/>
          <p:cNvPicPr preferRelativeResize="0"/>
          <p:nvPr/>
        </p:nvPicPr>
        <p:blipFill rotWithShape="1">
          <a:blip r:embed="rId5">
            <a:alphaModFix/>
          </a:blip>
          <a:srcRect b="0" l="0" r="0" t="0"/>
          <a:stretch/>
        </p:blipFill>
        <p:spPr>
          <a:xfrm>
            <a:off x="723990" y="901700"/>
            <a:ext cx="11215502" cy="11912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207" name="Shape 207"/>
        <p:cNvGrpSpPr/>
        <p:nvPr/>
      </p:nvGrpSpPr>
      <p:grpSpPr>
        <a:xfrm>
          <a:off x="0" y="0"/>
          <a:ext cx="0" cy="0"/>
          <a:chOff x="0" y="0"/>
          <a:chExt cx="0" cy="0"/>
        </a:xfrm>
      </p:grpSpPr>
      <p:pic>
        <p:nvPicPr>
          <p:cNvPr descr=" " id="208" name="Google Shape;208;g27717074bb7_0_18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9" name="Google Shape;209;g27717074bb7_0_1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7717074bb7_0_18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1" name="Google Shape;211;g27717074bb7_0_183"/>
          <p:cNvPicPr preferRelativeResize="0"/>
          <p:nvPr/>
        </p:nvPicPr>
        <p:blipFill rotWithShape="1">
          <a:blip r:embed="rId5">
            <a:alphaModFix/>
          </a:blip>
          <a:srcRect b="0" l="0" r="0" t="0"/>
          <a:stretch/>
        </p:blipFill>
        <p:spPr>
          <a:xfrm>
            <a:off x="10491511" y="1346200"/>
            <a:ext cx="12460257" cy="12369800"/>
          </a:xfrm>
          <a:prstGeom prst="rect">
            <a:avLst/>
          </a:prstGeom>
          <a:noFill/>
          <a:ln>
            <a:noFill/>
          </a:ln>
        </p:spPr>
      </p:pic>
      <p:sp>
        <p:nvSpPr>
          <p:cNvPr id="212" name="Google Shape;212;g27717074bb7_0_183"/>
          <p:cNvSpPr/>
          <p:nvPr/>
        </p:nvSpPr>
        <p:spPr>
          <a:xfrm>
            <a:off x="1397175" y="1143000"/>
            <a:ext cx="106905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Some Data</a:t>
            </a:r>
            <a:endParaRPr b="0" i="0" sz="8000" u="none" cap="none" strike="noStrike">
              <a:solidFill>
                <a:schemeClr val="dk1"/>
              </a:solidFill>
              <a:latin typeface="Calibri"/>
              <a:ea typeface="Calibri"/>
              <a:cs typeface="Calibri"/>
              <a:sym typeface="Calibri"/>
            </a:endParaRPr>
          </a:p>
        </p:txBody>
      </p:sp>
      <p:sp>
        <p:nvSpPr>
          <p:cNvPr id="213" name="Google Shape;213;g27717074bb7_0_183"/>
          <p:cNvSpPr/>
          <p:nvPr/>
        </p:nvSpPr>
        <p:spPr>
          <a:xfrm>
            <a:off x="1244756" y="5029200"/>
            <a:ext cx="8573700" cy="617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7717074bb7_0_183"/>
          <p:cNvSpPr/>
          <p:nvPr/>
        </p:nvSpPr>
        <p:spPr>
          <a:xfrm>
            <a:off x="1244756" y="50292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7717074bb7_0_183"/>
          <p:cNvSpPr/>
          <p:nvPr/>
        </p:nvSpPr>
        <p:spPr>
          <a:xfrm>
            <a:off x="1244756" y="5359400"/>
            <a:ext cx="18798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7717074bb7_0_183"/>
          <p:cNvSpPr/>
          <p:nvPr/>
        </p:nvSpPr>
        <p:spPr>
          <a:xfrm>
            <a:off x="1244756" y="5359400"/>
            <a:ext cx="22185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75%</a:t>
            </a:r>
            <a:endParaRPr b="0" i="0" sz="8000" u="none" cap="none" strike="noStrike">
              <a:solidFill>
                <a:schemeClr val="dk1"/>
              </a:solidFill>
              <a:latin typeface="Calibri"/>
              <a:ea typeface="Calibri"/>
              <a:cs typeface="Calibri"/>
              <a:sym typeface="Calibri"/>
            </a:endParaRPr>
          </a:p>
        </p:txBody>
      </p:sp>
      <p:sp>
        <p:nvSpPr>
          <p:cNvPr id="217" name="Google Shape;217;g27717074bb7_0_183"/>
          <p:cNvSpPr/>
          <p:nvPr/>
        </p:nvSpPr>
        <p:spPr>
          <a:xfrm>
            <a:off x="3327816" y="5029200"/>
            <a:ext cx="64905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7717074bb7_0_183"/>
          <p:cNvSpPr/>
          <p:nvPr/>
        </p:nvSpPr>
        <p:spPr>
          <a:xfrm>
            <a:off x="3327816" y="5029200"/>
            <a:ext cx="6642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Enchanted Creatures</a:t>
            </a:r>
            <a:endParaRPr b="0" i="0" sz="3600" u="none" cap="none" strike="noStrike">
              <a:solidFill>
                <a:schemeClr val="dk1"/>
              </a:solidFill>
              <a:latin typeface="Calibri"/>
              <a:ea typeface="Calibri"/>
              <a:cs typeface="Calibri"/>
              <a:sym typeface="Calibri"/>
            </a:endParaRPr>
          </a:p>
        </p:txBody>
      </p:sp>
      <p:sp>
        <p:nvSpPr>
          <p:cNvPr id="219" name="Google Shape;219;g27717074bb7_0_183"/>
          <p:cNvSpPr/>
          <p:nvPr/>
        </p:nvSpPr>
        <p:spPr>
          <a:xfrm>
            <a:off x="3327816" y="5664200"/>
            <a:ext cx="6626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20" name="Google Shape;220;g27717074bb7_0_183"/>
          <p:cNvSpPr/>
          <p:nvPr/>
        </p:nvSpPr>
        <p:spPr>
          <a:xfrm>
            <a:off x="1244756" y="7493000"/>
            <a:ext cx="85737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7717074bb7_0_183"/>
          <p:cNvSpPr/>
          <p:nvPr/>
        </p:nvSpPr>
        <p:spPr>
          <a:xfrm>
            <a:off x="1244756" y="7518400"/>
            <a:ext cx="21084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7717074bb7_0_183"/>
          <p:cNvSpPr/>
          <p:nvPr/>
        </p:nvSpPr>
        <p:spPr>
          <a:xfrm>
            <a:off x="1244756" y="7518400"/>
            <a:ext cx="24471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60%</a:t>
            </a:r>
            <a:endParaRPr b="0" i="0" sz="8000" u="none" cap="none" strike="noStrike">
              <a:solidFill>
                <a:schemeClr val="dk1"/>
              </a:solidFill>
              <a:latin typeface="Calibri"/>
              <a:ea typeface="Calibri"/>
              <a:cs typeface="Calibri"/>
              <a:sym typeface="Calibri"/>
            </a:endParaRPr>
          </a:p>
        </p:txBody>
      </p:sp>
      <p:sp>
        <p:nvSpPr>
          <p:cNvPr id="223" name="Google Shape;223;g27717074bb7_0_183"/>
          <p:cNvSpPr/>
          <p:nvPr/>
        </p:nvSpPr>
        <p:spPr>
          <a:xfrm>
            <a:off x="3556445" y="7493000"/>
            <a:ext cx="62619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717074bb7_0_183"/>
          <p:cNvSpPr/>
          <p:nvPr/>
        </p:nvSpPr>
        <p:spPr>
          <a:xfrm>
            <a:off x="3556445" y="7493000"/>
            <a:ext cx="6414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Magic-Wielding Individuals</a:t>
            </a:r>
            <a:endParaRPr b="0" i="0" sz="3600" u="none" cap="none" strike="noStrike">
              <a:solidFill>
                <a:schemeClr val="dk1"/>
              </a:solidFill>
              <a:latin typeface="Calibri"/>
              <a:ea typeface="Calibri"/>
              <a:cs typeface="Calibri"/>
              <a:sym typeface="Calibri"/>
            </a:endParaRPr>
          </a:p>
        </p:txBody>
      </p:sp>
      <p:sp>
        <p:nvSpPr>
          <p:cNvPr id="225" name="Google Shape;225;g27717074bb7_0_183"/>
          <p:cNvSpPr/>
          <p:nvPr/>
        </p:nvSpPr>
        <p:spPr>
          <a:xfrm>
            <a:off x="3556445" y="8128000"/>
            <a:ext cx="6397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26" name="Google Shape;226;g27717074bb7_0_183"/>
          <p:cNvSpPr/>
          <p:nvPr/>
        </p:nvSpPr>
        <p:spPr>
          <a:xfrm>
            <a:off x="1244756" y="93472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7717074bb7_0_183"/>
          <p:cNvSpPr/>
          <p:nvPr/>
        </p:nvSpPr>
        <p:spPr>
          <a:xfrm>
            <a:off x="1244756" y="9677400"/>
            <a:ext cx="21339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717074bb7_0_183"/>
          <p:cNvSpPr/>
          <p:nvPr/>
        </p:nvSpPr>
        <p:spPr>
          <a:xfrm>
            <a:off x="1244756" y="9677400"/>
            <a:ext cx="24726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90%</a:t>
            </a:r>
            <a:endParaRPr b="0" i="0" sz="8000" u="none" cap="none" strike="noStrike">
              <a:solidFill>
                <a:schemeClr val="dk1"/>
              </a:solidFill>
              <a:latin typeface="Calibri"/>
              <a:ea typeface="Calibri"/>
              <a:cs typeface="Calibri"/>
              <a:sym typeface="Calibri"/>
            </a:endParaRPr>
          </a:p>
        </p:txBody>
      </p:sp>
      <p:sp>
        <p:nvSpPr>
          <p:cNvPr id="229" name="Google Shape;229;g27717074bb7_0_183"/>
          <p:cNvSpPr/>
          <p:nvPr/>
        </p:nvSpPr>
        <p:spPr>
          <a:xfrm>
            <a:off x="3581848" y="9347200"/>
            <a:ext cx="62364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7717074bb7_0_183"/>
          <p:cNvSpPr/>
          <p:nvPr/>
        </p:nvSpPr>
        <p:spPr>
          <a:xfrm>
            <a:off x="3581848" y="9347200"/>
            <a:ext cx="63888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Spells Cast</a:t>
            </a:r>
            <a:endParaRPr b="0" i="0" sz="3600" u="none" cap="none" strike="noStrike">
              <a:solidFill>
                <a:schemeClr val="dk1"/>
              </a:solidFill>
              <a:latin typeface="Calibri"/>
              <a:ea typeface="Calibri"/>
              <a:cs typeface="Calibri"/>
              <a:sym typeface="Calibri"/>
            </a:endParaRPr>
          </a:p>
        </p:txBody>
      </p:sp>
      <p:sp>
        <p:nvSpPr>
          <p:cNvPr id="231" name="Google Shape;231;g27717074bb7_0_183"/>
          <p:cNvSpPr/>
          <p:nvPr/>
        </p:nvSpPr>
        <p:spPr>
          <a:xfrm>
            <a:off x="3581848" y="9982200"/>
            <a:ext cx="6372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236" name="Shape 236"/>
        <p:cNvGrpSpPr/>
        <p:nvPr/>
      </p:nvGrpSpPr>
      <p:grpSpPr>
        <a:xfrm>
          <a:off x="0" y="0"/>
          <a:ext cx="0" cy="0"/>
          <a:chOff x="0" y="0"/>
          <a:chExt cx="0" cy="0"/>
        </a:xfrm>
      </p:grpSpPr>
      <p:pic>
        <p:nvPicPr>
          <p:cNvPr descr=" " id="237" name="Google Shape;237;g27717074bb7_0_2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8" name="Google Shape;238;g27717074bb7_0_2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27717074bb7_0_2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40" name="Google Shape;240;g27717074bb7_0_211"/>
          <p:cNvSpPr/>
          <p:nvPr/>
        </p:nvSpPr>
        <p:spPr>
          <a:xfrm>
            <a:off x="4305838" y="3403600"/>
            <a:ext cx="15762600" cy="661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7717074bb7_0_211"/>
          <p:cNvSpPr/>
          <p:nvPr/>
        </p:nvSpPr>
        <p:spPr>
          <a:xfrm>
            <a:off x="4305838" y="3403600"/>
            <a:ext cx="15762600" cy="499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7717074bb7_0_211"/>
          <p:cNvSpPr/>
          <p:nvPr/>
        </p:nvSpPr>
        <p:spPr>
          <a:xfrm>
            <a:off x="6503213" y="3403600"/>
            <a:ext cx="11367900" cy="458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Cabin Sketch"/>
              <a:buNone/>
            </a:pPr>
            <a:r>
              <a:rPr b="1" i="0" lang="en-US" sz="24000" u="none" cap="none" strike="noStrike">
                <a:solidFill>
                  <a:srgbClr val="FFFFFF"/>
                </a:solidFill>
                <a:latin typeface="Cabin Sketch"/>
                <a:ea typeface="Cabin Sketch"/>
                <a:cs typeface="Cabin Sketch"/>
                <a:sym typeface="Cabin Sketch"/>
              </a:rPr>
              <a:t>234,567</a:t>
            </a:r>
            <a:endParaRPr b="0" i="0" sz="24000" u="none" cap="none" strike="noStrike">
              <a:solidFill>
                <a:schemeClr val="dk1"/>
              </a:solidFill>
              <a:latin typeface="Calibri"/>
              <a:ea typeface="Calibri"/>
              <a:cs typeface="Calibri"/>
              <a:sym typeface="Calibri"/>
            </a:endParaRPr>
          </a:p>
        </p:txBody>
      </p:sp>
      <p:sp>
        <p:nvSpPr>
          <p:cNvPr id="243" name="Google Shape;243;g27717074bb7_0_211"/>
          <p:cNvSpPr/>
          <p:nvPr/>
        </p:nvSpPr>
        <p:spPr>
          <a:xfrm>
            <a:off x="4170355" y="71755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44" name="Google Shape;244;g27717074bb7_0_211"/>
          <p:cNvSpPr/>
          <p:nvPr/>
        </p:nvSpPr>
        <p:spPr>
          <a:xfrm>
            <a:off x="7483352" y="88011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249" name="Shape 249"/>
        <p:cNvGrpSpPr/>
        <p:nvPr/>
      </p:nvGrpSpPr>
      <p:grpSpPr>
        <a:xfrm>
          <a:off x="0" y="0"/>
          <a:ext cx="0" cy="0"/>
          <a:chOff x="0" y="0"/>
          <a:chExt cx="0" cy="0"/>
        </a:xfrm>
      </p:grpSpPr>
      <p:pic>
        <p:nvPicPr>
          <p:cNvPr descr=" " id="250" name="Google Shape;250;g27717074bb7_0_2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1" name="Google Shape;251;g27717074bb7_0_2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g27717074bb7_0_2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3" name="Google Shape;253;g27717074bb7_0_223"/>
          <p:cNvSpPr/>
          <p:nvPr/>
        </p:nvSpPr>
        <p:spPr>
          <a:xfrm>
            <a:off x="3391324" y="32639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717074bb7_0_223"/>
          <p:cNvSpPr/>
          <p:nvPr/>
        </p:nvSpPr>
        <p:spPr>
          <a:xfrm>
            <a:off x="3905738" y="3263900"/>
            <a:ext cx="68463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717074bb7_0_223"/>
          <p:cNvSpPr/>
          <p:nvPr/>
        </p:nvSpPr>
        <p:spPr>
          <a:xfrm>
            <a:off x="3905738" y="3263900"/>
            <a:ext cx="73881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abin Sketch"/>
              <a:buNone/>
            </a:pPr>
            <a:r>
              <a:rPr b="1" i="0" lang="en-US" sz="12800" u="none" cap="none" strike="noStrike">
                <a:solidFill>
                  <a:srgbClr val="FFFFFF"/>
                </a:solidFill>
                <a:latin typeface="Cabin Sketch"/>
                <a:ea typeface="Cabin Sketch"/>
                <a:cs typeface="Cabin Sketch"/>
                <a:sym typeface="Cabin Sketch"/>
              </a:rPr>
              <a:t>233 Coins</a:t>
            </a:r>
            <a:endParaRPr b="0" i="0" sz="12800" u="none" cap="none" strike="noStrike">
              <a:solidFill>
                <a:schemeClr val="dk1"/>
              </a:solidFill>
              <a:latin typeface="Calibri"/>
              <a:ea typeface="Calibri"/>
              <a:cs typeface="Calibri"/>
              <a:sym typeface="Calibri"/>
            </a:endParaRPr>
          </a:p>
        </p:txBody>
      </p:sp>
      <p:sp>
        <p:nvSpPr>
          <p:cNvPr id="256" name="Google Shape;256;g27717074bb7_0_223"/>
          <p:cNvSpPr/>
          <p:nvPr/>
        </p:nvSpPr>
        <p:spPr>
          <a:xfrm>
            <a:off x="3391324" y="5168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7717074bb7_0_223"/>
          <p:cNvSpPr/>
          <p:nvPr/>
        </p:nvSpPr>
        <p:spPr>
          <a:xfrm>
            <a:off x="3323582" y="5168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58" name="Google Shape;258;g27717074bb7_0_223"/>
          <p:cNvSpPr/>
          <p:nvPr/>
        </p:nvSpPr>
        <p:spPr>
          <a:xfrm>
            <a:off x="3391324" y="69850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717074bb7_0_223"/>
          <p:cNvSpPr/>
          <p:nvPr/>
        </p:nvSpPr>
        <p:spPr>
          <a:xfrm>
            <a:off x="3613602" y="6985000"/>
            <a:ext cx="74304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717074bb7_0_223"/>
          <p:cNvSpPr/>
          <p:nvPr/>
        </p:nvSpPr>
        <p:spPr>
          <a:xfrm>
            <a:off x="3613602" y="6985000"/>
            <a:ext cx="79725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abin Sketch"/>
              <a:buNone/>
            </a:pPr>
            <a:r>
              <a:rPr b="1" i="0" lang="en-US" sz="12800" u="none" cap="none" strike="noStrike">
                <a:solidFill>
                  <a:srgbClr val="FFFFFF"/>
                </a:solidFill>
                <a:latin typeface="Cabin Sketch"/>
                <a:ea typeface="Cabin Sketch"/>
                <a:cs typeface="Cabin Sketch"/>
                <a:sym typeface="Cabin Sketch"/>
              </a:rPr>
              <a:t>456 Hours</a:t>
            </a:r>
            <a:endParaRPr b="0" i="0" sz="12800" u="none" cap="none" strike="noStrike">
              <a:solidFill>
                <a:schemeClr val="dk1"/>
              </a:solidFill>
              <a:latin typeface="Calibri"/>
              <a:ea typeface="Calibri"/>
              <a:cs typeface="Calibri"/>
              <a:sym typeface="Calibri"/>
            </a:endParaRPr>
          </a:p>
        </p:txBody>
      </p:sp>
      <p:sp>
        <p:nvSpPr>
          <p:cNvPr id="261" name="Google Shape;261;g27717074bb7_0_223"/>
          <p:cNvSpPr/>
          <p:nvPr/>
        </p:nvSpPr>
        <p:spPr>
          <a:xfrm>
            <a:off x="3391324" y="8890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717074bb7_0_223"/>
          <p:cNvSpPr/>
          <p:nvPr/>
        </p:nvSpPr>
        <p:spPr>
          <a:xfrm>
            <a:off x="3323582" y="8890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63" name="Google Shape;263;g27717074bb7_0_223"/>
          <p:cNvSpPr/>
          <p:nvPr/>
        </p:nvSpPr>
        <p:spPr>
          <a:xfrm>
            <a:off x="13552594" y="32639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717074bb7_0_223"/>
          <p:cNvSpPr/>
          <p:nvPr/>
        </p:nvSpPr>
        <p:spPr>
          <a:xfrm>
            <a:off x="15902388" y="3263900"/>
            <a:ext cx="31755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717074bb7_0_223"/>
          <p:cNvSpPr/>
          <p:nvPr/>
        </p:nvSpPr>
        <p:spPr>
          <a:xfrm>
            <a:off x="15902388" y="3263900"/>
            <a:ext cx="37173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abin Sketch"/>
              <a:buNone/>
            </a:pPr>
            <a:r>
              <a:rPr b="1" i="0" lang="en-US" sz="12800" u="none" cap="none" strike="noStrike">
                <a:solidFill>
                  <a:srgbClr val="FFFFFF"/>
                </a:solidFill>
                <a:latin typeface="Cabin Sketch"/>
                <a:ea typeface="Cabin Sketch"/>
                <a:cs typeface="Cabin Sketch"/>
                <a:sym typeface="Cabin Sketch"/>
              </a:rPr>
              <a:t>85%</a:t>
            </a:r>
            <a:endParaRPr b="0" i="0" sz="12800" u="none" cap="none" strike="noStrike">
              <a:solidFill>
                <a:schemeClr val="dk1"/>
              </a:solidFill>
              <a:latin typeface="Calibri"/>
              <a:ea typeface="Calibri"/>
              <a:cs typeface="Calibri"/>
              <a:sym typeface="Calibri"/>
            </a:endParaRPr>
          </a:p>
        </p:txBody>
      </p:sp>
      <p:sp>
        <p:nvSpPr>
          <p:cNvPr id="266" name="Google Shape;266;g27717074bb7_0_223"/>
          <p:cNvSpPr/>
          <p:nvPr/>
        </p:nvSpPr>
        <p:spPr>
          <a:xfrm>
            <a:off x="13552594" y="5168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717074bb7_0_223"/>
          <p:cNvSpPr/>
          <p:nvPr/>
        </p:nvSpPr>
        <p:spPr>
          <a:xfrm>
            <a:off x="13484852" y="5168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68" name="Google Shape;268;g27717074bb7_0_223"/>
          <p:cNvSpPr/>
          <p:nvPr/>
        </p:nvSpPr>
        <p:spPr>
          <a:xfrm>
            <a:off x="13552594" y="69850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717074bb7_0_223"/>
          <p:cNvSpPr/>
          <p:nvPr/>
        </p:nvSpPr>
        <p:spPr>
          <a:xfrm>
            <a:off x="14841805" y="6985000"/>
            <a:ext cx="52965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717074bb7_0_223"/>
          <p:cNvSpPr/>
          <p:nvPr/>
        </p:nvSpPr>
        <p:spPr>
          <a:xfrm>
            <a:off x="14841805" y="6985000"/>
            <a:ext cx="58386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abin Sketch"/>
              <a:buNone/>
            </a:pPr>
            <a:r>
              <a:rPr b="1" i="0" lang="en-US" sz="12800" u="none" cap="none" strike="noStrike">
                <a:solidFill>
                  <a:srgbClr val="FFFFFF"/>
                </a:solidFill>
                <a:latin typeface="Cabin Sketch"/>
                <a:ea typeface="Cabin Sketch"/>
                <a:cs typeface="Cabin Sketch"/>
                <a:sym typeface="Cabin Sketch"/>
              </a:rPr>
              <a:t>765 Km</a:t>
            </a:r>
            <a:endParaRPr b="0" i="0" sz="12800" u="none" cap="none" strike="noStrike">
              <a:solidFill>
                <a:schemeClr val="dk1"/>
              </a:solidFill>
              <a:latin typeface="Calibri"/>
              <a:ea typeface="Calibri"/>
              <a:cs typeface="Calibri"/>
              <a:sym typeface="Calibri"/>
            </a:endParaRPr>
          </a:p>
        </p:txBody>
      </p:sp>
      <p:sp>
        <p:nvSpPr>
          <p:cNvPr id="271" name="Google Shape;271;g27717074bb7_0_223"/>
          <p:cNvSpPr/>
          <p:nvPr/>
        </p:nvSpPr>
        <p:spPr>
          <a:xfrm>
            <a:off x="13552594" y="8890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717074bb7_0_223"/>
          <p:cNvSpPr/>
          <p:nvPr/>
        </p:nvSpPr>
        <p:spPr>
          <a:xfrm>
            <a:off x="13484852" y="8890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277" name="Shape 277"/>
        <p:cNvGrpSpPr/>
        <p:nvPr/>
      </p:nvGrpSpPr>
      <p:grpSpPr>
        <a:xfrm>
          <a:off x="0" y="0"/>
          <a:ext cx="0" cy="0"/>
          <a:chOff x="0" y="0"/>
          <a:chExt cx="0" cy="0"/>
        </a:xfrm>
      </p:grpSpPr>
      <p:pic>
        <p:nvPicPr>
          <p:cNvPr descr=" " id="278" name="Google Shape;278;g27717074bb7_0_25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9" name="Google Shape;279;g27717074bb7_0_2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g27717074bb7_0_25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1" name="Google Shape;281;g27717074bb7_0_250"/>
          <p:cNvSpPr/>
          <p:nvPr/>
        </p:nvSpPr>
        <p:spPr>
          <a:xfrm>
            <a:off x="6841922" y="1143000"/>
            <a:ext cx="106905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Some Graph</a:t>
            </a:r>
            <a:endParaRPr b="0" i="0" sz="8000" u="none" cap="none" strike="noStrike">
              <a:solidFill>
                <a:schemeClr val="dk1"/>
              </a:solidFill>
              <a:latin typeface="Calibri"/>
              <a:ea typeface="Calibri"/>
              <a:cs typeface="Calibri"/>
              <a:sym typeface="Calibri"/>
            </a:endParaRPr>
          </a:p>
        </p:txBody>
      </p:sp>
      <p:sp>
        <p:nvSpPr>
          <p:cNvPr id="282" name="Google Shape;282;g27717074bb7_0_25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717074bb7_0_250"/>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284" name="Google Shape;284;g27717074bb7_0_25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285" name="Google Shape;285;g27717074bb7_0_25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286" name="Google Shape;286;g27717074bb7_0_25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287" name="Google Shape;287;g27717074bb7_0_25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288" name="Google Shape;288;g27717074bb7_0_25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289" name="Google Shape;289;g27717074bb7_0_25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290" name="Google Shape;290;g27717074bb7_0_25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291" name="Google Shape;291;g27717074bb7_0_25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292" name="Google Shape;292;g27717074bb7_0_250"/>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293" name="Google Shape;293;g27717074bb7_0_250"/>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294" name="Google Shape;294;g27717074bb7_0_25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295" name="Google Shape;295;g27717074bb7_0_250"/>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296" name="Google Shape;296;g27717074bb7_0_250"/>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297" name="Google Shape;297;g27717074bb7_0_25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298" name="Google Shape;298;g27717074bb7_0_25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299" name="Google Shape;299;g27717074bb7_0_25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00" name="Google Shape;300;g27717074bb7_0_250"/>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01" name="Google Shape;301;g27717074bb7_0_25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02" name="Google Shape;302;g27717074bb7_0_250"/>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03" name="Google Shape;303;g27717074bb7_0_250"/>
          <p:cNvPicPr preferRelativeResize="0"/>
          <p:nvPr/>
        </p:nvPicPr>
        <p:blipFill rotWithShape="1">
          <a:blip r:embed="rId6">
            <a:alphaModFix/>
          </a:blip>
          <a:srcRect b="0" l="0" r="0" t="0"/>
          <a:stretch/>
        </p:blipFill>
        <p:spPr>
          <a:xfrm>
            <a:off x="4512766" y="4185456"/>
            <a:ext cx="11567" cy="5258445"/>
          </a:xfrm>
          <a:prstGeom prst="rect">
            <a:avLst/>
          </a:prstGeom>
          <a:noFill/>
          <a:ln>
            <a:noFill/>
          </a:ln>
        </p:spPr>
      </p:pic>
      <p:pic>
        <p:nvPicPr>
          <p:cNvPr descr=" " id="304" name="Google Shape;304;g27717074bb7_0_250"/>
          <p:cNvPicPr preferRelativeResize="0"/>
          <p:nvPr/>
        </p:nvPicPr>
        <p:blipFill rotWithShape="1">
          <a:blip r:embed="rId7">
            <a:alphaModFix/>
          </a:blip>
          <a:srcRect b="0" l="0" r="0" t="0"/>
          <a:stretch/>
        </p:blipFill>
        <p:spPr>
          <a:xfrm>
            <a:off x="5651279" y="4185456"/>
            <a:ext cx="11567" cy="5258445"/>
          </a:xfrm>
          <a:prstGeom prst="rect">
            <a:avLst/>
          </a:prstGeom>
          <a:noFill/>
          <a:ln>
            <a:noFill/>
          </a:ln>
        </p:spPr>
      </p:pic>
      <p:pic>
        <p:nvPicPr>
          <p:cNvPr descr=" " id="305" name="Google Shape;305;g27717074bb7_0_250"/>
          <p:cNvPicPr preferRelativeResize="0"/>
          <p:nvPr/>
        </p:nvPicPr>
        <p:blipFill rotWithShape="1">
          <a:blip r:embed="rId8">
            <a:alphaModFix/>
          </a:blip>
          <a:srcRect b="0" l="0" r="0" t="0"/>
          <a:stretch/>
        </p:blipFill>
        <p:spPr>
          <a:xfrm>
            <a:off x="6789795" y="4185456"/>
            <a:ext cx="11567" cy="5258445"/>
          </a:xfrm>
          <a:prstGeom prst="rect">
            <a:avLst/>
          </a:prstGeom>
          <a:noFill/>
          <a:ln>
            <a:noFill/>
          </a:ln>
        </p:spPr>
      </p:pic>
      <p:pic>
        <p:nvPicPr>
          <p:cNvPr descr=" " id="306" name="Google Shape;306;g27717074bb7_0_250"/>
          <p:cNvPicPr preferRelativeResize="0"/>
          <p:nvPr/>
        </p:nvPicPr>
        <p:blipFill rotWithShape="1">
          <a:blip r:embed="rId9">
            <a:alphaModFix/>
          </a:blip>
          <a:srcRect b="0" l="0" r="0" t="0"/>
          <a:stretch/>
        </p:blipFill>
        <p:spPr>
          <a:xfrm>
            <a:off x="7928309" y="4185456"/>
            <a:ext cx="11567" cy="5258445"/>
          </a:xfrm>
          <a:prstGeom prst="rect">
            <a:avLst/>
          </a:prstGeom>
          <a:noFill/>
          <a:ln>
            <a:noFill/>
          </a:ln>
        </p:spPr>
      </p:pic>
      <p:pic>
        <p:nvPicPr>
          <p:cNvPr descr=" " id="307" name="Google Shape;307;g27717074bb7_0_250"/>
          <p:cNvPicPr preferRelativeResize="0"/>
          <p:nvPr/>
        </p:nvPicPr>
        <p:blipFill rotWithShape="1">
          <a:blip r:embed="rId10">
            <a:alphaModFix/>
          </a:blip>
          <a:srcRect b="0" l="0" r="0" t="0"/>
          <a:stretch/>
        </p:blipFill>
        <p:spPr>
          <a:xfrm>
            <a:off x="9066828" y="4185456"/>
            <a:ext cx="11567" cy="5258445"/>
          </a:xfrm>
          <a:prstGeom prst="rect">
            <a:avLst/>
          </a:prstGeom>
          <a:noFill/>
          <a:ln>
            <a:noFill/>
          </a:ln>
        </p:spPr>
      </p:pic>
      <p:pic>
        <p:nvPicPr>
          <p:cNvPr descr=" " id="308" name="Google Shape;308;g27717074bb7_0_250"/>
          <p:cNvPicPr preferRelativeResize="0"/>
          <p:nvPr/>
        </p:nvPicPr>
        <p:blipFill rotWithShape="1">
          <a:blip r:embed="rId11">
            <a:alphaModFix/>
          </a:blip>
          <a:srcRect b="0" l="0" r="0" t="0"/>
          <a:stretch/>
        </p:blipFill>
        <p:spPr>
          <a:xfrm>
            <a:off x="10205341" y="4185456"/>
            <a:ext cx="11567" cy="5258445"/>
          </a:xfrm>
          <a:prstGeom prst="rect">
            <a:avLst/>
          </a:prstGeom>
          <a:noFill/>
          <a:ln>
            <a:noFill/>
          </a:ln>
        </p:spPr>
      </p:pic>
      <p:pic>
        <p:nvPicPr>
          <p:cNvPr descr=" " id="309" name="Google Shape;309;g27717074bb7_0_250"/>
          <p:cNvPicPr preferRelativeResize="0"/>
          <p:nvPr/>
        </p:nvPicPr>
        <p:blipFill rotWithShape="1">
          <a:blip r:embed="rId12">
            <a:alphaModFix/>
          </a:blip>
          <a:srcRect b="0" l="0" r="0" t="0"/>
          <a:stretch/>
        </p:blipFill>
        <p:spPr>
          <a:xfrm>
            <a:off x="11343854" y="4185456"/>
            <a:ext cx="11567" cy="5258445"/>
          </a:xfrm>
          <a:prstGeom prst="rect">
            <a:avLst/>
          </a:prstGeom>
          <a:noFill/>
          <a:ln>
            <a:noFill/>
          </a:ln>
        </p:spPr>
      </p:pic>
      <p:pic>
        <p:nvPicPr>
          <p:cNvPr descr=" " id="310" name="Google Shape;310;g27717074bb7_0_250"/>
          <p:cNvPicPr preferRelativeResize="0"/>
          <p:nvPr/>
        </p:nvPicPr>
        <p:blipFill rotWithShape="1">
          <a:blip r:embed="rId13">
            <a:alphaModFix/>
          </a:blip>
          <a:srcRect b="0" l="0" r="0" t="0"/>
          <a:stretch/>
        </p:blipFill>
        <p:spPr>
          <a:xfrm>
            <a:off x="3355539" y="5483858"/>
            <a:ext cx="8050167" cy="2373585"/>
          </a:xfrm>
          <a:prstGeom prst="rect">
            <a:avLst/>
          </a:prstGeom>
          <a:noFill/>
          <a:ln>
            <a:noFill/>
          </a:ln>
        </p:spPr>
      </p:pic>
      <p:pic>
        <p:nvPicPr>
          <p:cNvPr descr=" " id="311" name="Google Shape;311;g27717074bb7_0_250"/>
          <p:cNvPicPr preferRelativeResize="0"/>
          <p:nvPr/>
        </p:nvPicPr>
        <p:blipFill rotWithShape="1">
          <a:blip r:embed="rId14">
            <a:alphaModFix/>
          </a:blip>
          <a:srcRect b="0" l="0" r="0" t="0"/>
          <a:stretch/>
        </p:blipFill>
        <p:spPr>
          <a:xfrm>
            <a:off x="3369143" y="6359537"/>
            <a:ext cx="8044030" cy="2268525"/>
          </a:xfrm>
          <a:prstGeom prst="rect">
            <a:avLst/>
          </a:prstGeom>
          <a:noFill/>
          <a:ln>
            <a:noFill/>
          </a:ln>
        </p:spPr>
      </p:pic>
      <p:pic>
        <p:nvPicPr>
          <p:cNvPr descr=" " id="312" name="Google Shape;312;g27717074bb7_0_250"/>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13" name="Google Shape;313;g27717074bb7_0_250"/>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14" name="Google Shape;314;g27717074bb7_0_250"/>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15" name="Google Shape;315;g27717074bb7_0_250"/>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16" name="Google Shape;316;g27717074bb7_0_250"/>
          <p:cNvPicPr preferRelativeResize="0"/>
          <p:nvPr/>
        </p:nvPicPr>
        <p:blipFill rotWithShape="1">
          <a:blip r:embed="rId19">
            <a:alphaModFix/>
          </a:blip>
          <a:srcRect b="0" l="0" r="0" t="0"/>
          <a:stretch/>
        </p:blipFill>
        <p:spPr>
          <a:xfrm>
            <a:off x="6718783" y="7732799"/>
            <a:ext cx="153591" cy="153566"/>
          </a:xfrm>
          <a:prstGeom prst="rect">
            <a:avLst/>
          </a:prstGeom>
          <a:noFill/>
          <a:ln>
            <a:noFill/>
          </a:ln>
        </p:spPr>
      </p:pic>
      <p:pic>
        <p:nvPicPr>
          <p:cNvPr descr=" " id="317" name="Google Shape;317;g27717074bb7_0_250"/>
          <p:cNvPicPr preferRelativeResize="0"/>
          <p:nvPr/>
        </p:nvPicPr>
        <p:blipFill rotWithShape="1">
          <a:blip r:embed="rId20">
            <a:alphaModFix/>
          </a:blip>
          <a:srcRect b="0" l="0" r="0" t="0"/>
          <a:stretch/>
        </p:blipFill>
        <p:spPr>
          <a:xfrm>
            <a:off x="6718783" y="6311838"/>
            <a:ext cx="153591" cy="153566"/>
          </a:xfrm>
          <a:prstGeom prst="rect">
            <a:avLst/>
          </a:prstGeom>
          <a:noFill/>
          <a:ln>
            <a:noFill/>
          </a:ln>
        </p:spPr>
      </p:pic>
      <p:pic>
        <p:nvPicPr>
          <p:cNvPr descr=" " id="318" name="Google Shape;318;g27717074bb7_0_250"/>
          <p:cNvPicPr preferRelativeResize="0"/>
          <p:nvPr/>
        </p:nvPicPr>
        <p:blipFill rotWithShape="1">
          <a:blip r:embed="rId21">
            <a:alphaModFix/>
          </a:blip>
          <a:srcRect b="0" l="0" r="0" t="0"/>
          <a:stretch/>
        </p:blipFill>
        <p:spPr>
          <a:xfrm>
            <a:off x="7861923" y="6733220"/>
            <a:ext cx="153591" cy="153566"/>
          </a:xfrm>
          <a:prstGeom prst="rect">
            <a:avLst/>
          </a:prstGeom>
          <a:noFill/>
          <a:ln>
            <a:noFill/>
          </a:ln>
        </p:spPr>
      </p:pic>
      <p:pic>
        <p:nvPicPr>
          <p:cNvPr descr=" " id="319" name="Google Shape;319;g27717074bb7_0_250"/>
          <p:cNvPicPr preferRelativeResize="0"/>
          <p:nvPr/>
        </p:nvPicPr>
        <p:blipFill rotWithShape="1">
          <a:blip r:embed="rId22">
            <a:alphaModFix/>
          </a:blip>
          <a:srcRect b="0" l="0" r="0" t="0"/>
          <a:stretch/>
        </p:blipFill>
        <p:spPr>
          <a:xfrm>
            <a:off x="7861923" y="6420631"/>
            <a:ext cx="153591" cy="153566"/>
          </a:xfrm>
          <a:prstGeom prst="rect">
            <a:avLst/>
          </a:prstGeom>
          <a:noFill/>
          <a:ln>
            <a:noFill/>
          </a:ln>
        </p:spPr>
      </p:pic>
      <p:pic>
        <p:nvPicPr>
          <p:cNvPr descr=" " id="320" name="Google Shape;320;g27717074bb7_0_250"/>
          <p:cNvPicPr preferRelativeResize="0"/>
          <p:nvPr/>
        </p:nvPicPr>
        <p:blipFill rotWithShape="1">
          <a:blip r:embed="rId23">
            <a:alphaModFix/>
          </a:blip>
          <a:srcRect b="0" l="0" r="0" t="0"/>
          <a:stretch/>
        </p:blipFill>
        <p:spPr>
          <a:xfrm>
            <a:off x="8995813" y="7667588"/>
            <a:ext cx="153591" cy="153566"/>
          </a:xfrm>
          <a:prstGeom prst="rect">
            <a:avLst/>
          </a:prstGeom>
          <a:noFill/>
          <a:ln>
            <a:noFill/>
          </a:ln>
        </p:spPr>
      </p:pic>
      <p:pic>
        <p:nvPicPr>
          <p:cNvPr descr=" " id="321" name="Google Shape;321;g27717074bb7_0_250"/>
          <p:cNvPicPr preferRelativeResize="0"/>
          <p:nvPr/>
        </p:nvPicPr>
        <p:blipFill rotWithShape="1">
          <a:blip r:embed="rId24">
            <a:alphaModFix/>
          </a:blip>
          <a:srcRect b="0" l="0" r="0" t="0"/>
          <a:stretch/>
        </p:blipFill>
        <p:spPr>
          <a:xfrm>
            <a:off x="8995813" y="7076889"/>
            <a:ext cx="153591" cy="153566"/>
          </a:xfrm>
          <a:prstGeom prst="rect">
            <a:avLst/>
          </a:prstGeom>
          <a:noFill/>
          <a:ln>
            <a:noFill/>
          </a:ln>
        </p:spPr>
      </p:pic>
      <p:pic>
        <p:nvPicPr>
          <p:cNvPr descr=" " id="322" name="Google Shape;322;g27717074bb7_0_250"/>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23" name="Google Shape;323;g27717074bb7_0_250"/>
          <p:cNvPicPr preferRelativeResize="0"/>
          <p:nvPr/>
        </p:nvPicPr>
        <p:blipFill rotWithShape="1">
          <a:blip r:embed="rId26">
            <a:alphaModFix/>
          </a:blip>
          <a:srcRect b="0" l="0" r="0" t="0"/>
          <a:stretch/>
        </p:blipFill>
        <p:spPr>
          <a:xfrm>
            <a:off x="10138955" y="6572783"/>
            <a:ext cx="153591" cy="153566"/>
          </a:xfrm>
          <a:prstGeom prst="rect">
            <a:avLst/>
          </a:prstGeom>
          <a:noFill/>
          <a:ln>
            <a:noFill/>
          </a:ln>
        </p:spPr>
      </p:pic>
      <p:sp>
        <p:nvSpPr>
          <p:cNvPr id="324" name="Google Shape;324;g27717074bb7_0_25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717074bb7_0_25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g27717074bb7_0_250"/>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27" name="Google Shape;327;g27717074bb7_0_250"/>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28" name="Google Shape;328;g27717074bb7_0_250"/>
          <p:cNvSpPr/>
          <p:nvPr/>
        </p:nvSpPr>
        <p:spPr>
          <a:xfrm>
            <a:off x="16308838" y="6365367"/>
            <a:ext cx="1778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717074bb7_0_250"/>
          <p:cNvSpPr/>
          <p:nvPr/>
        </p:nvSpPr>
        <p:spPr>
          <a:xfrm>
            <a:off x="16308838" y="6318250"/>
            <a:ext cx="19815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34.574</a:t>
            </a:r>
            <a:endParaRPr b="0" i="0" sz="4800" u="none" cap="none" strike="noStrike">
              <a:solidFill>
                <a:schemeClr val="dk1"/>
              </a:solidFill>
              <a:latin typeface="Calibri"/>
              <a:ea typeface="Calibri"/>
              <a:cs typeface="Calibri"/>
              <a:sym typeface="Calibri"/>
            </a:endParaRPr>
          </a:p>
        </p:txBody>
      </p:sp>
      <p:sp>
        <p:nvSpPr>
          <p:cNvPr id="330" name="Google Shape;330;g27717074bb7_0_250"/>
          <p:cNvSpPr/>
          <p:nvPr/>
        </p:nvSpPr>
        <p:spPr>
          <a:xfrm>
            <a:off x="16696237" y="70294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31" name="Google Shape;331;g27717074bb7_0_250"/>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717074bb7_0_250"/>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717074bb7_0_250"/>
          <p:cNvSpPr/>
          <p:nvPr/>
        </p:nvSpPr>
        <p:spPr>
          <a:xfrm>
            <a:off x="13158845"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Treasure Found</a:t>
            </a:r>
            <a:endParaRPr b="0" i="0" sz="4800" u="none" cap="none" strike="noStrike">
              <a:solidFill>
                <a:schemeClr val="dk1"/>
              </a:solidFill>
              <a:latin typeface="Calibri"/>
              <a:ea typeface="Calibri"/>
              <a:cs typeface="Calibri"/>
              <a:sym typeface="Calibri"/>
            </a:endParaRPr>
          </a:p>
        </p:txBody>
      </p:sp>
      <p:sp>
        <p:nvSpPr>
          <p:cNvPr id="334" name="Google Shape;334;g27717074bb7_0_250"/>
          <p:cNvSpPr/>
          <p:nvPr/>
        </p:nvSpPr>
        <p:spPr>
          <a:xfrm>
            <a:off x="13192716" y="11328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35" name="Google Shape;335;g27717074bb7_0_250"/>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7717074bb7_0_250"/>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717074bb7_0_250"/>
          <p:cNvSpPr/>
          <p:nvPr/>
        </p:nvSpPr>
        <p:spPr>
          <a:xfrm>
            <a:off x="3149994"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Spellcasting Progress</a:t>
            </a:r>
            <a:endParaRPr b="0" i="0" sz="4800" u="none" cap="none" strike="noStrike">
              <a:solidFill>
                <a:schemeClr val="dk1"/>
              </a:solidFill>
              <a:latin typeface="Calibri"/>
              <a:ea typeface="Calibri"/>
              <a:cs typeface="Calibri"/>
              <a:sym typeface="Calibri"/>
            </a:endParaRPr>
          </a:p>
        </p:txBody>
      </p:sp>
      <p:sp>
        <p:nvSpPr>
          <p:cNvPr id="338" name="Google Shape;338;g27717074bb7_0_250"/>
          <p:cNvSpPr/>
          <p:nvPr/>
        </p:nvSpPr>
        <p:spPr>
          <a:xfrm>
            <a:off x="3183865" y="11328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343" name="Shape 343"/>
        <p:cNvGrpSpPr/>
        <p:nvPr/>
      </p:nvGrpSpPr>
      <p:grpSpPr>
        <a:xfrm>
          <a:off x="0" y="0"/>
          <a:ext cx="0" cy="0"/>
          <a:chOff x="0" y="0"/>
          <a:chExt cx="0" cy="0"/>
        </a:xfrm>
      </p:grpSpPr>
      <p:pic>
        <p:nvPicPr>
          <p:cNvPr descr=" " id="344" name="Google Shape;344;g27717074bb7_0_3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5" name="Google Shape;345;g27717074bb7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7717074bb7_0_3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7" name="Google Shape;347;g27717074bb7_0_315"/>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7717074bb7_0_315"/>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7717074bb7_0_315"/>
          <p:cNvSpPr/>
          <p:nvPr/>
        </p:nvSpPr>
        <p:spPr>
          <a:xfrm>
            <a:off x="13450981" y="57531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A web application</a:t>
            </a:r>
            <a:endParaRPr b="0" i="0" sz="4800" u="none" cap="none" strike="noStrike">
              <a:solidFill>
                <a:schemeClr val="dk1"/>
              </a:solidFill>
              <a:latin typeface="Calibri"/>
              <a:ea typeface="Calibri"/>
              <a:cs typeface="Calibri"/>
              <a:sym typeface="Calibri"/>
            </a:endParaRPr>
          </a:p>
        </p:txBody>
      </p:sp>
      <p:sp>
        <p:nvSpPr>
          <p:cNvPr id="350" name="Google Shape;350;g27717074bb7_0_315"/>
          <p:cNvSpPr/>
          <p:nvPr/>
        </p:nvSpPr>
        <p:spPr>
          <a:xfrm>
            <a:off x="13450981" y="66675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51" name="Google Shape;351;g27717074bb7_0_315"/>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52" name="Google Shape;352;g27717074bb7_0_315"/>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53" name="Google Shape;353;g27717074bb7_0_315"/>
          <p:cNvSpPr/>
          <p:nvPr/>
        </p:nvSpPr>
        <p:spPr>
          <a:xfrm>
            <a:off x="6841922" y="1219200"/>
            <a:ext cx="106905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358" name="Shape 358"/>
        <p:cNvGrpSpPr/>
        <p:nvPr/>
      </p:nvGrpSpPr>
      <p:grpSpPr>
        <a:xfrm>
          <a:off x="0" y="0"/>
          <a:ext cx="0" cy="0"/>
          <a:chOff x="0" y="0"/>
          <a:chExt cx="0" cy="0"/>
        </a:xfrm>
      </p:grpSpPr>
      <p:pic>
        <p:nvPicPr>
          <p:cNvPr descr=" " id="359" name="Google Shape;359;g27717074bb7_0_32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0" name="Google Shape;360;g27717074bb7_0_3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g27717074bb7_0_32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2" name="Google Shape;362;g27717074bb7_0_329"/>
          <p:cNvSpPr/>
          <p:nvPr/>
        </p:nvSpPr>
        <p:spPr>
          <a:xfrm>
            <a:off x="2946768" y="4152900"/>
            <a:ext cx="87387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7717074bb7_0_329"/>
          <p:cNvSpPr/>
          <p:nvPr/>
        </p:nvSpPr>
        <p:spPr>
          <a:xfrm>
            <a:off x="2946768" y="4152900"/>
            <a:ext cx="87387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7717074bb7_0_329"/>
          <p:cNvSpPr/>
          <p:nvPr/>
        </p:nvSpPr>
        <p:spPr>
          <a:xfrm>
            <a:off x="2946768" y="41529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An mobile app</a:t>
            </a:r>
            <a:endParaRPr b="0" i="0" sz="4800" u="none" cap="none" strike="noStrike">
              <a:solidFill>
                <a:schemeClr val="dk1"/>
              </a:solidFill>
              <a:latin typeface="Calibri"/>
              <a:ea typeface="Calibri"/>
              <a:cs typeface="Calibri"/>
              <a:sym typeface="Calibri"/>
            </a:endParaRPr>
          </a:p>
        </p:txBody>
      </p:sp>
      <p:sp>
        <p:nvSpPr>
          <p:cNvPr id="365" name="Google Shape;365;g27717074bb7_0_329"/>
          <p:cNvSpPr/>
          <p:nvPr/>
        </p:nvSpPr>
        <p:spPr>
          <a:xfrm>
            <a:off x="2946768" y="5067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66" name="Google Shape;366;g27717074bb7_0_32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67" name="Google Shape;367;g27717074bb7_0_329"/>
          <p:cNvSpPr/>
          <p:nvPr/>
        </p:nvSpPr>
        <p:spPr>
          <a:xfrm>
            <a:off x="2895962" y="1854200"/>
            <a:ext cx="129006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The Future of Fantasy</a:t>
            </a:r>
            <a:endParaRPr b="0" i="0" sz="8000" u="none" cap="none" strike="noStrike">
              <a:solidFill>
                <a:schemeClr val="dk1"/>
              </a:solidFill>
              <a:latin typeface="Calibri"/>
              <a:ea typeface="Calibri"/>
              <a:cs typeface="Calibri"/>
              <a:sym typeface="Calibri"/>
            </a:endParaRPr>
          </a:p>
        </p:txBody>
      </p:sp>
      <p:pic>
        <p:nvPicPr>
          <p:cNvPr descr=" " id="368" name="Google Shape;368;g27717074bb7_0_329"/>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369" name="Google Shape;369;g27717074bb7_0_329"/>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374" name="Shape 374"/>
        <p:cNvGrpSpPr/>
        <p:nvPr/>
      </p:nvGrpSpPr>
      <p:grpSpPr>
        <a:xfrm>
          <a:off x="0" y="0"/>
          <a:ext cx="0" cy="0"/>
          <a:chOff x="0" y="0"/>
          <a:chExt cx="0" cy="0"/>
        </a:xfrm>
      </p:grpSpPr>
      <p:pic>
        <p:nvPicPr>
          <p:cNvPr descr=" " id="375" name="Google Shape;375;g27717074bb7_0_34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6" name="Google Shape;376;g27717074bb7_0_3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7717074bb7_0_34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8" name="Google Shape;378;g27717074bb7_0_344"/>
          <p:cNvSpPr/>
          <p:nvPr/>
        </p:nvSpPr>
        <p:spPr>
          <a:xfrm>
            <a:off x="876410" y="83058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7717074bb7_0_344"/>
          <p:cNvSpPr/>
          <p:nvPr/>
        </p:nvSpPr>
        <p:spPr>
          <a:xfrm>
            <a:off x="876410" y="83058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7717074bb7_0_344"/>
          <p:cNvSpPr/>
          <p:nvPr/>
        </p:nvSpPr>
        <p:spPr>
          <a:xfrm>
            <a:off x="876410" y="8305800"/>
            <a:ext cx="5919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A web application</a:t>
            </a:r>
            <a:endParaRPr b="0" i="0" sz="4800" u="none" cap="none" strike="noStrike">
              <a:solidFill>
                <a:schemeClr val="dk1"/>
              </a:solidFill>
              <a:latin typeface="Calibri"/>
              <a:ea typeface="Calibri"/>
              <a:cs typeface="Calibri"/>
              <a:sym typeface="Calibri"/>
            </a:endParaRPr>
          </a:p>
        </p:txBody>
      </p:sp>
      <p:sp>
        <p:nvSpPr>
          <p:cNvPr id="381" name="Google Shape;381;g27717074bb7_0_344"/>
          <p:cNvSpPr/>
          <p:nvPr/>
        </p:nvSpPr>
        <p:spPr>
          <a:xfrm>
            <a:off x="876410" y="9220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82" name="Google Shape;382;g27717074bb7_0_344"/>
          <p:cNvSpPr/>
          <p:nvPr/>
        </p:nvSpPr>
        <p:spPr>
          <a:xfrm>
            <a:off x="825603" y="1231900"/>
            <a:ext cx="7007100" cy="511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83" name="Google Shape;383;g27717074bb7_0_344"/>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384" name="Google Shape;384;g27717074bb7_0_344"/>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385" name="Google Shape;385;g27717074bb7_0_344"/>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390" name="Shape 390"/>
        <p:cNvGrpSpPr/>
        <p:nvPr/>
      </p:nvGrpSpPr>
      <p:grpSpPr>
        <a:xfrm>
          <a:off x="0" y="0"/>
          <a:ext cx="0" cy="0"/>
          <a:chOff x="0" y="0"/>
          <a:chExt cx="0" cy="0"/>
        </a:xfrm>
      </p:grpSpPr>
      <p:pic>
        <p:nvPicPr>
          <p:cNvPr descr=" " id="391" name="Google Shape;391;g27717074bb7_0_3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2" name="Google Shape;392;g27717074bb7_0_3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3" name="Google Shape;393;g27717074bb7_0_3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4" name="Google Shape;394;g27717074bb7_0_359"/>
          <p:cNvSpPr/>
          <p:nvPr/>
        </p:nvSpPr>
        <p:spPr>
          <a:xfrm>
            <a:off x="15690694" y="698500"/>
            <a:ext cx="7464300" cy="1532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399" name="Shape 399"/>
        <p:cNvGrpSpPr/>
        <p:nvPr/>
      </p:nvGrpSpPr>
      <p:grpSpPr>
        <a:xfrm>
          <a:off x="0" y="0"/>
          <a:ext cx="0" cy="0"/>
          <a:chOff x="0" y="0"/>
          <a:chExt cx="0" cy="0"/>
        </a:xfrm>
      </p:grpSpPr>
      <p:pic>
        <p:nvPicPr>
          <p:cNvPr descr=" " id="400" name="Google Shape;400;g27717074bb7_0_36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1" name="Google Shape;401;g27717074bb7_0_3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2" name="Google Shape;402;g27717074bb7_0_36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03" name="Google Shape;403;g27717074bb7_0_367"/>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404" name="Google Shape;404;g27717074bb7_0_367"/>
          <p:cNvSpPr/>
          <p:nvPr/>
        </p:nvSpPr>
        <p:spPr>
          <a:xfrm>
            <a:off x="5012893" y="11696700"/>
            <a:ext cx="143487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Fantasy Realm at a Glance</a:t>
            </a:r>
            <a:endParaRPr b="0" i="0" sz="8000" u="none" cap="none" strike="noStrike">
              <a:solidFill>
                <a:schemeClr val="dk1"/>
              </a:solidFill>
              <a:latin typeface="Calibri"/>
              <a:ea typeface="Calibri"/>
              <a:cs typeface="Calibri"/>
              <a:sym typeface="Calibri"/>
            </a:endParaRPr>
          </a:p>
        </p:txBody>
      </p:sp>
      <p:sp>
        <p:nvSpPr>
          <p:cNvPr id="405" name="Google Shape;405;g27717074bb7_0_367"/>
          <p:cNvSpPr/>
          <p:nvPr/>
        </p:nvSpPr>
        <p:spPr>
          <a:xfrm>
            <a:off x="15724565" y="1968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7717074bb7_0_367"/>
          <p:cNvSpPr/>
          <p:nvPr/>
        </p:nvSpPr>
        <p:spPr>
          <a:xfrm>
            <a:off x="15724565" y="1968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717074bb7_0_367"/>
          <p:cNvSpPr/>
          <p:nvPr/>
        </p:nvSpPr>
        <p:spPr>
          <a:xfrm>
            <a:off x="15724565" y="19685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The Forest</a:t>
            </a:r>
            <a:endParaRPr b="0" i="0" sz="4800" u="none" cap="none" strike="noStrike">
              <a:solidFill>
                <a:schemeClr val="dk1"/>
              </a:solidFill>
              <a:latin typeface="Calibri"/>
              <a:ea typeface="Calibri"/>
              <a:cs typeface="Calibri"/>
              <a:sym typeface="Calibri"/>
            </a:endParaRPr>
          </a:p>
        </p:txBody>
      </p:sp>
      <p:sp>
        <p:nvSpPr>
          <p:cNvPr id="408" name="Google Shape;408;g27717074bb7_0_367"/>
          <p:cNvSpPr/>
          <p:nvPr/>
        </p:nvSpPr>
        <p:spPr>
          <a:xfrm>
            <a:off x="15724565" y="278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09" name="Google Shape;409;g27717074bb7_0_367"/>
          <p:cNvSpPr/>
          <p:nvPr/>
        </p:nvSpPr>
        <p:spPr>
          <a:xfrm>
            <a:off x="15724565" y="5270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7717074bb7_0_367"/>
          <p:cNvSpPr/>
          <p:nvPr/>
        </p:nvSpPr>
        <p:spPr>
          <a:xfrm>
            <a:off x="15724565" y="5270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7717074bb7_0_367"/>
          <p:cNvSpPr/>
          <p:nvPr/>
        </p:nvSpPr>
        <p:spPr>
          <a:xfrm>
            <a:off x="15724565" y="52705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The Caves</a:t>
            </a:r>
            <a:endParaRPr b="0" i="0" sz="4800" u="none" cap="none" strike="noStrike">
              <a:solidFill>
                <a:schemeClr val="dk1"/>
              </a:solidFill>
              <a:latin typeface="Calibri"/>
              <a:ea typeface="Calibri"/>
              <a:cs typeface="Calibri"/>
              <a:sym typeface="Calibri"/>
            </a:endParaRPr>
          </a:p>
        </p:txBody>
      </p:sp>
      <p:sp>
        <p:nvSpPr>
          <p:cNvPr id="412" name="Google Shape;412;g27717074bb7_0_367"/>
          <p:cNvSpPr/>
          <p:nvPr/>
        </p:nvSpPr>
        <p:spPr>
          <a:xfrm>
            <a:off x="15724565" y="6083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13" name="Google Shape;413;g27717074bb7_0_367"/>
          <p:cNvSpPr/>
          <p:nvPr/>
        </p:nvSpPr>
        <p:spPr>
          <a:xfrm>
            <a:off x="15724565" y="82931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7717074bb7_0_367"/>
          <p:cNvSpPr/>
          <p:nvPr/>
        </p:nvSpPr>
        <p:spPr>
          <a:xfrm>
            <a:off x="15724565" y="82931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7717074bb7_0_367"/>
          <p:cNvSpPr/>
          <p:nvPr/>
        </p:nvSpPr>
        <p:spPr>
          <a:xfrm>
            <a:off x="15724565" y="82931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The Lair</a:t>
            </a:r>
            <a:endParaRPr b="0" i="0" sz="4800" u="none" cap="none" strike="noStrike">
              <a:solidFill>
                <a:schemeClr val="dk1"/>
              </a:solidFill>
              <a:latin typeface="Calibri"/>
              <a:ea typeface="Calibri"/>
              <a:cs typeface="Calibri"/>
              <a:sym typeface="Calibri"/>
            </a:endParaRPr>
          </a:p>
        </p:txBody>
      </p:sp>
      <p:sp>
        <p:nvSpPr>
          <p:cNvPr id="416" name="Google Shape;416;g27717074bb7_0_367"/>
          <p:cNvSpPr/>
          <p:nvPr/>
        </p:nvSpPr>
        <p:spPr>
          <a:xfrm>
            <a:off x="15724565" y="9105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421" name="Shape 421"/>
        <p:cNvGrpSpPr/>
        <p:nvPr/>
      </p:nvGrpSpPr>
      <p:grpSpPr>
        <a:xfrm>
          <a:off x="0" y="0"/>
          <a:ext cx="0" cy="0"/>
          <a:chOff x="0" y="0"/>
          <a:chExt cx="0" cy="0"/>
        </a:xfrm>
      </p:grpSpPr>
      <p:pic>
        <p:nvPicPr>
          <p:cNvPr descr=" " id="422" name="Google Shape;422;g27717074bb7_0_38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3" name="Google Shape;423;g27717074bb7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7717074bb7_0_3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5" name="Google Shape;425;g27717074bb7_0_388"/>
          <p:cNvSpPr/>
          <p:nvPr/>
        </p:nvSpPr>
        <p:spPr>
          <a:xfrm>
            <a:off x="6054423" y="965200"/>
            <a:ext cx="122781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The Timeline</a:t>
            </a:r>
            <a:endParaRPr b="0" i="0" sz="8000" u="none" cap="none" strike="noStrike">
              <a:solidFill>
                <a:schemeClr val="dk1"/>
              </a:solidFill>
              <a:latin typeface="Calibri"/>
              <a:ea typeface="Calibri"/>
              <a:cs typeface="Calibri"/>
              <a:sym typeface="Calibri"/>
            </a:endParaRPr>
          </a:p>
        </p:txBody>
      </p:sp>
      <p:pic>
        <p:nvPicPr>
          <p:cNvPr descr=" " id="426" name="Google Shape;426;g27717074bb7_0_388"/>
          <p:cNvPicPr preferRelativeResize="0"/>
          <p:nvPr/>
        </p:nvPicPr>
        <p:blipFill rotWithShape="1">
          <a:blip r:embed="rId5">
            <a:alphaModFix/>
          </a:blip>
          <a:srcRect b="0" l="0" r="0" t="0"/>
          <a:stretch/>
        </p:blipFill>
        <p:spPr>
          <a:xfrm>
            <a:off x="927216" y="4470400"/>
            <a:ext cx="22532616" cy="7251700"/>
          </a:xfrm>
          <a:prstGeom prst="rect">
            <a:avLst/>
          </a:prstGeom>
          <a:noFill/>
          <a:ln>
            <a:noFill/>
          </a:ln>
        </p:spPr>
      </p:pic>
      <p:sp>
        <p:nvSpPr>
          <p:cNvPr id="427" name="Google Shape;427;g27717074bb7_0_388"/>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27717074bb7_0_388"/>
          <p:cNvPicPr preferRelativeResize="0"/>
          <p:nvPr/>
        </p:nvPicPr>
        <p:blipFill rotWithShape="1">
          <a:blip r:embed="rId6">
            <a:alphaModFix/>
          </a:blip>
          <a:srcRect b="0" l="0" r="0" t="0"/>
          <a:stretch/>
        </p:blipFill>
        <p:spPr>
          <a:xfrm>
            <a:off x="3035679" y="7200900"/>
            <a:ext cx="1625803" cy="1625600"/>
          </a:xfrm>
          <a:prstGeom prst="rect">
            <a:avLst/>
          </a:prstGeom>
          <a:noFill/>
          <a:ln>
            <a:noFill/>
          </a:ln>
        </p:spPr>
      </p:pic>
      <p:sp>
        <p:nvSpPr>
          <p:cNvPr id="429" name="Google Shape;429;g27717074bb7_0_388"/>
          <p:cNvSpPr/>
          <p:nvPr/>
        </p:nvSpPr>
        <p:spPr>
          <a:xfrm>
            <a:off x="3035679"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7717074bb7_0_388"/>
          <p:cNvSpPr/>
          <p:nvPr/>
        </p:nvSpPr>
        <p:spPr>
          <a:xfrm>
            <a:off x="3067433" y="7556500"/>
            <a:ext cx="1562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2022</a:t>
            </a:r>
            <a:endParaRPr b="0" i="0" sz="4800" u="none" cap="none" strike="noStrike">
              <a:solidFill>
                <a:schemeClr val="dk1"/>
              </a:solidFill>
              <a:latin typeface="Calibri"/>
              <a:ea typeface="Calibri"/>
              <a:cs typeface="Calibri"/>
              <a:sym typeface="Calibri"/>
            </a:endParaRPr>
          </a:p>
        </p:txBody>
      </p:sp>
      <p:sp>
        <p:nvSpPr>
          <p:cNvPr id="431" name="Google Shape;431;g27717074bb7_0_388"/>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27717074bb7_0_388"/>
          <p:cNvPicPr preferRelativeResize="0"/>
          <p:nvPr/>
        </p:nvPicPr>
        <p:blipFill rotWithShape="1">
          <a:blip r:embed="rId7">
            <a:alphaModFix/>
          </a:blip>
          <a:srcRect b="0" l="0" r="0" t="0"/>
          <a:stretch/>
        </p:blipFill>
        <p:spPr>
          <a:xfrm>
            <a:off x="4661483" y="7975600"/>
            <a:ext cx="3861283" cy="38100"/>
          </a:xfrm>
          <a:prstGeom prst="rect">
            <a:avLst/>
          </a:prstGeom>
          <a:noFill/>
          <a:ln>
            <a:noFill/>
          </a:ln>
        </p:spPr>
      </p:pic>
      <p:pic>
        <p:nvPicPr>
          <p:cNvPr descr=" " id="433" name="Google Shape;433;g27717074bb7_0_388"/>
          <p:cNvPicPr preferRelativeResize="0"/>
          <p:nvPr/>
        </p:nvPicPr>
        <p:blipFill rotWithShape="1">
          <a:blip r:embed="rId6">
            <a:alphaModFix/>
          </a:blip>
          <a:srcRect b="0" l="0" r="0" t="0"/>
          <a:stretch/>
        </p:blipFill>
        <p:spPr>
          <a:xfrm>
            <a:off x="8522765" y="7200900"/>
            <a:ext cx="1625803" cy="1625600"/>
          </a:xfrm>
          <a:prstGeom prst="rect">
            <a:avLst/>
          </a:prstGeom>
          <a:noFill/>
          <a:ln>
            <a:noFill/>
          </a:ln>
        </p:spPr>
      </p:pic>
      <p:sp>
        <p:nvSpPr>
          <p:cNvPr id="434" name="Google Shape;434;g27717074bb7_0_388"/>
          <p:cNvSpPr/>
          <p:nvPr/>
        </p:nvSpPr>
        <p:spPr>
          <a:xfrm>
            <a:off x="8522765"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7717074bb7_0_388"/>
          <p:cNvSpPr/>
          <p:nvPr/>
        </p:nvSpPr>
        <p:spPr>
          <a:xfrm>
            <a:off x="8548168" y="7556500"/>
            <a:ext cx="15750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2023</a:t>
            </a:r>
            <a:endParaRPr b="0" i="0" sz="4800" u="none" cap="none" strike="noStrike">
              <a:solidFill>
                <a:schemeClr val="dk1"/>
              </a:solidFill>
              <a:latin typeface="Calibri"/>
              <a:ea typeface="Calibri"/>
              <a:cs typeface="Calibri"/>
              <a:sym typeface="Calibri"/>
            </a:endParaRPr>
          </a:p>
        </p:txBody>
      </p:sp>
      <p:sp>
        <p:nvSpPr>
          <p:cNvPr id="436" name="Google Shape;436;g27717074bb7_0_388"/>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g27717074bb7_0_388"/>
          <p:cNvPicPr preferRelativeResize="0"/>
          <p:nvPr/>
        </p:nvPicPr>
        <p:blipFill rotWithShape="1">
          <a:blip r:embed="rId7">
            <a:alphaModFix/>
          </a:blip>
          <a:srcRect b="0" l="0" r="0" t="0"/>
          <a:stretch/>
        </p:blipFill>
        <p:spPr>
          <a:xfrm>
            <a:off x="10148568" y="7975600"/>
            <a:ext cx="3861283" cy="38100"/>
          </a:xfrm>
          <a:prstGeom prst="rect">
            <a:avLst/>
          </a:prstGeom>
          <a:noFill/>
          <a:ln>
            <a:noFill/>
          </a:ln>
        </p:spPr>
      </p:pic>
      <p:pic>
        <p:nvPicPr>
          <p:cNvPr descr=" " id="438" name="Google Shape;438;g27717074bb7_0_388"/>
          <p:cNvPicPr preferRelativeResize="0"/>
          <p:nvPr/>
        </p:nvPicPr>
        <p:blipFill rotWithShape="1">
          <a:blip r:embed="rId6">
            <a:alphaModFix/>
          </a:blip>
          <a:srcRect b="0" l="0" r="0" t="0"/>
          <a:stretch/>
        </p:blipFill>
        <p:spPr>
          <a:xfrm>
            <a:off x="14009851" y="7200900"/>
            <a:ext cx="1625803" cy="1625600"/>
          </a:xfrm>
          <a:prstGeom prst="rect">
            <a:avLst/>
          </a:prstGeom>
          <a:noFill/>
          <a:ln>
            <a:noFill/>
          </a:ln>
        </p:spPr>
      </p:pic>
      <p:sp>
        <p:nvSpPr>
          <p:cNvPr id="439" name="Google Shape;439;g27717074bb7_0_388"/>
          <p:cNvSpPr/>
          <p:nvPr/>
        </p:nvSpPr>
        <p:spPr>
          <a:xfrm>
            <a:off x="14009851"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7717074bb7_0_388"/>
          <p:cNvSpPr/>
          <p:nvPr/>
        </p:nvSpPr>
        <p:spPr>
          <a:xfrm>
            <a:off x="14022553" y="7556500"/>
            <a:ext cx="16005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2024</a:t>
            </a:r>
            <a:endParaRPr b="0" i="0" sz="4800" u="none" cap="none" strike="noStrike">
              <a:solidFill>
                <a:schemeClr val="dk1"/>
              </a:solidFill>
              <a:latin typeface="Calibri"/>
              <a:ea typeface="Calibri"/>
              <a:cs typeface="Calibri"/>
              <a:sym typeface="Calibri"/>
            </a:endParaRPr>
          </a:p>
        </p:txBody>
      </p:sp>
      <p:sp>
        <p:nvSpPr>
          <p:cNvPr id="441" name="Google Shape;441;g27717074bb7_0_388"/>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7717074bb7_0_388"/>
          <p:cNvPicPr preferRelativeResize="0"/>
          <p:nvPr/>
        </p:nvPicPr>
        <p:blipFill rotWithShape="1">
          <a:blip r:embed="rId7">
            <a:alphaModFix/>
          </a:blip>
          <a:srcRect b="0" l="0" r="0" t="0"/>
          <a:stretch/>
        </p:blipFill>
        <p:spPr>
          <a:xfrm>
            <a:off x="15635654" y="7975600"/>
            <a:ext cx="3861283" cy="38100"/>
          </a:xfrm>
          <a:prstGeom prst="rect">
            <a:avLst/>
          </a:prstGeom>
          <a:noFill/>
          <a:ln>
            <a:noFill/>
          </a:ln>
        </p:spPr>
      </p:pic>
      <p:pic>
        <p:nvPicPr>
          <p:cNvPr descr=" " id="443" name="Google Shape;443;g27717074bb7_0_388"/>
          <p:cNvPicPr preferRelativeResize="0"/>
          <p:nvPr/>
        </p:nvPicPr>
        <p:blipFill rotWithShape="1">
          <a:blip r:embed="rId6">
            <a:alphaModFix/>
          </a:blip>
          <a:srcRect b="0" l="0" r="0" t="0"/>
          <a:stretch/>
        </p:blipFill>
        <p:spPr>
          <a:xfrm>
            <a:off x="19496937" y="7200900"/>
            <a:ext cx="1625803" cy="1625600"/>
          </a:xfrm>
          <a:prstGeom prst="rect">
            <a:avLst/>
          </a:prstGeom>
          <a:noFill/>
          <a:ln>
            <a:noFill/>
          </a:ln>
        </p:spPr>
      </p:pic>
      <p:sp>
        <p:nvSpPr>
          <p:cNvPr id="444" name="Google Shape;444;g27717074bb7_0_388"/>
          <p:cNvSpPr/>
          <p:nvPr/>
        </p:nvSpPr>
        <p:spPr>
          <a:xfrm>
            <a:off x="19496937" y="7200900"/>
            <a:ext cx="1625700" cy="1625700"/>
          </a:xfrm>
          <a:prstGeom prst="roundRect">
            <a:avLst>
              <a:gd fmla="val 781313"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7717074bb7_0_388"/>
          <p:cNvSpPr/>
          <p:nvPr/>
        </p:nvSpPr>
        <p:spPr>
          <a:xfrm>
            <a:off x="19522340" y="7556500"/>
            <a:ext cx="15750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2025</a:t>
            </a:r>
            <a:endParaRPr b="0" i="0" sz="4800" u="none" cap="none" strike="noStrike">
              <a:solidFill>
                <a:schemeClr val="dk1"/>
              </a:solidFill>
              <a:latin typeface="Calibri"/>
              <a:ea typeface="Calibri"/>
              <a:cs typeface="Calibri"/>
              <a:sym typeface="Calibri"/>
            </a:endParaRPr>
          </a:p>
        </p:txBody>
      </p:sp>
      <p:sp>
        <p:nvSpPr>
          <p:cNvPr id="446" name="Google Shape;446;g27717074bb7_0_388"/>
          <p:cNvSpPr/>
          <p:nvPr/>
        </p:nvSpPr>
        <p:spPr>
          <a:xfrm>
            <a:off x="927216"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7717074bb7_0_388"/>
          <p:cNvSpPr/>
          <p:nvPr/>
        </p:nvSpPr>
        <p:spPr>
          <a:xfrm>
            <a:off x="927216"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7717074bb7_0_388"/>
          <p:cNvSpPr/>
          <p:nvPr/>
        </p:nvSpPr>
        <p:spPr>
          <a:xfrm>
            <a:off x="825603" y="4572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Dragon Taming</a:t>
            </a:r>
            <a:endParaRPr b="0" i="0" sz="4800" u="none" cap="none" strike="noStrike">
              <a:solidFill>
                <a:schemeClr val="dk1"/>
              </a:solidFill>
              <a:latin typeface="Calibri"/>
              <a:ea typeface="Calibri"/>
              <a:cs typeface="Calibri"/>
              <a:sym typeface="Calibri"/>
            </a:endParaRPr>
          </a:p>
        </p:txBody>
      </p:sp>
      <p:sp>
        <p:nvSpPr>
          <p:cNvPr id="449" name="Google Shape;449;g27717074bb7_0_388"/>
          <p:cNvSpPr/>
          <p:nvPr/>
        </p:nvSpPr>
        <p:spPr>
          <a:xfrm>
            <a:off x="859474" y="5384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450" name="Google Shape;450;g27717074bb7_0_388"/>
          <p:cNvSpPr/>
          <p:nvPr/>
        </p:nvSpPr>
        <p:spPr>
          <a:xfrm>
            <a:off x="11926791"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7717074bb7_0_388"/>
          <p:cNvSpPr/>
          <p:nvPr/>
        </p:nvSpPr>
        <p:spPr>
          <a:xfrm>
            <a:off x="11926791" y="45720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7717074bb7_0_388"/>
          <p:cNvSpPr/>
          <p:nvPr/>
        </p:nvSpPr>
        <p:spPr>
          <a:xfrm>
            <a:off x="11825178" y="4572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Unicorn Migration</a:t>
            </a:r>
            <a:endParaRPr b="0" i="0" sz="4800" u="none" cap="none" strike="noStrike">
              <a:solidFill>
                <a:schemeClr val="dk1"/>
              </a:solidFill>
              <a:latin typeface="Calibri"/>
              <a:ea typeface="Calibri"/>
              <a:cs typeface="Calibri"/>
              <a:sym typeface="Calibri"/>
            </a:endParaRPr>
          </a:p>
        </p:txBody>
      </p:sp>
      <p:sp>
        <p:nvSpPr>
          <p:cNvPr id="453" name="Google Shape;453;g27717074bb7_0_388"/>
          <p:cNvSpPr/>
          <p:nvPr/>
        </p:nvSpPr>
        <p:spPr>
          <a:xfrm>
            <a:off x="11859049" y="5384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454" name="Google Shape;454;g27717074bb7_0_388"/>
          <p:cNvSpPr/>
          <p:nvPr/>
        </p:nvSpPr>
        <p:spPr>
          <a:xfrm>
            <a:off x="17363070"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7717074bb7_0_388"/>
          <p:cNvSpPr/>
          <p:nvPr/>
        </p:nvSpPr>
        <p:spPr>
          <a:xfrm>
            <a:off x="17363070"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7717074bb7_0_388"/>
          <p:cNvSpPr/>
          <p:nvPr/>
        </p:nvSpPr>
        <p:spPr>
          <a:xfrm>
            <a:off x="17261457" y="95885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Rainbow Sightings</a:t>
            </a:r>
            <a:endParaRPr b="0" i="0" sz="4800" u="none" cap="none" strike="noStrike">
              <a:solidFill>
                <a:schemeClr val="dk1"/>
              </a:solidFill>
              <a:latin typeface="Calibri"/>
              <a:ea typeface="Calibri"/>
              <a:cs typeface="Calibri"/>
              <a:sym typeface="Calibri"/>
            </a:endParaRPr>
          </a:p>
        </p:txBody>
      </p:sp>
      <p:sp>
        <p:nvSpPr>
          <p:cNvPr id="457" name="Google Shape;457;g27717074bb7_0_388"/>
          <p:cNvSpPr/>
          <p:nvPr/>
        </p:nvSpPr>
        <p:spPr>
          <a:xfrm>
            <a:off x="17295328" y="10401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458" name="Google Shape;458;g27717074bb7_0_388"/>
          <p:cNvSpPr/>
          <p:nvPr/>
        </p:nvSpPr>
        <p:spPr>
          <a:xfrm>
            <a:off x="6490511"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7717074bb7_0_388"/>
          <p:cNvSpPr/>
          <p:nvPr/>
        </p:nvSpPr>
        <p:spPr>
          <a:xfrm>
            <a:off x="6490511" y="9588500"/>
            <a:ext cx="609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7717074bb7_0_388"/>
          <p:cNvSpPr/>
          <p:nvPr/>
        </p:nvSpPr>
        <p:spPr>
          <a:xfrm>
            <a:off x="6388899" y="95885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Enchanted Pool</a:t>
            </a:r>
            <a:endParaRPr b="0" i="0" sz="4800" u="none" cap="none" strike="noStrike">
              <a:solidFill>
                <a:schemeClr val="dk1"/>
              </a:solidFill>
              <a:latin typeface="Calibri"/>
              <a:ea typeface="Calibri"/>
              <a:cs typeface="Calibri"/>
              <a:sym typeface="Calibri"/>
            </a:endParaRPr>
          </a:p>
        </p:txBody>
      </p:sp>
      <p:sp>
        <p:nvSpPr>
          <p:cNvPr id="461" name="Google Shape;461;g27717074bb7_0_388"/>
          <p:cNvSpPr/>
          <p:nvPr/>
        </p:nvSpPr>
        <p:spPr>
          <a:xfrm>
            <a:off x="6422769" y="10401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26" name="Shape 26"/>
        <p:cNvGrpSpPr/>
        <p:nvPr/>
      </p:nvGrpSpPr>
      <p:grpSpPr>
        <a:xfrm>
          <a:off x="0" y="0"/>
          <a:ext cx="0" cy="0"/>
          <a:chOff x="0" y="0"/>
          <a:chExt cx="0" cy="0"/>
        </a:xfrm>
      </p:grpSpPr>
      <p:pic>
        <p:nvPicPr>
          <p:cNvPr descr=" " id="27" name="Google Shape;27;g27717074bb7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7717074bb7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7717074bb7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7717074bb7_0_10"/>
          <p:cNvSpPr/>
          <p:nvPr/>
        </p:nvSpPr>
        <p:spPr>
          <a:xfrm>
            <a:off x="8620144" y="4394200"/>
            <a:ext cx="7146900" cy="244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Cabin Sketch"/>
              <a:buNone/>
            </a:pPr>
            <a:r>
              <a:rPr b="1" i="0" lang="en-US" sz="12800" u="none" cap="none" strike="noStrike">
                <a:solidFill>
                  <a:srgbClr val="FFFFFF"/>
                </a:solidFill>
                <a:latin typeface="Cabin Sketch"/>
                <a:ea typeface="Cabin Sketch"/>
                <a:cs typeface="Cabin Sketch"/>
                <a:sym typeface="Cabin Sketch"/>
              </a:rPr>
              <a:t>Welcome</a:t>
            </a:r>
            <a:endParaRPr b="0" i="0" sz="12800" u="none" cap="none" strike="noStrike">
              <a:solidFill>
                <a:schemeClr val="dk1"/>
              </a:solidFill>
              <a:latin typeface="Calibri"/>
              <a:ea typeface="Calibri"/>
              <a:cs typeface="Calibri"/>
              <a:sym typeface="Calibri"/>
            </a:endParaRPr>
          </a:p>
        </p:txBody>
      </p:sp>
      <p:sp>
        <p:nvSpPr>
          <p:cNvPr id="31" name="Google Shape;31;g27717074bb7_0_10"/>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466" name="Shape 466"/>
        <p:cNvGrpSpPr/>
        <p:nvPr/>
      </p:nvGrpSpPr>
      <p:grpSpPr>
        <a:xfrm>
          <a:off x="0" y="0"/>
          <a:ext cx="0" cy="0"/>
          <a:chOff x="0" y="0"/>
          <a:chExt cx="0" cy="0"/>
        </a:xfrm>
      </p:grpSpPr>
      <p:pic>
        <p:nvPicPr>
          <p:cNvPr descr=" " id="467" name="Google Shape;467;g27717074bb7_0_43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8" name="Google Shape;468;g27717074bb7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7717074bb7_0_4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0" name="Google Shape;470;g27717074bb7_0_432"/>
          <p:cNvSpPr/>
          <p:nvPr/>
        </p:nvSpPr>
        <p:spPr>
          <a:xfrm>
            <a:off x="3581848" y="711200"/>
            <a:ext cx="58512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Our Team</a:t>
            </a:r>
            <a:endParaRPr b="0" i="0" sz="8000" u="none" cap="none" strike="noStrike">
              <a:solidFill>
                <a:schemeClr val="dk1"/>
              </a:solidFill>
              <a:latin typeface="Calibri"/>
              <a:ea typeface="Calibri"/>
              <a:cs typeface="Calibri"/>
              <a:sym typeface="Calibri"/>
            </a:endParaRPr>
          </a:p>
        </p:txBody>
      </p:sp>
      <p:sp>
        <p:nvSpPr>
          <p:cNvPr id="471" name="Google Shape;471;g27717074bb7_0_432"/>
          <p:cNvSpPr/>
          <p:nvPr/>
        </p:nvSpPr>
        <p:spPr>
          <a:xfrm>
            <a:off x="3556445"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27717074bb7_0_432"/>
          <p:cNvPicPr preferRelativeResize="0"/>
          <p:nvPr/>
        </p:nvPicPr>
        <p:blipFill rotWithShape="1">
          <a:blip r:embed="rId5">
            <a:alphaModFix/>
          </a:blip>
          <a:srcRect b="0" l="0" r="0" t="0"/>
          <a:stretch/>
        </p:blipFill>
        <p:spPr>
          <a:xfrm>
            <a:off x="3556445" y="2857500"/>
            <a:ext cx="4788498" cy="8229600"/>
          </a:xfrm>
          <a:prstGeom prst="rect">
            <a:avLst/>
          </a:prstGeom>
          <a:noFill/>
          <a:ln>
            <a:noFill/>
          </a:ln>
        </p:spPr>
      </p:pic>
      <p:sp>
        <p:nvSpPr>
          <p:cNvPr id="473" name="Google Shape;473;g27717074bb7_0_432"/>
          <p:cNvSpPr/>
          <p:nvPr/>
        </p:nvSpPr>
        <p:spPr>
          <a:xfrm>
            <a:off x="35564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7717074bb7_0_432"/>
          <p:cNvSpPr/>
          <p:nvPr/>
        </p:nvSpPr>
        <p:spPr>
          <a:xfrm>
            <a:off x="35564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7717074bb7_0_432"/>
          <p:cNvSpPr/>
          <p:nvPr/>
        </p:nvSpPr>
        <p:spPr>
          <a:xfrm>
            <a:off x="3454832"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Eldruin</a:t>
            </a:r>
            <a:endParaRPr b="0" i="0" sz="4800" u="none" cap="none" strike="noStrike">
              <a:solidFill>
                <a:schemeClr val="dk1"/>
              </a:solidFill>
              <a:latin typeface="Calibri"/>
              <a:ea typeface="Calibri"/>
              <a:cs typeface="Calibri"/>
              <a:sym typeface="Calibri"/>
            </a:endParaRPr>
          </a:p>
        </p:txBody>
      </p:sp>
      <p:sp>
        <p:nvSpPr>
          <p:cNvPr id="476" name="Google Shape;476;g27717074bb7_0_432"/>
          <p:cNvSpPr/>
          <p:nvPr/>
        </p:nvSpPr>
        <p:spPr>
          <a:xfrm>
            <a:off x="3488703"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77" name="Google Shape;477;g27717074bb7_0_432"/>
          <p:cNvSpPr/>
          <p:nvPr/>
        </p:nvSpPr>
        <p:spPr>
          <a:xfrm>
            <a:off x="9157845"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g27717074bb7_0_432"/>
          <p:cNvPicPr preferRelativeResize="0"/>
          <p:nvPr/>
        </p:nvPicPr>
        <p:blipFill rotWithShape="1">
          <a:blip r:embed="rId6">
            <a:alphaModFix/>
          </a:blip>
          <a:srcRect b="0" l="0" r="0" t="0"/>
          <a:stretch/>
        </p:blipFill>
        <p:spPr>
          <a:xfrm>
            <a:off x="9157845" y="2857500"/>
            <a:ext cx="4788498" cy="8229600"/>
          </a:xfrm>
          <a:prstGeom prst="rect">
            <a:avLst/>
          </a:prstGeom>
          <a:noFill/>
          <a:ln>
            <a:noFill/>
          </a:ln>
        </p:spPr>
      </p:pic>
      <p:sp>
        <p:nvSpPr>
          <p:cNvPr id="479" name="Google Shape;479;g27717074bb7_0_432"/>
          <p:cNvSpPr/>
          <p:nvPr/>
        </p:nvSpPr>
        <p:spPr>
          <a:xfrm>
            <a:off x="91578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7717074bb7_0_432"/>
          <p:cNvSpPr/>
          <p:nvPr/>
        </p:nvSpPr>
        <p:spPr>
          <a:xfrm>
            <a:off x="91578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7717074bb7_0_432"/>
          <p:cNvSpPr/>
          <p:nvPr/>
        </p:nvSpPr>
        <p:spPr>
          <a:xfrm>
            <a:off x="9056232"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Elementalen</a:t>
            </a:r>
            <a:endParaRPr b="0" i="0" sz="4800" u="none" cap="none" strike="noStrike">
              <a:solidFill>
                <a:schemeClr val="dk1"/>
              </a:solidFill>
              <a:latin typeface="Calibri"/>
              <a:ea typeface="Calibri"/>
              <a:cs typeface="Calibri"/>
              <a:sym typeface="Calibri"/>
            </a:endParaRPr>
          </a:p>
        </p:txBody>
      </p:sp>
      <p:sp>
        <p:nvSpPr>
          <p:cNvPr id="482" name="Google Shape;482;g27717074bb7_0_432"/>
          <p:cNvSpPr/>
          <p:nvPr/>
        </p:nvSpPr>
        <p:spPr>
          <a:xfrm>
            <a:off x="9090103"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483" name="Google Shape;483;g27717074bb7_0_432"/>
          <p:cNvSpPr/>
          <p:nvPr/>
        </p:nvSpPr>
        <p:spPr>
          <a:xfrm>
            <a:off x="14759245" y="2857500"/>
            <a:ext cx="47886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7717074bb7_0_432"/>
          <p:cNvPicPr preferRelativeResize="0"/>
          <p:nvPr/>
        </p:nvPicPr>
        <p:blipFill rotWithShape="1">
          <a:blip r:embed="rId7">
            <a:alphaModFix/>
          </a:blip>
          <a:srcRect b="0" l="0" r="0" t="0"/>
          <a:stretch/>
        </p:blipFill>
        <p:spPr>
          <a:xfrm>
            <a:off x="14759245" y="2857500"/>
            <a:ext cx="4788498" cy="8229600"/>
          </a:xfrm>
          <a:prstGeom prst="rect">
            <a:avLst/>
          </a:prstGeom>
          <a:noFill/>
          <a:ln>
            <a:noFill/>
          </a:ln>
        </p:spPr>
      </p:pic>
      <p:sp>
        <p:nvSpPr>
          <p:cNvPr id="485" name="Google Shape;485;g27717074bb7_0_432"/>
          <p:cNvSpPr/>
          <p:nvPr/>
        </p:nvSpPr>
        <p:spPr>
          <a:xfrm>
            <a:off x="147592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717074bb7_0_432"/>
          <p:cNvSpPr/>
          <p:nvPr/>
        </p:nvSpPr>
        <p:spPr>
          <a:xfrm>
            <a:off x="14759245" y="11290300"/>
            <a:ext cx="4788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7717074bb7_0_432"/>
          <p:cNvSpPr/>
          <p:nvPr/>
        </p:nvSpPr>
        <p:spPr>
          <a:xfrm>
            <a:off x="14657632" y="11290300"/>
            <a:ext cx="4991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Lunaria</a:t>
            </a:r>
            <a:endParaRPr b="0" i="0" sz="4800" u="none" cap="none" strike="noStrike">
              <a:solidFill>
                <a:schemeClr val="dk1"/>
              </a:solidFill>
              <a:latin typeface="Calibri"/>
              <a:ea typeface="Calibri"/>
              <a:cs typeface="Calibri"/>
              <a:sym typeface="Calibri"/>
            </a:endParaRPr>
          </a:p>
        </p:txBody>
      </p:sp>
      <p:sp>
        <p:nvSpPr>
          <p:cNvPr id="488" name="Google Shape;488;g27717074bb7_0_432"/>
          <p:cNvSpPr/>
          <p:nvPr/>
        </p:nvSpPr>
        <p:spPr>
          <a:xfrm>
            <a:off x="14691503" y="12153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493" name="Shape 493"/>
        <p:cNvGrpSpPr/>
        <p:nvPr/>
      </p:nvGrpSpPr>
      <p:grpSpPr>
        <a:xfrm>
          <a:off x="0" y="0"/>
          <a:ext cx="0" cy="0"/>
          <a:chOff x="0" y="0"/>
          <a:chExt cx="0" cy="0"/>
        </a:xfrm>
      </p:grpSpPr>
      <p:pic>
        <p:nvPicPr>
          <p:cNvPr descr=" " id="494" name="Google Shape;494;g27717074bb7_0_45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5" name="Google Shape;495;g27717074bb7_0_4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6" name="Google Shape;496;g27717074bb7_0_45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7" name="Google Shape;497;g27717074bb7_0_458"/>
          <p:cNvSpPr/>
          <p:nvPr/>
        </p:nvSpPr>
        <p:spPr>
          <a:xfrm>
            <a:off x="7794541" y="647700"/>
            <a:ext cx="88107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The List</a:t>
            </a:r>
            <a:endParaRPr b="0" i="0" sz="8000" u="none" cap="none" strike="noStrike">
              <a:solidFill>
                <a:schemeClr val="dk1"/>
              </a:solidFill>
              <a:latin typeface="Calibri"/>
              <a:ea typeface="Calibri"/>
              <a:cs typeface="Calibri"/>
              <a:sym typeface="Calibri"/>
            </a:endParaRPr>
          </a:p>
        </p:txBody>
      </p:sp>
      <p:sp>
        <p:nvSpPr>
          <p:cNvPr id="498" name="Google Shape;498;g27717074bb7_0_458"/>
          <p:cNvSpPr/>
          <p:nvPr/>
        </p:nvSpPr>
        <p:spPr>
          <a:xfrm>
            <a:off x="3670759" y="32512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717074bb7_0_458"/>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717074bb7_0_458"/>
          <p:cNvSpPr/>
          <p:nvPr/>
        </p:nvSpPr>
        <p:spPr>
          <a:xfrm>
            <a:off x="3670759" y="35941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Dragons</a:t>
            </a:r>
            <a:endParaRPr b="0" i="0" sz="3600" u="none" cap="none" strike="noStrike">
              <a:solidFill>
                <a:schemeClr val="dk1"/>
              </a:solidFill>
              <a:latin typeface="Calibri"/>
              <a:ea typeface="Calibri"/>
              <a:cs typeface="Calibri"/>
              <a:sym typeface="Calibri"/>
            </a:endParaRPr>
          </a:p>
        </p:txBody>
      </p:sp>
      <p:sp>
        <p:nvSpPr>
          <p:cNvPr id="501" name="Google Shape;501;g27717074bb7_0_458"/>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02" name="Google Shape;502;g27717074bb7_0_458"/>
          <p:cNvSpPr/>
          <p:nvPr/>
        </p:nvSpPr>
        <p:spPr>
          <a:xfrm>
            <a:off x="3670759" y="5080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7717074bb7_0_458"/>
          <p:cNvSpPr/>
          <p:nvPr/>
        </p:nvSpPr>
        <p:spPr>
          <a:xfrm>
            <a:off x="3670759" y="51181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Medieval-like Settings</a:t>
            </a:r>
            <a:endParaRPr b="0" i="0" sz="3600" u="none" cap="none" strike="noStrike">
              <a:solidFill>
                <a:schemeClr val="dk1"/>
              </a:solidFill>
              <a:latin typeface="Calibri"/>
              <a:ea typeface="Calibri"/>
              <a:cs typeface="Calibri"/>
              <a:sym typeface="Calibri"/>
            </a:endParaRPr>
          </a:p>
        </p:txBody>
      </p:sp>
      <p:sp>
        <p:nvSpPr>
          <p:cNvPr id="504" name="Google Shape;504;g27717074bb7_0_458"/>
          <p:cNvSpPr/>
          <p:nvPr/>
        </p:nvSpPr>
        <p:spPr>
          <a:xfrm>
            <a:off x="10072359" y="5080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05" name="Google Shape;505;g27717074bb7_0_458"/>
          <p:cNvSpPr/>
          <p:nvPr/>
        </p:nvSpPr>
        <p:spPr>
          <a:xfrm>
            <a:off x="3670759" y="62992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7717074bb7_0_458"/>
          <p:cNvSpPr/>
          <p:nvPr/>
        </p:nvSpPr>
        <p:spPr>
          <a:xfrm>
            <a:off x="3670759" y="63373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Chosen One Trope</a:t>
            </a:r>
            <a:endParaRPr b="0" i="0" sz="3600" u="none" cap="none" strike="noStrike">
              <a:solidFill>
                <a:schemeClr val="dk1"/>
              </a:solidFill>
              <a:latin typeface="Calibri"/>
              <a:ea typeface="Calibri"/>
              <a:cs typeface="Calibri"/>
              <a:sym typeface="Calibri"/>
            </a:endParaRPr>
          </a:p>
        </p:txBody>
      </p:sp>
      <p:sp>
        <p:nvSpPr>
          <p:cNvPr id="507" name="Google Shape;507;g27717074bb7_0_458"/>
          <p:cNvSpPr/>
          <p:nvPr/>
        </p:nvSpPr>
        <p:spPr>
          <a:xfrm>
            <a:off x="10072359" y="62992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08" name="Google Shape;508;g27717074bb7_0_458"/>
          <p:cNvSpPr/>
          <p:nvPr/>
        </p:nvSpPr>
        <p:spPr>
          <a:xfrm>
            <a:off x="3670759" y="75184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717074bb7_0_458"/>
          <p:cNvSpPr/>
          <p:nvPr/>
        </p:nvSpPr>
        <p:spPr>
          <a:xfrm>
            <a:off x="3670759" y="78613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Magic</a:t>
            </a:r>
            <a:endParaRPr b="0" i="0" sz="3600" u="none" cap="none" strike="noStrike">
              <a:solidFill>
                <a:schemeClr val="dk1"/>
              </a:solidFill>
              <a:latin typeface="Calibri"/>
              <a:ea typeface="Calibri"/>
              <a:cs typeface="Calibri"/>
              <a:sym typeface="Calibri"/>
            </a:endParaRPr>
          </a:p>
        </p:txBody>
      </p:sp>
      <p:sp>
        <p:nvSpPr>
          <p:cNvPr id="510" name="Google Shape;510;g27717074bb7_0_458"/>
          <p:cNvSpPr/>
          <p:nvPr/>
        </p:nvSpPr>
        <p:spPr>
          <a:xfrm>
            <a:off x="10072359" y="75184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511" name="Google Shape;511;g27717074bb7_0_458"/>
          <p:cNvSpPr/>
          <p:nvPr/>
        </p:nvSpPr>
        <p:spPr>
          <a:xfrm>
            <a:off x="3670759" y="9347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717074bb7_0_458"/>
          <p:cNvSpPr/>
          <p:nvPr/>
        </p:nvSpPr>
        <p:spPr>
          <a:xfrm>
            <a:off x="3670759" y="96901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The Best Curse</a:t>
            </a:r>
            <a:endParaRPr b="0" i="0" sz="3600" u="none" cap="none" strike="noStrike">
              <a:solidFill>
                <a:schemeClr val="dk1"/>
              </a:solidFill>
              <a:latin typeface="Calibri"/>
              <a:ea typeface="Calibri"/>
              <a:cs typeface="Calibri"/>
              <a:sym typeface="Calibri"/>
            </a:endParaRPr>
          </a:p>
        </p:txBody>
      </p:sp>
      <p:sp>
        <p:nvSpPr>
          <p:cNvPr id="513" name="Google Shape;513;g27717074bb7_0_458"/>
          <p:cNvSpPr/>
          <p:nvPr/>
        </p:nvSpPr>
        <p:spPr>
          <a:xfrm>
            <a:off x="10072359" y="9347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514" name="Google Shape;514;g27717074bb7_0_458"/>
          <p:cNvSpPr/>
          <p:nvPr/>
        </p:nvSpPr>
        <p:spPr>
          <a:xfrm>
            <a:off x="3670759" y="111760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717074bb7_0_458"/>
          <p:cNvSpPr/>
          <p:nvPr/>
        </p:nvSpPr>
        <p:spPr>
          <a:xfrm>
            <a:off x="3670759" y="112141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Unique Creatures</a:t>
            </a:r>
            <a:endParaRPr b="0" i="0" sz="3600" u="none" cap="none" strike="noStrike">
              <a:solidFill>
                <a:schemeClr val="dk1"/>
              </a:solidFill>
              <a:latin typeface="Calibri"/>
              <a:ea typeface="Calibri"/>
              <a:cs typeface="Calibri"/>
              <a:sym typeface="Calibri"/>
            </a:endParaRPr>
          </a:p>
        </p:txBody>
      </p:sp>
      <p:sp>
        <p:nvSpPr>
          <p:cNvPr id="516" name="Google Shape;516;g27717074bb7_0_458"/>
          <p:cNvSpPr/>
          <p:nvPr/>
        </p:nvSpPr>
        <p:spPr>
          <a:xfrm>
            <a:off x="10072359" y="111760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521" name="Shape 521"/>
        <p:cNvGrpSpPr/>
        <p:nvPr/>
      </p:nvGrpSpPr>
      <p:grpSpPr>
        <a:xfrm>
          <a:off x="0" y="0"/>
          <a:ext cx="0" cy="0"/>
          <a:chOff x="0" y="0"/>
          <a:chExt cx="0" cy="0"/>
        </a:xfrm>
      </p:grpSpPr>
      <p:pic>
        <p:nvPicPr>
          <p:cNvPr descr=" " id="522" name="Google Shape;522;g27717074bb7_0_48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3" name="Google Shape;523;g27717074bb7_0_4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7717074bb7_0_48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5" name="Google Shape;525;g27717074bb7_0_485"/>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717074bb7_0_485"/>
          <p:cNvSpPr/>
          <p:nvPr/>
        </p:nvSpPr>
        <p:spPr>
          <a:xfrm>
            <a:off x="10173972" y="31242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27717074bb7_0_485"/>
          <p:cNvPicPr preferRelativeResize="0"/>
          <p:nvPr/>
        </p:nvPicPr>
        <p:blipFill rotWithShape="1">
          <a:blip r:embed="rId5">
            <a:alphaModFix/>
          </a:blip>
          <a:srcRect b="0" l="0" r="0" t="0"/>
          <a:stretch/>
        </p:blipFill>
        <p:spPr>
          <a:xfrm>
            <a:off x="10478810" y="3390900"/>
            <a:ext cx="1117740" cy="1117600"/>
          </a:xfrm>
          <a:prstGeom prst="rect">
            <a:avLst/>
          </a:prstGeom>
          <a:noFill/>
          <a:ln>
            <a:noFill/>
          </a:ln>
        </p:spPr>
      </p:pic>
      <p:sp>
        <p:nvSpPr>
          <p:cNvPr id="528" name="Google Shape;528;g27717074bb7_0_485"/>
          <p:cNvSpPr/>
          <p:nvPr/>
        </p:nvSpPr>
        <p:spPr>
          <a:xfrm>
            <a:off x="11799775" y="33274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7717074bb7_0_485"/>
          <p:cNvSpPr/>
          <p:nvPr/>
        </p:nvSpPr>
        <p:spPr>
          <a:xfrm>
            <a:off x="11799775" y="33274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Chloe Ng</a:t>
            </a:r>
            <a:endParaRPr b="0" i="0" sz="3600" u="none" cap="none" strike="noStrike">
              <a:solidFill>
                <a:schemeClr val="dk1"/>
              </a:solidFill>
              <a:latin typeface="Calibri"/>
              <a:ea typeface="Calibri"/>
              <a:cs typeface="Calibri"/>
              <a:sym typeface="Calibri"/>
            </a:endParaRPr>
          </a:p>
        </p:txBody>
      </p:sp>
      <p:sp>
        <p:nvSpPr>
          <p:cNvPr id="530" name="Google Shape;530;g27717074bb7_0_485"/>
          <p:cNvSpPr/>
          <p:nvPr/>
        </p:nvSpPr>
        <p:spPr>
          <a:xfrm>
            <a:off x="11799775" y="3962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531" name="Google Shape;531;g27717074bb7_0_485"/>
          <p:cNvSpPr/>
          <p:nvPr/>
        </p:nvSpPr>
        <p:spPr>
          <a:xfrm>
            <a:off x="787498" y="54864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27717074bb7_0_485"/>
          <p:cNvPicPr preferRelativeResize="0"/>
          <p:nvPr/>
        </p:nvPicPr>
        <p:blipFill rotWithShape="1">
          <a:blip r:embed="rId6">
            <a:alphaModFix/>
          </a:blip>
          <a:srcRect b="0" l="0" r="0" t="0"/>
          <a:stretch/>
        </p:blipFill>
        <p:spPr>
          <a:xfrm>
            <a:off x="1092337" y="5753100"/>
            <a:ext cx="1117740" cy="1117600"/>
          </a:xfrm>
          <a:prstGeom prst="rect">
            <a:avLst/>
          </a:prstGeom>
          <a:noFill/>
          <a:ln>
            <a:noFill/>
          </a:ln>
        </p:spPr>
      </p:pic>
      <p:sp>
        <p:nvSpPr>
          <p:cNvPr id="533" name="Google Shape;533;g27717074bb7_0_485"/>
          <p:cNvSpPr/>
          <p:nvPr/>
        </p:nvSpPr>
        <p:spPr>
          <a:xfrm>
            <a:off x="2413302"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7717074bb7_0_485"/>
          <p:cNvSpPr/>
          <p:nvPr/>
        </p:nvSpPr>
        <p:spPr>
          <a:xfrm>
            <a:off x="2413302"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Valtorin</a:t>
            </a:r>
            <a:endParaRPr b="0" i="0" sz="3600" u="none" cap="none" strike="noStrike">
              <a:solidFill>
                <a:schemeClr val="dk1"/>
              </a:solidFill>
              <a:latin typeface="Calibri"/>
              <a:ea typeface="Calibri"/>
              <a:cs typeface="Calibri"/>
              <a:sym typeface="Calibri"/>
            </a:endParaRPr>
          </a:p>
        </p:txBody>
      </p:sp>
      <p:sp>
        <p:nvSpPr>
          <p:cNvPr id="535" name="Google Shape;535;g27717074bb7_0_485"/>
          <p:cNvSpPr/>
          <p:nvPr/>
        </p:nvSpPr>
        <p:spPr>
          <a:xfrm>
            <a:off x="2413302"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536" name="Google Shape;536;g27717074bb7_0_485"/>
          <p:cNvSpPr/>
          <p:nvPr/>
        </p:nvSpPr>
        <p:spPr>
          <a:xfrm>
            <a:off x="3835879" y="78232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7717074bb7_0_485"/>
          <p:cNvPicPr preferRelativeResize="0"/>
          <p:nvPr/>
        </p:nvPicPr>
        <p:blipFill rotWithShape="1">
          <a:blip r:embed="rId7">
            <a:alphaModFix/>
          </a:blip>
          <a:srcRect b="0" l="0" r="0" t="0"/>
          <a:stretch/>
        </p:blipFill>
        <p:spPr>
          <a:xfrm>
            <a:off x="4140718" y="8089900"/>
            <a:ext cx="1117740" cy="1117600"/>
          </a:xfrm>
          <a:prstGeom prst="rect">
            <a:avLst/>
          </a:prstGeom>
          <a:noFill/>
          <a:ln>
            <a:noFill/>
          </a:ln>
        </p:spPr>
      </p:pic>
      <p:sp>
        <p:nvSpPr>
          <p:cNvPr id="538" name="Google Shape;538;g27717074bb7_0_485"/>
          <p:cNvSpPr/>
          <p:nvPr/>
        </p:nvSpPr>
        <p:spPr>
          <a:xfrm>
            <a:off x="5461683" y="80264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7717074bb7_0_485"/>
          <p:cNvSpPr/>
          <p:nvPr/>
        </p:nvSpPr>
        <p:spPr>
          <a:xfrm>
            <a:off x="5461683" y="80264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Lucian</a:t>
            </a:r>
            <a:endParaRPr b="0" i="0" sz="3600" u="none" cap="none" strike="noStrike">
              <a:solidFill>
                <a:schemeClr val="dk1"/>
              </a:solidFill>
              <a:latin typeface="Calibri"/>
              <a:ea typeface="Calibri"/>
              <a:cs typeface="Calibri"/>
              <a:sym typeface="Calibri"/>
            </a:endParaRPr>
          </a:p>
        </p:txBody>
      </p:sp>
      <p:sp>
        <p:nvSpPr>
          <p:cNvPr id="540" name="Google Shape;540;g27717074bb7_0_485"/>
          <p:cNvSpPr/>
          <p:nvPr/>
        </p:nvSpPr>
        <p:spPr>
          <a:xfrm>
            <a:off x="5461683" y="866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541" name="Google Shape;541;g27717074bb7_0_485"/>
          <p:cNvSpPr/>
          <p:nvPr/>
        </p:nvSpPr>
        <p:spPr>
          <a:xfrm>
            <a:off x="3835879" y="102108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7717074bb7_0_485"/>
          <p:cNvPicPr preferRelativeResize="0"/>
          <p:nvPr/>
        </p:nvPicPr>
        <p:blipFill rotWithShape="1">
          <a:blip r:embed="rId8">
            <a:alphaModFix/>
          </a:blip>
          <a:srcRect b="0" l="0" r="0" t="0"/>
          <a:stretch/>
        </p:blipFill>
        <p:spPr>
          <a:xfrm>
            <a:off x="4140718" y="10477500"/>
            <a:ext cx="1117740" cy="1117600"/>
          </a:xfrm>
          <a:prstGeom prst="rect">
            <a:avLst/>
          </a:prstGeom>
          <a:noFill/>
          <a:ln>
            <a:noFill/>
          </a:ln>
        </p:spPr>
      </p:pic>
      <p:sp>
        <p:nvSpPr>
          <p:cNvPr id="543" name="Google Shape;543;g27717074bb7_0_485"/>
          <p:cNvSpPr/>
          <p:nvPr/>
        </p:nvSpPr>
        <p:spPr>
          <a:xfrm>
            <a:off x="5461683" y="104140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717074bb7_0_485"/>
          <p:cNvSpPr/>
          <p:nvPr/>
        </p:nvSpPr>
        <p:spPr>
          <a:xfrm>
            <a:off x="5461683" y="10414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Cedric</a:t>
            </a:r>
            <a:endParaRPr b="0" i="0" sz="3600" u="none" cap="none" strike="noStrike">
              <a:solidFill>
                <a:schemeClr val="dk1"/>
              </a:solidFill>
              <a:latin typeface="Calibri"/>
              <a:ea typeface="Calibri"/>
              <a:cs typeface="Calibri"/>
              <a:sym typeface="Calibri"/>
            </a:endParaRPr>
          </a:p>
        </p:txBody>
      </p:sp>
      <p:sp>
        <p:nvSpPr>
          <p:cNvPr id="545" name="Google Shape;545;g27717074bb7_0_485"/>
          <p:cNvSpPr/>
          <p:nvPr/>
        </p:nvSpPr>
        <p:spPr>
          <a:xfrm>
            <a:off x="5461683" y="11049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546" name="Google Shape;546;g27717074bb7_0_485"/>
          <p:cNvSpPr/>
          <p:nvPr/>
        </p:nvSpPr>
        <p:spPr>
          <a:xfrm>
            <a:off x="15343518" y="78486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7717074bb7_0_485"/>
          <p:cNvPicPr preferRelativeResize="0"/>
          <p:nvPr/>
        </p:nvPicPr>
        <p:blipFill rotWithShape="1">
          <a:blip r:embed="rId9">
            <a:alphaModFix/>
          </a:blip>
          <a:srcRect b="0" l="0" r="0" t="0"/>
          <a:stretch/>
        </p:blipFill>
        <p:spPr>
          <a:xfrm>
            <a:off x="15648356" y="8115300"/>
            <a:ext cx="1117740" cy="1117600"/>
          </a:xfrm>
          <a:prstGeom prst="rect">
            <a:avLst/>
          </a:prstGeom>
          <a:noFill/>
          <a:ln>
            <a:noFill/>
          </a:ln>
        </p:spPr>
      </p:pic>
      <p:sp>
        <p:nvSpPr>
          <p:cNvPr id="548" name="Google Shape;548;g27717074bb7_0_485"/>
          <p:cNvSpPr/>
          <p:nvPr/>
        </p:nvSpPr>
        <p:spPr>
          <a:xfrm>
            <a:off x="16969321" y="80518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717074bb7_0_485"/>
          <p:cNvSpPr/>
          <p:nvPr/>
        </p:nvSpPr>
        <p:spPr>
          <a:xfrm>
            <a:off x="16969321" y="80518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Elvina</a:t>
            </a:r>
            <a:endParaRPr b="0" i="0" sz="3600" u="none" cap="none" strike="noStrike">
              <a:solidFill>
                <a:schemeClr val="dk1"/>
              </a:solidFill>
              <a:latin typeface="Calibri"/>
              <a:ea typeface="Calibri"/>
              <a:cs typeface="Calibri"/>
              <a:sym typeface="Calibri"/>
            </a:endParaRPr>
          </a:p>
        </p:txBody>
      </p:sp>
      <p:sp>
        <p:nvSpPr>
          <p:cNvPr id="550" name="Google Shape;550;g27717074bb7_0_485"/>
          <p:cNvSpPr/>
          <p:nvPr/>
        </p:nvSpPr>
        <p:spPr>
          <a:xfrm>
            <a:off x="16969321" y="8686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551" name="Google Shape;551;g27717074bb7_0_485"/>
          <p:cNvSpPr/>
          <p:nvPr/>
        </p:nvSpPr>
        <p:spPr>
          <a:xfrm>
            <a:off x="15343518" y="102108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7717074bb7_0_485"/>
          <p:cNvPicPr preferRelativeResize="0"/>
          <p:nvPr/>
        </p:nvPicPr>
        <p:blipFill rotWithShape="1">
          <a:blip r:embed="rId10">
            <a:alphaModFix/>
          </a:blip>
          <a:srcRect b="0" l="0" r="0" t="0"/>
          <a:stretch/>
        </p:blipFill>
        <p:spPr>
          <a:xfrm>
            <a:off x="15648356" y="10477500"/>
            <a:ext cx="1117740" cy="1117600"/>
          </a:xfrm>
          <a:prstGeom prst="rect">
            <a:avLst/>
          </a:prstGeom>
          <a:noFill/>
          <a:ln>
            <a:noFill/>
          </a:ln>
        </p:spPr>
      </p:pic>
      <p:sp>
        <p:nvSpPr>
          <p:cNvPr id="553" name="Google Shape;553;g27717074bb7_0_485"/>
          <p:cNvSpPr/>
          <p:nvPr/>
        </p:nvSpPr>
        <p:spPr>
          <a:xfrm>
            <a:off x="16969321" y="104140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717074bb7_0_485"/>
          <p:cNvSpPr/>
          <p:nvPr/>
        </p:nvSpPr>
        <p:spPr>
          <a:xfrm>
            <a:off x="16969321" y="10414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Seraphina</a:t>
            </a:r>
            <a:endParaRPr b="0" i="0" sz="3600" u="none" cap="none" strike="noStrike">
              <a:solidFill>
                <a:schemeClr val="dk1"/>
              </a:solidFill>
              <a:latin typeface="Calibri"/>
              <a:ea typeface="Calibri"/>
              <a:cs typeface="Calibri"/>
              <a:sym typeface="Calibri"/>
            </a:endParaRPr>
          </a:p>
        </p:txBody>
      </p:sp>
      <p:sp>
        <p:nvSpPr>
          <p:cNvPr id="555" name="Google Shape;555;g27717074bb7_0_485"/>
          <p:cNvSpPr/>
          <p:nvPr/>
        </p:nvSpPr>
        <p:spPr>
          <a:xfrm>
            <a:off x="16969321" y="11049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556" name="Google Shape;556;g27717074bb7_0_485"/>
          <p:cNvSpPr/>
          <p:nvPr/>
        </p:nvSpPr>
        <p:spPr>
          <a:xfrm>
            <a:off x="6681035" y="54864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7717074bb7_0_485"/>
          <p:cNvPicPr preferRelativeResize="0"/>
          <p:nvPr/>
        </p:nvPicPr>
        <p:blipFill rotWithShape="1">
          <a:blip r:embed="rId11">
            <a:alphaModFix/>
          </a:blip>
          <a:srcRect b="0" l="0" r="0" t="0"/>
          <a:stretch/>
        </p:blipFill>
        <p:spPr>
          <a:xfrm>
            <a:off x="6985873" y="5753100"/>
            <a:ext cx="1117740" cy="1117600"/>
          </a:xfrm>
          <a:prstGeom prst="rect">
            <a:avLst/>
          </a:prstGeom>
          <a:noFill/>
          <a:ln>
            <a:noFill/>
          </a:ln>
        </p:spPr>
      </p:pic>
      <p:sp>
        <p:nvSpPr>
          <p:cNvPr id="558" name="Google Shape;558;g27717074bb7_0_485"/>
          <p:cNvSpPr/>
          <p:nvPr/>
        </p:nvSpPr>
        <p:spPr>
          <a:xfrm>
            <a:off x="8306838"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7717074bb7_0_485"/>
          <p:cNvSpPr/>
          <p:nvPr/>
        </p:nvSpPr>
        <p:spPr>
          <a:xfrm>
            <a:off x="8306838"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Aurielle</a:t>
            </a:r>
            <a:endParaRPr b="0" i="0" sz="3600" u="none" cap="none" strike="noStrike">
              <a:solidFill>
                <a:schemeClr val="dk1"/>
              </a:solidFill>
              <a:latin typeface="Calibri"/>
              <a:ea typeface="Calibri"/>
              <a:cs typeface="Calibri"/>
              <a:sym typeface="Calibri"/>
            </a:endParaRPr>
          </a:p>
        </p:txBody>
      </p:sp>
      <p:sp>
        <p:nvSpPr>
          <p:cNvPr id="560" name="Google Shape;560;g27717074bb7_0_485"/>
          <p:cNvSpPr/>
          <p:nvPr/>
        </p:nvSpPr>
        <p:spPr>
          <a:xfrm>
            <a:off x="8306838"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561" name="Google Shape;561;g27717074bb7_0_485"/>
          <p:cNvSpPr/>
          <p:nvPr/>
        </p:nvSpPr>
        <p:spPr>
          <a:xfrm>
            <a:off x="18468108" y="54864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7717074bb7_0_485"/>
          <p:cNvPicPr preferRelativeResize="0"/>
          <p:nvPr/>
        </p:nvPicPr>
        <p:blipFill rotWithShape="1">
          <a:blip r:embed="rId12">
            <a:alphaModFix/>
          </a:blip>
          <a:srcRect b="0" l="0" r="0" t="0"/>
          <a:stretch/>
        </p:blipFill>
        <p:spPr>
          <a:xfrm>
            <a:off x="18772946" y="5753100"/>
            <a:ext cx="1117740" cy="1117600"/>
          </a:xfrm>
          <a:prstGeom prst="rect">
            <a:avLst/>
          </a:prstGeom>
          <a:noFill/>
          <a:ln>
            <a:noFill/>
          </a:ln>
        </p:spPr>
      </p:pic>
      <p:sp>
        <p:nvSpPr>
          <p:cNvPr id="563" name="Google Shape;563;g27717074bb7_0_485"/>
          <p:cNvSpPr/>
          <p:nvPr/>
        </p:nvSpPr>
        <p:spPr>
          <a:xfrm>
            <a:off x="20093911"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7717074bb7_0_485"/>
          <p:cNvSpPr/>
          <p:nvPr/>
        </p:nvSpPr>
        <p:spPr>
          <a:xfrm>
            <a:off x="20093911"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Dariana</a:t>
            </a:r>
            <a:endParaRPr b="0" i="0" sz="3600" u="none" cap="none" strike="noStrike">
              <a:solidFill>
                <a:schemeClr val="dk1"/>
              </a:solidFill>
              <a:latin typeface="Calibri"/>
              <a:ea typeface="Calibri"/>
              <a:cs typeface="Calibri"/>
              <a:sym typeface="Calibri"/>
            </a:endParaRPr>
          </a:p>
        </p:txBody>
      </p:sp>
      <p:sp>
        <p:nvSpPr>
          <p:cNvPr id="565" name="Google Shape;565;g27717074bb7_0_485"/>
          <p:cNvSpPr/>
          <p:nvPr/>
        </p:nvSpPr>
        <p:spPr>
          <a:xfrm>
            <a:off x="20093911"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566" name="Google Shape;566;g27717074bb7_0_485"/>
          <p:cNvSpPr/>
          <p:nvPr/>
        </p:nvSpPr>
        <p:spPr>
          <a:xfrm>
            <a:off x="12574572" y="5486400"/>
            <a:ext cx="5487000" cy="1650900"/>
          </a:xfrm>
          <a:prstGeom prst="roundRect">
            <a:avLst>
              <a:gd fmla="val 76985" name="adj"/>
            </a:avLst>
          </a:prstGeom>
          <a:noFill/>
          <a:ln cap="flat"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7717074bb7_0_485"/>
          <p:cNvPicPr preferRelativeResize="0"/>
          <p:nvPr/>
        </p:nvPicPr>
        <p:blipFill rotWithShape="1">
          <a:blip r:embed="rId13">
            <a:alphaModFix/>
          </a:blip>
          <a:srcRect b="0" l="0" r="0" t="0"/>
          <a:stretch/>
        </p:blipFill>
        <p:spPr>
          <a:xfrm>
            <a:off x="12879410" y="5753100"/>
            <a:ext cx="1117740" cy="1117600"/>
          </a:xfrm>
          <a:prstGeom prst="rect">
            <a:avLst/>
          </a:prstGeom>
          <a:noFill/>
          <a:ln>
            <a:noFill/>
          </a:ln>
        </p:spPr>
      </p:pic>
      <p:sp>
        <p:nvSpPr>
          <p:cNvPr id="568" name="Google Shape;568;g27717074bb7_0_485"/>
          <p:cNvSpPr/>
          <p:nvPr/>
        </p:nvSpPr>
        <p:spPr>
          <a:xfrm>
            <a:off x="14200375" y="5689600"/>
            <a:ext cx="3556500" cy="1244700"/>
          </a:xfrm>
          <a:prstGeom prst="roundRect">
            <a:avLst>
              <a:gd fmla="val 440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717074bb7_0_485"/>
          <p:cNvSpPr/>
          <p:nvPr/>
        </p:nvSpPr>
        <p:spPr>
          <a:xfrm>
            <a:off x="14200375" y="5689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Theronis</a:t>
            </a:r>
            <a:endParaRPr b="0" i="0" sz="3600" u="none" cap="none" strike="noStrike">
              <a:solidFill>
                <a:schemeClr val="dk1"/>
              </a:solidFill>
              <a:latin typeface="Calibri"/>
              <a:ea typeface="Calibri"/>
              <a:cs typeface="Calibri"/>
              <a:sym typeface="Calibri"/>
            </a:endParaRPr>
          </a:p>
        </p:txBody>
      </p:sp>
      <p:sp>
        <p:nvSpPr>
          <p:cNvPr id="570" name="Google Shape;570;g27717074bb7_0_485"/>
          <p:cNvSpPr/>
          <p:nvPr/>
        </p:nvSpPr>
        <p:spPr>
          <a:xfrm>
            <a:off x="14200375" y="6324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571" name="Google Shape;571;g27717074bb7_0_485"/>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572" name="Google Shape;572;g27717074bb7_0_485"/>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573" name="Google Shape;573;g27717074bb7_0_485"/>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574" name="Google Shape;574;g27717074bb7_0_485"/>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575" name="Google Shape;575;g27717074bb7_0_485"/>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576" name="Google Shape;576;g27717074bb7_0_485"/>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577" name="Google Shape;577;g27717074bb7_0_485"/>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578" name="Google Shape;578;g27717074bb7_0_485"/>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579" name="Google Shape;579;g27717074bb7_0_485"/>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580" name="Google Shape;580;g27717074bb7_0_485"/>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581" name="Google Shape;581;g27717074bb7_0_485"/>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582" name="Google Shape;582;g27717074bb7_0_485"/>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583" name="Google Shape;583;g27717074bb7_0_485"/>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 download more editable chart, </a:t>
            </a:r>
            <a:r>
              <a:rPr b="0" i="0" lang="en-US" sz="3200" u="sng" cap="none" strike="noStrike">
                <a:solidFill>
                  <a:srgbClr val="FFFFFF"/>
                </a:solidFill>
                <a:latin typeface="Poppins"/>
                <a:ea typeface="Poppins"/>
                <a:cs typeface="Poppins"/>
                <a:sym typeface="Poppins"/>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84" name="Google Shape;584;g27717074bb7_0_485"/>
          <p:cNvSpPr/>
          <p:nvPr/>
        </p:nvSpPr>
        <p:spPr>
          <a:xfrm>
            <a:off x="6985873" y="571500"/>
            <a:ext cx="107541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589" name="Shape 589"/>
        <p:cNvGrpSpPr/>
        <p:nvPr/>
      </p:nvGrpSpPr>
      <p:grpSpPr>
        <a:xfrm>
          <a:off x="0" y="0"/>
          <a:ext cx="0" cy="0"/>
          <a:chOff x="0" y="0"/>
          <a:chExt cx="0" cy="0"/>
        </a:xfrm>
      </p:grpSpPr>
      <p:pic>
        <p:nvPicPr>
          <p:cNvPr descr=" " id="590" name="Google Shape;590;g27717074bb7_0_55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91" name="Google Shape;591;g27717074bb7_0_5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7717074bb7_0_5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3" name="Google Shape;593;g27717074bb7_0_552"/>
          <p:cNvSpPr/>
          <p:nvPr/>
        </p:nvSpPr>
        <p:spPr>
          <a:xfrm>
            <a:off x="12752394" y="2336800"/>
            <a:ext cx="100935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Thank you for choosing EaTemp</a:t>
            </a:r>
            <a:endParaRPr b="0" i="0" sz="8000" u="none" cap="none" strike="noStrike">
              <a:solidFill>
                <a:schemeClr val="dk1"/>
              </a:solidFill>
              <a:latin typeface="Calibri"/>
              <a:ea typeface="Calibri"/>
              <a:cs typeface="Calibri"/>
              <a:sym typeface="Calibri"/>
            </a:endParaRPr>
          </a:p>
        </p:txBody>
      </p:sp>
      <p:sp>
        <p:nvSpPr>
          <p:cNvPr id="594" name="Google Shape;594;g27717074bb7_0_552"/>
          <p:cNvSpPr/>
          <p:nvPr/>
        </p:nvSpPr>
        <p:spPr>
          <a:xfrm>
            <a:off x="12752394" y="56007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t>
            </a:r>
            <a:r>
              <a:rPr b="0" i="0" lang="en-US" sz="3200" u="none" cap="none" strike="noStrike">
                <a:solidFill>
                  <a:srgbClr val="FFFFFF"/>
                </a:solidFill>
                <a:latin typeface="Poppins"/>
                <a:ea typeface="Poppins"/>
                <a:cs typeface="Poppins"/>
                <a:sym typeface="Poppins"/>
              </a:rPr>
              <a:t>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t>
            </a:r>
            <a:r>
              <a:rPr b="0" i="0" lang="en-US" sz="3200" u="none" cap="none" strike="noStrike">
                <a:solidFill>
                  <a:srgbClr val="FFFFFF"/>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t>
            </a:r>
            <a:r>
              <a:rPr b="0" i="0" lang="en-US" sz="3200" u="none" cap="none" strike="noStrike">
                <a:solidFill>
                  <a:srgbClr val="FFFFFF"/>
                </a:solidFill>
                <a:latin typeface="Poppins"/>
                <a:ea typeface="Poppins"/>
                <a:cs typeface="Poppins"/>
                <a:sym typeface="Poppins"/>
              </a:rPr>
              <a:t>And you can support us by sharing our site, EaTemp.com, with others.</a:t>
            </a:r>
            <a:endParaRPr b="0" i="0" sz="3200" u="none" cap="none" strike="noStrike">
              <a:solidFill>
                <a:schemeClr val="dk1"/>
              </a:solidFill>
              <a:latin typeface="Calibri"/>
              <a:ea typeface="Calibri"/>
              <a:cs typeface="Calibri"/>
              <a:sym typeface="Calibri"/>
            </a:endParaRPr>
          </a:p>
        </p:txBody>
      </p:sp>
      <p:pic>
        <p:nvPicPr>
          <p:cNvPr descr=" " id="595" name="Google Shape;595;g27717074bb7_0_552"/>
          <p:cNvPicPr preferRelativeResize="0"/>
          <p:nvPr/>
        </p:nvPicPr>
        <p:blipFill rotWithShape="1">
          <a:blip r:embed="rId5">
            <a:alphaModFix/>
          </a:blip>
          <a:srcRect b="0" l="0" r="0" t="0"/>
          <a:stretch/>
        </p:blipFill>
        <p:spPr>
          <a:xfrm>
            <a:off x="978022" y="2400300"/>
            <a:ext cx="11215502" cy="8928100"/>
          </a:xfrm>
          <a:prstGeom prst="rect">
            <a:avLst/>
          </a:prstGeom>
          <a:noFill/>
          <a:ln>
            <a:noFill/>
          </a:ln>
        </p:spPr>
      </p:pic>
      <p:sp>
        <p:nvSpPr>
          <p:cNvPr id="596" name="Google Shape;596;g27717074bb7_0_55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36" name="Shape 36"/>
        <p:cNvGrpSpPr/>
        <p:nvPr/>
      </p:nvGrpSpPr>
      <p:grpSpPr>
        <a:xfrm>
          <a:off x="0" y="0"/>
          <a:ext cx="0" cy="0"/>
          <a:chOff x="0" y="0"/>
          <a:chExt cx="0" cy="0"/>
        </a:xfrm>
      </p:grpSpPr>
      <p:pic>
        <p:nvPicPr>
          <p:cNvPr descr=" " id="37" name="Google Shape;37;g27717074bb7_0_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 name="Google Shape;38;g27717074bb7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7717074bb7_0_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 name="Google Shape;40;g27717074bb7_0_19"/>
          <p:cNvSpPr/>
          <p:nvPr/>
        </p:nvSpPr>
        <p:spPr>
          <a:xfrm>
            <a:off x="5698779" y="1257300"/>
            <a:ext cx="13002300" cy="244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Cabin Sketch"/>
              <a:buNone/>
            </a:pPr>
            <a:r>
              <a:rPr b="1" i="0" lang="en-US" sz="12800" u="none" cap="none" strike="noStrike">
                <a:solidFill>
                  <a:srgbClr val="FFFFFF"/>
                </a:solidFill>
                <a:latin typeface="Cabin Sketch"/>
                <a:ea typeface="Cabin Sketch"/>
                <a:cs typeface="Cabin Sketch"/>
                <a:sym typeface="Cabin Sketch"/>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27717074bb7_0_19"/>
          <p:cNvSpPr/>
          <p:nvPr/>
        </p:nvSpPr>
        <p:spPr>
          <a:xfrm>
            <a:off x="1054232"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7717074bb7_0_19"/>
          <p:cNvSpPr/>
          <p:nvPr/>
        </p:nvSpPr>
        <p:spPr>
          <a:xfrm>
            <a:off x="1054232" y="4051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7717074bb7_0_19"/>
          <p:cNvSpPr/>
          <p:nvPr/>
        </p:nvSpPr>
        <p:spPr>
          <a:xfrm>
            <a:off x="1441630" y="4406900"/>
            <a:ext cx="8511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2020"/>
              </a:buClr>
              <a:buSzPts val="4800"/>
              <a:buFont typeface="Cabin Sketch"/>
              <a:buNone/>
            </a:pPr>
            <a:r>
              <a:rPr b="1" i="0" lang="en-US" sz="4800" u="none" cap="none" strike="noStrike">
                <a:solidFill>
                  <a:srgbClr val="202020"/>
                </a:solidFill>
                <a:latin typeface="Cabin Sketch"/>
                <a:ea typeface="Cabin Sketch"/>
                <a:cs typeface="Cabin Sketch"/>
                <a:sym typeface="Cabin Sketch"/>
              </a:rPr>
              <a:t>01</a:t>
            </a:r>
            <a:endParaRPr b="0" i="0" sz="4800" u="none" cap="none" strike="noStrike">
              <a:solidFill>
                <a:schemeClr val="dk1"/>
              </a:solidFill>
              <a:latin typeface="Calibri"/>
              <a:ea typeface="Calibri"/>
              <a:cs typeface="Calibri"/>
              <a:sym typeface="Calibri"/>
            </a:endParaRPr>
          </a:p>
        </p:txBody>
      </p:sp>
      <p:sp>
        <p:nvSpPr>
          <p:cNvPr id="44" name="Google Shape;44;g27717074bb7_0_19"/>
          <p:cNvSpPr/>
          <p:nvPr/>
        </p:nvSpPr>
        <p:spPr>
          <a:xfrm>
            <a:off x="2883260" y="4152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717074bb7_0_19"/>
          <p:cNvSpPr/>
          <p:nvPr/>
        </p:nvSpPr>
        <p:spPr>
          <a:xfrm>
            <a:off x="2883260" y="4152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Introduction</a:t>
            </a:r>
            <a:endParaRPr b="0" i="0" sz="4800" u="none" cap="none" strike="noStrike">
              <a:solidFill>
                <a:schemeClr val="dk1"/>
              </a:solidFill>
              <a:latin typeface="Calibri"/>
              <a:ea typeface="Calibri"/>
              <a:cs typeface="Calibri"/>
              <a:sym typeface="Calibri"/>
            </a:endParaRPr>
          </a:p>
        </p:txBody>
      </p:sp>
      <p:sp>
        <p:nvSpPr>
          <p:cNvPr id="46" name="Google Shape;46;g27717074bb7_0_19"/>
          <p:cNvSpPr/>
          <p:nvPr/>
        </p:nvSpPr>
        <p:spPr>
          <a:xfrm>
            <a:off x="2883260" y="4965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g27717074bb7_0_19"/>
          <p:cNvSpPr/>
          <p:nvPr/>
        </p:nvSpPr>
        <p:spPr>
          <a:xfrm>
            <a:off x="852276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717074bb7_0_19"/>
          <p:cNvSpPr/>
          <p:nvPr/>
        </p:nvSpPr>
        <p:spPr>
          <a:xfrm>
            <a:off x="8522765" y="4051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717074bb7_0_19"/>
          <p:cNvSpPr/>
          <p:nvPr/>
        </p:nvSpPr>
        <p:spPr>
          <a:xfrm>
            <a:off x="8865708" y="4406900"/>
            <a:ext cx="9399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2020"/>
              </a:buClr>
              <a:buSzPts val="4800"/>
              <a:buFont typeface="Cabin Sketch"/>
              <a:buNone/>
            </a:pPr>
            <a:r>
              <a:rPr b="1" i="0" lang="en-US" sz="4800" u="none" cap="none" strike="noStrike">
                <a:solidFill>
                  <a:srgbClr val="202020"/>
                </a:solidFill>
                <a:latin typeface="Cabin Sketch"/>
                <a:ea typeface="Cabin Sketch"/>
                <a:cs typeface="Cabin Sketch"/>
                <a:sym typeface="Cabin Sketch"/>
              </a:rPr>
              <a:t>02</a:t>
            </a:r>
            <a:endParaRPr b="0" i="0" sz="4800" u="none" cap="none" strike="noStrike">
              <a:solidFill>
                <a:schemeClr val="dk1"/>
              </a:solidFill>
              <a:latin typeface="Calibri"/>
              <a:ea typeface="Calibri"/>
              <a:cs typeface="Calibri"/>
              <a:sym typeface="Calibri"/>
            </a:endParaRPr>
          </a:p>
        </p:txBody>
      </p:sp>
      <p:sp>
        <p:nvSpPr>
          <p:cNvPr id="50" name="Google Shape;50;g27717074bb7_0_19"/>
          <p:cNvSpPr/>
          <p:nvPr/>
        </p:nvSpPr>
        <p:spPr>
          <a:xfrm>
            <a:off x="10351794" y="4152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717074bb7_0_19"/>
          <p:cNvSpPr/>
          <p:nvPr/>
        </p:nvSpPr>
        <p:spPr>
          <a:xfrm>
            <a:off x="10351794" y="4152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Encounters</a:t>
            </a:r>
            <a:endParaRPr b="0" i="0" sz="4800" u="none" cap="none" strike="noStrike">
              <a:solidFill>
                <a:schemeClr val="dk1"/>
              </a:solidFill>
              <a:latin typeface="Calibri"/>
              <a:ea typeface="Calibri"/>
              <a:cs typeface="Calibri"/>
              <a:sym typeface="Calibri"/>
            </a:endParaRPr>
          </a:p>
        </p:txBody>
      </p:sp>
      <p:sp>
        <p:nvSpPr>
          <p:cNvPr id="52" name="Google Shape;52;g27717074bb7_0_19"/>
          <p:cNvSpPr/>
          <p:nvPr/>
        </p:nvSpPr>
        <p:spPr>
          <a:xfrm>
            <a:off x="10351794" y="4965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3" name="Google Shape;53;g27717074bb7_0_19"/>
          <p:cNvSpPr/>
          <p:nvPr/>
        </p:nvSpPr>
        <p:spPr>
          <a:xfrm>
            <a:off x="1054232"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717074bb7_0_19"/>
          <p:cNvSpPr/>
          <p:nvPr/>
        </p:nvSpPr>
        <p:spPr>
          <a:xfrm>
            <a:off x="1054232" y="70358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717074bb7_0_19"/>
          <p:cNvSpPr/>
          <p:nvPr/>
        </p:nvSpPr>
        <p:spPr>
          <a:xfrm>
            <a:off x="1390824" y="7391400"/>
            <a:ext cx="9525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2020"/>
              </a:buClr>
              <a:buSzPts val="4800"/>
              <a:buFont typeface="Cabin Sketch"/>
              <a:buNone/>
            </a:pPr>
            <a:r>
              <a:rPr b="1" i="0" lang="en-US" sz="4800" u="none" cap="none" strike="noStrike">
                <a:solidFill>
                  <a:srgbClr val="202020"/>
                </a:solidFill>
                <a:latin typeface="Cabin Sketch"/>
                <a:ea typeface="Cabin Sketch"/>
                <a:cs typeface="Cabin Sketch"/>
                <a:sym typeface="Cabin Sketch"/>
              </a:rPr>
              <a:t>03</a:t>
            </a:r>
            <a:endParaRPr b="0" i="0" sz="4800" u="none" cap="none" strike="noStrike">
              <a:solidFill>
                <a:schemeClr val="dk1"/>
              </a:solidFill>
              <a:latin typeface="Calibri"/>
              <a:ea typeface="Calibri"/>
              <a:cs typeface="Calibri"/>
              <a:sym typeface="Calibri"/>
            </a:endParaRPr>
          </a:p>
        </p:txBody>
      </p:sp>
      <p:sp>
        <p:nvSpPr>
          <p:cNvPr id="56" name="Google Shape;56;g27717074bb7_0_19"/>
          <p:cNvSpPr/>
          <p:nvPr/>
        </p:nvSpPr>
        <p:spPr>
          <a:xfrm>
            <a:off x="2883260" y="71374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717074bb7_0_19"/>
          <p:cNvSpPr/>
          <p:nvPr/>
        </p:nvSpPr>
        <p:spPr>
          <a:xfrm>
            <a:off x="2883260" y="71374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Wonders</a:t>
            </a:r>
            <a:endParaRPr b="0" i="0" sz="4800" u="none" cap="none" strike="noStrike">
              <a:solidFill>
                <a:schemeClr val="dk1"/>
              </a:solidFill>
              <a:latin typeface="Calibri"/>
              <a:ea typeface="Calibri"/>
              <a:cs typeface="Calibri"/>
              <a:sym typeface="Calibri"/>
            </a:endParaRPr>
          </a:p>
        </p:txBody>
      </p:sp>
      <p:sp>
        <p:nvSpPr>
          <p:cNvPr id="58" name="Google Shape;58;g27717074bb7_0_19"/>
          <p:cNvSpPr/>
          <p:nvPr/>
        </p:nvSpPr>
        <p:spPr>
          <a:xfrm>
            <a:off x="2883260" y="7950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59" name="Google Shape;59;g27717074bb7_0_19"/>
          <p:cNvSpPr/>
          <p:nvPr/>
        </p:nvSpPr>
        <p:spPr>
          <a:xfrm>
            <a:off x="852276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717074bb7_0_19"/>
          <p:cNvSpPr/>
          <p:nvPr/>
        </p:nvSpPr>
        <p:spPr>
          <a:xfrm>
            <a:off x="8522765" y="70358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717074bb7_0_19"/>
          <p:cNvSpPr/>
          <p:nvPr/>
        </p:nvSpPr>
        <p:spPr>
          <a:xfrm>
            <a:off x="8846656" y="7391400"/>
            <a:ext cx="9780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2020"/>
              </a:buClr>
              <a:buSzPts val="4800"/>
              <a:buFont typeface="Cabin Sketch"/>
              <a:buNone/>
            </a:pPr>
            <a:r>
              <a:rPr b="1" i="0" lang="en-US" sz="4800" u="none" cap="none" strike="noStrike">
                <a:solidFill>
                  <a:srgbClr val="202020"/>
                </a:solidFill>
                <a:latin typeface="Cabin Sketch"/>
                <a:ea typeface="Cabin Sketch"/>
                <a:cs typeface="Cabin Sketch"/>
                <a:sym typeface="Cabin Sketch"/>
              </a:rPr>
              <a:t>04</a:t>
            </a:r>
            <a:endParaRPr b="0" i="0" sz="4800" u="none" cap="none" strike="noStrike">
              <a:solidFill>
                <a:schemeClr val="dk1"/>
              </a:solidFill>
              <a:latin typeface="Calibri"/>
              <a:ea typeface="Calibri"/>
              <a:cs typeface="Calibri"/>
              <a:sym typeface="Calibri"/>
            </a:endParaRPr>
          </a:p>
        </p:txBody>
      </p:sp>
      <p:sp>
        <p:nvSpPr>
          <p:cNvPr id="62" name="Google Shape;62;g27717074bb7_0_19"/>
          <p:cNvSpPr/>
          <p:nvPr/>
        </p:nvSpPr>
        <p:spPr>
          <a:xfrm>
            <a:off x="10351794" y="71374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717074bb7_0_19"/>
          <p:cNvSpPr/>
          <p:nvPr/>
        </p:nvSpPr>
        <p:spPr>
          <a:xfrm>
            <a:off x="10351794" y="71374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Magic</a:t>
            </a:r>
            <a:endParaRPr b="0" i="0" sz="4800" u="none" cap="none" strike="noStrike">
              <a:solidFill>
                <a:schemeClr val="dk1"/>
              </a:solidFill>
              <a:latin typeface="Calibri"/>
              <a:ea typeface="Calibri"/>
              <a:cs typeface="Calibri"/>
              <a:sym typeface="Calibri"/>
            </a:endParaRPr>
          </a:p>
        </p:txBody>
      </p:sp>
      <p:sp>
        <p:nvSpPr>
          <p:cNvPr id="64" name="Google Shape;64;g27717074bb7_0_19"/>
          <p:cNvSpPr/>
          <p:nvPr/>
        </p:nvSpPr>
        <p:spPr>
          <a:xfrm>
            <a:off x="10351794" y="7950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5" name="Google Shape;65;g27717074bb7_0_19"/>
          <p:cNvSpPr/>
          <p:nvPr/>
        </p:nvSpPr>
        <p:spPr>
          <a:xfrm>
            <a:off x="1054232"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717074bb7_0_19"/>
          <p:cNvSpPr/>
          <p:nvPr/>
        </p:nvSpPr>
        <p:spPr>
          <a:xfrm>
            <a:off x="1054232" y="10020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717074bb7_0_19"/>
          <p:cNvSpPr/>
          <p:nvPr/>
        </p:nvSpPr>
        <p:spPr>
          <a:xfrm>
            <a:off x="1390824" y="10375900"/>
            <a:ext cx="9525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2020"/>
              </a:buClr>
              <a:buSzPts val="4800"/>
              <a:buFont typeface="Cabin Sketch"/>
              <a:buNone/>
            </a:pPr>
            <a:r>
              <a:rPr b="1" i="0" lang="en-US" sz="4800" u="none" cap="none" strike="noStrike">
                <a:solidFill>
                  <a:srgbClr val="202020"/>
                </a:solidFill>
                <a:latin typeface="Cabin Sketch"/>
                <a:ea typeface="Cabin Sketch"/>
                <a:cs typeface="Cabin Sketch"/>
                <a:sym typeface="Cabin Sketch"/>
              </a:rPr>
              <a:t>05</a:t>
            </a:r>
            <a:endParaRPr b="0" i="0" sz="4800" u="none" cap="none" strike="noStrike">
              <a:solidFill>
                <a:schemeClr val="dk1"/>
              </a:solidFill>
              <a:latin typeface="Calibri"/>
              <a:ea typeface="Calibri"/>
              <a:cs typeface="Calibri"/>
              <a:sym typeface="Calibri"/>
            </a:endParaRPr>
          </a:p>
        </p:txBody>
      </p:sp>
      <p:sp>
        <p:nvSpPr>
          <p:cNvPr id="68" name="Google Shape;68;g27717074bb7_0_19"/>
          <p:cNvSpPr/>
          <p:nvPr/>
        </p:nvSpPr>
        <p:spPr>
          <a:xfrm>
            <a:off x="2883260" y="10121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717074bb7_0_19"/>
          <p:cNvSpPr/>
          <p:nvPr/>
        </p:nvSpPr>
        <p:spPr>
          <a:xfrm>
            <a:off x="2883260" y="10121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Adventure</a:t>
            </a:r>
            <a:endParaRPr b="0" i="0" sz="4800" u="none" cap="none" strike="noStrike">
              <a:solidFill>
                <a:schemeClr val="dk1"/>
              </a:solidFill>
              <a:latin typeface="Calibri"/>
              <a:ea typeface="Calibri"/>
              <a:cs typeface="Calibri"/>
              <a:sym typeface="Calibri"/>
            </a:endParaRPr>
          </a:p>
        </p:txBody>
      </p:sp>
      <p:sp>
        <p:nvSpPr>
          <p:cNvPr id="70" name="Google Shape;70;g27717074bb7_0_19"/>
          <p:cNvSpPr/>
          <p:nvPr/>
        </p:nvSpPr>
        <p:spPr>
          <a:xfrm>
            <a:off x="2883260" y="10934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1" name="Google Shape;71;g27717074bb7_0_19"/>
          <p:cNvSpPr/>
          <p:nvPr/>
        </p:nvSpPr>
        <p:spPr>
          <a:xfrm>
            <a:off x="852276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7717074bb7_0_19"/>
          <p:cNvSpPr/>
          <p:nvPr/>
        </p:nvSpPr>
        <p:spPr>
          <a:xfrm>
            <a:off x="8522765" y="100203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717074bb7_0_19"/>
          <p:cNvSpPr/>
          <p:nvPr/>
        </p:nvSpPr>
        <p:spPr>
          <a:xfrm>
            <a:off x="8853006" y="10375900"/>
            <a:ext cx="965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2020"/>
              </a:buClr>
              <a:buSzPts val="4800"/>
              <a:buFont typeface="Cabin Sketch"/>
              <a:buNone/>
            </a:pPr>
            <a:r>
              <a:rPr b="1" i="0" lang="en-US" sz="4800" u="none" cap="none" strike="noStrike">
                <a:solidFill>
                  <a:srgbClr val="202020"/>
                </a:solidFill>
                <a:latin typeface="Cabin Sketch"/>
                <a:ea typeface="Cabin Sketch"/>
                <a:cs typeface="Cabin Sketch"/>
                <a:sym typeface="Cabin Sketch"/>
              </a:rPr>
              <a:t>06</a:t>
            </a:r>
            <a:endParaRPr b="0" i="0" sz="4800" u="none" cap="none" strike="noStrike">
              <a:solidFill>
                <a:schemeClr val="dk1"/>
              </a:solidFill>
              <a:latin typeface="Calibri"/>
              <a:ea typeface="Calibri"/>
              <a:cs typeface="Calibri"/>
              <a:sym typeface="Calibri"/>
            </a:endParaRPr>
          </a:p>
        </p:txBody>
      </p:sp>
      <p:sp>
        <p:nvSpPr>
          <p:cNvPr id="74" name="Google Shape;74;g27717074bb7_0_19"/>
          <p:cNvSpPr/>
          <p:nvPr/>
        </p:nvSpPr>
        <p:spPr>
          <a:xfrm>
            <a:off x="10351794" y="10121900"/>
            <a:ext cx="5487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7717074bb7_0_19"/>
          <p:cNvSpPr/>
          <p:nvPr/>
        </p:nvSpPr>
        <p:spPr>
          <a:xfrm>
            <a:off x="10351794" y="10121900"/>
            <a:ext cx="5690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Conclusion</a:t>
            </a:r>
            <a:endParaRPr b="0" i="0" sz="4800" u="none" cap="none" strike="noStrike">
              <a:solidFill>
                <a:schemeClr val="dk1"/>
              </a:solidFill>
              <a:latin typeface="Calibri"/>
              <a:ea typeface="Calibri"/>
              <a:cs typeface="Calibri"/>
              <a:sym typeface="Calibri"/>
            </a:endParaRPr>
          </a:p>
        </p:txBody>
      </p:sp>
      <p:sp>
        <p:nvSpPr>
          <p:cNvPr id="76" name="Google Shape;76;g27717074bb7_0_19"/>
          <p:cNvSpPr/>
          <p:nvPr/>
        </p:nvSpPr>
        <p:spPr>
          <a:xfrm>
            <a:off x="10351794" y="109347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7" name="Google Shape;77;g27717074bb7_0_19"/>
          <p:cNvPicPr preferRelativeResize="0"/>
          <p:nvPr/>
        </p:nvPicPr>
        <p:blipFill rotWithShape="1">
          <a:blip r:embed="rId5">
            <a:alphaModFix/>
          </a:blip>
          <a:srcRect b="0" l="0" r="0" t="0"/>
          <a:stretch/>
        </p:blipFill>
        <p:spPr>
          <a:xfrm>
            <a:off x="15457832" y="4076700"/>
            <a:ext cx="7913089" cy="7734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82" name="Shape 82"/>
        <p:cNvGrpSpPr/>
        <p:nvPr/>
      </p:nvGrpSpPr>
      <p:grpSpPr>
        <a:xfrm>
          <a:off x="0" y="0"/>
          <a:ext cx="0" cy="0"/>
          <a:chOff x="0" y="0"/>
          <a:chExt cx="0" cy="0"/>
        </a:xfrm>
      </p:grpSpPr>
      <p:pic>
        <p:nvPicPr>
          <p:cNvPr descr=" " id="83" name="Google Shape;83;g27717074bb7_0_6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4" name="Google Shape;84;g27717074bb7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7717074bb7_0_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6" name="Google Shape;86;g27717074bb7_0_64"/>
          <p:cNvSpPr/>
          <p:nvPr/>
        </p:nvSpPr>
        <p:spPr>
          <a:xfrm>
            <a:off x="2959470" y="2743200"/>
            <a:ext cx="142089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The Realm of the Extraordinary</a:t>
            </a:r>
            <a:endParaRPr b="0" i="0" sz="8000" u="none" cap="none" strike="noStrike">
              <a:solidFill>
                <a:schemeClr val="dk1"/>
              </a:solidFill>
              <a:latin typeface="Calibri"/>
              <a:ea typeface="Calibri"/>
              <a:cs typeface="Calibri"/>
              <a:sym typeface="Calibri"/>
            </a:endParaRPr>
          </a:p>
        </p:txBody>
      </p:sp>
      <p:sp>
        <p:nvSpPr>
          <p:cNvPr id="87" name="Google Shape;87;g27717074bb7_0_6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g27717074bb7_0_6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93" name="Shape 93"/>
        <p:cNvGrpSpPr/>
        <p:nvPr/>
      </p:nvGrpSpPr>
      <p:grpSpPr>
        <a:xfrm>
          <a:off x="0" y="0"/>
          <a:ext cx="0" cy="0"/>
          <a:chOff x="0" y="0"/>
          <a:chExt cx="0" cy="0"/>
        </a:xfrm>
      </p:grpSpPr>
      <p:pic>
        <p:nvPicPr>
          <p:cNvPr descr=" " id="94" name="Google Shape;94;g27717074bb7_0_7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5" name="Google Shape;95;g27717074bb7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7717074bb7_0_7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97" name="Google Shape;97;g27717074bb7_0_74"/>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98" name="Google Shape;98;g27717074bb7_0_74"/>
          <p:cNvSpPr/>
          <p:nvPr/>
        </p:nvSpPr>
        <p:spPr>
          <a:xfrm>
            <a:off x="13057232" y="2705100"/>
            <a:ext cx="99072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7717074bb7_0_74"/>
          <p:cNvSpPr/>
          <p:nvPr/>
        </p:nvSpPr>
        <p:spPr>
          <a:xfrm>
            <a:off x="13057232" y="2705100"/>
            <a:ext cx="99072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7717074bb7_0_74"/>
          <p:cNvSpPr/>
          <p:nvPr/>
        </p:nvSpPr>
        <p:spPr>
          <a:xfrm>
            <a:off x="13057232" y="2705100"/>
            <a:ext cx="101106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Unicorn Sightings</a:t>
            </a:r>
            <a:endParaRPr b="0" i="0" sz="4800" u="none" cap="none" strike="noStrike">
              <a:solidFill>
                <a:schemeClr val="dk1"/>
              </a:solidFill>
              <a:latin typeface="Calibri"/>
              <a:ea typeface="Calibri"/>
              <a:cs typeface="Calibri"/>
              <a:sym typeface="Calibri"/>
            </a:endParaRPr>
          </a:p>
        </p:txBody>
      </p:sp>
      <p:sp>
        <p:nvSpPr>
          <p:cNvPr id="101" name="Google Shape;101;g27717074bb7_0_74"/>
          <p:cNvSpPr/>
          <p:nvPr/>
        </p:nvSpPr>
        <p:spPr>
          <a:xfrm>
            <a:off x="13057232" y="3619500"/>
            <a:ext cx="10042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2" name="Google Shape;102;g27717074bb7_0_74"/>
          <p:cNvSpPr/>
          <p:nvPr/>
        </p:nvSpPr>
        <p:spPr>
          <a:xfrm>
            <a:off x="13057232" y="6858000"/>
            <a:ext cx="99072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7717074bb7_0_74"/>
          <p:cNvSpPr/>
          <p:nvPr/>
        </p:nvSpPr>
        <p:spPr>
          <a:xfrm>
            <a:off x="13057232" y="6858000"/>
            <a:ext cx="99072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7717074bb7_0_74"/>
          <p:cNvSpPr/>
          <p:nvPr/>
        </p:nvSpPr>
        <p:spPr>
          <a:xfrm>
            <a:off x="13057232" y="6858000"/>
            <a:ext cx="101106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Dragon Taming</a:t>
            </a:r>
            <a:endParaRPr b="0" i="0" sz="4800" u="none" cap="none" strike="noStrike">
              <a:solidFill>
                <a:schemeClr val="dk1"/>
              </a:solidFill>
              <a:latin typeface="Calibri"/>
              <a:ea typeface="Calibri"/>
              <a:cs typeface="Calibri"/>
              <a:sym typeface="Calibri"/>
            </a:endParaRPr>
          </a:p>
        </p:txBody>
      </p:sp>
      <p:sp>
        <p:nvSpPr>
          <p:cNvPr id="105" name="Google Shape;105;g27717074bb7_0_74"/>
          <p:cNvSpPr/>
          <p:nvPr/>
        </p:nvSpPr>
        <p:spPr>
          <a:xfrm>
            <a:off x="13057232" y="7772400"/>
            <a:ext cx="10042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110" name="Shape 110"/>
        <p:cNvGrpSpPr/>
        <p:nvPr/>
      </p:nvGrpSpPr>
      <p:grpSpPr>
        <a:xfrm>
          <a:off x="0" y="0"/>
          <a:ext cx="0" cy="0"/>
          <a:chOff x="0" y="0"/>
          <a:chExt cx="0" cy="0"/>
        </a:xfrm>
      </p:grpSpPr>
      <p:pic>
        <p:nvPicPr>
          <p:cNvPr descr=" " id="111" name="Google Shape;111;g27717074bb7_0_9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2" name="Google Shape;112;g27717074bb7_0_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7717074bb7_0_9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4" name="Google Shape;114;g27717074bb7_0_90"/>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7717074bb7_0_90"/>
          <p:cNvSpPr/>
          <p:nvPr/>
        </p:nvSpPr>
        <p:spPr>
          <a:xfrm>
            <a:off x="5271159" y="1384300"/>
            <a:ext cx="46743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7717074bb7_0_90"/>
          <p:cNvSpPr/>
          <p:nvPr/>
        </p:nvSpPr>
        <p:spPr>
          <a:xfrm>
            <a:off x="5271159" y="1384300"/>
            <a:ext cx="4877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g27717074bb7_0_90"/>
          <p:cNvSpPr/>
          <p:nvPr/>
        </p:nvSpPr>
        <p:spPr>
          <a:xfrm>
            <a:off x="3543743" y="2705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7717074bb7_0_90"/>
          <p:cNvSpPr/>
          <p:nvPr/>
        </p:nvSpPr>
        <p:spPr>
          <a:xfrm>
            <a:off x="3476001" y="2705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19" name="Google Shape;119;g27717074bb7_0_90"/>
          <p:cNvPicPr preferRelativeResize="0"/>
          <p:nvPr/>
        </p:nvPicPr>
        <p:blipFill rotWithShape="1">
          <a:blip r:embed="rId5">
            <a:alphaModFix/>
          </a:blip>
          <a:srcRect b="0" l="0" r="0" t="0"/>
          <a:stretch/>
        </p:blipFill>
        <p:spPr>
          <a:xfrm>
            <a:off x="3543743" y="5143500"/>
            <a:ext cx="8129016" cy="7454900"/>
          </a:xfrm>
          <a:prstGeom prst="rect">
            <a:avLst/>
          </a:prstGeom>
          <a:noFill/>
          <a:ln>
            <a:noFill/>
          </a:ln>
        </p:spPr>
      </p:pic>
      <p:sp>
        <p:nvSpPr>
          <p:cNvPr id="120" name="Google Shape;120;g27717074bb7_0_90"/>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7717074bb7_0_90"/>
          <p:cNvSpPr/>
          <p:nvPr/>
        </p:nvSpPr>
        <p:spPr>
          <a:xfrm>
            <a:off x="14714789" y="1384300"/>
            <a:ext cx="40263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7717074bb7_0_90"/>
          <p:cNvSpPr/>
          <p:nvPr/>
        </p:nvSpPr>
        <p:spPr>
          <a:xfrm>
            <a:off x="14714789" y="1384300"/>
            <a:ext cx="42297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Dragon Taming</a:t>
            </a:r>
            <a:endParaRPr b="0" i="0" sz="4800" u="none" cap="none" strike="noStrike">
              <a:solidFill>
                <a:schemeClr val="dk1"/>
              </a:solidFill>
              <a:latin typeface="Calibri"/>
              <a:ea typeface="Calibri"/>
              <a:cs typeface="Calibri"/>
              <a:sym typeface="Calibri"/>
            </a:endParaRPr>
          </a:p>
        </p:txBody>
      </p:sp>
      <p:sp>
        <p:nvSpPr>
          <p:cNvPr id="123" name="Google Shape;123;g27717074bb7_0_90"/>
          <p:cNvSpPr/>
          <p:nvPr/>
        </p:nvSpPr>
        <p:spPr>
          <a:xfrm>
            <a:off x="12663483" y="2705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7717074bb7_0_90"/>
          <p:cNvSpPr/>
          <p:nvPr/>
        </p:nvSpPr>
        <p:spPr>
          <a:xfrm>
            <a:off x="12595741" y="2705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25" name="Google Shape;125;g27717074bb7_0_90"/>
          <p:cNvPicPr preferRelativeResize="0"/>
          <p:nvPr/>
        </p:nvPicPr>
        <p:blipFill rotWithShape="1">
          <a:blip r:embed="rId6">
            <a:alphaModFix/>
          </a:blip>
          <a:srcRect b="0" l="0" r="0" t="0"/>
          <a:stretch/>
        </p:blipFill>
        <p:spPr>
          <a:xfrm>
            <a:off x="12663483" y="5143500"/>
            <a:ext cx="8129016" cy="7454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130" name="Shape 130"/>
        <p:cNvGrpSpPr/>
        <p:nvPr/>
      </p:nvGrpSpPr>
      <p:grpSpPr>
        <a:xfrm>
          <a:off x="0" y="0"/>
          <a:ext cx="0" cy="0"/>
          <a:chOff x="0" y="0"/>
          <a:chExt cx="0" cy="0"/>
        </a:xfrm>
      </p:grpSpPr>
      <p:pic>
        <p:nvPicPr>
          <p:cNvPr descr=" " id="131" name="Google Shape;131;g27717074bb7_0_10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2" name="Google Shape;132;g27717074bb7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7717074bb7_0_1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4" name="Google Shape;134;g27717074bb7_0_109"/>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35" name="Google Shape;135;g27717074bb7_0_109"/>
          <p:cNvSpPr/>
          <p:nvPr/>
        </p:nvSpPr>
        <p:spPr>
          <a:xfrm>
            <a:off x="5842730" y="4229100"/>
            <a:ext cx="136035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7717074bb7_0_109"/>
          <p:cNvSpPr/>
          <p:nvPr/>
        </p:nvSpPr>
        <p:spPr>
          <a:xfrm>
            <a:off x="5842730" y="4229100"/>
            <a:ext cx="13806600" cy="375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7" name="Google Shape;137;g27717074bb7_0_109"/>
          <p:cNvSpPr/>
          <p:nvPr/>
        </p:nvSpPr>
        <p:spPr>
          <a:xfrm>
            <a:off x="15686461" y="8089900"/>
            <a:ext cx="3912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abin Sketch"/>
              <a:buNone/>
            </a:pPr>
            <a:r>
              <a:rPr b="1" i="0" lang="en-US" sz="3600" u="none" cap="none" strike="noStrike">
                <a:solidFill>
                  <a:srgbClr val="FFFFFF"/>
                </a:solidFill>
                <a:latin typeface="Cabin Sketch"/>
                <a:ea typeface="Cabin Sketch"/>
                <a:cs typeface="Cabin Sketch"/>
                <a:sym typeface="Cabin Sketch"/>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142" name="Shape 142"/>
        <p:cNvGrpSpPr/>
        <p:nvPr/>
      </p:nvGrpSpPr>
      <p:grpSpPr>
        <a:xfrm>
          <a:off x="0" y="0"/>
          <a:ext cx="0" cy="0"/>
          <a:chOff x="0" y="0"/>
          <a:chExt cx="0" cy="0"/>
        </a:xfrm>
      </p:grpSpPr>
      <p:pic>
        <p:nvPicPr>
          <p:cNvPr descr=" " id="143" name="Google Shape;143;g27717074bb7_0_1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4" name="Google Shape;144;g27717074bb7_0_120"/>
          <p:cNvSpPr/>
          <p:nvPr/>
        </p:nvSpPr>
        <p:spPr>
          <a:xfrm>
            <a:off x="2091528" y="749300"/>
            <a:ext cx="202167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The Magic of Dragons: A Research</a:t>
            </a:r>
            <a:endParaRPr b="0" i="0" sz="8000" u="none" cap="none" strike="noStrike">
              <a:solidFill>
                <a:schemeClr val="dk1"/>
              </a:solidFill>
              <a:latin typeface="Calibri"/>
              <a:ea typeface="Calibri"/>
              <a:cs typeface="Calibri"/>
              <a:sym typeface="Calibri"/>
            </a:endParaRPr>
          </a:p>
        </p:txBody>
      </p:sp>
      <p:sp>
        <p:nvSpPr>
          <p:cNvPr id="145" name="Google Shape;145;g27717074bb7_0_120"/>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7717074bb7_0_120"/>
          <p:cNvSpPr/>
          <p:nvPr/>
        </p:nvSpPr>
        <p:spPr>
          <a:xfrm>
            <a:off x="2146568" y="4025900"/>
            <a:ext cx="8205300" cy="82041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717074bb7_0_120"/>
          <p:cNvSpPr/>
          <p:nvPr/>
        </p:nvSpPr>
        <p:spPr>
          <a:xfrm>
            <a:off x="3175397" y="5918200"/>
            <a:ext cx="6160200" cy="6159600"/>
          </a:xfrm>
          <a:prstGeom prst="ellipse">
            <a:avLst/>
          </a:prstGeom>
          <a:solidFill>
            <a:srgbClr val="8A8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7717074bb7_0_120"/>
          <p:cNvSpPr/>
          <p:nvPr/>
        </p:nvSpPr>
        <p:spPr>
          <a:xfrm>
            <a:off x="4204225" y="7797800"/>
            <a:ext cx="4089900" cy="4089300"/>
          </a:xfrm>
          <a:prstGeom prst="ellipse">
            <a:avLst/>
          </a:prstGeom>
          <a:solidFill>
            <a:srgbClr val="2020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7717074bb7_0_120"/>
          <p:cNvSpPr/>
          <p:nvPr/>
        </p:nvSpPr>
        <p:spPr>
          <a:xfrm>
            <a:off x="5512489" y="4572000"/>
            <a:ext cx="14607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2020"/>
              </a:buClr>
              <a:buSzPts val="4800"/>
              <a:buFont typeface="Cabin Sketch"/>
              <a:buNone/>
            </a:pPr>
            <a:r>
              <a:rPr b="1" i="0" lang="en-US" sz="4800" u="none" cap="none" strike="noStrike">
                <a:solidFill>
                  <a:srgbClr val="202020"/>
                </a:solidFill>
                <a:latin typeface="Cabin Sketch"/>
                <a:ea typeface="Cabin Sketch"/>
                <a:cs typeface="Cabin Sketch"/>
                <a:sym typeface="Cabin Sketch"/>
              </a:rPr>
              <a:t>6.7M</a:t>
            </a:r>
            <a:endParaRPr b="0" i="0" sz="4800" u="none" cap="none" strike="noStrike">
              <a:solidFill>
                <a:schemeClr val="dk1"/>
              </a:solidFill>
              <a:latin typeface="Calibri"/>
              <a:ea typeface="Calibri"/>
              <a:cs typeface="Calibri"/>
              <a:sym typeface="Calibri"/>
            </a:endParaRPr>
          </a:p>
        </p:txBody>
      </p:sp>
      <p:sp>
        <p:nvSpPr>
          <p:cNvPr id="150" name="Google Shape;150;g27717074bb7_0_120"/>
          <p:cNvSpPr/>
          <p:nvPr/>
        </p:nvSpPr>
        <p:spPr>
          <a:xfrm>
            <a:off x="5512489" y="9385300"/>
            <a:ext cx="14733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2.3M</a:t>
            </a:r>
            <a:endParaRPr b="0" i="0" sz="4800" u="none" cap="none" strike="noStrike">
              <a:solidFill>
                <a:schemeClr val="dk1"/>
              </a:solidFill>
              <a:latin typeface="Calibri"/>
              <a:ea typeface="Calibri"/>
              <a:cs typeface="Calibri"/>
              <a:sym typeface="Calibri"/>
            </a:endParaRPr>
          </a:p>
        </p:txBody>
      </p:sp>
      <p:sp>
        <p:nvSpPr>
          <p:cNvPr id="151" name="Google Shape;151;g27717074bb7_0_120"/>
          <p:cNvSpPr/>
          <p:nvPr/>
        </p:nvSpPr>
        <p:spPr>
          <a:xfrm>
            <a:off x="5487086" y="6451600"/>
            <a:ext cx="15369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4.4M</a:t>
            </a:r>
            <a:endParaRPr b="0" i="0" sz="4800" u="none" cap="none" strike="noStrike">
              <a:solidFill>
                <a:schemeClr val="dk1"/>
              </a:solidFill>
              <a:latin typeface="Calibri"/>
              <a:ea typeface="Calibri"/>
              <a:cs typeface="Calibri"/>
              <a:sym typeface="Calibri"/>
            </a:endParaRPr>
          </a:p>
        </p:txBody>
      </p:sp>
      <p:sp>
        <p:nvSpPr>
          <p:cNvPr id="152" name="Google Shape;152;g27717074bb7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7717074bb7_0_1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4" name="Google Shape;154;g27717074bb7_0_120"/>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7717074bb7_0_120"/>
          <p:cNvSpPr/>
          <p:nvPr/>
        </p:nvSpPr>
        <p:spPr>
          <a:xfrm>
            <a:off x="12638080"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7717074bb7_0_120"/>
          <p:cNvPicPr preferRelativeResize="0"/>
          <p:nvPr/>
        </p:nvPicPr>
        <p:blipFill rotWithShape="1">
          <a:blip r:embed="rId5">
            <a:alphaModFix/>
          </a:blip>
          <a:srcRect b="0" l="0" r="0" t="0"/>
          <a:stretch/>
        </p:blipFill>
        <p:spPr>
          <a:xfrm>
            <a:off x="12638080" y="3594100"/>
            <a:ext cx="1016127" cy="1016000"/>
          </a:xfrm>
          <a:prstGeom prst="rect">
            <a:avLst/>
          </a:prstGeom>
          <a:noFill/>
          <a:ln>
            <a:noFill/>
          </a:ln>
        </p:spPr>
      </p:pic>
      <p:pic>
        <p:nvPicPr>
          <p:cNvPr descr=" " id="157" name="Google Shape;157;g27717074bb7_0_120"/>
          <p:cNvPicPr preferRelativeResize="0"/>
          <p:nvPr/>
        </p:nvPicPr>
        <p:blipFill rotWithShape="1">
          <a:blip r:embed="rId6">
            <a:alphaModFix/>
          </a:blip>
          <a:srcRect b="0" l="0" r="0" t="0"/>
          <a:stretch/>
        </p:blipFill>
        <p:spPr>
          <a:xfrm>
            <a:off x="12799826" y="3689350"/>
            <a:ext cx="693626" cy="825537"/>
          </a:xfrm>
          <a:prstGeom prst="rect">
            <a:avLst/>
          </a:prstGeom>
          <a:noFill/>
          <a:ln>
            <a:noFill/>
          </a:ln>
        </p:spPr>
      </p:pic>
      <p:sp>
        <p:nvSpPr>
          <p:cNvPr id="158" name="Google Shape;158;g27717074bb7_0_120"/>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7717074bb7_0_120"/>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0" name="Google Shape;160;g27717074bb7_0_120"/>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7717074bb7_0_120"/>
          <p:cNvSpPr/>
          <p:nvPr/>
        </p:nvSpPr>
        <p:spPr>
          <a:xfrm>
            <a:off x="12638080"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27717074bb7_0_120"/>
          <p:cNvPicPr preferRelativeResize="0"/>
          <p:nvPr/>
        </p:nvPicPr>
        <p:blipFill rotWithShape="1">
          <a:blip r:embed="rId5">
            <a:alphaModFix/>
          </a:blip>
          <a:srcRect b="0" l="0" r="0" t="0"/>
          <a:stretch/>
        </p:blipFill>
        <p:spPr>
          <a:xfrm>
            <a:off x="12638080" y="6946900"/>
            <a:ext cx="1016127" cy="1016000"/>
          </a:xfrm>
          <a:prstGeom prst="rect">
            <a:avLst/>
          </a:prstGeom>
          <a:noFill/>
          <a:ln>
            <a:noFill/>
          </a:ln>
        </p:spPr>
      </p:pic>
      <p:pic>
        <p:nvPicPr>
          <p:cNvPr descr=" " id="163" name="Google Shape;163;g27717074bb7_0_120"/>
          <p:cNvPicPr preferRelativeResize="0"/>
          <p:nvPr/>
        </p:nvPicPr>
        <p:blipFill rotWithShape="1">
          <a:blip r:embed="rId7">
            <a:alphaModFix/>
          </a:blip>
          <a:srcRect b="0" l="0" r="0" t="0"/>
          <a:stretch/>
        </p:blipFill>
        <p:spPr>
          <a:xfrm>
            <a:off x="12733341" y="7089775"/>
            <a:ext cx="777972" cy="762000"/>
          </a:xfrm>
          <a:prstGeom prst="rect">
            <a:avLst/>
          </a:prstGeom>
          <a:noFill/>
          <a:ln>
            <a:noFill/>
          </a:ln>
        </p:spPr>
      </p:pic>
      <p:sp>
        <p:nvSpPr>
          <p:cNvPr id="164" name="Google Shape;164;g27717074bb7_0_120"/>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7717074bb7_0_120"/>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6" name="Google Shape;166;g27717074bb7_0_120"/>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7717074bb7_0_120"/>
          <p:cNvSpPr/>
          <p:nvPr/>
        </p:nvSpPr>
        <p:spPr>
          <a:xfrm>
            <a:off x="12638080"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8" name="Google Shape;168;g27717074bb7_0_120"/>
          <p:cNvPicPr preferRelativeResize="0"/>
          <p:nvPr/>
        </p:nvPicPr>
        <p:blipFill rotWithShape="1">
          <a:blip r:embed="rId5">
            <a:alphaModFix/>
          </a:blip>
          <a:srcRect b="0" l="0" r="0" t="0"/>
          <a:stretch/>
        </p:blipFill>
        <p:spPr>
          <a:xfrm>
            <a:off x="12638080" y="10299700"/>
            <a:ext cx="1016127" cy="1016000"/>
          </a:xfrm>
          <a:prstGeom prst="rect">
            <a:avLst/>
          </a:prstGeom>
          <a:noFill/>
          <a:ln>
            <a:noFill/>
          </a:ln>
        </p:spPr>
      </p:pic>
      <p:pic>
        <p:nvPicPr>
          <p:cNvPr descr=" " id="169" name="Google Shape;169;g27717074bb7_0_120"/>
          <p:cNvPicPr preferRelativeResize="0"/>
          <p:nvPr/>
        </p:nvPicPr>
        <p:blipFill rotWithShape="1">
          <a:blip r:embed="rId8">
            <a:alphaModFix/>
          </a:blip>
          <a:srcRect b="0" l="0" r="0" t="0"/>
          <a:stretch/>
        </p:blipFill>
        <p:spPr>
          <a:xfrm>
            <a:off x="12780972" y="10442575"/>
            <a:ext cx="730341" cy="730250"/>
          </a:xfrm>
          <a:prstGeom prst="rect">
            <a:avLst/>
          </a:prstGeom>
          <a:noFill/>
          <a:ln>
            <a:noFill/>
          </a:ln>
        </p:spPr>
      </p:pic>
      <p:sp>
        <p:nvSpPr>
          <p:cNvPr id="170" name="Google Shape;170;g27717074bb7_0_120"/>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7717074bb7_0_120"/>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2020"/>
        </a:solidFill>
      </p:bgPr>
    </p:bg>
    <p:spTree>
      <p:nvGrpSpPr>
        <p:cNvPr id="176" name="Shape 176"/>
        <p:cNvGrpSpPr/>
        <p:nvPr/>
      </p:nvGrpSpPr>
      <p:grpSpPr>
        <a:xfrm>
          <a:off x="0" y="0"/>
          <a:ext cx="0" cy="0"/>
          <a:chOff x="0" y="0"/>
          <a:chExt cx="0" cy="0"/>
        </a:xfrm>
      </p:grpSpPr>
      <p:pic>
        <p:nvPicPr>
          <p:cNvPr descr=" " id="177" name="Google Shape;177;g27717074bb7_0_1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8" name="Google Shape;178;g27717074bb7_0_1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7717074bb7_0_1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0" name="Google Shape;180;g27717074bb7_0_153"/>
          <p:cNvSpPr/>
          <p:nvPr/>
        </p:nvSpPr>
        <p:spPr>
          <a:xfrm>
            <a:off x="9107038" y="469900"/>
            <a:ext cx="55464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abin Sketch"/>
              <a:buNone/>
            </a:pPr>
            <a:r>
              <a:rPr b="1" i="0" lang="en-US" sz="8000" u="none" cap="none" strike="noStrike">
                <a:solidFill>
                  <a:srgbClr val="FFFFFF"/>
                </a:solidFill>
                <a:latin typeface="Cabin Sketch"/>
                <a:ea typeface="Cabin Sketch"/>
                <a:cs typeface="Cabin Sketch"/>
                <a:sym typeface="Cabin Sketch"/>
              </a:rPr>
              <a:t>Pricing Plan</a:t>
            </a:r>
            <a:endParaRPr b="0" i="0" sz="8000" u="none" cap="none" strike="noStrike">
              <a:solidFill>
                <a:schemeClr val="dk1"/>
              </a:solidFill>
              <a:latin typeface="Calibri"/>
              <a:ea typeface="Calibri"/>
              <a:cs typeface="Calibri"/>
              <a:sym typeface="Calibri"/>
            </a:endParaRPr>
          </a:p>
        </p:txBody>
      </p:sp>
      <p:sp>
        <p:nvSpPr>
          <p:cNvPr id="181" name="Google Shape;181;g27717074bb7_0_153"/>
          <p:cNvSpPr/>
          <p:nvPr/>
        </p:nvSpPr>
        <p:spPr>
          <a:xfrm>
            <a:off x="1778222" y="2489200"/>
            <a:ext cx="208434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7717074bb7_0_153"/>
          <p:cNvSpPr/>
          <p:nvPr/>
        </p:nvSpPr>
        <p:spPr>
          <a:xfrm>
            <a:off x="1778222" y="2489200"/>
            <a:ext cx="6439800" cy="101601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717074bb7_0_153"/>
          <p:cNvSpPr/>
          <p:nvPr/>
        </p:nvSpPr>
        <p:spPr>
          <a:xfrm>
            <a:off x="4185173" y="2946400"/>
            <a:ext cx="16257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7717074bb7_0_153"/>
          <p:cNvPicPr preferRelativeResize="0"/>
          <p:nvPr/>
        </p:nvPicPr>
        <p:blipFill rotWithShape="1">
          <a:blip r:embed="rId5">
            <a:alphaModFix/>
          </a:blip>
          <a:srcRect b="0" l="0" r="0" t="0"/>
          <a:stretch/>
        </p:blipFill>
        <p:spPr>
          <a:xfrm>
            <a:off x="4490011" y="3251200"/>
            <a:ext cx="1016127" cy="1016000"/>
          </a:xfrm>
          <a:prstGeom prst="rect">
            <a:avLst/>
          </a:prstGeom>
          <a:noFill/>
          <a:ln>
            <a:noFill/>
          </a:ln>
        </p:spPr>
      </p:pic>
      <p:pic>
        <p:nvPicPr>
          <p:cNvPr descr=" " id="185" name="Google Shape;185;g27717074bb7_0_153"/>
          <p:cNvPicPr preferRelativeResize="0"/>
          <p:nvPr/>
        </p:nvPicPr>
        <p:blipFill rotWithShape="1">
          <a:blip r:embed="rId6">
            <a:alphaModFix/>
          </a:blip>
          <a:srcRect b="0" l="0" r="0" t="0"/>
          <a:stretch/>
        </p:blipFill>
        <p:spPr>
          <a:xfrm>
            <a:off x="4670612" y="3314700"/>
            <a:ext cx="654926" cy="889000"/>
          </a:xfrm>
          <a:prstGeom prst="rect">
            <a:avLst/>
          </a:prstGeom>
          <a:noFill/>
          <a:ln>
            <a:noFill/>
          </a:ln>
        </p:spPr>
      </p:pic>
      <p:sp>
        <p:nvSpPr>
          <p:cNvPr id="186" name="Google Shape;186;g27717074bb7_0_153"/>
          <p:cNvSpPr/>
          <p:nvPr/>
        </p:nvSpPr>
        <p:spPr>
          <a:xfrm>
            <a:off x="4210576" y="4876800"/>
            <a:ext cx="1575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Basic</a:t>
            </a:r>
            <a:endParaRPr b="0" i="0" sz="4800" u="none" cap="none" strike="noStrike">
              <a:solidFill>
                <a:schemeClr val="dk1"/>
              </a:solidFill>
              <a:latin typeface="Calibri"/>
              <a:ea typeface="Calibri"/>
              <a:cs typeface="Calibri"/>
              <a:sym typeface="Calibri"/>
            </a:endParaRPr>
          </a:p>
        </p:txBody>
      </p:sp>
      <p:sp>
        <p:nvSpPr>
          <p:cNvPr id="187" name="Google Shape;187;g27717074bb7_0_153"/>
          <p:cNvSpPr/>
          <p:nvPr/>
        </p:nvSpPr>
        <p:spPr>
          <a:xfrm>
            <a:off x="2235479"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8" name="Google Shape;188;g27717074bb7_0_153"/>
          <p:cNvSpPr/>
          <p:nvPr/>
        </p:nvSpPr>
        <p:spPr>
          <a:xfrm>
            <a:off x="3365921" y="11480800"/>
            <a:ext cx="32643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$10/month</a:t>
            </a:r>
            <a:endParaRPr b="0" i="0" sz="4800" u="none" cap="none" strike="noStrike">
              <a:solidFill>
                <a:schemeClr val="dk1"/>
              </a:solidFill>
              <a:latin typeface="Calibri"/>
              <a:ea typeface="Calibri"/>
              <a:cs typeface="Calibri"/>
              <a:sym typeface="Calibri"/>
            </a:endParaRPr>
          </a:p>
        </p:txBody>
      </p:sp>
      <p:sp>
        <p:nvSpPr>
          <p:cNvPr id="189" name="Google Shape;189;g27717074bb7_0_153"/>
          <p:cNvSpPr/>
          <p:nvPr/>
        </p:nvSpPr>
        <p:spPr>
          <a:xfrm>
            <a:off x="8980022" y="2489200"/>
            <a:ext cx="6439800" cy="101601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7717074bb7_0_153"/>
          <p:cNvSpPr/>
          <p:nvPr/>
        </p:nvSpPr>
        <p:spPr>
          <a:xfrm>
            <a:off x="11386973" y="2946400"/>
            <a:ext cx="16257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7717074bb7_0_153"/>
          <p:cNvPicPr preferRelativeResize="0"/>
          <p:nvPr/>
        </p:nvPicPr>
        <p:blipFill rotWithShape="1">
          <a:blip r:embed="rId5">
            <a:alphaModFix/>
          </a:blip>
          <a:srcRect b="0" l="0" r="0" t="0"/>
          <a:stretch/>
        </p:blipFill>
        <p:spPr>
          <a:xfrm>
            <a:off x="11691811" y="3251200"/>
            <a:ext cx="1016127" cy="1016000"/>
          </a:xfrm>
          <a:prstGeom prst="rect">
            <a:avLst/>
          </a:prstGeom>
          <a:noFill/>
          <a:ln>
            <a:noFill/>
          </a:ln>
        </p:spPr>
      </p:pic>
      <p:pic>
        <p:nvPicPr>
          <p:cNvPr descr=" " id="192" name="Google Shape;192;g27717074bb7_0_153"/>
          <p:cNvPicPr preferRelativeResize="0"/>
          <p:nvPr/>
        </p:nvPicPr>
        <p:blipFill rotWithShape="1">
          <a:blip r:embed="rId7">
            <a:alphaModFix/>
          </a:blip>
          <a:srcRect b="0" l="0" r="0" t="0"/>
          <a:stretch/>
        </p:blipFill>
        <p:spPr>
          <a:xfrm>
            <a:off x="11789092" y="3370312"/>
            <a:ext cx="821569" cy="777825"/>
          </a:xfrm>
          <a:prstGeom prst="rect">
            <a:avLst/>
          </a:prstGeom>
          <a:noFill/>
          <a:ln>
            <a:noFill/>
          </a:ln>
        </p:spPr>
      </p:pic>
      <p:sp>
        <p:nvSpPr>
          <p:cNvPr id="193" name="Google Shape;193;g27717074bb7_0_153"/>
          <p:cNvSpPr/>
          <p:nvPr/>
        </p:nvSpPr>
        <p:spPr>
          <a:xfrm>
            <a:off x="11513989" y="4876800"/>
            <a:ext cx="13719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Elite</a:t>
            </a:r>
            <a:endParaRPr b="0" i="0" sz="4800" u="none" cap="none" strike="noStrike">
              <a:solidFill>
                <a:schemeClr val="dk1"/>
              </a:solidFill>
              <a:latin typeface="Calibri"/>
              <a:ea typeface="Calibri"/>
              <a:cs typeface="Calibri"/>
              <a:sym typeface="Calibri"/>
            </a:endParaRPr>
          </a:p>
        </p:txBody>
      </p:sp>
      <p:sp>
        <p:nvSpPr>
          <p:cNvPr id="194" name="Google Shape;194;g27717074bb7_0_153"/>
          <p:cNvSpPr/>
          <p:nvPr/>
        </p:nvSpPr>
        <p:spPr>
          <a:xfrm>
            <a:off x="94372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5" name="Google Shape;195;g27717074bb7_0_153"/>
          <p:cNvSpPr/>
          <p:nvPr/>
        </p:nvSpPr>
        <p:spPr>
          <a:xfrm>
            <a:off x="10516914" y="11480800"/>
            <a:ext cx="3366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$50/month</a:t>
            </a:r>
            <a:endParaRPr b="0" i="0" sz="4800" u="none" cap="none" strike="noStrike">
              <a:solidFill>
                <a:schemeClr val="dk1"/>
              </a:solidFill>
              <a:latin typeface="Calibri"/>
              <a:ea typeface="Calibri"/>
              <a:cs typeface="Calibri"/>
              <a:sym typeface="Calibri"/>
            </a:endParaRPr>
          </a:p>
        </p:txBody>
      </p:sp>
      <p:sp>
        <p:nvSpPr>
          <p:cNvPr id="196" name="Google Shape;196;g27717074bb7_0_153"/>
          <p:cNvSpPr/>
          <p:nvPr/>
        </p:nvSpPr>
        <p:spPr>
          <a:xfrm>
            <a:off x="16181822" y="2489200"/>
            <a:ext cx="6439800" cy="101601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7717074bb7_0_153"/>
          <p:cNvSpPr/>
          <p:nvPr/>
        </p:nvSpPr>
        <p:spPr>
          <a:xfrm>
            <a:off x="18588773" y="2946400"/>
            <a:ext cx="1625700" cy="16257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7717074bb7_0_153"/>
          <p:cNvPicPr preferRelativeResize="0"/>
          <p:nvPr/>
        </p:nvPicPr>
        <p:blipFill rotWithShape="1">
          <a:blip r:embed="rId5">
            <a:alphaModFix/>
          </a:blip>
          <a:srcRect b="0" l="0" r="0" t="0"/>
          <a:stretch/>
        </p:blipFill>
        <p:spPr>
          <a:xfrm>
            <a:off x="18893611" y="3251200"/>
            <a:ext cx="1016127" cy="1016000"/>
          </a:xfrm>
          <a:prstGeom prst="rect">
            <a:avLst/>
          </a:prstGeom>
          <a:noFill/>
          <a:ln>
            <a:noFill/>
          </a:ln>
        </p:spPr>
      </p:pic>
      <p:pic>
        <p:nvPicPr>
          <p:cNvPr descr=" " id="199" name="Google Shape;199;g27717074bb7_0_153"/>
          <p:cNvPicPr preferRelativeResize="0"/>
          <p:nvPr/>
        </p:nvPicPr>
        <p:blipFill rotWithShape="1">
          <a:blip r:embed="rId8">
            <a:alphaModFix/>
          </a:blip>
          <a:srcRect b="0" l="0" r="0" t="0"/>
          <a:stretch/>
        </p:blipFill>
        <p:spPr>
          <a:xfrm>
            <a:off x="19020627" y="3409950"/>
            <a:ext cx="762095" cy="698500"/>
          </a:xfrm>
          <a:prstGeom prst="rect">
            <a:avLst/>
          </a:prstGeom>
          <a:noFill/>
          <a:ln>
            <a:noFill/>
          </a:ln>
        </p:spPr>
      </p:pic>
      <p:sp>
        <p:nvSpPr>
          <p:cNvPr id="200" name="Google Shape;200;g27717074bb7_0_153"/>
          <p:cNvSpPr/>
          <p:nvPr/>
        </p:nvSpPr>
        <p:spPr>
          <a:xfrm>
            <a:off x="17915589" y="4876800"/>
            <a:ext cx="2972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Legendary</a:t>
            </a:r>
            <a:endParaRPr b="0" i="0" sz="4800" u="none" cap="none" strike="noStrike">
              <a:solidFill>
                <a:schemeClr val="dk1"/>
              </a:solidFill>
              <a:latin typeface="Calibri"/>
              <a:ea typeface="Calibri"/>
              <a:cs typeface="Calibri"/>
              <a:sym typeface="Calibri"/>
            </a:endParaRPr>
          </a:p>
        </p:txBody>
      </p:sp>
      <p:sp>
        <p:nvSpPr>
          <p:cNvPr id="201" name="Google Shape;201;g27717074bb7_0_153"/>
          <p:cNvSpPr/>
          <p:nvPr/>
        </p:nvSpPr>
        <p:spPr>
          <a:xfrm>
            <a:off x="16639080" y="5892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2" name="Google Shape;202;g27717074bb7_0_153"/>
          <p:cNvSpPr/>
          <p:nvPr/>
        </p:nvSpPr>
        <p:spPr>
          <a:xfrm>
            <a:off x="17559945" y="11480800"/>
            <a:ext cx="36834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abin Sketch"/>
              <a:buNone/>
            </a:pPr>
            <a:r>
              <a:rPr b="1" i="0" lang="en-US" sz="4800" u="none" cap="none" strike="noStrike">
                <a:solidFill>
                  <a:srgbClr val="FFFFFF"/>
                </a:solidFill>
                <a:latin typeface="Cabin Sketch"/>
                <a:ea typeface="Cabin Sketch"/>
                <a:cs typeface="Cabin Sketch"/>
                <a:sym typeface="Cabin Sketch"/>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2024-07-15T08:54:59Z</dcterms:created>
  <dc:creator>PptxGenJS</dc:creator>
</cp:coreProperties>
</file>