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Lato"/>
      <p:regular r:id="rId28"/>
      <p:bold r:id="rId29"/>
      <p:italic r:id="rId30"/>
      <p:boldItalic r:id="rId31"/>
    </p:embeddedFont>
    <p:embeddedFont>
      <p:font typeface="Inter"/>
      <p:regular r:id="rId32"/>
      <p:bold r:id="rId33"/>
    </p:embeddedFont>
    <p:embeddedFont>
      <p:font typeface="DM Sans"/>
      <p:bold r:id="rId34"/>
      <p:boldItalic r:id="rId35"/>
    </p:embeddedFont>
    <p:embeddedFont>
      <p:font typeface="DM Serif Display"/>
      <p:regular r:id="rId36"/>
      <p: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hfqolgrZuQHAEM+BhL8w1qRQp66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7.xml"/><Relationship Id="rId33" Type="http://schemas.openxmlformats.org/officeDocument/2006/relationships/font" Target="fonts/Inter-bold.fntdata"/><Relationship Id="rId10" Type="http://schemas.openxmlformats.org/officeDocument/2006/relationships/slide" Target="slides/slide6.xml"/><Relationship Id="rId32" Type="http://schemas.openxmlformats.org/officeDocument/2006/relationships/font" Target="fonts/Inter-regular.fntdata"/><Relationship Id="rId13" Type="http://schemas.openxmlformats.org/officeDocument/2006/relationships/slide" Target="slides/slide9.xml"/><Relationship Id="rId35" Type="http://schemas.openxmlformats.org/officeDocument/2006/relationships/font" Target="fonts/DMSans-boldItalic.fntdata"/><Relationship Id="rId12" Type="http://schemas.openxmlformats.org/officeDocument/2006/relationships/slide" Target="slides/slide8.xml"/><Relationship Id="rId34" Type="http://schemas.openxmlformats.org/officeDocument/2006/relationships/font" Target="fonts/DMSans-bold.fntdata"/><Relationship Id="rId15" Type="http://schemas.openxmlformats.org/officeDocument/2006/relationships/slide" Target="slides/slide11.xml"/><Relationship Id="rId37" Type="http://schemas.openxmlformats.org/officeDocument/2006/relationships/font" Target="fonts/DMSerifDisplay-italic.fntdata"/><Relationship Id="rId14" Type="http://schemas.openxmlformats.org/officeDocument/2006/relationships/slide" Target="slides/slide10.xml"/><Relationship Id="rId36" Type="http://schemas.openxmlformats.org/officeDocument/2006/relationships/font" Target="fonts/DMSerifDisplay-regular.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4" name="Google Shape;62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9.png"/><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59.png"/><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46.png"/><Relationship Id="rId8"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8.png"/><Relationship Id="rId11" Type="http://schemas.openxmlformats.org/officeDocument/2006/relationships/image" Target="../media/image62.png"/><Relationship Id="rId10" Type="http://schemas.openxmlformats.org/officeDocument/2006/relationships/image" Target="../media/image114.png"/><Relationship Id="rId9" Type="http://schemas.openxmlformats.org/officeDocument/2006/relationships/image" Target="../media/image57.png"/><Relationship Id="rId5" Type="http://schemas.openxmlformats.org/officeDocument/2006/relationships/image" Target="../media/image107.png"/><Relationship Id="rId6" Type="http://schemas.openxmlformats.org/officeDocument/2006/relationships/image" Target="../media/image47.png"/><Relationship Id="rId7" Type="http://schemas.openxmlformats.org/officeDocument/2006/relationships/image" Target="../media/image113.png"/><Relationship Id="rId8"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9.png"/><Relationship Id="rId4" Type="http://schemas.openxmlformats.org/officeDocument/2006/relationships/image" Target="../media/image8.png"/><Relationship Id="rId5" Type="http://schemas.openxmlformats.org/officeDocument/2006/relationships/image" Target="../media/image7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8.png"/></Relationships>
</file>

<file path=ppt/slides/_rels/slide15.xml.rels><?xml version="1.0" encoding="UTF-8" standalone="yes"?><Relationships xmlns="http://schemas.openxmlformats.org/package/2006/relationships"><Relationship Id="rId20" Type="http://schemas.openxmlformats.org/officeDocument/2006/relationships/image" Target="../media/image88.png"/><Relationship Id="rId22" Type="http://schemas.openxmlformats.org/officeDocument/2006/relationships/image" Target="../media/image92.png"/><Relationship Id="rId21" Type="http://schemas.openxmlformats.org/officeDocument/2006/relationships/image" Target="../media/image97.png"/><Relationship Id="rId24" Type="http://schemas.openxmlformats.org/officeDocument/2006/relationships/image" Target="../media/image93.png"/><Relationship Id="rId23"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78.png"/><Relationship Id="rId26" Type="http://schemas.openxmlformats.org/officeDocument/2006/relationships/image" Target="../media/image95.png"/><Relationship Id="rId25" Type="http://schemas.openxmlformats.org/officeDocument/2006/relationships/image" Target="../media/image94.png"/><Relationship Id="rId28" Type="http://schemas.openxmlformats.org/officeDocument/2006/relationships/image" Target="../media/image100.png"/><Relationship Id="rId27" Type="http://schemas.openxmlformats.org/officeDocument/2006/relationships/image" Target="../media/image98.png"/><Relationship Id="rId5" Type="http://schemas.openxmlformats.org/officeDocument/2006/relationships/image" Target="../media/image70.png"/><Relationship Id="rId6" Type="http://schemas.openxmlformats.org/officeDocument/2006/relationships/image" Target="../media/image76.png"/><Relationship Id="rId7" Type="http://schemas.openxmlformats.org/officeDocument/2006/relationships/image" Target="../media/image79.png"/><Relationship Id="rId8" Type="http://schemas.openxmlformats.org/officeDocument/2006/relationships/image" Target="../media/image89.png"/><Relationship Id="rId11" Type="http://schemas.openxmlformats.org/officeDocument/2006/relationships/image" Target="../media/image91.png"/><Relationship Id="rId10" Type="http://schemas.openxmlformats.org/officeDocument/2006/relationships/image" Target="../media/image86.png"/><Relationship Id="rId13" Type="http://schemas.openxmlformats.org/officeDocument/2006/relationships/image" Target="../media/image81.png"/><Relationship Id="rId12" Type="http://schemas.openxmlformats.org/officeDocument/2006/relationships/image" Target="../media/image74.png"/><Relationship Id="rId15" Type="http://schemas.openxmlformats.org/officeDocument/2006/relationships/image" Target="../media/image83.png"/><Relationship Id="rId14" Type="http://schemas.openxmlformats.org/officeDocument/2006/relationships/image" Target="../media/image80.png"/><Relationship Id="rId17" Type="http://schemas.openxmlformats.org/officeDocument/2006/relationships/image" Target="../media/image84.png"/><Relationship Id="rId16" Type="http://schemas.openxmlformats.org/officeDocument/2006/relationships/image" Target="../media/image82.png"/><Relationship Id="rId19" Type="http://schemas.openxmlformats.org/officeDocument/2006/relationships/image" Target="../media/image85.png"/><Relationship Id="rId18" Type="http://schemas.openxmlformats.org/officeDocument/2006/relationships/image" Target="../media/image7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8.png"/><Relationship Id="rId5" Type="http://schemas.openxmlformats.org/officeDocument/2006/relationships/image" Target="../media/image106.png"/><Relationship Id="rId6" Type="http://schemas.openxmlformats.org/officeDocument/2006/relationships/image" Target="../media/image109.png"/><Relationship Id="rId7" Type="http://schemas.openxmlformats.org/officeDocument/2006/relationships/image" Target="../media/image96.png"/><Relationship Id="rId8" Type="http://schemas.openxmlformats.org/officeDocument/2006/relationships/image" Target="../media/image10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111.png"/><Relationship Id="rId8" Type="http://schemas.openxmlformats.org/officeDocument/2006/relationships/image" Target="../media/image1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0.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8.png"/><Relationship Id="rId5" Type="http://schemas.openxmlformats.org/officeDocument/2006/relationships/image" Target="../media/image125.png"/><Relationship Id="rId6" Type="http://schemas.openxmlformats.org/officeDocument/2006/relationships/image" Target="../media/image1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1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137.png"/><Relationship Id="rId5" Type="http://schemas.openxmlformats.org/officeDocument/2006/relationships/image" Target="../media/image118.png"/><Relationship Id="rId6" Type="http://schemas.openxmlformats.org/officeDocument/2006/relationships/image" Target="../media/image123.png"/><Relationship Id="rId7" Type="http://schemas.openxmlformats.org/officeDocument/2006/relationships/image" Target="../media/image139.png"/><Relationship Id="rId8" Type="http://schemas.openxmlformats.org/officeDocument/2006/relationships/image" Target="../media/image1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8.png"/><Relationship Id="rId9" Type="http://schemas.openxmlformats.org/officeDocument/2006/relationships/image" Target="../media/image132.png"/><Relationship Id="rId5" Type="http://schemas.openxmlformats.org/officeDocument/2006/relationships/image" Target="../media/image136.png"/><Relationship Id="rId6" Type="http://schemas.openxmlformats.org/officeDocument/2006/relationships/image" Target="../media/image141.png"/><Relationship Id="rId7" Type="http://schemas.openxmlformats.org/officeDocument/2006/relationships/image" Target="../media/image135.png"/><Relationship Id="rId8" Type="http://schemas.openxmlformats.org/officeDocument/2006/relationships/image" Target="../media/image1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hyperlink" Target="https://unsplash.com/" TargetMode="External"/><Relationship Id="rId6" Type="http://schemas.openxmlformats.org/officeDocument/2006/relationships/image" Target="../media/image1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14.png"/><Relationship Id="rId8"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8.png"/><Relationship Id="rId5"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8.png"/><Relationship Id="rId5" Type="http://schemas.openxmlformats.org/officeDocument/2006/relationships/image" Target="../media/image75.png"/><Relationship Id="rId6" Type="http://schemas.openxmlformats.org/officeDocument/2006/relationships/image" Target="../media/image24.png"/><Relationship Id="rId7"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38.png"/><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32.png"/><Relationship Id="rId8"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1.png"/><Relationship Id="rId4" Type="http://schemas.openxmlformats.org/officeDocument/2006/relationships/image" Target="../media/image8.png"/><Relationship Id="rId5"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8.png"/><Relationship Id="rId5" Type="http://schemas.openxmlformats.org/officeDocument/2006/relationships/image" Target="../media/image58.png"/><Relationship Id="rId6" Type="http://schemas.openxmlformats.org/officeDocument/2006/relationships/image" Target="../media/image48.png"/><Relationship Id="rId7"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51.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698586" y="-3708400"/>
            <a:ext cx="25085634" cy="223139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635081" y="711200"/>
            <a:ext cx="13152492" cy="12306300"/>
          </a:xfrm>
          <a:prstGeom prst="rect">
            <a:avLst/>
          </a:prstGeom>
          <a:noFill/>
          <a:ln>
            <a:noFill/>
          </a:ln>
        </p:spPr>
      </p:pic>
      <p:sp>
        <p:nvSpPr>
          <p:cNvPr id="18" name="Google Shape;18;p1"/>
          <p:cNvSpPr/>
          <p:nvPr/>
        </p:nvSpPr>
        <p:spPr>
          <a:xfrm>
            <a:off x="13781222" y="1358900"/>
            <a:ext cx="12091911" cy="937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B54A"/>
              </a:buClr>
              <a:buSzPts val="24000"/>
              <a:buFont typeface="DM Serif Display"/>
              <a:buNone/>
            </a:pPr>
            <a:r>
              <a:rPr b="0" i="0" lang="en-US" sz="24000" u="none" cap="none" strike="noStrike">
                <a:solidFill>
                  <a:srgbClr val="39B54A"/>
                </a:solidFill>
                <a:latin typeface="DM Serif Display"/>
                <a:ea typeface="DM Serif Display"/>
                <a:cs typeface="DM Serif Display"/>
                <a:sym typeface="DM Serif Display"/>
              </a:rPr>
              <a:t>Healthy </a:t>
            </a:r>
            <a:r>
              <a:rPr b="0" i="0" lang="en-US" sz="24000" u="none" cap="none" strike="noStrike">
                <a:solidFill>
                  <a:srgbClr val="4B9F8A"/>
                </a:solidFill>
                <a:latin typeface="DM Serif Display"/>
                <a:ea typeface="DM Serif Display"/>
                <a:cs typeface="DM Serif Display"/>
                <a:sym typeface="DM Serif Display"/>
              </a:rPr>
              <a:t>Eating</a:t>
            </a:r>
            <a:endParaRPr b="0" i="0" sz="24000" u="none" cap="none" strike="noStrike">
              <a:solidFill>
                <a:schemeClr val="dk1"/>
              </a:solidFill>
              <a:latin typeface="Calibri"/>
              <a:ea typeface="Calibri"/>
              <a:cs typeface="Calibri"/>
              <a:sym typeface="Calibri"/>
            </a:endParaRPr>
          </a:p>
        </p:txBody>
      </p:sp>
      <p:sp>
        <p:nvSpPr>
          <p:cNvPr id="19" name="Google Shape;19;p1"/>
          <p:cNvSpPr/>
          <p:nvPr/>
        </p:nvSpPr>
        <p:spPr>
          <a:xfrm>
            <a:off x="13781222" y="10223500"/>
            <a:ext cx="8996958" cy="2379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B54A"/>
              </a:buClr>
              <a:buSzPts val="6400"/>
              <a:buFont typeface="DM Sans"/>
              <a:buNone/>
            </a:pPr>
            <a:r>
              <a:rPr b="1" i="0" lang="en-US" sz="6400" u="none" cap="none" strike="noStrike">
                <a:solidFill>
                  <a:srgbClr val="39B54A"/>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sp>
        <p:nvSpPr>
          <p:cNvPr id="20" name="Google Shape;20;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p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1" name="Shape 221"/>
        <p:cNvGrpSpPr/>
        <p:nvPr/>
      </p:nvGrpSpPr>
      <p:grpSpPr>
        <a:xfrm>
          <a:off x="0" y="0"/>
          <a:ext cx="0" cy="0"/>
          <a:chOff x="0" y="0"/>
          <a:chExt cx="0" cy="0"/>
        </a:xfrm>
      </p:grpSpPr>
      <p:sp>
        <p:nvSpPr>
          <p:cNvPr id="222" name="Google Shape;222;p10"/>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3" name="Google Shape;223;p10"/>
          <p:cNvPicPr preferRelativeResize="0"/>
          <p:nvPr/>
        </p:nvPicPr>
        <p:blipFill rotWithShape="1">
          <a:blip r:embed="rId3">
            <a:alphaModFix/>
          </a:blip>
          <a:srcRect b="0" l="0" r="0" t="0"/>
          <a:stretch/>
        </p:blipFill>
        <p:spPr>
          <a:xfrm>
            <a:off x="15173156" y="490066"/>
            <a:ext cx="699986" cy="699889"/>
          </a:xfrm>
          <a:prstGeom prst="rect">
            <a:avLst/>
          </a:prstGeom>
          <a:noFill/>
          <a:ln>
            <a:noFill/>
          </a:ln>
        </p:spPr>
      </p:pic>
      <p:pic>
        <p:nvPicPr>
          <p:cNvPr descr=" " id="224" name="Google Shape;224;p10"/>
          <p:cNvPicPr preferRelativeResize="0"/>
          <p:nvPr/>
        </p:nvPicPr>
        <p:blipFill rotWithShape="1">
          <a:blip r:embed="rId4">
            <a:alphaModFix/>
          </a:blip>
          <a:srcRect b="0" l="0" r="0" t="0"/>
          <a:stretch/>
        </p:blipFill>
        <p:spPr>
          <a:xfrm>
            <a:off x="16504007" y="1302296"/>
            <a:ext cx="1079635" cy="1079500"/>
          </a:xfrm>
          <a:prstGeom prst="rect">
            <a:avLst/>
          </a:prstGeom>
          <a:noFill/>
          <a:ln>
            <a:noFill/>
          </a:ln>
        </p:spPr>
      </p:pic>
      <p:pic>
        <p:nvPicPr>
          <p:cNvPr descr=" " id="225" name="Google Shape;225;p10"/>
          <p:cNvPicPr preferRelativeResize="0"/>
          <p:nvPr/>
        </p:nvPicPr>
        <p:blipFill rotWithShape="1">
          <a:blip r:embed="rId5">
            <a:alphaModFix/>
          </a:blip>
          <a:srcRect b="0" l="0" r="0" t="0"/>
          <a:stretch/>
        </p:blipFill>
        <p:spPr>
          <a:xfrm>
            <a:off x="1689311" y="-1079500"/>
            <a:ext cx="22126169" cy="16344900"/>
          </a:xfrm>
          <a:prstGeom prst="rect">
            <a:avLst/>
          </a:prstGeom>
          <a:noFill/>
          <a:ln>
            <a:noFill/>
          </a:ln>
        </p:spPr>
      </p:pic>
      <p:sp>
        <p:nvSpPr>
          <p:cNvPr id="226" name="Google Shape;226;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p1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28" name="Google Shape;228;p10"/>
          <p:cNvSpPr/>
          <p:nvPr/>
        </p:nvSpPr>
        <p:spPr>
          <a:xfrm>
            <a:off x="9107038" y="469900"/>
            <a:ext cx="5736884"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Pricing Plan</a:t>
            </a:r>
            <a:endParaRPr b="0" i="0" sz="8000" u="none" cap="none" strike="noStrike">
              <a:solidFill>
                <a:schemeClr val="dk1"/>
              </a:solidFill>
              <a:latin typeface="Calibri"/>
              <a:ea typeface="Calibri"/>
              <a:cs typeface="Calibri"/>
              <a:sym typeface="Calibri"/>
            </a:endParaRPr>
          </a:p>
        </p:txBody>
      </p:sp>
      <p:sp>
        <p:nvSpPr>
          <p:cNvPr id="229" name="Google Shape;229;p10"/>
          <p:cNvSpPr/>
          <p:nvPr/>
        </p:nvSpPr>
        <p:spPr>
          <a:xfrm>
            <a:off x="1778222" y="2489200"/>
            <a:ext cx="20843305" cy="980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0"/>
          <p:cNvSpPr/>
          <p:nvPr/>
        </p:nvSpPr>
        <p:spPr>
          <a:xfrm>
            <a:off x="1778222" y="2489200"/>
            <a:ext cx="6439705" cy="9804400"/>
          </a:xfrm>
          <a:prstGeom prst="roundRect">
            <a:avLst>
              <a:gd fmla="val 3124" name="adj"/>
            </a:avLst>
          </a:prstGeom>
          <a:noFill/>
          <a:ln cap="flat" cmpd="sng" w="12700">
            <a:solidFill>
              <a:srgbClr val="39B5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1" name="Google Shape;231;p10"/>
          <p:cNvPicPr preferRelativeResize="0"/>
          <p:nvPr/>
        </p:nvPicPr>
        <p:blipFill rotWithShape="1">
          <a:blip r:embed="rId7">
            <a:alphaModFix/>
          </a:blip>
          <a:srcRect b="0" l="0" r="0" t="0"/>
          <a:stretch/>
        </p:blipFill>
        <p:spPr>
          <a:xfrm>
            <a:off x="4207370" y="2946400"/>
            <a:ext cx="1581413" cy="1625600"/>
          </a:xfrm>
          <a:prstGeom prst="rect">
            <a:avLst/>
          </a:prstGeom>
          <a:noFill/>
          <a:ln>
            <a:noFill/>
          </a:ln>
        </p:spPr>
      </p:pic>
      <p:sp>
        <p:nvSpPr>
          <p:cNvPr id="232" name="Google Shape;232;p10"/>
          <p:cNvSpPr/>
          <p:nvPr/>
        </p:nvSpPr>
        <p:spPr>
          <a:xfrm>
            <a:off x="4185173" y="4876800"/>
            <a:ext cx="1625803"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9B54A"/>
              </a:buClr>
              <a:buSzPts val="4800"/>
              <a:buFont typeface="DM Serif Display"/>
              <a:buNone/>
            </a:pPr>
            <a:r>
              <a:rPr b="0" i="0" lang="en-US" sz="4800" u="none" cap="none" strike="noStrike">
                <a:solidFill>
                  <a:srgbClr val="39B54A"/>
                </a:solidFill>
                <a:latin typeface="DM Serif Display"/>
                <a:ea typeface="DM Serif Display"/>
                <a:cs typeface="DM Serif Display"/>
                <a:sym typeface="DM Serif Display"/>
              </a:rPr>
              <a:t>Basic</a:t>
            </a:r>
            <a:endParaRPr b="0" i="0" sz="4800" u="none" cap="none" strike="noStrike">
              <a:solidFill>
                <a:schemeClr val="dk1"/>
              </a:solidFill>
              <a:latin typeface="Calibri"/>
              <a:ea typeface="Calibri"/>
              <a:cs typeface="Calibri"/>
              <a:sym typeface="Calibri"/>
            </a:endParaRPr>
          </a:p>
        </p:txBody>
      </p:sp>
      <p:sp>
        <p:nvSpPr>
          <p:cNvPr id="233" name="Google Shape;233;p10"/>
          <p:cNvSpPr/>
          <p:nvPr/>
        </p:nvSpPr>
        <p:spPr>
          <a:xfrm>
            <a:off x="2235479" y="60198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34" name="Google Shape;234;p10"/>
          <p:cNvSpPr/>
          <p:nvPr/>
        </p:nvSpPr>
        <p:spPr>
          <a:xfrm>
            <a:off x="3480235" y="10998200"/>
            <a:ext cx="3035679"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$10/month</a:t>
            </a:r>
            <a:endParaRPr b="0" i="0" sz="4800" u="none" cap="none" strike="noStrike">
              <a:solidFill>
                <a:schemeClr val="dk1"/>
              </a:solidFill>
              <a:latin typeface="Calibri"/>
              <a:ea typeface="Calibri"/>
              <a:cs typeface="Calibri"/>
              <a:sym typeface="Calibri"/>
            </a:endParaRPr>
          </a:p>
        </p:txBody>
      </p:sp>
      <p:sp>
        <p:nvSpPr>
          <p:cNvPr id="235" name="Google Shape;235;p10"/>
          <p:cNvSpPr/>
          <p:nvPr/>
        </p:nvSpPr>
        <p:spPr>
          <a:xfrm>
            <a:off x="8980022" y="2489200"/>
            <a:ext cx="6439705" cy="9804400"/>
          </a:xfrm>
          <a:prstGeom prst="roundRect">
            <a:avLst>
              <a:gd fmla="val 3124" name="adj"/>
            </a:avLst>
          </a:prstGeom>
          <a:noFill/>
          <a:ln cap="flat" cmpd="sng" w="12700">
            <a:solidFill>
              <a:srgbClr val="39B5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6" name="Google Shape;236;p10"/>
          <p:cNvPicPr preferRelativeResize="0"/>
          <p:nvPr/>
        </p:nvPicPr>
        <p:blipFill rotWithShape="1">
          <a:blip r:embed="rId8">
            <a:alphaModFix/>
          </a:blip>
          <a:srcRect b="0" l="0" r="0" t="0"/>
          <a:stretch/>
        </p:blipFill>
        <p:spPr>
          <a:xfrm>
            <a:off x="11394735" y="2946400"/>
            <a:ext cx="1610280" cy="1625600"/>
          </a:xfrm>
          <a:prstGeom prst="rect">
            <a:avLst/>
          </a:prstGeom>
          <a:noFill/>
          <a:ln>
            <a:noFill/>
          </a:ln>
        </p:spPr>
      </p:pic>
      <p:sp>
        <p:nvSpPr>
          <p:cNvPr id="237" name="Google Shape;237;p10"/>
          <p:cNvSpPr/>
          <p:nvPr/>
        </p:nvSpPr>
        <p:spPr>
          <a:xfrm>
            <a:off x="11488586" y="4876800"/>
            <a:ext cx="1422578"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9B54A"/>
              </a:buClr>
              <a:buSzPts val="4800"/>
              <a:buFont typeface="DM Serif Display"/>
              <a:buNone/>
            </a:pPr>
            <a:r>
              <a:rPr b="0" i="0" lang="en-US" sz="4800" u="none" cap="none" strike="noStrike">
                <a:solidFill>
                  <a:srgbClr val="39B54A"/>
                </a:solidFill>
                <a:latin typeface="DM Serif Display"/>
                <a:ea typeface="DM Serif Display"/>
                <a:cs typeface="DM Serif Display"/>
                <a:sym typeface="DM Serif Display"/>
              </a:rPr>
              <a:t>Elite</a:t>
            </a:r>
            <a:endParaRPr b="0" i="0" sz="4800" u="none" cap="none" strike="noStrike">
              <a:solidFill>
                <a:schemeClr val="dk1"/>
              </a:solidFill>
              <a:latin typeface="Calibri"/>
              <a:ea typeface="Calibri"/>
              <a:cs typeface="Calibri"/>
              <a:sym typeface="Calibri"/>
            </a:endParaRPr>
          </a:p>
        </p:txBody>
      </p:sp>
      <p:sp>
        <p:nvSpPr>
          <p:cNvPr id="238" name="Google Shape;238;p10"/>
          <p:cNvSpPr/>
          <p:nvPr/>
        </p:nvSpPr>
        <p:spPr>
          <a:xfrm>
            <a:off x="9437280" y="60198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9" name="Google Shape;239;p10"/>
          <p:cNvSpPr/>
          <p:nvPr/>
        </p:nvSpPr>
        <p:spPr>
          <a:xfrm>
            <a:off x="10631229" y="10998200"/>
            <a:ext cx="3137292"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$50/month</a:t>
            </a:r>
            <a:endParaRPr b="0" i="0" sz="4800" u="none" cap="none" strike="noStrike">
              <a:solidFill>
                <a:schemeClr val="dk1"/>
              </a:solidFill>
              <a:latin typeface="Calibri"/>
              <a:ea typeface="Calibri"/>
              <a:cs typeface="Calibri"/>
              <a:sym typeface="Calibri"/>
            </a:endParaRPr>
          </a:p>
        </p:txBody>
      </p:sp>
      <p:sp>
        <p:nvSpPr>
          <p:cNvPr id="240" name="Google Shape;240;p10"/>
          <p:cNvSpPr/>
          <p:nvPr/>
        </p:nvSpPr>
        <p:spPr>
          <a:xfrm>
            <a:off x="16181822" y="2489200"/>
            <a:ext cx="6439705" cy="9804400"/>
          </a:xfrm>
          <a:prstGeom prst="roundRect">
            <a:avLst>
              <a:gd fmla="val 3124" name="adj"/>
            </a:avLst>
          </a:prstGeom>
          <a:noFill/>
          <a:ln cap="flat" cmpd="sng" w="12700">
            <a:solidFill>
              <a:srgbClr val="39B5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1" name="Google Shape;241;p10"/>
          <p:cNvPicPr preferRelativeResize="0"/>
          <p:nvPr/>
        </p:nvPicPr>
        <p:blipFill rotWithShape="1">
          <a:blip r:embed="rId9">
            <a:alphaModFix/>
          </a:blip>
          <a:srcRect b="0" l="0" r="0" t="0"/>
          <a:stretch/>
        </p:blipFill>
        <p:spPr>
          <a:xfrm>
            <a:off x="18664372" y="2946400"/>
            <a:ext cx="1474606" cy="1625600"/>
          </a:xfrm>
          <a:prstGeom prst="rect">
            <a:avLst/>
          </a:prstGeom>
          <a:noFill/>
          <a:ln>
            <a:noFill/>
          </a:ln>
        </p:spPr>
      </p:pic>
      <p:sp>
        <p:nvSpPr>
          <p:cNvPr id="242" name="Google Shape;242;p10"/>
          <p:cNvSpPr/>
          <p:nvPr/>
        </p:nvSpPr>
        <p:spPr>
          <a:xfrm>
            <a:off x="17858432" y="4876800"/>
            <a:ext cx="3086486"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9B54A"/>
              </a:buClr>
              <a:buSzPts val="4800"/>
              <a:buFont typeface="DM Serif Display"/>
              <a:buNone/>
            </a:pPr>
            <a:r>
              <a:rPr b="0" i="0" lang="en-US" sz="4800" u="none" cap="none" strike="noStrike">
                <a:solidFill>
                  <a:srgbClr val="39B54A"/>
                </a:solidFill>
                <a:latin typeface="DM Serif Display"/>
                <a:ea typeface="DM Serif Display"/>
                <a:cs typeface="DM Serif Display"/>
                <a:sym typeface="DM Serif Display"/>
              </a:rPr>
              <a:t>Legendary</a:t>
            </a:r>
            <a:endParaRPr b="0" i="0" sz="4800" u="none" cap="none" strike="noStrike">
              <a:solidFill>
                <a:schemeClr val="dk1"/>
              </a:solidFill>
              <a:latin typeface="Calibri"/>
              <a:ea typeface="Calibri"/>
              <a:cs typeface="Calibri"/>
              <a:sym typeface="Calibri"/>
            </a:endParaRPr>
          </a:p>
        </p:txBody>
      </p:sp>
      <p:sp>
        <p:nvSpPr>
          <p:cNvPr id="243" name="Google Shape;243;p10"/>
          <p:cNvSpPr/>
          <p:nvPr/>
        </p:nvSpPr>
        <p:spPr>
          <a:xfrm>
            <a:off x="16639080" y="60198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44" name="Google Shape;244;p10"/>
          <p:cNvSpPr/>
          <p:nvPr/>
        </p:nvSpPr>
        <p:spPr>
          <a:xfrm>
            <a:off x="17731416" y="10998200"/>
            <a:ext cx="3340518"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9" name="Shape 249"/>
        <p:cNvGrpSpPr/>
        <p:nvPr/>
      </p:nvGrpSpPr>
      <p:grpSpPr>
        <a:xfrm>
          <a:off x="0" y="0"/>
          <a:ext cx="0" cy="0"/>
          <a:chOff x="0" y="0"/>
          <a:chExt cx="0" cy="0"/>
        </a:xfrm>
      </p:grpSpPr>
      <p:sp>
        <p:nvSpPr>
          <p:cNvPr id="250" name="Google Shape;250;p11"/>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1" name="Google Shape;251;p11"/>
          <p:cNvPicPr preferRelativeResize="0"/>
          <p:nvPr/>
        </p:nvPicPr>
        <p:blipFill rotWithShape="1">
          <a:blip r:embed="rId3">
            <a:alphaModFix/>
          </a:blip>
          <a:srcRect b="0" l="0" r="0" t="0"/>
          <a:stretch/>
        </p:blipFill>
        <p:spPr>
          <a:xfrm>
            <a:off x="2095762" y="-685800"/>
            <a:ext cx="21516489" cy="15240000"/>
          </a:xfrm>
          <a:prstGeom prst="rect">
            <a:avLst/>
          </a:prstGeom>
          <a:noFill/>
          <a:ln>
            <a:noFill/>
          </a:ln>
        </p:spPr>
      </p:pic>
      <p:sp>
        <p:nvSpPr>
          <p:cNvPr id="252" name="Google Shape;252;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3" name="Google Shape;253;p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54" name="Google Shape;254;p11"/>
          <p:cNvPicPr preferRelativeResize="0"/>
          <p:nvPr/>
        </p:nvPicPr>
        <p:blipFill rotWithShape="1">
          <a:blip r:embed="rId5">
            <a:alphaModFix/>
          </a:blip>
          <a:srcRect b="0" l="0" r="0" t="0"/>
          <a:stretch/>
        </p:blipFill>
        <p:spPr>
          <a:xfrm>
            <a:off x="990724" y="1574800"/>
            <a:ext cx="22418302" cy="10579100"/>
          </a:xfrm>
          <a:prstGeom prst="rect">
            <a:avLst/>
          </a:prstGeom>
          <a:noFill/>
          <a:ln>
            <a:noFill/>
          </a:ln>
        </p:spPr>
      </p:pic>
      <p:sp>
        <p:nvSpPr>
          <p:cNvPr id="255" name="Google Shape;255;p11"/>
          <p:cNvSpPr/>
          <p:nvPr/>
        </p:nvSpPr>
        <p:spPr>
          <a:xfrm>
            <a:off x="1270159" y="1574800"/>
            <a:ext cx="22138867"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6" name="Google Shape;256;p11"/>
          <p:cNvPicPr preferRelativeResize="0"/>
          <p:nvPr/>
        </p:nvPicPr>
        <p:blipFill rotWithShape="1">
          <a:blip r:embed="rId6">
            <a:alphaModFix/>
          </a:blip>
          <a:srcRect b="0" l="0" r="0" t="0"/>
          <a:stretch/>
        </p:blipFill>
        <p:spPr>
          <a:xfrm>
            <a:off x="1270159" y="1574800"/>
            <a:ext cx="5639505" cy="5638800"/>
          </a:xfrm>
          <a:prstGeom prst="rect">
            <a:avLst/>
          </a:prstGeom>
          <a:noFill/>
          <a:ln>
            <a:noFill/>
          </a:ln>
        </p:spPr>
      </p:pic>
      <p:pic>
        <p:nvPicPr>
          <p:cNvPr descr=" " id="257" name="Google Shape;257;p11"/>
          <p:cNvPicPr preferRelativeResize="0"/>
          <p:nvPr/>
        </p:nvPicPr>
        <p:blipFill rotWithShape="1">
          <a:blip r:embed="rId7">
            <a:alphaModFix/>
          </a:blip>
          <a:srcRect b="0" l="0" r="0" t="0"/>
          <a:stretch/>
        </p:blipFill>
        <p:spPr>
          <a:xfrm>
            <a:off x="3361700" y="3666083"/>
            <a:ext cx="1456422" cy="1456246"/>
          </a:xfrm>
          <a:prstGeom prst="rect">
            <a:avLst/>
          </a:prstGeom>
          <a:noFill/>
          <a:ln>
            <a:noFill/>
          </a:ln>
        </p:spPr>
      </p:pic>
      <p:pic>
        <p:nvPicPr>
          <p:cNvPr descr=" " id="258" name="Google Shape;258;p11"/>
          <p:cNvPicPr preferRelativeResize="0"/>
          <p:nvPr/>
        </p:nvPicPr>
        <p:blipFill rotWithShape="1">
          <a:blip r:embed="rId6">
            <a:alphaModFix/>
          </a:blip>
          <a:srcRect b="0" l="0" r="0" t="0"/>
          <a:stretch/>
        </p:blipFill>
        <p:spPr>
          <a:xfrm>
            <a:off x="6769946" y="1574800"/>
            <a:ext cx="5639505" cy="5638800"/>
          </a:xfrm>
          <a:prstGeom prst="rect">
            <a:avLst/>
          </a:prstGeom>
          <a:noFill/>
          <a:ln>
            <a:noFill/>
          </a:ln>
        </p:spPr>
      </p:pic>
      <p:pic>
        <p:nvPicPr>
          <p:cNvPr descr=" " id="259" name="Google Shape;259;p11"/>
          <p:cNvPicPr preferRelativeResize="0"/>
          <p:nvPr/>
        </p:nvPicPr>
        <p:blipFill rotWithShape="1">
          <a:blip r:embed="rId8">
            <a:alphaModFix/>
          </a:blip>
          <a:srcRect b="0" l="0" r="0" t="0"/>
          <a:stretch/>
        </p:blipFill>
        <p:spPr>
          <a:xfrm>
            <a:off x="8776797" y="3581400"/>
            <a:ext cx="1625803" cy="1625600"/>
          </a:xfrm>
          <a:prstGeom prst="rect">
            <a:avLst/>
          </a:prstGeom>
          <a:noFill/>
          <a:ln>
            <a:noFill/>
          </a:ln>
        </p:spPr>
      </p:pic>
      <p:pic>
        <p:nvPicPr>
          <p:cNvPr descr=" " id="260" name="Google Shape;260;p11"/>
          <p:cNvPicPr preferRelativeResize="0"/>
          <p:nvPr/>
        </p:nvPicPr>
        <p:blipFill rotWithShape="1">
          <a:blip r:embed="rId9">
            <a:alphaModFix/>
          </a:blip>
          <a:srcRect b="0" l="0" r="0" t="0"/>
          <a:stretch/>
        </p:blipFill>
        <p:spPr>
          <a:xfrm>
            <a:off x="8980022" y="3784600"/>
            <a:ext cx="1192256" cy="1190414"/>
          </a:xfrm>
          <a:prstGeom prst="rect">
            <a:avLst/>
          </a:prstGeom>
          <a:noFill/>
          <a:ln>
            <a:noFill/>
          </a:ln>
        </p:spPr>
      </p:pic>
      <p:pic>
        <p:nvPicPr>
          <p:cNvPr descr=" " id="261" name="Google Shape;261;p11"/>
          <p:cNvPicPr preferRelativeResize="0"/>
          <p:nvPr/>
        </p:nvPicPr>
        <p:blipFill rotWithShape="1">
          <a:blip r:embed="rId6">
            <a:alphaModFix/>
          </a:blip>
          <a:srcRect b="0" l="0" r="0" t="0"/>
          <a:stretch/>
        </p:blipFill>
        <p:spPr>
          <a:xfrm>
            <a:off x="12269734" y="1574800"/>
            <a:ext cx="5639505" cy="5638800"/>
          </a:xfrm>
          <a:prstGeom prst="rect">
            <a:avLst/>
          </a:prstGeom>
          <a:noFill/>
          <a:ln>
            <a:noFill/>
          </a:ln>
        </p:spPr>
      </p:pic>
      <p:pic>
        <p:nvPicPr>
          <p:cNvPr descr=" " id="262" name="Google Shape;262;p11"/>
          <p:cNvPicPr preferRelativeResize="0"/>
          <p:nvPr/>
        </p:nvPicPr>
        <p:blipFill rotWithShape="1">
          <a:blip r:embed="rId8">
            <a:alphaModFix/>
          </a:blip>
          <a:srcRect b="0" l="0" r="0" t="0"/>
          <a:stretch/>
        </p:blipFill>
        <p:spPr>
          <a:xfrm>
            <a:off x="14276584" y="3581400"/>
            <a:ext cx="1625803" cy="1625600"/>
          </a:xfrm>
          <a:prstGeom prst="rect">
            <a:avLst/>
          </a:prstGeom>
          <a:noFill/>
          <a:ln>
            <a:noFill/>
          </a:ln>
        </p:spPr>
      </p:pic>
      <p:pic>
        <p:nvPicPr>
          <p:cNvPr descr=" " id="263" name="Google Shape;263;p11"/>
          <p:cNvPicPr preferRelativeResize="0"/>
          <p:nvPr/>
        </p:nvPicPr>
        <p:blipFill rotWithShape="1">
          <a:blip r:embed="rId10">
            <a:alphaModFix/>
          </a:blip>
          <a:srcRect b="0" l="0" r="0" t="0"/>
          <a:stretch/>
        </p:blipFill>
        <p:spPr>
          <a:xfrm>
            <a:off x="14378172" y="3586163"/>
            <a:ext cx="1519452" cy="1519262"/>
          </a:xfrm>
          <a:prstGeom prst="rect">
            <a:avLst/>
          </a:prstGeom>
          <a:noFill/>
          <a:ln>
            <a:noFill/>
          </a:ln>
        </p:spPr>
      </p:pic>
      <p:pic>
        <p:nvPicPr>
          <p:cNvPr descr=" " id="264" name="Google Shape;264;p11"/>
          <p:cNvPicPr preferRelativeResize="0"/>
          <p:nvPr/>
        </p:nvPicPr>
        <p:blipFill rotWithShape="1">
          <a:blip r:embed="rId6">
            <a:alphaModFix/>
          </a:blip>
          <a:srcRect b="0" l="0" r="0" t="0"/>
          <a:stretch/>
        </p:blipFill>
        <p:spPr>
          <a:xfrm>
            <a:off x="17769521" y="1574800"/>
            <a:ext cx="5639505" cy="5638800"/>
          </a:xfrm>
          <a:prstGeom prst="rect">
            <a:avLst/>
          </a:prstGeom>
          <a:noFill/>
          <a:ln>
            <a:noFill/>
          </a:ln>
        </p:spPr>
      </p:pic>
      <p:pic>
        <p:nvPicPr>
          <p:cNvPr descr=" " id="265" name="Google Shape;265;p11"/>
          <p:cNvPicPr preferRelativeResize="0"/>
          <p:nvPr/>
        </p:nvPicPr>
        <p:blipFill rotWithShape="1">
          <a:blip r:embed="rId8">
            <a:alphaModFix/>
          </a:blip>
          <a:srcRect b="0" l="0" r="0" t="0"/>
          <a:stretch/>
        </p:blipFill>
        <p:spPr>
          <a:xfrm>
            <a:off x="19776372" y="3581400"/>
            <a:ext cx="1625803" cy="1625600"/>
          </a:xfrm>
          <a:prstGeom prst="rect">
            <a:avLst/>
          </a:prstGeom>
          <a:noFill/>
          <a:ln>
            <a:noFill/>
          </a:ln>
        </p:spPr>
      </p:pic>
      <p:pic>
        <p:nvPicPr>
          <p:cNvPr descr=" " id="266" name="Google Shape;266;p11"/>
          <p:cNvPicPr preferRelativeResize="0"/>
          <p:nvPr/>
        </p:nvPicPr>
        <p:blipFill rotWithShape="1">
          <a:blip r:embed="rId11">
            <a:alphaModFix/>
          </a:blip>
          <a:srcRect b="0" l="0" r="0" t="0"/>
          <a:stretch/>
        </p:blipFill>
        <p:spPr>
          <a:xfrm>
            <a:off x="19844116" y="3581400"/>
            <a:ext cx="1490319" cy="1625600"/>
          </a:xfrm>
          <a:prstGeom prst="rect">
            <a:avLst/>
          </a:prstGeom>
          <a:noFill/>
          <a:ln>
            <a:noFill/>
          </a:ln>
        </p:spPr>
      </p:pic>
      <p:sp>
        <p:nvSpPr>
          <p:cNvPr id="267" name="Google Shape;267;p11"/>
          <p:cNvSpPr/>
          <p:nvPr/>
        </p:nvSpPr>
        <p:spPr>
          <a:xfrm>
            <a:off x="990724" y="3835400"/>
            <a:ext cx="17426578" cy="11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1"/>
          <p:cNvSpPr/>
          <p:nvPr/>
        </p:nvSpPr>
        <p:spPr>
          <a:xfrm>
            <a:off x="990724" y="3835400"/>
            <a:ext cx="1117740" cy="1117600"/>
          </a:xfrm>
          <a:prstGeom prst="roundRect">
            <a:avLst>
              <a:gd fmla="val 378818" name="adj"/>
            </a:avLst>
          </a:prstGeom>
          <a:solidFill>
            <a:srgbClr val="39B5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1"/>
          <p:cNvSpPr/>
          <p:nvPr/>
        </p:nvSpPr>
        <p:spPr>
          <a:xfrm>
            <a:off x="1282860" y="3695700"/>
            <a:ext cx="872176"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S</a:t>
            </a:r>
            <a:endParaRPr b="0" i="0" sz="8000" u="none" cap="none" strike="noStrike">
              <a:solidFill>
                <a:schemeClr val="dk1"/>
              </a:solidFill>
              <a:latin typeface="Calibri"/>
              <a:ea typeface="Calibri"/>
              <a:cs typeface="Calibri"/>
              <a:sym typeface="Calibri"/>
            </a:endParaRPr>
          </a:p>
        </p:txBody>
      </p:sp>
      <p:sp>
        <p:nvSpPr>
          <p:cNvPr id="270" name="Google Shape;270;p11"/>
          <p:cNvSpPr/>
          <p:nvPr/>
        </p:nvSpPr>
        <p:spPr>
          <a:xfrm>
            <a:off x="6427003" y="3835400"/>
            <a:ext cx="1117740" cy="1117600"/>
          </a:xfrm>
          <a:prstGeom prst="roundRect">
            <a:avLst>
              <a:gd fmla="val 378818" name="adj"/>
            </a:avLst>
          </a:prstGeom>
          <a:solidFill>
            <a:srgbClr val="39B5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1"/>
          <p:cNvSpPr/>
          <p:nvPr/>
        </p:nvSpPr>
        <p:spPr>
          <a:xfrm>
            <a:off x="6515914" y="3695700"/>
            <a:ext cx="1278626"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W</a:t>
            </a:r>
            <a:endParaRPr b="0" i="0" sz="8000" u="none" cap="none" strike="noStrike">
              <a:solidFill>
                <a:schemeClr val="dk1"/>
              </a:solidFill>
              <a:latin typeface="Calibri"/>
              <a:ea typeface="Calibri"/>
              <a:cs typeface="Calibri"/>
              <a:sym typeface="Calibri"/>
            </a:endParaRPr>
          </a:p>
        </p:txBody>
      </p:sp>
      <p:sp>
        <p:nvSpPr>
          <p:cNvPr id="272" name="Google Shape;272;p11"/>
          <p:cNvSpPr/>
          <p:nvPr/>
        </p:nvSpPr>
        <p:spPr>
          <a:xfrm>
            <a:off x="11863283" y="3835400"/>
            <a:ext cx="1117740" cy="1117600"/>
          </a:xfrm>
          <a:prstGeom prst="roundRect">
            <a:avLst>
              <a:gd fmla="val 378818" name="adj"/>
            </a:avLst>
          </a:prstGeom>
          <a:solidFill>
            <a:srgbClr val="39B5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
          <p:cNvSpPr/>
          <p:nvPr/>
        </p:nvSpPr>
        <p:spPr>
          <a:xfrm>
            <a:off x="12079210" y="3695700"/>
            <a:ext cx="1024595"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O</a:t>
            </a:r>
            <a:endParaRPr b="0" i="0" sz="8000" u="none" cap="none" strike="noStrike">
              <a:solidFill>
                <a:schemeClr val="dk1"/>
              </a:solidFill>
              <a:latin typeface="Calibri"/>
              <a:ea typeface="Calibri"/>
              <a:cs typeface="Calibri"/>
              <a:sym typeface="Calibri"/>
            </a:endParaRPr>
          </a:p>
        </p:txBody>
      </p:sp>
      <p:sp>
        <p:nvSpPr>
          <p:cNvPr id="274" name="Google Shape;274;p11"/>
          <p:cNvSpPr/>
          <p:nvPr/>
        </p:nvSpPr>
        <p:spPr>
          <a:xfrm>
            <a:off x="17299562" y="3835400"/>
            <a:ext cx="1117740" cy="1117600"/>
          </a:xfrm>
          <a:prstGeom prst="roundRect">
            <a:avLst>
              <a:gd fmla="val 378818" name="adj"/>
            </a:avLst>
          </a:prstGeom>
          <a:solidFill>
            <a:srgbClr val="39B5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1"/>
          <p:cNvSpPr/>
          <p:nvPr/>
        </p:nvSpPr>
        <p:spPr>
          <a:xfrm>
            <a:off x="17534542" y="3695700"/>
            <a:ext cx="986490"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T</a:t>
            </a:r>
            <a:endParaRPr b="0" i="0" sz="8000" u="none" cap="none" strike="noStrike">
              <a:solidFill>
                <a:schemeClr val="dk1"/>
              </a:solidFill>
              <a:latin typeface="Calibri"/>
              <a:ea typeface="Calibri"/>
              <a:cs typeface="Calibri"/>
              <a:sym typeface="Calibri"/>
            </a:endParaRPr>
          </a:p>
        </p:txBody>
      </p:sp>
      <p:sp>
        <p:nvSpPr>
          <p:cNvPr id="276" name="Google Shape;276;p11"/>
          <p:cNvSpPr/>
          <p:nvPr/>
        </p:nvSpPr>
        <p:spPr>
          <a:xfrm>
            <a:off x="1270159" y="7747000"/>
            <a:ext cx="4737692"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1"/>
          <p:cNvSpPr/>
          <p:nvPr/>
        </p:nvSpPr>
        <p:spPr>
          <a:xfrm>
            <a:off x="1270159"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
          <p:cNvSpPr/>
          <p:nvPr/>
        </p:nvSpPr>
        <p:spPr>
          <a:xfrm>
            <a:off x="1270159"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1"/>
          <p:cNvSpPr/>
          <p:nvPr/>
        </p:nvSpPr>
        <p:spPr>
          <a:xfrm>
            <a:off x="1270159" y="77470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280" name="Google Shape;280;p11"/>
          <p:cNvSpPr/>
          <p:nvPr/>
        </p:nvSpPr>
        <p:spPr>
          <a:xfrm>
            <a:off x="1270159"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1" name="Google Shape;281;p11"/>
          <p:cNvSpPr/>
          <p:nvPr/>
        </p:nvSpPr>
        <p:spPr>
          <a:xfrm>
            <a:off x="1270159"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1"/>
          <p:cNvSpPr/>
          <p:nvPr/>
        </p:nvSpPr>
        <p:spPr>
          <a:xfrm>
            <a:off x="1270159"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
          <p:cNvSpPr/>
          <p:nvPr/>
        </p:nvSpPr>
        <p:spPr>
          <a:xfrm>
            <a:off x="1270159" y="100457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284" name="Google Shape;284;p11"/>
          <p:cNvSpPr/>
          <p:nvPr/>
        </p:nvSpPr>
        <p:spPr>
          <a:xfrm>
            <a:off x="1270159" y="10871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85" name="Google Shape;285;p11"/>
          <p:cNvSpPr/>
          <p:nvPr/>
        </p:nvSpPr>
        <p:spPr>
          <a:xfrm>
            <a:off x="6769946" y="7747000"/>
            <a:ext cx="4737692"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1"/>
          <p:cNvSpPr/>
          <p:nvPr/>
        </p:nvSpPr>
        <p:spPr>
          <a:xfrm>
            <a:off x="6769946"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1"/>
          <p:cNvSpPr/>
          <p:nvPr/>
        </p:nvSpPr>
        <p:spPr>
          <a:xfrm>
            <a:off x="6769946"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1"/>
          <p:cNvSpPr/>
          <p:nvPr/>
        </p:nvSpPr>
        <p:spPr>
          <a:xfrm>
            <a:off x="6769946" y="77470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289" name="Google Shape;289;p11"/>
          <p:cNvSpPr/>
          <p:nvPr/>
        </p:nvSpPr>
        <p:spPr>
          <a:xfrm>
            <a:off x="6769946"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0" name="Google Shape;290;p11"/>
          <p:cNvSpPr/>
          <p:nvPr/>
        </p:nvSpPr>
        <p:spPr>
          <a:xfrm>
            <a:off x="6769946"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1"/>
          <p:cNvSpPr/>
          <p:nvPr/>
        </p:nvSpPr>
        <p:spPr>
          <a:xfrm>
            <a:off x="6769946"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1"/>
          <p:cNvSpPr/>
          <p:nvPr/>
        </p:nvSpPr>
        <p:spPr>
          <a:xfrm>
            <a:off x="6769946" y="100457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293" name="Google Shape;293;p11"/>
          <p:cNvSpPr/>
          <p:nvPr/>
        </p:nvSpPr>
        <p:spPr>
          <a:xfrm>
            <a:off x="6769946" y="10871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94" name="Google Shape;294;p11"/>
          <p:cNvSpPr/>
          <p:nvPr/>
        </p:nvSpPr>
        <p:spPr>
          <a:xfrm>
            <a:off x="12269734" y="7747000"/>
            <a:ext cx="4737692"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1"/>
          <p:cNvSpPr/>
          <p:nvPr/>
        </p:nvSpPr>
        <p:spPr>
          <a:xfrm>
            <a:off x="12269734"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1"/>
          <p:cNvSpPr/>
          <p:nvPr/>
        </p:nvSpPr>
        <p:spPr>
          <a:xfrm>
            <a:off x="12269734"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1"/>
          <p:cNvSpPr/>
          <p:nvPr/>
        </p:nvSpPr>
        <p:spPr>
          <a:xfrm>
            <a:off x="12269734" y="77470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298" name="Google Shape;298;p11"/>
          <p:cNvSpPr/>
          <p:nvPr/>
        </p:nvSpPr>
        <p:spPr>
          <a:xfrm>
            <a:off x="12269734"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9" name="Google Shape;299;p11"/>
          <p:cNvSpPr/>
          <p:nvPr/>
        </p:nvSpPr>
        <p:spPr>
          <a:xfrm>
            <a:off x="12269734"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1"/>
          <p:cNvSpPr/>
          <p:nvPr/>
        </p:nvSpPr>
        <p:spPr>
          <a:xfrm>
            <a:off x="12269734"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1"/>
          <p:cNvSpPr/>
          <p:nvPr/>
        </p:nvSpPr>
        <p:spPr>
          <a:xfrm>
            <a:off x="12269734" y="100457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302" name="Google Shape;302;p11"/>
          <p:cNvSpPr/>
          <p:nvPr/>
        </p:nvSpPr>
        <p:spPr>
          <a:xfrm>
            <a:off x="12269734" y="10871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03" name="Google Shape;303;p11"/>
          <p:cNvSpPr/>
          <p:nvPr/>
        </p:nvSpPr>
        <p:spPr>
          <a:xfrm>
            <a:off x="17769521" y="7747000"/>
            <a:ext cx="4737692"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1"/>
          <p:cNvSpPr/>
          <p:nvPr/>
        </p:nvSpPr>
        <p:spPr>
          <a:xfrm>
            <a:off x="17769521"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1"/>
          <p:cNvSpPr/>
          <p:nvPr/>
        </p:nvSpPr>
        <p:spPr>
          <a:xfrm>
            <a:off x="17769521" y="77470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1"/>
          <p:cNvSpPr/>
          <p:nvPr/>
        </p:nvSpPr>
        <p:spPr>
          <a:xfrm>
            <a:off x="17769521" y="77470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307" name="Google Shape;307;p11"/>
          <p:cNvSpPr/>
          <p:nvPr/>
        </p:nvSpPr>
        <p:spPr>
          <a:xfrm>
            <a:off x="17769521"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8" name="Google Shape;308;p11"/>
          <p:cNvSpPr/>
          <p:nvPr/>
        </p:nvSpPr>
        <p:spPr>
          <a:xfrm>
            <a:off x="17769521"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1"/>
          <p:cNvSpPr/>
          <p:nvPr/>
        </p:nvSpPr>
        <p:spPr>
          <a:xfrm>
            <a:off x="17769521" y="10045700"/>
            <a:ext cx="4737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1"/>
          <p:cNvSpPr/>
          <p:nvPr/>
        </p:nvSpPr>
        <p:spPr>
          <a:xfrm>
            <a:off x="17769521" y="10045700"/>
            <a:ext cx="489011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311" name="Google Shape;311;p11"/>
          <p:cNvSpPr/>
          <p:nvPr/>
        </p:nvSpPr>
        <p:spPr>
          <a:xfrm>
            <a:off x="17769521" y="108712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16" name="Shape 316"/>
        <p:cNvGrpSpPr/>
        <p:nvPr/>
      </p:nvGrpSpPr>
      <p:grpSpPr>
        <a:xfrm>
          <a:off x="0" y="0"/>
          <a:ext cx="0" cy="0"/>
          <a:chOff x="0" y="0"/>
          <a:chExt cx="0" cy="0"/>
        </a:xfrm>
      </p:grpSpPr>
      <p:sp>
        <p:nvSpPr>
          <p:cNvPr id="317" name="Google Shape;317;p12"/>
          <p:cNvSpPr/>
          <p:nvPr/>
        </p:nvSpPr>
        <p:spPr>
          <a:xfrm>
            <a:off x="-2159270" y="15925800"/>
            <a:ext cx="28311839" cy="15925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8" name="Google Shape;318;p12"/>
          <p:cNvPicPr preferRelativeResize="0"/>
          <p:nvPr/>
        </p:nvPicPr>
        <p:blipFill rotWithShape="1">
          <a:blip r:embed="rId3">
            <a:alphaModFix/>
          </a:blip>
          <a:srcRect b="0" l="0" r="0" t="0"/>
          <a:stretch/>
        </p:blipFill>
        <p:spPr>
          <a:xfrm>
            <a:off x="-1068084" y="-5677247"/>
            <a:ext cx="28031669" cy="25908918"/>
          </a:xfrm>
          <a:prstGeom prst="rect">
            <a:avLst/>
          </a:prstGeom>
          <a:noFill/>
          <a:ln>
            <a:noFill/>
          </a:ln>
        </p:spPr>
      </p:pic>
      <p:sp>
        <p:nvSpPr>
          <p:cNvPr id="319" name="Google Shape;319;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0" name="Google Shape;320;p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321" name="Google Shape;321;p12"/>
          <p:cNvPicPr preferRelativeResize="0"/>
          <p:nvPr/>
        </p:nvPicPr>
        <p:blipFill rotWithShape="1">
          <a:blip r:embed="rId5">
            <a:alphaModFix/>
          </a:blip>
          <a:srcRect b="0" l="0" r="0" t="0"/>
          <a:stretch/>
        </p:blipFill>
        <p:spPr>
          <a:xfrm>
            <a:off x="2464108" y="1250404"/>
            <a:ext cx="11323465" cy="11912600"/>
          </a:xfrm>
          <a:prstGeom prst="rect">
            <a:avLst/>
          </a:prstGeom>
          <a:noFill/>
          <a:ln>
            <a:noFill/>
          </a:ln>
        </p:spPr>
      </p:pic>
      <p:sp>
        <p:nvSpPr>
          <p:cNvPr id="322" name="Google Shape;322;p12"/>
          <p:cNvSpPr/>
          <p:nvPr/>
        </p:nvSpPr>
        <p:spPr>
          <a:xfrm>
            <a:off x="15495937" y="1651000"/>
            <a:ext cx="756591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DM Serif Display"/>
              <a:buNone/>
            </a:pPr>
            <a:r>
              <a:rPr b="0" i="0" lang="en-US" sz="8000" u="none" cap="none" strike="noStrike">
                <a:solidFill>
                  <a:srgbClr val="0E0E0E"/>
                </a:solidFill>
                <a:latin typeface="DM Serif Display"/>
                <a:ea typeface="DM Serif Display"/>
                <a:cs typeface="DM Serif Display"/>
                <a:sym typeface="DM Serif Display"/>
              </a:rPr>
              <a:t>Some Data</a:t>
            </a:r>
            <a:endParaRPr b="0" i="0" sz="8000" u="none" cap="none" strike="noStrike">
              <a:solidFill>
                <a:schemeClr val="dk1"/>
              </a:solidFill>
              <a:latin typeface="Calibri"/>
              <a:ea typeface="Calibri"/>
              <a:cs typeface="Calibri"/>
              <a:sym typeface="Calibri"/>
            </a:endParaRPr>
          </a:p>
        </p:txBody>
      </p:sp>
      <p:sp>
        <p:nvSpPr>
          <p:cNvPr id="323" name="Google Shape;323;p12"/>
          <p:cNvSpPr/>
          <p:nvPr/>
        </p:nvSpPr>
        <p:spPr>
          <a:xfrm>
            <a:off x="15495937" y="3543300"/>
            <a:ext cx="7874984" cy="817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2"/>
          <p:cNvSpPr/>
          <p:nvPr/>
        </p:nvSpPr>
        <p:spPr>
          <a:xfrm>
            <a:off x="15495937" y="3543300"/>
            <a:ext cx="7874984" cy="37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2"/>
          <p:cNvSpPr/>
          <p:nvPr/>
        </p:nvSpPr>
        <p:spPr>
          <a:xfrm>
            <a:off x="15495937" y="3543300"/>
            <a:ext cx="3086486"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2"/>
          <p:cNvSpPr/>
          <p:nvPr/>
        </p:nvSpPr>
        <p:spPr>
          <a:xfrm>
            <a:off x="15495937" y="3543300"/>
            <a:ext cx="3628420"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75%</a:t>
            </a:r>
            <a:endParaRPr b="0" i="0" sz="12800" u="none" cap="none" strike="noStrike">
              <a:solidFill>
                <a:schemeClr val="dk1"/>
              </a:solidFill>
              <a:latin typeface="Calibri"/>
              <a:ea typeface="Calibri"/>
              <a:cs typeface="Calibri"/>
              <a:sym typeface="Calibri"/>
            </a:endParaRPr>
          </a:p>
        </p:txBody>
      </p:sp>
      <p:sp>
        <p:nvSpPr>
          <p:cNvPr id="327" name="Google Shape;327;p12"/>
          <p:cNvSpPr/>
          <p:nvPr/>
        </p:nvSpPr>
        <p:spPr>
          <a:xfrm>
            <a:off x="15495937" y="6070600"/>
            <a:ext cx="7874984"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2"/>
          <p:cNvSpPr/>
          <p:nvPr/>
        </p:nvSpPr>
        <p:spPr>
          <a:xfrm>
            <a:off x="15495937" y="6070600"/>
            <a:ext cx="8027403"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Enchanted Creatures</a:t>
            </a:r>
            <a:endParaRPr b="0" i="0" sz="3600" u="none" cap="none" strike="noStrike">
              <a:solidFill>
                <a:schemeClr val="dk1"/>
              </a:solidFill>
              <a:latin typeface="Calibri"/>
              <a:ea typeface="Calibri"/>
              <a:cs typeface="Calibri"/>
              <a:sym typeface="Calibri"/>
            </a:endParaRPr>
          </a:p>
        </p:txBody>
      </p:sp>
      <p:sp>
        <p:nvSpPr>
          <p:cNvPr id="329" name="Google Shape;329;p12"/>
          <p:cNvSpPr/>
          <p:nvPr/>
        </p:nvSpPr>
        <p:spPr>
          <a:xfrm>
            <a:off x="15495937" y="67945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30" name="Google Shape;330;p12"/>
          <p:cNvSpPr/>
          <p:nvPr/>
        </p:nvSpPr>
        <p:spPr>
          <a:xfrm>
            <a:off x="15495937" y="7937500"/>
            <a:ext cx="7874984" cy="37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2"/>
          <p:cNvSpPr/>
          <p:nvPr/>
        </p:nvSpPr>
        <p:spPr>
          <a:xfrm>
            <a:off x="15495937" y="7937500"/>
            <a:ext cx="3099187"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2"/>
          <p:cNvSpPr/>
          <p:nvPr/>
        </p:nvSpPr>
        <p:spPr>
          <a:xfrm>
            <a:off x="15495937" y="7937500"/>
            <a:ext cx="3641122"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60%</a:t>
            </a:r>
            <a:endParaRPr b="0" i="0" sz="12800" u="none" cap="none" strike="noStrike">
              <a:solidFill>
                <a:schemeClr val="dk1"/>
              </a:solidFill>
              <a:latin typeface="Calibri"/>
              <a:ea typeface="Calibri"/>
              <a:cs typeface="Calibri"/>
              <a:sym typeface="Calibri"/>
            </a:endParaRPr>
          </a:p>
        </p:txBody>
      </p:sp>
      <p:sp>
        <p:nvSpPr>
          <p:cNvPr id="333" name="Google Shape;333;p12"/>
          <p:cNvSpPr/>
          <p:nvPr/>
        </p:nvSpPr>
        <p:spPr>
          <a:xfrm>
            <a:off x="15495937" y="10464800"/>
            <a:ext cx="7874984"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2"/>
          <p:cNvSpPr/>
          <p:nvPr/>
        </p:nvSpPr>
        <p:spPr>
          <a:xfrm>
            <a:off x="15495937" y="10464800"/>
            <a:ext cx="8027403"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Magic-Wielding Individuals</a:t>
            </a:r>
            <a:endParaRPr b="0" i="0" sz="3600" u="none" cap="none" strike="noStrike">
              <a:solidFill>
                <a:schemeClr val="dk1"/>
              </a:solidFill>
              <a:latin typeface="Calibri"/>
              <a:ea typeface="Calibri"/>
              <a:cs typeface="Calibri"/>
              <a:sym typeface="Calibri"/>
            </a:endParaRPr>
          </a:p>
        </p:txBody>
      </p:sp>
      <p:sp>
        <p:nvSpPr>
          <p:cNvPr id="335" name="Google Shape;335;p12"/>
          <p:cNvSpPr/>
          <p:nvPr/>
        </p:nvSpPr>
        <p:spPr>
          <a:xfrm>
            <a:off x="15495937" y="111887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0" name="Shape 340"/>
        <p:cNvGrpSpPr/>
        <p:nvPr/>
      </p:nvGrpSpPr>
      <p:grpSpPr>
        <a:xfrm>
          <a:off x="0" y="0"/>
          <a:ext cx="0" cy="0"/>
          <a:chOff x="0" y="0"/>
          <a:chExt cx="0" cy="0"/>
        </a:xfrm>
      </p:grpSpPr>
      <p:sp>
        <p:nvSpPr>
          <p:cNvPr id="341" name="Google Shape;341;p13"/>
          <p:cNvSpPr/>
          <p:nvPr/>
        </p:nvSpPr>
        <p:spPr>
          <a:xfrm>
            <a:off x="0" y="0"/>
            <a:ext cx="24387048" cy="13716000"/>
          </a:xfrm>
          <a:prstGeom prst="rect">
            <a:avLst/>
          </a:prstGeom>
          <a:solidFill>
            <a:srgbClr val="EAF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2" name="Google Shape;342;p13"/>
          <p:cNvPicPr preferRelativeResize="0"/>
          <p:nvPr/>
        </p:nvPicPr>
        <p:blipFill rotWithShape="1">
          <a:blip r:embed="rId3">
            <a:alphaModFix/>
          </a:blip>
          <a:srcRect b="0" l="0" r="0" t="0"/>
          <a:stretch/>
        </p:blipFill>
        <p:spPr>
          <a:xfrm>
            <a:off x="4118409" y="320923"/>
            <a:ext cx="16152642" cy="13072331"/>
          </a:xfrm>
          <a:prstGeom prst="rect">
            <a:avLst/>
          </a:prstGeom>
          <a:noFill/>
          <a:ln>
            <a:noFill/>
          </a:ln>
        </p:spPr>
      </p:pic>
      <p:sp>
        <p:nvSpPr>
          <p:cNvPr id="343" name="Google Shape;343;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4" name="Google Shape;344;p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45" name="Google Shape;345;p13"/>
          <p:cNvSpPr/>
          <p:nvPr/>
        </p:nvSpPr>
        <p:spPr>
          <a:xfrm>
            <a:off x="4305838" y="3403600"/>
            <a:ext cx="15762670" cy="69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3"/>
          <p:cNvSpPr/>
          <p:nvPr/>
        </p:nvSpPr>
        <p:spPr>
          <a:xfrm>
            <a:off x="4305838" y="3403600"/>
            <a:ext cx="15762670" cy="543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3"/>
          <p:cNvSpPr/>
          <p:nvPr/>
        </p:nvSpPr>
        <p:spPr>
          <a:xfrm>
            <a:off x="6414302" y="3403600"/>
            <a:ext cx="11545743" cy="5194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DM Serif Display"/>
              <a:buNone/>
            </a:pPr>
            <a:r>
              <a:rPr b="0" i="0" lang="en-US" sz="24000" u="none" cap="none" strike="noStrike">
                <a:solidFill>
                  <a:srgbClr val="272727"/>
                </a:solidFill>
                <a:latin typeface="DM Serif Display"/>
                <a:ea typeface="DM Serif Display"/>
                <a:cs typeface="DM Serif Display"/>
                <a:sym typeface="DM Serif Display"/>
              </a:rPr>
              <a:t>234,567</a:t>
            </a:r>
            <a:endParaRPr b="0" i="0" sz="24000" u="none" cap="none" strike="noStrike">
              <a:solidFill>
                <a:schemeClr val="dk1"/>
              </a:solidFill>
              <a:latin typeface="Calibri"/>
              <a:ea typeface="Calibri"/>
              <a:cs typeface="Calibri"/>
              <a:sym typeface="Calibri"/>
            </a:endParaRPr>
          </a:p>
        </p:txBody>
      </p:sp>
      <p:sp>
        <p:nvSpPr>
          <p:cNvPr id="348" name="Google Shape;348;p13"/>
          <p:cNvSpPr/>
          <p:nvPr/>
        </p:nvSpPr>
        <p:spPr>
          <a:xfrm>
            <a:off x="4170355" y="7785100"/>
            <a:ext cx="16033637" cy="13250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49" name="Google Shape;349;p13"/>
          <p:cNvSpPr/>
          <p:nvPr/>
        </p:nvSpPr>
        <p:spPr>
          <a:xfrm>
            <a:off x="7483352" y="9245600"/>
            <a:ext cx="9407642"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4" name="Shape 354"/>
        <p:cNvGrpSpPr/>
        <p:nvPr/>
      </p:nvGrpSpPr>
      <p:grpSpPr>
        <a:xfrm>
          <a:off x="0" y="0"/>
          <a:ext cx="0" cy="0"/>
          <a:chOff x="0" y="0"/>
          <a:chExt cx="0" cy="0"/>
        </a:xfrm>
      </p:grpSpPr>
      <p:sp>
        <p:nvSpPr>
          <p:cNvPr id="355" name="Google Shape;355;p14"/>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6" name="Google Shape;356;p14"/>
          <p:cNvPicPr preferRelativeResize="0"/>
          <p:nvPr/>
        </p:nvPicPr>
        <p:blipFill rotWithShape="1">
          <a:blip r:embed="rId3">
            <a:alphaModFix/>
          </a:blip>
          <a:srcRect b="0" l="0" r="0" t="0"/>
          <a:stretch/>
        </p:blipFill>
        <p:spPr>
          <a:xfrm>
            <a:off x="15173156" y="490066"/>
            <a:ext cx="699986" cy="699889"/>
          </a:xfrm>
          <a:prstGeom prst="rect">
            <a:avLst/>
          </a:prstGeom>
          <a:noFill/>
          <a:ln>
            <a:noFill/>
          </a:ln>
        </p:spPr>
      </p:pic>
      <p:pic>
        <p:nvPicPr>
          <p:cNvPr descr=" " id="357" name="Google Shape;357;p14"/>
          <p:cNvPicPr preferRelativeResize="0"/>
          <p:nvPr/>
        </p:nvPicPr>
        <p:blipFill rotWithShape="1">
          <a:blip r:embed="rId4">
            <a:alphaModFix/>
          </a:blip>
          <a:srcRect b="0" l="0" r="0" t="0"/>
          <a:stretch/>
        </p:blipFill>
        <p:spPr>
          <a:xfrm>
            <a:off x="16504007" y="1302296"/>
            <a:ext cx="1079635" cy="1079500"/>
          </a:xfrm>
          <a:prstGeom prst="rect">
            <a:avLst/>
          </a:prstGeom>
          <a:noFill/>
          <a:ln>
            <a:noFill/>
          </a:ln>
        </p:spPr>
      </p:pic>
      <p:pic>
        <p:nvPicPr>
          <p:cNvPr descr=" " id="358" name="Google Shape;358;p14"/>
          <p:cNvPicPr preferRelativeResize="0"/>
          <p:nvPr/>
        </p:nvPicPr>
        <p:blipFill rotWithShape="1">
          <a:blip r:embed="rId5">
            <a:alphaModFix/>
          </a:blip>
          <a:srcRect b="0" l="0" r="0" t="0"/>
          <a:stretch/>
        </p:blipFill>
        <p:spPr>
          <a:xfrm>
            <a:off x="1689311" y="-1079500"/>
            <a:ext cx="22126169" cy="16344900"/>
          </a:xfrm>
          <a:prstGeom prst="rect">
            <a:avLst/>
          </a:prstGeom>
          <a:noFill/>
          <a:ln>
            <a:noFill/>
          </a:ln>
        </p:spPr>
      </p:pic>
      <p:sp>
        <p:nvSpPr>
          <p:cNvPr id="359" name="Google Shape;359;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0" name="Google Shape;360;p1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61" name="Google Shape;361;p14"/>
          <p:cNvSpPr/>
          <p:nvPr/>
        </p:nvSpPr>
        <p:spPr>
          <a:xfrm>
            <a:off x="3391324" y="32639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4"/>
          <p:cNvSpPr/>
          <p:nvPr/>
        </p:nvSpPr>
        <p:spPr>
          <a:xfrm>
            <a:off x="3867633" y="3263900"/>
            <a:ext cx="6922365"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4"/>
          <p:cNvSpPr/>
          <p:nvPr/>
        </p:nvSpPr>
        <p:spPr>
          <a:xfrm>
            <a:off x="3867633" y="3263900"/>
            <a:ext cx="7464300"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233 Coins</a:t>
            </a:r>
            <a:endParaRPr b="0" i="0" sz="12800" u="none" cap="none" strike="noStrike">
              <a:solidFill>
                <a:schemeClr val="dk1"/>
              </a:solidFill>
              <a:latin typeface="Calibri"/>
              <a:ea typeface="Calibri"/>
              <a:cs typeface="Calibri"/>
              <a:sym typeface="Calibri"/>
            </a:endParaRPr>
          </a:p>
        </p:txBody>
      </p:sp>
      <p:sp>
        <p:nvSpPr>
          <p:cNvPr id="364" name="Google Shape;364;p14"/>
          <p:cNvSpPr/>
          <p:nvPr/>
        </p:nvSpPr>
        <p:spPr>
          <a:xfrm>
            <a:off x="3391324" y="54864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4"/>
          <p:cNvSpPr/>
          <p:nvPr/>
        </p:nvSpPr>
        <p:spPr>
          <a:xfrm>
            <a:off x="3323582" y="54864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66" name="Google Shape;366;p14"/>
          <p:cNvSpPr/>
          <p:nvPr/>
        </p:nvSpPr>
        <p:spPr>
          <a:xfrm>
            <a:off x="3391324" y="69850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4"/>
          <p:cNvSpPr/>
          <p:nvPr/>
        </p:nvSpPr>
        <p:spPr>
          <a:xfrm>
            <a:off x="3702513" y="6985000"/>
            <a:ext cx="7252606"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4"/>
          <p:cNvSpPr/>
          <p:nvPr/>
        </p:nvSpPr>
        <p:spPr>
          <a:xfrm>
            <a:off x="3702513" y="6985000"/>
            <a:ext cx="7794541"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456 Hours</a:t>
            </a:r>
            <a:endParaRPr b="0" i="0" sz="12800" u="none" cap="none" strike="noStrike">
              <a:solidFill>
                <a:schemeClr val="dk1"/>
              </a:solidFill>
              <a:latin typeface="Calibri"/>
              <a:ea typeface="Calibri"/>
              <a:cs typeface="Calibri"/>
              <a:sym typeface="Calibri"/>
            </a:endParaRPr>
          </a:p>
        </p:txBody>
      </p:sp>
      <p:sp>
        <p:nvSpPr>
          <p:cNvPr id="369" name="Google Shape;369;p14"/>
          <p:cNvSpPr/>
          <p:nvPr/>
        </p:nvSpPr>
        <p:spPr>
          <a:xfrm>
            <a:off x="3391324" y="92075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4"/>
          <p:cNvSpPr/>
          <p:nvPr/>
        </p:nvSpPr>
        <p:spPr>
          <a:xfrm>
            <a:off x="3323582" y="92075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71" name="Google Shape;371;p14"/>
          <p:cNvSpPr/>
          <p:nvPr/>
        </p:nvSpPr>
        <p:spPr>
          <a:xfrm>
            <a:off x="13552594" y="32639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4"/>
          <p:cNvSpPr/>
          <p:nvPr/>
        </p:nvSpPr>
        <p:spPr>
          <a:xfrm>
            <a:off x="15940492" y="3263900"/>
            <a:ext cx="3099187"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4"/>
          <p:cNvSpPr/>
          <p:nvPr/>
        </p:nvSpPr>
        <p:spPr>
          <a:xfrm>
            <a:off x="15940492" y="3263900"/>
            <a:ext cx="3641122"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85%</a:t>
            </a:r>
            <a:endParaRPr b="0" i="0" sz="12800" u="none" cap="none" strike="noStrike">
              <a:solidFill>
                <a:schemeClr val="dk1"/>
              </a:solidFill>
              <a:latin typeface="Calibri"/>
              <a:ea typeface="Calibri"/>
              <a:cs typeface="Calibri"/>
              <a:sym typeface="Calibri"/>
            </a:endParaRPr>
          </a:p>
        </p:txBody>
      </p:sp>
      <p:sp>
        <p:nvSpPr>
          <p:cNvPr id="374" name="Google Shape;374;p14"/>
          <p:cNvSpPr/>
          <p:nvPr/>
        </p:nvSpPr>
        <p:spPr>
          <a:xfrm>
            <a:off x="13552594" y="54864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4"/>
          <p:cNvSpPr/>
          <p:nvPr/>
        </p:nvSpPr>
        <p:spPr>
          <a:xfrm>
            <a:off x="13484852" y="54864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76" name="Google Shape;376;p14"/>
          <p:cNvSpPr/>
          <p:nvPr/>
        </p:nvSpPr>
        <p:spPr>
          <a:xfrm>
            <a:off x="13552594" y="6985000"/>
            <a:ext cx="7874984" cy="27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4"/>
          <p:cNvSpPr/>
          <p:nvPr/>
        </p:nvSpPr>
        <p:spPr>
          <a:xfrm>
            <a:off x="14771946" y="6985000"/>
            <a:ext cx="5436279"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4"/>
          <p:cNvSpPr/>
          <p:nvPr/>
        </p:nvSpPr>
        <p:spPr>
          <a:xfrm>
            <a:off x="14771946" y="6985000"/>
            <a:ext cx="597821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535 Km</a:t>
            </a:r>
            <a:endParaRPr b="0" i="0" sz="12800" u="none" cap="none" strike="noStrike">
              <a:solidFill>
                <a:schemeClr val="dk1"/>
              </a:solidFill>
              <a:latin typeface="Calibri"/>
              <a:ea typeface="Calibri"/>
              <a:cs typeface="Calibri"/>
              <a:sym typeface="Calibri"/>
            </a:endParaRPr>
          </a:p>
        </p:txBody>
      </p:sp>
      <p:sp>
        <p:nvSpPr>
          <p:cNvPr id="379" name="Google Shape;379;p14"/>
          <p:cNvSpPr/>
          <p:nvPr/>
        </p:nvSpPr>
        <p:spPr>
          <a:xfrm>
            <a:off x="13552594" y="92075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4"/>
          <p:cNvSpPr/>
          <p:nvPr/>
        </p:nvSpPr>
        <p:spPr>
          <a:xfrm>
            <a:off x="13484852" y="92075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5" name="Shape 385"/>
        <p:cNvGrpSpPr/>
        <p:nvPr/>
      </p:nvGrpSpPr>
      <p:grpSpPr>
        <a:xfrm>
          <a:off x="0" y="0"/>
          <a:ext cx="0" cy="0"/>
          <a:chOff x="0" y="0"/>
          <a:chExt cx="0" cy="0"/>
        </a:xfrm>
      </p:grpSpPr>
      <p:sp>
        <p:nvSpPr>
          <p:cNvPr id="386" name="Google Shape;386;p15"/>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7" name="Google Shape;387;p15"/>
          <p:cNvPicPr preferRelativeResize="0"/>
          <p:nvPr/>
        </p:nvPicPr>
        <p:blipFill rotWithShape="1">
          <a:blip r:embed="rId3">
            <a:alphaModFix/>
          </a:blip>
          <a:srcRect b="0" l="0" r="0" t="0"/>
          <a:stretch/>
        </p:blipFill>
        <p:spPr>
          <a:xfrm>
            <a:off x="2095762" y="-685800"/>
            <a:ext cx="21516489" cy="15240000"/>
          </a:xfrm>
          <a:prstGeom prst="rect">
            <a:avLst/>
          </a:prstGeom>
          <a:noFill/>
          <a:ln>
            <a:noFill/>
          </a:ln>
        </p:spPr>
      </p:pic>
      <p:sp>
        <p:nvSpPr>
          <p:cNvPr id="388" name="Google Shape;388;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9" name="Google Shape;389;p1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90" name="Google Shape;390;p15"/>
          <p:cNvSpPr/>
          <p:nvPr/>
        </p:nvSpPr>
        <p:spPr>
          <a:xfrm>
            <a:off x="6841922" y="1143000"/>
            <a:ext cx="10690503"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Some Graph</a:t>
            </a:r>
            <a:endParaRPr b="0" i="0" sz="8000" u="none" cap="none" strike="noStrike">
              <a:solidFill>
                <a:schemeClr val="dk1"/>
              </a:solidFill>
              <a:latin typeface="Calibri"/>
              <a:ea typeface="Calibri"/>
              <a:cs typeface="Calibri"/>
              <a:sym typeface="Calibri"/>
            </a:endParaRPr>
          </a:p>
        </p:txBody>
      </p:sp>
      <p:sp>
        <p:nvSpPr>
          <p:cNvPr id="391" name="Google Shape;391;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B54A"/>
              </a:buClr>
              <a:buSzPts val="1820"/>
              <a:buFont typeface="Lato"/>
              <a:buNone/>
            </a:pPr>
            <a:r>
              <a:rPr b="0" i="0" lang="en-US" sz="1820" u="none" cap="none" strike="noStrike">
                <a:solidFill>
                  <a:srgbClr val="39B54A"/>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93" name="Google Shape;393;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B54A"/>
              </a:buClr>
              <a:buSzPts val="2185"/>
              <a:buFont typeface="Lato"/>
              <a:buNone/>
            </a:pPr>
            <a:r>
              <a:rPr b="0" i="0" lang="en-US" sz="2185" u="none" cap="none" strike="noStrike">
                <a:solidFill>
                  <a:srgbClr val="39B54A"/>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94" name="Google Shape;394;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B54A"/>
              </a:buClr>
              <a:buSzPts val="2185"/>
              <a:buFont typeface="Lato"/>
              <a:buNone/>
            </a:pPr>
            <a:r>
              <a:rPr b="0" i="0" lang="en-US" sz="2185" u="none" cap="none" strike="noStrike">
                <a:solidFill>
                  <a:srgbClr val="39B54A"/>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95" name="Google Shape;395;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B54A"/>
              </a:buClr>
              <a:buSzPts val="2185"/>
              <a:buFont typeface="Lato"/>
              <a:buNone/>
            </a:pPr>
            <a:r>
              <a:rPr b="0" i="0" lang="en-US" sz="2185" u="none" cap="none" strike="noStrike">
                <a:solidFill>
                  <a:srgbClr val="39B54A"/>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96" name="Google Shape;396;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B54A"/>
              </a:buClr>
              <a:buSzPts val="2185"/>
              <a:buFont typeface="Lato"/>
              <a:buNone/>
            </a:pPr>
            <a:r>
              <a:rPr b="0" i="0" lang="en-US" sz="2185" u="none" cap="none" strike="noStrike">
                <a:solidFill>
                  <a:srgbClr val="39B54A"/>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97" name="Google Shape;397;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B54A"/>
              </a:buClr>
              <a:buSzPts val="2185"/>
              <a:buFont typeface="Lato"/>
              <a:buNone/>
            </a:pPr>
            <a:r>
              <a:rPr b="0" i="0" lang="en-US" sz="2185" u="none" cap="none" strike="noStrike">
                <a:solidFill>
                  <a:srgbClr val="39B54A"/>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98" name="Google Shape;398;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B54A"/>
              </a:buClr>
              <a:buSzPts val="2185"/>
              <a:buFont typeface="Lato"/>
              <a:buNone/>
            </a:pPr>
            <a:r>
              <a:rPr b="0" i="0" lang="en-US" sz="2185" u="none" cap="none" strike="noStrike">
                <a:solidFill>
                  <a:srgbClr val="39B54A"/>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99" name="Google Shape;399;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B54A"/>
              </a:buClr>
              <a:buSzPts val="2185"/>
              <a:buFont typeface="Lato"/>
              <a:buNone/>
            </a:pPr>
            <a:r>
              <a:rPr b="0" i="0" lang="en-US" sz="2185" u="none" cap="none" strike="noStrike">
                <a:solidFill>
                  <a:srgbClr val="39B54A"/>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00" name="Google Shape;400;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B54A"/>
              </a:buClr>
              <a:buSzPts val="2185"/>
              <a:buFont typeface="Lato"/>
              <a:buNone/>
            </a:pPr>
            <a:r>
              <a:rPr b="0" i="0" lang="en-US" sz="2185" u="none" cap="none" strike="noStrike">
                <a:solidFill>
                  <a:srgbClr val="39B54A"/>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01" name="Google Shape;401;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B54A"/>
              </a:buClr>
              <a:buSzPts val="1820"/>
              <a:buFont typeface="Lato"/>
              <a:buNone/>
            </a:pPr>
            <a:r>
              <a:rPr b="0" i="0" lang="en-US" sz="1820" u="none" cap="none" strike="noStrike">
                <a:solidFill>
                  <a:srgbClr val="39B54A"/>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02" name="Google Shape;402;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B54A"/>
              </a:buClr>
              <a:buSzPts val="1820"/>
              <a:buFont typeface="Lato"/>
              <a:buNone/>
            </a:pPr>
            <a:r>
              <a:rPr b="0" i="0" lang="en-US" sz="1820" u="none" cap="none" strike="noStrike">
                <a:solidFill>
                  <a:srgbClr val="39B54A"/>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03" name="Google Shape;403;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B54A"/>
              </a:buClr>
              <a:buSzPts val="1820"/>
              <a:buFont typeface="Lato"/>
              <a:buNone/>
            </a:pPr>
            <a:r>
              <a:rPr b="0" i="0" lang="en-US" sz="1820" u="none" cap="none" strike="noStrike">
                <a:solidFill>
                  <a:srgbClr val="39B54A"/>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04" name="Google Shape;404;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B54A"/>
              </a:buClr>
              <a:buSzPts val="1820"/>
              <a:buFont typeface="Lato"/>
              <a:buNone/>
            </a:pPr>
            <a:r>
              <a:rPr b="0" i="0" lang="en-US" sz="1820" u="none" cap="none" strike="noStrike">
                <a:solidFill>
                  <a:srgbClr val="39B54A"/>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05" name="Google Shape;405;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B54A"/>
              </a:buClr>
              <a:buSzPts val="1820"/>
              <a:buFont typeface="Lato"/>
              <a:buNone/>
            </a:pPr>
            <a:r>
              <a:rPr b="0" i="0" lang="en-US" sz="1820" u="none" cap="none" strike="noStrike">
                <a:solidFill>
                  <a:srgbClr val="39B54A"/>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06" name="Google Shape;406;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B54A"/>
              </a:buClr>
              <a:buSzPts val="1820"/>
              <a:buFont typeface="Lato"/>
              <a:buNone/>
            </a:pPr>
            <a:r>
              <a:rPr b="0" i="0" lang="en-US" sz="1820" u="none" cap="none" strike="noStrike">
                <a:solidFill>
                  <a:srgbClr val="39B54A"/>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07" name="Google Shape;407;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B54A"/>
              </a:buClr>
              <a:buSzPts val="1820"/>
              <a:buFont typeface="Lato"/>
              <a:buNone/>
            </a:pPr>
            <a:r>
              <a:rPr b="0" i="0" lang="en-US" sz="1820" u="none" cap="none" strike="noStrike">
                <a:solidFill>
                  <a:srgbClr val="39B54A"/>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08" name="Google Shape;408;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B54A"/>
              </a:buClr>
              <a:buSzPts val="1820"/>
              <a:buFont typeface="Lato"/>
              <a:buNone/>
            </a:pPr>
            <a:r>
              <a:rPr b="0" i="0" lang="en-US" sz="1820" u="none" cap="none" strike="noStrike">
                <a:solidFill>
                  <a:srgbClr val="39B54A"/>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09" name="Google Shape;409;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B54A"/>
              </a:buClr>
              <a:buSzPts val="1820"/>
              <a:buFont typeface="Lato"/>
              <a:buNone/>
            </a:pPr>
            <a:r>
              <a:rPr b="0" i="0" lang="en-US" sz="1820" u="none" cap="none" strike="noStrike">
                <a:solidFill>
                  <a:srgbClr val="39B54A"/>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10" name="Google Shape;410;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B54A"/>
              </a:buClr>
              <a:buSzPts val="1820"/>
              <a:buFont typeface="Lato"/>
              <a:buNone/>
            </a:pPr>
            <a:r>
              <a:rPr b="0" i="0" lang="en-US" sz="1820" u="none" cap="none" strike="noStrike">
                <a:solidFill>
                  <a:srgbClr val="39B54A"/>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11" name="Google Shape;411;p15"/>
          <p:cNvPicPr preferRelativeResize="0"/>
          <p:nvPr/>
        </p:nvPicPr>
        <p:blipFill rotWithShape="1">
          <a:blip r:embed="rId5">
            <a:alphaModFix/>
          </a:blip>
          <a:srcRect b="0" l="0" r="0" t="0"/>
          <a:stretch/>
        </p:blipFill>
        <p:spPr>
          <a:xfrm>
            <a:off x="3368467" y="3771900"/>
            <a:ext cx="8291591" cy="5511006"/>
          </a:xfrm>
          <a:prstGeom prst="rect">
            <a:avLst/>
          </a:prstGeom>
          <a:noFill/>
          <a:ln>
            <a:noFill/>
          </a:ln>
        </p:spPr>
      </p:pic>
      <p:pic>
        <p:nvPicPr>
          <p:cNvPr descr=" " id="412" name="Google Shape;412;p15"/>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413" name="Google Shape;413;p15"/>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414" name="Google Shape;414;p15"/>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415" name="Google Shape;415;p15"/>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416" name="Google Shape;416;p15"/>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417" name="Google Shape;417;p15"/>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418" name="Google Shape;418;p15"/>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419" name="Google Shape;419;p15"/>
          <p:cNvPicPr preferRelativeResize="0"/>
          <p:nvPr/>
        </p:nvPicPr>
        <p:blipFill rotWithShape="1">
          <a:blip r:embed="rId13">
            <a:alphaModFix/>
          </a:blip>
          <a:srcRect b="0" l="0" r="0" t="0"/>
          <a:stretch/>
        </p:blipFill>
        <p:spPr>
          <a:xfrm>
            <a:off x="3355539" y="5483845"/>
            <a:ext cx="8050168" cy="2373585"/>
          </a:xfrm>
          <a:prstGeom prst="rect">
            <a:avLst/>
          </a:prstGeom>
          <a:noFill/>
          <a:ln>
            <a:noFill/>
          </a:ln>
        </p:spPr>
      </p:pic>
      <p:pic>
        <p:nvPicPr>
          <p:cNvPr descr=" " id="420" name="Google Shape;420;p15"/>
          <p:cNvPicPr preferRelativeResize="0"/>
          <p:nvPr/>
        </p:nvPicPr>
        <p:blipFill rotWithShape="1">
          <a:blip r:embed="rId14">
            <a:alphaModFix/>
          </a:blip>
          <a:srcRect b="0" l="0" r="0" t="0"/>
          <a:stretch/>
        </p:blipFill>
        <p:spPr>
          <a:xfrm>
            <a:off x="3369143" y="6359525"/>
            <a:ext cx="8044028" cy="2268538"/>
          </a:xfrm>
          <a:prstGeom prst="rect">
            <a:avLst/>
          </a:prstGeom>
          <a:noFill/>
          <a:ln>
            <a:noFill/>
          </a:ln>
        </p:spPr>
      </p:pic>
      <p:pic>
        <p:nvPicPr>
          <p:cNvPr descr=" " id="421" name="Google Shape;421;p15"/>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422" name="Google Shape;422;p15"/>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423" name="Google Shape;423;p15"/>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424" name="Google Shape;424;p15"/>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425" name="Google Shape;425;p15"/>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426" name="Google Shape;426;p15"/>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427" name="Google Shape;427;p15"/>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428" name="Google Shape;428;p15"/>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429" name="Google Shape;429;p15"/>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430" name="Google Shape;430;p15"/>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431" name="Google Shape;431;p15"/>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432" name="Google Shape;432;p15"/>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433" name="Google Shape;433;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5" name="Google Shape;435;p15"/>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436" name="Google Shape;436;p15"/>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437" name="Google Shape;437;p15"/>
          <p:cNvSpPr/>
          <p:nvPr/>
        </p:nvSpPr>
        <p:spPr>
          <a:xfrm>
            <a:off x="16302488" y="6365379"/>
            <a:ext cx="1790924"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5"/>
          <p:cNvSpPr/>
          <p:nvPr/>
        </p:nvSpPr>
        <p:spPr>
          <a:xfrm>
            <a:off x="16302488" y="6292850"/>
            <a:ext cx="1994149"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34.574</a:t>
            </a:r>
            <a:endParaRPr b="0" i="0" sz="4800" u="none" cap="none" strike="noStrike">
              <a:solidFill>
                <a:schemeClr val="dk1"/>
              </a:solidFill>
              <a:latin typeface="Calibri"/>
              <a:ea typeface="Calibri"/>
              <a:cs typeface="Calibri"/>
              <a:sym typeface="Calibri"/>
            </a:endParaRPr>
          </a:p>
        </p:txBody>
      </p:sp>
      <p:sp>
        <p:nvSpPr>
          <p:cNvPr id="439" name="Google Shape;439;p15"/>
          <p:cNvSpPr/>
          <p:nvPr/>
        </p:nvSpPr>
        <p:spPr>
          <a:xfrm>
            <a:off x="16747043" y="7131050"/>
            <a:ext cx="1037296"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40" name="Google Shape;440;p15"/>
          <p:cNvSpPr/>
          <p:nvPr/>
        </p:nvSpPr>
        <p:spPr>
          <a:xfrm>
            <a:off x="13260457"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5"/>
          <p:cNvSpPr/>
          <p:nvPr/>
        </p:nvSpPr>
        <p:spPr>
          <a:xfrm>
            <a:off x="13260457"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5"/>
          <p:cNvSpPr/>
          <p:nvPr/>
        </p:nvSpPr>
        <p:spPr>
          <a:xfrm>
            <a:off x="13158845" y="10515600"/>
            <a:ext cx="8078210"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Treasure Found</a:t>
            </a:r>
            <a:endParaRPr b="0" i="0" sz="4800" u="none" cap="none" strike="noStrike">
              <a:solidFill>
                <a:schemeClr val="dk1"/>
              </a:solidFill>
              <a:latin typeface="Calibri"/>
              <a:ea typeface="Calibri"/>
              <a:cs typeface="Calibri"/>
              <a:sym typeface="Calibri"/>
            </a:endParaRPr>
          </a:p>
        </p:txBody>
      </p:sp>
      <p:sp>
        <p:nvSpPr>
          <p:cNvPr id="443" name="Google Shape;443;p15"/>
          <p:cNvSpPr/>
          <p:nvPr/>
        </p:nvSpPr>
        <p:spPr>
          <a:xfrm>
            <a:off x="13192716" y="114554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44" name="Google Shape;444;p15"/>
          <p:cNvSpPr/>
          <p:nvPr/>
        </p:nvSpPr>
        <p:spPr>
          <a:xfrm>
            <a:off x="3251606"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5"/>
          <p:cNvSpPr/>
          <p:nvPr/>
        </p:nvSpPr>
        <p:spPr>
          <a:xfrm>
            <a:off x="3251606" y="10515600"/>
            <a:ext cx="78749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5"/>
          <p:cNvSpPr/>
          <p:nvPr/>
        </p:nvSpPr>
        <p:spPr>
          <a:xfrm>
            <a:off x="3149994" y="10515600"/>
            <a:ext cx="8078210"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Spellcasting Progress</a:t>
            </a:r>
            <a:endParaRPr b="0" i="0" sz="4800" u="none" cap="none" strike="noStrike">
              <a:solidFill>
                <a:schemeClr val="dk1"/>
              </a:solidFill>
              <a:latin typeface="Calibri"/>
              <a:ea typeface="Calibri"/>
              <a:cs typeface="Calibri"/>
              <a:sym typeface="Calibri"/>
            </a:endParaRPr>
          </a:p>
        </p:txBody>
      </p:sp>
      <p:sp>
        <p:nvSpPr>
          <p:cNvPr id="447" name="Google Shape;447;p15"/>
          <p:cNvSpPr/>
          <p:nvPr/>
        </p:nvSpPr>
        <p:spPr>
          <a:xfrm>
            <a:off x="3183865" y="114554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2" name="Shape 452"/>
        <p:cNvGrpSpPr/>
        <p:nvPr/>
      </p:nvGrpSpPr>
      <p:grpSpPr>
        <a:xfrm>
          <a:off x="0" y="0"/>
          <a:ext cx="0" cy="0"/>
          <a:chOff x="0" y="0"/>
          <a:chExt cx="0" cy="0"/>
        </a:xfrm>
      </p:grpSpPr>
      <p:sp>
        <p:nvSpPr>
          <p:cNvPr id="453" name="Google Shape;453;p16"/>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4" name="Google Shape;454;p16"/>
          <p:cNvPicPr preferRelativeResize="0"/>
          <p:nvPr/>
        </p:nvPicPr>
        <p:blipFill rotWithShape="1">
          <a:blip r:embed="rId3">
            <a:alphaModFix/>
          </a:blip>
          <a:srcRect b="0" l="0" r="0" t="0"/>
          <a:stretch/>
        </p:blipFill>
        <p:spPr>
          <a:xfrm>
            <a:off x="939917" y="-3708400"/>
            <a:ext cx="24145718" cy="22313900"/>
          </a:xfrm>
          <a:prstGeom prst="rect">
            <a:avLst/>
          </a:prstGeom>
          <a:noFill/>
          <a:ln>
            <a:noFill/>
          </a:ln>
        </p:spPr>
      </p:pic>
      <p:sp>
        <p:nvSpPr>
          <p:cNvPr id="455" name="Google Shape;455;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6" name="Google Shape;456;p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7" name="Google Shape;457;p16"/>
          <p:cNvSpPr/>
          <p:nvPr/>
        </p:nvSpPr>
        <p:spPr>
          <a:xfrm>
            <a:off x="13450981" y="68707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6"/>
          <p:cNvSpPr/>
          <p:nvPr/>
        </p:nvSpPr>
        <p:spPr>
          <a:xfrm>
            <a:off x="13450981" y="68707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6"/>
          <p:cNvSpPr/>
          <p:nvPr/>
        </p:nvSpPr>
        <p:spPr>
          <a:xfrm>
            <a:off x="13450981" y="6870700"/>
            <a:ext cx="894191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 web application</a:t>
            </a:r>
            <a:endParaRPr b="0" i="0" sz="4800" u="none" cap="none" strike="noStrike">
              <a:solidFill>
                <a:schemeClr val="dk1"/>
              </a:solidFill>
              <a:latin typeface="Calibri"/>
              <a:ea typeface="Calibri"/>
              <a:cs typeface="Calibri"/>
              <a:sym typeface="Calibri"/>
            </a:endParaRPr>
          </a:p>
        </p:txBody>
      </p:sp>
      <p:sp>
        <p:nvSpPr>
          <p:cNvPr id="460" name="Google Shape;460;p16"/>
          <p:cNvSpPr/>
          <p:nvPr/>
        </p:nvSpPr>
        <p:spPr>
          <a:xfrm>
            <a:off x="13450981" y="79121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61" name="Google Shape;461;p16"/>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462" name="Google Shape;462;p16"/>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463" name="Google Shape;463;p16"/>
          <p:cNvSpPr/>
          <p:nvPr/>
        </p:nvSpPr>
        <p:spPr>
          <a:xfrm>
            <a:off x="13374772" y="4737100"/>
            <a:ext cx="10690503"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Portal to Adventure</a:t>
            </a:r>
            <a:endParaRPr b="0" i="0" sz="8000" u="none" cap="none" strike="noStrike">
              <a:solidFill>
                <a:schemeClr val="dk1"/>
              </a:solidFill>
              <a:latin typeface="Calibri"/>
              <a:ea typeface="Calibri"/>
              <a:cs typeface="Calibri"/>
              <a:sym typeface="Calibri"/>
            </a:endParaRPr>
          </a:p>
        </p:txBody>
      </p:sp>
      <p:pic>
        <p:nvPicPr>
          <p:cNvPr descr=" " id="464" name="Google Shape;464;p16"/>
          <p:cNvPicPr preferRelativeResize="0"/>
          <p:nvPr/>
        </p:nvPicPr>
        <p:blipFill rotWithShape="1">
          <a:blip r:embed="rId7">
            <a:alphaModFix/>
          </a:blip>
          <a:srcRect b="0" l="0" r="0" t="0"/>
          <a:stretch/>
        </p:blipFill>
        <p:spPr>
          <a:xfrm>
            <a:off x="10432649" y="1181100"/>
            <a:ext cx="4018754" cy="3280073"/>
          </a:xfrm>
          <a:prstGeom prst="rect">
            <a:avLst/>
          </a:prstGeom>
          <a:noFill/>
          <a:ln>
            <a:noFill/>
          </a:ln>
        </p:spPr>
      </p:pic>
      <p:pic>
        <p:nvPicPr>
          <p:cNvPr descr=" " id="465" name="Google Shape;465;p16"/>
          <p:cNvPicPr preferRelativeResize="0"/>
          <p:nvPr/>
        </p:nvPicPr>
        <p:blipFill rotWithShape="1">
          <a:blip r:embed="rId8">
            <a:alphaModFix/>
          </a:blip>
          <a:srcRect b="0" l="0" r="0" t="0"/>
          <a:stretch/>
        </p:blipFill>
        <p:spPr>
          <a:xfrm>
            <a:off x="10364495" y="9105900"/>
            <a:ext cx="7316114" cy="4610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0" name="Shape 470"/>
        <p:cNvGrpSpPr/>
        <p:nvPr/>
      </p:nvGrpSpPr>
      <p:grpSpPr>
        <a:xfrm>
          <a:off x="0" y="0"/>
          <a:ext cx="0" cy="0"/>
          <a:chOff x="0" y="0"/>
          <a:chExt cx="0" cy="0"/>
        </a:xfrm>
      </p:grpSpPr>
      <p:sp>
        <p:nvSpPr>
          <p:cNvPr id="471" name="Google Shape;471;p17"/>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2" name="Google Shape;472;p17"/>
          <p:cNvPicPr preferRelativeResize="0"/>
          <p:nvPr/>
        </p:nvPicPr>
        <p:blipFill rotWithShape="1">
          <a:blip r:embed="rId3">
            <a:alphaModFix/>
          </a:blip>
          <a:srcRect b="0" l="0" r="0" t="0"/>
          <a:stretch/>
        </p:blipFill>
        <p:spPr>
          <a:xfrm>
            <a:off x="15173156" y="490066"/>
            <a:ext cx="699986" cy="699889"/>
          </a:xfrm>
          <a:prstGeom prst="rect">
            <a:avLst/>
          </a:prstGeom>
          <a:noFill/>
          <a:ln>
            <a:noFill/>
          </a:ln>
        </p:spPr>
      </p:pic>
      <p:pic>
        <p:nvPicPr>
          <p:cNvPr descr=" " id="473" name="Google Shape;473;p17"/>
          <p:cNvPicPr preferRelativeResize="0"/>
          <p:nvPr/>
        </p:nvPicPr>
        <p:blipFill rotWithShape="1">
          <a:blip r:embed="rId4">
            <a:alphaModFix/>
          </a:blip>
          <a:srcRect b="0" l="0" r="0" t="0"/>
          <a:stretch/>
        </p:blipFill>
        <p:spPr>
          <a:xfrm>
            <a:off x="16504007" y="1302296"/>
            <a:ext cx="1079635" cy="1079500"/>
          </a:xfrm>
          <a:prstGeom prst="rect">
            <a:avLst/>
          </a:prstGeom>
          <a:noFill/>
          <a:ln>
            <a:noFill/>
          </a:ln>
        </p:spPr>
      </p:pic>
      <p:pic>
        <p:nvPicPr>
          <p:cNvPr descr=" " id="474" name="Google Shape;474;p17"/>
          <p:cNvPicPr preferRelativeResize="0"/>
          <p:nvPr/>
        </p:nvPicPr>
        <p:blipFill rotWithShape="1">
          <a:blip r:embed="rId5">
            <a:alphaModFix/>
          </a:blip>
          <a:srcRect b="0" l="0" r="0" t="0"/>
          <a:stretch/>
        </p:blipFill>
        <p:spPr>
          <a:xfrm>
            <a:off x="1689311" y="-1079500"/>
            <a:ext cx="22126169" cy="16344900"/>
          </a:xfrm>
          <a:prstGeom prst="rect">
            <a:avLst/>
          </a:prstGeom>
          <a:noFill/>
          <a:ln>
            <a:noFill/>
          </a:ln>
        </p:spPr>
      </p:pic>
      <p:sp>
        <p:nvSpPr>
          <p:cNvPr id="475" name="Google Shape;475;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6" name="Google Shape;476;p1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77" name="Google Shape;477;p17"/>
          <p:cNvSpPr/>
          <p:nvPr/>
        </p:nvSpPr>
        <p:spPr>
          <a:xfrm>
            <a:off x="3429429" y="41529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7"/>
          <p:cNvSpPr/>
          <p:nvPr/>
        </p:nvSpPr>
        <p:spPr>
          <a:xfrm>
            <a:off x="3429429" y="4152900"/>
            <a:ext cx="873869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7"/>
          <p:cNvSpPr/>
          <p:nvPr/>
        </p:nvSpPr>
        <p:spPr>
          <a:xfrm>
            <a:off x="3429429" y="4152900"/>
            <a:ext cx="894191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An mobile app</a:t>
            </a:r>
            <a:endParaRPr b="0" i="0" sz="4800" u="none" cap="none" strike="noStrike">
              <a:solidFill>
                <a:schemeClr val="dk1"/>
              </a:solidFill>
              <a:latin typeface="Calibri"/>
              <a:ea typeface="Calibri"/>
              <a:cs typeface="Calibri"/>
              <a:sym typeface="Calibri"/>
            </a:endParaRPr>
          </a:p>
        </p:txBody>
      </p:sp>
      <p:sp>
        <p:nvSpPr>
          <p:cNvPr id="480" name="Google Shape;480;p17"/>
          <p:cNvSpPr/>
          <p:nvPr/>
        </p:nvSpPr>
        <p:spPr>
          <a:xfrm>
            <a:off x="3429429" y="51943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81" name="Google Shape;481;p17"/>
          <p:cNvSpPr/>
          <p:nvPr/>
        </p:nvSpPr>
        <p:spPr>
          <a:xfrm>
            <a:off x="3429429" y="7658100"/>
            <a:ext cx="9090103" cy="3615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82" name="Google Shape;482;p17"/>
          <p:cNvSpPr/>
          <p:nvPr/>
        </p:nvSpPr>
        <p:spPr>
          <a:xfrm>
            <a:off x="3378622" y="1854200"/>
            <a:ext cx="12900579"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Future of Fantasy</a:t>
            </a:r>
            <a:endParaRPr b="0" i="0" sz="8000" u="none" cap="none" strike="noStrike">
              <a:solidFill>
                <a:schemeClr val="dk1"/>
              </a:solidFill>
              <a:latin typeface="Calibri"/>
              <a:ea typeface="Calibri"/>
              <a:cs typeface="Calibri"/>
              <a:sym typeface="Calibri"/>
            </a:endParaRPr>
          </a:p>
        </p:txBody>
      </p:sp>
      <p:pic>
        <p:nvPicPr>
          <p:cNvPr descr=" " id="483" name="Google Shape;483;p17"/>
          <p:cNvPicPr preferRelativeResize="0"/>
          <p:nvPr/>
        </p:nvPicPr>
        <p:blipFill rotWithShape="1">
          <a:blip r:embed="rId7">
            <a:alphaModFix/>
          </a:blip>
          <a:srcRect b="0" l="0" r="0" t="0"/>
          <a:stretch/>
        </p:blipFill>
        <p:spPr>
          <a:xfrm>
            <a:off x="15457832" y="1028700"/>
            <a:ext cx="5474384" cy="11849100"/>
          </a:xfrm>
          <a:prstGeom prst="rect">
            <a:avLst/>
          </a:prstGeom>
          <a:noFill/>
          <a:ln>
            <a:noFill/>
          </a:ln>
        </p:spPr>
      </p:pic>
      <p:pic>
        <p:nvPicPr>
          <p:cNvPr descr=" " id="484" name="Google Shape;484;p17"/>
          <p:cNvPicPr preferRelativeResize="0"/>
          <p:nvPr/>
        </p:nvPicPr>
        <p:blipFill rotWithShape="1">
          <a:blip r:embed="rId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9" name="Shape 489"/>
        <p:cNvGrpSpPr/>
        <p:nvPr/>
      </p:nvGrpSpPr>
      <p:grpSpPr>
        <a:xfrm>
          <a:off x="0" y="0"/>
          <a:ext cx="0" cy="0"/>
          <a:chOff x="0" y="0"/>
          <a:chExt cx="0" cy="0"/>
        </a:xfrm>
      </p:grpSpPr>
      <p:pic>
        <p:nvPicPr>
          <p:cNvPr descr=" " id="490" name="Google Shape;490;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1" name="Google Shape;491;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2" name="Google Shape;492;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3" name="Google Shape;493;p18"/>
          <p:cNvSpPr/>
          <p:nvPr/>
        </p:nvSpPr>
        <p:spPr>
          <a:xfrm>
            <a:off x="15690694" y="698500"/>
            <a:ext cx="7464300" cy="1735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8" name="Shape 498"/>
        <p:cNvGrpSpPr/>
        <p:nvPr/>
      </p:nvGrpSpPr>
      <p:grpSpPr>
        <a:xfrm>
          <a:off x="0" y="0"/>
          <a:ext cx="0" cy="0"/>
          <a:chOff x="0" y="0"/>
          <a:chExt cx="0" cy="0"/>
        </a:xfrm>
      </p:grpSpPr>
      <p:sp>
        <p:nvSpPr>
          <p:cNvPr id="499" name="Google Shape;499;p19"/>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0" name="Google Shape;500;p19"/>
          <p:cNvPicPr preferRelativeResize="0"/>
          <p:nvPr/>
        </p:nvPicPr>
        <p:blipFill rotWithShape="1">
          <a:blip r:embed="rId3">
            <a:alphaModFix/>
          </a:blip>
          <a:srcRect b="0" l="0" r="0" t="0"/>
          <a:stretch/>
        </p:blipFill>
        <p:spPr>
          <a:xfrm>
            <a:off x="939917" y="-3708400"/>
            <a:ext cx="24145718" cy="22313900"/>
          </a:xfrm>
          <a:prstGeom prst="rect">
            <a:avLst/>
          </a:prstGeom>
          <a:noFill/>
          <a:ln>
            <a:noFill/>
          </a:ln>
        </p:spPr>
      </p:pic>
      <p:sp>
        <p:nvSpPr>
          <p:cNvPr id="501" name="Google Shape;501;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2" name="Google Shape;502;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03" name="Google Shape;503;p19"/>
          <p:cNvPicPr preferRelativeResize="0"/>
          <p:nvPr/>
        </p:nvPicPr>
        <p:blipFill rotWithShape="1">
          <a:blip r:embed="rId5">
            <a:alphaModFix/>
          </a:blip>
          <a:srcRect b="0" l="0" r="0" t="0"/>
          <a:stretch/>
        </p:blipFill>
        <p:spPr>
          <a:xfrm>
            <a:off x="1079635" y="698500"/>
            <a:ext cx="6566721" cy="5473700"/>
          </a:xfrm>
          <a:prstGeom prst="rect">
            <a:avLst/>
          </a:prstGeom>
          <a:noFill/>
          <a:ln>
            <a:noFill/>
          </a:ln>
        </p:spPr>
      </p:pic>
      <p:pic>
        <p:nvPicPr>
          <p:cNvPr descr=" " id="504" name="Google Shape;504;p19"/>
          <p:cNvPicPr preferRelativeResize="0"/>
          <p:nvPr/>
        </p:nvPicPr>
        <p:blipFill rotWithShape="1">
          <a:blip r:embed="rId6">
            <a:alphaModFix/>
          </a:blip>
          <a:srcRect b="0" l="0" r="0" t="0"/>
          <a:stretch/>
        </p:blipFill>
        <p:spPr>
          <a:xfrm>
            <a:off x="15991299" y="6756400"/>
            <a:ext cx="6566721" cy="5473700"/>
          </a:xfrm>
          <a:prstGeom prst="rect">
            <a:avLst/>
          </a:prstGeom>
          <a:noFill/>
          <a:ln>
            <a:noFill/>
          </a:ln>
        </p:spPr>
      </p:pic>
      <p:sp>
        <p:nvSpPr>
          <p:cNvPr id="505" name="Google Shape;505;p19"/>
          <p:cNvSpPr/>
          <p:nvPr/>
        </p:nvSpPr>
        <p:spPr>
          <a:xfrm>
            <a:off x="8675184" y="2171700"/>
            <a:ext cx="6604826"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9"/>
          <p:cNvSpPr/>
          <p:nvPr/>
        </p:nvSpPr>
        <p:spPr>
          <a:xfrm>
            <a:off x="8675184" y="2330450"/>
            <a:ext cx="571571"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9"/>
          <p:cNvSpPr/>
          <p:nvPr/>
        </p:nvSpPr>
        <p:spPr>
          <a:xfrm>
            <a:off x="8675184" y="2330450"/>
            <a:ext cx="1113506"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1</a:t>
            </a:r>
            <a:endParaRPr b="0" i="0" sz="12800" u="none" cap="none" strike="noStrike">
              <a:solidFill>
                <a:schemeClr val="dk1"/>
              </a:solidFill>
              <a:latin typeface="Calibri"/>
              <a:ea typeface="Calibri"/>
              <a:cs typeface="Calibri"/>
              <a:sym typeface="Calibri"/>
            </a:endParaRPr>
          </a:p>
        </p:txBody>
      </p:sp>
      <p:sp>
        <p:nvSpPr>
          <p:cNvPr id="508" name="Google Shape;508;p19"/>
          <p:cNvSpPr/>
          <p:nvPr/>
        </p:nvSpPr>
        <p:spPr>
          <a:xfrm>
            <a:off x="9449981" y="2171700"/>
            <a:ext cx="5830029"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9"/>
          <p:cNvSpPr/>
          <p:nvPr/>
        </p:nvSpPr>
        <p:spPr>
          <a:xfrm>
            <a:off x="9449981" y="2171700"/>
            <a:ext cx="6033254"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Discover the secrets</a:t>
            </a:r>
            <a:endParaRPr b="0" i="0" sz="4800" u="none" cap="none" strike="noStrike">
              <a:solidFill>
                <a:schemeClr val="dk1"/>
              </a:solidFill>
              <a:latin typeface="Calibri"/>
              <a:ea typeface="Calibri"/>
              <a:cs typeface="Calibri"/>
              <a:sym typeface="Calibri"/>
            </a:endParaRPr>
          </a:p>
        </p:txBody>
      </p:sp>
      <p:sp>
        <p:nvSpPr>
          <p:cNvPr id="510" name="Google Shape;510;p19"/>
          <p:cNvSpPr/>
          <p:nvPr/>
        </p:nvSpPr>
        <p:spPr>
          <a:xfrm>
            <a:off x="9449981" y="3111500"/>
            <a:ext cx="596551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11" name="Google Shape;511;p19"/>
          <p:cNvSpPr/>
          <p:nvPr/>
        </p:nvSpPr>
        <p:spPr>
          <a:xfrm>
            <a:off x="1079635" y="7962900"/>
            <a:ext cx="6604826"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9"/>
          <p:cNvSpPr/>
          <p:nvPr/>
        </p:nvSpPr>
        <p:spPr>
          <a:xfrm>
            <a:off x="1079635" y="8388350"/>
            <a:ext cx="87641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9"/>
          <p:cNvSpPr/>
          <p:nvPr/>
        </p:nvSpPr>
        <p:spPr>
          <a:xfrm>
            <a:off x="1079635" y="8388350"/>
            <a:ext cx="141834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3</a:t>
            </a:r>
            <a:endParaRPr b="0" i="0" sz="12800" u="none" cap="none" strike="noStrike">
              <a:solidFill>
                <a:schemeClr val="dk1"/>
              </a:solidFill>
              <a:latin typeface="Calibri"/>
              <a:ea typeface="Calibri"/>
              <a:cs typeface="Calibri"/>
              <a:sym typeface="Calibri"/>
            </a:endParaRPr>
          </a:p>
        </p:txBody>
      </p:sp>
      <p:sp>
        <p:nvSpPr>
          <p:cNvPr id="514" name="Google Shape;514;p19"/>
          <p:cNvSpPr/>
          <p:nvPr/>
        </p:nvSpPr>
        <p:spPr>
          <a:xfrm>
            <a:off x="2159270" y="7962900"/>
            <a:ext cx="5525191"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9"/>
          <p:cNvSpPr/>
          <p:nvPr/>
        </p:nvSpPr>
        <p:spPr>
          <a:xfrm>
            <a:off x="2159270" y="7962900"/>
            <a:ext cx="572841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Meet the creatures</a:t>
            </a:r>
            <a:endParaRPr b="0" i="0" sz="4800" u="none" cap="none" strike="noStrike">
              <a:solidFill>
                <a:schemeClr val="dk1"/>
              </a:solidFill>
              <a:latin typeface="Calibri"/>
              <a:ea typeface="Calibri"/>
              <a:cs typeface="Calibri"/>
              <a:sym typeface="Calibri"/>
            </a:endParaRPr>
          </a:p>
        </p:txBody>
      </p:sp>
      <p:sp>
        <p:nvSpPr>
          <p:cNvPr id="516" name="Google Shape;516;p19"/>
          <p:cNvSpPr/>
          <p:nvPr/>
        </p:nvSpPr>
        <p:spPr>
          <a:xfrm>
            <a:off x="2159270" y="8902700"/>
            <a:ext cx="5660674"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17" name="Google Shape;517;p19"/>
          <p:cNvSpPr/>
          <p:nvPr/>
        </p:nvSpPr>
        <p:spPr>
          <a:xfrm>
            <a:off x="8586273" y="7962900"/>
            <a:ext cx="6604826"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9"/>
          <p:cNvSpPr/>
          <p:nvPr/>
        </p:nvSpPr>
        <p:spPr>
          <a:xfrm>
            <a:off x="8586273" y="8388350"/>
            <a:ext cx="87641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9"/>
          <p:cNvSpPr/>
          <p:nvPr/>
        </p:nvSpPr>
        <p:spPr>
          <a:xfrm>
            <a:off x="8586273" y="8388350"/>
            <a:ext cx="141834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4</a:t>
            </a:r>
            <a:endParaRPr b="0" i="0" sz="12800" u="none" cap="none" strike="noStrike">
              <a:solidFill>
                <a:schemeClr val="dk1"/>
              </a:solidFill>
              <a:latin typeface="Calibri"/>
              <a:ea typeface="Calibri"/>
              <a:cs typeface="Calibri"/>
              <a:sym typeface="Calibri"/>
            </a:endParaRPr>
          </a:p>
        </p:txBody>
      </p:sp>
      <p:sp>
        <p:nvSpPr>
          <p:cNvPr id="520" name="Google Shape;520;p19"/>
          <p:cNvSpPr/>
          <p:nvPr/>
        </p:nvSpPr>
        <p:spPr>
          <a:xfrm>
            <a:off x="9665908" y="7962900"/>
            <a:ext cx="5525191"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9"/>
          <p:cNvSpPr/>
          <p:nvPr/>
        </p:nvSpPr>
        <p:spPr>
          <a:xfrm>
            <a:off x="9665908" y="7962900"/>
            <a:ext cx="572841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Uncover the magic</a:t>
            </a:r>
            <a:endParaRPr b="0" i="0" sz="4800" u="none" cap="none" strike="noStrike">
              <a:solidFill>
                <a:schemeClr val="dk1"/>
              </a:solidFill>
              <a:latin typeface="Calibri"/>
              <a:ea typeface="Calibri"/>
              <a:cs typeface="Calibri"/>
              <a:sym typeface="Calibri"/>
            </a:endParaRPr>
          </a:p>
        </p:txBody>
      </p:sp>
      <p:sp>
        <p:nvSpPr>
          <p:cNvPr id="522" name="Google Shape;522;p19"/>
          <p:cNvSpPr/>
          <p:nvPr/>
        </p:nvSpPr>
        <p:spPr>
          <a:xfrm>
            <a:off x="9665908" y="8902700"/>
            <a:ext cx="5660674"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23" name="Google Shape;523;p19"/>
          <p:cNvSpPr/>
          <p:nvPr/>
        </p:nvSpPr>
        <p:spPr>
          <a:xfrm>
            <a:off x="16181822" y="2171700"/>
            <a:ext cx="6604826"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9"/>
          <p:cNvSpPr/>
          <p:nvPr/>
        </p:nvSpPr>
        <p:spPr>
          <a:xfrm>
            <a:off x="16181822" y="2330450"/>
            <a:ext cx="876410"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
          <p:cNvSpPr/>
          <p:nvPr/>
        </p:nvSpPr>
        <p:spPr>
          <a:xfrm>
            <a:off x="16181822" y="2330450"/>
            <a:ext cx="141834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2</a:t>
            </a:r>
            <a:endParaRPr b="0" i="0" sz="12800" u="none" cap="none" strike="noStrike">
              <a:solidFill>
                <a:schemeClr val="dk1"/>
              </a:solidFill>
              <a:latin typeface="Calibri"/>
              <a:ea typeface="Calibri"/>
              <a:cs typeface="Calibri"/>
              <a:sym typeface="Calibri"/>
            </a:endParaRPr>
          </a:p>
        </p:txBody>
      </p:sp>
      <p:sp>
        <p:nvSpPr>
          <p:cNvPr id="526" name="Google Shape;526;p19"/>
          <p:cNvSpPr/>
          <p:nvPr/>
        </p:nvSpPr>
        <p:spPr>
          <a:xfrm>
            <a:off x="17261457" y="2171700"/>
            <a:ext cx="5525191"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9"/>
          <p:cNvSpPr/>
          <p:nvPr/>
        </p:nvSpPr>
        <p:spPr>
          <a:xfrm>
            <a:off x="17261457" y="2171700"/>
            <a:ext cx="572841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Find your own path</a:t>
            </a:r>
            <a:endParaRPr b="0" i="0" sz="4800" u="none" cap="none" strike="noStrike">
              <a:solidFill>
                <a:schemeClr val="dk1"/>
              </a:solidFill>
              <a:latin typeface="Calibri"/>
              <a:ea typeface="Calibri"/>
              <a:cs typeface="Calibri"/>
              <a:sym typeface="Calibri"/>
            </a:endParaRPr>
          </a:p>
        </p:txBody>
      </p:sp>
      <p:sp>
        <p:nvSpPr>
          <p:cNvPr id="528" name="Google Shape;528;p19"/>
          <p:cNvSpPr/>
          <p:nvPr/>
        </p:nvSpPr>
        <p:spPr>
          <a:xfrm>
            <a:off x="17261457" y="3111500"/>
            <a:ext cx="5660674"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8D8"/>
        </a:solidFill>
      </p:bgPr>
    </p:bg>
    <p:spTree>
      <p:nvGrpSpPr>
        <p:cNvPr id="26" name="Shape 26"/>
        <p:cNvGrpSpPr/>
        <p:nvPr/>
      </p:nvGrpSpPr>
      <p:grpSpPr>
        <a:xfrm>
          <a:off x="0" y="0"/>
          <a:ext cx="0" cy="0"/>
          <a:chOff x="0" y="0"/>
          <a:chExt cx="0" cy="0"/>
        </a:xfrm>
      </p:grpSpPr>
      <p:sp>
        <p:nvSpPr>
          <p:cNvPr id="27" name="Google Shape;27;p2"/>
          <p:cNvSpPr/>
          <p:nvPr/>
        </p:nvSpPr>
        <p:spPr>
          <a:xfrm>
            <a:off x="-6820752" y="0"/>
            <a:ext cx="24387048" cy="13716000"/>
          </a:xfrm>
          <a:prstGeom prst="rect">
            <a:avLst/>
          </a:prstGeom>
          <a:solidFill>
            <a:srgbClr val="EAF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 name="Google Shape;28;p2"/>
          <p:cNvPicPr preferRelativeResize="0"/>
          <p:nvPr/>
        </p:nvPicPr>
        <p:blipFill rotWithShape="1">
          <a:blip r:embed="rId3">
            <a:alphaModFix/>
          </a:blip>
          <a:srcRect b="0" l="0" r="0" t="0"/>
          <a:stretch/>
        </p:blipFill>
        <p:spPr>
          <a:xfrm>
            <a:off x="-2702343" y="320917"/>
            <a:ext cx="16152642" cy="13072331"/>
          </a:xfrm>
          <a:prstGeom prst="rect">
            <a:avLst/>
          </a:prstGeom>
          <a:noFill/>
          <a:ln>
            <a:noFill/>
          </a:ln>
        </p:spPr>
      </p:pic>
      <p:sp>
        <p:nvSpPr>
          <p:cNvPr id="29" name="Google Shape;29;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 name="Google Shape;30;p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 name="Google Shape;31;p2"/>
          <p:cNvSpPr/>
          <p:nvPr/>
        </p:nvSpPr>
        <p:spPr>
          <a:xfrm>
            <a:off x="3221969" y="4394200"/>
            <a:ext cx="7070550" cy="2764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Welcome</a:t>
            </a:r>
            <a:endParaRPr b="0" i="0" sz="12800" u="none" cap="none" strike="noStrike">
              <a:solidFill>
                <a:schemeClr val="dk1"/>
              </a:solidFill>
              <a:latin typeface="Calibri"/>
              <a:ea typeface="Calibri"/>
              <a:cs typeface="Calibri"/>
              <a:sym typeface="Calibri"/>
            </a:endParaRPr>
          </a:p>
        </p:txBody>
      </p:sp>
      <p:sp>
        <p:nvSpPr>
          <p:cNvPr id="32" name="Google Shape;32;p2"/>
          <p:cNvSpPr/>
          <p:nvPr/>
        </p:nvSpPr>
        <p:spPr>
          <a:xfrm>
            <a:off x="1507255" y="6858000"/>
            <a:ext cx="10169738" cy="2802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3" name="Google Shape;33;p2"/>
          <p:cNvPicPr preferRelativeResize="0"/>
          <p:nvPr/>
        </p:nvPicPr>
        <p:blipFill rotWithShape="1">
          <a:blip r:embed="rId5">
            <a:alphaModFix/>
          </a:blip>
          <a:srcRect b="0" l="0" r="0" t="0"/>
          <a:stretch/>
        </p:blipFill>
        <p:spPr>
          <a:xfrm>
            <a:off x="11609251" y="2425700"/>
            <a:ext cx="11914089" cy="8864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3" name="Shape 533"/>
        <p:cNvGrpSpPr/>
        <p:nvPr/>
      </p:nvGrpSpPr>
      <p:grpSpPr>
        <a:xfrm>
          <a:off x="0" y="0"/>
          <a:ext cx="0" cy="0"/>
          <a:chOff x="0" y="0"/>
          <a:chExt cx="0" cy="0"/>
        </a:xfrm>
      </p:grpSpPr>
      <p:sp>
        <p:nvSpPr>
          <p:cNvPr id="534" name="Google Shape;534;p20"/>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5" name="Google Shape;535;p20"/>
          <p:cNvPicPr preferRelativeResize="0"/>
          <p:nvPr/>
        </p:nvPicPr>
        <p:blipFill rotWithShape="1">
          <a:blip r:embed="rId3">
            <a:alphaModFix/>
          </a:blip>
          <a:srcRect b="0" l="0" r="0" t="0"/>
          <a:stretch/>
        </p:blipFill>
        <p:spPr>
          <a:xfrm>
            <a:off x="15173156" y="490066"/>
            <a:ext cx="699986" cy="699889"/>
          </a:xfrm>
          <a:prstGeom prst="rect">
            <a:avLst/>
          </a:prstGeom>
          <a:noFill/>
          <a:ln>
            <a:noFill/>
          </a:ln>
        </p:spPr>
      </p:pic>
      <p:pic>
        <p:nvPicPr>
          <p:cNvPr descr=" " id="536" name="Google Shape;536;p20"/>
          <p:cNvPicPr preferRelativeResize="0"/>
          <p:nvPr/>
        </p:nvPicPr>
        <p:blipFill rotWithShape="1">
          <a:blip r:embed="rId4">
            <a:alphaModFix/>
          </a:blip>
          <a:srcRect b="0" l="0" r="0" t="0"/>
          <a:stretch/>
        </p:blipFill>
        <p:spPr>
          <a:xfrm>
            <a:off x="16504007" y="1302296"/>
            <a:ext cx="1079635" cy="1079500"/>
          </a:xfrm>
          <a:prstGeom prst="rect">
            <a:avLst/>
          </a:prstGeom>
          <a:noFill/>
          <a:ln>
            <a:noFill/>
          </a:ln>
        </p:spPr>
      </p:pic>
      <p:pic>
        <p:nvPicPr>
          <p:cNvPr descr=" " id="537" name="Google Shape;537;p20"/>
          <p:cNvPicPr preferRelativeResize="0"/>
          <p:nvPr/>
        </p:nvPicPr>
        <p:blipFill rotWithShape="1">
          <a:blip r:embed="rId5">
            <a:alphaModFix/>
          </a:blip>
          <a:srcRect b="0" l="0" r="0" t="0"/>
          <a:stretch/>
        </p:blipFill>
        <p:spPr>
          <a:xfrm>
            <a:off x="1689311" y="-1079500"/>
            <a:ext cx="22126169" cy="16344900"/>
          </a:xfrm>
          <a:prstGeom prst="rect">
            <a:avLst/>
          </a:prstGeom>
          <a:noFill/>
          <a:ln>
            <a:noFill/>
          </a:ln>
        </p:spPr>
      </p:pic>
      <p:sp>
        <p:nvSpPr>
          <p:cNvPr id="538" name="Google Shape;538;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9" name="Google Shape;539;p2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40" name="Google Shape;540;p20"/>
          <p:cNvPicPr preferRelativeResize="0"/>
          <p:nvPr/>
        </p:nvPicPr>
        <p:blipFill rotWithShape="1">
          <a:blip r:embed="rId7">
            <a:alphaModFix/>
          </a:blip>
          <a:srcRect b="0" l="0" r="0" t="0"/>
          <a:stretch/>
        </p:blipFill>
        <p:spPr>
          <a:xfrm>
            <a:off x="8522765" y="3810000"/>
            <a:ext cx="14479810" cy="7861300"/>
          </a:xfrm>
          <a:prstGeom prst="rect">
            <a:avLst/>
          </a:prstGeom>
          <a:noFill/>
          <a:ln>
            <a:noFill/>
          </a:ln>
        </p:spPr>
      </p:pic>
      <p:sp>
        <p:nvSpPr>
          <p:cNvPr id="541" name="Google Shape;541;p20"/>
          <p:cNvSpPr/>
          <p:nvPr/>
        </p:nvSpPr>
        <p:spPr>
          <a:xfrm>
            <a:off x="5012893" y="1104900"/>
            <a:ext cx="14348560"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Fantasy Realm at a Glance</a:t>
            </a:r>
            <a:endParaRPr b="0" i="0" sz="8000" u="none" cap="none" strike="noStrike">
              <a:solidFill>
                <a:schemeClr val="dk1"/>
              </a:solidFill>
              <a:latin typeface="Calibri"/>
              <a:ea typeface="Calibri"/>
              <a:cs typeface="Calibri"/>
              <a:sym typeface="Calibri"/>
            </a:endParaRPr>
          </a:p>
        </p:txBody>
      </p:sp>
      <p:sp>
        <p:nvSpPr>
          <p:cNvPr id="542" name="Google Shape;542;p20"/>
          <p:cNvSpPr/>
          <p:nvPr/>
        </p:nvSpPr>
        <p:spPr>
          <a:xfrm>
            <a:off x="1714714" y="33909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0"/>
          <p:cNvSpPr/>
          <p:nvPr/>
        </p:nvSpPr>
        <p:spPr>
          <a:xfrm>
            <a:off x="1714714" y="33909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0"/>
          <p:cNvSpPr/>
          <p:nvPr/>
        </p:nvSpPr>
        <p:spPr>
          <a:xfrm>
            <a:off x="1714714" y="33909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Enchanted Forest</a:t>
            </a:r>
            <a:endParaRPr b="0" i="0" sz="4800" u="none" cap="none" strike="noStrike">
              <a:solidFill>
                <a:schemeClr val="dk1"/>
              </a:solidFill>
              <a:latin typeface="Calibri"/>
              <a:ea typeface="Calibri"/>
              <a:cs typeface="Calibri"/>
              <a:sym typeface="Calibri"/>
            </a:endParaRPr>
          </a:p>
        </p:txBody>
      </p:sp>
      <p:sp>
        <p:nvSpPr>
          <p:cNvPr id="545" name="Google Shape;545;p20"/>
          <p:cNvSpPr/>
          <p:nvPr/>
        </p:nvSpPr>
        <p:spPr>
          <a:xfrm>
            <a:off x="1714714" y="43307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46" name="Google Shape;546;p20"/>
          <p:cNvSpPr/>
          <p:nvPr/>
        </p:nvSpPr>
        <p:spPr>
          <a:xfrm>
            <a:off x="1714714" y="6286500"/>
            <a:ext cx="693506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0"/>
          <p:cNvSpPr/>
          <p:nvPr/>
        </p:nvSpPr>
        <p:spPr>
          <a:xfrm>
            <a:off x="1714714" y="6286500"/>
            <a:ext cx="693506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0"/>
          <p:cNvSpPr/>
          <p:nvPr/>
        </p:nvSpPr>
        <p:spPr>
          <a:xfrm>
            <a:off x="1714714" y="62865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Crystal Caves</a:t>
            </a:r>
            <a:endParaRPr b="0" i="0" sz="4800" u="none" cap="none" strike="noStrike">
              <a:solidFill>
                <a:schemeClr val="dk1"/>
              </a:solidFill>
              <a:latin typeface="Calibri"/>
              <a:ea typeface="Calibri"/>
              <a:cs typeface="Calibri"/>
              <a:sym typeface="Calibri"/>
            </a:endParaRPr>
          </a:p>
        </p:txBody>
      </p:sp>
      <p:sp>
        <p:nvSpPr>
          <p:cNvPr id="549" name="Google Shape;549;p20"/>
          <p:cNvSpPr/>
          <p:nvPr/>
        </p:nvSpPr>
        <p:spPr>
          <a:xfrm>
            <a:off x="1714714" y="7226300"/>
            <a:ext cx="7070550"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50" name="Google Shape;550;p20"/>
          <p:cNvSpPr/>
          <p:nvPr/>
        </p:nvSpPr>
        <p:spPr>
          <a:xfrm>
            <a:off x="1714714" y="97155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0"/>
          <p:cNvSpPr/>
          <p:nvPr/>
        </p:nvSpPr>
        <p:spPr>
          <a:xfrm>
            <a:off x="1714714" y="9715500"/>
            <a:ext cx="6935067"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0"/>
          <p:cNvSpPr/>
          <p:nvPr/>
        </p:nvSpPr>
        <p:spPr>
          <a:xfrm>
            <a:off x="1714714" y="9715500"/>
            <a:ext cx="713829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Dragon's Lair</a:t>
            </a:r>
            <a:endParaRPr b="0" i="0" sz="4800" u="none" cap="none" strike="noStrike">
              <a:solidFill>
                <a:schemeClr val="dk1"/>
              </a:solidFill>
              <a:latin typeface="Calibri"/>
              <a:ea typeface="Calibri"/>
              <a:cs typeface="Calibri"/>
              <a:sym typeface="Calibri"/>
            </a:endParaRPr>
          </a:p>
        </p:txBody>
      </p:sp>
      <p:sp>
        <p:nvSpPr>
          <p:cNvPr id="553" name="Google Shape;553;p20"/>
          <p:cNvSpPr/>
          <p:nvPr/>
        </p:nvSpPr>
        <p:spPr>
          <a:xfrm>
            <a:off x="1714714" y="10655300"/>
            <a:ext cx="707055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58" name="Shape 558"/>
        <p:cNvGrpSpPr/>
        <p:nvPr/>
      </p:nvGrpSpPr>
      <p:grpSpPr>
        <a:xfrm>
          <a:off x="0" y="0"/>
          <a:ext cx="0" cy="0"/>
          <a:chOff x="0" y="0"/>
          <a:chExt cx="0" cy="0"/>
        </a:xfrm>
      </p:grpSpPr>
      <p:sp>
        <p:nvSpPr>
          <p:cNvPr id="559" name="Google Shape;559;p21"/>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0" name="Google Shape;560;p21"/>
          <p:cNvPicPr preferRelativeResize="0"/>
          <p:nvPr/>
        </p:nvPicPr>
        <p:blipFill rotWithShape="1">
          <a:blip r:embed="rId3">
            <a:alphaModFix/>
          </a:blip>
          <a:srcRect b="0" l="0" r="0" t="0"/>
          <a:stretch/>
        </p:blipFill>
        <p:spPr>
          <a:xfrm>
            <a:off x="2095762" y="-685800"/>
            <a:ext cx="21516489" cy="15240000"/>
          </a:xfrm>
          <a:prstGeom prst="rect">
            <a:avLst/>
          </a:prstGeom>
          <a:noFill/>
          <a:ln>
            <a:noFill/>
          </a:ln>
        </p:spPr>
      </p:pic>
      <p:sp>
        <p:nvSpPr>
          <p:cNvPr id="561" name="Google Shape;561;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2" name="Google Shape;562;p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63" name="Google Shape;563;p21"/>
          <p:cNvSpPr/>
          <p:nvPr/>
        </p:nvSpPr>
        <p:spPr>
          <a:xfrm>
            <a:off x="6054423" y="1104900"/>
            <a:ext cx="12278201"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Timeline</a:t>
            </a:r>
            <a:endParaRPr b="0" i="0" sz="8000" u="none" cap="none" strike="noStrike">
              <a:solidFill>
                <a:schemeClr val="dk1"/>
              </a:solidFill>
              <a:latin typeface="Calibri"/>
              <a:ea typeface="Calibri"/>
              <a:cs typeface="Calibri"/>
              <a:sym typeface="Calibri"/>
            </a:endParaRPr>
          </a:p>
        </p:txBody>
      </p:sp>
      <p:sp>
        <p:nvSpPr>
          <p:cNvPr id="564" name="Google Shape;564;p21"/>
          <p:cNvSpPr/>
          <p:nvPr/>
        </p:nvSpPr>
        <p:spPr>
          <a:xfrm>
            <a:off x="0" y="3289300"/>
            <a:ext cx="24387048"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1"/>
          <p:cNvSpPr/>
          <p:nvPr/>
        </p:nvSpPr>
        <p:spPr>
          <a:xfrm>
            <a:off x="0" y="79248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6" name="Google Shape;566;p21"/>
          <p:cNvPicPr preferRelativeResize="0"/>
          <p:nvPr/>
        </p:nvPicPr>
        <p:blipFill rotWithShape="1">
          <a:blip r:embed="rId5">
            <a:alphaModFix/>
          </a:blip>
          <a:srcRect b="0" l="0" r="0" t="0"/>
          <a:stretch/>
        </p:blipFill>
        <p:spPr>
          <a:xfrm>
            <a:off x="0" y="7912100"/>
            <a:ext cx="24387048" cy="12700"/>
          </a:xfrm>
          <a:prstGeom prst="rect">
            <a:avLst/>
          </a:prstGeom>
          <a:noFill/>
          <a:ln>
            <a:noFill/>
          </a:ln>
        </p:spPr>
      </p:pic>
      <p:pic>
        <p:nvPicPr>
          <p:cNvPr descr=" " id="567" name="Google Shape;567;p21"/>
          <p:cNvPicPr preferRelativeResize="0"/>
          <p:nvPr/>
        </p:nvPicPr>
        <p:blipFill rotWithShape="1">
          <a:blip r:embed="rId6">
            <a:alphaModFix/>
          </a:blip>
          <a:srcRect b="0" l="0" r="0" t="0"/>
          <a:stretch/>
        </p:blipFill>
        <p:spPr>
          <a:xfrm>
            <a:off x="1244756" y="5016500"/>
            <a:ext cx="190524" cy="2908300"/>
          </a:xfrm>
          <a:prstGeom prst="rect">
            <a:avLst/>
          </a:prstGeom>
          <a:noFill/>
          <a:ln>
            <a:noFill/>
          </a:ln>
        </p:spPr>
      </p:pic>
      <p:pic>
        <p:nvPicPr>
          <p:cNvPr descr=" " id="568" name="Google Shape;568;p21"/>
          <p:cNvPicPr preferRelativeResize="0"/>
          <p:nvPr/>
        </p:nvPicPr>
        <p:blipFill rotWithShape="1">
          <a:blip r:embed="rId7">
            <a:alphaModFix/>
          </a:blip>
          <a:srcRect b="0" l="0" r="0" t="0"/>
          <a:stretch/>
        </p:blipFill>
        <p:spPr>
          <a:xfrm>
            <a:off x="12561870" y="3505200"/>
            <a:ext cx="190524" cy="4419600"/>
          </a:xfrm>
          <a:prstGeom prst="rect">
            <a:avLst/>
          </a:prstGeom>
          <a:noFill/>
          <a:ln>
            <a:noFill/>
          </a:ln>
        </p:spPr>
      </p:pic>
      <p:pic>
        <p:nvPicPr>
          <p:cNvPr descr=" " id="569" name="Google Shape;569;p21"/>
          <p:cNvPicPr preferRelativeResize="0"/>
          <p:nvPr/>
        </p:nvPicPr>
        <p:blipFill rotWithShape="1">
          <a:blip r:embed="rId8">
            <a:alphaModFix/>
          </a:blip>
          <a:srcRect b="0" l="0" r="0" t="0"/>
          <a:stretch/>
        </p:blipFill>
        <p:spPr>
          <a:xfrm>
            <a:off x="6884260" y="7924800"/>
            <a:ext cx="190524" cy="5029200"/>
          </a:xfrm>
          <a:prstGeom prst="rect">
            <a:avLst/>
          </a:prstGeom>
          <a:noFill/>
          <a:ln>
            <a:noFill/>
          </a:ln>
        </p:spPr>
      </p:pic>
      <p:pic>
        <p:nvPicPr>
          <p:cNvPr descr=" " id="570" name="Google Shape;570;p21"/>
          <p:cNvPicPr preferRelativeResize="0"/>
          <p:nvPr/>
        </p:nvPicPr>
        <p:blipFill rotWithShape="1">
          <a:blip r:embed="rId9">
            <a:alphaModFix/>
          </a:blip>
          <a:srcRect b="0" l="0" r="0" t="0"/>
          <a:stretch/>
        </p:blipFill>
        <p:spPr>
          <a:xfrm>
            <a:off x="18214076" y="7924800"/>
            <a:ext cx="190524" cy="3048000"/>
          </a:xfrm>
          <a:prstGeom prst="rect">
            <a:avLst/>
          </a:prstGeom>
          <a:noFill/>
          <a:ln>
            <a:noFill/>
          </a:ln>
        </p:spPr>
      </p:pic>
      <p:sp>
        <p:nvSpPr>
          <p:cNvPr id="571" name="Google Shape;571;p21"/>
          <p:cNvSpPr/>
          <p:nvPr/>
        </p:nvSpPr>
        <p:spPr>
          <a:xfrm>
            <a:off x="1740117" y="47752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1"/>
          <p:cNvSpPr/>
          <p:nvPr/>
        </p:nvSpPr>
        <p:spPr>
          <a:xfrm>
            <a:off x="1740117" y="47752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1"/>
          <p:cNvSpPr/>
          <p:nvPr/>
        </p:nvSpPr>
        <p:spPr>
          <a:xfrm>
            <a:off x="1740117" y="47752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War</a:t>
            </a:r>
            <a:endParaRPr b="0" i="0" sz="3600" u="none" cap="none" strike="noStrike">
              <a:solidFill>
                <a:schemeClr val="dk1"/>
              </a:solidFill>
              <a:latin typeface="Calibri"/>
              <a:ea typeface="Calibri"/>
              <a:cs typeface="Calibri"/>
              <a:sym typeface="Calibri"/>
            </a:endParaRPr>
          </a:p>
        </p:txBody>
      </p:sp>
      <p:sp>
        <p:nvSpPr>
          <p:cNvPr id="574" name="Google Shape;574;p21"/>
          <p:cNvSpPr/>
          <p:nvPr/>
        </p:nvSpPr>
        <p:spPr>
          <a:xfrm>
            <a:off x="1740117" y="56007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75" name="Google Shape;575;p21"/>
          <p:cNvSpPr/>
          <p:nvPr/>
        </p:nvSpPr>
        <p:spPr>
          <a:xfrm>
            <a:off x="13069934" y="32893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1"/>
          <p:cNvSpPr/>
          <p:nvPr/>
        </p:nvSpPr>
        <p:spPr>
          <a:xfrm>
            <a:off x="13069934" y="32893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1"/>
          <p:cNvSpPr/>
          <p:nvPr/>
        </p:nvSpPr>
        <p:spPr>
          <a:xfrm>
            <a:off x="13069934" y="32893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Transformation</a:t>
            </a:r>
            <a:endParaRPr b="0" i="0" sz="3600" u="none" cap="none" strike="noStrike">
              <a:solidFill>
                <a:schemeClr val="dk1"/>
              </a:solidFill>
              <a:latin typeface="Calibri"/>
              <a:ea typeface="Calibri"/>
              <a:cs typeface="Calibri"/>
              <a:sym typeface="Calibri"/>
            </a:endParaRPr>
          </a:p>
        </p:txBody>
      </p:sp>
      <p:sp>
        <p:nvSpPr>
          <p:cNvPr id="578" name="Google Shape;578;p21"/>
          <p:cNvSpPr/>
          <p:nvPr/>
        </p:nvSpPr>
        <p:spPr>
          <a:xfrm>
            <a:off x="13069934" y="41148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79" name="Google Shape;579;p21"/>
          <p:cNvSpPr/>
          <p:nvPr/>
        </p:nvSpPr>
        <p:spPr>
          <a:xfrm>
            <a:off x="7417727" y="84328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1"/>
          <p:cNvSpPr/>
          <p:nvPr/>
        </p:nvSpPr>
        <p:spPr>
          <a:xfrm>
            <a:off x="7417727" y="8432800"/>
            <a:ext cx="4572572" cy="4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1"/>
          <p:cNvSpPr/>
          <p:nvPr/>
        </p:nvSpPr>
        <p:spPr>
          <a:xfrm>
            <a:off x="7417727" y="84328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Rise</a:t>
            </a:r>
            <a:endParaRPr b="0" i="0" sz="3600" u="none" cap="none" strike="noStrike">
              <a:solidFill>
                <a:schemeClr val="dk1"/>
              </a:solidFill>
              <a:latin typeface="Calibri"/>
              <a:ea typeface="Calibri"/>
              <a:cs typeface="Calibri"/>
              <a:sym typeface="Calibri"/>
            </a:endParaRPr>
          </a:p>
        </p:txBody>
      </p:sp>
      <p:sp>
        <p:nvSpPr>
          <p:cNvPr id="582" name="Google Shape;582;p21"/>
          <p:cNvSpPr/>
          <p:nvPr/>
        </p:nvSpPr>
        <p:spPr>
          <a:xfrm>
            <a:off x="7417727" y="92583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83" name="Google Shape;583;p21"/>
          <p:cNvSpPr/>
          <p:nvPr/>
        </p:nvSpPr>
        <p:spPr>
          <a:xfrm>
            <a:off x="18747543" y="84328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1"/>
          <p:cNvSpPr/>
          <p:nvPr/>
        </p:nvSpPr>
        <p:spPr>
          <a:xfrm>
            <a:off x="18747543" y="8432800"/>
            <a:ext cx="4572572" cy="283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1"/>
          <p:cNvSpPr/>
          <p:nvPr/>
        </p:nvSpPr>
        <p:spPr>
          <a:xfrm>
            <a:off x="18747543" y="84328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Invasion</a:t>
            </a:r>
            <a:endParaRPr b="0" i="0" sz="3600" u="none" cap="none" strike="noStrike">
              <a:solidFill>
                <a:schemeClr val="dk1"/>
              </a:solidFill>
              <a:latin typeface="Calibri"/>
              <a:ea typeface="Calibri"/>
              <a:cs typeface="Calibri"/>
              <a:sym typeface="Calibri"/>
            </a:endParaRPr>
          </a:p>
        </p:txBody>
      </p:sp>
      <p:sp>
        <p:nvSpPr>
          <p:cNvPr id="586" name="Google Shape;586;p21"/>
          <p:cNvSpPr/>
          <p:nvPr/>
        </p:nvSpPr>
        <p:spPr>
          <a:xfrm>
            <a:off x="18747543" y="92583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87" name="Google Shape;587;p21"/>
          <p:cNvSpPr/>
          <p:nvPr/>
        </p:nvSpPr>
        <p:spPr>
          <a:xfrm rot="-5400000">
            <a:off x="928334" y="8556129"/>
            <a:ext cx="1105038"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2020</a:t>
            </a:r>
            <a:endParaRPr b="0" i="0" sz="3600" u="none" cap="none" strike="noStrike">
              <a:solidFill>
                <a:schemeClr val="dk1"/>
              </a:solidFill>
              <a:latin typeface="Calibri"/>
              <a:ea typeface="Calibri"/>
              <a:cs typeface="Calibri"/>
              <a:sym typeface="Calibri"/>
            </a:endParaRPr>
          </a:p>
        </p:txBody>
      </p:sp>
      <p:sp>
        <p:nvSpPr>
          <p:cNvPr id="588" name="Google Shape;588;p21"/>
          <p:cNvSpPr/>
          <p:nvPr/>
        </p:nvSpPr>
        <p:spPr>
          <a:xfrm rot="-5400000">
            <a:off x="12239097" y="8553611"/>
            <a:ext cx="1117740"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2022</a:t>
            </a:r>
            <a:endParaRPr b="0" i="0" sz="3600" u="none" cap="none" strike="noStrike">
              <a:solidFill>
                <a:schemeClr val="dk1"/>
              </a:solidFill>
              <a:latin typeface="Calibri"/>
              <a:ea typeface="Calibri"/>
              <a:cs typeface="Calibri"/>
              <a:sym typeface="Calibri"/>
            </a:endParaRPr>
          </a:p>
        </p:txBody>
      </p:sp>
      <p:sp>
        <p:nvSpPr>
          <p:cNvPr id="589" name="Google Shape;589;p21"/>
          <p:cNvSpPr/>
          <p:nvPr/>
        </p:nvSpPr>
        <p:spPr>
          <a:xfrm rot="-5400000">
            <a:off x="6605943" y="6660704"/>
            <a:ext cx="1028829"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2021</a:t>
            </a:r>
            <a:endParaRPr b="0" i="0" sz="3600" u="none" cap="none" strike="noStrike">
              <a:solidFill>
                <a:schemeClr val="dk1"/>
              </a:solidFill>
              <a:latin typeface="Calibri"/>
              <a:ea typeface="Calibri"/>
              <a:cs typeface="Calibri"/>
              <a:sym typeface="Calibri"/>
            </a:endParaRPr>
          </a:p>
        </p:txBody>
      </p:sp>
      <p:sp>
        <p:nvSpPr>
          <p:cNvPr id="590" name="Google Shape;590;p21"/>
          <p:cNvSpPr/>
          <p:nvPr/>
        </p:nvSpPr>
        <p:spPr>
          <a:xfrm rot="-5400000">
            <a:off x="17891304" y="6623211"/>
            <a:ext cx="1117740"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95" name="Shape 595"/>
        <p:cNvGrpSpPr/>
        <p:nvPr/>
      </p:nvGrpSpPr>
      <p:grpSpPr>
        <a:xfrm>
          <a:off x="0" y="0"/>
          <a:ext cx="0" cy="0"/>
          <a:chOff x="0" y="0"/>
          <a:chExt cx="0" cy="0"/>
        </a:xfrm>
      </p:grpSpPr>
      <p:sp>
        <p:nvSpPr>
          <p:cNvPr id="596" name="Google Shape;596;p22"/>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p22"/>
          <p:cNvPicPr preferRelativeResize="0"/>
          <p:nvPr/>
        </p:nvPicPr>
        <p:blipFill rotWithShape="1">
          <a:blip r:embed="rId3">
            <a:alphaModFix/>
          </a:blip>
          <a:srcRect b="0" l="0" r="0" t="0"/>
          <a:stretch/>
        </p:blipFill>
        <p:spPr>
          <a:xfrm>
            <a:off x="939917" y="-3708400"/>
            <a:ext cx="24145718" cy="22313900"/>
          </a:xfrm>
          <a:prstGeom prst="rect">
            <a:avLst/>
          </a:prstGeom>
          <a:noFill/>
          <a:ln>
            <a:noFill/>
          </a:ln>
        </p:spPr>
      </p:pic>
      <p:sp>
        <p:nvSpPr>
          <p:cNvPr id="598" name="Google Shape;598;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9" name="Google Shape;599;p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00" name="Google Shape;600;p22"/>
          <p:cNvSpPr/>
          <p:nvPr/>
        </p:nvSpPr>
        <p:spPr>
          <a:xfrm>
            <a:off x="9267925" y="711200"/>
            <a:ext cx="5851198"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Our Team</a:t>
            </a:r>
            <a:endParaRPr b="0" i="0" sz="8000" u="none" cap="none" strike="noStrike">
              <a:solidFill>
                <a:schemeClr val="dk1"/>
              </a:solidFill>
              <a:latin typeface="Calibri"/>
              <a:ea typeface="Calibri"/>
              <a:cs typeface="Calibri"/>
              <a:sym typeface="Calibri"/>
            </a:endParaRPr>
          </a:p>
        </p:txBody>
      </p:sp>
      <p:sp>
        <p:nvSpPr>
          <p:cNvPr id="601" name="Google Shape;601;p22"/>
          <p:cNvSpPr/>
          <p:nvPr/>
        </p:nvSpPr>
        <p:spPr>
          <a:xfrm>
            <a:off x="2553019" y="2946400"/>
            <a:ext cx="6096762" cy="782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2" name="Google Shape;602;p22"/>
          <p:cNvPicPr preferRelativeResize="0"/>
          <p:nvPr/>
        </p:nvPicPr>
        <p:blipFill rotWithShape="1">
          <a:blip r:embed="rId5">
            <a:alphaModFix/>
          </a:blip>
          <a:srcRect b="0" l="0" r="0" t="0"/>
          <a:stretch/>
        </p:blipFill>
        <p:spPr>
          <a:xfrm>
            <a:off x="2553019" y="2946400"/>
            <a:ext cx="6096762" cy="6096000"/>
          </a:xfrm>
          <a:prstGeom prst="rect">
            <a:avLst/>
          </a:prstGeom>
          <a:noFill/>
          <a:ln>
            <a:noFill/>
          </a:ln>
        </p:spPr>
      </p:pic>
      <p:sp>
        <p:nvSpPr>
          <p:cNvPr id="603" name="Google Shape;603;p22"/>
          <p:cNvSpPr/>
          <p:nvPr/>
        </p:nvSpPr>
        <p:spPr>
          <a:xfrm>
            <a:off x="2553019" y="92456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2"/>
          <p:cNvSpPr/>
          <p:nvPr/>
        </p:nvSpPr>
        <p:spPr>
          <a:xfrm>
            <a:off x="2553019" y="92456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2"/>
          <p:cNvSpPr/>
          <p:nvPr/>
        </p:nvSpPr>
        <p:spPr>
          <a:xfrm>
            <a:off x="2451406" y="9245600"/>
            <a:ext cx="629998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Eldruin</a:t>
            </a:r>
            <a:endParaRPr b="0" i="0" sz="4800" u="none" cap="none" strike="noStrike">
              <a:solidFill>
                <a:schemeClr val="dk1"/>
              </a:solidFill>
              <a:latin typeface="Calibri"/>
              <a:ea typeface="Calibri"/>
              <a:cs typeface="Calibri"/>
              <a:sym typeface="Calibri"/>
            </a:endParaRPr>
          </a:p>
        </p:txBody>
      </p:sp>
      <p:sp>
        <p:nvSpPr>
          <p:cNvPr id="606" name="Google Shape;606;p22"/>
          <p:cNvSpPr/>
          <p:nvPr/>
        </p:nvSpPr>
        <p:spPr>
          <a:xfrm>
            <a:off x="2485277" y="102362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07" name="Google Shape;607;p22"/>
          <p:cNvSpPr/>
          <p:nvPr/>
        </p:nvSpPr>
        <p:spPr>
          <a:xfrm>
            <a:off x="9513489" y="5384800"/>
            <a:ext cx="6096762" cy="782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p22"/>
          <p:cNvPicPr preferRelativeResize="0"/>
          <p:nvPr/>
        </p:nvPicPr>
        <p:blipFill rotWithShape="1">
          <a:blip r:embed="rId6">
            <a:alphaModFix/>
          </a:blip>
          <a:srcRect b="0" l="0" r="0" t="0"/>
          <a:stretch/>
        </p:blipFill>
        <p:spPr>
          <a:xfrm>
            <a:off x="9513489" y="5384800"/>
            <a:ext cx="6096762" cy="6096000"/>
          </a:xfrm>
          <a:prstGeom prst="rect">
            <a:avLst/>
          </a:prstGeom>
          <a:noFill/>
          <a:ln>
            <a:noFill/>
          </a:ln>
        </p:spPr>
      </p:pic>
      <p:sp>
        <p:nvSpPr>
          <p:cNvPr id="609" name="Google Shape;609;p22"/>
          <p:cNvSpPr/>
          <p:nvPr/>
        </p:nvSpPr>
        <p:spPr>
          <a:xfrm>
            <a:off x="9513489" y="116840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2"/>
          <p:cNvSpPr/>
          <p:nvPr/>
        </p:nvSpPr>
        <p:spPr>
          <a:xfrm>
            <a:off x="9513489" y="116840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2"/>
          <p:cNvSpPr/>
          <p:nvPr/>
        </p:nvSpPr>
        <p:spPr>
          <a:xfrm>
            <a:off x="9411876" y="11684000"/>
            <a:ext cx="629998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Elementalen</a:t>
            </a:r>
            <a:endParaRPr b="0" i="0" sz="4800" u="none" cap="none" strike="noStrike">
              <a:solidFill>
                <a:schemeClr val="dk1"/>
              </a:solidFill>
              <a:latin typeface="Calibri"/>
              <a:ea typeface="Calibri"/>
              <a:cs typeface="Calibri"/>
              <a:sym typeface="Calibri"/>
            </a:endParaRPr>
          </a:p>
        </p:txBody>
      </p:sp>
      <p:sp>
        <p:nvSpPr>
          <p:cNvPr id="612" name="Google Shape;612;p22"/>
          <p:cNvSpPr/>
          <p:nvPr/>
        </p:nvSpPr>
        <p:spPr>
          <a:xfrm>
            <a:off x="9445747" y="126746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13" name="Google Shape;613;p22"/>
          <p:cNvSpPr/>
          <p:nvPr/>
        </p:nvSpPr>
        <p:spPr>
          <a:xfrm>
            <a:off x="16473959" y="2946400"/>
            <a:ext cx="6096762" cy="782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p22"/>
          <p:cNvPicPr preferRelativeResize="0"/>
          <p:nvPr/>
        </p:nvPicPr>
        <p:blipFill rotWithShape="1">
          <a:blip r:embed="rId7">
            <a:alphaModFix/>
          </a:blip>
          <a:srcRect b="0" l="0" r="0" t="0"/>
          <a:stretch/>
        </p:blipFill>
        <p:spPr>
          <a:xfrm>
            <a:off x="16473959" y="2946400"/>
            <a:ext cx="6096762" cy="6096000"/>
          </a:xfrm>
          <a:prstGeom prst="rect">
            <a:avLst/>
          </a:prstGeom>
          <a:noFill/>
          <a:ln>
            <a:noFill/>
          </a:ln>
        </p:spPr>
      </p:pic>
      <p:sp>
        <p:nvSpPr>
          <p:cNvPr id="615" name="Google Shape;615;p22"/>
          <p:cNvSpPr/>
          <p:nvPr/>
        </p:nvSpPr>
        <p:spPr>
          <a:xfrm>
            <a:off x="16473959" y="92456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2"/>
          <p:cNvSpPr/>
          <p:nvPr/>
        </p:nvSpPr>
        <p:spPr>
          <a:xfrm>
            <a:off x="16473959" y="9245600"/>
            <a:ext cx="6096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2"/>
          <p:cNvSpPr/>
          <p:nvPr/>
        </p:nvSpPr>
        <p:spPr>
          <a:xfrm>
            <a:off x="16372346" y="9245600"/>
            <a:ext cx="629998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Lunaria</a:t>
            </a:r>
            <a:endParaRPr b="0" i="0" sz="4800" u="none" cap="none" strike="noStrike">
              <a:solidFill>
                <a:schemeClr val="dk1"/>
              </a:solidFill>
              <a:latin typeface="Calibri"/>
              <a:ea typeface="Calibri"/>
              <a:cs typeface="Calibri"/>
              <a:sym typeface="Calibri"/>
            </a:endParaRPr>
          </a:p>
        </p:txBody>
      </p:sp>
      <p:sp>
        <p:nvSpPr>
          <p:cNvPr id="618" name="Google Shape;618;p22"/>
          <p:cNvSpPr/>
          <p:nvPr/>
        </p:nvSpPr>
        <p:spPr>
          <a:xfrm>
            <a:off x="16406217" y="102362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pic>
        <p:nvPicPr>
          <p:cNvPr descr=" " id="619" name="Google Shape;619;p22"/>
          <p:cNvPicPr preferRelativeResize="0"/>
          <p:nvPr/>
        </p:nvPicPr>
        <p:blipFill rotWithShape="1">
          <a:blip r:embed="rId8">
            <a:alphaModFix/>
          </a:blip>
          <a:srcRect b="0" l="0" r="0" t="0"/>
          <a:stretch/>
        </p:blipFill>
        <p:spPr>
          <a:xfrm>
            <a:off x="495362" y="-419100"/>
            <a:ext cx="3284763" cy="4367788"/>
          </a:xfrm>
          <a:prstGeom prst="rect">
            <a:avLst/>
          </a:prstGeom>
          <a:noFill/>
          <a:ln>
            <a:noFill/>
          </a:ln>
        </p:spPr>
      </p:pic>
      <p:pic>
        <p:nvPicPr>
          <p:cNvPr descr=" " id="620" name="Google Shape;620;p22"/>
          <p:cNvPicPr preferRelativeResize="0"/>
          <p:nvPr/>
        </p:nvPicPr>
        <p:blipFill rotWithShape="1">
          <a:blip r:embed="rId9">
            <a:alphaModFix/>
          </a:blip>
          <a:srcRect b="0" l="0" r="0" t="0"/>
          <a:stretch/>
        </p:blipFill>
        <p:spPr>
          <a:xfrm>
            <a:off x="15610251" y="10515600"/>
            <a:ext cx="3545781" cy="36152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25" name="Shape 625"/>
        <p:cNvGrpSpPr/>
        <p:nvPr/>
      </p:nvGrpSpPr>
      <p:grpSpPr>
        <a:xfrm>
          <a:off x="0" y="0"/>
          <a:ext cx="0" cy="0"/>
          <a:chOff x="0" y="0"/>
          <a:chExt cx="0" cy="0"/>
        </a:xfrm>
      </p:grpSpPr>
      <p:sp>
        <p:nvSpPr>
          <p:cNvPr id="626" name="Google Shape;626;p23"/>
          <p:cNvSpPr/>
          <p:nvPr/>
        </p:nvSpPr>
        <p:spPr>
          <a:xfrm>
            <a:off x="-2997575" y="-1689100"/>
            <a:ext cx="30382197" cy="17094200"/>
          </a:xfrm>
          <a:prstGeom prst="rect">
            <a:avLst/>
          </a:prstGeom>
          <a:solidFill>
            <a:srgbClr val="EAF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p23"/>
          <p:cNvPicPr preferRelativeResize="0"/>
          <p:nvPr/>
        </p:nvPicPr>
        <p:blipFill rotWithShape="1">
          <a:blip r:embed="rId3">
            <a:alphaModFix/>
          </a:blip>
          <a:srcRect b="0" l="0" r="0" t="0"/>
          <a:stretch/>
        </p:blipFill>
        <p:spPr>
          <a:xfrm>
            <a:off x="2133278" y="-1289149"/>
            <a:ext cx="20123501" cy="16291992"/>
          </a:xfrm>
          <a:prstGeom prst="rect">
            <a:avLst/>
          </a:prstGeom>
          <a:noFill/>
          <a:ln>
            <a:noFill/>
          </a:ln>
        </p:spPr>
      </p:pic>
      <p:sp>
        <p:nvSpPr>
          <p:cNvPr id="628" name="Google Shape;628;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p2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30" name="Google Shape;630;p23"/>
          <p:cNvSpPr/>
          <p:nvPr/>
        </p:nvSpPr>
        <p:spPr>
          <a:xfrm>
            <a:off x="1295562" y="2413000"/>
            <a:ext cx="10135867" cy="8890000"/>
          </a:xfrm>
          <a:prstGeom prst="roundRect">
            <a:avLst>
              <a:gd fmla="val 1429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3"/>
          <p:cNvSpPr/>
          <p:nvPr/>
        </p:nvSpPr>
        <p:spPr>
          <a:xfrm>
            <a:off x="2108464" y="3225800"/>
            <a:ext cx="8848773" cy="313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Thank you for choosing EaTemp</a:t>
            </a:r>
            <a:endParaRPr b="0" i="0" sz="8000" u="none" cap="none" strike="noStrike">
              <a:solidFill>
                <a:schemeClr val="dk1"/>
              </a:solidFill>
              <a:latin typeface="Calibri"/>
              <a:ea typeface="Calibri"/>
              <a:cs typeface="Calibri"/>
              <a:sym typeface="Calibri"/>
            </a:endParaRPr>
          </a:p>
        </p:txBody>
      </p:sp>
      <p:sp>
        <p:nvSpPr>
          <p:cNvPr id="632" name="Google Shape;632;p23"/>
          <p:cNvSpPr/>
          <p:nvPr/>
        </p:nvSpPr>
        <p:spPr>
          <a:xfrm>
            <a:off x="2108464" y="6248400"/>
            <a:ext cx="8645547" cy="4377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33" name="Google Shape;633;p23"/>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34" name="Google Shape;634;p23"/>
          <p:cNvPicPr preferRelativeResize="0"/>
          <p:nvPr/>
        </p:nvPicPr>
        <p:blipFill rotWithShape="1">
          <a:blip r:embed="rId6">
            <a:alphaModFix/>
          </a:blip>
          <a:srcRect b="0" l="0" r="0" t="0"/>
          <a:stretch/>
        </p:blipFill>
        <p:spPr>
          <a:xfrm>
            <a:off x="11253607" y="1854200"/>
            <a:ext cx="12117314" cy="10261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 name="Shape 38"/>
        <p:cNvGrpSpPr/>
        <p:nvPr/>
      </p:nvGrpSpPr>
      <p:grpSpPr>
        <a:xfrm>
          <a:off x="0" y="0"/>
          <a:ext cx="0" cy="0"/>
          <a:chOff x="0" y="0"/>
          <a:chExt cx="0" cy="0"/>
        </a:xfrm>
      </p:grpSpPr>
      <p:sp>
        <p:nvSpPr>
          <p:cNvPr id="39" name="Google Shape;39;p3"/>
          <p:cNvSpPr/>
          <p:nvPr/>
        </p:nvSpPr>
        <p:spPr>
          <a:xfrm>
            <a:off x="-3556444"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 name="Google Shape;40;p3"/>
          <p:cNvPicPr preferRelativeResize="0"/>
          <p:nvPr/>
        </p:nvPicPr>
        <p:blipFill rotWithShape="1">
          <a:blip r:embed="rId3">
            <a:alphaModFix/>
          </a:blip>
          <a:srcRect b="0" l="0" r="0" t="0"/>
          <a:stretch/>
        </p:blipFill>
        <p:spPr>
          <a:xfrm>
            <a:off x="11616712" y="490060"/>
            <a:ext cx="699986" cy="699895"/>
          </a:xfrm>
          <a:prstGeom prst="rect">
            <a:avLst/>
          </a:prstGeom>
          <a:noFill/>
          <a:ln>
            <a:noFill/>
          </a:ln>
        </p:spPr>
      </p:pic>
      <p:pic>
        <p:nvPicPr>
          <p:cNvPr descr=" " id="41" name="Google Shape;41;p3"/>
          <p:cNvPicPr preferRelativeResize="0"/>
          <p:nvPr/>
        </p:nvPicPr>
        <p:blipFill rotWithShape="1">
          <a:blip r:embed="rId4">
            <a:alphaModFix/>
          </a:blip>
          <a:srcRect b="0" l="0" r="0" t="0"/>
          <a:stretch/>
        </p:blipFill>
        <p:spPr>
          <a:xfrm>
            <a:off x="12947563" y="1302296"/>
            <a:ext cx="1079635" cy="1079500"/>
          </a:xfrm>
          <a:prstGeom prst="rect">
            <a:avLst/>
          </a:prstGeom>
          <a:noFill/>
          <a:ln>
            <a:noFill/>
          </a:ln>
        </p:spPr>
      </p:pic>
      <p:pic>
        <p:nvPicPr>
          <p:cNvPr descr=" " id="42" name="Google Shape;42;p3"/>
          <p:cNvPicPr preferRelativeResize="0"/>
          <p:nvPr/>
        </p:nvPicPr>
        <p:blipFill rotWithShape="1">
          <a:blip r:embed="rId5">
            <a:alphaModFix/>
          </a:blip>
          <a:srcRect b="0" l="0" r="0" t="0"/>
          <a:stretch/>
        </p:blipFill>
        <p:spPr>
          <a:xfrm>
            <a:off x="-1867133" y="-1079500"/>
            <a:ext cx="22126169" cy="16344900"/>
          </a:xfrm>
          <a:prstGeom prst="rect">
            <a:avLst/>
          </a:prstGeom>
          <a:noFill/>
          <a:ln>
            <a:noFill/>
          </a:ln>
        </p:spPr>
      </p:pic>
      <p:sp>
        <p:nvSpPr>
          <p:cNvPr id="43" name="Google Shape;43;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 name="Google Shape;44;p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45" name="Google Shape;45;p3"/>
          <p:cNvPicPr preferRelativeResize="0"/>
          <p:nvPr/>
        </p:nvPicPr>
        <p:blipFill rotWithShape="1">
          <a:blip r:embed="rId7">
            <a:alphaModFix/>
          </a:blip>
          <a:srcRect b="0" l="0" r="0" t="0"/>
          <a:stretch/>
        </p:blipFill>
        <p:spPr>
          <a:xfrm>
            <a:off x="1168546" y="2755900"/>
            <a:ext cx="9773872" cy="8756650"/>
          </a:xfrm>
          <a:prstGeom prst="rect">
            <a:avLst/>
          </a:prstGeom>
          <a:noFill/>
          <a:ln>
            <a:noFill/>
          </a:ln>
        </p:spPr>
      </p:pic>
      <p:sp>
        <p:nvSpPr>
          <p:cNvPr id="46" name="Google Shape;46;p3"/>
          <p:cNvSpPr/>
          <p:nvPr/>
        </p:nvSpPr>
        <p:spPr>
          <a:xfrm>
            <a:off x="10936067" y="1320800"/>
            <a:ext cx="13141909"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Table of Contents</a:t>
            </a:r>
            <a:endParaRPr b="0" i="0" sz="12800" u="none" cap="none" strike="noStrike">
              <a:solidFill>
                <a:schemeClr val="dk1"/>
              </a:solidFill>
              <a:latin typeface="Calibri"/>
              <a:ea typeface="Calibri"/>
              <a:cs typeface="Calibri"/>
              <a:sym typeface="Calibri"/>
            </a:endParaRPr>
          </a:p>
        </p:txBody>
      </p:sp>
      <p:sp>
        <p:nvSpPr>
          <p:cNvPr id="47" name="Google Shape;47;p3"/>
          <p:cNvSpPr/>
          <p:nvPr/>
        </p:nvSpPr>
        <p:spPr>
          <a:xfrm>
            <a:off x="9475384" y="4521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3"/>
          <p:cNvSpPr/>
          <p:nvPr/>
        </p:nvSpPr>
        <p:spPr>
          <a:xfrm>
            <a:off x="9475384" y="45974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p:nvPr/>
        </p:nvSpPr>
        <p:spPr>
          <a:xfrm>
            <a:off x="9272159" y="4597400"/>
            <a:ext cx="6134867" cy="1041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Introduction</a:t>
            </a:r>
            <a:endParaRPr b="0" i="0" sz="4800" u="none" cap="none" strike="noStrike">
              <a:solidFill>
                <a:schemeClr val="dk1"/>
              </a:solidFill>
              <a:latin typeface="Calibri"/>
              <a:ea typeface="Calibri"/>
              <a:cs typeface="Calibri"/>
              <a:sym typeface="Calibri"/>
            </a:endParaRPr>
          </a:p>
        </p:txBody>
      </p:sp>
      <p:sp>
        <p:nvSpPr>
          <p:cNvPr id="50" name="Google Shape;50;p3"/>
          <p:cNvSpPr/>
          <p:nvPr/>
        </p:nvSpPr>
        <p:spPr>
          <a:xfrm>
            <a:off x="9339901" y="55372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51" name="Google Shape;51;p3"/>
          <p:cNvPicPr preferRelativeResize="0"/>
          <p:nvPr/>
        </p:nvPicPr>
        <p:blipFill rotWithShape="1">
          <a:blip r:embed="rId8">
            <a:alphaModFix/>
          </a:blip>
          <a:srcRect b="0" l="0" r="0" t="0"/>
          <a:stretch/>
        </p:blipFill>
        <p:spPr>
          <a:xfrm>
            <a:off x="15610251" y="4521200"/>
            <a:ext cx="1625803" cy="1625600"/>
          </a:xfrm>
          <a:prstGeom prst="rect">
            <a:avLst/>
          </a:prstGeom>
          <a:noFill/>
          <a:ln>
            <a:noFill/>
          </a:ln>
        </p:spPr>
      </p:pic>
      <p:sp>
        <p:nvSpPr>
          <p:cNvPr id="52" name="Google Shape;52;p3"/>
          <p:cNvSpPr/>
          <p:nvPr/>
        </p:nvSpPr>
        <p:spPr>
          <a:xfrm>
            <a:off x="15610251" y="4521200"/>
            <a:ext cx="1625803" cy="1625600"/>
          </a:xfrm>
          <a:prstGeom prst="roundRect">
            <a:avLst>
              <a:gd fmla="val 781313" name="adj"/>
            </a:avLst>
          </a:prstGeom>
          <a:noFill/>
          <a:ln cap="flat" cmpd="sng" w="12700">
            <a:solidFill>
              <a:srgbClr val="39B5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16061157" y="4813300"/>
            <a:ext cx="723990"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9B54A"/>
              </a:buClr>
              <a:buSzPts val="4800"/>
              <a:buFont typeface="DM Serif Display"/>
              <a:buNone/>
            </a:pPr>
            <a:r>
              <a:rPr b="0" i="0" lang="en-US" sz="4800" u="none" cap="none" strike="noStrike">
                <a:solidFill>
                  <a:srgbClr val="39B54A"/>
                </a:solidFill>
                <a:latin typeface="DM Serif Display"/>
                <a:ea typeface="DM Serif Display"/>
                <a:cs typeface="DM Serif Display"/>
                <a:sym typeface="DM Serif Display"/>
              </a:rPr>
              <a:t>01</a:t>
            </a:r>
            <a:endParaRPr b="0" i="0" sz="4800" u="none" cap="none" strike="noStrike">
              <a:solidFill>
                <a:schemeClr val="dk1"/>
              </a:solidFill>
              <a:latin typeface="Calibri"/>
              <a:ea typeface="Calibri"/>
              <a:cs typeface="Calibri"/>
              <a:sym typeface="Calibri"/>
            </a:endParaRPr>
          </a:p>
        </p:txBody>
      </p:sp>
      <p:sp>
        <p:nvSpPr>
          <p:cNvPr id="54" name="Google Shape;54;p3"/>
          <p:cNvSpPr/>
          <p:nvPr/>
        </p:nvSpPr>
        <p:spPr>
          <a:xfrm>
            <a:off x="17617102" y="4521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 name="Google Shape;55;p3"/>
          <p:cNvPicPr preferRelativeResize="0"/>
          <p:nvPr/>
        </p:nvPicPr>
        <p:blipFill rotWithShape="1">
          <a:blip r:embed="rId8">
            <a:alphaModFix/>
          </a:blip>
          <a:srcRect b="0" l="0" r="0" t="0"/>
          <a:stretch/>
        </p:blipFill>
        <p:spPr>
          <a:xfrm>
            <a:off x="17617102" y="4521200"/>
            <a:ext cx="1625803" cy="1625600"/>
          </a:xfrm>
          <a:prstGeom prst="rect">
            <a:avLst/>
          </a:prstGeom>
          <a:noFill/>
          <a:ln>
            <a:noFill/>
          </a:ln>
        </p:spPr>
      </p:pic>
      <p:sp>
        <p:nvSpPr>
          <p:cNvPr id="56" name="Google Shape;56;p3"/>
          <p:cNvSpPr/>
          <p:nvPr/>
        </p:nvSpPr>
        <p:spPr>
          <a:xfrm>
            <a:off x="17617102" y="4521200"/>
            <a:ext cx="1625803" cy="1625600"/>
          </a:xfrm>
          <a:prstGeom prst="roundRect">
            <a:avLst>
              <a:gd fmla="val 781313" name="adj"/>
            </a:avLst>
          </a:prstGeom>
          <a:noFill/>
          <a:ln cap="flat" cmpd="sng" w="12700">
            <a:solidFill>
              <a:srgbClr val="39B5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18010851" y="48133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9B54A"/>
              </a:buClr>
              <a:buSzPts val="4800"/>
              <a:buFont typeface="DM Serif Display"/>
              <a:buNone/>
            </a:pPr>
            <a:r>
              <a:rPr b="0" i="0" lang="en-US" sz="4800" u="none" cap="none" strike="noStrike">
                <a:solidFill>
                  <a:srgbClr val="39B54A"/>
                </a:solidFill>
                <a:latin typeface="DM Serif Display"/>
                <a:ea typeface="DM Serif Display"/>
                <a:cs typeface="DM Serif Display"/>
                <a:sym typeface="DM Serif Display"/>
              </a:rPr>
              <a:t>02</a:t>
            </a:r>
            <a:endParaRPr b="0" i="0" sz="4800" u="none" cap="none" strike="noStrike">
              <a:solidFill>
                <a:schemeClr val="dk1"/>
              </a:solidFill>
              <a:latin typeface="Calibri"/>
              <a:ea typeface="Calibri"/>
              <a:cs typeface="Calibri"/>
              <a:sym typeface="Calibri"/>
            </a:endParaRPr>
          </a:p>
        </p:txBody>
      </p:sp>
      <p:sp>
        <p:nvSpPr>
          <p:cNvPr id="58" name="Google Shape;58;p3"/>
          <p:cNvSpPr/>
          <p:nvPr/>
        </p:nvSpPr>
        <p:spPr>
          <a:xfrm>
            <a:off x="19446130" y="45974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19446130" y="4597400"/>
            <a:ext cx="613486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Encounters</a:t>
            </a:r>
            <a:endParaRPr b="0" i="0" sz="4800" u="none" cap="none" strike="noStrike">
              <a:solidFill>
                <a:schemeClr val="dk1"/>
              </a:solidFill>
              <a:latin typeface="Calibri"/>
              <a:ea typeface="Calibri"/>
              <a:cs typeface="Calibri"/>
              <a:sym typeface="Calibri"/>
            </a:endParaRPr>
          </a:p>
        </p:txBody>
      </p:sp>
      <p:sp>
        <p:nvSpPr>
          <p:cNvPr id="60" name="Google Shape;60;p3"/>
          <p:cNvSpPr/>
          <p:nvPr/>
        </p:nvSpPr>
        <p:spPr>
          <a:xfrm>
            <a:off x="19446130" y="55372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61" name="Google Shape;61;p3"/>
          <p:cNvSpPr/>
          <p:nvPr/>
        </p:nvSpPr>
        <p:spPr>
          <a:xfrm>
            <a:off x="9475384" y="75057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9475384" y="75819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9272159" y="7581900"/>
            <a:ext cx="6134867" cy="1041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Wonders</a:t>
            </a:r>
            <a:endParaRPr b="0" i="0" sz="4800" u="none" cap="none" strike="noStrike">
              <a:solidFill>
                <a:schemeClr val="dk1"/>
              </a:solidFill>
              <a:latin typeface="Calibri"/>
              <a:ea typeface="Calibri"/>
              <a:cs typeface="Calibri"/>
              <a:sym typeface="Calibri"/>
            </a:endParaRPr>
          </a:p>
        </p:txBody>
      </p:sp>
      <p:sp>
        <p:nvSpPr>
          <p:cNvPr id="64" name="Google Shape;64;p3"/>
          <p:cNvSpPr/>
          <p:nvPr/>
        </p:nvSpPr>
        <p:spPr>
          <a:xfrm>
            <a:off x="9339901" y="85217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5" name="Google Shape;65;p3"/>
          <p:cNvPicPr preferRelativeResize="0"/>
          <p:nvPr/>
        </p:nvPicPr>
        <p:blipFill rotWithShape="1">
          <a:blip r:embed="rId8">
            <a:alphaModFix/>
          </a:blip>
          <a:srcRect b="0" l="0" r="0" t="0"/>
          <a:stretch/>
        </p:blipFill>
        <p:spPr>
          <a:xfrm>
            <a:off x="15610251" y="7505700"/>
            <a:ext cx="1625803" cy="1625600"/>
          </a:xfrm>
          <a:prstGeom prst="rect">
            <a:avLst/>
          </a:prstGeom>
          <a:noFill/>
          <a:ln>
            <a:noFill/>
          </a:ln>
        </p:spPr>
      </p:pic>
      <p:sp>
        <p:nvSpPr>
          <p:cNvPr id="66" name="Google Shape;66;p3"/>
          <p:cNvSpPr/>
          <p:nvPr/>
        </p:nvSpPr>
        <p:spPr>
          <a:xfrm>
            <a:off x="15610251" y="7505700"/>
            <a:ext cx="1625803" cy="1625600"/>
          </a:xfrm>
          <a:prstGeom prst="roundRect">
            <a:avLst>
              <a:gd fmla="val 781313" name="adj"/>
            </a:avLst>
          </a:prstGeom>
          <a:noFill/>
          <a:ln cap="flat" cmpd="sng" w="12700">
            <a:solidFill>
              <a:srgbClr val="39B5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16004000" y="77978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9B54A"/>
              </a:buClr>
              <a:buSzPts val="4800"/>
              <a:buFont typeface="DM Serif Display"/>
              <a:buNone/>
            </a:pPr>
            <a:r>
              <a:rPr b="0" i="0" lang="en-US" sz="4800" u="none" cap="none" strike="noStrike">
                <a:solidFill>
                  <a:srgbClr val="39B54A"/>
                </a:solidFill>
                <a:latin typeface="DM Serif Display"/>
                <a:ea typeface="DM Serif Display"/>
                <a:cs typeface="DM Serif Display"/>
                <a:sym typeface="DM Serif Display"/>
              </a:rPr>
              <a:t>03</a:t>
            </a:r>
            <a:endParaRPr b="0" i="0" sz="4800" u="none" cap="none" strike="noStrike">
              <a:solidFill>
                <a:schemeClr val="dk1"/>
              </a:solidFill>
              <a:latin typeface="Calibri"/>
              <a:ea typeface="Calibri"/>
              <a:cs typeface="Calibri"/>
              <a:sym typeface="Calibri"/>
            </a:endParaRPr>
          </a:p>
        </p:txBody>
      </p:sp>
      <p:sp>
        <p:nvSpPr>
          <p:cNvPr id="68" name="Google Shape;68;p3"/>
          <p:cNvSpPr/>
          <p:nvPr/>
        </p:nvSpPr>
        <p:spPr>
          <a:xfrm>
            <a:off x="17617102" y="75057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 name="Google Shape;69;p3"/>
          <p:cNvPicPr preferRelativeResize="0"/>
          <p:nvPr/>
        </p:nvPicPr>
        <p:blipFill rotWithShape="1">
          <a:blip r:embed="rId8">
            <a:alphaModFix/>
          </a:blip>
          <a:srcRect b="0" l="0" r="0" t="0"/>
          <a:stretch/>
        </p:blipFill>
        <p:spPr>
          <a:xfrm>
            <a:off x="17617102" y="7505700"/>
            <a:ext cx="1625803" cy="1625600"/>
          </a:xfrm>
          <a:prstGeom prst="rect">
            <a:avLst/>
          </a:prstGeom>
          <a:noFill/>
          <a:ln>
            <a:noFill/>
          </a:ln>
        </p:spPr>
      </p:pic>
      <p:sp>
        <p:nvSpPr>
          <p:cNvPr id="70" name="Google Shape;70;p3"/>
          <p:cNvSpPr/>
          <p:nvPr/>
        </p:nvSpPr>
        <p:spPr>
          <a:xfrm>
            <a:off x="17617102" y="7505700"/>
            <a:ext cx="1625803" cy="1625600"/>
          </a:xfrm>
          <a:prstGeom prst="roundRect">
            <a:avLst>
              <a:gd fmla="val 781313" name="adj"/>
            </a:avLst>
          </a:prstGeom>
          <a:noFill/>
          <a:ln cap="flat" cmpd="sng" w="12700">
            <a:solidFill>
              <a:srgbClr val="39B5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18010851" y="77978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9B54A"/>
              </a:buClr>
              <a:buSzPts val="4800"/>
              <a:buFont typeface="DM Serif Display"/>
              <a:buNone/>
            </a:pPr>
            <a:r>
              <a:rPr b="0" i="0" lang="en-US" sz="4800" u="none" cap="none" strike="noStrike">
                <a:solidFill>
                  <a:srgbClr val="39B54A"/>
                </a:solidFill>
                <a:latin typeface="DM Serif Display"/>
                <a:ea typeface="DM Serif Display"/>
                <a:cs typeface="DM Serif Display"/>
                <a:sym typeface="DM Serif Display"/>
              </a:rPr>
              <a:t>04</a:t>
            </a:r>
            <a:endParaRPr b="0" i="0" sz="4800" u="none" cap="none" strike="noStrike">
              <a:solidFill>
                <a:schemeClr val="dk1"/>
              </a:solidFill>
              <a:latin typeface="Calibri"/>
              <a:ea typeface="Calibri"/>
              <a:cs typeface="Calibri"/>
              <a:sym typeface="Calibri"/>
            </a:endParaRPr>
          </a:p>
        </p:txBody>
      </p:sp>
      <p:sp>
        <p:nvSpPr>
          <p:cNvPr id="72" name="Google Shape;72;p3"/>
          <p:cNvSpPr/>
          <p:nvPr/>
        </p:nvSpPr>
        <p:spPr>
          <a:xfrm>
            <a:off x="19446130" y="75819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19446130" y="7581900"/>
            <a:ext cx="613486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Magic</a:t>
            </a:r>
            <a:endParaRPr b="0" i="0" sz="4800" u="none" cap="none" strike="noStrike">
              <a:solidFill>
                <a:schemeClr val="dk1"/>
              </a:solidFill>
              <a:latin typeface="Calibri"/>
              <a:ea typeface="Calibri"/>
              <a:cs typeface="Calibri"/>
              <a:sym typeface="Calibri"/>
            </a:endParaRPr>
          </a:p>
        </p:txBody>
      </p:sp>
      <p:sp>
        <p:nvSpPr>
          <p:cNvPr id="74" name="Google Shape;74;p3"/>
          <p:cNvSpPr/>
          <p:nvPr/>
        </p:nvSpPr>
        <p:spPr>
          <a:xfrm>
            <a:off x="19446130" y="85217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5" name="Google Shape;75;p3"/>
          <p:cNvSpPr/>
          <p:nvPr/>
        </p:nvSpPr>
        <p:spPr>
          <a:xfrm>
            <a:off x="9475384" y="10490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9475384" y="105664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9272159" y="10566400"/>
            <a:ext cx="6134867" cy="1041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Adventure</a:t>
            </a:r>
            <a:endParaRPr b="0" i="0" sz="4800" u="none" cap="none" strike="noStrike">
              <a:solidFill>
                <a:schemeClr val="dk1"/>
              </a:solidFill>
              <a:latin typeface="Calibri"/>
              <a:ea typeface="Calibri"/>
              <a:cs typeface="Calibri"/>
              <a:sym typeface="Calibri"/>
            </a:endParaRPr>
          </a:p>
        </p:txBody>
      </p:sp>
      <p:sp>
        <p:nvSpPr>
          <p:cNvPr id="78" name="Google Shape;78;p3"/>
          <p:cNvSpPr/>
          <p:nvPr/>
        </p:nvSpPr>
        <p:spPr>
          <a:xfrm>
            <a:off x="9339901" y="115062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9" name="Google Shape;79;p3"/>
          <p:cNvPicPr preferRelativeResize="0"/>
          <p:nvPr/>
        </p:nvPicPr>
        <p:blipFill rotWithShape="1">
          <a:blip r:embed="rId8">
            <a:alphaModFix/>
          </a:blip>
          <a:srcRect b="0" l="0" r="0" t="0"/>
          <a:stretch/>
        </p:blipFill>
        <p:spPr>
          <a:xfrm>
            <a:off x="15610251" y="10490200"/>
            <a:ext cx="1625803" cy="1625600"/>
          </a:xfrm>
          <a:prstGeom prst="rect">
            <a:avLst/>
          </a:prstGeom>
          <a:noFill/>
          <a:ln>
            <a:noFill/>
          </a:ln>
        </p:spPr>
      </p:pic>
      <p:sp>
        <p:nvSpPr>
          <p:cNvPr id="80" name="Google Shape;80;p3"/>
          <p:cNvSpPr/>
          <p:nvPr/>
        </p:nvSpPr>
        <p:spPr>
          <a:xfrm>
            <a:off x="15610251" y="10490200"/>
            <a:ext cx="1625803" cy="1625600"/>
          </a:xfrm>
          <a:prstGeom prst="roundRect">
            <a:avLst>
              <a:gd fmla="val 781313" name="adj"/>
            </a:avLst>
          </a:prstGeom>
          <a:noFill/>
          <a:ln cap="flat" cmpd="sng" w="12700">
            <a:solidFill>
              <a:srgbClr val="39B5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16004000" y="107823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9B54A"/>
              </a:buClr>
              <a:buSzPts val="4800"/>
              <a:buFont typeface="DM Serif Display"/>
              <a:buNone/>
            </a:pPr>
            <a:r>
              <a:rPr b="0" i="0" lang="en-US" sz="4800" u="none" cap="none" strike="noStrike">
                <a:solidFill>
                  <a:srgbClr val="39B54A"/>
                </a:solidFill>
                <a:latin typeface="DM Serif Display"/>
                <a:ea typeface="DM Serif Display"/>
                <a:cs typeface="DM Serif Display"/>
                <a:sym typeface="DM Serif Display"/>
              </a:rPr>
              <a:t>05</a:t>
            </a:r>
            <a:endParaRPr b="0" i="0" sz="4800" u="none" cap="none" strike="noStrike">
              <a:solidFill>
                <a:schemeClr val="dk1"/>
              </a:solidFill>
              <a:latin typeface="Calibri"/>
              <a:ea typeface="Calibri"/>
              <a:cs typeface="Calibri"/>
              <a:sym typeface="Calibri"/>
            </a:endParaRPr>
          </a:p>
        </p:txBody>
      </p:sp>
      <p:sp>
        <p:nvSpPr>
          <p:cNvPr id="82" name="Google Shape;82;p3"/>
          <p:cNvSpPr/>
          <p:nvPr/>
        </p:nvSpPr>
        <p:spPr>
          <a:xfrm>
            <a:off x="17617102" y="10490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3" name="Google Shape;83;p3"/>
          <p:cNvPicPr preferRelativeResize="0"/>
          <p:nvPr/>
        </p:nvPicPr>
        <p:blipFill rotWithShape="1">
          <a:blip r:embed="rId8">
            <a:alphaModFix/>
          </a:blip>
          <a:srcRect b="0" l="0" r="0" t="0"/>
          <a:stretch/>
        </p:blipFill>
        <p:spPr>
          <a:xfrm>
            <a:off x="17617102" y="10490200"/>
            <a:ext cx="1625803" cy="1625600"/>
          </a:xfrm>
          <a:prstGeom prst="rect">
            <a:avLst/>
          </a:prstGeom>
          <a:noFill/>
          <a:ln>
            <a:noFill/>
          </a:ln>
        </p:spPr>
      </p:pic>
      <p:sp>
        <p:nvSpPr>
          <p:cNvPr id="84" name="Google Shape;84;p3"/>
          <p:cNvSpPr/>
          <p:nvPr/>
        </p:nvSpPr>
        <p:spPr>
          <a:xfrm>
            <a:off x="17617102" y="10490200"/>
            <a:ext cx="1625803" cy="1625600"/>
          </a:xfrm>
          <a:prstGeom prst="roundRect">
            <a:avLst>
              <a:gd fmla="val 781313" name="adj"/>
            </a:avLst>
          </a:prstGeom>
          <a:noFill/>
          <a:ln cap="flat" cmpd="sng" w="12700">
            <a:solidFill>
              <a:srgbClr val="39B5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18010851" y="10782300"/>
            <a:ext cx="838305" cy="104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9B54A"/>
              </a:buClr>
              <a:buSzPts val="4800"/>
              <a:buFont typeface="DM Serif Display"/>
              <a:buNone/>
            </a:pPr>
            <a:r>
              <a:rPr b="0" i="0" lang="en-US" sz="4800" u="none" cap="none" strike="noStrike">
                <a:solidFill>
                  <a:srgbClr val="39B54A"/>
                </a:solidFill>
                <a:latin typeface="DM Serif Display"/>
                <a:ea typeface="DM Serif Display"/>
                <a:cs typeface="DM Serif Display"/>
                <a:sym typeface="DM Serif Display"/>
              </a:rPr>
              <a:t>06</a:t>
            </a:r>
            <a:endParaRPr b="0" i="0" sz="4800" u="none" cap="none" strike="noStrike">
              <a:solidFill>
                <a:schemeClr val="dk1"/>
              </a:solidFill>
              <a:latin typeface="Calibri"/>
              <a:ea typeface="Calibri"/>
              <a:cs typeface="Calibri"/>
              <a:sym typeface="Calibri"/>
            </a:endParaRPr>
          </a:p>
        </p:txBody>
      </p:sp>
      <p:sp>
        <p:nvSpPr>
          <p:cNvPr id="86" name="Google Shape;86;p3"/>
          <p:cNvSpPr/>
          <p:nvPr/>
        </p:nvSpPr>
        <p:spPr>
          <a:xfrm>
            <a:off x="19446130" y="10566400"/>
            <a:ext cx="5931641"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19446130" y="10566400"/>
            <a:ext cx="613486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Conclusion</a:t>
            </a:r>
            <a:endParaRPr b="0" i="0" sz="4800" u="none" cap="none" strike="noStrike">
              <a:solidFill>
                <a:schemeClr val="dk1"/>
              </a:solidFill>
              <a:latin typeface="Calibri"/>
              <a:ea typeface="Calibri"/>
              <a:cs typeface="Calibri"/>
              <a:sym typeface="Calibri"/>
            </a:endParaRPr>
          </a:p>
        </p:txBody>
      </p:sp>
      <p:sp>
        <p:nvSpPr>
          <p:cNvPr id="88" name="Google Shape;88;p3"/>
          <p:cNvSpPr/>
          <p:nvPr/>
        </p:nvSpPr>
        <p:spPr>
          <a:xfrm>
            <a:off x="19446130" y="115062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3" name="Shape 93"/>
        <p:cNvGrpSpPr/>
        <p:nvPr/>
      </p:nvGrpSpPr>
      <p:grpSpPr>
        <a:xfrm>
          <a:off x="0" y="0"/>
          <a:ext cx="0" cy="0"/>
          <a:chOff x="0" y="0"/>
          <a:chExt cx="0" cy="0"/>
        </a:xfrm>
      </p:grpSpPr>
      <p:sp>
        <p:nvSpPr>
          <p:cNvPr id="94" name="Google Shape;94;p4"/>
          <p:cNvSpPr/>
          <p:nvPr/>
        </p:nvSpPr>
        <p:spPr>
          <a:xfrm>
            <a:off x="-1016127"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p4"/>
          <p:cNvPicPr preferRelativeResize="0"/>
          <p:nvPr/>
        </p:nvPicPr>
        <p:blipFill rotWithShape="1">
          <a:blip r:embed="rId3">
            <a:alphaModFix/>
          </a:blip>
          <a:srcRect b="0" l="0" r="0" t="0"/>
          <a:stretch/>
        </p:blipFill>
        <p:spPr>
          <a:xfrm>
            <a:off x="1079635" y="-685800"/>
            <a:ext cx="21516489" cy="15240000"/>
          </a:xfrm>
          <a:prstGeom prst="rect">
            <a:avLst/>
          </a:prstGeom>
          <a:noFill/>
          <a:ln>
            <a:noFill/>
          </a:ln>
        </p:spPr>
      </p:pic>
      <p:sp>
        <p:nvSpPr>
          <p:cNvPr id="96" name="Google Shape;96;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7" name="Google Shape;97;p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98" name="Google Shape;98;p4"/>
          <p:cNvSpPr/>
          <p:nvPr/>
        </p:nvSpPr>
        <p:spPr>
          <a:xfrm>
            <a:off x="2286286" y="2743200"/>
            <a:ext cx="1460259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Realm of the Extraordinary</a:t>
            </a:r>
            <a:endParaRPr b="0" i="0" sz="8000" u="none" cap="none" strike="noStrike">
              <a:solidFill>
                <a:schemeClr val="dk1"/>
              </a:solidFill>
              <a:latin typeface="Calibri"/>
              <a:ea typeface="Calibri"/>
              <a:cs typeface="Calibri"/>
              <a:sym typeface="Calibri"/>
            </a:endParaRPr>
          </a:p>
        </p:txBody>
      </p:sp>
      <p:sp>
        <p:nvSpPr>
          <p:cNvPr id="99" name="Google Shape;99;p4"/>
          <p:cNvSpPr/>
          <p:nvPr/>
        </p:nvSpPr>
        <p:spPr>
          <a:xfrm>
            <a:off x="2286286" y="58039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0" name="Google Shape;100;p4"/>
          <p:cNvSpPr/>
          <p:nvPr/>
        </p:nvSpPr>
        <p:spPr>
          <a:xfrm>
            <a:off x="12028403" y="58039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pic>
        <p:nvPicPr>
          <p:cNvPr descr=" " id="101" name="Google Shape;101;p4"/>
          <p:cNvPicPr preferRelativeResize="0"/>
          <p:nvPr/>
        </p:nvPicPr>
        <p:blipFill rotWithShape="1">
          <a:blip r:embed="rId5">
            <a:alphaModFix/>
          </a:blip>
          <a:srcRect b="0" l="0" r="0" t="0"/>
          <a:stretch/>
        </p:blipFill>
        <p:spPr>
          <a:xfrm>
            <a:off x="20005000" y="762000"/>
            <a:ext cx="3518340" cy="2857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6" name="Shape 106"/>
        <p:cNvGrpSpPr/>
        <p:nvPr/>
      </p:nvGrpSpPr>
      <p:grpSpPr>
        <a:xfrm>
          <a:off x="0" y="0"/>
          <a:ext cx="0" cy="0"/>
          <a:chOff x="0" y="0"/>
          <a:chExt cx="0" cy="0"/>
        </a:xfrm>
      </p:grpSpPr>
      <p:sp>
        <p:nvSpPr>
          <p:cNvPr id="107" name="Google Shape;107;p5"/>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p5"/>
          <p:cNvPicPr preferRelativeResize="0"/>
          <p:nvPr/>
        </p:nvPicPr>
        <p:blipFill rotWithShape="1">
          <a:blip r:embed="rId3">
            <a:alphaModFix/>
          </a:blip>
          <a:srcRect b="0" l="0" r="0" t="0"/>
          <a:stretch/>
        </p:blipFill>
        <p:spPr>
          <a:xfrm>
            <a:off x="939917" y="-3708400"/>
            <a:ext cx="24145718" cy="22313900"/>
          </a:xfrm>
          <a:prstGeom prst="rect">
            <a:avLst/>
          </a:prstGeom>
          <a:noFill/>
          <a:ln>
            <a:noFill/>
          </a:ln>
        </p:spPr>
      </p:pic>
      <p:sp>
        <p:nvSpPr>
          <p:cNvPr id="109" name="Google Shape;109;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p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11" name="Google Shape;111;p5"/>
          <p:cNvPicPr preferRelativeResize="0"/>
          <p:nvPr/>
        </p:nvPicPr>
        <p:blipFill rotWithShape="1">
          <a:blip r:embed="rId5">
            <a:alphaModFix/>
          </a:blip>
          <a:srcRect b="0" l="0" r="0" t="0"/>
          <a:stretch/>
        </p:blipFill>
        <p:spPr>
          <a:xfrm>
            <a:off x="0" y="0"/>
            <a:ext cx="24387048" cy="8305800"/>
          </a:xfrm>
          <a:prstGeom prst="rect">
            <a:avLst/>
          </a:prstGeom>
          <a:noFill/>
          <a:ln>
            <a:noFill/>
          </a:ln>
        </p:spPr>
      </p:pic>
      <p:sp>
        <p:nvSpPr>
          <p:cNvPr id="112" name="Google Shape;112;p5"/>
          <p:cNvSpPr/>
          <p:nvPr/>
        </p:nvSpPr>
        <p:spPr>
          <a:xfrm>
            <a:off x="1816327" y="9499600"/>
            <a:ext cx="9907238"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p5"/>
          <p:cNvPicPr preferRelativeResize="0"/>
          <p:nvPr/>
        </p:nvPicPr>
        <p:blipFill rotWithShape="1">
          <a:blip r:embed="rId6">
            <a:alphaModFix/>
          </a:blip>
          <a:srcRect b="0" l="0" r="0" t="0"/>
          <a:stretch/>
        </p:blipFill>
        <p:spPr>
          <a:xfrm>
            <a:off x="1816327" y="10007600"/>
            <a:ext cx="1474522" cy="1625600"/>
          </a:xfrm>
          <a:prstGeom prst="rect">
            <a:avLst/>
          </a:prstGeom>
          <a:noFill/>
          <a:ln>
            <a:noFill/>
          </a:ln>
        </p:spPr>
      </p:pic>
      <p:sp>
        <p:nvSpPr>
          <p:cNvPr id="114" name="Google Shape;114;p5"/>
          <p:cNvSpPr/>
          <p:nvPr/>
        </p:nvSpPr>
        <p:spPr>
          <a:xfrm>
            <a:off x="3697300" y="9499600"/>
            <a:ext cx="8026264"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5"/>
          <p:cNvSpPr/>
          <p:nvPr/>
        </p:nvSpPr>
        <p:spPr>
          <a:xfrm>
            <a:off x="3697300" y="9499600"/>
            <a:ext cx="8229489"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16" name="Google Shape;116;p5"/>
          <p:cNvSpPr/>
          <p:nvPr/>
        </p:nvSpPr>
        <p:spPr>
          <a:xfrm>
            <a:off x="3697300" y="10541000"/>
            <a:ext cx="8161747"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7" name="Google Shape;117;p5"/>
          <p:cNvSpPr/>
          <p:nvPr/>
        </p:nvSpPr>
        <p:spPr>
          <a:xfrm>
            <a:off x="12676184" y="9499600"/>
            <a:ext cx="9907238"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p5"/>
          <p:cNvPicPr preferRelativeResize="0"/>
          <p:nvPr/>
        </p:nvPicPr>
        <p:blipFill rotWithShape="1">
          <a:blip r:embed="rId7">
            <a:alphaModFix/>
          </a:blip>
          <a:srcRect b="0" l="0" r="0" t="0"/>
          <a:stretch/>
        </p:blipFill>
        <p:spPr>
          <a:xfrm>
            <a:off x="12676184" y="10007600"/>
            <a:ext cx="1647460" cy="1625600"/>
          </a:xfrm>
          <a:prstGeom prst="rect">
            <a:avLst/>
          </a:prstGeom>
          <a:noFill/>
          <a:ln>
            <a:noFill/>
          </a:ln>
        </p:spPr>
      </p:pic>
      <p:sp>
        <p:nvSpPr>
          <p:cNvPr id="119" name="Google Shape;119;p5"/>
          <p:cNvSpPr/>
          <p:nvPr/>
        </p:nvSpPr>
        <p:spPr>
          <a:xfrm>
            <a:off x="14730096" y="9499600"/>
            <a:ext cx="7853326"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5"/>
          <p:cNvSpPr/>
          <p:nvPr/>
        </p:nvSpPr>
        <p:spPr>
          <a:xfrm>
            <a:off x="14730096" y="9499600"/>
            <a:ext cx="805655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21" name="Google Shape;121;p5"/>
          <p:cNvSpPr/>
          <p:nvPr/>
        </p:nvSpPr>
        <p:spPr>
          <a:xfrm>
            <a:off x="14730096" y="10541000"/>
            <a:ext cx="7988810"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6" name="Shape 126"/>
        <p:cNvGrpSpPr/>
        <p:nvPr/>
      </p:nvGrpSpPr>
      <p:grpSpPr>
        <a:xfrm>
          <a:off x="0" y="0"/>
          <a:ext cx="0" cy="0"/>
          <a:chOff x="0" y="0"/>
          <a:chExt cx="0" cy="0"/>
        </a:xfrm>
      </p:grpSpPr>
      <p:sp>
        <p:nvSpPr>
          <p:cNvPr id="127" name="Google Shape;127;p6"/>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8" name="Google Shape;128;p6"/>
          <p:cNvPicPr preferRelativeResize="0"/>
          <p:nvPr/>
        </p:nvPicPr>
        <p:blipFill rotWithShape="1">
          <a:blip r:embed="rId3">
            <a:alphaModFix/>
          </a:blip>
          <a:srcRect b="0" l="0" r="0" t="0"/>
          <a:stretch/>
        </p:blipFill>
        <p:spPr>
          <a:xfrm>
            <a:off x="15173156" y="490066"/>
            <a:ext cx="699986" cy="699895"/>
          </a:xfrm>
          <a:prstGeom prst="rect">
            <a:avLst/>
          </a:prstGeom>
          <a:noFill/>
          <a:ln>
            <a:noFill/>
          </a:ln>
        </p:spPr>
      </p:pic>
      <p:pic>
        <p:nvPicPr>
          <p:cNvPr descr=" " id="129" name="Google Shape;129;p6"/>
          <p:cNvPicPr preferRelativeResize="0"/>
          <p:nvPr/>
        </p:nvPicPr>
        <p:blipFill rotWithShape="1">
          <a:blip r:embed="rId4">
            <a:alphaModFix/>
          </a:blip>
          <a:srcRect b="0" l="0" r="0" t="0"/>
          <a:stretch/>
        </p:blipFill>
        <p:spPr>
          <a:xfrm>
            <a:off x="16504007" y="1302296"/>
            <a:ext cx="1079635" cy="1079500"/>
          </a:xfrm>
          <a:prstGeom prst="rect">
            <a:avLst/>
          </a:prstGeom>
          <a:noFill/>
          <a:ln>
            <a:noFill/>
          </a:ln>
        </p:spPr>
      </p:pic>
      <p:pic>
        <p:nvPicPr>
          <p:cNvPr descr=" " id="130" name="Google Shape;130;p6"/>
          <p:cNvPicPr preferRelativeResize="0"/>
          <p:nvPr/>
        </p:nvPicPr>
        <p:blipFill rotWithShape="1">
          <a:blip r:embed="rId5">
            <a:alphaModFix/>
          </a:blip>
          <a:srcRect b="0" l="0" r="0" t="0"/>
          <a:stretch/>
        </p:blipFill>
        <p:spPr>
          <a:xfrm>
            <a:off x="1689311" y="-1079500"/>
            <a:ext cx="22126169" cy="16344900"/>
          </a:xfrm>
          <a:prstGeom prst="rect">
            <a:avLst/>
          </a:prstGeom>
          <a:noFill/>
          <a:ln>
            <a:noFill/>
          </a:ln>
        </p:spPr>
      </p:pic>
      <p:sp>
        <p:nvSpPr>
          <p:cNvPr id="131" name="Google Shape;131;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2" name="Google Shape;132;p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33" name="Google Shape;133;p6"/>
          <p:cNvSpPr/>
          <p:nvPr/>
        </p:nvSpPr>
        <p:spPr>
          <a:xfrm>
            <a:off x="914514"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6"/>
          <p:cNvSpPr/>
          <p:nvPr/>
        </p:nvSpPr>
        <p:spPr>
          <a:xfrm>
            <a:off x="914514" y="3492500"/>
            <a:ext cx="4788498"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6"/>
          <p:cNvSpPr/>
          <p:nvPr/>
        </p:nvSpPr>
        <p:spPr>
          <a:xfrm>
            <a:off x="914514" y="3492500"/>
            <a:ext cx="4991724"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36" name="Google Shape;136;p6"/>
          <p:cNvSpPr/>
          <p:nvPr/>
        </p:nvSpPr>
        <p:spPr>
          <a:xfrm>
            <a:off x="914514" y="49403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6"/>
          <p:cNvSpPr/>
          <p:nvPr/>
        </p:nvSpPr>
        <p:spPr>
          <a:xfrm>
            <a:off x="914514" y="49403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8" name="Google Shape;138;p6"/>
          <p:cNvPicPr preferRelativeResize="0"/>
          <p:nvPr/>
        </p:nvPicPr>
        <p:blipFill rotWithShape="1">
          <a:blip r:embed="rId7">
            <a:alphaModFix/>
          </a:blip>
          <a:srcRect b="0" l="0" r="0" t="0"/>
          <a:stretch/>
        </p:blipFill>
        <p:spPr>
          <a:xfrm>
            <a:off x="914514" y="7150100"/>
            <a:ext cx="7023978" cy="5105400"/>
          </a:xfrm>
          <a:prstGeom prst="rect">
            <a:avLst/>
          </a:prstGeom>
          <a:noFill/>
          <a:ln>
            <a:noFill/>
          </a:ln>
        </p:spPr>
      </p:pic>
      <p:sp>
        <p:nvSpPr>
          <p:cNvPr id="139" name="Google Shape;139;p6"/>
          <p:cNvSpPr/>
          <p:nvPr/>
        </p:nvSpPr>
        <p:spPr>
          <a:xfrm>
            <a:off x="15826178"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6"/>
          <p:cNvSpPr/>
          <p:nvPr/>
        </p:nvSpPr>
        <p:spPr>
          <a:xfrm>
            <a:off x="15826178" y="3492500"/>
            <a:ext cx="4788498"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
          <p:cNvSpPr/>
          <p:nvPr/>
        </p:nvSpPr>
        <p:spPr>
          <a:xfrm>
            <a:off x="15826178" y="3492500"/>
            <a:ext cx="4991724"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42" name="Google Shape;142;p6"/>
          <p:cNvSpPr/>
          <p:nvPr/>
        </p:nvSpPr>
        <p:spPr>
          <a:xfrm>
            <a:off x="15826178" y="49403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6"/>
          <p:cNvSpPr/>
          <p:nvPr/>
        </p:nvSpPr>
        <p:spPr>
          <a:xfrm>
            <a:off x="15826178" y="49403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4" name="Google Shape;144;p6"/>
          <p:cNvPicPr preferRelativeResize="0"/>
          <p:nvPr/>
        </p:nvPicPr>
        <p:blipFill rotWithShape="1">
          <a:blip r:embed="rId8">
            <a:alphaModFix/>
          </a:blip>
          <a:srcRect b="0" l="0" r="0" t="0"/>
          <a:stretch/>
        </p:blipFill>
        <p:spPr>
          <a:xfrm>
            <a:off x="15826178" y="7150100"/>
            <a:ext cx="7023978" cy="5105400"/>
          </a:xfrm>
          <a:prstGeom prst="rect">
            <a:avLst/>
          </a:prstGeom>
          <a:noFill/>
          <a:ln>
            <a:noFill/>
          </a:ln>
        </p:spPr>
      </p:pic>
      <p:sp>
        <p:nvSpPr>
          <p:cNvPr id="145" name="Google Shape;145;p6"/>
          <p:cNvSpPr/>
          <p:nvPr/>
        </p:nvSpPr>
        <p:spPr>
          <a:xfrm>
            <a:off x="8370346" y="14986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6"/>
          <p:cNvSpPr/>
          <p:nvPr/>
        </p:nvSpPr>
        <p:spPr>
          <a:xfrm>
            <a:off x="8370346" y="1498600"/>
            <a:ext cx="4140718"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6"/>
          <p:cNvSpPr/>
          <p:nvPr/>
        </p:nvSpPr>
        <p:spPr>
          <a:xfrm>
            <a:off x="8370346" y="1498600"/>
            <a:ext cx="4343943"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48" name="Google Shape;148;p6"/>
          <p:cNvSpPr/>
          <p:nvPr/>
        </p:nvSpPr>
        <p:spPr>
          <a:xfrm>
            <a:off x="8370346" y="29464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6"/>
          <p:cNvSpPr/>
          <p:nvPr/>
        </p:nvSpPr>
        <p:spPr>
          <a:xfrm>
            <a:off x="8370346" y="29464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0" name="Google Shape;150;p6"/>
          <p:cNvPicPr preferRelativeResize="0"/>
          <p:nvPr/>
        </p:nvPicPr>
        <p:blipFill rotWithShape="1">
          <a:blip r:embed="rId9">
            <a:alphaModFix/>
          </a:blip>
          <a:srcRect b="0" l="0" r="0" t="0"/>
          <a:stretch/>
        </p:blipFill>
        <p:spPr>
          <a:xfrm>
            <a:off x="8370346" y="5156200"/>
            <a:ext cx="7023978" cy="5105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F8D8"/>
        </a:solidFill>
      </p:bgPr>
    </p:bg>
    <p:spTree>
      <p:nvGrpSpPr>
        <p:cNvPr id="155" name="Shape 155"/>
        <p:cNvGrpSpPr/>
        <p:nvPr/>
      </p:nvGrpSpPr>
      <p:grpSpPr>
        <a:xfrm>
          <a:off x="0" y="0"/>
          <a:ext cx="0" cy="0"/>
          <a:chOff x="0" y="0"/>
          <a:chExt cx="0" cy="0"/>
        </a:xfrm>
      </p:grpSpPr>
      <p:sp>
        <p:nvSpPr>
          <p:cNvPr id="156" name="Google Shape;156;p7"/>
          <p:cNvSpPr/>
          <p:nvPr/>
        </p:nvSpPr>
        <p:spPr>
          <a:xfrm>
            <a:off x="-1613102" y="15163800"/>
            <a:ext cx="26965470" cy="15163800"/>
          </a:xfrm>
          <a:prstGeom prst="rect">
            <a:avLst/>
          </a:prstGeom>
          <a:solidFill>
            <a:srgbClr val="EAF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p7"/>
          <p:cNvPicPr preferRelativeResize="0"/>
          <p:nvPr/>
        </p:nvPicPr>
        <p:blipFill rotWithShape="1">
          <a:blip r:embed="rId3">
            <a:alphaModFix/>
          </a:blip>
          <a:srcRect b="0" l="0" r="0" t="0"/>
          <a:stretch/>
        </p:blipFill>
        <p:spPr>
          <a:xfrm>
            <a:off x="2940743" y="356815"/>
            <a:ext cx="17860448" cy="14452191"/>
          </a:xfrm>
          <a:prstGeom prst="rect">
            <a:avLst/>
          </a:prstGeom>
          <a:noFill/>
          <a:ln>
            <a:noFill/>
          </a:ln>
        </p:spPr>
      </p:pic>
      <p:sp>
        <p:nvSpPr>
          <p:cNvPr id="158" name="Google Shape;158;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9" name="Google Shape;159;p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60" name="Google Shape;160;p7"/>
          <p:cNvPicPr preferRelativeResize="0"/>
          <p:nvPr/>
        </p:nvPicPr>
        <p:blipFill rotWithShape="1">
          <a:blip r:embed="rId5">
            <a:alphaModFix/>
          </a:blip>
          <a:srcRect b="0" l="0" r="0" t="0"/>
          <a:stretch/>
        </p:blipFill>
        <p:spPr>
          <a:xfrm>
            <a:off x="1130441" y="1270000"/>
            <a:ext cx="5966698" cy="4437887"/>
          </a:xfrm>
          <a:prstGeom prst="rect">
            <a:avLst/>
          </a:prstGeom>
          <a:noFill/>
          <a:ln>
            <a:noFill/>
          </a:ln>
        </p:spPr>
      </p:pic>
      <p:sp>
        <p:nvSpPr>
          <p:cNvPr id="161" name="Google Shape;161;p7"/>
          <p:cNvSpPr/>
          <p:nvPr/>
        </p:nvSpPr>
        <p:spPr>
          <a:xfrm>
            <a:off x="5398175" y="4229100"/>
            <a:ext cx="13603400" cy="51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7"/>
          <p:cNvSpPr/>
          <p:nvPr/>
        </p:nvSpPr>
        <p:spPr>
          <a:xfrm>
            <a:off x="5398175" y="4229100"/>
            <a:ext cx="13806626" cy="439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3" name="Google Shape;163;p7"/>
          <p:cNvSpPr/>
          <p:nvPr/>
        </p:nvSpPr>
        <p:spPr>
          <a:xfrm>
            <a:off x="15165695" y="8724900"/>
            <a:ext cx="3988298"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8" name="Shape 168"/>
        <p:cNvGrpSpPr/>
        <p:nvPr/>
      </p:nvGrpSpPr>
      <p:grpSpPr>
        <a:xfrm>
          <a:off x="0" y="0"/>
          <a:ext cx="0" cy="0"/>
          <a:chOff x="0" y="0"/>
          <a:chExt cx="0" cy="0"/>
        </a:xfrm>
      </p:grpSpPr>
      <p:sp>
        <p:nvSpPr>
          <p:cNvPr id="169" name="Google Shape;169;p8"/>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0" name="Google Shape;170;p8"/>
          <p:cNvPicPr preferRelativeResize="0"/>
          <p:nvPr/>
        </p:nvPicPr>
        <p:blipFill rotWithShape="1">
          <a:blip r:embed="rId3">
            <a:alphaModFix/>
          </a:blip>
          <a:srcRect b="0" l="0" r="0" t="0"/>
          <a:stretch/>
        </p:blipFill>
        <p:spPr>
          <a:xfrm>
            <a:off x="2095762" y="-685800"/>
            <a:ext cx="21516489" cy="15240000"/>
          </a:xfrm>
          <a:prstGeom prst="rect">
            <a:avLst/>
          </a:prstGeom>
          <a:noFill/>
          <a:ln>
            <a:noFill/>
          </a:ln>
        </p:spPr>
      </p:pic>
      <p:sp>
        <p:nvSpPr>
          <p:cNvPr id="171" name="Google Shape;171;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2" name="Google Shape;172;p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73" name="Google Shape;173;p8"/>
          <p:cNvPicPr preferRelativeResize="0"/>
          <p:nvPr/>
        </p:nvPicPr>
        <p:blipFill rotWithShape="1">
          <a:blip r:embed="rId5">
            <a:alphaModFix/>
          </a:blip>
          <a:srcRect b="0" l="0" r="0" t="0"/>
          <a:stretch/>
        </p:blipFill>
        <p:spPr>
          <a:xfrm>
            <a:off x="1524191" y="1866900"/>
            <a:ext cx="7595549" cy="10147300"/>
          </a:xfrm>
          <a:prstGeom prst="rect">
            <a:avLst/>
          </a:prstGeom>
          <a:noFill/>
          <a:ln>
            <a:noFill/>
          </a:ln>
        </p:spPr>
      </p:pic>
      <p:pic>
        <p:nvPicPr>
          <p:cNvPr descr=" " id="174" name="Google Shape;174;p8"/>
          <p:cNvPicPr preferRelativeResize="0"/>
          <p:nvPr/>
        </p:nvPicPr>
        <p:blipFill rotWithShape="1">
          <a:blip r:embed="rId6">
            <a:alphaModFix/>
          </a:blip>
          <a:srcRect b="0" l="0" r="0" t="0"/>
          <a:stretch/>
        </p:blipFill>
        <p:spPr>
          <a:xfrm>
            <a:off x="9335667" y="1866900"/>
            <a:ext cx="5728416" cy="10147300"/>
          </a:xfrm>
          <a:prstGeom prst="rect">
            <a:avLst/>
          </a:prstGeom>
          <a:noFill/>
          <a:ln>
            <a:noFill/>
          </a:ln>
        </p:spPr>
      </p:pic>
      <p:pic>
        <p:nvPicPr>
          <p:cNvPr descr=" " id="175" name="Google Shape;175;p8"/>
          <p:cNvPicPr preferRelativeResize="0"/>
          <p:nvPr/>
        </p:nvPicPr>
        <p:blipFill rotWithShape="1">
          <a:blip r:embed="rId7">
            <a:alphaModFix/>
          </a:blip>
          <a:srcRect b="0" l="0" r="0" t="0"/>
          <a:stretch/>
        </p:blipFill>
        <p:spPr>
          <a:xfrm>
            <a:off x="11672759" y="8521700"/>
            <a:ext cx="7595549" cy="5194300"/>
          </a:xfrm>
          <a:prstGeom prst="rect">
            <a:avLst/>
          </a:prstGeom>
          <a:noFill/>
          <a:ln>
            <a:noFill/>
          </a:ln>
        </p:spPr>
      </p:pic>
      <p:sp>
        <p:nvSpPr>
          <p:cNvPr id="176" name="Google Shape;176;p8"/>
          <p:cNvSpPr/>
          <p:nvPr/>
        </p:nvSpPr>
        <p:spPr>
          <a:xfrm>
            <a:off x="16004000" y="3111500"/>
            <a:ext cx="7163695"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8"/>
          <p:cNvSpPr/>
          <p:nvPr/>
        </p:nvSpPr>
        <p:spPr>
          <a:xfrm>
            <a:off x="16004000" y="3111500"/>
            <a:ext cx="7366921"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 Technique</a:t>
            </a:r>
            <a:endParaRPr b="0" i="0" sz="4800" u="none" cap="none" strike="noStrike">
              <a:solidFill>
                <a:schemeClr val="dk1"/>
              </a:solidFill>
              <a:latin typeface="Calibri"/>
              <a:ea typeface="Calibri"/>
              <a:cs typeface="Calibri"/>
              <a:sym typeface="Calibri"/>
            </a:endParaRPr>
          </a:p>
        </p:txBody>
      </p:sp>
      <p:sp>
        <p:nvSpPr>
          <p:cNvPr id="178" name="Google Shape;178;p8"/>
          <p:cNvSpPr/>
          <p:nvPr/>
        </p:nvSpPr>
        <p:spPr>
          <a:xfrm>
            <a:off x="16004000" y="4254500"/>
            <a:ext cx="729917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9" name="Google Shape;179;p8"/>
          <p:cNvSpPr/>
          <p:nvPr/>
        </p:nvSpPr>
        <p:spPr>
          <a:xfrm>
            <a:off x="16004000" y="6540500"/>
            <a:ext cx="7163695"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8"/>
          <p:cNvSpPr/>
          <p:nvPr/>
        </p:nvSpPr>
        <p:spPr>
          <a:xfrm>
            <a:off x="16004000" y="6540500"/>
            <a:ext cx="7366921" cy="187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Art of Unicorn Sighting</a:t>
            </a:r>
            <a:endParaRPr b="0" i="0" sz="4800" u="none" cap="none" strike="noStrike">
              <a:solidFill>
                <a:schemeClr val="dk1"/>
              </a:solidFill>
              <a:latin typeface="Calibri"/>
              <a:ea typeface="Calibri"/>
              <a:cs typeface="Calibri"/>
              <a:sym typeface="Calibri"/>
            </a:endParaRPr>
          </a:p>
        </p:txBody>
      </p:sp>
      <p:sp>
        <p:nvSpPr>
          <p:cNvPr id="181" name="Google Shape;181;p8"/>
          <p:cNvSpPr/>
          <p:nvPr/>
        </p:nvSpPr>
        <p:spPr>
          <a:xfrm>
            <a:off x="16004000" y="8521700"/>
            <a:ext cx="729917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6" name="Shape 186"/>
        <p:cNvGrpSpPr/>
        <p:nvPr/>
      </p:nvGrpSpPr>
      <p:grpSpPr>
        <a:xfrm>
          <a:off x="0" y="0"/>
          <a:ext cx="0" cy="0"/>
          <a:chOff x="0" y="0"/>
          <a:chExt cx="0" cy="0"/>
        </a:xfrm>
      </p:grpSpPr>
      <p:sp>
        <p:nvSpPr>
          <p:cNvPr id="187" name="Google Shape;187;p9"/>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8" name="Google Shape;188;p9"/>
          <p:cNvPicPr preferRelativeResize="0"/>
          <p:nvPr/>
        </p:nvPicPr>
        <p:blipFill rotWithShape="1">
          <a:blip r:embed="rId3">
            <a:alphaModFix/>
          </a:blip>
          <a:srcRect b="0" l="0" r="0" t="0"/>
          <a:stretch/>
        </p:blipFill>
        <p:spPr>
          <a:xfrm>
            <a:off x="939917" y="-3708400"/>
            <a:ext cx="24145718" cy="22313900"/>
          </a:xfrm>
          <a:prstGeom prst="rect">
            <a:avLst/>
          </a:prstGeom>
          <a:noFill/>
          <a:ln>
            <a:noFill/>
          </a:ln>
        </p:spPr>
      </p:pic>
      <p:sp>
        <p:nvSpPr>
          <p:cNvPr id="189" name="Google Shape;189;p9"/>
          <p:cNvSpPr/>
          <p:nvPr/>
        </p:nvSpPr>
        <p:spPr>
          <a:xfrm>
            <a:off x="2091528" y="1574800"/>
            <a:ext cx="20216693"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Magic of Dragons: A Research</a:t>
            </a:r>
            <a:endParaRPr b="0" i="0" sz="8000" u="none" cap="none" strike="noStrike">
              <a:solidFill>
                <a:schemeClr val="dk1"/>
              </a:solidFill>
              <a:latin typeface="Calibri"/>
              <a:ea typeface="Calibri"/>
              <a:cs typeface="Calibri"/>
              <a:sym typeface="Calibri"/>
            </a:endParaRPr>
          </a:p>
        </p:txBody>
      </p:sp>
      <p:sp>
        <p:nvSpPr>
          <p:cNvPr id="190" name="Google Shape;190;p9"/>
          <p:cNvSpPr/>
          <p:nvPr/>
        </p:nvSpPr>
        <p:spPr>
          <a:xfrm>
            <a:off x="14352794" y="4025900"/>
            <a:ext cx="6642930" cy="778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9"/>
          <p:cNvSpPr/>
          <p:nvPr/>
        </p:nvSpPr>
        <p:spPr>
          <a:xfrm>
            <a:off x="15502288" y="4025900"/>
            <a:ext cx="4343943"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92" name="Google Shape;192;p9"/>
          <p:cNvSpPr/>
          <p:nvPr/>
        </p:nvSpPr>
        <p:spPr>
          <a:xfrm>
            <a:off x="14352794" y="5168900"/>
            <a:ext cx="6642930" cy="664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3" name="Google Shape;193;p9"/>
          <p:cNvPicPr preferRelativeResize="0"/>
          <p:nvPr/>
        </p:nvPicPr>
        <p:blipFill rotWithShape="1">
          <a:blip r:embed="rId4">
            <a:alphaModFix/>
          </a:blip>
          <a:srcRect b="0" l="0" r="0" t="0"/>
          <a:stretch/>
        </p:blipFill>
        <p:spPr>
          <a:xfrm>
            <a:off x="14352794" y="5168900"/>
            <a:ext cx="6642930" cy="6642100"/>
          </a:xfrm>
          <a:prstGeom prst="rect">
            <a:avLst/>
          </a:prstGeom>
          <a:noFill/>
          <a:ln>
            <a:noFill/>
          </a:ln>
        </p:spPr>
      </p:pic>
      <p:pic>
        <p:nvPicPr>
          <p:cNvPr descr=" " id="194" name="Google Shape;194;p9"/>
          <p:cNvPicPr preferRelativeResize="0"/>
          <p:nvPr/>
        </p:nvPicPr>
        <p:blipFill rotWithShape="1">
          <a:blip r:embed="rId5">
            <a:alphaModFix/>
          </a:blip>
          <a:srcRect b="0" l="0" r="0" t="0"/>
          <a:stretch/>
        </p:blipFill>
        <p:spPr>
          <a:xfrm>
            <a:off x="14352791" y="5168900"/>
            <a:ext cx="6642933" cy="6642100"/>
          </a:xfrm>
          <a:prstGeom prst="rect">
            <a:avLst/>
          </a:prstGeom>
          <a:noFill/>
          <a:ln>
            <a:noFill/>
          </a:ln>
        </p:spPr>
      </p:pic>
      <p:sp>
        <p:nvSpPr>
          <p:cNvPr id="195" name="Google Shape;195;p9"/>
          <p:cNvSpPr/>
          <p:nvPr/>
        </p:nvSpPr>
        <p:spPr>
          <a:xfrm>
            <a:off x="15762670" y="6565900"/>
            <a:ext cx="3835879" cy="3835400"/>
          </a:xfrm>
          <a:prstGeom prst="roundRect">
            <a:avLst>
              <a:gd fmla="val 3311285"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6" name="Google Shape;196;p9"/>
          <p:cNvPicPr preferRelativeResize="0"/>
          <p:nvPr/>
        </p:nvPicPr>
        <p:blipFill rotWithShape="1">
          <a:blip r:embed="rId6">
            <a:alphaModFix/>
          </a:blip>
          <a:srcRect b="0" l="0" r="0" t="0"/>
          <a:stretch/>
        </p:blipFill>
        <p:spPr>
          <a:xfrm>
            <a:off x="16840689" y="7099300"/>
            <a:ext cx="1679841" cy="1625600"/>
          </a:xfrm>
          <a:prstGeom prst="rect">
            <a:avLst/>
          </a:prstGeom>
          <a:noFill/>
          <a:ln>
            <a:noFill/>
          </a:ln>
        </p:spPr>
      </p:pic>
      <p:sp>
        <p:nvSpPr>
          <p:cNvPr id="197" name="Google Shape;197;p9"/>
          <p:cNvSpPr/>
          <p:nvPr/>
        </p:nvSpPr>
        <p:spPr>
          <a:xfrm>
            <a:off x="15915089" y="9029700"/>
            <a:ext cx="3531041"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9"/>
          <p:cNvSpPr/>
          <p:nvPr/>
        </p:nvSpPr>
        <p:spPr>
          <a:xfrm>
            <a:off x="15813476" y="9029700"/>
            <a:ext cx="3734267"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a:t>
            </a:r>
            <a:endParaRPr b="0" i="0" sz="4800" u="none" cap="none" strike="noStrike">
              <a:solidFill>
                <a:schemeClr val="dk1"/>
              </a:solidFill>
              <a:latin typeface="Calibri"/>
              <a:ea typeface="Calibri"/>
              <a:cs typeface="Calibri"/>
              <a:sym typeface="Calibri"/>
            </a:endParaRPr>
          </a:p>
        </p:txBody>
      </p:sp>
      <p:sp>
        <p:nvSpPr>
          <p:cNvPr id="199" name="Google Shape;199;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p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01" name="Google Shape;201;p9"/>
          <p:cNvSpPr/>
          <p:nvPr/>
        </p:nvSpPr>
        <p:spPr>
          <a:xfrm>
            <a:off x="3149994"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9"/>
          <p:cNvSpPr/>
          <p:nvPr/>
        </p:nvSpPr>
        <p:spPr>
          <a:xfrm>
            <a:off x="3149994"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9"/>
          <p:cNvSpPr/>
          <p:nvPr/>
        </p:nvSpPr>
        <p:spPr>
          <a:xfrm>
            <a:off x="3149994" y="43180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Archery</a:t>
            </a:r>
            <a:endParaRPr b="0" i="0" sz="4800" u="none" cap="none" strike="noStrike">
              <a:solidFill>
                <a:schemeClr val="dk1"/>
              </a:solidFill>
              <a:latin typeface="Calibri"/>
              <a:ea typeface="Calibri"/>
              <a:cs typeface="Calibri"/>
              <a:sym typeface="Calibri"/>
            </a:endParaRPr>
          </a:p>
        </p:txBody>
      </p:sp>
      <p:sp>
        <p:nvSpPr>
          <p:cNvPr id="204" name="Google Shape;204;p9"/>
          <p:cNvSpPr/>
          <p:nvPr/>
        </p:nvSpPr>
        <p:spPr>
          <a:xfrm>
            <a:off x="3149994" y="53594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5" name="Google Shape;205;p9"/>
          <p:cNvSpPr/>
          <p:nvPr/>
        </p:nvSpPr>
        <p:spPr>
          <a:xfrm>
            <a:off x="8370346" y="8547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9"/>
          <p:cNvSpPr/>
          <p:nvPr/>
        </p:nvSpPr>
        <p:spPr>
          <a:xfrm>
            <a:off x="8370346" y="8547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9"/>
          <p:cNvSpPr/>
          <p:nvPr/>
        </p:nvSpPr>
        <p:spPr>
          <a:xfrm>
            <a:off x="8370346" y="85471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a:t>
            </a:r>
            <a:endParaRPr b="0" i="0" sz="4800" u="none" cap="none" strike="noStrike">
              <a:solidFill>
                <a:schemeClr val="dk1"/>
              </a:solidFill>
              <a:latin typeface="Calibri"/>
              <a:ea typeface="Calibri"/>
              <a:cs typeface="Calibri"/>
              <a:sym typeface="Calibri"/>
            </a:endParaRPr>
          </a:p>
        </p:txBody>
      </p:sp>
      <p:sp>
        <p:nvSpPr>
          <p:cNvPr id="208" name="Google Shape;208;p9"/>
          <p:cNvSpPr/>
          <p:nvPr/>
        </p:nvSpPr>
        <p:spPr>
          <a:xfrm>
            <a:off x="8370346" y="95885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9" name="Google Shape;209;p9"/>
          <p:cNvSpPr/>
          <p:nvPr/>
        </p:nvSpPr>
        <p:spPr>
          <a:xfrm>
            <a:off x="8370346"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9"/>
          <p:cNvSpPr/>
          <p:nvPr/>
        </p:nvSpPr>
        <p:spPr>
          <a:xfrm>
            <a:off x="8370346" y="43180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9"/>
          <p:cNvSpPr/>
          <p:nvPr/>
        </p:nvSpPr>
        <p:spPr>
          <a:xfrm>
            <a:off x="8370346" y="43180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Music</a:t>
            </a:r>
            <a:endParaRPr b="0" i="0" sz="4800" u="none" cap="none" strike="noStrike">
              <a:solidFill>
                <a:schemeClr val="dk1"/>
              </a:solidFill>
              <a:latin typeface="Calibri"/>
              <a:ea typeface="Calibri"/>
              <a:cs typeface="Calibri"/>
              <a:sym typeface="Calibri"/>
            </a:endParaRPr>
          </a:p>
        </p:txBody>
      </p:sp>
      <p:sp>
        <p:nvSpPr>
          <p:cNvPr id="212" name="Google Shape;212;p9"/>
          <p:cNvSpPr/>
          <p:nvPr/>
        </p:nvSpPr>
        <p:spPr>
          <a:xfrm>
            <a:off x="8370346" y="53594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13" name="Google Shape;213;p9"/>
          <p:cNvSpPr/>
          <p:nvPr/>
        </p:nvSpPr>
        <p:spPr>
          <a:xfrm>
            <a:off x="3149994" y="8547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9"/>
          <p:cNvSpPr/>
          <p:nvPr/>
        </p:nvSpPr>
        <p:spPr>
          <a:xfrm>
            <a:off x="3149994" y="8547100"/>
            <a:ext cx="3619952"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9"/>
          <p:cNvSpPr/>
          <p:nvPr/>
        </p:nvSpPr>
        <p:spPr>
          <a:xfrm>
            <a:off x="3149994" y="8547100"/>
            <a:ext cx="3823178"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Life</a:t>
            </a:r>
            <a:endParaRPr b="0" i="0" sz="4800" u="none" cap="none" strike="noStrike">
              <a:solidFill>
                <a:schemeClr val="dk1"/>
              </a:solidFill>
              <a:latin typeface="Calibri"/>
              <a:ea typeface="Calibri"/>
              <a:cs typeface="Calibri"/>
              <a:sym typeface="Calibri"/>
            </a:endParaRPr>
          </a:p>
        </p:txBody>
      </p:sp>
      <p:sp>
        <p:nvSpPr>
          <p:cNvPr id="216" name="Google Shape;216;p9"/>
          <p:cNvSpPr/>
          <p:nvPr/>
        </p:nvSpPr>
        <p:spPr>
          <a:xfrm>
            <a:off x="3149994" y="95885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2024-01-05T06:48:27Z</dcterms:created>
  <dc:creator>PptxGenJS</dc:creator>
</cp:coreProperties>
</file>