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DM Sans"/>
      <p:bold r:id="rId34"/>
      <p:boldItalic r:id="rId35"/>
    </p:embeddedFont>
    <p:embeddedFont>
      <p:font typeface="DM Serif Display"/>
      <p:regular r:id="rId36"/>
      <p: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fqolgrZuQHAEM+BhL8w1qRQp6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37" Type="http://schemas.openxmlformats.org/officeDocument/2006/relationships/font" Target="fonts/DMSerifDisplay-italic.fntdata"/><Relationship Id="rId14" Type="http://schemas.openxmlformats.org/officeDocument/2006/relationships/slide" Target="slides/slide10.xml"/><Relationship Id="rId36" Type="http://schemas.openxmlformats.org/officeDocument/2006/relationships/font" Target="fonts/DMSerifDisplay-regular.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3" name="Google Shape;62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59.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46.png"/><Relationship Id="rId8"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8.png"/><Relationship Id="rId11" Type="http://schemas.openxmlformats.org/officeDocument/2006/relationships/image" Target="../media/image62.png"/><Relationship Id="rId10" Type="http://schemas.openxmlformats.org/officeDocument/2006/relationships/image" Target="../media/image114.png"/><Relationship Id="rId9" Type="http://schemas.openxmlformats.org/officeDocument/2006/relationships/image" Target="../media/image57.png"/><Relationship Id="rId5" Type="http://schemas.openxmlformats.org/officeDocument/2006/relationships/image" Target="../media/image107.png"/><Relationship Id="rId6" Type="http://schemas.openxmlformats.org/officeDocument/2006/relationships/image" Target="../media/image47.png"/><Relationship Id="rId7" Type="http://schemas.openxmlformats.org/officeDocument/2006/relationships/image" Target="../media/image113.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9.png"/><Relationship Id="rId4" Type="http://schemas.openxmlformats.org/officeDocument/2006/relationships/image" Target="../media/image8.png"/><Relationship Id="rId5"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8.png"/></Relationships>
</file>

<file path=ppt/slides/_rels/slide15.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92.png"/><Relationship Id="rId21" Type="http://schemas.openxmlformats.org/officeDocument/2006/relationships/image" Target="../media/image97.png"/><Relationship Id="rId24" Type="http://schemas.openxmlformats.org/officeDocument/2006/relationships/image" Target="../media/image93.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image" Target="../media/image78.png"/><Relationship Id="rId26" Type="http://schemas.openxmlformats.org/officeDocument/2006/relationships/image" Target="../media/image95.png"/><Relationship Id="rId25" Type="http://schemas.openxmlformats.org/officeDocument/2006/relationships/image" Target="../media/image94.png"/><Relationship Id="rId28" Type="http://schemas.openxmlformats.org/officeDocument/2006/relationships/image" Target="../media/image100.png"/><Relationship Id="rId27" Type="http://schemas.openxmlformats.org/officeDocument/2006/relationships/image" Target="../media/image98.png"/><Relationship Id="rId5" Type="http://schemas.openxmlformats.org/officeDocument/2006/relationships/image" Target="../media/image70.png"/><Relationship Id="rId6" Type="http://schemas.openxmlformats.org/officeDocument/2006/relationships/image" Target="../media/image76.png"/><Relationship Id="rId7" Type="http://schemas.openxmlformats.org/officeDocument/2006/relationships/image" Target="../media/image79.png"/><Relationship Id="rId8" Type="http://schemas.openxmlformats.org/officeDocument/2006/relationships/image" Target="../media/image89.png"/><Relationship Id="rId11" Type="http://schemas.openxmlformats.org/officeDocument/2006/relationships/image" Target="../media/image91.png"/><Relationship Id="rId10" Type="http://schemas.openxmlformats.org/officeDocument/2006/relationships/image" Target="../media/image86.png"/><Relationship Id="rId13" Type="http://schemas.openxmlformats.org/officeDocument/2006/relationships/image" Target="../media/image81.png"/><Relationship Id="rId12" Type="http://schemas.openxmlformats.org/officeDocument/2006/relationships/image" Target="../media/image74.png"/><Relationship Id="rId15" Type="http://schemas.openxmlformats.org/officeDocument/2006/relationships/image" Target="../media/image83.png"/><Relationship Id="rId14" Type="http://schemas.openxmlformats.org/officeDocument/2006/relationships/image" Target="../media/image80.png"/><Relationship Id="rId17" Type="http://schemas.openxmlformats.org/officeDocument/2006/relationships/image" Target="../media/image84.png"/><Relationship Id="rId16" Type="http://schemas.openxmlformats.org/officeDocument/2006/relationships/image" Target="../media/image82.png"/><Relationship Id="rId19" Type="http://schemas.openxmlformats.org/officeDocument/2006/relationships/image" Target="../media/image85.png"/><Relationship Id="rId1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8.png"/><Relationship Id="rId5" Type="http://schemas.openxmlformats.org/officeDocument/2006/relationships/image" Target="../media/image106.png"/><Relationship Id="rId6" Type="http://schemas.openxmlformats.org/officeDocument/2006/relationships/image" Target="../media/image109.png"/><Relationship Id="rId7" Type="http://schemas.openxmlformats.org/officeDocument/2006/relationships/image" Target="../media/image96.png"/><Relationship Id="rId8" Type="http://schemas.openxmlformats.org/officeDocument/2006/relationships/image" Target="../media/image1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11.png"/><Relationship Id="rId8" Type="http://schemas.openxmlformats.org/officeDocument/2006/relationships/image" Target="../media/image1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0.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8.png"/><Relationship Id="rId5" Type="http://schemas.openxmlformats.org/officeDocument/2006/relationships/image" Target="../media/image125.png"/><Relationship Id="rId6" Type="http://schemas.openxmlformats.org/officeDocument/2006/relationships/image" Target="../media/image1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image" Target="../media/image137.png"/><Relationship Id="rId5" Type="http://schemas.openxmlformats.org/officeDocument/2006/relationships/image" Target="../media/image118.png"/><Relationship Id="rId6" Type="http://schemas.openxmlformats.org/officeDocument/2006/relationships/image" Target="../media/image123.png"/><Relationship Id="rId7" Type="http://schemas.openxmlformats.org/officeDocument/2006/relationships/image" Target="../media/image139.png"/><Relationship Id="rId8" Type="http://schemas.openxmlformats.org/officeDocument/2006/relationships/image" Target="../media/image1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8.png"/><Relationship Id="rId4" Type="http://schemas.openxmlformats.org/officeDocument/2006/relationships/image" Target="../media/image8.png"/><Relationship Id="rId9" Type="http://schemas.openxmlformats.org/officeDocument/2006/relationships/image" Target="../media/image132.png"/><Relationship Id="rId5" Type="http://schemas.openxmlformats.org/officeDocument/2006/relationships/image" Target="../media/image136.png"/><Relationship Id="rId6" Type="http://schemas.openxmlformats.org/officeDocument/2006/relationships/image" Target="../media/image141.png"/><Relationship Id="rId7" Type="http://schemas.openxmlformats.org/officeDocument/2006/relationships/image" Target="../media/image135.png"/><Relationship Id="rId8" Type="http://schemas.openxmlformats.org/officeDocument/2006/relationships/image" Target="../media/image1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hyperlink" Target="https://unsplash.com/" TargetMode="External"/><Relationship Id="rId6" Type="http://schemas.openxmlformats.org/officeDocument/2006/relationships/image" Target="../media/image1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4.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8.png"/><Relationship Id="rId5"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8.png"/><Relationship Id="rId5" Type="http://schemas.openxmlformats.org/officeDocument/2006/relationships/image" Target="../media/image75.png"/><Relationship Id="rId6" Type="http://schemas.openxmlformats.org/officeDocument/2006/relationships/image" Target="../media/image24.png"/><Relationship Id="rId7"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38.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32.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1.png"/><Relationship Id="rId4" Type="http://schemas.openxmlformats.org/officeDocument/2006/relationships/image" Target="../media/image8.png"/><Relationship Id="rId5"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8.png"/><Relationship Id="rId5" Type="http://schemas.openxmlformats.org/officeDocument/2006/relationships/image" Target="../media/image58.png"/><Relationship Id="rId6" Type="http://schemas.openxmlformats.org/officeDocument/2006/relationships/image" Target="../media/image48.png"/><Relationship Id="rId7"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51.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698586" y="-3708400"/>
            <a:ext cx="25085634" cy="223139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635081" y="711200"/>
            <a:ext cx="13152492" cy="12306300"/>
          </a:xfrm>
          <a:prstGeom prst="rect">
            <a:avLst/>
          </a:prstGeom>
          <a:noFill/>
          <a:ln>
            <a:noFill/>
          </a:ln>
        </p:spPr>
      </p:pic>
      <p:sp>
        <p:nvSpPr>
          <p:cNvPr id="18" name="Google Shape;18;p1"/>
          <p:cNvSpPr/>
          <p:nvPr/>
        </p:nvSpPr>
        <p:spPr>
          <a:xfrm>
            <a:off x="13781222" y="1358900"/>
            <a:ext cx="12091911" cy="937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4000"/>
              <a:buFont typeface="DM Serif Display"/>
              <a:buNone/>
            </a:pPr>
            <a:r>
              <a:rPr b="0" i="0" lang="en-US" sz="24000" u="none" cap="none" strike="noStrike">
                <a:solidFill>
                  <a:srgbClr val="39B54A"/>
                </a:solidFill>
                <a:latin typeface="DM Serif Display"/>
                <a:ea typeface="DM Serif Display"/>
                <a:cs typeface="DM Serif Display"/>
                <a:sym typeface="DM Serif Display"/>
              </a:rPr>
              <a:t>Healthy </a:t>
            </a:r>
            <a:r>
              <a:rPr b="0" i="0" lang="en-US" sz="24000" u="none" cap="none" strike="noStrike">
                <a:solidFill>
                  <a:srgbClr val="4B9F8A"/>
                </a:solidFill>
                <a:latin typeface="DM Serif Display"/>
                <a:ea typeface="DM Serif Display"/>
                <a:cs typeface="DM Serif Display"/>
                <a:sym typeface="DM Serif Display"/>
              </a:rPr>
              <a:t>Eating</a:t>
            </a:r>
            <a:endParaRPr b="0" i="0" sz="24000" u="none" cap="none" strike="noStrike">
              <a:solidFill>
                <a:schemeClr val="dk1"/>
              </a:solidFill>
              <a:latin typeface="Calibri"/>
              <a:ea typeface="Calibri"/>
              <a:cs typeface="Calibri"/>
              <a:sym typeface="Calibri"/>
            </a:endParaRPr>
          </a:p>
        </p:txBody>
      </p:sp>
      <p:sp>
        <p:nvSpPr>
          <p:cNvPr id="19" name="Google Shape;19;p1"/>
          <p:cNvSpPr/>
          <p:nvPr/>
        </p:nvSpPr>
        <p:spPr>
          <a:xfrm>
            <a:off x="13781222" y="10223500"/>
            <a:ext cx="8996958" cy="2379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6400"/>
              <a:buFont typeface="DM Sans"/>
              <a:buNone/>
            </a:pPr>
            <a:r>
              <a:rPr b="1" i="0" lang="en-US" sz="6400" u="none" cap="none" strike="noStrike">
                <a:solidFill>
                  <a:srgbClr val="39B54A"/>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1" name="Shape 221"/>
        <p:cNvGrpSpPr/>
        <p:nvPr/>
      </p:nvGrpSpPr>
      <p:grpSpPr>
        <a:xfrm>
          <a:off x="0" y="0"/>
          <a:ext cx="0" cy="0"/>
          <a:chOff x="0" y="0"/>
          <a:chExt cx="0" cy="0"/>
        </a:xfrm>
      </p:grpSpPr>
      <p:sp>
        <p:nvSpPr>
          <p:cNvPr id="222" name="Google Shape;222;p10"/>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10"/>
          <p:cNvPicPr preferRelativeResize="0"/>
          <p:nvPr/>
        </p:nvPicPr>
        <p:blipFill rotWithShape="1">
          <a:blip r:embed="rId3">
            <a:alphaModFix/>
          </a:blip>
          <a:srcRect b="0" l="0" r="0" t="0"/>
          <a:stretch/>
        </p:blipFill>
        <p:spPr>
          <a:xfrm>
            <a:off x="15173156" y="490066"/>
            <a:ext cx="699986" cy="699889"/>
          </a:xfrm>
          <a:prstGeom prst="rect">
            <a:avLst/>
          </a:prstGeom>
          <a:noFill/>
          <a:ln>
            <a:noFill/>
          </a:ln>
        </p:spPr>
      </p:pic>
      <p:pic>
        <p:nvPicPr>
          <p:cNvPr descr=" " id="224" name="Google Shape;224;p10"/>
          <p:cNvPicPr preferRelativeResize="0"/>
          <p:nvPr/>
        </p:nvPicPr>
        <p:blipFill rotWithShape="1">
          <a:blip r:embed="rId4">
            <a:alphaModFix/>
          </a:blip>
          <a:srcRect b="0" l="0" r="0" t="0"/>
          <a:stretch/>
        </p:blipFill>
        <p:spPr>
          <a:xfrm>
            <a:off x="16504007" y="1302296"/>
            <a:ext cx="1079635" cy="1079500"/>
          </a:xfrm>
          <a:prstGeom prst="rect">
            <a:avLst/>
          </a:prstGeom>
          <a:noFill/>
          <a:ln>
            <a:noFill/>
          </a:ln>
        </p:spPr>
      </p:pic>
      <p:pic>
        <p:nvPicPr>
          <p:cNvPr descr=" " id="225" name="Google Shape;225;p10"/>
          <p:cNvPicPr preferRelativeResize="0"/>
          <p:nvPr/>
        </p:nvPicPr>
        <p:blipFill rotWithShape="1">
          <a:blip r:embed="rId5">
            <a:alphaModFix/>
          </a:blip>
          <a:srcRect b="0" l="0" r="0" t="0"/>
          <a:stretch/>
        </p:blipFill>
        <p:spPr>
          <a:xfrm>
            <a:off x="1689311" y="-1079500"/>
            <a:ext cx="22126169" cy="16344900"/>
          </a:xfrm>
          <a:prstGeom prst="rect">
            <a:avLst/>
          </a:prstGeom>
          <a:noFill/>
          <a:ln>
            <a:noFill/>
          </a:ln>
        </p:spPr>
      </p:pic>
      <p:sp>
        <p:nvSpPr>
          <p:cNvPr id="226" name="Google Shape;22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8" name="Google Shape;228;p10"/>
          <p:cNvSpPr/>
          <p:nvPr/>
        </p:nvSpPr>
        <p:spPr>
          <a:xfrm>
            <a:off x="9107038" y="469900"/>
            <a:ext cx="573688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29" name="Google Shape;229;p10"/>
          <p:cNvSpPr/>
          <p:nvPr/>
        </p:nvSpPr>
        <p:spPr>
          <a:xfrm>
            <a:off x="1778222" y="2489200"/>
            <a:ext cx="20843305"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0"/>
          <p:cNvSpPr/>
          <p:nvPr/>
        </p:nvSpPr>
        <p:spPr>
          <a:xfrm>
            <a:off x="1778222" y="2489200"/>
            <a:ext cx="6439705" cy="9804400"/>
          </a:xfrm>
          <a:prstGeom prst="roundRect">
            <a:avLst>
              <a:gd fmla="val 3124"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0"/>
          <p:cNvPicPr preferRelativeResize="0"/>
          <p:nvPr/>
        </p:nvPicPr>
        <p:blipFill rotWithShape="1">
          <a:blip r:embed="rId7">
            <a:alphaModFix/>
          </a:blip>
          <a:srcRect b="0" l="0" r="0" t="0"/>
          <a:stretch/>
        </p:blipFill>
        <p:spPr>
          <a:xfrm>
            <a:off x="4207370" y="2946400"/>
            <a:ext cx="1581413" cy="1625600"/>
          </a:xfrm>
          <a:prstGeom prst="rect">
            <a:avLst/>
          </a:prstGeom>
          <a:noFill/>
          <a:ln>
            <a:noFill/>
          </a:ln>
        </p:spPr>
      </p:pic>
      <p:sp>
        <p:nvSpPr>
          <p:cNvPr id="232" name="Google Shape;232;p10"/>
          <p:cNvSpPr/>
          <p:nvPr/>
        </p:nvSpPr>
        <p:spPr>
          <a:xfrm>
            <a:off x="4185173" y="4876800"/>
            <a:ext cx="162580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33" name="Google Shape;233;p10"/>
          <p:cNvSpPr/>
          <p:nvPr/>
        </p:nvSpPr>
        <p:spPr>
          <a:xfrm>
            <a:off x="2235479"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4" name="Google Shape;234;p10"/>
          <p:cNvSpPr/>
          <p:nvPr/>
        </p:nvSpPr>
        <p:spPr>
          <a:xfrm>
            <a:off x="3480235" y="10998200"/>
            <a:ext cx="3035679"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8980022" y="2489200"/>
            <a:ext cx="6439705" cy="9804400"/>
          </a:xfrm>
          <a:prstGeom prst="roundRect">
            <a:avLst>
              <a:gd fmla="val 3124"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10"/>
          <p:cNvPicPr preferRelativeResize="0"/>
          <p:nvPr/>
        </p:nvPicPr>
        <p:blipFill rotWithShape="1">
          <a:blip r:embed="rId8">
            <a:alphaModFix/>
          </a:blip>
          <a:srcRect b="0" l="0" r="0" t="0"/>
          <a:stretch/>
        </p:blipFill>
        <p:spPr>
          <a:xfrm>
            <a:off x="11394735" y="2946400"/>
            <a:ext cx="1610280" cy="1625600"/>
          </a:xfrm>
          <a:prstGeom prst="rect">
            <a:avLst/>
          </a:prstGeom>
          <a:noFill/>
          <a:ln>
            <a:noFill/>
          </a:ln>
        </p:spPr>
      </p:pic>
      <p:sp>
        <p:nvSpPr>
          <p:cNvPr id="237" name="Google Shape;237;p10"/>
          <p:cNvSpPr/>
          <p:nvPr/>
        </p:nvSpPr>
        <p:spPr>
          <a:xfrm>
            <a:off x="11488586" y="4876800"/>
            <a:ext cx="142257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38" name="Google Shape;238;p10"/>
          <p:cNvSpPr/>
          <p:nvPr/>
        </p:nvSpPr>
        <p:spPr>
          <a:xfrm>
            <a:off x="9437280"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9" name="Google Shape;239;p10"/>
          <p:cNvSpPr/>
          <p:nvPr/>
        </p:nvSpPr>
        <p:spPr>
          <a:xfrm>
            <a:off x="10631229" y="10998200"/>
            <a:ext cx="313729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16181822" y="2489200"/>
            <a:ext cx="6439705" cy="9804400"/>
          </a:xfrm>
          <a:prstGeom prst="roundRect">
            <a:avLst>
              <a:gd fmla="val 3124"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10"/>
          <p:cNvPicPr preferRelativeResize="0"/>
          <p:nvPr/>
        </p:nvPicPr>
        <p:blipFill rotWithShape="1">
          <a:blip r:embed="rId9">
            <a:alphaModFix/>
          </a:blip>
          <a:srcRect b="0" l="0" r="0" t="0"/>
          <a:stretch/>
        </p:blipFill>
        <p:spPr>
          <a:xfrm>
            <a:off x="18664372" y="2946400"/>
            <a:ext cx="1474606" cy="1625600"/>
          </a:xfrm>
          <a:prstGeom prst="rect">
            <a:avLst/>
          </a:prstGeom>
          <a:noFill/>
          <a:ln>
            <a:noFill/>
          </a:ln>
        </p:spPr>
      </p:pic>
      <p:sp>
        <p:nvSpPr>
          <p:cNvPr id="242" name="Google Shape;242;p10"/>
          <p:cNvSpPr/>
          <p:nvPr/>
        </p:nvSpPr>
        <p:spPr>
          <a:xfrm>
            <a:off x="17858432" y="4876800"/>
            <a:ext cx="308648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43" name="Google Shape;243;p10"/>
          <p:cNvSpPr/>
          <p:nvPr/>
        </p:nvSpPr>
        <p:spPr>
          <a:xfrm>
            <a:off x="16639080"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4" name="Google Shape;244;p10"/>
          <p:cNvSpPr/>
          <p:nvPr/>
        </p:nvSpPr>
        <p:spPr>
          <a:xfrm>
            <a:off x="17731416" y="10998200"/>
            <a:ext cx="334051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9" name="Shape 249"/>
        <p:cNvGrpSpPr/>
        <p:nvPr/>
      </p:nvGrpSpPr>
      <p:grpSpPr>
        <a:xfrm>
          <a:off x="0" y="0"/>
          <a:ext cx="0" cy="0"/>
          <a:chOff x="0" y="0"/>
          <a:chExt cx="0" cy="0"/>
        </a:xfrm>
      </p:grpSpPr>
      <p:sp>
        <p:nvSpPr>
          <p:cNvPr id="250" name="Google Shape;250;p11"/>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p11"/>
          <p:cNvPicPr preferRelativeResize="0"/>
          <p:nvPr/>
        </p:nvPicPr>
        <p:blipFill rotWithShape="1">
          <a:blip r:embed="rId3">
            <a:alphaModFix/>
          </a:blip>
          <a:srcRect b="0" l="0" r="0" t="0"/>
          <a:stretch/>
        </p:blipFill>
        <p:spPr>
          <a:xfrm>
            <a:off x="2095762" y="-685800"/>
            <a:ext cx="21516489" cy="15240000"/>
          </a:xfrm>
          <a:prstGeom prst="rect">
            <a:avLst/>
          </a:prstGeom>
          <a:noFill/>
          <a:ln>
            <a:noFill/>
          </a:ln>
        </p:spPr>
      </p:pic>
      <p:sp>
        <p:nvSpPr>
          <p:cNvPr id="252" name="Google Shape;25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4" name="Google Shape;254;p11"/>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55" name="Google Shape;255;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p11"/>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57" name="Google Shape;257;p11"/>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58" name="Google Shape;258;p11"/>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59" name="Google Shape;259;p11"/>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60" name="Google Shape;260;p11"/>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61" name="Google Shape;261;p11"/>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62" name="Google Shape;262;p11"/>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63" name="Google Shape;263;p11"/>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64" name="Google Shape;264;p11"/>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65" name="Google Shape;265;p11"/>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66" name="Google Shape;266;p11"/>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67" name="Google Shape;267;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990724" y="3835400"/>
            <a:ext cx="1117740" cy="1117600"/>
          </a:xfrm>
          <a:prstGeom prst="roundRect">
            <a:avLst>
              <a:gd fmla="val 378818" name="adj"/>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70" name="Google Shape;270;p11"/>
          <p:cNvSpPr/>
          <p:nvPr/>
        </p:nvSpPr>
        <p:spPr>
          <a:xfrm>
            <a:off x="6427003" y="3835400"/>
            <a:ext cx="1117740" cy="1117600"/>
          </a:xfrm>
          <a:prstGeom prst="roundRect">
            <a:avLst>
              <a:gd fmla="val 378818" name="adj"/>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72" name="Google Shape;272;p11"/>
          <p:cNvSpPr/>
          <p:nvPr/>
        </p:nvSpPr>
        <p:spPr>
          <a:xfrm>
            <a:off x="11863283" y="3835400"/>
            <a:ext cx="1117740" cy="1117600"/>
          </a:xfrm>
          <a:prstGeom prst="roundRect">
            <a:avLst>
              <a:gd fmla="val 378818" name="adj"/>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74" name="Google Shape;274;p11"/>
          <p:cNvSpPr/>
          <p:nvPr/>
        </p:nvSpPr>
        <p:spPr>
          <a:xfrm>
            <a:off x="17299562" y="3835400"/>
            <a:ext cx="1117740" cy="1117600"/>
          </a:xfrm>
          <a:prstGeom prst="roundRect">
            <a:avLst>
              <a:gd fmla="val 378818" name="adj"/>
            </a:avLst>
          </a:prstGeom>
          <a:solidFill>
            <a:srgbClr val="39B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76" name="Google Shape;276;p11"/>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4" name="Google Shape;284;p11"/>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p11"/>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9" name="Google Shape;289;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3" name="Google Shape;293;p11"/>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4" name="Google Shape;294;p11"/>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9" name="Google Shape;299;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2" name="Google Shape;302;p11"/>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3" name="Google Shape;303;p11"/>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8" name="Google Shape;308;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11" name="Google Shape;311;p11"/>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6" name="Shape 316"/>
        <p:cNvGrpSpPr/>
        <p:nvPr/>
      </p:nvGrpSpPr>
      <p:grpSpPr>
        <a:xfrm>
          <a:off x="0" y="0"/>
          <a:ext cx="0" cy="0"/>
          <a:chOff x="0" y="0"/>
          <a:chExt cx="0" cy="0"/>
        </a:xfrm>
      </p:grpSpPr>
      <p:sp>
        <p:nvSpPr>
          <p:cNvPr id="317" name="Google Shape;317;p12"/>
          <p:cNvSpPr/>
          <p:nvPr/>
        </p:nvSpPr>
        <p:spPr>
          <a:xfrm>
            <a:off x="-2159270" y="15925800"/>
            <a:ext cx="28311839" cy="159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8" name="Google Shape;318;p12"/>
          <p:cNvPicPr preferRelativeResize="0"/>
          <p:nvPr/>
        </p:nvPicPr>
        <p:blipFill rotWithShape="1">
          <a:blip r:embed="rId3">
            <a:alphaModFix/>
          </a:blip>
          <a:srcRect b="0" l="0" r="0" t="0"/>
          <a:stretch/>
        </p:blipFill>
        <p:spPr>
          <a:xfrm>
            <a:off x="-1068084" y="-5677247"/>
            <a:ext cx="28031669" cy="25908918"/>
          </a:xfrm>
          <a:prstGeom prst="rect">
            <a:avLst/>
          </a:prstGeom>
          <a:noFill/>
          <a:ln>
            <a:noFill/>
          </a:ln>
        </p:spPr>
      </p:pic>
      <p:sp>
        <p:nvSpPr>
          <p:cNvPr id="319" name="Google Shape;31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0" name="Google Shape;320;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21" name="Google Shape;321;p12"/>
          <p:cNvPicPr preferRelativeResize="0"/>
          <p:nvPr/>
        </p:nvPicPr>
        <p:blipFill rotWithShape="1">
          <a:blip r:embed="rId5">
            <a:alphaModFix/>
          </a:blip>
          <a:srcRect b="0" l="0" r="0" t="0"/>
          <a:stretch/>
        </p:blipFill>
        <p:spPr>
          <a:xfrm>
            <a:off x="2464108" y="1250404"/>
            <a:ext cx="11323465" cy="11912600"/>
          </a:xfrm>
          <a:prstGeom prst="rect">
            <a:avLst/>
          </a:prstGeom>
          <a:noFill/>
          <a:ln>
            <a:noFill/>
          </a:ln>
        </p:spPr>
      </p:pic>
      <p:sp>
        <p:nvSpPr>
          <p:cNvPr id="322" name="Google Shape;322;p12"/>
          <p:cNvSpPr/>
          <p:nvPr/>
        </p:nvSpPr>
        <p:spPr>
          <a:xfrm>
            <a:off x="15495937"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23" name="Google Shape;323;p12"/>
          <p:cNvSpPr/>
          <p:nvPr/>
        </p:nvSpPr>
        <p:spPr>
          <a:xfrm>
            <a:off x="15495937"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p:nvPr/>
        </p:nvSpPr>
        <p:spPr>
          <a:xfrm>
            <a:off x="15495937"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15495937"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15495937"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27" name="Google Shape;327;p12"/>
          <p:cNvSpPr/>
          <p:nvPr/>
        </p:nvSpPr>
        <p:spPr>
          <a:xfrm>
            <a:off x="15495937"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
          <p:cNvSpPr/>
          <p:nvPr/>
        </p:nvSpPr>
        <p:spPr>
          <a:xfrm>
            <a:off x="15495937"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29" name="Google Shape;329;p12"/>
          <p:cNvSpPr/>
          <p:nvPr/>
        </p:nvSpPr>
        <p:spPr>
          <a:xfrm>
            <a:off x="15495937"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0" name="Google Shape;330;p12"/>
          <p:cNvSpPr/>
          <p:nvPr/>
        </p:nvSpPr>
        <p:spPr>
          <a:xfrm>
            <a:off x="15495937"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15495937"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p:nvPr/>
        </p:nvSpPr>
        <p:spPr>
          <a:xfrm>
            <a:off x="15495937"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33" name="Google Shape;333;p12"/>
          <p:cNvSpPr/>
          <p:nvPr/>
        </p:nvSpPr>
        <p:spPr>
          <a:xfrm>
            <a:off x="15495937"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15495937"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35" name="Google Shape;335;p12"/>
          <p:cNvSpPr/>
          <p:nvPr/>
        </p:nvSpPr>
        <p:spPr>
          <a:xfrm>
            <a:off x="15495937"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0" name="Shape 340"/>
        <p:cNvGrpSpPr/>
        <p:nvPr/>
      </p:nvGrpSpPr>
      <p:grpSpPr>
        <a:xfrm>
          <a:off x="0" y="0"/>
          <a:ext cx="0" cy="0"/>
          <a:chOff x="0" y="0"/>
          <a:chExt cx="0" cy="0"/>
        </a:xfrm>
      </p:grpSpPr>
      <p:sp>
        <p:nvSpPr>
          <p:cNvPr id="341" name="Google Shape;341;p13"/>
          <p:cNvSpPr/>
          <p:nvPr/>
        </p:nvSpPr>
        <p:spPr>
          <a:xfrm>
            <a:off x="0" y="0"/>
            <a:ext cx="24387048" cy="13716000"/>
          </a:xfrm>
          <a:prstGeom prst="rect">
            <a:avLst/>
          </a:prstGeom>
          <a:solidFill>
            <a:srgbClr val="EAF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p13"/>
          <p:cNvPicPr preferRelativeResize="0"/>
          <p:nvPr/>
        </p:nvPicPr>
        <p:blipFill rotWithShape="1">
          <a:blip r:embed="rId3">
            <a:alphaModFix/>
          </a:blip>
          <a:srcRect b="0" l="0" r="0" t="0"/>
          <a:stretch/>
        </p:blipFill>
        <p:spPr>
          <a:xfrm>
            <a:off x="4118409" y="320923"/>
            <a:ext cx="16152642" cy="13072331"/>
          </a:xfrm>
          <a:prstGeom prst="rect">
            <a:avLst/>
          </a:prstGeom>
          <a:noFill/>
          <a:ln>
            <a:noFill/>
          </a:ln>
        </p:spPr>
      </p:pic>
      <p:sp>
        <p:nvSpPr>
          <p:cNvPr id="343" name="Google Shape;34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5" name="Google Shape;345;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3"/>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48" name="Google Shape;348;p13"/>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9" name="Google Shape;349;p13"/>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4" name="Shape 354"/>
        <p:cNvGrpSpPr/>
        <p:nvPr/>
      </p:nvGrpSpPr>
      <p:grpSpPr>
        <a:xfrm>
          <a:off x="0" y="0"/>
          <a:ext cx="0" cy="0"/>
          <a:chOff x="0" y="0"/>
          <a:chExt cx="0" cy="0"/>
        </a:xfrm>
      </p:grpSpPr>
      <p:sp>
        <p:nvSpPr>
          <p:cNvPr id="355" name="Google Shape;355;p14"/>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6" name="Google Shape;356;p14"/>
          <p:cNvPicPr preferRelativeResize="0"/>
          <p:nvPr/>
        </p:nvPicPr>
        <p:blipFill rotWithShape="1">
          <a:blip r:embed="rId3">
            <a:alphaModFix/>
          </a:blip>
          <a:srcRect b="0" l="0" r="0" t="0"/>
          <a:stretch/>
        </p:blipFill>
        <p:spPr>
          <a:xfrm>
            <a:off x="15173156" y="490066"/>
            <a:ext cx="699986" cy="699889"/>
          </a:xfrm>
          <a:prstGeom prst="rect">
            <a:avLst/>
          </a:prstGeom>
          <a:noFill/>
          <a:ln>
            <a:noFill/>
          </a:ln>
        </p:spPr>
      </p:pic>
      <p:pic>
        <p:nvPicPr>
          <p:cNvPr descr=" " id="357" name="Google Shape;357;p14"/>
          <p:cNvPicPr preferRelativeResize="0"/>
          <p:nvPr/>
        </p:nvPicPr>
        <p:blipFill rotWithShape="1">
          <a:blip r:embed="rId4">
            <a:alphaModFix/>
          </a:blip>
          <a:srcRect b="0" l="0" r="0" t="0"/>
          <a:stretch/>
        </p:blipFill>
        <p:spPr>
          <a:xfrm>
            <a:off x="16504007" y="1302296"/>
            <a:ext cx="1079635" cy="1079500"/>
          </a:xfrm>
          <a:prstGeom prst="rect">
            <a:avLst/>
          </a:prstGeom>
          <a:noFill/>
          <a:ln>
            <a:noFill/>
          </a:ln>
        </p:spPr>
      </p:pic>
      <p:pic>
        <p:nvPicPr>
          <p:cNvPr descr=" " id="358" name="Google Shape;358;p14"/>
          <p:cNvPicPr preferRelativeResize="0"/>
          <p:nvPr/>
        </p:nvPicPr>
        <p:blipFill rotWithShape="1">
          <a:blip r:embed="rId5">
            <a:alphaModFix/>
          </a:blip>
          <a:srcRect b="0" l="0" r="0" t="0"/>
          <a:stretch/>
        </p:blipFill>
        <p:spPr>
          <a:xfrm>
            <a:off x="1689311" y="-1079500"/>
            <a:ext cx="22126169" cy="16344900"/>
          </a:xfrm>
          <a:prstGeom prst="rect">
            <a:avLst/>
          </a:prstGeom>
          <a:noFill/>
          <a:ln>
            <a:noFill/>
          </a:ln>
        </p:spPr>
      </p:pic>
      <p:sp>
        <p:nvSpPr>
          <p:cNvPr id="359" name="Google Shape;35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0" name="Google Shape;360;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1" name="Google Shape;361;p14"/>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4"/>
          <p:cNvSpPr/>
          <p:nvPr/>
        </p:nvSpPr>
        <p:spPr>
          <a:xfrm>
            <a:off x="3867633" y="32639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4"/>
          <p:cNvSpPr/>
          <p:nvPr/>
        </p:nvSpPr>
        <p:spPr>
          <a:xfrm>
            <a:off x="3867633" y="32639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64" name="Google Shape;364;p14"/>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66" name="Google Shape;366;p14"/>
          <p:cNvSpPr/>
          <p:nvPr/>
        </p:nvSpPr>
        <p:spPr>
          <a:xfrm>
            <a:off x="339132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3702513" y="69850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3702513" y="69850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69" name="Google Shape;369;p14"/>
          <p:cNvSpPr/>
          <p:nvPr/>
        </p:nvSpPr>
        <p:spPr>
          <a:xfrm>
            <a:off x="339132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332358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1" name="Google Shape;371;p14"/>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4"/>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74" name="Google Shape;374;p14"/>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76" name="Google Shape;376;p14"/>
          <p:cNvSpPr/>
          <p:nvPr/>
        </p:nvSpPr>
        <p:spPr>
          <a:xfrm>
            <a:off x="1355259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14771946" y="69850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4"/>
          <p:cNvSpPr/>
          <p:nvPr/>
        </p:nvSpPr>
        <p:spPr>
          <a:xfrm>
            <a:off x="14771946" y="69850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379" name="Google Shape;379;p14"/>
          <p:cNvSpPr/>
          <p:nvPr/>
        </p:nvSpPr>
        <p:spPr>
          <a:xfrm>
            <a:off x="1355259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1348485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5" name="Shape 385"/>
        <p:cNvGrpSpPr/>
        <p:nvPr/>
      </p:nvGrpSpPr>
      <p:grpSpPr>
        <a:xfrm>
          <a:off x="0" y="0"/>
          <a:ext cx="0" cy="0"/>
          <a:chOff x="0" y="0"/>
          <a:chExt cx="0" cy="0"/>
        </a:xfrm>
      </p:grpSpPr>
      <p:sp>
        <p:nvSpPr>
          <p:cNvPr id="386" name="Google Shape;386;p15"/>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p15"/>
          <p:cNvPicPr preferRelativeResize="0"/>
          <p:nvPr/>
        </p:nvPicPr>
        <p:blipFill rotWithShape="1">
          <a:blip r:embed="rId3">
            <a:alphaModFix/>
          </a:blip>
          <a:srcRect b="0" l="0" r="0" t="0"/>
          <a:stretch/>
        </p:blipFill>
        <p:spPr>
          <a:xfrm>
            <a:off x="2095762" y="-685800"/>
            <a:ext cx="21516489" cy="15240000"/>
          </a:xfrm>
          <a:prstGeom prst="rect">
            <a:avLst/>
          </a:prstGeom>
          <a:noFill/>
          <a:ln>
            <a:noFill/>
          </a:ln>
        </p:spPr>
      </p:pic>
      <p:sp>
        <p:nvSpPr>
          <p:cNvPr id="388" name="Google Shape;38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0" name="Google Shape;390;p15"/>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391" name="Google Shape;391;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3" name="Google Shape;393;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4" name="Google Shape;394;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5" name="Google Shape;395;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6" name="Google Shape;396;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7" name="Google Shape;397;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8" name="Google Shape;398;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9" name="Google Shape;399;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0" name="Google Shape;400;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2185"/>
              <a:buFont typeface="Lato"/>
              <a:buNone/>
            </a:pPr>
            <a:r>
              <a:rPr b="0" i="0" lang="en-US" sz="2185" u="none" cap="none" strike="noStrike">
                <a:solidFill>
                  <a:srgbClr val="39B54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1" name="Google Shape;401;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2" name="Google Shape;402;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3" name="Google Shape;403;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4" name="Google Shape;404;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5" name="Google Shape;405;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6" name="Google Shape;406;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7" name="Google Shape;407;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8" name="Google Shape;408;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9" name="Google Shape;409;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0" name="Google Shape;410;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9B54A"/>
              </a:buClr>
              <a:buSzPts val="1820"/>
              <a:buFont typeface="Lato"/>
              <a:buNone/>
            </a:pPr>
            <a:r>
              <a:rPr b="0" i="0" lang="en-US" sz="1820" u="none" cap="none" strike="noStrike">
                <a:solidFill>
                  <a:srgbClr val="39B54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1" name="Google Shape;411;p15"/>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412" name="Google Shape;412;p1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413" name="Google Shape;413;p1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14" name="Google Shape;414;p1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15" name="Google Shape;415;p1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16" name="Google Shape;416;p1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17" name="Google Shape;417;p1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18" name="Google Shape;418;p1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19" name="Google Shape;419;p15"/>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420" name="Google Shape;420;p15"/>
          <p:cNvPicPr preferRelativeResize="0"/>
          <p:nvPr/>
        </p:nvPicPr>
        <p:blipFill rotWithShape="1">
          <a:blip r:embed="rId14">
            <a:alphaModFix/>
          </a:blip>
          <a:srcRect b="0" l="0" r="0" t="0"/>
          <a:stretch/>
        </p:blipFill>
        <p:spPr>
          <a:xfrm>
            <a:off x="3369143" y="6359525"/>
            <a:ext cx="8044028" cy="2268538"/>
          </a:xfrm>
          <a:prstGeom prst="rect">
            <a:avLst/>
          </a:prstGeom>
          <a:noFill/>
          <a:ln>
            <a:noFill/>
          </a:ln>
        </p:spPr>
      </p:pic>
      <p:pic>
        <p:nvPicPr>
          <p:cNvPr descr=" " id="421" name="Google Shape;421;p1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22" name="Google Shape;422;p1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23" name="Google Shape;423;p1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24" name="Google Shape;424;p1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25" name="Google Shape;425;p1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26" name="Google Shape;426;p1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27" name="Google Shape;427;p1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28" name="Google Shape;428;p1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29" name="Google Shape;429;p1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30" name="Google Shape;430;p1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31" name="Google Shape;431;p1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32" name="Google Shape;432;p1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33" name="Google Shape;43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36" name="Google Shape;436;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37" name="Google Shape;437;p15"/>
          <p:cNvSpPr/>
          <p:nvPr/>
        </p:nvSpPr>
        <p:spPr>
          <a:xfrm>
            <a:off x="16302488" y="6365379"/>
            <a:ext cx="1790924"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5"/>
          <p:cNvSpPr/>
          <p:nvPr/>
        </p:nvSpPr>
        <p:spPr>
          <a:xfrm>
            <a:off x="16302488" y="6292850"/>
            <a:ext cx="199414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39" name="Google Shape;439;p15"/>
          <p:cNvSpPr/>
          <p:nvPr/>
        </p:nvSpPr>
        <p:spPr>
          <a:xfrm>
            <a:off x="16747043" y="71310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0" name="Google Shape;440;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
          <p:cNvSpPr/>
          <p:nvPr/>
        </p:nvSpPr>
        <p:spPr>
          <a:xfrm>
            <a:off x="13158845"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43" name="Google Shape;443;p15"/>
          <p:cNvSpPr/>
          <p:nvPr/>
        </p:nvSpPr>
        <p:spPr>
          <a:xfrm>
            <a:off x="13192716"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4" name="Google Shape;444;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5"/>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47" name="Google Shape;447;p15"/>
          <p:cNvSpPr/>
          <p:nvPr/>
        </p:nvSpPr>
        <p:spPr>
          <a:xfrm>
            <a:off x="3183865"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2" name="Shape 452"/>
        <p:cNvGrpSpPr/>
        <p:nvPr/>
      </p:nvGrpSpPr>
      <p:grpSpPr>
        <a:xfrm>
          <a:off x="0" y="0"/>
          <a:ext cx="0" cy="0"/>
          <a:chOff x="0" y="0"/>
          <a:chExt cx="0" cy="0"/>
        </a:xfrm>
      </p:grpSpPr>
      <p:sp>
        <p:nvSpPr>
          <p:cNvPr id="453" name="Google Shape;453;p16"/>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p16"/>
          <p:cNvPicPr preferRelativeResize="0"/>
          <p:nvPr/>
        </p:nvPicPr>
        <p:blipFill rotWithShape="1">
          <a:blip r:embed="rId3">
            <a:alphaModFix/>
          </a:blip>
          <a:srcRect b="0" l="0" r="0" t="0"/>
          <a:stretch/>
        </p:blipFill>
        <p:spPr>
          <a:xfrm>
            <a:off x="939917" y="-3708400"/>
            <a:ext cx="24145718" cy="22313900"/>
          </a:xfrm>
          <a:prstGeom prst="rect">
            <a:avLst/>
          </a:prstGeom>
          <a:noFill/>
          <a:ln>
            <a:noFill/>
          </a:ln>
        </p:spPr>
      </p:pic>
      <p:sp>
        <p:nvSpPr>
          <p:cNvPr id="455" name="Google Shape;455;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7" name="Google Shape;457;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6"/>
          <p:cNvSpPr/>
          <p:nvPr/>
        </p:nvSpPr>
        <p:spPr>
          <a:xfrm>
            <a:off x="13450981" y="68707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60" name="Google Shape;460;p16"/>
          <p:cNvSpPr/>
          <p:nvPr/>
        </p:nvSpPr>
        <p:spPr>
          <a:xfrm>
            <a:off x="13450981" y="7912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1" name="Google Shape;461;p1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62" name="Google Shape;462;p1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63" name="Google Shape;463;p16"/>
          <p:cNvSpPr/>
          <p:nvPr/>
        </p:nvSpPr>
        <p:spPr>
          <a:xfrm>
            <a:off x="13374772" y="47371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pic>
        <p:nvPicPr>
          <p:cNvPr descr=" " id="464" name="Google Shape;464;p16"/>
          <p:cNvPicPr preferRelativeResize="0"/>
          <p:nvPr/>
        </p:nvPicPr>
        <p:blipFill rotWithShape="1">
          <a:blip r:embed="rId7">
            <a:alphaModFix/>
          </a:blip>
          <a:srcRect b="0" l="0" r="0" t="0"/>
          <a:stretch/>
        </p:blipFill>
        <p:spPr>
          <a:xfrm>
            <a:off x="10432649" y="1181100"/>
            <a:ext cx="4018754" cy="3280073"/>
          </a:xfrm>
          <a:prstGeom prst="rect">
            <a:avLst/>
          </a:prstGeom>
          <a:noFill/>
          <a:ln>
            <a:noFill/>
          </a:ln>
        </p:spPr>
      </p:pic>
      <p:pic>
        <p:nvPicPr>
          <p:cNvPr descr=" " id="465" name="Google Shape;465;p16"/>
          <p:cNvPicPr preferRelativeResize="0"/>
          <p:nvPr/>
        </p:nvPicPr>
        <p:blipFill rotWithShape="1">
          <a:blip r:embed="rId8">
            <a:alphaModFix/>
          </a:blip>
          <a:srcRect b="0" l="0" r="0" t="0"/>
          <a:stretch/>
        </p:blipFill>
        <p:spPr>
          <a:xfrm>
            <a:off x="10364495" y="9105900"/>
            <a:ext cx="7316114" cy="4610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0" name="Shape 470"/>
        <p:cNvGrpSpPr/>
        <p:nvPr/>
      </p:nvGrpSpPr>
      <p:grpSpPr>
        <a:xfrm>
          <a:off x="0" y="0"/>
          <a:ext cx="0" cy="0"/>
          <a:chOff x="0" y="0"/>
          <a:chExt cx="0" cy="0"/>
        </a:xfrm>
      </p:grpSpPr>
      <p:sp>
        <p:nvSpPr>
          <p:cNvPr id="471" name="Google Shape;471;p17"/>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p17"/>
          <p:cNvPicPr preferRelativeResize="0"/>
          <p:nvPr/>
        </p:nvPicPr>
        <p:blipFill rotWithShape="1">
          <a:blip r:embed="rId3">
            <a:alphaModFix/>
          </a:blip>
          <a:srcRect b="0" l="0" r="0" t="0"/>
          <a:stretch/>
        </p:blipFill>
        <p:spPr>
          <a:xfrm>
            <a:off x="15173156" y="490066"/>
            <a:ext cx="699986" cy="699889"/>
          </a:xfrm>
          <a:prstGeom prst="rect">
            <a:avLst/>
          </a:prstGeom>
          <a:noFill/>
          <a:ln>
            <a:noFill/>
          </a:ln>
        </p:spPr>
      </p:pic>
      <p:pic>
        <p:nvPicPr>
          <p:cNvPr descr=" " id="473" name="Google Shape;473;p17"/>
          <p:cNvPicPr preferRelativeResize="0"/>
          <p:nvPr/>
        </p:nvPicPr>
        <p:blipFill rotWithShape="1">
          <a:blip r:embed="rId4">
            <a:alphaModFix/>
          </a:blip>
          <a:srcRect b="0" l="0" r="0" t="0"/>
          <a:stretch/>
        </p:blipFill>
        <p:spPr>
          <a:xfrm>
            <a:off x="16504007" y="1302296"/>
            <a:ext cx="1079635" cy="1079500"/>
          </a:xfrm>
          <a:prstGeom prst="rect">
            <a:avLst/>
          </a:prstGeom>
          <a:noFill/>
          <a:ln>
            <a:noFill/>
          </a:ln>
        </p:spPr>
      </p:pic>
      <p:pic>
        <p:nvPicPr>
          <p:cNvPr descr=" " id="474" name="Google Shape;474;p17"/>
          <p:cNvPicPr preferRelativeResize="0"/>
          <p:nvPr/>
        </p:nvPicPr>
        <p:blipFill rotWithShape="1">
          <a:blip r:embed="rId5">
            <a:alphaModFix/>
          </a:blip>
          <a:srcRect b="0" l="0" r="0" t="0"/>
          <a:stretch/>
        </p:blipFill>
        <p:spPr>
          <a:xfrm>
            <a:off x="1689311" y="-1079500"/>
            <a:ext cx="22126169" cy="16344900"/>
          </a:xfrm>
          <a:prstGeom prst="rect">
            <a:avLst/>
          </a:prstGeom>
          <a:noFill/>
          <a:ln>
            <a:noFill/>
          </a:ln>
        </p:spPr>
      </p:pic>
      <p:sp>
        <p:nvSpPr>
          <p:cNvPr id="475" name="Google Shape;475;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7" name="Google Shape;477;p17"/>
          <p:cNvSpPr/>
          <p:nvPr/>
        </p:nvSpPr>
        <p:spPr>
          <a:xfrm>
            <a:off x="3429429"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7"/>
          <p:cNvSpPr/>
          <p:nvPr/>
        </p:nvSpPr>
        <p:spPr>
          <a:xfrm>
            <a:off x="3429429"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7"/>
          <p:cNvSpPr/>
          <p:nvPr/>
        </p:nvSpPr>
        <p:spPr>
          <a:xfrm>
            <a:off x="3429429"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80" name="Google Shape;480;p17"/>
          <p:cNvSpPr/>
          <p:nvPr/>
        </p:nvSpPr>
        <p:spPr>
          <a:xfrm>
            <a:off x="3429429"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1" name="Google Shape;481;p17"/>
          <p:cNvSpPr/>
          <p:nvPr/>
        </p:nvSpPr>
        <p:spPr>
          <a:xfrm>
            <a:off x="3429429"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2" name="Google Shape;482;p17"/>
          <p:cNvSpPr/>
          <p:nvPr/>
        </p:nvSpPr>
        <p:spPr>
          <a:xfrm>
            <a:off x="337862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83" name="Google Shape;483;p1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84" name="Google Shape;484;p1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9" name="Shape 489"/>
        <p:cNvGrpSpPr/>
        <p:nvPr/>
      </p:nvGrpSpPr>
      <p:grpSpPr>
        <a:xfrm>
          <a:off x="0" y="0"/>
          <a:ext cx="0" cy="0"/>
          <a:chOff x="0" y="0"/>
          <a:chExt cx="0" cy="0"/>
        </a:xfrm>
      </p:grpSpPr>
      <p:pic>
        <p:nvPicPr>
          <p:cNvPr descr=" " id="490" name="Google Shape;49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1" name="Google Shape;49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3" name="Google Shape;493;p18"/>
          <p:cNvSpPr/>
          <p:nvPr/>
        </p:nvSpPr>
        <p:spPr>
          <a:xfrm>
            <a:off x="15690694" y="6985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8" name="Shape 498"/>
        <p:cNvGrpSpPr/>
        <p:nvPr/>
      </p:nvGrpSpPr>
      <p:grpSpPr>
        <a:xfrm>
          <a:off x="0" y="0"/>
          <a:ext cx="0" cy="0"/>
          <a:chOff x="0" y="0"/>
          <a:chExt cx="0" cy="0"/>
        </a:xfrm>
      </p:grpSpPr>
      <p:sp>
        <p:nvSpPr>
          <p:cNvPr id="499" name="Google Shape;499;p19"/>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19"/>
          <p:cNvPicPr preferRelativeResize="0"/>
          <p:nvPr/>
        </p:nvPicPr>
        <p:blipFill rotWithShape="1">
          <a:blip r:embed="rId3">
            <a:alphaModFix/>
          </a:blip>
          <a:srcRect b="0" l="0" r="0" t="0"/>
          <a:stretch/>
        </p:blipFill>
        <p:spPr>
          <a:xfrm>
            <a:off x="939917" y="-3708400"/>
            <a:ext cx="24145718" cy="22313900"/>
          </a:xfrm>
          <a:prstGeom prst="rect">
            <a:avLst/>
          </a:prstGeom>
          <a:noFill/>
          <a:ln>
            <a:noFill/>
          </a:ln>
        </p:spPr>
      </p:pic>
      <p:sp>
        <p:nvSpPr>
          <p:cNvPr id="501" name="Google Shape;50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3" name="Google Shape;503;p19"/>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504" name="Google Shape;504;p19"/>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505" name="Google Shape;505;p19"/>
          <p:cNvSpPr/>
          <p:nvPr/>
        </p:nvSpPr>
        <p:spPr>
          <a:xfrm>
            <a:off x="8675184"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9"/>
          <p:cNvSpPr/>
          <p:nvPr/>
        </p:nvSpPr>
        <p:spPr>
          <a:xfrm>
            <a:off x="8675184" y="23304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9"/>
          <p:cNvSpPr/>
          <p:nvPr/>
        </p:nvSpPr>
        <p:spPr>
          <a:xfrm>
            <a:off x="8675184" y="23304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08" name="Google Shape;508;p19"/>
          <p:cNvSpPr/>
          <p:nvPr/>
        </p:nvSpPr>
        <p:spPr>
          <a:xfrm>
            <a:off x="9449981" y="21717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9"/>
          <p:cNvSpPr/>
          <p:nvPr/>
        </p:nvSpPr>
        <p:spPr>
          <a:xfrm>
            <a:off x="9449981" y="21717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10" name="Google Shape;510;p19"/>
          <p:cNvSpPr/>
          <p:nvPr/>
        </p:nvSpPr>
        <p:spPr>
          <a:xfrm>
            <a:off x="9449981" y="31115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1" name="Google Shape;511;p19"/>
          <p:cNvSpPr/>
          <p:nvPr/>
        </p:nvSpPr>
        <p:spPr>
          <a:xfrm>
            <a:off x="1079635"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
          <p:cNvSpPr/>
          <p:nvPr/>
        </p:nvSpPr>
        <p:spPr>
          <a:xfrm>
            <a:off x="1079635"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1079635"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14" name="Google Shape;514;p19"/>
          <p:cNvSpPr/>
          <p:nvPr/>
        </p:nvSpPr>
        <p:spPr>
          <a:xfrm>
            <a:off x="2159270"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2159270"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16" name="Google Shape;516;p19"/>
          <p:cNvSpPr/>
          <p:nvPr/>
        </p:nvSpPr>
        <p:spPr>
          <a:xfrm>
            <a:off x="2159270"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7" name="Google Shape;517;p19"/>
          <p:cNvSpPr/>
          <p:nvPr/>
        </p:nvSpPr>
        <p:spPr>
          <a:xfrm>
            <a:off x="8586273"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9"/>
          <p:cNvSpPr/>
          <p:nvPr/>
        </p:nvSpPr>
        <p:spPr>
          <a:xfrm>
            <a:off x="8586273"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9"/>
          <p:cNvSpPr/>
          <p:nvPr/>
        </p:nvSpPr>
        <p:spPr>
          <a:xfrm>
            <a:off x="8586273"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20" name="Google Shape;520;p19"/>
          <p:cNvSpPr/>
          <p:nvPr/>
        </p:nvSpPr>
        <p:spPr>
          <a:xfrm>
            <a:off x="9665908"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9"/>
          <p:cNvSpPr/>
          <p:nvPr/>
        </p:nvSpPr>
        <p:spPr>
          <a:xfrm>
            <a:off x="9665908"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22" name="Google Shape;522;p19"/>
          <p:cNvSpPr/>
          <p:nvPr/>
        </p:nvSpPr>
        <p:spPr>
          <a:xfrm>
            <a:off x="9665908"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3" name="Google Shape;523;p19"/>
          <p:cNvSpPr/>
          <p:nvPr/>
        </p:nvSpPr>
        <p:spPr>
          <a:xfrm>
            <a:off x="16181822"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9"/>
          <p:cNvSpPr/>
          <p:nvPr/>
        </p:nvSpPr>
        <p:spPr>
          <a:xfrm>
            <a:off x="16181822" y="23304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9"/>
          <p:cNvSpPr/>
          <p:nvPr/>
        </p:nvSpPr>
        <p:spPr>
          <a:xfrm>
            <a:off x="16181822" y="23304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26" name="Google Shape;526;p19"/>
          <p:cNvSpPr/>
          <p:nvPr/>
        </p:nvSpPr>
        <p:spPr>
          <a:xfrm>
            <a:off x="17261457" y="21717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9"/>
          <p:cNvSpPr/>
          <p:nvPr/>
        </p:nvSpPr>
        <p:spPr>
          <a:xfrm>
            <a:off x="17261457" y="21717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28" name="Google Shape;528;p19"/>
          <p:cNvSpPr/>
          <p:nvPr/>
        </p:nvSpPr>
        <p:spPr>
          <a:xfrm>
            <a:off x="17261457" y="31115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F8D8"/>
        </a:solidFill>
      </p:bgPr>
    </p:bg>
    <p:spTree>
      <p:nvGrpSpPr>
        <p:cNvPr id="26" name="Shape 26"/>
        <p:cNvGrpSpPr/>
        <p:nvPr/>
      </p:nvGrpSpPr>
      <p:grpSpPr>
        <a:xfrm>
          <a:off x="0" y="0"/>
          <a:ext cx="0" cy="0"/>
          <a:chOff x="0" y="0"/>
          <a:chExt cx="0" cy="0"/>
        </a:xfrm>
      </p:grpSpPr>
      <p:sp>
        <p:nvSpPr>
          <p:cNvPr id="27" name="Google Shape;27;p2"/>
          <p:cNvSpPr/>
          <p:nvPr/>
        </p:nvSpPr>
        <p:spPr>
          <a:xfrm>
            <a:off x="-6820752" y="0"/>
            <a:ext cx="24387048" cy="13716000"/>
          </a:xfrm>
          <a:prstGeom prst="rect">
            <a:avLst/>
          </a:prstGeom>
          <a:solidFill>
            <a:srgbClr val="EAF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2"/>
          <p:cNvPicPr preferRelativeResize="0"/>
          <p:nvPr/>
        </p:nvPicPr>
        <p:blipFill rotWithShape="1">
          <a:blip r:embed="rId3">
            <a:alphaModFix/>
          </a:blip>
          <a:srcRect b="0" l="0" r="0" t="0"/>
          <a:stretch/>
        </p:blipFill>
        <p:spPr>
          <a:xfrm>
            <a:off x="-2702343" y="320917"/>
            <a:ext cx="16152642" cy="13072331"/>
          </a:xfrm>
          <a:prstGeom prst="rect">
            <a:avLst/>
          </a:prstGeom>
          <a:noFill/>
          <a:ln>
            <a:noFill/>
          </a:ln>
        </p:spPr>
      </p:pic>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3221969" y="43942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1507255" y="6858000"/>
            <a:ext cx="10169738" cy="280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3" name="Google Shape;33;p2"/>
          <p:cNvPicPr preferRelativeResize="0"/>
          <p:nvPr/>
        </p:nvPicPr>
        <p:blipFill rotWithShape="1">
          <a:blip r:embed="rId5">
            <a:alphaModFix/>
          </a:blip>
          <a:srcRect b="0" l="0" r="0" t="0"/>
          <a:stretch/>
        </p:blipFill>
        <p:spPr>
          <a:xfrm>
            <a:off x="11609251" y="2425700"/>
            <a:ext cx="11914089" cy="8864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3" name="Shape 533"/>
        <p:cNvGrpSpPr/>
        <p:nvPr/>
      </p:nvGrpSpPr>
      <p:grpSpPr>
        <a:xfrm>
          <a:off x="0" y="0"/>
          <a:ext cx="0" cy="0"/>
          <a:chOff x="0" y="0"/>
          <a:chExt cx="0" cy="0"/>
        </a:xfrm>
      </p:grpSpPr>
      <p:sp>
        <p:nvSpPr>
          <p:cNvPr id="534" name="Google Shape;534;p20"/>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p20"/>
          <p:cNvPicPr preferRelativeResize="0"/>
          <p:nvPr/>
        </p:nvPicPr>
        <p:blipFill rotWithShape="1">
          <a:blip r:embed="rId3">
            <a:alphaModFix/>
          </a:blip>
          <a:srcRect b="0" l="0" r="0" t="0"/>
          <a:stretch/>
        </p:blipFill>
        <p:spPr>
          <a:xfrm>
            <a:off x="15173156" y="490066"/>
            <a:ext cx="699986" cy="699889"/>
          </a:xfrm>
          <a:prstGeom prst="rect">
            <a:avLst/>
          </a:prstGeom>
          <a:noFill/>
          <a:ln>
            <a:noFill/>
          </a:ln>
        </p:spPr>
      </p:pic>
      <p:pic>
        <p:nvPicPr>
          <p:cNvPr descr=" " id="536" name="Google Shape;536;p20"/>
          <p:cNvPicPr preferRelativeResize="0"/>
          <p:nvPr/>
        </p:nvPicPr>
        <p:blipFill rotWithShape="1">
          <a:blip r:embed="rId4">
            <a:alphaModFix/>
          </a:blip>
          <a:srcRect b="0" l="0" r="0" t="0"/>
          <a:stretch/>
        </p:blipFill>
        <p:spPr>
          <a:xfrm>
            <a:off x="16504007" y="1302296"/>
            <a:ext cx="1079635" cy="1079500"/>
          </a:xfrm>
          <a:prstGeom prst="rect">
            <a:avLst/>
          </a:prstGeom>
          <a:noFill/>
          <a:ln>
            <a:noFill/>
          </a:ln>
        </p:spPr>
      </p:pic>
      <p:pic>
        <p:nvPicPr>
          <p:cNvPr descr=" " id="537" name="Google Shape;537;p20"/>
          <p:cNvPicPr preferRelativeResize="0"/>
          <p:nvPr/>
        </p:nvPicPr>
        <p:blipFill rotWithShape="1">
          <a:blip r:embed="rId5">
            <a:alphaModFix/>
          </a:blip>
          <a:srcRect b="0" l="0" r="0" t="0"/>
          <a:stretch/>
        </p:blipFill>
        <p:spPr>
          <a:xfrm>
            <a:off x="1689311" y="-1079500"/>
            <a:ext cx="22126169" cy="16344900"/>
          </a:xfrm>
          <a:prstGeom prst="rect">
            <a:avLst/>
          </a:prstGeom>
          <a:noFill/>
          <a:ln>
            <a:noFill/>
          </a:ln>
        </p:spPr>
      </p:pic>
      <p:sp>
        <p:nvSpPr>
          <p:cNvPr id="538" name="Google Shape;53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0" name="Google Shape;540;p20"/>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41" name="Google Shape;541;p20"/>
          <p:cNvSpPr/>
          <p:nvPr/>
        </p:nvSpPr>
        <p:spPr>
          <a:xfrm>
            <a:off x="5012893" y="11049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42" name="Google Shape;542;p20"/>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0"/>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714714" y="3390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545" name="Google Shape;545;p20"/>
          <p:cNvSpPr/>
          <p:nvPr/>
        </p:nvSpPr>
        <p:spPr>
          <a:xfrm>
            <a:off x="1714714" y="433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6" name="Google Shape;546;p20"/>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0"/>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p:nvPr/>
        </p:nvSpPr>
        <p:spPr>
          <a:xfrm>
            <a:off x="1714714" y="628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49" name="Google Shape;549;p20"/>
          <p:cNvSpPr/>
          <p:nvPr/>
        </p:nvSpPr>
        <p:spPr>
          <a:xfrm>
            <a:off x="1714714" y="722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0" name="Google Shape;550;p20"/>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0"/>
          <p:cNvSpPr/>
          <p:nvPr/>
        </p:nvSpPr>
        <p:spPr>
          <a:xfrm>
            <a:off x="1714714" y="971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53" name="Google Shape;553;p20"/>
          <p:cNvSpPr/>
          <p:nvPr/>
        </p:nvSpPr>
        <p:spPr>
          <a:xfrm>
            <a:off x="1714714" y="10655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8" name="Shape 558"/>
        <p:cNvGrpSpPr/>
        <p:nvPr/>
      </p:nvGrpSpPr>
      <p:grpSpPr>
        <a:xfrm>
          <a:off x="0" y="0"/>
          <a:ext cx="0" cy="0"/>
          <a:chOff x="0" y="0"/>
          <a:chExt cx="0" cy="0"/>
        </a:xfrm>
      </p:grpSpPr>
      <p:sp>
        <p:nvSpPr>
          <p:cNvPr id="559" name="Google Shape;559;p21"/>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21"/>
          <p:cNvPicPr preferRelativeResize="0"/>
          <p:nvPr/>
        </p:nvPicPr>
        <p:blipFill rotWithShape="1">
          <a:blip r:embed="rId3">
            <a:alphaModFix/>
          </a:blip>
          <a:srcRect b="0" l="0" r="0" t="0"/>
          <a:stretch/>
        </p:blipFill>
        <p:spPr>
          <a:xfrm>
            <a:off x="2095762" y="-685800"/>
            <a:ext cx="21516489" cy="15240000"/>
          </a:xfrm>
          <a:prstGeom prst="rect">
            <a:avLst/>
          </a:prstGeom>
          <a:noFill/>
          <a:ln>
            <a:noFill/>
          </a:ln>
        </p:spPr>
      </p:pic>
      <p:sp>
        <p:nvSpPr>
          <p:cNvPr id="561" name="Google Shape;56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3" name="Google Shape;563;p21"/>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64" name="Google Shape;564;p21"/>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1"/>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21"/>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67" name="Google Shape;567;p21"/>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68" name="Google Shape;568;p21"/>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69" name="Google Shape;569;p21"/>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70" name="Google Shape;570;p21"/>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71" name="Google Shape;571;p21"/>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1"/>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74" name="Google Shape;574;p21"/>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5" name="Google Shape;575;p21"/>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78" name="Google Shape;578;p21"/>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9" name="Google Shape;579;p21"/>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1"/>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82" name="Google Shape;582;p21"/>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3" name="Google Shape;583;p21"/>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86" name="Google Shape;586;p21"/>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7" name="Google Shape;587;p21"/>
          <p:cNvSpPr/>
          <p:nvPr/>
        </p:nvSpPr>
        <p:spPr>
          <a:xfrm rot="-5400000">
            <a:off x="928334" y="85561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588" name="Google Shape;588;p21"/>
          <p:cNvSpPr/>
          <p:nvPr/>
        </p:nvSpPr>
        <p:spPr>
          <a:xfrm rot="-5400000">
            <a:off x="12239097" y="8553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589" name="Google Shape;589;p21"/>
          <p:cNvSpPr/>
          <p:nvPr/>
        </p:nvSpPr>
        <p:spPr>
          <a:xfrm rot="-5400000">
            <a:off x="6605943" y="66607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590" name="Google Shape;590;p21"/>
          <p:cNvSpPr/>
          <p:nvPr/>
        </p:nvSpPr>
        <p:spPr>
          <a:xfrm rot="-5400000">
            <a:off x="17891304" y="66232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5" name="Shape 595"/>
        <p:cNvGrpSpPr/>
        <p:nvPr/>
      </p:nvGrpSpPr>
      <p:grpSpPr>
        <a:xfrm>
          <a:off x="0" y="0"/>
          <a:ext cx="0" cy="0"/>
          <a:chOff x="0" y="0"/>
          <a:chExt cx="0" cy="0"/>
        </a:xfrm>
      </p:grpSpPr>
      <p:sp>
        <p:nvSpPr>
          <p:cNvPr id="596" name="Google Shape;596;p22"/>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p22"/>
          <p:cNvPicPr preferRelativeResize="0"/>
          <p:nvPr/>
        </p:nvPicPr>
        <p:blipFill rotWithShape="1">
          <a:blip r:embed="rId3">
            <a:alphaModFix/>
          </a:blip>
          <a:srcRect b="0" l="0" r="0" t="0"/>
          <a:stretch/>
        </p:blipFill>
        <p:spPr>
          <a:xfrm>
            <a:off x="939917" y="-3708400"/>
            <a:ext cx="24145718" cy="22313900"/>
          </a:xfrm>
          <a:prstGeom prst="rect">
            <a:avLst/>
          </a:prstGeom>
          <a:noFill/>
          <a:ln>
            <a:noFill/>
          </a:ln>
        </p:spPr>
      </p:pic>
      <p:sp>
        <p:nvSpPr>
          <p:cNvPr id="598" name="Google Shape;59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0" name="Google Shape;600;p22"/>
          <p:cNvSpPr/>
          <p:nvPr/>
        </p:nvSpPr>
        <p:spPr>
          <a:xfrm>
            <a:off x="9267925" y="711200"/>
            <a:ext cx="585119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01" name="Google Shape;601;p22"/>
          <p:cNvSpPr/>
          <p:nvPr/>
        </p:nvSpPr>
        <p:spPr>
          <a:xfrm>
            <a:off x="255301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p22"/>
          <p:cNvPicPr preferRelativeResize="0"/>
          <p:nvPr/>
        </p:nvPicPr>
        <p:blipFill rotWithShape="1">
          <a:blip r:embed="rId5">
            <a:alphaModFix/>
          </a:blip>
          <a:srcRect b="0" l="0" r="0" t="0"/>
          <a:stretch/>
        </p:blipFill>
        <p:spPr>
          <a:xfrm>
            <a:off x="2553019" y="2946400"/>
            <a:ext cx="6096762" cy="6096000"/>
          </a:xfrm>
          <a:prstGeom prst="rect">
            <a:avLst/>
          </a:prstGeom>
          <a:noFill/>
          <a:ln>
            <a:noFill/>
          </a:ln>
        </p:spPr>
      </p:pic>
      <p:sp>
        <p:nvSpPr>
          <p:cNvPr id="603" name="Google Shape;603;p22"/>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2"/>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2"/>
          <p:cNvSpPr/>
          <p:nvPr/>
        </p:nvSpPr>
        <p:spPr>
          <a:xfrm>
            <a:off x="245140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06" name="Google Shape;606;p22"/>
          <p:cNvSpPr/>
          <p:nvPr/>
        </p:nvSpPr>
        <p:spPr>
          <a:xfrm>
            <a:off x="248527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7" name="Google Shape;607;p22"/>
          <p:cNvSpPr/>
          <p:nvPr/>
        </p:nvSpPr>
        <p:spPr>
          <a:xfrm>
            <a:off x="9513489" y="53848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2"/>
          <p:cNvPicPr preferRelativeResize="0"/>
          <p:nvPr/>
        </p:nvPicPr>
        <p:blipFill rotWithShape="1">
          <a:blip r:embed="rId6">
            <a:alphaModFix/>
          </a:blip>
          <a:srcRect b="0" l="0" r="0" t="0"/>
          <a:stretch/>
        </p:blipFill>
        <p:spPr>
          <a:xfrm>
            <a:off x="9513489" y="5384800"/>
            <a:ext cx="6096762" cy="6096000"/>
          </a:xfrm>
          <a:prstGeom prst="rect">
            <a:avLst/>
          </a:prstGeom>
          <a:noFill/>
          <a:ln>
            <a:noFill/>
          </a:ln>
        </p:spPr>
      </p:pic>
      <p:sp>
        <p:nvSpPr>
          <p:cNvPr id="609" name="Google Shape;609;p22"/>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2"/>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2"/>
          <p:cNvSpPr/>
          <p:nvPr/>
        </p:nvSpPr>
        <p:spPr>
          <a:xfrm>
            <a:off x="9411876" y="11684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12" name="Google Shape;612;p22"/>
          <p:cNvSpPr/>
          <p:nvPr/>
        </p:nvSpPr>
        <p:spPr>
          <a:xfrm>
            <a:off x="9445747" y="12674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3" name="Google Shape;613;p22"/>
          <p:cNvSpPr/>
          <p:nvPr/>
        </p:nvSpPr>
        <p:spPr>
          <a:xfrm>
            <a:off x="1647395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p22"/>
          <p:cNvPicPr preferRelativeResize="0"/>
          <p:nvPr/>
        </p:nvPicPr>
        <p:blipFill rotWithShape="1">
          <a:blip r:embed="rId7">
            <a:alphaModFix/>
          </a:blip>
          <a:srcRect b="0" l="0" r="0" t="0"/>
          <a:stretch/>
        </p:blipFill>
        <p:spPr>
          <a:xfrm>
            <a:off x="16473959" y="2946400"/>
            <a:ext cx="6096762" cy="6096000"/>
          </a:xfrm>
          <a:prstGeom prst="rect">
            <a:avLst/>
          </a:prstGeom>
          <a:noFill/>
          <a:ln>
            <a:noFill/>
          </a:ln>
        </p:spPr>
      </p:pic>
      <p:sp>
        <p:nvSpPr>
          <p:cNvPr id="615" name="Google Shape;615;p22"/>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2"/>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2"/>
          <p:cNvSpPr/>
          <p:nvPr/>
        </p:nvSpPr>
        <p:spPr>
          <a:xfrm>
            <a:off x="1637234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18" name="Google Shape;618;p22"/>
          <p:cNvSpPr/>
          <p:nvPr/>
        </p:nvSpPr>
        <p:spPr>
          <a:xfrm>
            <a:off x="1640621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pic>
        <p:nvPicPr>
          <p:cNvPr descr=" " id="619" name="Google Shape;619;p22"/>
          <p:cNvPicPr preferRelativeResize="0"/>
          <p:nvPr/>
        </p:nvPicPr>
        <p:blipFill rotWithShape="1">
          <a:blip r:embed="rId8">
            <a:alphaModFix/>
          </a:blip>
          <a:srcRect b="0" l="0" r="0" t="0"/>
          <a:stretch/>
        </p:blipFill>
        <p:spPr>
          <a:xfrm>
            <a:off x="495362" y="-419100"/>
            <a:ext cx="3284763" cy="4367788"/>
          </a:xfrm>
          <a:prstGeom prst="rect">
            <a:avLst/>
          </a:prstGeom>
          <a:noFill/>
          <a:ln>
            <a:noFill/>
          </a:ln>
        </p:spPr>
      </p:pic>
      <p:pic>
        <p:nvPicPr>
          <p:cNvPr descr=" " id="620" name="Google Shape;620;p22"/>
          <p:cNvPicPr preferRelativeResize="0"/>
          <p:nvPr/>
        </p:nvPicPr>
        <p:blipFill rotWithShape="1">
          <a:blip r:embed="rId9">
            <a:alphaModFix/>
          </a:blip>
          <a:srcRect b="0" l="0" r="0" t="0"/>
          <a:stretch/>
        </p:blipFill>
        <p:spPr>
          <a:xfrm>
            <a:off x="15610251" y="10515600"/>
            <a:ext cx="3545781" cy="36152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5" name="Shape 625"/>
        <p:cNvGrpSpPr/>
        <p:nvPr/>
      </p:nvGrpSpPr>
      <p:grpSpPr>
        <a:xfrm>
          <a:off x="0" y="0"/>
          <a:ext cx="0" cy="0"/>
          <a:chOff x="0" y="0"/>
          <a:chExt cx="0" cy="0"/>
        </a:xfrm>
      </p:grpSpPr>
      <p:sp>
        <p:nvSpPr>
          <p:cNvPr id="626" name="Google Shape;626;p23"/>
          <p:cNvSpPr/>
          <p:nvPr/>
        </p:nvSpPr>
        <p:spPr>
          <a:xfrm>
            <a:off x="-2997575" y="-1689100"/>
            <a:ext cx="30382197" cy="17094200"/>
          </a:xfrm>
          <a:prstGeom prst="rect">
            <a:avLst/>
          </a:prstGeom>
          <a:solidFill>
            <a:srgbClr val="EAF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p23"/>
          <p:cNvPicPr preferRelativeResize="0"/>
          <p:nvPr/>
        </p:nvPicPr>
        <p:blipFill rotWithShape="1">
          <a:blip r:embed="rId3">
            <a:alphaModFix/>
          </a:blip>
          <a:srcRect b="0" l="0" r="0" t="0"/>
          <a:stretch/>
        </p:blipFill>
        <p:spPr>
          <a:xfrm>
            <a:off x="2133278" y="-1289149"/>
            <a:ext cx="20123501" cy="16291992"/>
          </a:xfrm>
          <a:prstGeom prst="rect">
            <a:avLst/>
          </a:prstGeom>
          <a:noFill/>
          <a:ln>
            <a:noFill/>
          </a:ln>
        </p:spPr>
      </p:pic>
      <p:sp>
        <p:nvSpPr>
          <p:cNvPr id="628" name="Google Shape;628;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30" name="Google Shape;630;p23"/>
          <p:cNvSpPr/>
          <p:nvPr/>
        </p:nvSpPr>
        <p:spPr>
          <a:xfrm>
            <a:off x="1295562" y="2413000"/>
            <a:ext cx="10135867" cy="8890000"/>
          </a:xfrm>
          <a:prstGeom prst="roundRect">
            <a:avLst>
              <a:gd fmla="val 1429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3"/>
          <p:cNvSpPr/>
          <p:nvPr/>
        </p:nvSpPr>
        <p:spPr>
          <a:xfrm>
            <a:off x="2108464" y="3225800"/>
            <a:ext cx="8848773"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632" name="Google Shape;632;p23"/>
          <p:cNvSpPr/>
          <p:nvPr/>
        </p:nvSpPr>
        <p:spPr>
          <a:xfrm>
            <a:off x="2108464" y="6248400"/>
            <a:ext cx="8645547"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3" name="Google Shape;633;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34" name="Google Shape;634;p23"/>
          <p:cNvPicPr preferRelativeResize="0"/>
          <p:nvPr/>
        </p:nvPicPr>
        <p:blipFill rotWithShape="1">
          <a:blip r:embed="rId6">
            <a:alphaModFix/>
          </a:blip>
          <a:srcRect b="0" l="0" r="0" t="0"/>
          <a:stretch/>
        </p:blipFill>
        <p:spPr>
          <a:xfrm>
            <a:off x="11253607" y="1854200"/>
            <a:ext cx="12117314" cy="10261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 name="Shape 38"/>
        <p:cNvGrpSpPr/>
        <p:nvPr/>
      </p:nvGrpSpPr>
      <p:grpSpPr>
        <a:xfrm>
          <a:off x="0" y="0"/>
          <a:ext cx="0" cy="0"/>
          <a:chOff x="0" y="0"/>
          <a:chExt cx="0" cy="0"/>
        </a:xfrm>
      </p:grpSpPr>
      <p:sp>
        <p:nvSpPr>
          <p:cNvPr id="39" name="Google Shape;39;p3"/>
          <p:cNvSpPr/>
          <p:nvPr/>
        </p:nvSpPr>
        <p:spPr>
          <a:xfrm>
            <a:off x="-3556444"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3"/>
          <p:cNvPicPr preferRelativeResize="0"/>
          <p:nvPr/>
        </p:nvPicPr>
        <p:blipFill rotWithShape="1">
          <a:blip r:embed="rId3">
            <a:alphaModFix/>
          </a:blip>
          <a:srcRect b="0" l="0" r="0" t="0"/>
          <a:stretch/>
        </p:blipFill>
        <p:spPr>
          <a:xfrm>
            <a:off x="11616712" y="490060"/>
            <a:ext cx="699986" cy="699895"/>
          </a:xfrm>
          <a:prstGeom prst="rect">
            <a:avLst/>
          </a:prstGeom>
          <a:noFill/>
          <a:ln>
            <a:noFill/>
          </a:ln>
        </p:spPr>
      </p:pic>
      <p:pic>
        <p:nvPicPr>
          <p:cNvPr descr=" " id="41" name="Google Shape;41;p3"/>
          <p:cNvPicPr preferRelativeResize="0"/>
          <p:nvPr/>
        </p:nvPicPr>
        <p:blipFill rotWithShape="1">
          <a:blip r:embed="rId4">
            <a:alphaModFix/>
          </a:blip>
          <a:srcRect b="0" l="0" r="0" t="0"/>
          <a:stretch/>
        </p:blipFill>
        <p:spPr>
          <a:xfrm>
            <a:off x="12947563" y="1302296"/>
            <a:ext cx="1079635" cy="1079500"/>
          </a:xfrm>
          <a:prstGeom prst="rect">
            <a:avLst/>
          </a:prstGeom>
          <a:noFill/>
          <a:ln>
            <a:noFill/>
          </a:ln>
        </p:spPr>
      </p:pic>
      <p:pic>
        <p:nvPicPr>
          <p:cNvPr descr=" " id="42" name="Google Shape;42;p3"/>
          <p:cNvPicPr preferRelativeResize="0"/>
          <p:nvPr/>
        </p:nvPicPr>
        <p:blipFill rotWithShape="1">
          <a:blip r:embed="rId5">
            <a:alphaModFix/>
          </a:blip>
          <a:srcRect b="0" l="0" r="0" t="0"/>
          <a:stretch/>
        </p:blipFill>
        <p:spPr>
          <a:xfrm>
            <a:off x="-1867133" y="-1079500"/>
            <a:ext cx="22126169" cy="16344900"/>
          </a:xfrm>
          <a:prstGeom prst="rect">
            <a:avLst/>
          </a:prstGeom>
          <a:noFill/>
          <a:ln>
            <a:noFill/>
          </a:ln>
        </p:spPr>
      </p:pic>
      <p:sp>
        <p:nvSpPr>
          <p:cNvPr id="43" name="Google Shape;4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5" name="Google Shape;45;p3"/>
          <p:cNvPicPr preferRelativeResize="0"/>
          <p:nvPr/>
        </p:nvPicPr>
        <p:blipFill rotWithShape="1">
          <a:blip r:embed="rId7">
            <a:alphaModFix/>
          </a:blip>
          <a:srcRect b="0" l="0" r="0" t="0"/>
          <a:stretch/>
        </p:blipFill>
        <p:spPr>
          <a:xfrm>
            <a:off x="1168546" y="2755900"/>
            <a:ext cx="9773872" cy="8756650"/>
          </a:xfrm>
          <a:prstGeom prst="rect">
            <a:avLst/>
          </a:prstGeom>
          <a:noFill/>
          <a:ln>
            <a:noFill/>
          </a:ln>
        </p:spPr>
      </p:pic>
      <p:sp>
        <p:nvSpPr>
          <p:cNvPr id="46" name="Google Shape;46;p3"/>
          <p:cNvSpPr/>
          <p:nvPr/>
        </p:nvSpPr>
        <p:spPr>
          <a:xfrm>
            <a:off x="10936067" y="13208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7" name="Google Shape;47;p3"/>
          <p:cNvSpPr/>
          <p:nvPr/>
        </p:nvSpPr>
        <p:spPr>
          <a:xfrm>
            <a:off x="9475384"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9475384"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9272159" y="4597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0" name="Google Shape;50;p3"/>
          <p:cNvSpPr/>
          <p:nvPr/>
        </p:nvSpPr>
        <p:spPr>
          <a:xfrm>
            <a:off x="9339901" y="5537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1" name="Google Shape;51;p3"/>
          <p:cNvPicPr preferRelativeResize="0"/>
          <p:nvPr/>
        </p:nvPicPr>
        <p:blipFill rotWithShape="1">
          <a:blip r:embed="rId8">
            <a:alphaModFix/>
          </a:blip>
          <a:srcRect b="0" l="0" r="0" t="0"/>
          <a:stretch/>
        </p:blipFill>
        <p:spPr>
          <a:xfrm>
            <a:off x="15610251" y="4521200"/>
            <a:ext cx="1625803" cy="1625600"/>
          </a:xfrm>
          <a:prstGeom prst="rect">
            <a:avLst/>
          </a:prstGeom>
          <a:noFill/>
          <a:ln>
            <a:noFill/>
          </a:ln>
        </p:spPr>
      </p:pic>
      <p:sp>
        <p:nvSpPr>
          <p:cNvPr id="52" name="Google Shape;52;p3"/>
          <p:cNvSpPr/>
          <p:nvPr/>
        </p:nvSpPr>
        <p:spPr>
          <a:xfrm>
            <a:off x="15610251" y="4521200"/>
            <a:ext cx="1625803" cy="1625600"/>
          </a:xfrm>
          <a:prstGeom prst="roundRect">
            <a:avLst>
              <a:gd fmla="val 781313"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6061157" y="48133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761710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p3"/>
          <p:cNvPicPr preferRelativeResize="0"/>
          <p:nvPr/>
        </p:nvPicPr>
        <p:blipFill rotWithShape="1">
          <a:blip r:embed="rId8">
            <a:alphaModFix/>
          </a:blip>
          <a:srcRect b="0" l="0" r="0" t="0"/>
          <a:stretch/>
        </p:blipFill>
        <p:spPr>
          <a:xfrm>
            <a:off x="17617102" y="4521200"/>
            <a:ext cx="1625803" cy="1625600"/>
          </a:xfrm>
          <a:prstGeom prst="rect">
            <a:avLst/>
          </a:prstGeom>
          <a:noFill/>
          <a:ln>
            <a:noFill/>
          </a:ln>
        </p:spPr>
      </p:pic>
      <p:sp>
        <p:nvSpPr>
          <p:cNvPr id="56" name="Google Shape;56;p3"/>
          <p:cNvSpPr/>
          <p:nvPr/>
        </p:nvSpPr>
        <p:spPr>
          <a:xfrm>
            <a:off x="17617102" y="4521200"/>
            <a:ext cx="1625803" cy="1625600"/>
          </a:xfrm>
          <a:prstGeom prst="roundRect">
            <a:avLst>
              <a:gd fmla="val 781313"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8010851" y="4813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9446130"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9446130" y="4597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9446130" y="5537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9475384"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9475384"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9272159" y="75819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9339901" y="85217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5" name="Google Shape;65;p3"/>
          <p:cNvPicPr preferRelativeResize="0"/>
          <p:nvPr/>
        </p:nvPicPr>
        <p:blipFill rotWithShape="1">
          <a:blip r:embed="rId8">
            <a:alphaModFix/>
          </a:blip>
          <a:srcRect b="0" l="0" r="0" t="0"/>
          <a:stretch/>
        </p:blipFill>
        <p:spPr>
          <a:xfrm>
            <a:off x="15610251" y="7505700"/>
            <a:ext cx="1625803" cy="1625600"/>
          </a:xfrm>
          <a:prstGeom prst="rect">
            <a:avLst/>
          </a:prstGeom>
          <a:noFill/>
          <a:ln>
            <a:noFill/>
          </a:ln>
        </p:spPr>
      </p:pic>
      <p:sp>
        <p:nvSpPr>
          <p:cNvPr id="66" name="Google Shape;66;p3"/>
          <p:cNvSpPr/>
          <p:nvPr/>
        </p:nvSpPr>
        <p:spPr>
          <a:xfrm>
            <a:off x="15610251" y="7505700"/>
            <a:ext cx="1625803" cy="1625600"/>
          </a:xfrm>
          <a:prstGeom prst="roundRect">
            <a:avLst>
              <a:gd fmla="val 781313"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6004000"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761710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p3"/>
          <p:cNvPicPr preferRelativeResize="0"/>
          <p:nvPr/>
        </p:nvPicPr>
        <p:blipFill rotWithShape="1">
          <a:blip r:embed="rId8">
            <a:alphaModFix/>
          </a:blip>
          <a:srcRect b="0" l="0" r="0" t="0"/>
          <a:stretch/>
        </p:blipFill>
        <p:spPr>
          <a:xfrm>
            <a:off x="17617102" y="7505700"/>
            <a:ext cx="1625803" cy="1625600"/>
          </a:xfrm>
          <a:prstGeom prst="rect">
            <a:avLst/>
          </a:prstGeom>
          <a:noFill/>
          <a:ln>
            <a:noFill/>
          </a:ln>
        </p:spPr>
      </p:pic>
      <p:sp>
        <p:nvSpPr>
          <p:cNvPr id="70" name="Google Shape;70;p3"/>
          <p:cNvSpPr/>
          <p:nvPr/>
        </p:nvSpPr>
        <p:spPr>
          <a:xfrm>
            <a:off x="17617102" y="7505700"/>
            <a:ext cx="1625803" cy="1625600"/>
          </a:xfrm>
          <a:prstGeom prst="roundRect">
            <a:avLst>
              <a:gd fmla="val 781313"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8010851"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9446130"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9446130" y="75819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9446130" y="85217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9475384"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9475384"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9272159" y="10566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9339901" y="11506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9" name="Google Shape;79;p3"/>
          <p:cNvPicPr preferRelativeResize="0"/>
          <p:nvPr/>
        </p:nvPicPr>
        <p:blipFill rotWithShape="1">
          <a:blip r:embed="rId8">
            <a:alphaModFix/>
          </a:blip>
          <a:srcRect b="0" l="0" r="0" t="0"/>
          <a:stretch/>
        </p:blipFill>
        <p:spPr>
          <a:xfrm>
            <a:off x="15610251" y="10490200"/>
            <a:ext cx="1625803" cy="1625600"/>
          </a:xfrm>
          <a:prstGeom prst="rect">
            <a:avLst/>
          </a:prstGeom>
          <a:noFill/>
          <a:ln>
            <a:noFill/>
          </a:ln>
        </p:spPr>
      </p:pic>
      <p:sp>
        <p:nvSpPr>
          <p:cNvPr id="80" name="Google Shape;80;p3"/>
          <p:cNvSpPr/>
          <p:nvPr/>
        </p:nvSpPr>
        <p:spPr>
          <a:xfrm>
            <a:off x="15610251" y="10490200"/>
            <a:ext cx="1625803" cy="1625600"/>
          </a:xfrm>
          <a:prstGeom prst="roundRect">
            <a:avLst>
              <a:gd fmla="val 781313"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6004000"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761710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p3"/>
          <p:cNvPicPr preferRelativeResize="0"/>
          <p:nvPr/>
        </p:nvPicPr>
        <p:blipFill rotWithShape="1">
          <a:blip r:embed="rId8">
            <a:alphaModFix/>
          </a:blip>
          <a:srcRect b="0" l="0" r="0" t="0"/>
          <a:stretch/>
        </p:blipFill>
        <p:spPr>
          <a:xfrm>
            <a:off x="17617102" y="10490200"/>
            <a:ext cx="1625803" cy="1625600"/>
          </a:xfrm>
          <a:prstGeom prst="rect">
            <a:avLst/>
          </a:prstGeom>
          <a:noFill/>
          <a:ln>
            <a:noFill/>
          </a:ln>
        </p:spPr>
      </p:pic>
      <p:sp>
        <p:nvSpPr>
          <p:cNvPr id="84" name="Google Shape;84;p3"/>
          <p:cNvSpPr/>
          <p:nvPr/>
        </p:nvSpPr>
        <p:spPr>
          <a:xfrm>
            <a:off x="17617102" y="10490200"/>
            <a:ext cx="1625803" cy="1625600"/>
          </a:xfrm>
          <a:prstGeom prst="roundRect">
            <a:avLst>
              <a:gd fmla="val 781313" name="adj"/>
            </a:avLst>
          </a:prstGeom>
          <a:noFill/>
          <a:ln cap="flat" cmpd="sng" w="12700">
            <a:solidFill>
              <a:srgbClr val="39B5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8010851"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9B54A"/>
              </a:buClr>
              <a:buSzPts val="4800"/>
              <a:buFont typeface="DM Serif Display"/>
              <a:buNone/>
            </a:pPr>
            <a:r>
              <a:rPr b="0" i="0" lang="en-US" sz="4800" u="none" cap="none" strike="noStrike">
                <a:solidFill>
                  <a:srgbClr val="39B54A"/>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9446130"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9446130" y="10566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9446130" y="11506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sp>
        <p:nvSpPr>
          <p:cNvPr id="94" name="Google Shape;94;p4"/>
          <p:cNvSpPr/>
          <p:nvPr/>
        </p:nvSpPr>
        <p:spPr>
          <a:xfrm>
            <a:off x="-1016127"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p4"/>
          <p:cNvPicPr preferRelativeResize="0"/>
          <p:nvPr/>
        </p:nvPicPr>
        <p:blipFill rotWithShape="1">
          <a:blip r:embed="rId3">
            <a:alphaModFix/>
          </a:blip>
          <a:srcRect b="0" l="0" r="0" t="0"/>
          <a:stretch/>
        </p:blipFill>
        <p:spPr>
          <a:xfrm>
            <a:off x="1079635" y="-685800"/>
            <a:ext cx="21516489" cy="15240000"/>
          </a:xfrm>
          <a:prstGeom prst="rect">
            <a:avLst/>
          </a:prstGeom>
          <a:noFill/>
          <a:ln>
            <a:noFill/>
          </a:ln>
        </p:spPr>
      </p:pic>
      <p:sp>
        <p:nvSpPr>
          <p:cNvPr id="96" name="Google Shape;9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8" name="Google Shape;98;p4"/>
          <p:cNvSpPr/>
          <p:nvPr/>
        </p:nvSpPr>
        <p:spPr>
          <a:xfrm>
            <a:off x="2286286"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p4"/>
          <p:cNvSpPr/>
          <p:nvPr/>
        </p:nvSpPr>
        <p:spPr>
          <a:xfrm>
            <a:off x="2286286" y="58039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p4"/>
          <p:cNvSpPr/>
          <p:nvPr/>
        </p:nvSpPr>
        <p:spPr>
          <a:xfrm>
            <a:off x="12028403" y="58039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01" name="Google Shape;101;p4"/>
          <p:cNvPicPr preferRelativeResize="0"/>
          <p:nvPr/>
        </p:nvPicPr>
        <p:blipFill rotWithShape="1">
          <a:blip r:embed="rId5">
            <a:alphaModFix/>
          </a:blip>
          <a:srcRect b="0" l="0" r="0" t="0"/>
          <a:stretch/>
        </p:blipFill>
        <p:spPr>
          <a:xfrm>
            <a:off x="20005000" y="762000"/>
            <a:ext cx="3518340" cy="2857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6" name="Shape 106"/>
        <p:cNvGrpSpPr/>
        <p:nvPr/>
      </p:nvGrpSpPr>
      <p:grpSpPr>
        <a:xfrm>
          <a:off x="0" y="0"/>
          <a:ext cx="0" cy="0"/>
          <a:chOff x="0" y="0"/>
          <a:chExt cx="0" cy="0"/>
        </a:xfrm>
      </p:grpSpPr>
      <p:sp>
        <p:nvSpPr>
          <p:cNvPr id="107" name="Google Shape;107;p5"/>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5"/>
          <p:cNvPicPr preferRelativeResize="0"/>
          <p:nvPr/>
        </p:nvPicPr>
        <p:blipFill rotWithShape="1">
          <a:blip r:embed="rId3">
            <a:alphaModFix/>
          </a:blip>
          <a:srcRect b="0" l="0" r="0" t="0"/>
          <a:stretch/>
        </p:blipFill>
        <p:spPr>
          <a:xfrm>
            <a:off x="939917" y="-3708400"/>
            <a:ext cx="24145718" cy="22313900"/>
          </a:xfrm>
          <a:prstGeom prst="rect">
            <a:avLst/>
          </a:prstGeom>
          <a:noFill/>
          <a:ln>
            <a:noFill/>
          </a:ln>
        </p:spPr>
      </p:pic>
      <p:sp>
        <p:nvSpPr>
          <p:cNvPr id="109" name="Google Shape;10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1" name="Google Shape;111;p5"/>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12" name="Google Shape;112;p5"/>
          <p:cNvSpPr/>
          <p:nvPr/>
        </p:nvSpPr>
        <p:spPr>
          <a:xfrm>
            <a:off x="1816327"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6">
            <a:alphaModFix/>
          </a:blip>
          <a:srcRect b="0" l="0" r="0" t="0"/>
          <a:stretch/>
        </p:blipFill>
        <p:spPr>
          <a:xfrm>
            <a:off x="1816327" y="10007600"/>
            <a:ext cx="1474522" cy="1625600"/>
          </a:xfrm>
          <a:prstGeom prst="rect">
            <a:avLst/>
          </a:prstGeom>
          <a:noFill/>
          <a:ln>
            <a:noFill/>
          </a:ln>
        </p:spPr>
      </p:pic>
      <p:sp>
        <p:nvSpPr>
          <p:cNvPr id="114" name="Google Shape;114;p5"/>
          <p:cNvSpPr/>
          <p:nvPr/>
        </p:nvSpPr>
        <p:spPr>
          <a:xfrm>
            <a:off x="3697300" y="9499600"/>
            <a:ext cx="802626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3697300" y="9499600"/>
            <a:ext cx="822948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p5"/>
          <p:cNvSpPr/>
          <p:nvPr/>
        </p:nvSpPr>
        <p:spPr>
          <a:xfrm>
            <a:off x="3697300" y="10541000"/>
            <a:ext cx="8161747"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2676184"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p5"/>
          <p:cNvPicPr preferRelativeResize="0"/>
          <p:nvPr/>
        </p:nvPicPr>
        <p:blipFill rotWithShape="1">
          <a:blip r:embed="rId7">
            <a:alphaModFix/>
          </a:blip>
          <a:srcRect b="0" l="0" r="0" t="0"/>
          <a:stretch/>
        </p:blipFill>
        <p:spPr>
          <a:xfrm>
            <a:off x="12676184" y="10007600"/>
            <a:ext cx="1647460" cy="1625600"/>
          </a:xfrm>
          <a:prstGeom prst="rect">
            <a:avLst/>
          </a:prstGeom>
          <a:noFill/>
          <a:ln>
            <a:noFill/>
          </a:ln>
        </p:spPr>
      </p:pic>
      <p:sp>
        <p:nvSpPr>
          <p:cNvPr id="119" name="Google Shape;119;p5"/>
          <p:cNvSpPr/>
          <p:nvPr/>
        </p:nvSpPr>
        <p:spPr>
          <a:xfrm>
            <a:off x="14730096" y="9499600"/>
            <a:ext cx="7853326"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
          <p:cNvSpPr/>
          <p:nvPr/>
        </p:nvSpPr>
        <p:spPr>
          <a:xfrm>
            <a:off x="14730096" y="9499600"/>
            <a:ext cx="805655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1" name="Google Shape;121;p5"/>
          <p:cNvSpPr/>
          <p:nvPr/>
        </p:nvSpPr>
        <p:spPr>
          <a:xfrm>
            <a:off x="14730096" y="10541000"/>
            <a:ext cx="798881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6" name="Shape 126"/>
        <p:cNvGrpSpPr/>
        <p:nvPr/>
      </p:nvGrpSpPr>
      <p:grpSpPr>
        <a:xfrm>
          <a:off x="0" y="0"/>
          <a:ext cx="0" cy="0"/>
          <a:chOff x="0" y="0"/>
          <a:chExt cx="0" cy="0"/>
        </a:xfrm>
      </p:grpSpPr>
      <p:sp>
        <p:nvSpPr>
          <p:cNvPr id="127" name="Google Shape;127;p6"/>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6"/>
          <p:cNvPicPr preferRelativeResize="0"/>
          <p:nvPr/>
        </p:nvPicPr>
        <p:blipFill rotWithShape="1">
          <a:blip r:embed="rId3">
            <a:alphaModFix/>
          </a:blip>
          <a:srcRect b="0" l="0" r="0" t="0"/>
          <a:stretch/>
        </p:blipFill>
        <p:spPr>
          <a:xfrm>
            <a:off x="15173156" y="490066"/>
            <a:ext cx="699986" cy="699895"/>
          </a:xfrm>
          <a:prstGeom prst="rect">
            <a:avLst/>
          </a:prstGeom>
          <a:noFill/>
          <a:ln>
            <a:noFill/>
          </a:ln>
        </p:spPr>
      </p:pic>
      <p:pic>
        <p:nvPicPr>
          <p:cNvPr descr=" " id="129" name="Google Shape;129;p6"/>
          <p:cNvPicPr preferRelativeResize="0"/>
          <p:nvPr/>
        </p:nvPicPr>
        <p:blipFill rotWithShape="1">
          <a:blip r:embed="rId4">
            <a:alphaModFix/>
          </a:blip>
          <a:srcRect b="0" l="0" r="0" t="0"/>
          <a:stretch/>
        </p:blipFill>
        <p:spPr>
          <a:xfrm>
            <a:off x="16504007" y="1302296"/>
            <a:ext cx="1079635" cy="1079500"/>
          </a:xfrm>
          <a:prstGeom prst="rect">
            <a:avLst/>
          </a:prstGeom>
          <a:noFill/>
          <a:ln>
            <a:noFill/>
          </a:ln>
        </p:spPr>
      </p:pic>
      <p:pic>
        <p:nvPicPr>
          <p:cNvPr descr=" " id="130" name="Google Shape;130;p6"/>
          <p:cNvPicPr preferRelativeResize="0"/>
          <p:nvPr/>
        </p:nvPicPr>
        <p:blipFill rotWithShape="1">
          <a:blip r:embed="rId5">
            <a:alphaModFix/>
          </a:blip>
          <a:srcRect b="0" l="0" r="0" t="0"/>
          <a:stretch/>
        </p:blipFill>
        <p:spPr>
          <a:xfrm>
            <a:off x="1689311" y="-1079500"/>
            <a:ext cx="22126169" cy="16344900"/>
          </a:xfrm>
          <a:prstGeom prst="rect">
            <a:avLst/>
          </a:prstGeom>
          <a:noFill/>
          <a:ln>
            <a:noFill/>
          </a:ln>
        </p:spPr>
      </p:pic>
      <p:sp>
        <p:nvSpPr>
          <p:cNvPr id="131" name="Google Shape;13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3" name="Google Shape;133;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
          <p:cNvSpPr/>
          <p:nvPr/>
        </p:nvSpPr>
        <p:spPr>
          <a:xfrm>
            <a:off x="914514"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914514"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914514"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914514"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p6"/>
          <p:cNvPicPr preferRelativeResize="0"/>
          <p:nvPr/>
        </p:nvPicPr>
        <p:blipFill rotWithShape="1">
          <a:blip r:embed="rId7">
            <a:alphaModFix/>
          </a:blip>
          <a:srcRect b="0" l="0" r="0" t="0"/>
          <a:stretch/>
        </p:blipFill>
        <p:spPr>
          <a:xfrm>
            <a:off x="914514" y="7150100"/>
            <a:ext cx="7023978" cy="5105400"/>
          </a:xfrm>
          <a:prstGeom prst="rect">
            <a:avLst/>
          </a:prstGeom>
          <a:noFill/>
          <a:ln>
            <a:noFill/>
          </a:ln>
        </p:spPr>
      </p:pic>
      <p:sp>
        <p:nvSpPr>
          <p:cNvPr id="139" name="Google Shape;139;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15826178"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15826178"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2" name="Google Shape;142;p6"/>
          <p:cNvSpPr/>
          <p:nvPr/>
        </p:nvSpPr>
        <p:spPr>
          <a:xfrm>
            <a:off x="15826178"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5826178"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4" name="Google Shape;144;p6"/>
          <p:cNvPicPr preferRelativeResize="0"/>
          <p:nvPr/>
        </p:nvPicPr>
        <p:blipFill rotWithShape="1">
          <a:blip r:embed="rId8">
            <a:alphaModFix/>
          </a:blip>
          <a:srcRect b="0" l="0" r="0" t="0"/>
          <a:stretch/>
        </p:blipFill>
        <p:spPr>
          <a:xfrm>
            <a:off x="15826178" y="7150100"/>
            <a:ext cx="7023978" cy="5105400"/>
          </a:xfrm>
          <a:prstGeom prst="rect">
            <a:avLst/>
          </a:prstGeom>
          <a:noFill/>
          <a:ln>
            <a:noFill/>
          </a:ln>
        </p:spPr>
      </p:pic>
      <p:sp>
        <p:nvSpPr>
          <p:cNvPr id="145" name="Google Shape;145;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8370346" y="14986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8370346" y="14986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8" name="Google Shape;148;p6"/>
          <p:cNvSpPr/>
          <p:nvPr/>
        </p:nvSpPr>
        <p:spPr>
          <a:xfrm>
            <a:off x="8370346" y="2946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8370346" y="2946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0" name="Google Shape;150;p6"/>
          <p:cNvPicPr preferRelativeResize="0"/>
          <p:nvPr/>
        </p:nvPicPr>
        <p:blipFill rotWithShape="1">
          <a:blip r:embed="rId9">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F8D8"/>
        </a:solidFill>
      </p:bgPr>
    </p:bg>
    <p:spTree>
      <p:nvGrpSpPr>
        <p:cNvPr id="155" name="Shape 155"/>
        <p:cNvGrpSpPr/>
        <p:nvPr/>
      </p:nvGrpSpPr>
      <p:grpSpPr>
        <a:xfrm>
          <a:off x="0" y="0"/>
          <a:ext cx="0" cy="0"/>
          <a:chOff x="0" y="0"/>
          <a:chExt cx="0" cy="0"/>
        </a:xfrm>
      </p:grpSpPr>
      <p:sp>
        <p:nvSpPr>
          <p:cNvPr id="156" name="Google Shape;156;p7"/>
          <p:cNvSpPr/>
          <p:nvPr/>
        </p:nvSpPr>
        <p:spPr>
          <a:xfrm>
            <a:off x="-1613102" y="15163800"/>
            <a:ext cx="26965470" cy="15163800"/>
          </a:xfrm>
          <a:prstGeom prst="rect">
            <a:avLst/>
          </a:prstGeom>
          <a:solidFill>
            <a:srgbClr val="EAF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7"/>
          <p:cNvPicPr preferRelativeResize="0"/>
          <p:nvPr/>
        </p:nvPicPr>
        <p:blipFill rotWithShape="1">
          <a:blip r:embed="rId3">
            <a:alphaModFix/>
          </a:blip>
          <a:srcRect b="0" l="0" r="0" t="0"/>
          <a:stretch/>
        </p:blipFill>
        <p:spPr>
          <a:xfrm>
            <a:off x="2940743" y="356815"/>
            <a:ext cx="17860448" cy="14452191"/>
          </a:xfrm>
          <a:prstGeom prst="rect">
            <a:avLst/>
          </a:prstGeom>
          <a:noFill/>
          <a:ln>
            <a:noFill/>
          </a:ln>
        </p:spPr>
      </p:pic>
      <p:sp>
        <p:nvSpPr>
          <p:cNvPr id="158" name="Google Shape;15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0" name="Google Shape;160;p7"/>
          <p:cNvPicPr preferRelativeResize="0"/>
          <p:nvPr/>
        </p:nvPicPr>
        <p:blipFill rotWithShape="1">
          <a:blip r:embed="rId5">
            <a:alphaModFix/>
          </a:blip>
          <a:srcRect b="0" l="0" r="0" t="0"/>
          <a:stretch/>
        </p:blipFill>
        <p:spPr>
          <a:xfrm>
            <a:off x="1130441" y="1270000"/>
            <a:ext cx="5966698" cy="4437887"/>
          </a:xfrm>
          <a:prstGeom prst="rect">
            <a:avLst/>
          </a:prstGeom>
          <a:noFill/>
          <a:ln>
            <a:noFill/>
          </a:ln>
        </p:spPr>
      </p:pic>
      <p:sp>
        <p:nvSpPr>
          <p:cNvPr id="161" name="Google Shape;161;p7"/>
          <p:cNvSpPr/>
          <p:nvPr/>
        </p:nvSpPr>
        <p:spPr>
          <a:xfrm>
            <a:off x="5398175" y="4229100"/>
            <a:ext cx="13603400" cy="51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5398175" y="4229100"/>
            <a:ext cx="13806626" cy="43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3" name="Google Shape;163;p7"/>
          <p:cNvSpPr/>
          <p:nvPr/>
        </p:nvSpPr>
        <p:spPr>
          <a:xfrm>
            <a:off x="15165695" y="87249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8" name="Shape 168"/>
        <p:cNvGrpSpPr/>
        <p:nvPr/>
      </p:nvGrpSpPr>
      <p:grpSpPr>
        <a:xfrm>
          <a:off x="0" y="0"/>
          <a:ext cx="0" cy="0"/>
          <a:chOff x="0" y="0"/>
          <a:chExt cx="0" cy="0"/>
        </a:xfrm>
      </p:grpSpPr>
      <p:sp>
        <p:nvSpPr>
          <p:cNvPr id="169" name="Google Shape;169;p8"/>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p8"/>
          <p:cNvPicPr preferRelativeResize="0"/>
          <p:nvPr/>
        </p:nvPicPr>
        <p:blipFill rotWithShape="1">
          <a:blip r:embed="rId3">
            <a:alphaModFix/>
          </a:blip>
          <a:srcRect b="0" l="0" r="0" t="0"/>
          <a:stretch/>
        </p:blipFill>
        <p:spPr>
          <a:xfrm>
            <a:off x="2095762" y="-685800"/>
            <a:ext cx="21516489" cy="15240000"/>
          </a:xfrm>
          <a:prstGeom prst="rect">
            <a:avLst/>
          </a:prstGeom>
          <a:noFill/>
          <a:ln>
            <a:noFill/>
          </a:ln>
        </p:spPr>
      </p:pic>
      <p:sp>
        <p:nvSpPr>
          <p:cNvPr id="171" name="Google Shape;17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3" name="Google Shape;173;p8"/>
          <p:cNvPicPr preferRelativeResize="0"/>
          <p:nvPr/>
        </p:nvPicPr>
        <p:blipFill rotWithShape="1">
          <a:blip r:embed="rId5">
            <a:alphaModFix/>
          </a:blip>
          <a:srcRect b="0" l="0" r="0" t="0"/>
          <a:stretch/>
        </p:blipFill>
        <p:spPr>
          <a:xfrm>
            <a:off x="1524191" y="1866900"/>
            <a:ext cx="7595549" cy="10147300"/>
          </a:xfrm>
          <a:prstGeom prst="rect">
            <a:avLst/>
          </a:prstGeom>
          <a:noFill/>
          <a:ln>
            <a:noFill/>
          </a:ln>
        </p:spPr>
      </p:pic>
      <p:pic>
        <p:nvPicPr>
          <p:cNvPr descr=" " id="174" name="Google Shape;174;p8"/>
          <p:cNvPicPr preferRelativeResize="0"/>
          <p:nvPr/>
        </p:nvPicPr>
        <p:blipFill rotWithShape="1">
          <a:blip r:embed="rId6">
            <a:alphaModFix/>
          </a:blip>
          <a:srcRect b="0" l="0" r="0" t="0"/>
          <a:stretch/>
        </p:blipFill>
        <p:spPr>
          <a:xfrm>
            <a:off x="9335667" y="1866900"/>
            <a:ext cx="5728416" cy="10147300"/>
          </a:xfrm>
          <a:prstGeom prst="rect">
            <a:avLst/>
          </a:prstGeom>
          <a:noFill/>
          <a:ln>
            <a:noFill/>
          </a:ln>
        </p:spPr>
      </p:pic>
      <p:pic>
        <p:nvPicPr>
          <p:cNvPr descr=" " id="175" name="Google Shape;175;p8"/>
          <p:cNvPicPr preferRelativeResize="0"/>
          <p:nvPr/>
        </p:nvPicPr>
        <p:blipFill rotWithShape="1">
          <a:blip r:embed="rId7">
            <a:alphaModFix/>
          </a:blip>
          <a:srcRect b="0" l="0" r="0" t="0"/>
          <a:stretch/>
        </p:blipFill>
        <p:spPr>
          <a:xfrm>
            <a:off x="11672759" y="8521700"/>
            <a:ext cx="7595549" cy="5194300"/>
          </a:xfrm>
          <a:prstGeom prst="rect">
            <a:avLst/>
          </a:prstGeom>
          <a:noFill/>
          <a:ln>
            <a:noFill/>
          </a:ln>
        </p:spPr>
      </p:pic>
      <p:sp>
        <p:nvSpPr>
          <p:cNvPr id="176" name="Google Shape;176;p8"/>
          <p:cNvSpPr/>
          <p:nvPr/>
        </p:nvSpPr>
        <p:spPr>
          <a:xfrm>
            <a:off x="16004000" y="3111500"/>
            <a:ext cx="7163695"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16004000" y="3111500"/>
            <a:ext cx="73669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78" name="Google Shape;178;p8"/>
          <p:cNvSpPr/>
          <p:nvPr/>
        </p:nvSpPr>
        <p:spPr>
          <a:xfrm>
            <a:off x="16004000" y="4254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9" name="Google Shape;179;p8"/>
          <p:cNvSpPr/>
          <p:nvPr/>
        </p:nvSpPr>
        <p:spPr>
          <a:xfrm>
            <a:off x="16004000" y="6540500"/>
            <a:ext cx="7163695"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16004000" y="6540500"/>
            <a:ext cx="7366921"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81" name="Google Shape;181;p8"/>
          <p:cNvSpPr/>
          <p:nvPr/>
        </p:nvSpPr>
        <p:spPr>
          <a:xfrm>
            <a:off x="16004000" y="85217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sp>
        <p:nvSpPr>
          <p:cNvPr id="187" name="Google Shape;187;p9"/>
          <p:cNvSpPr/>
          <p:nvPr/>
        </p:nvSpPr>
        <p:spPr>
          <a:xfrm>
            <a:off x="0" y="0"/>
            <a:ext cx="24387048" cy="1371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p9"/>
          <p:cNvPicPr preferRelativeResize="0"/>
          <p:nvPr/>
        </p:nvPicPr>
        <p:blipFill rotWithShape="1">
          <a:blip r:embed="rId3">
            <a:alphaModFix/>
          </a:blip>
          <a:srcRect b="0" l="0" r="0" t="0"/>
          <a:stretch/>
        </p:blipFill>
        <p:spPr>
          <a:xfrm>
            <a:off x="939917" y="-3708400"/>
            <a:ext cx="24145718" cy="22313900"/>
          </a:xfrm>
          <a:prstGeom prst="rect">
            <a:avLst/>
          </a:prstGeom>
          <a:noFill/>
          <a:ln>
            <a:noFill/>
          </a:ln>
        </p:spPr>
      </p:pic>
      <p:sp>
        <p:nvSpPr>
          <p:cNvPr id="189" name="Google Shape;189;p9"/>
          <p:cNvSpPr/>
          <p:nvPr/>
        </p:nvSpPr>
        <p:spPr>
          <a:xfrm>
            <a:off x="2091528" y="15748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90" name="Google Shape;190;p9"/>
          <p:cNvSpPr/>
          <p:nvPr/>
        </p:nvSpPr>
        <p:spPr>
          <a:xfrm>
            <a:off x="14352794"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5502288"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92" name="Google Shape;192;p9"/>
          <p:cNvSpPr/>
          <p:nvPr/>
        </p:nvSpPr>
        <p:spPr>
          <a:xfrm>
            <a:off x="14352794"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9"/>
          <p:cNvPicPr preferRelativeResize="0"/>
          <p:nvPr/>
        </p:nvPicPr>
        <p:blipFill rotWithShape="1">
          <a:blip r:embed="rId4">
            <a:alphaModFix/>
          </a:blip>
          <a:srcRect b="0" l="0" r="0" t="0"/>
          <a:stretch/>
        </p:blipFill>
        <p:spPr>
          <a:xfrm>
            <a:off x="14352794" y="5168900"/>
            <a:ext cx="6642930" cy="6642100"/>
          </a:xfrm>
          <a:prstGeom prst="rect">
            <a:avLst/>
          </a:prstGeom>
          <a:noFill/>
          <a:ln>
            <a:noFill/>
          </a:ln>
        </p:spPr>
      </p:pic>
      <p:pic>
        <p:nvPicPr>
          <p:cNvPr descr=" " id="194" name="Google Shape;194;p9"/>
          <p:cNvPicPr preferRelativeResize="0"/>
          <p:nvPr/>
        </p:nvPicPr>
        <p:blipFill rotWithShape="1">
          <a:blip r:embed="rId5">
            <a:alphaModFix/>
          </a:blip>
          <a:srcRect b="0" l="0" r="0" t="0"/>
          <a:stretch/>
        </p:blipFill>
        <p:spPr>
          <a:xfrm>
            <a:off x="14352791" y="5168900"/>
            <a:ext cx="6642933" cy="6642100"/>
          </a:xfrm>
          <a:prstGeom prst="rect">
            <a:avLst/>
          </a:prstGeom>
          <a:noFill/>
          <a:ln>
            <a:noFill/>
          </a:ln>
        </p:spPr>
      </p:pic>
      <p:sp>
        <p:nvSpPr>
          <p:cNvPr id="195" name="Google Shape;195;p9"/>
          <p:cNvSpPr/>
          <p:nvPr/>
        </p:nvSpPr>
        <p:spPr>
          <a:xfrm>
            <a:off x="15762670" y="6565900"/>
            <a:ext cx="3835879" cy="38354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6">
            <a:alphaModFix/>
          </a:blip>
          <a:srcRect b="0" l="0" r="0" t="0"/>
          <a:stretch/>
        </p:blipFill>
        <p:spPr>
          <a:xfrm>
            <a:off x="16840689" y="7099300"/>
            <a:ext cx="1679841" cy="1625600"/>
          </a:xfrm>
          <a:prstGeom prst="rect">
            <a:avLst/>
          </a:prstGeom>
          <a:noFill/>
          <a:ln>
            <a:noFill/>
          </a:ln>
        </p:spPr>
      </p:pic>
      <p:sp>
        <p:nvSpPr>
          <p:cNvPr id="197" name="Google Shape;197;p9"/>
          <p:cNvSpPr/>
          <p:nvPr/>
        </p:nvSpPr>
        <p:spPr>
          <a:xfrm>
            <a:off x="15915089"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5813476"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199" name="Google Shape;19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1" name="Google Shape;201;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3149994"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04" name="Google Shape;204;p9"/>
          <p:cNvSpPr/>
          <p:nvPr/>
        </p:nvSpPr>
        <p:spPr>
          <a:xfrm>
            <a:off x="3149994"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5" name="Google Shape;205;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8370346"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08" name="Google Shape;208;p9"/>
          <p:cNvSpPr/>
          <p:nvPr/>
        </p:nvSpPr>
        <p:spPr>
          <a:xfrm>
            <a:off x="8370346"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8370346"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12" name="Google Shape;212;p9"/>
          <p:cNvSpPr/>
          <p:nvPr/>
        </p:nvSpPr>
        <p:spPr>
          <a:xfrm>
            <a:off x="8370346"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3" name="Google Shape;213;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3149994"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16" name="Google Shape;216;p9"/>
          <p:cNvSpPr/>
          <p:nvPr/>
        </p:nvSpPr>
        <p:spPr>
          <a:xfrm>
            <a:off x="3149994"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2024-01-05T06:48:27Z</dcterms:created>
  <dc:creator>PptxGenJS</dc:creator>
</cp:coreProperties>
</file>