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Akzidenz-Grotesk Bold" charset="1" panose="02000803050000020004"/>
      <p:regular r:id="rId13"/>
    </p:embeddedFont>
    <p:embeddedFont>
      <p:font typeface="Inter Bold" charset="1" panose="020B0802030000000004"/>
      <p:regular r:id="rId14"/>
    </p:embeddedFont>
    <p:embeddedFont>
      <p:font typeface="Arial" charset="1" panose="020B0604020202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D00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48930" y="2577343"/>
            <a:ext cx="11190140" cy="5132313"/>
          </a:xfrm>
          <a:custGeom>
            <a:avLst/>
            <a:gdLst/>
            <a:ahLst/>
            <a:cxnLst/>
            <a:rect r="r" b="b" t="t" l="l"/>
            <a:pathLst>
              <a:path h="5132313" w="11190140">
                <a:moveTo>
                  <a:pt x="0" y="0"/>
                </a:moveTo>
                <a:lnTo>
                  <a:pt x="11190140" y="0"/>
                </a:lnTo>
                <a:lnTo>
                  <a:pt x="11190140" y="5132314"/>
                </a:lnTo>
                <a:lnTo>
                  <a:pt x="0" y="51323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7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86222" y="6510514"/>
            <a:ext cx="9715556" cy="870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5599" spc="-111">
                <a:solidFill>
                  <a:srgbClr val="F6F6F6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Lupa Password Food 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7200" y="5143500"/>
            <a:ext cx="18935700" cy="6038850"/>
            <a:chOff x="0" y="0"/>
            <a:chExt cx="4987180" cy="15904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87180" cy="1590479"/>
            </a:xfrm>
            <a:custGeom>
              <a:avLst/>
              <a:gdLst/>
              <a:ahLst/>
              <a:cxnLst/>
              <a:rect r="r" b="b" t="t" l="l"/>
              <a:pathLst>
                <a:path h="1590479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590479"/>
                  </a:lnTo>
                  <a:lnTo>
                    <a:pt x="0" y="1590479"/>
                  </a:lnTo>
                  <a:close/>
                </a:path>
              </a:pathLst>
            </a:custGeom>
            <a:solidFill>
              <a:srgbClr val="EF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4987180" cy="1571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909354" y="205740"/>
            <a:ext cx="5497126" cy="987552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140314" y="1574228"/>
            <a:ext cx="6324020" cy="2013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27"/>
              </a:lnSpc>
            </a:pPr>
            <a:r>
              <a:rPr lang="en-US" b="true" sz="7127" spc="-142">
                <a:solidFill>
                  <a:srgbClr val="EF0000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Buka Aplikasi Food-D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364646"/>
            <a:ext cx="7714281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899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Silakan masuk terlebih dahulu ke aplikasi Food-D. Pada bagian bawah halaman login, pilih opsi ‘Lupa Kata Sandi’.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14350" y="-228600"/>
            <a:ext cx="18935700" cy="4753125"/>
            <a:chOff x="0" y="0"/>
            <a:chExt cx="4987180" cy="12518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87180" cy="1251852"/>
            </a:xfrm>
            <a:custGeom>
              <a:avLst/>
              <a:gdLst/>
              <a:ahLst/>
              <a:cxnLst/>
              <a:rect r="r" b="b" t="t" l="l"/>
              <a:pathLst>
                <a:path h="1251852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251852"/>
                  </a:lnTo>
                  <a:lnTo>
                    <a:pt x="0" y="1251852"/>
                  </a:lnTo>
                  <a:close/>
                </a:path>
              </a:pathLst>
            </a:custGeom>
            <a:solidFill>
              <a:srgbClr val="EF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4987180" cy="12328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498724" y="1017829"/>
            <a:ext cx="5003988" cy="898960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004445" y="1017829"/>
            <a:ext cx="5003988" cy="898960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1766963"/>
            <a:ext cx="7740387" cy="210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7499" spc="-149" b="true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Masukan Email Terdaftar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692272"/>
            <a:ext cx="8464111" cy="268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Masukkan email yang sudah terdaftar di Food-D. Setelah itu pilih Kirim Kode Verifikasi. Sistem akan mengirimkan kode ke email kamu. Saat pop-up konfirmasi muncul, pilih OK untuk melanjutkan proses reset kata sandi.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583238" y="4648646"/>
            <a:ext cx="2606361" cy="231688"/>
            <a:chOff x="0" y="0"/>
            <a:chExt cx="686449" cy="610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6449" cy="61021"/>
            </a:xfrm>
            <a:custGeom>
              <a:avLst/>
              <a:gdLst/>
              <a:ahLst/>
              <a:cxnLst/>
              <a:rect r="r" b="b" t="t" l="l"/>
              <a:pathLst>
                <a:path h="61021" w="686449">
                  <a:moveTo>
                    <a:pt x="0" y="0"/>
                  </a:moveTo>
                  <a:lnTo>
                    <a:pt x="686449" y="0"/>
                  </a:lnTo>
                  <a:lnTo>
                    <a:pt x="686449" y="61021"/>
                  </a:lnTo>
                  <a:lnTo>
                    <a:pt x="0" y="61021"/>
                  </a:lnTo>
                  <a:close/>
                </a:path>
              </a:pathLst>
            </a:custGeom>
            <a:solidFill>
              <a:srgbClr val="F6F7F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9050"/>
              <a:ext cx="686449" cy="419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640388" y="4593067"/>
            <a:ext cx="1851233" cy="24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1"/>
              </a:lnSpc>
            </a:pPr>
            <a:r>
              <a:rPr lang="en-US" sz="13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contohemail@gmail.com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4114672" y="4625299"/>
            <a:ext cx="2606361" cy="231688"/>
            <a:chOff x="0" y="0"/>
            <a:chExt cx="686449" cy="6102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86449" cy="61021"/>
            </a:xfrm>
            <a:custGeom>
              <a:avLst/>
              <a:gdLst/>
              <a:ahLst/>
              <a:cxnLst/>
              <a:rect r="r" b="b" t="t" l="l"/>
              <a:pathLst>
                <a:path h="61021" w="686449">
                  <a:moveTo>
                    <a:pt x="0" y="0"/>
                  </a:moveTo>
                  <a:lnTo>
                    <a:pt x="686449" y="0"/>
                  </a:lnTo>
                  <a:lnTo>
                    <a:pt x="686449" y="61021"/>
                  </a:lnTo>
                  <a:lnTo>
                    <a:pt x="0" y="61021"/>
                  </a:lnTo>
                  <a:close/>
                </a:path>
              </a:pathLst>
            </a:custGeom>
            <a:solidFill>
              <a:srgbClr val="62636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19050"/>
              <a:ext cx="686449" cy="419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4171822" y="4569721"/>
            <a:ext cx="1851233" cy="24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1"/>
              </a:lnSpc>
            </a:pPr>
            <a:r>
              <a:rPr lang="en-US" sz="13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contohemail@gmail.com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7200" y="5143500"/>
            <a:ext cx="18935700" cy="6038850"/>
            <a:chOff x="0" y="0"/>
            <a:chExt cx="4987180" cy="15904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87180" cy="1590479"/>
            </a:xfrm>
            <a:custGeom>
              <a:avLst/>
              <a:gdLst/>
              <a:ahLst/>
              <a:cxnLst/>
              <a:rect r="r" b="b" t="t" l="l"/>
              <a:pathLst>
                <a:path h="1590479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590479"/>
                  </a:lnTo>
                  <a:lnTo>
                    <a:pt x="0" y="1590479"/>
                  </a:lnTo>
                  <a:close/>
                </a:path>
              </a:pathLst>
            </a:custGeom>
            <a:solidFill>
              <a:srgbClr val="EF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4987180" cy="1571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334160" y="350061"/>
            <a:ext cx="5409488" cy="971807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123968" y="350061"/>
            <a:ext cx="5409488" cy="9718079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2204591"/>
            <a:ext cx="6324020" cy="1731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7"/>
              </a:lnSpc>
            </a:pPr>
            <a:r>
              <a:rPr lang="en-US" sz="6127" spc="-122" b="true">
                <a:solidFill>
                  <a:srgbClr val="EF0000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Buka Aplikasi Gmail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364646"/>
            <a:ext cx="7714281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899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Buka email dari tim Foodmedia, lihat kodenya di dalam pesan tersebut, lalu masukkan kode itu ke kolom verifikasi.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14350" y="-228600"/>
            <a:ext cx="18935700" cy="4753125"/>
            <a:chOff x="0" y="0"/>
            <a:chExt cx="4987180" cy="12518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87180" cy="1251852"/>
            </a:xfrm>
            <a:custGeom>
              <a:avLst/>
              <a:gdLst/>
              <a:ahLst/>
              <a:cxnLst/>
              <a:rect r="r" b="b" t="t" l="l"/>
              <a:pathLst>
                <a:path h="1251852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251852"/>
                  </a:lnTo>
                  <a:lnTo>
                    <a:pt x="0" y="1251852"/>
                  </a:lnTo>
                  <a:close/>
                </a:path>
              </a:pathLst>
            </a:custGeom>
            <a:solidFill>
              <a:srgbClr val="EF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4987180" cy="12328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87723" y="-108554"/>
            <a:ext cx="5847025" cy="1050410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8700" y="2362200"/>
            <a:ext cx="7740387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7499" spc="-149" b="true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Kolom Verifikasi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682747"/>
            <a:ext cx="8464111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Masukkan kode yang dikirimkan oleh tim Foodmedia ke halaman ini untuk verifikasi, Lalu pilih KIRIM.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7200" y="5143500"/>
            <a:ext cx="18935700" cy="6038850"/>
            <a:chOff x="0" y="0"/>
            <a:chExt cx="4987180" cy="15904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87180" cy="1590479"/>
            </a:xfrm>
            <a:custGeom>
              <a:avLst/>
              <a:gdLst/>
              <a:ahLst/>
              <a:cxnLst/>
              <a:rect r="r" b="b" t="t" l="l"/>
              <a:pathLst>
                <a:path h="1590479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590479"/>
                  </a:lnTo>
                  <a:lnTo>
                    <a:pt x="0" y="1590479"/>
                  </a:lnTo>
                  <a:close/>
                </a:path>
              </a:pathLst>
            </a:custGeom>
            <a:solidFill>
              <a:srgbClr val="EF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4987180" cy="1571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673888" y="1017678"/>
            <a:ext cx="5004081" cy="898977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179673" y="1017678"/>
            <a:ext cx="5004081" cy="898977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9804620" y="4316722"/>
            <a:ext cx="2606361" cy="231688"/>
            <a:chOff x="0" y="0"/>
            <a:chExt cx="686449" cy="6102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86449" cy="61021"/>
            </a:xfrm>
            <a:custGeom>
              <a:avLst/>
              <a:gdLst/>
              <a:ahLst/>
              <a:cxnLst/>
              <a:rect r="r" b="b" t="t" l="l"/>
              <a:pathLst>
                <a:path h="61021" w="686449">
                  <a:moveTo>
                    <a:pt x="0" y="0"/>
                  </a:moveTo>
                  <a:lnTo>
                    <a:pt x="686449" y="0"/>
                  </a:lnTo>
                  <a:lnTo>
                    <a:pt x="686449" y="61021"/>
                  </a:lnTo>
                  <a:lnTo>
                    <a:pt x="0" y="61021"/>
                  </a:lnTo>
                  <a:close/>
                </a:path>
              </a:pathLst>
            </a:custGeom>
            <a:solidFill>
              <a:srgbClr val="F6F7F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9050"/>
              <a:ext cx="686449" cy="419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2011606"/>
            <a:ext cx="6324020" cy="2305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27"/>
              </a:lnSpc>
            </a:pPr>
            <a:r>
              <a:rPr lang="en-US" sz="5627" spc="-112" b="true">
                <a:solidFill>
                  <a:srgbClr val="EF0000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Halaman Pembuatan Sandi Baru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001677"/>
            <a:ext cx="7309942" cy="2914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6"/>
              </a:lnSpc>
            </a:pPr>
            <a:r>
              <a:rPr lang="en-US" sz="3197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Buat kata sandi baru yang terdiri dari huruf besar, huruf kecil, angka, dan simbol (contoh: Food123!). Jika sudah, pilih tombol Kirim. Apabila muncul pop-up, pilih OK, maka kata sandi berhasil diperbarui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61770" y="4261144"/>
            <a:ext cx="1851233" cy="24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1"/>
              </a:lnSpc>
            </a:pPr>
            <a:r>
              <a:rPr lang="en-US" sz="13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contohemail@gmail.com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804620" y="4828672"/>
            <a:ext cx="2606361" cy="231688"/>
            <a:chOff x="0" y="0"/>
            <a:chExt cx="686449" cy="6102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86449" cy="61021"/>
            </a:xfrm>
            <a:custGeom>
              <a:avLst/>
              <a:gdLst/>
              <a:ahLst/>
              <a:cxnLst/>
              <a:rect r="r" b="b" t="t" l="l"/>
              <a:pathLst>
                <a:path h="61021" w="686449">
                  <a:moveTo>
                    <a:pt x="0" y="0"/>
                  </a:moveTo>
                  <a:lnTo>
                    <a:pt x="686449" y="0"/>
                  </a:lnTo>
                  <a:lnTo>
                    <a:pt x="686449" y="61021"/>
                  </a:lnTo>
                  <a:lnTo>
                    <a:pt x="0" y="61021"/>
                  </a:lnTo>
                  <a:close/>
                </a:path>
              </a:pathLst>
            </a:custGeom>
            <a:solidFill>
              <a:srgbClr val="F6F7FB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19050"/>
              <a:ext cx="686449" cy="419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3283908" y="4316722"/>
            <a:ext cx="2606361" cy="231688"/>
            <a:chOff x="0" y="0"/>
            <a:chExt cx="686449" cy="6102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86449" cy="61021"/>
            </a:xfrm>
            <a:custGeom>
              <a:avLst/>
              <a:gdLst/>
              <a:ahLst/>
              <a:cxnLst/>
              <a:rect r="r" b="b" t="t" l="l"/>
              <a:pathLst>
                <a:path h="61021" w="686449">
                  <a:moveTo>
                    <a:pt x="0" y="0"/>
                  </a:moveTo>
                  <a:lnTo>
                    <a:pt x="686449" y="0"/>
                  </a:lnTo>
                  <a:lnTo>
                    <a:pt x="686449" y="61021"/>
                  </a:lnTo>
                  <a:lnTo>
                    <a:pt x="0" y="61021"/>
                  </a:lnTo>
                  <a:close/>
                </a:path>
              </a:pathLst>
            </a:custGeom>
            <a:solidFill>
              <a:srgbClr val="62636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19050"/>
              <a:ext cx="686449" cy="419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9852245" y="4805179"/>
            <a:ext cx="713484" cy="24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1"/>
              </a:lnSpc>
            </a:pPr>
            <a:r>
              <a:rPr lang="en-US" sz="13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Food123!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283908" y="4261144"/>
            <a:ext cx="1851233" cy="24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1"/>
              </a:lnSpc>
            </a:pPr>
            <a:r>
              <a:rPr lang="en-US" sz="13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contohemail@gmail.com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14350" y="-228600"/>
            <a:ext cx="18935700" cy="4753125"/>
            <a:chOff x="0" y="0"/>
            <a:chExt cx="4987180" cy="12518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87180" cy="1251852"/>
            </a:xfrm>
            <a:custGeom>
              <a:avLst/>
              <a:gdLst/>
              <a:ahLst/>
              <a:cxnLst/>
              <a:rect r="r" b="b" t="t" l="l"/>
              <a:pathLst>
                <a:path h="1251852" w="4987180">
                  <a:moveTo>
                    <a:pt x="0" y="0"/>
                  </a:moveTo>
                  <a:lnTo>
                    <a:pt x="4987180" y="0"/>
                  </a:lnTo>
                  <a:lnTo>
                    <a:pt x="4987180" y="1251852"/>
                  </a:lnTo>
                  <a:lnTo>
                    <a:pt x="0" y="1251852"/>
                  </a:lnTo>
                  <a:close/>
                </a:path>
              </a:pathLst>
            </a:custGeom>
            <a:solidFill>
              <a:srgbClr val="EF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4987180" cy="12328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471266" y="544849"/>
            <a:ext cx="5523057" cy="992210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340639" y="544849"/>
            <a:ext cx="5523057" cy="992210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2362200"/>
            <a:ext cx="7740387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7499" spc="-149" b="true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Login Kembali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682747"/>
            <a:ext cx="7254962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Silakan masuk (login) kembali menggunakan kata sandi yang sudah Anda buat.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805605" y="4494379"/>
            <a:ext cx="2606361" cy="231688"/>
            <a:chOff x="0" y="0"/>
            <a:chExt cx="686449" cy="610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6449" cy="61021"/>
            </a:xfrm>
            <a:custGeom>
              <a:avLst/>
              <a:gdLst/>
              <a:ahLst/>
              <a:cxnLst/>
              <a:rect r="r" b="b" t="t" l="l"/>
              <a:pathLst>
                <a:path h="61021" w="686449">
                  <a:moveTo>
                    <a:pt x="0" y="0"/>
                  </a:moveTo>
                  <a:lnTo>
                    <a:pt x="686449" y="0"/>
                  </a:lnTo>
                  <a:lnTo>
                    <a:pt x="686449" y="61021"/>
                  </a:lnTo>
                  <a:lnTo>
                    <a:pt x="0" y="61021"/>
                  </a:lnTo>
                  <a:close/>
                </a:path>
              </a:pathLst>
            </a:custGeom>
            <a:solidFill>
              <a:srgbClr val="F6F7F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9050"/>
              <a:ext cx="686449" cy="419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9862755" y="4438800"/>
            <a:ext cx="1851233" cy="24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1"/>
              </a:lnSpc>
            </a:pPr>
            <a:r>
              <a:rPr lang="en-US" sz="13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contohemail@gmail.com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DAG53_vrv-U</dc:identifier>
  <dcterms:modified xsi:type="dcterms:W3CDTF">2011-08-01T06:04:30Z</dcterms:modified>
  <cp:revision>1</cp:revision>
  <dc:title>Toturial PPT Cara Lupa Password Food D</dc:title>
</cp:coreProperties>
</file>