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Poppins"/>
      <p:regular r:id="rId28"/>
      <p:bold r:id="rId29"/>
      <p:italic r:id="rId30"/>
      <p:boldItalic r:id="rId31"/>
    </p:embeddedFont>
    <p:embeddedFont>
      <p:font typeface="Lato"/>
      <p:regular r:id="rId32"/>
      <p:bold r:id="rId33"/>
      <p:italic r:id="rId34"/>
      <p:boldItalic r:id="rId35"/>
    </p:embeddedFont>
    <p:embeddedFont>
      <p:font typeface="Poppins SemiBold"/>
      <p:regular r:id="rId36"/>
      <p:bold r:id="rId37"/>
      <p:italic r:id="rId38"/>
      <p:boldItalic r:id="rId39"/>
    </p:embeddedFont>
    <p:embeddedFont>
      <p:font typeface="Rye"/>
      <p:regular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iBIa/ENPsUn9lIuk69q3l/IcC7H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ye-regular.fntdata"/><Relationship Id="rId20" Type="http://schemas.openxmlformats.org/officeDocument/2006/relationships/slide" Target="slides/slide16.xml"/><Relationship Id="rId41" Type="http://customschemas.google.com/relationships/presentationmetadata" Target="meta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Poppins-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Italic.fntdata"/><Relationship Id="rId30" Type="http://schemas.openxmlformats.org/officeDocument/2006/relationships/font" Target="fonts/Poppins-italic.fntdata"/><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PoppinsSemiBold-bold.fntdata"/><Relationship Id="rId14" Type="http://schemas.openxmlformats.org/officeDocument/2006/relationships/slide" Target="slides/slide10.xml"/><Relationship Id="rId36" Type="http://schemas.openxmlformats.org/officeDocument/2006/relationships/font" Target="fonts/PoppinsSemiBold-regular.fntdata"/><Relationship Id="rId17" Type="http://schemas.openxmlformats.org/officeDocument/2006/relationships/slide" Target="slides/slide13.xml"/><Relationship Id="rId39" Type="http://schemas.openxmlformats.org/officeDocument/2006/relationships/font" Target="fonts/PoppinsSemiBold-boldItalic.fntdata"/><Relationship Id="rId16" Type="http://schemas.openxmlformats.org/officeDocument/2006/relationships/slide" Target="slides/slide12.xml"/><Relationship Id="rId38" Type="http://schemas.openxmlformats.org/officeDocument/2006/relationships/font" Target="fonts/PoppinsSemi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7822042d6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7822042d6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7822042d6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7822042d60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27822042d60_0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g27822042d60_0_2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7822042d60_0_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27822042d60_0_2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g27822042d60_0_2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7822042d60_0_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27822042d60_0_2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g27822042d60_0_2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7822042d60_0_2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27822042d60_0_2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g27822042d60_0_2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7822042d60_0_3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g27822042d60_0_3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g27822042d60_0_3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7822042d60_0_3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g27822042d60_0_3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g27822042d60_0_3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7822042d60_0_3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g27822042d60_0_3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g27822042d60_0_3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7822042d60_0_3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27822042d60_0_3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g27822042d60_0_3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7822042d60_0_3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g27822042d60_0_3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g27822042d60_0_3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7822042d60_0_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g27822042d60_0_4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g27822042d60_0_4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7822042d60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7822042d60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7822042d60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7822042d60_0_4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g27822042d60_0_4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g27822042d60_0_4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7822042d60_0_4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g27822042d60_0_4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g27822042d60_0_4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7822042d60_0_5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g27822042d60_0_5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g27822042d60_0_5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7822042d60_0_5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g27822042d60_0_5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g27822042d60_0_5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g27822042d60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 name="Google Shape;35;g27822042d60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 name="Google Shape;36;g27822042d60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7822042d60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 name="Google Shape;78;g27822042d60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 name="Google Shape;79;g27822042d60_0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7822042d60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g27822042d60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g27822042d60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7822042d60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g27822042d60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g27822042d60_0_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7822042d60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27822042d60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g27822042d60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7822042d60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27822042d60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g27822042d60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7822042d60_0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g27822042d60_0_1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g27822042d60_0_1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10.png"/><Relationship Id="rId5"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6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6.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0" Type="http://schemas.openxmlformats.org/officeDocument/2006/relationships/image" Target="../media/image80.png"/><Relationship Id="rId22" Type="http://schemas.openxmlformats.org/officeDocument/2006/relationships/image" Target="../media/image65.png"/><Relationship Id="rId21" Type="http://schemas.openxmlformats.org/officeDocument/2006/relationships/image" Target="../media/image75.png"/><Relationship Id="rId24" Type="http://schemas.openxmlformats.org/officeDocument/2006/relationships/image" Target="../media/image101.png"/><Relationship Id="rId23"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47.png"/><Relationship Id="rId26" Type="http://schemas.openxmlformats.org/officeDocument/2006/relationships/image" Target="../media/image68.png"/><Relationship Id="rId25" Type="http://schemas.openxmlformats.org/officeDocument/2006/relationships/image" Target="../media/image69.png"/><Relationship Id="rId28" Type="http://schemas.openxmlformats.org/officeDocument/2006/relationships/image" Target="../media/image73.png"/><Relationship Id="rId27" Type="http://schemas.openxmlformats.org/officeDocument/2006/relationships/image" Target="../media/image63.png"/><Relationship Id="rId5" Type="http://schemas.openxmlformats.org/officeDocument/2006/relationships/image" Target="../media/image55.png"/><Relationship Id="rId6" Type="http://schemas.openxmlformats.org/officeDocument/2006/relationships/image" Target="../media/image45.png"/><Relationship Id="rId7" Type="http://schemas.openxmlformats.org/officeDocument/2006/relationships/image" Target="../media/image51.png"/><Relationship Id="rId8" Type="http://schemas.openxmlformats.org/officeDocument/2006/relationships/image" Target="../media/image48.png"/><Relationship Id="rId11" Type="http://schemas.openxmlformats.org/officeDocument/2006/relationships/image" Target="../media/image58.png"/><Relationship Id="rId10" Type="http://schemas.openxmlformats.org/officeDocument/2006/relationships/image" Target="../media/image53.png"/><Relationship Id="rId13" Type="http://schemas.openxmlformats.org/officeDocument/2006/relationships/image" Target="../media/image94.png"/><Relationship Id="rId12" Type="http://schemas.openxmlformats.org/officeDocument/2006/relationships/image" Target="../media/image56.png"/><Relationship Id="rId15" Type="http://schemas.openxmlformats.org/officeDocument/2006/relationships/image" Target="../media/image61.png"/><Relationship Id="rId14" Type="http://schemas.openxmlformats.org/officeDocument/2006/relationships/image" Target="../media/image90.png"/><Relationship Id="rId17" Type="http://schemas.openxmlformats.org/officeDocument/2006/relationships/image" Target="../media/image70.png"/><Relationship Id="rId16" Type="http://schemas.openxmlformats.org/officeDocument/2006/relationships/image" Target="../media/image67.png"/><Relationship Id="rId19" Type="http://schemas.openxmlformats.org/officeDocument/2006/relationships/image" Target="../media/image72.png"/><Relationship Id="rId18" Type="http://schemas.openxmlformats.org/officeDocument/2006/relationships/image" Target="../media/image1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71.png"/><Relationship Id="rId6" Type="http://schemas.openxmlformats.org/officeDocument/2006/relationships/image" Target="../media/image8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13.png"/><Relationship Id="rId5" Type="http://schemas.openxmlformats.org/officeDocument/2006/relationships/image" Target="../media/image96.png"/><Relationship Id="rId6" Type="http://schemas.openxmlformats.org/officeDocument/2006/relationships/image" Target="../media/image9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13.png"/><Relationship Id="rId5" Type="http://schemas.openxmlformats.org/officeDocument/2006/relationships/image" Target="../media/image84.png"/><Relationship Id="rId6" Type="http://schemas.openxmlformats.org/officeDocument/2006/relationships/image" Target="../media/image1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2.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15.png"/><Relationship Id="rId5" Type="http://schemas.openxmlformats.org/officeDocument/2006/relationships/image" Target="../media/image9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13.png"/><Relationship Id="rId9" Type="http://schemas.openxmlformats.org/officeDocument/2006/relationships/image" Target="../media/image123.png"/><Relationship Id="rId5" Type="http://schemas.openxmlformats.org/officeDocument/2006/relationships/image" Target="../media/image82.png"/><Relationship Id="rId6" Type="http://schemas.openxmlformats.org/officeDocument/2006/relationships/image" Target="../media/image85.png"/><Relationship Id="rId7" Type="http://schemas.openxmlformats.org/officeDocument/2006/relationships/image" Target="../media/image87.png"/><Relationship Id="rId8" Type="http://schemas.openxmlformats.org/officeDocument/2006/relationships/image" Target="../media/image100.png"/><Relationship Id="rId11" Type="http://schemas.openxmlformats.org/officeDocument/2006/relationships/image" Target="../media/image98.png"/><Relationship Id="rId10" Type="http://schemas.openxmlformats.org/officeDocument/2006/relationships/image" Target="../media/image95.png"/><Relationship Id="rId12" Type="http://schemas.openxmlformats.org/officeDocument/2006/relationships/image" Target="../media/image1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2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102.png"/><Relationship Id="rId6" Type="http://schemas.openxmlformats.org/officeDocument/2006/relationships/image" Target="../media/image104.png"/><Relationship Id="rId7" Type="http://schemas.openxmlformats.org/officeDocument/2006/relationships/image" Target="../media/image105.png"/><Relationship Id="rId8" Type="http://schemas.openxmlformats.org/officeDocument/2006/relationships/image" Target="../media/image1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0" Type="http://schemas.openxmlformats.org/officeDocument/2006/relationships/image" Target="../media/image147.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0.png"/><Relationship Id="rId4" Type="http://schemas.openxmlformats.org/officeDocument/2006/relationships/image" Target="../media/image13.png"/><Relationship Id="rId9" Type="http://schemas.openxmlformats.org/officeDocument/2006/relationships/image" Target="../media/image114.png"/><Relationship Id="rId5" Type="http://schemas.openxmlformats.org/officeDocument/2006/relationships/image" Target="../media/image108.png"/><Relationship Id="rId6" Type="http://schemas.openxmlformats.org/officeDocument/2006/relationships/image" Target="../media/image107.png"/><Relationship Id="rId7" Type="http://schemas.openxmlformats.org/officeDocument/2006/relationships/image" Target="../media/image152.png"/><Relationship Id="rId8" Type="http://schemas.openxmlformats.org/officeDocument/2006/relationships/image" Target="../media/image117.png"/><Relationship Id="rId11" Type="http://schemas.openxmlformats.org/officeDocument/2006/relationships/image" Target="../media/image121.png"/><Relationship Id="rId10" Type="http://schemas.openxmlformats.org/officeDocument/2006/relationships/image" Target="../media/image119.png"/><Relationship Id="rId13" Type="http://schemas.openxmlformats.org/officeDocument/2006/relationships/image" Target="../media/image150.png"/><Relationship Id="rId12" Type="http://schemas.openxmlformats.org/officeDocument/2006/relationships/image" Target="../media/image126.png"/><Relationship Id="rId15" Type="http://schemas.openxmlformats.org/officeDocument/2006/relationships/image" Target="../media/image129.png"/><Relationship Id="rId14" Type="http://schemas.openxmlformats.org/officeDocument/2006/relationships/image" Target="../media/image133.png"/><Relationship Id="rId17" Type="http://schemas.openxmlformats.org/officeDocument/2006/relationships/image" Target="../media/image137.png"/><Relationship Id="rId16" Type="http://schemas.openxmlformats.org/officeDocument/2006/relationships/image" Target="../media/image134.png"/><Relationship Id="rId19" Type="http://schemas.openxmlformats.org/officeDocument/2006/relationships/image" Target="../media/image132.png"/><Relationship Id="rId18" Type="http://schemas.openxmlformats.org/officeDocument/2006/relationships/image" Target="../media/image1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51.png"/><Relationship Id="rId4" Type="http://schemas.openxmlformats.org/officeDocument/2006/relationships/image" Target="../media/image153.png"/><Relationship Id="rId5" Type="http://schemas.openxmlformats.org/officeDocument/2006/relationships/image" Target="../media/image13.png"/><Relationship Id="rId6"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6.png"/><Relationship Id="rId4" Type="http://schemas.openxmlformats.org/officeDocument/2006/relationships/image" Target="../media/image17.png"/><Relationship Id="rId5" Type="http://schemas.openxmlformats.org/officeDocument/2006/relationships/image" Target="../media/image15.png"/><Relationship Id="rId6" Type="http://schemas.openxmlformats.org/officeDocument/2006/relationships/image" Target="../media/image1.png"/><Relationship Id="rId7"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21.png"/><Relationship Id="rId6" Type="http://schemas.openxmlformats.org/officeDocument/2006/relationships/image" Target="../media/image18.png"/><Relationship Id="rId7"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32.png"/><Relationship Id="rId6"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0.png"/><Relationship Id="rId4" Type="http://schemas.openxmlformats.org/officeDocument/2006/relationships/image" Target="../media/image13.png"/><Relationship Id="rId5" Type="http://schemas.openxmlformats.org/officeDocument/2006/relationships/image" Target="../media/image26.png"/><Relationship Id="rId6" Type="http://schemas.openxmlformats.org/officeDocument/2006/relationships/image" Target="../media/image25.png"/><Relationship Id="rId7"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13.png"/><Relationship Id="rId5" Type="http://schemas.openxmlformats.org/officeDocument/2006/relationships/image" Target="../media/image33.png"/><Relationship Id="rId6" Type="http://schemas.openxmlformats.org/officeDocument/2006/relationships/image" Target="../media/image37.png"/><Relationship Id="rId7"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13.png"/><Relationship Id="rId5" Type="http://schemas.openxmlformats.org/officeDocument/2006/relationships/image" Target="../media/image35.png"/><Relationship Id="rId6"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B676"/>
        </a:solidFill>
      </p:bgPr>
    </p:bg>
    <p:spTree>
      <p:nvGrpSpPr>
        <p:cNvPr id="15" name="Shape 15"/>
        <p:cNvGrpSpPr/>
        <p:nvPr/>
      </p:nvGrpSpPr>
      <p:grpSpPr>
        <a:xfrm>
          <a:off x="0" y="0"/>
          <a:ext cx="0" cy="0"/>
          <a:chOff x="0" y="0"/>
          <a:chExt cx="0" cy="0"/>
        </a:xfrm>
      </p:grpSpPr>
      <p:pic>
        <p:nvPicPr>
          <p:cNvPr descr=" " id="16" name="Google Shape;16;g27822042d60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g27822042d60_0_0"/>
          <p:cNvSpPr/>
          <p:nvPr/>
        </p:nvSpPr>
        <p:spPr>
          <a:xfrm>
            <a:off x="558870" y="3467100"/>
            <a:ext cx="13654200" cy="361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13713"/>
              </a:buClr>
              <a:buSzPts val="18000"/>
              <a:buFont typeface="Rye"/>
              <a:buNone/>
            </a:pPr>
            <a:r>
              <a:rPr b="0" i="0" lang="en-US" sz="18000" u="none" cap="none" strike="noStrike">
                <a:solidFill>
                  <a:srgbClr val="513713"/>
                </a:solidFill>
                <a:latin typeface="Rye"/>
                <a:ea typeface="Rye"/>
                <a:cs typeface="Rye"/>
                <a:sym typeface="Rye"/>
              </a:rPr>
              <a:t>Inventions</a:t>
            </a:r>
            <a:endParaRPr b="0" i="0" sz="18000" u="none" cap="none" strike="noStrike">
              <a:solidFill>
                <a:schemeClr val="dk1"/>
              </a:solidFill>
              <a:latin typeface="Calibri"/>
              <a:ea typeface="Calibri"/>
              <a:cs typeface="Calibri"/>
              <a:sym typeface="Calibri"/>
            </a:endParaRPr>
          </a:p>
        </p:txBody>
      </p:sp>
      <p:sp>
        <p:nvSpPr>
          <p:cNvPr id="18" name="Google Shape;18;g27822042d60_0_0"/>
          <p:cNvSpPr/>
          <p:nvPr/>
        </p:nvSpPr>
        <p:spPr>
          <a:xfrm>
            <a:off x="558870" y="6350000"/>
            <a:ext cx="122613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B6C2F"/>
              </a:buClr>
              <a:buSzPts val="6400"/>
              <a:buFont typeface="Poppins SemiBold"/>
              <a:buNone/>
            </a:pPr>
            <a:r>
              <a:rPr b="0" i="0" lang="en-US" sz="6400" u="none" cap="none" strike="noStrike">
                <a:solidFill>
                  <a:srgbClr val="AB6C2F"/>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pic>
        <p:nvPicPr>
          <p:cNvPr descr=" " id="19" name="Google Shape;19;g27822042d60_0_0"/>
          <p:cNvPicPr preferRelativeResize="0"/>
          <p:nvPr/>
        </p:nvPicPr>
        <p:blipFill rotWithShape="1">
          <a:blip r:embed="rId4">
            <a:alphaModFix/>
          </a:blip>
          <a:srcRect b="0" l="0" r="0" t="0"/>
          <a:stretch/>
        </p:blipFill>
        <p:spPr>
          <a:xfrm>
            <a:off x="12028403" y="1295400"/>
            <a:ext cx="12358645" cy="11569700"/>
          </a:xfrm>
          <a:prstGeom prst="rect">
            <a:avLst/>
          </a:prstGeom>
          <a:noFill/>
          <a:ln>
            <a:noFill/>
          </a:ln>
        </p:spPr>
      </p:pic>
      <p:sp>
        <p:nvSpPr>
          <p:cNvPr id="20" name="Google Shape;20;g27822042d60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7822042d60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B676"/>
        </a:solidFill>
      </p:bgPr>
    </p:bg>
    <p:spTree>
      <p:nvGrpSpPr>
        <p:cNvPr id="235" name="Shape 235"/>
        <p:cNvGrpSpPr/>
        <p:nvPr/>
      </p:nvGrpSpPr>
      <p:grpSpPr>
        <a:xfrm>
          <a:off x="0" y="0"/>
          <a:ext cx="0" cy="0"/>
          <a:chOff x="0" y="0"/>
          <a:chExt cx="0" cy="0"/>
        </a:xfrm>
      </p:grpSpPr>
      <p:pic>
        <p:nvPicPr>
          <p:cNvPr descr=" " id="236" name="Google Shape;236;g27822042d60_0_21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37" name="Google Shape;237;g27822042d60_0_2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8" name="Google Shape;238;g27822042d60_0_2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39" name="Google Shape;239;g27822042d60_0_211"/>
          <p:cNvPicPr preferRelativeResize="0"/>
          <p:nvPr/>
        </p:nvPicPr>
        <p:blipFill rotWithShape="1">
          <a:blip r:embed="rId5">
            <a:alphaModFix/>
          </a:blip>
          <a:srcRect b="0" l="0" r="0" t="0"/>
          <a:stretch/>
        </p:blipFill>
        <p:spPr>
          <a:xfrm>
            <a:off x="1574997" y="787400"/>
            <a:ext cx="11787073" cy="12115800"/>
          </a:xfrm>
          <a:prstGeom prst="rect">
            <a:avLst/>
          </a:prstGeom>
          <a:noFill/>
          <a:ln>
            <a:noFill/>
          </a:ln>
        </p:spPr>
      </p:pic>
      <p:sp>
        <p:nvSpPr>
          <p:cNvPr id="240" name="Google Shape;240;g27822042d60_0_211"/>
          <p:cNvSpPr/>
          <p:nvPr/>
        </p:nvSpPr>
        <p:spPr>
          <a:xfrm>
            <a:off x="13882835" y="2374900"/>
            <a:ext cx="10690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Rye"/>
              <a:buNone/>
            </a:pPr>
            <a:r>
              <a:rPr b="0" i="0" lang="en-US" sz="8000" u="none" cap="none" strike="noStrike">
                <a:solidFill>
                  <a:srgbClr val="0E0E0E"/>
                </a:solidFill>
                <a:latin typeface="Rye"/>
                <a:ea typeface="Rye"/>
                <a:cs typeface="Rye"/>
                <a:sym typeface="Rye"/>
              </a:rPr>
              <a:t>Some Data</a:t>
            </a:r>
            <a:endParaRPr b="0" i="0" sz="8000" u="none" cap="none" strike="noStrike">
              <a:solidFill>
                <a:schemeClr val="dk1"/>
              </a:solidFill>
              <a:latin typeface="Calibri"/>
              <a:ea typeface="Calibri"/>
              <a:cs typeface="Calibri"/>
              <a:sym typeface="Calibri"/>
            </a:endParaRPr>
          </a:p>
        </p:txBody>
      </p:sp>
      <p:sp>
        <p:nvSpPr>
          <p:cNvPr id="241" name="Google Shape;241;g27822042d60_0_211"/>
          <p:cNvSpPr/>
          <p:nvPr/>
        </p:nvSpPr>
        <p:spPr>
          <a:xfrm>
            <a:off x="13730416" y="5257800"/>
            <a:ext cx="8573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7822042d60_0_211"/>
          <p:cNvSpPr/>
          <p:nvPr/>
        </p:nvSpPr>
        <p:spPr>
          <a:xfrm>
            <a:off x="13730416" y="5257800"/>
            <a:ext cx="8573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7822042d60_0_211"/>
          <p:cNvSpPr/>
          <p:nvPr/>
        </p:nvSpPr>
        <p:spPr>
          <a:xfrm>
            <a:off x="13730416" y="5568950"/>
            <a:ext cx="24132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7822042d60_0_211"/>
          <p:cNvSpPr/>
          <p:nvPr/>
        </p:nvSpPr>
        <p:spPr>
          <a:xfrm>
            <a:off x="13730416" y="5568950"/>
            <a:ext cx="27519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13713"/>
              </a:buClr>
              <a:buSzPts val="8000"/>
              <a:buFont typeface="Rye"/>
              <a:buNone/>
            </a:pPr>
            <a:r>
              <a:rPr b="0" i="0" lang="en-US" sz="8000" u="none" cap="none" strike="noStrike">
                <a:solidFill>
                  <a:srgbClr val="513713"/>
                </a:solidFill>
                <a:latin typeface="Rye"/>
                <a:ea typeface="Rye"/>
                <a:cs typeface="Rye"/>
                <a:sym typeface="Rye"/>
              </a:rPr>
              <a:t>75%</a:t>
            </a:r>
            <a:endParaRPr b="0" i="0" sz="8000" u="none" cap="none" strike="noStrike">
              <a:solidFill>
                <a:schemeClr val="dk1"/>
              </a:solidFill>
              <a:latin typeface="Calibri"/>
              <a:ea typeface="Calibri"/>
              <a:cs typeface="Calibri"/>
              <a:sym typeface="Calibri"/>
            </a:endParaRPr>
          </a:p>
        </p:txBody>
      </p:sp>
      <p:sp>
        <p:nvSpPr>
          <p:cNvPr id="245" name="Google Shape;245;g27822042d60_0_211"/>
          <p:cNvSpPr/>
          <p:nvPr/>
        </p:nvSpPr>
        <p:spPr>
          <a:xfrm>
            <a:off x="16346943" y="5257800"/>
            <a:ext cx="5957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7822042d60_0_211"/>
          <p:cNvSpPr/>
          <p:nvPr/>
        </p:nvSpPr>
        <p:spPr>
          <a:xfrm>
            <a:off x="16346943" y="5257800"/>
            <a:ext cx="61095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Enchanted Creatures</a:t>
            </a:r>
            <a:endParaRPr b="0" i="0" sz="3600" u="none" cap="none" strike="noStrike">
              <a:solidFill>
                <a:schemeClr val="dk1"/>
              </a:solidFill>
              <a:latin typeface="Calibri"/>
              <a:ea typeface="Calibri"/>
              <a:cs typeface="Calibri"/>
              <a:sym typeface="Calibri"/>
            </a:endParaRPr>
          </a:p>
        </p:txBody>
      </p:sp>
      <p:sp>
        <p:nvSpPr>
          <p:cNvPr id="247" name="Google Shape;247;g27822042d60_0_211"/>
          <p:cNvSpPr/>
          <p:nvPr/>
        </p:nvSpPr>
        <p:spPr>
          <a:xfrm>
            <a:off x="16346943" y="5930900"/>
            <a:ext cx="60924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48" name="Google Shape;248;g27822042d60_0_211"/>
          <p:cNvSpPr/>
          <p:nvPr/>
        </p:nvSpPr>
        <p:spPr>
          <a:xfrm>
            <a:off x="13730416" y="7759700"/>
            <a:ext cx="85737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7822042d60_0_211"/>
          <p:cNvSpPr/>
          <p:nvPr/>
        </p:nvSpPr>
        <p:spPr>
          <a:xfrm>
            <a:off x="13730416" y="8051800"/>
            <a:ext cx="26037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7822042d60_0_211"/>
          <p:cNvSpPr/>
          <p:nvPr/>
        </p:nvSpPr>
        <p:spPr>
          <a:xfrm>
            <a:off x="13730416" y="8051800"/>
            <a:ext cx="29424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13713"/>
              </a:buClr>
              <a:buSzPts val="8000"/>
              <a:buFont typeface="Rye"/>
              <a:buNone/>
            </a:pPr>
            <a:r>
              <a:rPr b="0" i="0" lang="en-US" sz="8000" u="none" cap="none" strike="noStrike">
                <a:solidFill>
                  <a:srgbClr val="513713"/>
                </a:solidFill>
                <a:latin typeface="Rye"/>
                <a:ea typeface="Rye"/>
                <a:cs typeface="Rye"/>
                <a:sym typeface="Rye"/>
              </a:rPr>
              <a:t>60%</a:t>
            </a:r>
            <a:endParaRPr b="0" i="0" sz="8000" u="none" cap="none" strike="noStrike">
              <a:solidFill>
                <a:schemeClr val="dk1"/>
              </a:solidFill>
              <a:latin typeface="Calibri"/>
              <a:ea typeface="Calibri"/>
              <a:cs typeface="Calibri"/>
              <a:sym typeface="Calibri"/>
            </a:endParaRPr>
          </a:p>
        </p:txBody>
      </p:sp>
      <p:sp>
        <p:nvSpPr>
          <p:cNvPr id="251" name="Google Shape;251;g27822042d60_0_211"/>
          <p:cNvSpPr/>
          <p:nvPr/>
        </p:nvSpPr>
        <p:spPr>
          <a:xfrm>
            <a:off x="16537467" y="7759700"/>
            <a:ext cx="57666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7822042d60_0_211"/>
          <p:cNvSpPr/>
          <p:nvPr/>
        </p:nvSpPr>
        <p:spPr>
          <a:xfrm>
            <a:off x="16537467" y="7759700"/>
            <a:ext cx="5919000" cy="129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Magic-Wielding Individuals</a:t>
            </a:r>
            <a:endParaRPr b="0" i="0" sz="3600" u="none" cap="none" strike="noStrike">
              <a:solidFill>
                <a:schemeClr val="dk1"/>
              </a:solidFill>
              <a:latin typeface="Calibri"/>
              <a:ea typeface="Calibri"/>
              <a:cs typeface="Calibri"/>
              <a:sym typeface="Calibri"/>
            </a:endParaRPr>
          </a:p>
        </p:txBody>
      </p:sp>
      <p:sp>
        <p:nvSpPr>
          <p:cNvPr id="253" name="Google Shape;253;g27822042d60_0_211"/>
          <p:cNvSpPr/>
          <p:nvPr/>
        </p:nvSpPr>
        <p:spPr>
          <a:xfrm>
            <a:off x="16537467" y="9004300"/>
            <a:ext cx="590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54" name="Google Shape;254;g27822042d60_0_211"/>
          <p:cNvSpPr/>
          <p:nvPr/>
        </p:nvSpPr>
        <p:spPr>
          <a:xfrm>
            <a:off x="13730416" y="10223500"/>
            <a:ext cx="8573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7822042d60_0_211"/>
          <p:cNvSpPr/>
          <p:nvPr/>
        </p:nvSpPr>
        <p:spPr>
          <a:xfrm>
            <a:off x="13730416" y="10534650"/>
            <a:ext cx="26037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7822042d60_0_211"/>
          <p:cNvSpPr/>
          <p:nvPr/>
        </p:nvSpPr>
        <p:spPr>
          <a:xfrm>
            <a:off x="13730416" y="10534650"/>
            <a:ext cx="29424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13713"/>
              </a:buClr>
              <a:buSzPts val="8000"/>
              <a:buFont typeface="Rye"/>
              <a:buNone/>
            </a:pPr>
            <a:r>
              <a:rPr b="0" i="0" lang="en-US" sz="8000" u="none" cap="none" strike="noStrike">
                <a:solidFill>
                  <a:srgbClr val="513713"/>
                </a:solidFill>
                <a:latin typeface="Rye"/>
                <a:ea typeface="Rye"/>
                <a:cs typeface="Rye"/>
                <a:sym typeface="Rye"/>
              </a:rPr>
              <a:t>90%</a:t>
            </a:r>
            <a:endParaRPr b="0" i="0" sz="8000" u="none" cap="none" strike="noStrike">
              <a:solidFill>
                <a:schemeClr val="dk1"/>
              </a:solidFill>
              <a:latin typeface="Calibri"/>
              <a:ea typeface="Calibri"/>
              <a:cs typeface="Calibri"/>
              <a:sym typeface="Calibri"/>
            </a:endParaRPr>
          </a:p>
        </p:txBody>
      </p:sp>
      <p:sp>
        <p:nvSpPr>
          <p:cNvPr id="257" name="Google Shape;257;g27822042d60_0_211"/>
          <p:cNvSpPr/>
          <p:nvPr/>
        </p:nvSpPr>
        <p:spPr>
          <a:xfrm>
            <a:off x="16537467" y="10223500"/>
            <a:ext cx="5766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7822042d60_0_211"/>
          <p:cNvSpPr/>
          <p:nvPr/>
        </p:nvSpPr>
        <p:spPr>
          <a:xfrm>
            <a:off x="16537467" y="10223500"/>
            <a:ext cx="5919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Spells Cast</a:t>
            </a:r>
            <a:endParaRPr b="0" i="0" sz="3600" u="none" cap="none" strike="noStrike">
              <a:solidFill>
                <a:schemeClr val="dk1"/>
              </a:solidFill>
              <a:latin typeface="Calibri"/>
              <a:ea typeface="Calibri"/>
              <a:cs typeface="Calibri"/>
              <a:sym typeface="Calibri"/>
            </a:endParaRPr>
          </a:p>
        </p:txBody>
      </p:sp>
      <p:sp>
        <p:nvSpPr>
          <p:cNvPr id="259" name="Google Shape;259;g27822042d60_0_211"/>
          <p:cNvSpPr/>
          <p:nvPr/>
        </p:nvSpPr>
        <p:spPr>
          <a:xfrm>
            <a:off x="16537467" y="10896600"/>
            <a:ext cx="5901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B676"/>
        </a:solidFill>
      </p:bgPr>
    </p:bg>
    <p:spTree>
      <p:nvGrpSpPr>
        <p:cNvPr id="264" name="Shape 264"/>
        <p:cNvGrpSpPr/>
        <p:nvPr/>
      </p:nvGrpSpPr>
      <p:grpSpPr>
        <a:xfrm>
          <a:off x="0" y="0"/>
          <a:ext cx="0" cy="0"/>
          <a:chOff x="0" y="0"/>
          <a:chExt cx="0" cy="0"/>
        </a:xfrm>
      </p:grpSpPr>
      <p:pic>
        <p:nvPicPr>
          <p:cNvPr descr=" " id="265" name="Google Shape;265;g27822042d60_0_23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66" name="Google Shape;266;g27822042d60_0_2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7" name="Google Shape;267;g27822042d60_0_23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68" name="Google Shape;268;g27822042d60_0_239"/>
          <p:cNvSpPr/>
          <p:nvPr/>
        </p:nvSpPr>
        <p:spPr>
          <a:xfrm>
            <a:off x="4318540" y="3429000"/>
            <a:ext cx="15762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7822042d60_0_239"/>
          <p:cNvSpPr/>
          <p:nvPr/>
        </p:nvSpPr>
        <p:spPr>
          <a:xfrm>
            <a:off x="4318540" y="3429000"/>
            <a:ext cx="15762600" cy="52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7822042d60_0_239"/>
          <p:cNvSpPr/>
          <p:nvPr/>
        </p:nvSpPr>
        <p:spPr>
          <a:xfrm>
            <a:off x="5233054" y="3429000"/>
            <a:ext cx="13933500" cy="482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13713"/>
              </a:buClr>
              <a:buSzPts val="24000"/>
              <a:buFont typeface="Rye"/>
              <a:buNone/>
            </a:pPr>
            <a:r>
              <a:rPr b="0" i="0" lang="en-US" sz="24000" u="none" cap="none" strike="noStrike">
                <a:solidFill>
                  <a:srgbClr val="513713"/>
                </a:solidFill>
                <a:latin typeface="Rye"/>
                <a:ea typeface="Rye"/>
                <a:cs typeface="Rye"/>
                <a:sym typeface="Rye"/>
              </a:rPr>
              <a:t>234,567</a:t>
            </a:r>
            <a:endParaRPr b="0" i="0" sz="24000" u="none" cap="none" strike="noStrike">
              <a:solidFill>
                <a:schemeClr val="dk1"/>
              </a:solidFill>
              <a:latin typeface="Calibri"/>
              <a:ea typeface="Calibri"/>
              <a:cs typeface="Calibri"/>
              <a:sym typeface="Calibri"/>
            </a:endParaRPr>
          </a:p>
        </p:txBody>
      </p:sp>
      <p:sp>
        <p:nvSpPr>
          <p:cNvPr id="271" name="Google Shape;271;g27822042d60_0_239"/>
          <p:cNvSpPr/>
          <p:nvPr/>
        </p:nvSpPr>
        <p:spPr>
          <a:xfrm>
            <a:off x="4183056" y="74422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272" name="Google Shape;272;g27822042d60_0_239"/>
          <p:cNvSpPr/>
          <p:nvPr/>
        </p:nvSpPr>
        <p:spPr>
          <a:xfrm>
            <a:off x="7496054" y="90678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B676"/>
        </a:solidFill>
      </p:bgPr>
    </p:bg>
    <p:spTree>
      <p:nvGrpSpPr>
        <p:cNvPr id="277" name="Shape 277"/>
        <p:cNvGrpSpPr/>
        <p:nvPr/>
      </p:nvGrpSpPr>
      <p:grpSpPr>
        <a:xfrm>
          <a:off x="0" y="0"/>
          <a:ext cx="0" cy="0"/>
          <a:chOff x="0" y="0"/>
          <a:chExt cx="0" cy="0"/>
        </a:xfrm>
      </p:grpSpPr>
      <p:pic>
        <p:nvPicPr>
          <p:cNvPr descr=" " id="278" name="Google Shape;278;g27822042d60_0_25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79" name="Google Shape;279;g27822042d60_0_25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0" name="Google Shape;280;g27822042d60_0_25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81" name="Google Shape;281;g27822042d60_0_251"/>
          <p:cNvSpPr/>
          <p:nvPr/>
        </p:nvSpPr>
        <p:spPr>
          <a:xfrm>
            <a:off x="3302413" y="37211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7822042d60_0_251"/>
          <p:cNvSpPr/>
          <p:nvPr/>
        </p:nvSpPr>
        <p:spPr>
          <a:xfrm>
            <a:off x="3207151" y="3721100"/>
            <a:ext cx="80655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7822042d60_0_251"/>
          <p:cNvSpPr/>
          <p:nvPr/>
        </p:nvSpPr>
        <p:spPr>
          <a:xfrm>
            <a:off x="3207151" y="3721100"/>
            <a:ext cx="8607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13713"/>
              </a:buClr>
              <a:buSzPts val="12800"/>
              <a:buFont typeface="Rye"/>
              <a:buNone/>
            </a:pPr>
            <a:r>
              <a:rPr b="0" i="0" lang="en-US" sz="12800" u="none" cap="none" strike="noStrike">
                <a:solidFill>
                  <a:srgbClr val="513713"/>
                </a:solidFill>
                <a:latin typeface="Rye"/>
                <a:ea typeface="Rye"/>
                <a:cs typeface="Rye"/>
                <a:sym typeface="Rye"/>
              </a:rPr>
              <a:t>233 Coins</a:t>
            </a:r>
            <a:endParaRPr b="0" i="0" sz="12800" u="none" cap="none" strike="noStrike">
              <a:solidFill>
                <a:schemeClr val="dk1"/>
              </a:solidFill>
              <a:latin typeface="Calibri"/>
              <a:ea typeface="Calibri"/>
              <a:cs typeface="Calibri"/>
              <a:sym typeface="Calibri"/>
            </a:endParaRPr>
          </a:p>
        </p:txBody>
      </p:sp>
      <p:sp>
        <p:nvSpPr>
          <p:cNvPr id="284" name="Google Shape;284;g27822042d60_0_251"/>
          <p:cNvSpPr/>
          <p:nvPr/>
        </p:nvSpPr>
        <p:spPr>
          <a:xfrm>
            <a:off x="3302413" y="5753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7822042d60_0_251"/>
          <p:cNvSpPr/>
          <p:nvPr/>
        </p:nvSpPr>
        <p:spPr>
          <a:xfrm>
            <a:off x="3234671" y="5753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286" name="Google Shape;286;g27822042d60_0_251"/>
          <p:cNvSpPr/>
          <p:nvPr/>
        </p:nvSpPr>
        <p:spPr>
          <a:xfrm>
            <a:off x="3302413" y="74422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7822042d60_0_251"/>
          <p:cNvSpPr/>
          <p:nvPr/>
        </p:nvSpPr>
        <p:spPr>
          <a:xfrm>
            <a:off x="2743543" y="7442200"/>
            <a:ext cx="89928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7822042d60_0_251"/>
          <p:cNvSpPr/>
          <p:nvPr/>
        </p:nvSpPr>
        <p:spPr>
          <a:xfrm>
            <a:off x="2743543" y="7442200"/>
            <a:ext cx="9534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13713"/>
              </a:buClr>
              <a:buSzPts val="12800"/>
              <a:buFont typeface="Rye"/>
              <a:buNone/>
            </a:pPr>
            <a:r>
              <a:rPr b="0" i="0" lang="en-US" sz="12800" u="none" cap="none" strike="noStrike">
                <a:solidFill>
                  <a:srgbClr val="513713"/>
                </a:solidFill>
                <a:latin typeface="Rye"/>
                <a:ea typeface="Rye"/>
                <a:cs typeface="Rye"/>
                <a:sym typeface="Rye"/>
              </a:rPr>
              <a:t>456 Hours</a:t>
            </a:r>
            <a:endParaRPr b="0" i="0" sz="12800" u="none" cap="none" strike="noStrike">
              <a:solidFill>
                <a:schemeClr val="dk1"/>
              </a:solidFill>
              <a:latin typeface="Calibri"/>
              <a:ea typeface="Calibri"/>
              <a:cs typeface="Calibri"/>
              <a:sym typeface="Calibri"/>
            </a:endParaRPr>
          </a:p>
        </p:txBody>
      </p:sp>
      <p:sp>
        <p:nvSpPr>
          <p:cNvPr id="289" name="Google Shape;289;g27822042d60_0_251"/>
          <p:cNvSpPr/>
          <p:nvPr/>
        </p:nvSpPr>
        <p:spPr>
          <a:xfrm>
            <a:off x="3302413" y="9474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7822042d60_0_251"/>
          <p:cNvSpPr/>
          <p:nvPr/>
        </p:nvSpPr>
        <p:spPr>
          <a:xfrm>
            <a:off x="3234671" y="9474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291" name="Google Shape;291;g27822042d60_0_251"/>
          <p:cNvSpPr/>
          <p:nvPr/>
        </p:nvSpPr>
        <p:spPr>
          <a:xfrm>
            <a:off x="14225778" y="37211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7822042d60_0_251"/>
          <p:cNvSpPr/>
          <p:nvPr/>
        </p:nvSpPr>
        <p:spPr>
          <a:xfrm>
            <a:off x="16169121" y="3721100"/>
            <a:ext cx="39882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7822042d60_0_251"/>
          <p:cNvSpPr/>
          <p:nvPr/>
        </p:nvSpPr>
        <p:spPr>
          <a:xfrm>
            <a:off x="16169121" y="3721100"/>
            <a:ext cx="4530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13713"/>
              </a:buClr>
              <a:buSzPts val="12800"/>
              <a:buFont typeface="Rye"/>
              <a:buNone/>
            </a:pPr>
            <a:r>
              <a:rPr b="0" i="0" lang="en-US" sz="12800" u="none" cap="none" strike="noStrike">
                <a:solidFill>
                  <a:srgbClr val="513713"/>
                </a:solidFill>
                <a:latin typeface="Rye"/>
                <a:ea typeface="Rye"/>
                <a:cs typeface="Rye"/>
                <a:sym typeface="Rye"/>
              </a:rPr>
              <a:t>85%</a:t>
            </a:r>
            <a:endParaRPr b="0" i="0" sz="12800" u="none" cap="none" strike="noStrike">
              <a:solidFill>
                <a:schemeClr val="dk1"/>
              </a:solidFill>
              <a:latin typeface="Calibri"/>
              <a:ea typeface="Calibri"/>
              <a:cs typeface="Calibri"/>
              <a:sym typeface="Calibri"/>
            </a:endParaRPr>
          </a:p>
        </p:txBody>
      </p:sp>
      <p:sp>
        <p:nvSpPr>
          <p:cNvPr id="294" name="Google Shape;294;g27822042d60_0_251"/>
          <p:cNvSpPr/>
          <p:nvPr/>
        </p:nvSpPr>
        <p:spPr>
          <a:xfrm>
            <a:off x="14225778" y="5753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7822042d60_0_251"/>
          <p:cNvSpPr/>
          <p:nvPr/>
        </p:nvSpPr>
        <p:spPr>
          <a:xfrm>
            <a:off x="14158036" y="5753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296" name="Google Shape;296;g27822042d60_0_251"/>
          <p:cNvSpPr/>
          <p:nvPr/>
        </p:nvSpPr>
        <p:spPr>
          <a:xfrm>
            <a:off x="14225778" y="74422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7822042d60_0_251"/>
          <p:cNvSpPr/>
          <p:nvPr/>
        </p:nvSpPr>
        <p:spPr>
          <a:xfrm>
            <a:off x="14892611" y="7442200"/>
            <a:ext cx="65412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7822042d60_0_251"/>
          <p:cNvSpPr/>
          <p:nvPr/>
        </p:nvSpPr>
        <p:spPr>
          <a:xfrm>
            <a:off x="14892611" y="7442200"/>
            <a:ext cx="7083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13713"/>
              </a:buClr>
              <a:buSzPts val="12800"/>
              <a:buFont typeface="Rye"/>
              <a:buNone/>
            </a:pPr>
            <a:r>
              <a:rPr b="0" i="0" lang="en-US" sz="12800" u="none" cap="none" strike="noStrike">
                <a:solidFill>
                  <a:srgbClr val="513713"/>
                </a:solidFill>
                <a:latin typeface="Rye"/>
                <a:ea typeface="Rye"/>
                <a:cs typeface="Rye"/>
                <a:sym typeface="Rye"/>
              </a:rPr>
              <a:t>544 Km</a:t>
            </a:r>
            <a:endParaRPr b="0" i="0" sz="12800" u="none" cap="none" strike="noStrike">
              <a:solidFill>
                <a:schemeClr val="dk1"/>
              </a:solidFill>
              <a:latin typeface="Calibri"/>
              <a:ea typeface="Calibri"/>
              <a:cs typeface="Calibri"/>
              <a:sym typeface="Calibri"/>
            </a:endParaRPr>
          </a:p>
        </p:txBody>
      </p:sp>
      <p:sp>
        <p:nvSpPr>
          <p:cNvPr id="299" name="Google Shape;299;g27822042d60_0_251"/>
          <p:cNvSpPr/>
          <p:nvPr/>
        </p:nvSpPr>
        <p:spPr>
          <a:xfrm>
            <a:off x="14225778" y="9474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7822042d60_0_251"/>
          <p:cNvSpPr/>
          <p:nvPr/>
        </p:nvSpPr>
        <p:spPr>
          <a:xfrm>
            <a:off x="14158036" y="9474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B676"/>
        </a:solidFill>
      </p:bgPr>
    </p:bg>
    <p:spTree>
      <p:nvGrpSpPr>
        <p:cNvPr id="305" name="Shape 305"/>
        <p:cNvGrpSpPr/>
        <p:nvPr/>
      </p:nvGrpSpPr>
      <p:grpSpPr>
        <a:xfrm>
          <a:off x="0" y="0"/>
          <a:ext cx="0" cy="0"/>
          <a:chOff x="0" y="0"/>
          <a:chExt cx="0" cy="0"/>
        </a:xfrm>
      </p:grpSpPr>
      <p:pic>
        <p:nvPicPr>
          <p:cNvPr descr=" " id="306" name="Google Shape;306;g27822042d60_0_27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07" name="Google Shape;307;g27822042d60_0_2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8" name="Google Shape;308;g27822042d60_0_27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9" name="Google Shape;309;g27822042d60_0_278"/>
          <p:cNvSpPr/>
          <p:nvPr/>
        </p:nvSpPr>
        <p:spPr>
          <a:xfrm>
            <a:off x="6841922" y="1701800"/>
            <a:ext cx="106905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13713"/>
              </a:buClr>
              <a:buSzPts val="8000"/>
              <a:buFont typeface="Rye"/>
              <a:buNone/>
            </a:pPr>
            <a:r>
              <a:rPr b="0" i="0" lang="en-US" sz="8000" u="none" cap="none" strike="noStrike">
                <a:solidFill>
                  <a:srgbClr val="513713"/>
                </a:solidFill>
                <a:latin typeface="Rye"/>
                <a:ea typeface="Rye"/>
                <a:cs typeface="Rye"/>
                <a:sym typeface="Rye"/>
              </a:rPr>
              <a:t>Some Graph</a:t>
            </a:r>
            <a:endParaRPr b="0" i="0" sz="8000" u="none" cap="none" strike="noStrike">
              <a:solidFill>
                <a:schemeClr val="dk1"/>
              </a:solidFill>
              <a:latin typeface="Calibri"/>
              <a:ea typeface="Calibri"/>
              <a:cs typeface="Calibri"/>
              <a:sym typeface="Calibri"/>
            </a:endParaRPr>
          </a:p>
        </p:txBody>
      </p:sp>
      <p:sp>
        <p:nvSpPr>
          <p:cNvPr id="310" name="Google Shape;310;g27822042d60_0_278"/>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7822042d60_0_278"/>
          <p:cNvSpPr/>
          <p:nvPr/>
        </p:nvSpPr>
        <p:spPr>
          <a:xfrm>
            <a:off x="2986455" y="8999500"/>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D1D"/>
              </a:buClr>
              <a:buSzPts val="1820"/>
              <a:buFont typeface="Lato"/>
              <a:buNone/>
            </a:pPr>
            <a:r>
              <a:rPr b="0" i="0" lang="en-US" sz="1820" u="none" cap="none" strike="noStrike">
                <a:solidFill>
                  <a:srgbClr val="8C5D1D"/>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12" name="Google Shape;312;g27822042d60_0_278"/>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D1D"/>
              </a:buClr>
              <a:buSzPts val="2185"/>
              <a:buFont typeface="Lato"/>
              <a:buNone/>
            </a:pPr>
            <a:r>
              <a:rPr b="0" i="0" lang="en-US" sz="2185" u="none" cap="none" strike="noStrike">
                <a:solidFill>
                  <a:srgbClr val="8C5D1D"/>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13" name="Google Shape;313;g27822042d60_0_278"/>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D1D"/>
              </a:buClr>
              <a:buSzPts val="2185"/>
              <a:buFont typeface="Lato"/>
              <a:buNone/>
            </a:pPr>
            <a:r>
              <a:rPr b="0" i="0" lang="en-US" sz="2185" u="none" cap="none" strike="noStrike">
                <a:solidFill>
                  <a:srgbClr val="8C5D1D"/>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14" name="Google Shape;314;g27822042d60_0_278"/>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D1D"/>
              </a:buClr>
              <a:buSzPts val="2185"/>
              <a:buFont typeface="Lato"/>
              <a:buNone/>
            </a:pPr>
            <a:r>
              <a:rPr b="0" i="0" lang="en-US" sz="2185" u="none" cap="none" strike="noStrike">
                <a:solidFill>
                  <a:srgbClr val="8C5D1D"/>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15" name="Google Shape;315;g27822042d60_0_278"/>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D1D"/>
              </a:buClr>
              <a:buSzPts val="2185"/>
              <a:buFont typeface="Lato"/>
              <a:buNone/>
            </a:pPr>
            <a:r>
              <a:rPr b="0" i="0" lang="en-US" sz="2185" u="none" cap="none" strike="noStrike">
                <a:solidFill>
                  <a:srgbClr val="8C5D1D"/>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16" name="Google Shape;316;g27822042d60_0_278"/>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D1D"/>
              </a:buClr>
              <a:buSzPts val="2185"/>
              <a:buFont typeface="Lato"/>
              <a:buNone/>
            </a:pPr>
            <a:r>
              <a:rPr b="0" i="0" lang="en-US" sz="2185" u="none" cap="none" strike="noStrike">
                <a:solidFill>
                  <a:srgbClr val="8C5D1D"/>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17" name="Google Shape;317;g27822042d60_0_278"/>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D1D"/>
              </a:buClr>
              <a:buSzPts val="2185"/>
              <a:buFont typeface="Lato"/>
              <a:buNone/>
            </a:pPr>
            <a:r>
              <a:rPr b="0" i="0" lang="en-US" sz="2185" u="none" cap="none" strike="noStrike">
                <a:solidFill>
                  <a:srgbClr val="8C5D1D"/>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18" name="Google Shape;318;g27822042d60_0_278"/>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D1D"/>
              </a:buClr>
              <a:buSzPts val="2185"/>
              <a:buFont typeface="Lato"/>
              <a:buNone/>
            </a:pPr>
            <a:r>
              <a:rPr b="0" i="0" lang="en-US" sz="2185" u="none" cap="none" strike="noStrike">
                <a:solidFill>
                  <a:srgbClr val="8C5D1D"/>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19" name="Google Shape;319;g27822042d60_0_278"/>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D1D"/>
              </a:buClr>
              <a:buSzPts val="2185"/>
              <a:buFont typeface="Lato"/>
              <a:buNone/>
            </a:pPr>
            <a:r>
              <a:rPr b="0" i="0" lang="en-US" sz="2185" u="none" cap="none" strike="noStrike">
                <a:solidFill>
                  <a:srgbClr val="8C5D1D"/>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20" name="Google Shape;320;g27822042d60_0_278"/>
          <p:cNvSpPr/>
          <p:nvPr/>
        </p:nvSpPr>
        <p:spPr>
          <a:xfrm>
            <a:off x="2852319" y="848209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D1D"/>
              </a:buClr>
              <a:buSzPts val="1820"/>
              <a:buFont typeface="Lato"/>
              <a:buNone/>
            </a:pPr>
            <a:r>
              <a:rPr b="0" i="0" lang="en-US" sz="1820" u="none" cap="none" strike="noStrike">
                <a:solidFill>
                  <a:srgbClr val="8C5D1D"/>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21" name="Google Shape;321;g27822042d60_0_278"/>
          <p:cNvSpPr/>
          <p:nvPr/>
        </p:nvSpPr>
        <p:spPr>
          <a:xfrm>
            <a:off x="2852319" y="796459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D1D"/>
              </a:buClr>
              <a:buSzPts val="1820"/>
              <a:buFont typeface="Lato"/>
              <a:buNone/>
            </a:pPr>
            <a:r>
              <a:rPr b="0" i="0" lang="en-US" sz="1820" u="none" cap="none" strike="noStrike">
                <a:solidFill>
                  <a:srgbClr val="8C5D1D"/>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22" name="Google Shape;322;g27822042d60_0_278"/>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D1D"/>
              </a:buClr>
              <a:buSzPts val="1820"/>
              <a:buFont typeface="Lato"/>
              <a:buNone/>
            </a:pPr>
            <a:r>
              <a:rPr b="0" i="0" lang="en-US" sz="1820" u="none" cap="none" strike="noStrike">
                <a:solidFill>
                  <a:srgbClr val="8C5D1D"/>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23" name="Google Shape;323;g27822042d60_0_278"/>
          <p:cNvSpPr/>
          <p:nvPr/>
        </p:nvSpPr>
        <p:spPr>
          <a:xfrm>
            <a:off x="2852319" y="6929624"/>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D1D"/>
              </a:buClr>
              <a:buSzPts val="1820"/>
              <a:buFont typeface="Lato"/>
              <a:buNone/>
            </a:pPr>
            <a:r>
              <a:rPr b="0" i="0" lang="en-US" sz="1820" u="none" cap="none" strike="noStrike">
                <a:solidFill>
                  <a:srgbClr val="8C5D1D"/>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24" name="Google Shape;324;g27822042d60_0_278"/>
          <p:cNvSpPr/>
          <p:nvPr/>
        </p:nvSpPr>
        <p:spPr>
          <a:xfrm>
            <a:off x="2852319" y="641229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D1D"/>
              </a:buClr>
              <a:buSzPts val="1820"/>
              <a:buFont typeface="Lato"/>
              <a:buNone/>
            </a:pPr>
            <a:r>
              <a:rPr b="0" i="0" lang="en-US" sz="1820" u="none" cap="none" strike="noStrike">
                <a:solidFill>
                  <a:srgbClr val="8C5D1D"/>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25" name="Google Shape;325;g27822042d60_0_278"/>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D1D"/>
              </a:buClr>
              <a:buSzPts val="1820"/>
              <a:buFont typeface="Lato"/>
              <a:buNone/>
            </a:pPr>
            <a:r>
              <a:rPr b="0" i="0" lang="en-US" sz="1820" u="none" cap="none" strike="noStrike">
                <a:solidFill>
                  <a:srgbClr val="8C5D1D"/>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26" name="Google Shape;326;g27822042d60_0_278"/>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D1D"/>
              </a:buClr>
              <a:buSzPts val="1820"/>
              <a:buFont typeface="Lato"/>
              <a:buNone/>
            </a:pPr>
            <a:r>
              <a:rPr b="0" i="0" lang="en-US" sz="1820" u="none" cap="none" strike="noStrike">
                <a:solidFill>
                  <a:srgbClr val="8C5D1D"/>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27" name="Google Shape;327;g27822042d60_0_278"/>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D1D"/>
              </a:buClr>
              <a:buSzPts val="1820"/>
              <a:buFont typeface="Lato"/>
              <a:buNone/>
            </a:pPr>
            <a:r>
              <a:rPr b="0" i="0" lang="en-US" sz="1820" u="none" cap="none" strike="noStrike">
                <a:solidFill>
                  <a:srgbClr val="8C5D1D"/>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28" name="Google Shape;328;g27822042d60_0_278"/>
          <p:cNvSpPr/>
          <p:nvPr/>
        </p:nvSpPr>
        <p:spPr>
          <a:xfrm>
            <a:off x="2852319" y="434251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D1D"/>
              </a:buClr>
              <a:buSzPts val="1820"/>
              <a:buFont typeface="Lato"/>
              <a:buNone/>
            </a:pPr>
            <a:r>
              <a:rPr b="0" i="0" lang="en-US" sz="1820" u="none" cap="none" strike="noStrike">
                <a:solidFill>
                  <a:srgbClr val="8C5D1D"/>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29" name="Google Shape;329;g27822042d60_0_278"/>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D1D"/>
              </a:buClr>
              <a:buSzPts val="1820"/>
              <a:buFont typeface="Lato"/>
              <a:buNone/>
            </a:pPr>
            <a:r>
              <a:rPr b="0" i="0" lang="en-US" sz="1820" u="none" cap="none" strike="noStrike">
                <a:solidFill>
                  <a:srgbClr val="8C5D1D"/>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30" name="Google Shape;330;g27822042d60_0_278"/>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331" name="Google Shape;331;g27822042d60_0_278"/>
          <p:cNvPicPr preferRelativeResize="0"/>
          <p:nvPr/>
        </p:nvPicPr>
        <p:blipFill rotWithShape="1">
          <a:blip r:embed="rId6">
            <a:alphaModFix/>
          </a:blip>
          <a:srcRect b="0" l="0" r="0" t="0"/>
          <a:stretch/>
        </p:blipFill>
        <p:spPr>
          <a:xfrm>
            <a:off x="4512766" y="4185456"/>
            <a:ext cx="11567" cy="5258445"/>
          </a:xfrm>
          <a:prstGeom prst="rect">
            <a:avLst/>
          </a:prstGeom>
          <a:noFill/>
          <a:ln>
            <a:noFill/>
          </a:ln>
        </p:spPr>
      </p:pic>
      <p:pic>
        <p:nvPicPr>
          <p:cNvPr descr=" " id="332" name="Google Shape;332;g27822042d60_0_278"/>
          <p:cNvPicPr preferRelativeResize="0"/>
          <p:nvPr/>
        </p:nvPicPr>
        <p:blipFill rotWithShape="1">
          <a:blip r:embed="rId7">
            <a:alphaModFix/>
          </a:blip>
          <a:srcRect b="0" l="0" r="0" t="0"/>
          <a:stretch/>
        </p:blipFill>
        <p:spPr>
          <a:xfrm>
            <a:off x="5651279" y="4185456"/>
            <a:ext cx="11567" cy="5258445"/>
          </a:xfrm>
          <a:prstGeom prst="rect">
            <a:avLst/>
          </a:prstGeom>
          <a:noFill/>
          <a:ln>
            <a:noFill/>
          </a:ln>
        </p:spPr>
      </p:pic>
      <p:pic>
        <p:nvPicPr>
          <p:cNvPr descr=" " id="333" name="Google Shape;333;g27822042d60_0_278"/>
          <p:cNvPicPr preferRelativeResize="0"/>
          <p:nvPr/>
        </p:nvPicPr>
        <p:blipFill rotWithShape="1">
          <a:blip r:embed="rId8">
            <a:alphaModFix/>
          </a:blip>
          <a:srcRect b="0" l="0" r="0" t="0"/>
          <a:stretch/>
        </p:blipFill>
        <p:spPr>
          <a:xfrm>
            <a:off x="6789795" y="4185456"/>
            <a:ext cx="11567" cy="5258445"/>
          </a:xfrm>
          <a:prstGeom prst="rect">
            <a:avLst/>
          </a:prstGeom>
          <a:noFill/>
          <a:ln>
            <a:noFill/>
          </a:ln>
        </p:spPr>
      </p:pic>
      <p:pic>
        <p:nvPicPr>
          <p:cNvPr descr=" " id="334" name="Google Shape;334;g27822042d60_0_278"/>
          <p:cNvPicPr preferRelativeResize="0"/>
          <p:nvPr/>
        </p:nvPicPr>
        <p:blipFill rotWithShape="1">
          <a:blip r:embed="rId9">
            <a:alphaModFix/>
          </a:blip>
          <a:srcRect b="0" l="0" r="0" t="0"/>
          <a:stretch/>
        </p:blipFill>
        <p:spPr>
          <a:xfrm>
            <a:off x="7928309" y="4185456"/>
            <a:ext cx="11567" cy="5258445"/>
          </a:xfrm>
          <a:prstGeom prst="rect">
            <a:avLst/>
          </a:prstGeom>
          <a:noFill/>
          <a:ln>
            <a:noFill/>
          </a:ln>
        </p:spPr>
      </p:pic>
      <p:pic>
        <p:nvPicPr>
          <p:cNvPr descr=" " id="335" name="Google Shape;335;g27822042d60_0_278"/>
          <p:cNvPicPr preferRelativeResize="0"/>
          <p:nvPr/>
        </p:nvPicPr>
        <p:blipFill rotWithShape="1">
          <a:blip r:embed="rId10">
            <a:alphaModFix/>
          </a:blip>
          <a:srcRect b="0" l="0" r="0" t="0"/>
          <a:stretch/>
        </p:blipFill>
        <p:spPr>
          <a:xfrm>
            <a:off x="9066828" y="4185456"/>
            <a:ext cx="11567" cy="5258445"/>
          </a:xfrm>
          <a:prstGeom prst="rect">
            <a:avLst/>
          </a:prstGeom>
          <a:noFill/>
          <a:ln>
            <a:noFill/>
          </a:ln>
        </p:spPr>
      </p:pic>
      <p:pic>
        <p:nvPicPr>
          <p:cNvPr descr=" " id="336" name="Google Shape;336;g27822042d60_0_278"/>
          <p:cNvPicPr preferRelativeResize="0"/>
          <p:nvPr/>
        </p:nvPicPr>
        <p:blipFill rotWithShape="1">
          <a:blip r:embed="rId11">
            <a:alphaModFix/>
          </a:blip>
          <a:srcRect b="0" l="0" r="0" t="0"/>
          <a:stretch/>
        </p:blipFill>
        <p:spPr>
          <a:xfrm>
            <a:off x="10205341" y="4185456"/>
            <a:ext cx="11567" cy="5258445"/>
          </a:xfrm>
          <a:prstGeom prst="rect">
            <a:avLst/>
          </a:prstGeom>
          <a:noFill/>
          <a:ln>
            <a:noFill/>
          </a:ln>
        </p:spPr>
      </p:pic>
      <p:pic>
        <p:nvPicPr>
          <p:cNvPr descr=" " id="337" name="Google Shape;337;g27822042d60_0_278"/>
          <p:cNvPicPr preferRelativeResize="0"/>
          <p:nvPr/>
        </p:nvPicPr>
        <p:blipFill rotWithShape="1">
          <a:blip r:embed="rId12">
            <a:alphaModFix/>
          </a:blip>
          <a:srcRect b="0" l="0" r="0" t="0"/>
          <a:stretch/>
        </p:blipFill>
        <p:spPr>
          <a:xfrm>
            <a:off x="11343854" y="4185456"/>
            <a:ext cx="11567" cy="5258445"/>
          </a:xfrm>
          <a:prstGeom prst="rect">
            <a:avLst/>
          </a:prstGeom>
          <a:noFill/>
          <a:ln>
            <a:noFill/>
          </a:ln>
        </p:spPr>
      </p:pic>
      <p:pic>
        <p:nvPicPr>
          <p:cNvPr descr=" " id="338" name="Google Shape;338;g27822042d60_0_278"/>
          <p:cNvPicPr preferRelativeResize="0"/>
          <p:nvPr/>
        </p:nvPicPr>
        <p:blipFill rotWithShape="1">
          <a:blip r:embed="rId13">
            <a:alphaModFix/>
          </a:blip>
          <a:srcRect b="0" l="0" r="0" t="0"/>
          <a:stretch/>
        </p:blipFill>
        <p:spPr>
          <a:xfrm>
            <a:off x="3355539" y="5483858"/>
            <a:ext cx="8050167" cy="2373585"/>
          </a:xfrm>
          <a:prstGeom prst="rect">
            <a:avLst/>
          </a:prstGeom>
          <a:noFill/>
          <a:ln>
            <a:noFill/>
          </a:ln>
        </p:spPr>
      </p:pic>
      <p:pic>
        <p:nvPicPr>
          <p:cNvPr descr=" " id="339" name="Google Shape;339;g27822042d60_0_278"/>
          <p:cNvPicPr preferRelativeResize="0"/>
          <p:nvPr/>
        </p:nvPicPr>
        <p:blipFill rotWithShape="1">
          <a:blip r:embed="rId14">
            <a:alphaModFix/>
          </a:blip>
          <a:srcRect b="0" l="0" r="0" t="0"/>
          <a:stretch/>
        </p:blipFill>
        <p:spPr>
          <a:xfrm>
            <a:off x="3369143" y="6359537"/>
            <a:ext cx="8044030" cy="2268525"/>
          </a:xfrm>
          <a:prstGeom prst="rect">
            <a:avLst/>
          </a:prstGeom>
          <a:noFill/>
          <a:ln>
            <a:noFill/>
          </a:ln>
        </p:spPr>
      </p:pic>
      <p:pic>
        <p:nvPicPr>
          <p:cNvPr descr=" " id="340" name="Google Shape;340;g27822042d60_0_278"/>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41" name="Google Shape;341;g27822042d60_0_278"/>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42" name="Google Shape;342;g27822042d60_0_278"/>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43" name="Google Shape;343;g27822042d60_0_278"/>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44" name="Google Shape;344;g27822042d60_0_278"/>
          <p:cNvPicPr preferRelativeResize="0"/>
          <p:nvPr/>
        </p:nvPicPr>
        <p:blipFill rotWithShape="1">
          <a:blip r:embed="rId19">
            <a:alphaModFix/>
          </a:blip>
          <a:srcRect b="0" l="0" r="0" t="0"/>
          <a:stretch/>
        </p:blipFill>
        <p:spPr>
          <a:xfrm>
            <a:off x="6718783" y="7732799"/>
            <a:ext cx="153591" cy="153566"/>
          </a:xfrm>
          <a:prstGeom prst="rect">
            <a:avLst/>
          </a:prstGeom>
          <a:noFill/>
          <a:ln>
            <a:noFill/>
          </a:ln>
        </p:spPr>
      </p:pic>
      <p:pic>
        <p:nvPicPr>
          <p:cNvPr descr=" " id="345" name="Google Shape;345;g27822042d60_0_278"/>
          <p:cNvPicPr preferRelativeResize="0"/>
          <p:nvPr/>
        </p:nvPicPr>
        <p:blipFill rotWithShape="1">
          <a:blip r:embed="rId20">
            <a:alphaModFix/>
          </a:blip>
          <a:srcRect b="0" l="0" r="0" t="0"/>
          <a:stretch/>
        </p:blipFill>
        <p:spPr>
          <a:xfrm>
            <a:off x="6718783" y="6311838"/>
            <a:ext cx="153591" cy="153566"/>
          </a:xfrm>
          <a:prstGeom prst="rect">
            <a:avLst/>
          </a:prstGeom>
          <a:noFill/>
          <a:ln>
            <a:noFill/>
          </a:ln>
        </p:spPr>
      </p:pic>
      <p:pic>
        <p:nvPicPr>
          <p:cNvPr descr=" " id="346" name="Google Shape;346;g27822042d60_0_278"/>
          <p:cNvPicPr preferRelativeResize="0"/>
          <p:nvPr/>
        </p:nvPicPr>
        <p:blipFill rotWithShape="1">
          <a:blip r:embed="rId21">
            <a:alphaModFix/>
          </a:blip>
          <a:srcRect b="0" l="0" r="0" t="0"/>
          <a:stretch/>
        </p:blipFill>
        <p:spPr>
          <a:xfrm>
            <a:off x="7861923" y="6733220"/>
            <a:ext cx="153591" cy="153566"/>
          </a:xfrm>
          <a:prstGeom prst="rect">
            <a:avLst/>
          </a:prstGeom>
          <a:noFill/>
          <a:ln>
            <a:noFill/>
          </a:ln>
        </p:spPr>
      </p:pic>
      <p:pic>
        <p:nvPicPr>
          <p:cNvPr descr=" " id="347" name="Google Shape;347;g27822042d60_0_278"/>
          <p:cNvPicPr preferRelativeResize="0"/>
          <p:nvPr/>
        </p:nvPicPr>
        <p:blipFill rotWithShape="1">
          <a:blip r:embed="rId22">
            <a:alphaModFix/>
          </a:blip>
          <a:srcRect b="0" l="0" r="0" t="0"/>
          <a:stretch/>
        </p:blipFill>
        <p:spPr>
          <a:xfrm>
            <a:off x="7861923" y="6420631"/>
            <a:ext cx="153591" cy="153566"/>
          </a:xfrm>
          <a:prstGeom prst="rect">
            <a:avLst/>
          </a:prstGeom>
          <a:noFill/>
          <a:ln>
            <a:noFill/>
          </a:ln>
        </p:spPr>
      </p:pic>
      <p:pic>
        <p:nvPicPr>
          <p:cNvPr descr=" " id="348" name="Google Shape;348;g27822042d60_0_278"/>
          <p:cNvPicPr preferRelativeResize="0"/>
          <p:nvPr/>
        </p:nvPicPr>
        <p:blipFill rotWithShape="1">
          <a:blip r:embed="rId23">
            <a:alphaModFix/>
          </a:blip>
          <a:srcRect b="0" l="0" r="0" t="0"/>
          <a:stretch/>
        </p:blipFill>
        <p:spPr>
          <a:xfrm>
            <a:off x="8995813" y="7667588"/>
            <a:ext cx="153591" cy="153566"/>
          </a:xfrm>
          <a:prstGeom prst="rect">
            <a:avLst/>
          </a:prstGeom>
          <a:noFill/>
          <a:ln>
            <a:noFill/>
          </a:ln>
        </p:spPr>
      </p:pic>
      <p:pic>
        <p:nvPicPr>
          <p:cNvPr descr=" " id="349" name="Google Shape;349;g27822042d60_0_278"/>
          <p:cNvPicPr preferRelativeResize="0"/>
          <p:nvPr/>
        </p:nvPicPr>
        <p:blipFill rotWithShape="1">
          <a:blip r:embed="rId24">
            <a:alphaModFix/>
          </a:blip>
          <a:srcRect b="0" l="0" r="0" t="0"/>
          <a:stretch/>
        </p:blipFill>
        <p:spPr>
          <a:xfrm>
            <a:off x="8995813" y="7076889"/>
            <a:ext cx="153591" cy="153566"/>
          </a:xfrm>
          <a:prstGeom prst="rect">
            <a:avLst/>
          </a:prstGeom>
          <a:noFill/>
          <a:ln>
            <a:noFill/>
          </a:ln>
        </p:spPr>
      </p:pic>
      <p:pic>
        <p:nvPicPr>
          <p:cNvPr descr=" " id="350" name="Google Shape;350;g27822042d60_0_278"/>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351" name="Google Shape;351;g27822042d60_0_278"/>
          <p:cNvPicPr preferRelativeResize="0"/>
          <p:nvPr/>
        </p:nvPicPr>
        <p:blipFill rotWithShape="1">
          <a:blip r:embed="rId26">
            <a:alphaModFix/>
          </a:blip>
          <a:srcRect b="0" l="0" r="0" t="0"/>
          <a:stretch/>
        </p:blipFill>
        <p:spPr>
          <a:xfrm>
            <a:off x="10138955" y="6572783"/>
            <a:ext cx="153591" cy="153566"/>
          </a:xfrm>
          <a:prstGeom prst="rect">
            <a:avLst/>
          </a:prstGeom>
          <a:noFill/>
          <a:ln>
            <a:noFill/>
          </a:ln>
        </p:spPr>
      </p:pic>
      <p:sp>
        <p:nvSpPr>
          <p:cNvPr id="352" name="Google Shape;352;g27822042d60_0_27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7822042d60_0_27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4" name="Google Shape;354;g27822042d60_0_278"/>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355" name="Google Shape;355;g27822042d60_0_278"/>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356" name="Google Shape;356;g27822042d60_0_278"/>
          <p:cNvSpPr/>
          <p:nvPr/>
        </p:nvSpPr>
        <p:spPr>
          <a:xfrm>
            <a:off x="16105613" y="6365367"/>
            <a:ext cx="21846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7822042d60_0_278"/>
          <p:cNvSpPr/>
          <p:nvPr/>
        </p:nvSpPr>
        <p:spPr>
          <a:xfrm>
            <a:off x="16105613" y="6292850"/>
            <a:ext cx="2388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34.574</a:t>
            </a:r>
            <a:endParaRPr b="0" i="0" sz="4800" u="none" cap="none" strike="noStrike">
              <a:solidFill>
                <a:schemeClr val="dk1"/>
              </a:solidFill>
              <a:latin typeface="Calibri"/>
              <a:ea typeface="Calibri"/>
              <a:cs typeface="Calibri"/>
              <a:sym typeface="Calibri"/>
            </a:endParaRPr>
          </a:p>
        </p:txBody>
      </p:sp>
      <p:sp>
        <p:nvSpPr>
          <p:cNvPr id="358" name="Google Shape;358;g27822042d60_0_278"/>
          <p:cNvSpPr/>
          <p:nvPr/>
        </p:nvSpPr>
        <p:spPr>
          <a:xfrm>
            <a:off x="16696237" y="70548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59" name="Google Shape;359;g27822042d60_0_278"/>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7822042d60_0_278"/>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7822042d60_0_278"/>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Treasure Found</a:t>
            </a:r>
            <a:endParaRPr b="0" i="0" sz="4800" u="none" cap="none" strike="noStrike">
              <a:solidFill>
                <a:schemeClr val="dk1"/>
              </a:solidFill>
              <a:latin typeface="Calibri"/>
              <a:ea typeface="Calibri"/>
              <a:cs typeface="Calibri"/>
              <a:sym typeface="Calibri"/>
            </a:endParaRPr>
          </a:p>
        </p:txBody>
      </p:sp>
      <p:sp>
        <p:nvSpPr>
          <p:cNvPr id="362" name="Google Shape;362;g27822042d60_0_278"/>
          <p:cNvSpPr/>
          <p:nvPr/>
        </p:nvSpPr>
        <p:spPr>
          <a:xfrm>
            <a:off x="13192716"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63" name="Google Shape;363;g27822042d60_0_278"/>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7822042d60_0_278"/>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7822042d60_0_278"/>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Spellcasting Progress</a:t>
            </a:r>
            <a:endParaRPr b="0" i="0" sz="4800" u="none" cap="none" strike="noStrike">
              <a:solidFill>
                <a:schemeClr val="dk1"/>
              </a:solidFill>
              <a:latin typeface="Calibri"/>
              <a:ea typeface="Calibri"/>
              <a:cs typeface="Calibri"/>
              <a:sym typeface="Calibri"/>
            </a:endParaRPr>
          </a:p>
        </p:txBody>
      </p:sp>
      <p:sp>
        <p:nvSpPr>
          <p:cNvPr id="366" name="Google Shape;366;g27822042d60_0_278"/>
          <p:cNvSpPr/>
          <p:nvPr/>
        </p:nvSpPr>
        <p:spPr>
          <a:xfrm>
            <a:off x="3183865"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B676"/>
        </a:solidFill>
      </p:bgPr>
    </p:bg>
    <p:spTree>
      <p:nvGrpSpPr>
        <p:cNvPr id="371" name="Shape 371"/>
        <p:cNvGrpSpPr/>
        <p:nvPr/>
      </p:nvGrpSpPr>
      <p:grpSpPr>
        <a:xfrm>
          <a:off x="0" y="0"/>
          <a:ext cx="0" cy="0"/>
          <a:chOff x="0" y="0"/>
          <a:chExt cx="0" cy="0"/>
        </a:xfrm>
      </p:grpSpPr>
      <p:pic>
        <p:nvPicPr>
          <p:cNvPr descr=" " id="372" name="Google Shape;372;g27822042d60_0_34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73" name="Google Shape;373;g27822042d60_0_3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4" name="Google Shape;374;g27822042d60_0_34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75" name="Google Shape;375;g27822042d60_0_343"/>
          <p:cNvSpPr/>
          <p:nvPr/>
        </p:nvSpPr>
        <p:spPr>
          <a:xfrm>
            <a:off x="15470534" y="6121400"/>
            <a:ext cx="4712400" cy="41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7822042d60_0_343"/>
          <p:cNvSpPr/>
          <p:nvPr/>
        </p:nvSpPr>
        <p:spPr>
          <a:xfrm>
            <a:off x="15470534" y="6121400"/>
            <a:ext cx="4712400" cy="41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7822042d60_0_343"/>
          <p:cNvSpPr/>
          <p:nvPr/>
        </p:nvSpPr>
        <p:spPr>
          <a:xfrm>
            <a:off x="15470534" y="6121400"/>
            <a:ext cx="49155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A web application</a:t>
            </a:r>
            <a:endParaRPr b="0" i="0" sz="4800" u="none" cap="none" strike="noStrike">
              <a:solidFill>
                <a:schemeClr val="dk1"/>
              </a:solidFill>
              <a:latin typeface="Calibri"/>
              <a:ea typeface="Calibri"/>
              <a:cs typeface="Calibri"/>
              <a:sym typeface="Calibri"/>
            </a:endParaRPr>
          </a:p>
        </p:txBody>
      </p:sp>
      <p:sp>
        <p:nvSpPr>
          <p:cNvPr id="378" name="Google Shape;378;g27822042d60_0_343"/>
          <p:cNvSpPr/>
          <p:nvPr/>
        </p:nvSpPr>
        <p:spPr>
          <a:xfrm>
            <a:off x="15470534" y="78486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79" name="Google Shape;379;g27822042d60_0_343"/>
          <p:cNvPicPr preferRelativeResize="0"/>
          <p:nvPr/>
        </p:nvPicPr>
        <p:blipFill rotWithShape="1">
          <a:blip r:embed="rId5">
            <a:alphaModFix/>
          </a:blip>
          <a:srcRect b="0" l="0" r="0" t="0"/>
          <a:stretch/>
        </p:blipFill>
        <p:spPr>
          <a:xfrm>
            <a:off x="1270159" y="4114800"/>
            <a:ext cx="13768521" cy="8166100"/>
          </a:xfrm>
          <a:prstGeom prst="rect">
            <a:avLst/>
          </a:prstGeom>
          <a:noFill/>
          <a:ln>
            <a:noFill/>
          </a:ln>
        </p:spPr>
      </p:pic>
      <p:pic>
        <p:nvPicPr>
          <p:cNvPr descr=" " id="380" name="Google Shape;380;g27822042d60_0_343"/>
          <p:cNvPicPr preferRelativeResize="0"/>
          <p:nvPr/>
        </p:nvPicPr>
        <p:blipFill rotWithShape="1">
          <a:blip r:embed="rId6">
            <a:alphaModFix/>
          </a:blip>
          <a:srcRect b="0" l="0" r="0" t="0"/>
          <a:stretch/>
        </p:blipFill>
        <p:spPr>
          <a:xfrm>
            <a:off x="3200800" y="4457700"/>
            <a:ext cx="9894537" cy="6489700"/>
          </a:xfrm>
          <a:prstGeom prst="rect">
            <a:avLst/>
          </a:prstGeom>
          <a:noFill/>
          <a:ln>
            <a:noFill/>
          </a:ln>
        </p:spPr>
      </p:pic>
      <p:sp>
        <p:nvSpPr>
          <p:cNvPr id="381" name="Google Shape;381;g27822042d60_0_343"/>
          <p:cNvSpPr/>
          <p:nvPr/>
        </p:nvSpPr>
        <p:spPr>
          <a:xfrm>
            <a:off x="5050998" y="1752600"/>
            <a:ext cx="142851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13713"/>
              </a:buClr>
              <a:buSzPts val="8000"/>
              <a:buFont typeface="Rye"/>
              <a:buNone/>
            </a:pPr>
            <a:r>
              <a:rPr b="0" i="0" lang="en-US" sz="8000" u="none" cap="none" strike="noStrike">
                <a:solidFill>
                  <a:srgbClr val="513713"/>
                </a:solidFill>
                <a:latin typeface="Rye"/>
                <a:ea typeface="Rye"/>
                <a:cs typeface="Rye"/>
                <a:sym typeface="Ry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B676"/>
        </a:solidFill>
      </p:bgPr>
    </p:bg>
    <p:spTree>
      <p:nvGrpSpPr>
        <p:cNvPr id="386" name="Shape 386"/>
        <p:cNvGrpSpPr/>
        <p:nvPr/>
      </p:nvGrpSpPr>
      <p:grpSpPr>
        <a:xfrm>
          <a:off x="0" y="0"/>
          <a:ext cx="0" cy="0"/>
          <a:chOff x="0" y="0"/>
          <a:chExt cx="0" cy="0"/>
        </a:xfrm>
      </p:grpSpPr>
      <p:pic>
        <p:nvPicPr>
          <p:cNvPr descr=" " id="387" name="Google Shape;387;g27822042d60_0_35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88" name="Google Shape;388;g27822042d60_0_3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9" name="Google Shape;389;g27822042d60_0_35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90" name="Google Shape;390;g27822042d60_0_357"/>
          <p:cNvSpPr/>
          <p:nvPr/>
        </p:nvSpPr>
        <p:spPr>
          <a:xfrm>
            <a:off x="11825178" y="36957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27822042d60_0_357"/>
          <p:cNvSpPr/>
          <p:nvPr/>
        </p:nvSpPr>
        <p:spPr>
          <a:xfrm>
            <a:off x="11825178" y="36957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27822042d60_0_357"/>
          <p:cNvSpPr/>
          <p:nvPr/>
        </p:nvSpPr>
        <p:spPr>
          <a:xfrm>
            <a:off x="11825178" y="36957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An mobile app</a:t>
            </a:r>
            <a:endParaRPr b="0" i="0" sz="4800" u="none" cap="none" strike="noStrike">
              <a:solidFill>
                <a:schemeClr val="dk1"/>
              </a:solidFill>
              <a:latin typeface="Calibri"/>
              <a:ea typeface="Calibri"/>
              <a:cs typeface="Calibri"/>
              <a:sym typeface="Calibri"/>
            </a:endParaRPr>
          </a:p>
        </p:txBody>
      </p:sp>
      <p:sp>
        <p:nvSpPr>
          <p:cNvPr id="393" name="Google Shape;393;g27822042d60_0_357"/>
          <p:cNvSpPr/>
          <p:nvPr/>
        </p:nvSpPr>
        <p:spPr>
          <a:xfrm>
            <a:off x="11825178" y="46609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394" name="Google Shape;394;g27822042d60_0_357"/>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395" name="Google Shape;395;g27822042d60_0_357"/>
          <p:cNvSpPr/>
          <p:nvPr/>
        </p:nvSpPr>
        <p:spPr>
          <a:xfrm>
            <a:off x="11825178" y="1511300"/>
            <a:ext cx="12900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13713"/>
              </a:buClr>
              <a:buSzPts val="8000"/>
              <a:buFont typeface="Rye"/>
              <a:buNone/>
            </a:pPr>
            <a:r>
              <a:rPr b="0" i="0" lang="en-US" sz="8000" u="none" cap="none" strike="noStrike">
                <a:solidFill>
                  <a:srgbClr val="513713"/>
                </a:solidFill>
                <a:latin typeface="Rye"/>
                <a:ea typeface="Rye"/>
                <a:cs typeface="Rye"/>
                <a:sym typeface="Rye"/>
              </a:rPr>
              <a:t>The Future of Fantasy</a:t>
            </a:r>
            <a:endParaRPr b="0" i="0" sz="8000" u="none" cap="none" strike="noStrike">
              <a:solidFill>
                <a:schemeClr val="dk1"/>
              </a:solidFill>
              <a:latin typeface="Calibri"/>
              <a:ea typeface="Calibri"/>
              <a:cs typeface="Calibri"/>
              <a:sym typeface="Calibri"/>
            </a:endParaRPr>
          </a:p>
        </p:txBody>
      </p:sp>
      <p:pic>
        <p:nvPicPr>
          <p:cNvPr descr=" " id="396" name="Google Shape;396;g27822042d60_0_357"/>
          <p:cNvPicPr preferRelativeResize="0"/>
          <p:nvPr/>
        </p:nvPicPr>
        <p:blipFill rotWithShape="1">
          <a:blip r:embed="rId5">
            <a:alphaModFix/>
          </a:blip>
          <a:srcRect b="0" l="0" r="0" t="0"/>
          <a:stretch/>
        </p:blipFill>
        <p:spPr>
          <a:xfrm>
            <a:off x="4470959" y="1028700"/>
            <a:ext cx="5474384" cy="11849100"/>
          </a:xfrm>
          <a:prstGeom prst="rect">
            <a:avLst/>
          </a:prstGeom>
          <a:noFill/>
          <a:ln>
            <a:noFill/>
          </a:ln>
        </p:spPr>
      </p:pic>
      <p:pic>
        <p:nvPicPr>
          <p:cNvPr descr=" " id="397" name="Google Shape;397;g27822042d60_0_357"/>
          <p:cNvPicPr preferRelativeResize="0"/>
          <p:nvPr/>
        </p:nvPicPr>
        <p:blipFill rotWithShape="1">
          <a:blip r:embed="rId6">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B676"/>
        </a:solidFill>
      </p:bgPr>
    </p:bg>
    <p:spTree>
      <p:nvGrpSpPr>
        <p:cNvPr id="402" name="Shape 402"/>
        <p:cNvGrpSpPr/>
        <p:nvPr/>
      </p:nvGrpSpPr>
      <p:grpSpPr>
        <a:xfrm>
          <a:off x="0" y="0"/>
          <a:ext cx="0" cy="0"/>
          <a:chOff x="0" y="0"/>
          <a:chExt cx="0" cy="0"/>
        </a:xfrm>
      </p:grpSpPr>
      <p:pic>
        <p:nvPicPr>
          <p:cNvPr descr=" " id="403" name="Google Shape;403;g27822042d60_0_37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04" name="Google Shape;404;g27822042d60_0_372"/>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5" name="Google Shape;405;g27822042d60_0_372"/>
          <p:cNvPicPr preferRelativeResize="0"/>
          <p:nvPr/>
        </p:nvPicPr>
        <p:blipFill rotWithShape="1">
          <a:blip r:embed="rId4">
            <a:alphaModFix/>
          </a:blip>
          <a:srcRect b="0" l="0" r="0" t="0"/>
          <a:stretch/>
        </p:blipFill>
        <p:spPr>
          <a:xfrm>
            <a:off x="23523340" y="304800"/>
            <a:ext cx="711289" cy="2590800"/>
          </a:xfrm>
          <a:prstGeom prst="rect">
            <a:avLst/>
          </a:prstGeom>
          <a:noFill/>
          <a:ln>
            <a:noFill/>
          </a:ln>
        </p:spPr>
      </p:pic>
      <p:sp>
        <p:nvSpPr>
          <p:cNvPr id="406" name="Google Shape;406;g27822042d60_0_372"/>
          <p:cNvSpPr/>
          <p:nvPr/>
        </p:nvSpPr>
        <p:spPr>
          <a:xfrm>
            <a:off x="1473384" y="8356600"/>
            <a:ext cx="5715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7822042d60_0_372"/>
          <p:cNvSpPr/>
          <p:nvPr/>
        </p:nvSpPr>
        <p:spPr>
          <a:xfrm>
            <a:off x="1473384" y="8356600"/>
            <a:ext cx="5715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7822042d60_0_372"/>
          <p:cNvSpPr/>
          <p:nvPr/>
        </p:nvSpPr>
        <p:spPr>
          <a:xfrm>
            <a:off x="1473384" y="8356600"/>
            <a:ext cx="5919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A web application</a:t>
            </a:r>
            <a:endParaRPr b="0" i="0" sz="4800" u="none" cap="none" strike="noStrike">
              <a:solidFill>
                <a:schemeClr val="dk1"/>
              </a:solidFill>
              <a:latin typeface="Calibri"/>
              <a:ea typeface="Calibri"/>
              <a:cs typeface="Calibri"/>
              <a:sym typeface="Calibri"/>
            </a:endParaRPr>
          </a:p>
        </p:txBody>
      </p:sp>
      <p:sp>
        <p:nvSpPr>
          <p:cNvPr id="409" name="Google Shape;409;g27822042d60_0_372"/>
          <p:cNvSpPr/>
          <p:nvPr/>
        </p:nvSpPr>
        <p:spPr>
          <a:xfrm>
            <a:off x="1473384" y="93218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10" name="Google Shape;410;g27822042d60_0_372"/>
          <p:cNvSpPr/>
          <p:nvPr/>
        </p:nvSpPr>
        <p:spPr>
          <a:xfrm>
            <a:off x="1473384" y="2070100"/>
            <a:ext cx="7007100" cy="541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13713"/>
              </a:buClr>
              <a:buSzPts val="8000"/>
              <a:buFont typeface="Rye"/>
              <a:buNone/>
            </a:pPr>
            <a:r>
              <a:rPr b="0" i="0" lang="en-US" sz="8000" u="none" cap="none" strike="noStrike">
                <a:solidFill>
                  <a:srgbClr val="513713"/>
                </a:solidFill>
                <a:latin typeface="Rye"/>
                <a:ea typeface="Rye"/>
                <a:cs typeface="Rye"/>
                <a:sym typeface="Ry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11" name="Google Shape;411;g27822042d60_0_372"/>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12" name="Google Shape;412;g27822042d60_0_372"/>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13" name="Google Shape;413;g27822042d60_0_372"/>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B676"/>
        </a:solidFill>
      </p:bgPr>
    </p:bg>
    <p:spTree>
      <p:nvGrpSpPr>
        <p:cNvPr id="418" name="Shape 418"/>
        <p:cNvGrpSpPr/>
        <p:nvPr/>
      </p:nvGrpSpPr>
      <p:grpSpPr>
        <a:xfrm>
          <a:off x="0" y="0"/>
          <a:ext cx="0" cy="0"/>
          <a:chOff x="0" y="0"/>
          <a:chExt cx="0" cy="0"/>
        </a:xfrm>
      </p:grpSpPr>
      <p:pic>
        <p:nvPicPr>
          <p:cNvPr descr=" " id="419" name="Google Shape;419;g27822042d60_0_38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20" name="Google Shape;420;g27822042d60_0_3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1" name="Google Shape;421;g27822042d60_0_38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22" name="Google Shape;422;g27822042d60_0_387"/>
          <p:cNvSpPr/>
          <p:nvPr/>
        </p:nvSpPr>
        <p:spPr>
          <a:xfrm>
            <a:off x="15690694" y="698500"/>
            <a:ext cx="7464300" cy="2878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Rye"/>
              <a:buNone/>
            </a:pPr>
            <a:r>
              <a:rPr b="0" i="0" lang="en-US" sz="8000" u="none" cap="none" strike="noStrike">
                <a:solidFill>
                  <a:srgbClr val="FFFFFF"/>
                </a:solidFill>
                <a:latin typeface="Rye"/>
                <a:ea typeface="Rye"/>
                <a:cs typeface="Rye"/>
                <a:sym typeface="Ry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B676"/>
        </a:solidFill>
      </p:bgPr>
    </p:bg>
    <p:spTree>
      <p:nvGrpSpPr>
        <p:cNvPr id="427" name="Shape 427"/>
        <p:cNvGrpSpPr/>
        <p:nvPr/>
      </p:nvGrpSpPr>
      <p:grpSpPr>
        <a:xfrm>
          <a:off x="0" y="0"/>
          <a:ext cx="0" cy="0"/>
          <a:chOff x="0" y="0"/>
          <a:chExt cx="0" cy="0"/>
        </a:xfrm>
      </p:grpSpPr>
      <p:pic>
        <p:nvPicPr>
          <p:cNvPr descr=" " id="428" name="Google Shape;428;g27822042d60_0_39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29" name="Google Shape;429;g27822042d60_0_395"/>
          <p:cNvPicPr preferRelativeResize="0"/>
          <p:nvPr/>
        </p:nvPicPr>
        <p:blipFill rotWithShape="1">
          <a:blip r:embed="rId4">
            <a:alphaModFix/>
          </a:blip>
          <a:srcRect b="0" l="0" r="0" t="0"/>
          <a:stretch/>
        </p:blipFill>
        <p:spPr>
          <a:xfrm>
            <a:off x="21186248" y="12700000"/>
            <a:ext cx="3200800" cy="1016000"/>
          </a:xfrm>
          <a:prstGeom prst="rect">
            <a:avLst/>
          </a:prstGeom>
          <a:noFill/>
          <a:ln>
            <a:noFill/>
          </a:ln>
        </p:spPr>
      </p:pic>
      <p:pic>
        <p:nvPicPr>
          <p:cNvPr descr=" " id="430" name="Google Shape;430;g27822042d60_0_395"/>
          <p:cNvPicPr preferRelativeResize="0"/>
          <p:nvPr/>
        </p:nvPicPr>
        <p:blipFill rotWithShape="1">
          <a:blip r:embed="rId5">
            <a:alphaModFix/>
          </a:blip>
          <a:srcRect b="0" l="0" r="0" t="0"/>
          <a:stretch/>
        </p:blipFill>
        <p:spPr>
          <a:xfrm>
            <a:off x="8332241" y="3390900"/>
            <a:ext cx="14479810" cy="7861300"/>
          </a:xfrm>
          <a:prstGeom prst="rect">
            <a:avLst/>
          </a:prstGeom>
          <a:noFill/>
          <a:ln>
            <a:noFill/>
          </a:ln>
        </p:spPr>
      </p:pic>
      <p:sp>
        <p:nvSpPr>
          <p:cNvPr id="431" name="Google Shape;431;g27822042d60_0_395"/>
          <p:cNvSpPr/>
          <p:nvPr/>
        </p:nvSpPr>
        <p:spPr>
          <a:xfrm>
            <a:off x="5025595" y="1193800"/>
            <a:ext cx="14348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13713"/>
              </a:buClr>
              <a:buSzPts val="8000"/>
              <a:buFont typeface="Rye"/>
              <a:buNone/>
            </a:pPr>
            <a:r>
              <a:rPr b="0" i="0" lang="en-US" sz="8000" u="none" cap="none" strike="noStrike">
                <a:solidFill>
                  <a:srgbClr val="513713"/>
                </a:solidFill>
                <a:latin typeface="Rye"/>
                <a:ea typeface="Rye"/>
                <a:cs typeface="Rye"/>
                <a:sym typeface="Rye"/>
              </a:rPr>
              <a:t>Fantasy Realm at a Glance</a:t>
            </a:r>
            <a:endParaRPr b="0" i="0" sz="8000" u="none" cap="none" strike="noStrike">
              <a:solidFill>
                <a:schemeClr val="dk1"/>
              </a:solidFill>
              <a:latin typeface="Calibri"/>
              <a:ea typeface="Calibri"/>
              <a:cs typeface="Calibri"/>
              <a:sym typeface="Calibri"/>
            </a:endParaRPr>
          </a:p>
        </p:txBody>
      </p:sp>
      <p:sp>
        <p:nvSpPr>
          <p:cNvPr id="432" name="Google Shape;432;g27822042d60_0_395"/>
          <p:cNvSpPr/>
          <p:nvPr/>
        </p:nvSpPr>
        <p:spPr>
          <a:xfrm>
            <a:off x="1956044" y="44577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7822042d60_0_395"/>
          <p:cNvSpPr/>
          <p:nvPr/>
        </p:nvSpPr>
        <p:spPr>
          <a:xfrm>
            <a:off x="1956044" y="44577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7822042d60_0_395"/>
          <p:cNvSpPr/>
          <p:nvPr/>
        </p:nvSpPr>
        <p:spPr>
          <a:xfrm>
            <a:off x="1956044" y="4457700"/>
            <a:ext cx="5982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The Forest</a:t>
            </a:r>
            <a:endParaRPr b="0" i="0" sz="4800" u="none" cap="none" strike="noStrike">
              <a:solidFill>
                <a:schemeClr val="dk1"/>
              </a:solidFill>
              <a:latin typeface="Calibri"/>
              <a:ea typeface="Calibri"/>
              <a:cs typeface="Calibri"/>
              <a:sym typeface="Calibri"/>
            </a:endParaRPr>
          </a:p>
        </p:txBody>
      </p:sp>
      <p:sp>
        <p:nvSpPr>
          <p:cNvPr id="435" name="Google Shape;435;g27822042d60_0_395"/>
          <p:cNvSpPr/>
          <p:nvPr/>
        </p:nvSpPr>
        <p:spPr>
          <a:xfrm>
            <a:off x="1956044" y="53213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436" name="Google Shape;436;g27822042d60_0_395"/>
          <p:cNvSpPr/>
          <p:nvPr/>
        </p:nvSpPr>
        <p:spPr>
          <a:xfrm>
            <a:off x="1956044" y="71501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7822042d60_0_395"/>
          <p:cNvSpPr/>
          <p:nvPr/>
        </p:nvSpPr>
        <p:spPr>
          <a:xfrm>
            <a:off x="1956044" y="71501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7822042d60_0_395"/>
          <p:cNvSpPr/>
          <p:nvPr/>
        </p:nvSpPr>
        <p:spPr>
          <a:xfrm>
            <a:off x="1956044" y="7150100"/>
            <a:ext cx="5982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The Caves</a:t>
            </a:r>
            <a:endParaRPr b="0" i="0" sz="4800" u="none" cap="none" strike="noStrike">
              <a:solidFill>
                <a:schemeClr val="dk1"/>
              </a:solidFill>
              <a:latin typeface="Calibri"/>
              <a:ea typeface="Calibri"/>
              <a:cs typeface="Calibri"/>
              <a:sym typeface="Calibri"/>
            </a:endParaRPr>
          </a:p>
        </p:txBody>
      </p:sp>
      <p:sp>
        <p:nvSpPr>
          <p:cNvPr id="439" name="Google Shape;439;g27822042d60_0_395"/>
          <p:cNvSpPr/>
          <p:nvPr/>
        </p:nvSpPr>
        <p:spPr>
          <a:xfrm>
            <a:off x="1956044" y="80137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440" name="Google Shape;440;g27822042d60_0_395"/>
          <p:cNvSpPr/>
          <p:nvPr/>
        </p:nvSpPr>
        <p:spPr>
          <a:xfrm>
            <a:off x="1956044" y="98425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7822042d60_0_395"/>
          <p:cNvSpPr/>
          <p:nvPr/>
        </p:nvSpPr>
        <p:spPr>
          <a:xfrm>
            <a:off x="1956044" y="9842500"/>
            <a:ext cx="57792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27822042d60_0_395"/>
          <p:cNvSpPr/>
          <p:nvPr/>
        </p:nvSpPr>
        <p:spPr>
          <a:xfrm>
            <a:off x="1956044" y="9842500"/>
            <a:ext cx="5982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The Lair</a:t>
            </a:r>
            <a:endParaRPr b="0" i="0" sz="4800" u="none" cap="none" strike="noStrike">
              <a:solidFill>
                <a:schemeClr val="dk1"/>
              </a:solidFill>
              <a:latin typeface="Calibri"/>
              <a:ea typeface="Calibri"/>
              <a:cs typeface="Calibri"/>
              <a:sym typeface="Calibri"/>
            </a:endParaRPr>
          </a:p>
        </p:txBody>
      </p:sp>
      <p:sp>
        <p:nvSpPr>
          <p:cNvPr id="443" name="Google Shape;443;g27822042d60_0_395"/>
          <p:cNvSpPr/>
          <p:nvPr/>
        </p:nvSpPr>
        <p:spPr>
          <a:xfrm>
            <a:off x="1956044" y="107061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B676"/>
        </a:solidFill>
      </p:bgPr>
    </p:bg>
    <p:spTree>
      <p:nvGrpSpPr>
        <p:cNvPr id="448" name="Shape 448"/>
        <p:cNvGrpSpPr/>
        <p:nvPr/>
      </p:nvGrpSpPr>
      <p:grpSpPr>
        <a:xfrm>
          <a:off x="0" y="0"/>
          <a:ext cx="0" cy="0"/>
          <a:chOff x="0" y="0"/>
          <a:chExt cx="0" cy="0"/>
        </a:xfrm>
      </p:grpSpPr>
      <p:pic>
        <p:nvPicPr>
          <p:cNvPr descr=" " id="449" name="Google Shape;449;g27822042d60_0_41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50" name="Google Shape;450;g27822042d60_0_4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1" name="Google Shape;451;g27822042d60_0_41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52" name="Google Shape;452;g27822042d60_0_415"/>
          <p:cNvPicPr preferRelativeResize="0"/>
          <p:nvPr/>
        </p:nvPicPr>
        <p:blipFill rotWithShape="1">
          <a:blip r:embed="rId5">
            <a:alphaModFix/>
          </a:blip>
          <a:srcRect b="0" l="0" r="0" t="0"/>
          <a:stretch/>
        </p:blipFill>
        <p:spPr>
          <a:xfrm>
            <a:off x="2006851" y="0"/>
            <a:ext cx="20386048" cy="13716000"/>
          </a:xfrm>
          <a:prstGeom prst="rect">
            <a:avLst/>
          </a:prstGeom>
          <a:noFill/>
          <a:ln>
            <a:noFill/>
          </a:ln>
        </p:spPr>
      </p:pic>
      <p:sp>
        <p:nvSpPr>
          <p:cNvPr id="453" name="Google Shape;453;g27822042d60_0_415"/>
          <p:cNvSpPr/>
          <p:nvPr/>
        </p:nvSpPr>
        <p:spPr>
          <a:xfrm>
            <a:off x="11215502" y="-139700"/>
            <a:ext cx="2540400" cy="140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4" name="Google Shape;454;g27822042d60_0_415"/>
          <p:cNvPicPr preferRelativeResize="0"/>
          <p:nvPr/>
        </p:nvPicPr>
        <p:blipFill rotWithShape="1">
          <a:blip r:embed="rId6">
            <a:alphaModFix/>
          </a:blip>
          <a:srcRect b="0" l="0" r="0" t="0"/>
          <a:stretch/>
        </p:blipFill>
        <p:spPr>
          <a:xfrm>
            <a:off x="12447556" y="0"/>
            <a:ext cx="38105" cy="1739900"/>
          </a:xfrm>
          <a:prstGeom prst="rect">
            <a:avLst/>
          </a:prstGeom>
          <a:noFill/>
          <a:ln>
            <a:noFill/>
          </a:ln>
        </p:spPr>
      </p:pic>
      <p:sp>
        <p:nvSpPr>
          <p:cNvPr id="455" name="Google Shape;455;g27822042d60_0_415"/>
          <p:cNvSpPr/>
          <p:nvPr/>
        </p:nvSpPr>
        <p:spPr>
          <a:xfrm>
            <a:off x="11215502" y="1739900"/>
            <a:ext cx="2540400" cy="1168500"/>
          </a:xfrm>
          <a:prstGeom prst="roundRect">
            <a:avLst>
              <a:gd fmla="val 13304"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27822042d60_0_415"/>
          <p:cNvSpPr/>
          <p:nvPr/>
        </p:nvSpPr>
        <p:spPr>
          <a:xfrm>
            <a:off x="11799775" y="1943100"/>
            <a:ext cx="157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May</a:t>
            </a:r>
            <a:endParaRPr b="0" i="0" sz="4800" u="none" cap="none" strike="noStrike">
              <a:solidFill>
                <a:schemeClr val="dk1"/>
              </a:solidFill>
              <a:latin typeface="Calibri"/>
              <a:ea typeface="Calibri"/>
              <a:cs typeface="Calibri"/>
              <a:sym typeface="Calibri"/>
            </a:endParaRPr>
          </a:p>
        </p:txBody>
      </p:sp>
      <p:pic>
        <p:nvPicPr>
          <p:cNvPr descr=" " id="457" name="Google Shape;457;g27822042d60_0_415"/>
          <p:cNvPicPr preferRelativeResize="0"/>
          <p:nvPr/>
        </p:nvPicPr>
        <p:blipFill rotWithShape="1">
          <a:blip r:embed="rId7">
            <a:alphaModFix/>
          </a:blip>
          <a:srcRect b="0" l="0" r="0" t="0"/>
          <a:stretch/>
        </p:blipFill>
        <p:spPr>
          <a:xfrm>
            <a:off x="12447556" y="2908300"/>
            <a:ext cx="38105" cy="1879600"/>
          </a:xfrm>
          <a:prstGeom prst="rect">
            <a:avLst/>
          </a:prstGeom>
          <a:noFill/>
          <a:ln>
            <a:noFill/>
          </a:ln>
        </p:spPr>
      </p:pic>
      <p:sp>
        <p:nvSpPr>
          <p:cNvPr id="458" name="Google Shape;458;g27822042d60_0_415"/>
          <p:cNvSpPr/>
          <p:nvPr/>
        </p:nvSpPr>
        <p:spPr>
          <a:xfrm>
            <a:off x="11215502" y="4787900"/>
            <a:ext cx="2540400" cy="1168500"/>
          </a:xfrm>
          <a:prstGeom prst="roundRect">
            <a:avLst>
              <a:gd fmla="val 13304"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7822042d60_0_415"/>
          <p:cNvSpPr/>
          <p:nvPr/>
        </p:nvSpPr>
        <p:spPr>
          <a:xfrm>
            <a:off x="11704513" y="4991100"/>
            <a:ext cx="17655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June</a:t>
            </a:r>
            <a:endParaRPr b="0" i="0" sz="4800" u="none" cap="none" strike="noStrike">
              <a:solidFill>
                <a:schemeClr val="dk1"/>
              </a:solidFill>
              <a:latin typeface="Calibri"/>
              <a:ea typeface="Calibri"/>
              <a:cs typeface="Calibri"/>
              <a:sym typeface="Calibri"/>
            </a:endParaRPr>
          </a:p>
        </p:txBody>
      </p:sp>
      <p:pic>
        <p:nvPicPr>
          <p:cNvPr descr=" " id="460" name="Google Shape;460;g27822042d60_0_415"/>
          <p:cNvPicPr preferRelativeResize="0"/>
          <p:nvPr/>
        </p:nvPicPr>
        <p:blipFill rotWithShape="1">
          <a:blip r:embed="rId7">
            <a:alphaModFix/>
          </a:blip>
          <a:srcRect b="0" l="0" r="0" t="0"/>
          <a:stretch/>
        </p:blipFill>
        <p:spPr>
          <a:xfrm>
            <a:off x="12447556" y="5956300"/>
            <a:ext cx="38105" cy="1879600"/>
          </a:xfrm>
          <a:prstGeom prst="rect">
            <a:avLst/>
          </a:prstGeom>
          <a:noFill/>
          <a:ln>
            <a:noFill/>
          </a:ln>
        </p:spPr>
      </p:pic>
      <p:sp>
        <p:nvSpPr>
          <p:cNvPr id="461" name="Google Shape;461;g27822042d60_0_415"/>
          <p:cNvSpPr/>
          <p:nvPr/>
        </p:nvSpPr>
        <p:spPr>
          <a:xfrm>
            <a:off x="11215502" y="7835900"/>
            <a:ext cx="2540400" cy="1168500"/>
          </a:xfrm>
          <a:prstGeom prst="roundRect">
            <a:avLst>
              <a:gd fmla="val 13304"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7822042d60_0_415"/>
          <p:cNvSpPr/>
          <p:nvPr/>
        </p:nvSpPr>
        <p:spPr>
          <a:xfrm>
            <a:off x="11799775" y="8039100"/>
            <a:ext cx="157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July</a:t>
            </a:r>
            <a:endParaRPr b="0" i="0" sz="4800" u="none" cap="none" strike="noStrike">
              <a:solidFill>
                <a:schemeClr val="dk1"/>
              </a:solidFill>
              <a:latin typeface="Calibri"/>
              <a:ea typeface="Calibri"/>
              <a:cs typeface="Calibri"/>
              <a:sym typeface="Calibri"/>
            </a:endParaRPr>
          </a:p>
        </p:txBody>
      </p:sp>
      <p:pic>
        <p:nvPicPr>
          <p:cNvPr descr=" " id="463" name="Google Shape;463;g27822042d60_0_415"/>
          <p:cNvPicPr preferRelativeResize="0"/>
          <p:nvPr/>
        </p:nvPicPr>
        <p:blipFill rotWithShape="1">
          <a:blip r:embed="rId7">
            <a:alphaModFix/>
          </a:blip>
          <a:srcRect b="0" l="0" r="0" t="0"/>
          <a:stretch/>
        </p:blipFill>
        <p:spPr>
          <a:xfrm>
            <a:off x="12447556" y="9004300"/>
            <a:ext cx="38105" cy="1879600"/>
          </a:xfrm>
          <a:prstGeom prst="rect">
            <a:avLst/>
          </a:prstGeom>
          <a:noFill/>
          <a:ln>
            <a:noFill/>
          </a:ln>
        </p:spPr>
      </p:pic>
      <p:sp>
        <p:nvSpPr>
          <p:cNvPr id="464" name="Google Shape;464;g27822042d60_0_415"/>
          <p:cNvSpPr/>
          <p:nvPr/>
        </p:nvSpPr>
        <p:spPr>
          <a:xfrm>
            <a:off x="11215502" y="10883900"/>
            <a:ext cx="2540400" cy="1168500"/>
          </a:xfrm>
          <a:prstGeom prst="roundRect">
            <a:avLst>
              <a:gd fmla="val 13304"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7822042d60_0_415"/>
          <p:cNvSpPr/>
          <p:nvPr/>
        </p:nvSpPr>
        <p:spPr>
          <a:xfrm>
            <a:off x="11875984" y="11087100"/>
            <a:ext cx="14226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Aug</a:t>
            </a:r>
            <a:endParaRPr b="0" i="0" sz="4800" u="none" cap="none" strike="noStrike">
              <a:solidFill>
                <a:schemeClr val="dk1"/>
              </a:solidFill>
              <a:latin typeface="Calibri"/>
              <a:ea typeface="Calibri"/>
              <a:cs typeface="Calibri"/>
              <a:sym typeface="Calibri"/>
            </a:endParaRPr>
          </a:p>
        </p:txBody>
      </p:sp>
      <p:pic>
        <p:nvPicPr>
          <p:cNvPr descr=" " id="466" name="Google Shape;466;g27822042d60_0_415"/>
          <p:cNvPicPr preferRelativeResize="0"/>
          <p:nvPr/>
        </p:nvPicPr>
        <p:blipFill rotWithShape="1">
          <a:blip r:embed="rId8">
            <a:alphaModFix/>
          </a:blip>
          <a:srcRect b="0" l="0" r="0" t="0"/>
          <a:stretch/>
        </p:blipFill>
        <p:spPr>
          <a:xfrm>
            <a:off x="12447556" y="12052300"/>
            <a:ext cx="38105" cy="1663700"/>
          </a:xfrm>
          <a:prstGeom prst="rect">
            <a:avLst/>
          </a:prstGeom>
          <a:noFill/>
          <a:ln>
            <a:noFill/>
          </a:ln>
        </p:spPr>
      </p:pic>
      <p:sp>
        <p:nvSpPr>
          <p:cNvPr id="467" name="Google Shape;467;g27822042d60_0_415"/>
          <p:cNvSpPr/>
          <p:nvPr/>
        </p:nvSpPr>
        <p:spPr>
          <a:xfrm>
            <a:off x="2006851" y="679450"/>
            <a:ext cx="8713200" cy="3251100"/>
          </a:xfrm>
          <a:prstGeom prst="rect">
            <a:avLst/>
          </a:prstGeom>
          <a:noFill/>
          <a:ln cap="flat" cmpd="sng" w="25400">
            <a:solidFill>
              <a:srgbClr val="B383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8" name="Google Shape;468;g27822042d60_0_415"/>
          <p:cNvPicPr preferRelativeResize="0"/>
          <p:nvPr/>
        </p:nvPicPr>
        <p:blipFill rotWithShape="1">
          <a:blip r:embed="rId9">
            <a:alphaModFix/>
          </a:blip>
          <a:srcRect b="0" l="0" r="0" t="0"/>
          <a:stretch/>
        </p:blipFill>
        <p:spPr>
          <a:xfrm>
            <a:off x="5810734" y="984250"/>
            <a:ext cx="1105522" cy="1117600"/>
          </a:xfrm>
          <a:prstGeom prst="rect">
            <a:avLst/>
          </a:prstGeom>
          <a:noFill/>
          <a:ln>
            <a:noFill/>
          </a:ln>
        </p:spPr>
      </p:pic>
      <p:sp>
        <p:nvSpPr>
          <p:cNvPr id="469" name="Google Shape;469;g27822042d60_0_415"/>
          <p:cNvSpPr/>
          <p:nvPr/>
        </p:nvSpPr>
        <p:spPr>
          <a:xfrm>
            <a:off x="2413302" y="2406650"/>
            <a:ext cx="79005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7822042d60_0_415"/>
          <p:cNvSpPr/>
          <p:nvPr/>
        </p:nvSpPr>
        <p:spPr>
          <a:xfrm>
            <a:off x="2345560" y="2406650"/>
            <a:ext cx="80358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rare eclipse occurs, causing strange and magical effects across the land.</a:t>
            </a:r>
            <a:endParaRPr b="0" i="0" sz="3200" u="none" cap="none" strike="noStrike">
              <a:solidFill>
                <a:schemeClr val="dk1"/>
              </a:solidFill>
              <a:latin typeface="Calibri"/>
              <a:ea typeface="Calibri"/>
              <a:cs typeface="Calibri"/>
              <a:sym typeface="Calibri"/>
            </a:endParaRPr>
          </a:p>
        </p:txBody>
      </p:sp>
      <p:sp>
        <p:nvSpPr>
          <p:cNvPr id="471" name="Google Shape;471;g27822042d60_0_415"/>
          <p:cNvSpPr/>
          <p:nvPr/>
        </p:nvSpPr>
        <p:spPr>
          <a:xfrm>
            <a:off x="2006851" y="6762750"/>
            <a:ext cx="8713200" cy="3251100"/>
          </a:xfrm>
          <a:prstGeom prst="rect">
            <a:avLst/>
          </a:prstGeom>
          <a:noFill/>
          <a:ln cap="flat" cmpd="sng" w="25400">
            <a:solidFill>
              <a:srgbClr val="B383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2" name="Google Shape;472;g27822042d60_0_415"/>
          <p:cNvPicPr preferRelativeResize="0"/>
          <p:nvPr/>
        </p:nvPicPr>
        <p:blipFill rotWithShape="1">
          <a:blip r:embed="rId10">
            <a:alphaModFix/>
          </a:blip>
          <a:srcRect b="0" l="0" r="0" t="0"/>
          <a:stretch/>
        </p:blipFill>
        <p:spPr>
          <a:xfrm>
            <a:off x="5784277" y="7067550"/>
            <a:ext cx="1158437" cy="1117600"/>
          </a:xfrm>
          <a:prstGeom prst="rect">
            <a:avLst/>
          </a:prstGeom>
          <a:noFill/>
          <a:ln>
            <a:noFill/>
          </a:ln>
        </p:spPr>
      </p:pic>
      <p:sp>
        <p:nvSpPr>
          <p:cNvPr id="473" name="Google Shape;473;g27822042d60_0_415"/>
          <p:cNvSpPr/>
          <p:nvPr/>
        </p:nvSpPr>
        <p:spPr>
          <a:xfrm>
            <a:off x="2413302" y="8489950"/>
            <a:ext cx="79005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7822042d60_0_415"/>
          <p:cNvSpPr/>
          <p:nvPr/>
        </p:nvSpPr>
        <p:spPr>
          <a:xfrm>
            <a:off x="2345560" y="8489950"/>
            <a:ext cx="80358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volcanic eruption devastates a nearby city.</a:t>
            </a:r>
            <a:endParaRPr b="0" i="0" sz="3200" u="none" cap="none" strike="noStrike">
              <a:solidFill>
                <a:schemeClr val="dk1"/>
              </a:solidFill>
              <a:latin typeface="Calibri"/>
              <a:ea typeface="Calibri"/>
              <a:cs typeface="Calibri"/>
              <a:sym typeface="Calibri"/>
            </a:endParaRPr>
          </a:p>
        </p:txBody>
      </p:sp>
      <p:sp>
        <p:nvSpPr>
          <p:cNvPr id="475" name="Google Shape;475;g27822042d60_0_415"/>
          <p:cNvSpPr/>
          <p:nvPr/>
        </p:nvSpPr>
        <p:spPr>
          <a:xfrm>
            <a:off x="14251181" y="3708400"/>
            <a:ext cx="8141700" cy="3251100"/>
          </a:xfrm>
          <a:prstGeom prst="rect">
            <a:avLst/>
          </a:prstGeom>
          <a:noFill/>
          <a:ln cap="flat" cmpd="sng" w="25400">
            <a:solidFill>
              <a:srgbClr val="B383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6" name="Google Shape;476;g27822042d60_0_415"/>
          <p:cNvPicPr preferRelativeResize="0"/>
          <p:nvPr/>
        </p:nvPicPr>
        <p:blipFill rotWithShape="1">
          <a:blip r:embed="rId11">
            <a:alphaModFix/>
          </a:blip>
          <a:srcRect b="0" l="0" r="0" t="0"/>
          <a:stretch/>
        </p:blipFill>
        <p:spPr>
          <a:xfrm>
            <a:off x="17775698" y="4013200"/>
            <a:ext cx="1092687" cy="1117600"/>
          </a:xfrm>
          <a:prstGeom prst="rect">
            <a:avLst/>
          </a:prstGeom>
          <a:noFill/>
          <a:ln>
            <a:noFill/>
          </a:ln>
        </p:spPr>
      </p:pic>
      <p:sp>
        <p:nvSpPr>
          <p:cNvPr id="477" name="Google Shape;477;g27822042d60_0_415"/>
          <p:cNvSpPr/>
          <p:nvPr/>
        </p:nvSpPr>
        <p:spPr>
          <a:xfrm>
            <a:off x="14657632" y="5435600"/>
            <a:ext cx="7328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7822042d60_0_415"/>
          <p:cNvSpPr/>
          <p:nvPr/>
        </p:nvSpPr>
        <p:spPr>
          <a:xfrm>
            <a:off x="14589890" y="5435600"/>
            <a:ext cx="74643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group of adventurers sets out to recover an ancient artifact.</a:t>
            </a:r>
            <a:endParaRPr b="0" i="0" sz="3200" u="none" cap="none" strike="noStrike">
              <a:solidFill>
                <a:schemeClr val="dk1"/>
              </a:solidFill>
              <a:latin typeface="Calibri"/>
              <a:ea typeface="Calibri"/>
              <a:cs typeface="Calibri"/>
              <a:sym typeface="Calibri"/>
            </a:endParaRPr>
          </a:p>
        </p:txBody>
      </p:sp>
      <p:sp>
        <p:nvSpPr>
          <p:cNvPr id="479" name="Google Shape;479;g27822042d60_0_415"/>
          <p:cNvSpPr/>
          <p:nvPr/>
        </p:nvSpPr>
        <p:spPr>
          <a:xfrm>
            <a:off x="14251181" y="9747250"/>
            <a:ext cx="8141700" cy="3251100"/>
          </a:xfrm>
          <a:prstGeom prst="rect">
            <a:avLst/>
          </a:prstGeom>
          <a:noFill/>
          <a:ln cap="flat" cmpd="sng" w="25400">
            <a:solidFill>
              <a:srgbClr val="B383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0" name="Google Shape;480;g27822042d60_0_415"/>
          <p:cNvPicPr preferRelativeResize="0"/>
          <p:nvPr/>
        </p:nvPicPr>
        <p:blipFill rotWithShape="1">
          <a:blip r:embed="rId12">
            <a:alphaModFix/>
          </a:blip>
          <a:srcRect b="0" l="0" r="0" t="0"/>
          <a:stretch/>
        </p:blipFill>
        <p:spPr>
          <a:xfrm>
            <a:off x="17736372" y="10052050"/>
            <a:ext cx="1171340" cy="1117600"/>
          </a:xfrm>
          <a:prstGeom prst="rect">
            <a:avLst/>
          </a:prstGeom>
          <a:noFill/>
          <a:ln>
            <a:noFill/>
          </a:ln>
        </p:spPr>
      </p:pic>
      <p:sp>
        <p:nvSpPr>
          <p:cNvPr id="481" name="Google Shape;481;g27822042d60_0_415"/>
          <p:cNvSpPr/>
          <p:nvPr/>
        </p:nvSpPr>
        <p:spPr>
          <a:xfrm>
            <a:off x="14657632" y="11474450"/>
            <a:ext cx="7328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7822042d60_0_415"/>
          <p:cNvSpPr/>
          <p:nvPr/>
        </p:nvSpPr>
        <p:spPr>
          <a:xfrm>
            <a:off x="14589890" y="11474450"/>
            <a:ext cx="74643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powerful sorcerer and a cunning thief cross paths.</a:t>
            </a:r>
            <a:endParaRPr b="0" i="0" sz="3200" u="none" cap="none" strike="noStrike">
              <a:solidFill>
                <a:schemeClr val="dk1"/>
              </a:solidFill>
              <a:latin typeface="Calibri"/>
              <a:ea typeface="Calibri"/>
              <a:cs typeface="Calibri"/>
              <a:sym typeface="Calibri"/>
            </a:endParaRPr>
          </a:p>
        </p:txBody>
      </p:sp>
      <p:sp>
        <p:nvSpPr>
          <p:cNvPr id="483" name="Google Shape;483;g27822042d60_0_415"/>
          <p:cNvSpPr/>
          <p:nvPr/>
        </p:nvSpPr>
        <p:spPr>
          <a:xfrm>
            <a:off x="10114698" y="1384300"/>
            <a:ext cx="12278100" cy="1608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513713"/>
              </a:buClr>
              <a:buSzPts val="8000"/>
              <a:buFont typeface="Rye"/>
              <a:buNone/>
            </a:pPr>
            <a:r>
              <a:rPr b="0" i="0" lang="en-US" sz="8000" u="none" cap="none" strike="noStrike">
                <a:solidFill>
                  <a:srgbClr val="513713"/>
                </a:solidFill>
                <a:latin typeface="Rye"/>
                <a:ea typeface="Rye"/>
                <a:cs typeface="Rye"/>
                <a:sym typeface="Rye"/>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B676"/>
        </a:solidFill>
      </p:bgPr>
    </p:bg>
    <p:spTree>
      <p:nvGrpSpPr>
        <p:cNvPr id="26" name="Shape 26"/>
        <p:cNvGrpSpPr/>
        <p:nvPr/>
      </p:nvGrpSpPr>
      <p:grpSpPr>
        <a:xfrm>
          <a:off x="0" y="0"/>
          <a:ext cx="0" cy="0"/>
          <a:chOff x="0" y="0"/>
          <a:chExt cx="0" cy="0"/>
        </a:xfrm>
      </p:grpSpPr>
      <p:pic>
        <p:nvPicPr>
          <p:cNvPr descr=" " id="27" name="Google Shape;27;g27822042d60_0_1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8" name="Google Shape;28;g27822042d60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g27822042d60_0_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 name="Google Shape;30;g27822042d60_0_10"/>
          <p:cNvSpPr/>
          <p:nvPr/>
        </p:nvSpPr>
        <p:spPr>
          <a:xfrm>
            <a:off x="12443322" y="3937000"/>
            <a:ext cx="83916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13713"/>
              </a:buClr>
              <a:buSzPts val="12800"/>
              <a:buFont typeface="Rye"/>
              <a:buNone/>
            </a:pPr>
            <a:r>
              <a:rPr b="0" i="0" lang="en-US" sz="12800" u="none" cap="none" strike="noStrike">
                <a:solidFill>
                  <a:srgbClr val="513713"/>
                </a:solidFill>
                <a:latin typeface="Rye"/>
                <a:ea typeface="Rye"/>
                <a:cs typeface="Rye"/>
                <a:sym typeface="Rye"/>
              </a:rPr>
              <a:t>Welcome</a:t>
            </a:r>
            <a:endParaRPr b="0" i="0" sz="12800" u="none" cap="none" strike="noStrike">
              <a:solidFill>
                <a:schemeClr val="dk1"/>
              </a:solidFill>
              <a:latin typeface="Calibri"/>
              <a:ea typeface="Calibri"/>
              <a:cs typeface="Calibri"/>
              <a:sym typeface="Calibri"/>
            </a:endParaRPr>
          </a:p>
        </p:txBody>
      </p:sp>
      <p:sp>
        <p:nvSpPr>
          <p:cNvPr id="31" name="Google Shape;31;g27822042d60_0_10"/>
          <p:cNvSpPr/>
          <p:nvPr/>
        </p:nvSpPr>
        <p:spPr>
          <a:xfrm>
            <a:off x="12714289" y="6921500"/>
            <a:ext cx="101823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2" name="Google Shape;32;g27822042d60_0_10"/>
          <p:cNvPicPr preferRelativeResize="0"/>
          <p:nvPr/>
        </p:nvPicPr>
        <p:blipFill rotWithShape="1">
          <a:blip r:embed="rId5">
            <a:alphaModFix/>
          </a:blip>
          <a:srcRect b="0" l="0" r="0" t="0"/>
          <a:stretch/>
        </p:blipFill>
        <p:spPr>
          <a:xfrm>
            <a:off x="0" y="1003300"/>
            <a:ext cx="12104613" cy="12357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B676"/>
        </a:solidFill>
      </p:bgPr>
    </p:bg>
    <p:spTree>
      <p:nvGrpSpPr>
        <p:cNvPr id="488" name="Shape 488"/>
        <p:cNvGrpSpPr/>
        <p:nvPr/>
      </p:nvGrpSpPr>
      <p:grpSpPr>
        <a:xfrm>
          <a:off x="0" y="0"/>
          <a:ext cx="0" cy="0"/>
          <a:chOff x="0" y="0"/>
          <a:chExt cx="0" cy="0"/>
        </a:xfrm>
      </p:grpSpPr>
      <p:pic>
        <p:nvPicPr>
          <p:cNvPr descr=" " id="489" name="Google Shape;489;g27822042d60_0_45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0" name="Google Shape;490;g27822042d60_0_4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1" name="Google Shape;491;g27822042d60_0_45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2" name="Google Shape;492;g27822042d60_0_454"/>
          <p:cNvSpPr/>
          <p:nvPr/>
        </p:nvSpPr>
        <p:spPr>
          <a:xfrm>
            <a:off x="7883452" y="1955800"/>
            <a:ext cx="58512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13713"/>
              </a:buClr>
              <a:buSzPts val="8000"/>
              <a:buFont typeface="Rye"/>
              <a:buNone/>
            </a:pPr>
            <a:r>
              <a:rPr b="0" i="0" lang="en-US" sz="8000" u="none" cap="none" strike="noStrike">
                <a:solidFill>
                  <a:srgbClr val="513713"/>
                </a:solidFill>
                <a:latin typeface="Rye"/>
                <a:ea typeface="Rye"/>
                <a:cs typeface="Rye"/>
                <a:sym typeface="Rye"/>
              </a:rPr>
              <a:t>Our Team</a:t>
            </a:r>
            <a:endParaRPr b="0" i="0" sz="8000" u="none" cap="none" strike="noStrike">
              <a:solidFill>
                <a:schemeClr val="dk1"/>
              </a:solidFill>
              <a:latin typeface="Calibri"/>
              <a:ea typeface="Calibri"/>
              <a:cs typeface="Calibri"/>
              <a:sym typeface="Calibri"/>
            </a:endParaRPr>
          </a:p>
        </p:txBody>
      </p:sp>
      <p:sp>
        <p:nvSpPr>
          <p:cNvPr id="493" name="Google Shape;493;g27822042d60_0_454"/>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4" name="Google Shape;494;g27822042d60_0_454"/>
          <p:cNvPicPr preferRelativeResize="0"/>
          <p:nvPr/>
        </p:nvPicPr>
        <p:blipFill rotWithShape="1">
          <a:blip r:embed="rId5">
            <a:alphaModFix/>
          </a:blip>
          <a:srcRect b="0" l="0" r="0" t="0"/>
          <a:stretch/>
        </p:blipFill>
        <p:spPr>
          <a:xfrm>
            <a:off x="2718140" y="3790950"/>
            <a:ext cx="3035679" cy="3035300"/>
          </a:xfrm>
          <a:prstGeom prst="rect">
            <a:avLst/>
          </a:prstGeom>
          <a:noFill/>
          <a:ln>
            <a:noFill/>
          </a:ln>
        </p:spPr>
      </p:pic>
      <p:sp>
        <p:nvSpPr>
          <p:cNvPr id="495" name="Google Shape;495;g27822042d60_0_454"/>
          <p:cNvSpPr/>
          <p:nvPr/>
        </p:nvSpPr>
        <p:spPr>
          <a:xfrm>
            <a:off x="6058657"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7822042d60_0_454"/>
          <p:cNvSpPr/>
          <p:nvPr/>
        </p:nvSpPr>
        <p:spPr>
          <a:xfrm>
            <a:off x="6058657"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7822042d60_0_454"/>
          <p:cNvSpPr/>
          <p:nvPr/>
        </p:nvSpPr>
        <p:spPr>
          <a:xfrm>
            <a:off x="6058657"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7822042d60_0_454"/>
          <p:cNvSpPr/>
          <p:nvPr/>
        </p:nvSpPr>
        <p:spPr>
          <a:xfrm>
            <a:off x="6058657" y="4546600"/>
            <a:ext cx="2629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Eldruin</a:t>
            </a:r>
            <a:endParaRPr b="0" i="0" sz="4800" u="none" cap="none" strike="noStrike">
              <a:solidFill>
                <a:schemeClr val="dk1"/>
              </a:solidFill>
              <a:latin typeface="Calibri"/>
              <a:ea typeface="Calibri"/>
              <a:cs typeface="Calibri"/>
              <a:sym typeface="Calibri"/>
            </a:endParaRPr>
          </a:p>
        </p:txBody>
      </p:sp>
      <p:sp>
        <p:nvSpPr>
          <p:cNvPr id="499" name="Google Shape;499;g27822042d60_0_454"/>
          <p:cNvSpPr/>
          <p:nvPr/>
        </p:nvSpPr>
        <p:spPr>
          <a:xfrm>
            <a:off x="6058657" y="54610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00" name="Google Shape;500;g27822042d60_0_454"/>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1" name="Google Shape;501;g27822042d60_0_454"/>
          <p:cNvPicPr preferRelativeResize="0"/>
          <p:nvPr/>
        </p:nvPicPr>
        <p:blipFill rotWithShape="1">
          <a:blip r:embed="rId6">
            <a:alphaModFix/>
          </a:blip>
          <a:srcRect b="0" l="0" r="0" t="0"/>
          <a:stretch/>
        </p:blipFill>
        <p:spPr>
          <a:xfrm>
            <a:off x="12041105" y="8667750"/>
            <a:ext cx="3035679" cy="3035300"/>
          </a:xfrm>
          <a:prstGeom prst="rect">
            <a:avLst/>
          </a:prstGeom>
          <a:noFill/>
          <a:ln>
            <a:noFill/>
          </a:ln>
        </p:spPr>
      </p:pic>
      <p:sp>
        <p:nvSpPr>
          <p:cNvPr id="502" name="Google Shape;502;g27822042d60_0_454"/>
          <p:cNvSpPr/>
          <p:nvPr/>
        </p:nvSpPr>
        <p:spPr>
          <a:xfrm>
            <a:off x="15381622"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7822042d60_0_454"/>
          <p:cNvSpPr/>
          <p:nvPr/>
        </p:nvSpPr>
        <p:spPr>
          <a:xfrm>
            <a:off x="15381622"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7822042d60_0_454"/>
          <p:cNvSpPr/>
          <p:nvPr/>
        </p:nvSpPr>
        <p:spPr>
          <a:xfrm>
            <a:off x="15381622"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7822042d60_0_454"/>
          <p:cNvSpPr/>
          <p:nvPr/>
        </p:nvSpPr>
        <p:spPr>
          <a:xfrm>
            <a:off x="15381622" y="9423400"/>
            <a:ext cx="2629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Eldruin</a:t>
            </a:r>
            <a:endParaRPr b="0" i="0" sz="4800" u="none" cap="none" strike="noStrike">
              <a:solidFill>
                <a:schemeClr val="dk1"/>
              </a:solidFill>
              <a:latin typeface="Calibri"/>
              <a:ea typeface="Calibri"/>
              <a:cs typeface="Calibri"/>
              <a:sym typeface="Calibri"/>
            </a:endParaRPr>
          </a:p>
        </p:txBody>
      </p:sp>
      <p:sp>
        <p:nvSpPr>
          <p:cNvPr id="506" name="Google Shape;506;g27822042d60_0_454"/>
          <p:cNvSpPr/>
          <p:nvPr/>
        </p:nvSpPr>
        <p:spPr>
          <a:xfrm>
            <a:off x="15381622" y="103378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07" name="Google Shape;507;g27822042d60_0_454"/>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8" name="Google Shape;508;g27822042d60_0_454"/>
          <p:cNvPicPr preferRelativeResize="0"/>
          <p:nvPr/>
        </p:nvPicPr>
        <p:blipFill rotWithShape="1">
          <a:blip r:embed="rId7">
            <a:alphaModFix/>
          </a:blip>
          <a:srcRect b="0" l="0" r="0" t="0"/>
          <a:stretch/>
        </p:blipFill>
        <p:spPr>
          <a:xfrm>
            <a:off x="2718140" y="8667750"/>
            <a:ext cx="3035679" cy="3035300"/>
          </a:xfrm>
          <a:prstGeom prst="rect">
            <a:avLst/>
          </a:prstGeom>
          <a:noFill/>
          <a:ln>
            <a:noFill/>
          </a:ln>
        </p:spPr>
      </p:pic>
      <p:sp>
        <p:nvSpPr>
          <p:cNvPr id="509" name="Google Shape;509;g27822042d60_0_454"/>
          <p:cNvSpPr/>
          <p:nvPr/>
        </p:nvSpPr>
        <p:spPr>
          <a:xfrm>
            <a:off x="6058657"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7822042d60_0_454"/>
          <p:cNvSpPr/>
          <p:nvPr/>
        </p:nvSpPr>
        <p:spPr>
          <a:xfrm>
            <a:off x="6058657"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7822042d60_0_454"/>
          <p:cNvSpPr/>
          <p:nvPr/>
        </p:nvSpPr>
        <p:spPr>
          <a:xfrm>
            <a:off x="6058657"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7822042d60_0_454"/>
          <p:cNvSpPr/>
          <p:nvPr/>
        </p:nvSpPr>
        <p:spPr>
          <a:xfrm>
            <a:off x="6058657" y="9423400"/>
            <a:ext cx="4242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Elementalen</a:t>
            </a:r>
            <a:endParaRPr b="0" i="0" sz="4800" u="none" cap="none" strike="noStrike">
              <a:solidFill>
                <a:schemeClr val="dk1"/>
              </a:solidFill>
              <a:latin typeface="Calibri"/>
              <a:ea typeface="Calibri"/>
              <a:cs typeface="Calibri"/>
              <a:sym typeface="Calibri"/>
            </a:endParaRPr>
          </a:p>
        </p:txBody>
      </p:sp>
      <p:sp>
        <p:nvSpPr>
          <p:cNvPr id="513" name="Google Shape;513;g27822042d60_0_454"/>
          <p:cNvSpPr/>
          <p:nvPr/>
        </p:nvSpPr>
        <p:spPr>
          <a:xfrm>
            <a:off x="6058657" y="1033780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14" name="Google Shape;514;g27822042d60_0_454"/>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5" name="Google Shape;515;g27822042d60_0_454"/>
          <p:cNvPicPr preferRelativeResize="0"/>
          <p:nvPr/>
        </p:nvPicPr>
        <p:blipFill rotWithShape="1">
          <a:blip r:embed="rId8">
            <a:alphaModFix/>
          </a:blip>
          <a:srcRect b="0" l="0" r="0" t="0"/>
          <a:stretch/>
        </p:blipFill>
        <p:spPr>
          <a:xfrm>
            <a:off x="12041105" y="3790950"/>
            <a:ext cx="3035679" cy="3035300"/>
          </a:xfrm>
          <a:prstGeom prst="rect">
            <a:avLst/>
          </a:prstGeom>
          <a:noFill/>
          <a:ln>
            <a:noFill/>
          </a:ln>
        </p:spPr>
      </p:pic>
      <p:sp>
        <p:nvSpPr>
          <p:cNvPr id="516" name="Google Shape;516;g27822042d60_0_454"/>
          <p:cNvSpPr/>
          <p:nvPr/>
        </p:nvSpPr>
        <p:spPr>
          <a:xfrm>
            <a:off x="15381622"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7822042d60_0_454"/>
          <p:cNvSpPr/>
          <p:nvPr/>
        </p:nvSpPr>
        <p:spPr>
          <a:xfrm>
            <a:off x="15381622"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7822042d60_0_454"/>
          <p:cNvSpPr/>
          <p:nvPr/>
        </p:nvSpPr>
        <p:spPr>
          <a:xfrm>
            <a:off x="15381622"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7822042d60_0_454"/>
          <p:cNvSpPr/>
          <p:nvPr/>
        </p:nvSpPr>
        <p:spPr>
          <a:xfrm>
            <a:off x="15381622" y="4546600"/>
            <a:ext cx="27435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Lunaria</a:t>
            </a:r>
            <a:endParaRPr b="0" i="0" sz="4800" u="none" cap="none" strike="noStrike">
              <a:solidFill>
                <a:schemeClr val="dk1"/>
              </a:solidFill>
              <a:latin typeface="Calibri"/>
              <a:ea typeface="Calibri"/>
              <a:cs typeface="Calibri"/>
              <a:sym typeface="Calibri"/>
            </a:endParaRPr>
          </a:p>
        </p:txBody>
      </p:sp>
      <p:sp>
        <p:nvSpPr>
          <p:cNvPr id="520" name="Google Shape;520;g27822042d60_0_454"/>
          <p:cNvSpPr/>
          <p:nvPr/>
        </p:nvSpPr>
        <p:spPr>
          <a:xfrm>
            <a:off x="15381622" y="546100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B676"/>
        </a:solidFill>
      </p:bgPr>
    </p:bg>
    <p:spTree>
      <p:nvGrpSpPr>
        <p:cNvPr id="525" name="Shape 525"/>
        <p:cNvGrpSpPr/>
        <p:nvPr/>
      </p:nvGrpSpPr>
      <p:grpSpPr>
        <a:xfrm>
          <a:off x="0" y="0"/>
          <a:ext cx="0" cy="0"/>
          <a:chOff x="0" y="0"/>
          <a:chExt cx="0" cy="0"/>
        </a:xfrm>
      </p:grpSpPr>
      <p:pic>
        <p:nvPicPr>
          <p:cNvPr descr=" " id="526" name="Google Shape;526;g27822042d60_0_49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27" name="Google Shape;527;g27822042d60_0_4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8" name="Google Shape;528;g27822042d60_0_49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29" name="Google Shape;529;g27822042d60_0_490"/>
          <p:cNvSpPr/>
          <p:nvPr/>
        </p:nvSpPr>
        <p:spPr>
          <a:xfrm>
            <a:off x="4394749" y="1270000"/>
            <a:ext cx="88107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13713"/>
              </a:buClr>
              <a:buSzPts val="8000"/>
              <a:buFont typeface="Rye"/>
              <a:buNone/>
            </a:pPr>
            <a:r>
              <a:rPr b="0" i="0" lang="en-US" sz="8000" u="none" cap="none" strike="noStrike">
                <a:solidFill>
                  <a:srgbClr val="513713"/>
                </a:solidFill>
                <a:latin typeface="Rye"/>
                <a:ea typeface="Rye"/>
                <a:cs typeface="Rye"/>
                <a:sym typeface="Rye"/>
              </a:rPr>
              <a:t>The List</a:t>
            </a:r>
            <a:endParaRPr b="0" i="0" sz="8000" u="none" cap="none" strike="noStrike">
              <a:solidFill>
                <a:schemeClr val="dk1"/>
              </a:solidFill>
              <a:latin typeface="Calibri"/>
              <a:ea typeface="Calibri"/>
              <a:cs typeface="Calibri"/>
              <a:sym typeface="Calibri"/>
            </a:endParaRPr>
          </a:p>
        </p:txBody>
      </p:sp>
      <p:sp>
        <p:nvSpPr>
          <p:cNvPr id="530" name="Google Shape;530;g27822042d60_0_490"/>
          <p:cNvSpPr/>
          <p:nvPr/>
        </p:nvSpPr>
        <p:spPr>
          <a:xfrm>
            <a:off x="4394749" y="3187700"/>
            <a:ext cx="17032800" cy="853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7822042d60_0_490"/>
          <p:cNvSpPr/>
          <p:nvPr/>
        </p:nvSpPr>
        <p:spPr>
          <a:xfrm>
            <a:off x="4394749" y="31877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7822042d60_0_490"/>
          <p:cNvSpPr/>
          <p:nvPr/>
        </p:nvSpPr>
        <p:spPr>
          <a:xfrm>
            <a:off x="4394749" y="35115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Dragons</a:t>
            </a:r>
            <a:endParaRPr b="0" i="0" sz="3600" u="none" cap="none" strike="noStrike">
              <a:solidFill>
                <a:schemeClr val="dk1"/>
              </a:solidFill>
              <a:latin typeface="Calibri"/>
              <a:ea typeface="Calibri"/>
              <a:cs typeface="Calibri"/>
              <a:sym typeface="Calibri"/>
            </a:endParaRPr>
          </a:p>
        </p:txBody>
      </p:sp>
      <p:sp>
        <p:nvSpPr>
          <p:cNvPr id="533" name="Google Shape;533;g27822042d60_0_490"/>
          <p:cNvSpPr/>
          <p:nvPr/>
        </p:nvSpPr>
        <p:spPr>
          <a:xfrm>
            <a:off x="10796349" y="31877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534" name="Google Shape;534;g27822042d60_0_490"/>
          <p:cNvSpPr/>
          <p:nvPr/>
        </p:nvSpPr>
        <p:spPr>
          <a:xfrm>
            <a:off x="4394749" y="50165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7822042d60_0_490"/>
          <p:cNvSpPr/>
          <p:nvPr/>
        </p:nvSpPr>
        <p:spPr>
          <a:xfrm>
            <a:off x="4394749" y="50355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Medieval-like Settings</a:t>
            </a:r>
            <a:endParaRPr b="0" i="0" sz="3600" u="none" cap="none" strike="noStrike">
              <a:solidFill>
                <a:schemeClr val="dk1"/>
              </a:solidFill>
              <a:latin typeface="Calibri"/>
              <a:ea typeface="Calibri"/>
              <a:cs typeface="Calibri"/>
              <a:sym typeface="Calibri"/>
            </a:endParaRPr>
          </a:p>
        </p:txBody>
      </p:sp>
      <p:sp>
        <p:nvSpPr>
          <p:cNvPr id="536" name="Google Shape;536;g27822042d60_0_490"/>
          <p:cNvSpPr/>
          <p:nvPr/>
        </p:nvSpPr>
        <p:spPr>
          <a:xfrm>
            <a:off x="10796349" y="50165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537" name="Google Shape;537;g27822042d60_0_490"/>
          <p:cNvSpPr/>
          <p:nvPr/>
        </p:nvSpPr>
        <p:spPr>
          <a:xfrm>
            <a:off x="4394749" y="62357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7822042d60_0_490"/>
          <p:cNvSpPr/>
          <p:nvPr/>
        </p:nvSpPr>
        <p:spPr>
          <a:xfrm>
            <a:off x="4394749" y="62547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Chosen One Trope</a:t>
            </a:r>
            <a:endParaRPr b="0" i="0" sz="3600" u="none" cap="none" strike="noStrike">
              <a:solidFill>
                <a:schemeClr val="dk1"/>
              </a:solidFill>
              <a:latin typeface="Calibri"/>
              <a:ea typeface="Calibri"/>
              <a:cs typeface="Calibri"/>
              <a:sym typeface="Calibri"/>
            </a:endParaRPr>
          </a:p>
        </p:txBody>
      </p:sp>
      <p:sp>
        <p:nvSpPr>
          <p:cNvPr id="539" name="Google Shape;539;g27822042d60_0_490"/>
          <p:cNvSpPr/>
          <p:nvPr/>
        </p:nvSpPr>
        <p:spPr>
          <a:xfrm>
            <a:off x="10796349" y="62357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540" name="Google Shape;540;g27822042d60_0_490"/>
          <p:cNvSpPr/>
          <p:nvPr/>
        </p:nvSpPr>
        <p:spPr>
          <a:xfrm>
            <a:off x="4394749" y="74549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7822042d60_0_490"/>
          <p:cNvSpPr/>
          <p:nvPr/>
        </p:nvSpPr>
        <p:spPr>
          <a:xfrm>
            <a:off x="4394749" y="77787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Magic</a:t>
            </a:r>
            <a:endParaRPr b="0" i="0" sz="3600" u="none" cap="none" strike="noStrike">
              <a:solidFill>
                <a:schemeClr val="dk1"/>
              </a:solidFill>
              <a:latin typeface="Calibri"/>
              <a:ea typeface="Calibri"/>
              <a:cs typeface="Calibri"/>
              <a:sym typeface="Calibri"/>
            </a:endParaRPr>
          </a:p>
        </p:txBody>
      </p:sp>
      <p:sp>
        <p:nvSpPr>
          <p:cNvPr id="542" name="Google Shape;542;g27822042d60_0_490"/>
          <p:cNvSpPr/>
          <p:nvPr/>
        </p:nvSpPr>
        <p:spPr>
          <a:xfrm>
            <a:off x="10796349" y="74549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543" name="Google Shape;543;g27822042d60_0_490"/>
          <p:cNvSpPr/>
          <p:nvPr/>
        </p:nvSpPr>
        <p:spPr>
          <a:xfrm>
            <a:off x="4394749" y="92837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7822042d60_0_490"/>
          <p:cNvSpPr/>
          <p:nvPr/>
        </p:nvSpPr>
        <p:spPr>
          <a:xfrm>
            <a:off x="4394749" y="96075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The Best Curse</a:t>
            </a:r>
            <a:endParaRPr b="0" i="0" sz="3600" u="none" cap="none" strike="noStrike">
              <a:solidFill>
                <a:schemeClr val="dk1"/>
              </a:solidFill>
              <a:latin typeface="Calibri"/>
              <a:ea typeface="Calibri"/>
              <a:cs typeface="Calibri"/>
              <a:sym typeface="Calibri"/>
            </a:endParaRPr>
          </a:p>
        </p:txBody>
      </p:sp>
      <p:sp>
        <p:nvSpPr>
          <p:cNvPr id="545" name="Google Shape;545;g27822042d60_0_490"/>
          <p:cNvSpPr/>
          <p:nvPr/>
        </p:nvSpPr>
        <p:spPr>
          <a:xfrm>
            <a:off x="10796349" y="92837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546" name="Google Shape;546;g27822042d60_0_490"/>
          <p:cNvSpPr/>
          <p:nvPr/>
        </p:nvSpPr>
        <p:spPr>
          <a:xfrm>
            <a:off x="4394749" y="111125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7822042d60_0_490"/>
          <p:cNvSpPr/>
          <p:nvPr/>
        </p:nvSpPr>
        <p:spPr>
          <a:xfrm>
            <a:off x="4394749" y="111315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Unique Creatures</a:t>
            </a:r>
            <a:endParaRPr b="0" i="0" sz="3600" u="none" cap="none" strike="noStrike">
              <a:solidFill>
                <a:schemeClr val="dk1"/>
              </a:solidFill>
              <a:latin typeface="Calibri"/>
              <a:ea typeface="Calibri"/>
              <a:cs typeface="Calibri"/>
              <a:sym typeface="Calibri"/>
            </a:endParaRPr>
          </a:p>
        </p:txBody>
      </p:sp>
      <p:sp>
        <p:nvSpPr>
          <p:cNvPr id="548" name="Google Shape;548;g27822042d60_0_490"/>
          <p:cNvSpPr/>
          <p:nvPr/>
        </p:nvSpPr>
        <p:spPr>
          <a:xfrm>
            <a:off x="10796349" y="111125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B676"/>
        </a:solidFill>
      </p:bgPr>
    </p:bg>
    <p:spTree>
      <p:nvGrpSpPr>
        <p:cNvPr id="553" name="Shape 553"/>
        <p:cNvGrpSpPr/>
        <p:nvPr/>
      </p:nvGrpSpPr>
      <p:grpSpPr>
        <a:xfrm>
          <a:off x="0" y="0"/>
          <a:ext cx="0" cy="0"/>
          <a:chOff x="0" y="0"/>
          <a:chExt cx="0" cy="0"/>
        </a:xfrm>
      </p:grpSpPr>
      <p:pic>
        <p:nvPicPr>
          <p:cNvPr descr=" " id="554" name="Google Shape;554;g27822042d60_0_51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55" name="Google Shape;555;g27822042d60_0_5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6" name="Google Shape;556;g27822042d60_0_5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57" name="Google Shape;557;g27822042d60_0_517"/>
          <p:cNvSpPr/>
          <p:nvPr/>
        </p:nvSpPr>
        <p:spPr>
          <a:xfrm>
            <a:off x="787498" y="31115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8" name="Google Shape;558;g27822042d60_0_517"/>
          <p:cNvPicPr preferRelativeResize="0"/>
          <p:nvPr/>
        </p:nvPicPr>
        <p:blipFill rotWithShape="1">
          <a:blip r:embed="rId5">
            <a:alphaModFix/>
          </a:blip>
          <a:srcRect b="0" l="0" r="0" t="0"/>
          <a:stretch/>
        </p:blipFill>
        <p:spPr>
          <a:xfrm>
            <a:off x="10173972" y="3111500"/>
            <a:ext cx="5131441" cy="1549400"/>
          </a:xfrm>
          <a:prstGeom prst="rect">
            <a:avLst/>
          </a:prstGeom>
          <a:noFill/>
          <a:ln>
            <a:noFill/>
          </a:ln>
        </p:spPr>
      </p:pic>
      <p:sp>
        <p:nvSpPr>
          <p:cNvPr id="559" name="Google Shape;559;g27822042d60_0_517"/>
          <p:cNvSpPr/>
          <p:nvPr/>
        </p:nvSpPr>
        <p:spPr>
          <a:xfrm>
            <a:off x="10732841" y="30416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7822042d60_0_517"/>
          <p:cNvSpPr/>
          <p:nvPr/>
        </p:nvSpPr>
        <p:spPr>
          <a:xfrm>
            <a:off x="11444130" y="31940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Chloe Ng</a:t>
            </a:r>
            <a:endParaRPr b="0" i="0" sz="3600" u="none" cap="none" strike="noStrike">
              <a:solidFill>
                <a:schemeClr val="dk1"/>
              </a:solidFill>
              <a:latin typeface="Calibri"/>
              <a:ea typeface="Calibri"/>
              <a:cs typeface="Calibri"/>
              <a:sym typeface="Calibri"/>
            </a:endParaRPr>
          </a:p>
        </p:txBody>
      </p:sp>
      <p:sp>
        <p:nvSpPr>
          <p:cNvPr id="561" name="Google Shape;561;g27822042d60_0_517"/>
          <p:cNvSpPr/>
          <p:nvPr/>
        </p:nvSpPr>
        <p:spPr>
          <a:xfrm>
            <a:off x="11444130" y="3968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562" name="Google Shape;562;g27822042d60_0_517"/>
          <p:cNvPicPr preferRelativeResize="0"/>
          <p:nvPr/>
        </p:nvPicPr>
        <p:blipFill rotWithShape="1">
          <a:blip r:embed="rId6">
            <a:alphaModFix/>
          </a:blip>
          <a:srcRect b="0" l="0" r="0" t="0"/>
          <a:stretch/>
        </p:blipFill>
        <p:spPr>
          <a:xfrm>
            <a:off x="10173972" y="3327400"/>
            <a:ext cx="1117740" cy="1117600"/>
          </a:xfrm>
          <a:prstGeom prst="rect">
            <a:avLst/>
          </a:prstGeom>
          <a:noFill/>
          <a:ln>
            <a:noFill/>
          </a:ln>
        </p:spPr>
      </p:pic>
      <p:pic>
        <p:nvPicPr>
          <p:cNvPr descr=" " id="563" name="Google Shape;563;g27822042d60_0_517"/>
          <p:cNvPicPr preferRelativeResize="0"/>
          <p:nvPr/>
        </p:nvPicPr>
        <p:blipFill rotWithShape="1">
          <a:blip r:embed="rId5">
            <a:alphaModFix/>
          </a:blip>
          <a:srcRect b="0" l="0" r="0" t="0"/>
          <a:stretch/>
        </p:blipFill>
        <p:spPr>
          <a:xfrm>
            <a:off x="787498" y="5473700"/>
            <a:ext cx="5131441" cy="1549400"/>
          </a:xfrm>
          <a:prstGeom prst="rect">
            <a:avLst/>
          </a:prstGeom>
          <a:noFill/>
          <a:ln>
            <a:noFill/>
          </a:ln>
        </p:spPr>
      </p:pic>
      <p:sp>
        <p:nvSpPr>
          <p:cNvPr id="564" name="Google Shape;564;g27822042d60_0_517"/>
          <p:cNvSpPr/>
          <p:nvPr/>
        </p:nvSpPr>
        <p:spPr>
          <a:xfrm>
            <a:off x="1346368" y="54038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7822042d60_0_517"/>
          <p:cNvSpPr/>
          <p:nvPr/>
        </p:nvSpPr>
        <p:spPr>
          <a:xfrm>
            <a:off x="2057657" y="55562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Valtorin</a:t>
            </a:r>
            <a:endParaRPr b="0" i="0" sz="3600" u="none" cap="none" strike="noStrike">
              <a:solidFill>
                <a:schemeClr val="dk1"/>
              </a:solidFill>
              <a:latin typeface="Calibri"/>
              <a:ea typeface="Calibri"/>
              <a:cs typeface="Calibri"/>
              <a:sym typeface="Calibri"/>
            </a:endParaRPr>
          </a:p>
        </p:txBody>
      </p:sp>
      <p:sp>
        <p:nvSpPr>
          <p:cNvPr id="566" name="Google Shape;566;g27822042d60_0_517"/>
          <p:cNvSpPr/>
          <p:nvPr/>
        </p:nvSpPr>
        <p:spPr>
          <a:xfrm>
            <a:off x="2057657" y="6330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567" name="Google Shape;567;g27822042d60_0_517"/>
          <p:cNvPicPr preferRelativeResize="0"/>
          <p:nvPr/>
        </p:nvPicPr>
        <p:blipFill rotWithShape="1">
          <a:blip r:embed="rId7">
            <a:alphaModFix/>
          </a:blip>
          <a:srcRect b="0" l="0" r="0" t="0"/>
          <a:stretch/>
        </p:blipFill>
        <p:spPr>
          <a:xfrm>
            <a:off x="787498" y="5689600"/>
            <a:ext cx="1117740" cy="1117600"/>
          </a:xfrm>
          <a:prstGeom prst="rect">
            <a:avLst/>
          </a:prstGeom>
          <a:noFill/>
          <a:ln>
            <a:noFill/>
          </a:ln>
        </p:spPr>
      </p:pic>
      <p:pic>
        <p:nvPicPr>
          <p:cNvPr descr=" " id="568" name="Google Shape;568;g27822042d60_0_517"/>
          <p:cNvPicPr preferRelativeResize="0"/>
          <p:nvPr/>
        </p:nvPicPr>
        <p:blipFill rotWithShape="1">
          <a:blip r:embed="rId5">
            <a:alphaModFix/>
          </a:blip>
          <a:srcRect b="0" l="0" r="0" t="0"/>
          <a:stretch/>
        </p:blipFill>
        <p:spPr>
          <a:xfrm>
            <a:off x="787498" y="7835900"/>
            <a:ext cx="5131441" cy="1549400"/>
          </a:xfrm>
          <a:prstGeom prst="rect">
            <a:avLst/>
          </a:prstGeom>
          <a:noFill/>
          <a:ln>
            <a:noFill/>
          </a:ln>
        </p:spPr>
      </p:pic>
      <p:sp>
        <p:nvSpPr>
          <p:cNvPr id="569" name="Google Shape;569;g27822042d60_0_517"/>
          <p:cNvSpPr/>
          <p:nvPr/>
        </p:nvSpPr>
        <p:spPr>
          <a:xfrm>
            <a:off x="1346368" y="77660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7822042d60_0_517"/>
          <p:cNvSpPr/>
          <p:nvPr/>
        </p:nvSpPr>
        <p:spPr>
          <a:xfrm>
            <a:off x="2057657" y="79184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Lyrisa</a:t>
            </a:r>
            <a:endParaRPr b="0" i="0" sz="3600" u="none" cap="none" strike="noStrike">
              <a:solidFill>
                <a:schemeClr val="dk1"/>
              </a:solidFill>
              <a:latin typeface="Calibri"/>
              <a:ea typeface="Calibri"/>
              <a:cs typeface="Calibri"/>
              <a:sym typeface="Calibri"/>
            </a:endParaRPr>
          </a:p>
        </p:txBody>
      </p:sp>
      <p:sp>
        <p:nvSpPr>
          <p:cNvPr id="571" name="Google Shape;571;g27822042d60_0_517"/>
          <p:cNvSpPr/>
          <p:nvPr/>
        </p:nvSpPr>
        <p:spPr>
          <a:xfrm>
            <a:off x="2057657" y="8693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572" name="Google Shape;572;g27822042d60_0_517"/>
          <p:cNvPicPr preferRelativeResize="0"/>
          <p:nvPr/>
        </p:nvPicPr>
        <p:blipFill rotWithShape="1">
          <a:blip r:embed="rId8">
            <a:alphaModFix/>
          </a:blip>
          <a:srcRect b="0" l="0" r="0" t="0"/>
          <a:stretch/>
        </p:blipFill>
        <p:spPr>
          <a:xfrm>
            <a:off x="787498" y="8051800"/>
            <a:ext cx="1117740" cy="1117600"/>
          </a:xfrm>
          <a:prstGeom prst="rect">
            <a:avLst/>
          </a:prstGeom>
          <a:noFill/>
          <a:ln>
            <a:noFill/>
          </a:ln>
        </p:spPr>
      </p:pic>
      <p:pic>
        <p:nvPicPr>
          <p:cNvPr descr=" " id="573" name="Google Shape;573;g27822042d60_0_517"/>
          <p:cNvPicPr preferRelativeResize="0"/>
          <p:nvPr/>
        </p:nvPicPr>
        <p:blipFill rotWithShape="1">
          <a:blip r:embed="rId5">
            <a:alphaModFix/>
          </a:blip>
          <a:srcRect b="0" l="0" r="0" t="0"/>
          <a:stretch/>
        </p:blipFill>
        <p:spPr>
          <a:xfrm>
            <a:off x="6681035" y="7835900"/>
            <a:ext cx="5131441" cy="1549400"/>
          </a:xfrm>
          <a:prstGeom prst="rect">
            <a:avLst/>
          </a:prstGeom>
          <a:noFill/>
          <a:ln>
            <a:noFill/>
          </a:ln>
        </p:spPr>
      </p:pic>
      <p:sp>
        <p:nvSpPr>
          <p:cNvPr id="574" name="Google Shape;574;g27822042d60_0_517"/>
          <p:cNvSpPr/>
          <p:nvPr/>
        </p:nvSpPr>
        <p:spPr>
          <a:xfrm>
            <a:off x="7239905" y="77660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27822042d60_0_517"/>
          <p:cNvSpPr/>
          <p:nvPr/>
        </p:nvSpPr>
        <p:spPr>
          <a:xfrm>
            <a:off x="7951194" y="79184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Lucian</a:t>
            </a:r>
            <a:endParaRPr b="0" i="0" sz="3600" u="none" cap="none" strike="noStrike">
              <a:solidFill>
                <a:schemeClr val="dk1"/>
              </a:solidFill>
              <a:latin typeface="Calibri"/>
              <a:ea typeface="Calibri"/>
              <a:cs typeface="Calibri"/>
              <a:sym typeface="Calibri"/>
            </a:endParaRPr>
          </a:p>
        </p:txBody>
      </p:sp>
      <p:sp>
        <p:nvSpPr>
          <p:cNvPr id="576" name="Google Shape;576;g27822042d60_0_517"/>
          <p:cNvSpPr/>
          <p:nvPr/>
        </p:nvSpPr>
        <p:spPr>
          <a:xfrm>
            <a:off x="7951194" y="8693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577" name="Google Shape;577;g27822042d60_0_517"/>
          <p:cNvPicPr preferRelativeResize="0"/>
          <p:nvPr/>
        </p:nvPicPr>
        <p:blipFill rotWithShape="1">
          <a:blip r:embed="rId9">
            <a:alphaModFix/>
          </a:blip>
          <a:srcRect b="0" l="0" r="0" t="0"/>
          <a:stretch/>
        </p:blipFill>
        <p:spPr>
          <a:xfrm>
            <a:off x="6681035" y="8051800"/>
            <a:ext cx="1117740" cy="1117600"/>
          </a:xfrm>
          <a:prstGeom prst="rect">
            <a:avLst/>
          </a:prstGeom>
          <a:noFill/>
          <a:ln>
            <a:noFill/>
          </a:ln>
        </p:spPr>
      </p:pic>
      <p:pic>
        <p:nvPicPr>
          <p:cNvPr descr=" " id="578" name="Google Shape;578;g27822042d60_0_517"/>
          <p:cNvPicPr preferRelativeResize="0"/>
          <p:nvPr/>
        </p:nvPicPr>
        <p:blipFill rotWithShape="1">
          <a:blip r:embed="rId5">
            <a:alphaModFix/>
          </a:blip>
          <a:srcRect b="0" l="0" r="0" t="0"/>
          <a:stretch/>
        </p:blipFill>
        <p:spPr>
          <a:xfrm>
            <a:off x="6681035" y="10198100"/>
            <a:ext cx="5131441" cy="1549400"/>
          </a:xfrm>
          <a:prstGeom prst="rect">
            <a:avLst/>
          </a:prstGeom>
          <a:noFill/>
          <a:ln>
            <a:noFill/>
          </a:ln>
        </p:spPr>
      </p:pic>
      <p:sp>
        <p:nvSpPr>
          <p:cNvPr id="579" name="Google Shape;579;g27822042d60_0_517"/>
          <p:cNvSpPr/>
          <p:nvPr/>
        </p:nvSpPr>
        <p:spPr>
          <a:xfrm>
            <a:off x="7239905" y="101282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7822042d60_0_517"/>
          <p:cNvSpPr/>
          <p:nvPr/>
        </p:nvSpPr>
        <p:spPr>
          <a:xfrm>
            <a:off x="7951194" y="102806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Cedric</a:t>
            </a:r>
            <a:endParaRPr b="0" i="0" sz="3600" u="none" cap="none" strike="noStrike">
              <a:solidFill>
                <a:schemeClr val="dk1"/>
              </a:solidFill>
              <a:latin typeface="Calibri"/>
              <a:ea typeface="Calibri"/>
              <a:cs typeface="Calibri"/>
              <a:sym typeface="Calibri"/>
            </a:endParaRPr>
          </a:p>
        </p:txBody>
      </p:sp>
      <p:sp>
        <p:nvSpPr>
          <p:cNvPr id="581" name="Google Shape;581;g27822042d60_0_517"/>
          <p:cNvSpPr/>
          <p:nvPr/>
        </p:nvSpPr>
        <p:spPr>
          <a:xfrm>
            <a:off x="7951194" y="110553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582" name="Google Shape;582;g27822042d60_0_517"/>
          <p:cNvPicPr preferRelativeResize="0"/>
          <p:nvPr/>
        </p:nvPicPr>
        <p:blipFill rotWithShape="1">
          <a:blip r:embed="rId10">
            <a:alphaModFix/>
          </a:blip>
          <a:srcRect b="0" l="0" r="0" t="0"/>
          <a:stretch/>
        </p:blipFill>
        <p:spPr>
          <a:xfrm>
            <a:off x="6681035" y="10414000"/>
            <a:ext cx="1117740" cy="1117600"/>
          </a:xfrm>
          <a:prstGeom prst="rect">
            <a:avLst/>
          </a:prstGeom>
          <a:noFill/>
          <a:ln>
            <a:noFill/>
          </a:ln>
        </p:spPr>
      </p:pic>
      <p:pic>
        <p:nvPicPr>
          <p:cNvPr descr=" " id="583" name="Google Shape;583;g27822042d60_0_517"/>
          <p:cNvPicPr preferRelativeResize="0"/>
          <p:nvPr/>
        </p:nvPicPr>
        <p:blipFill rotWithShape="1">
          <a:blip r:embed="rId5">
            <a:alphaModFix/>
          </a:blip>
          <a:srcRect b="0" l="0" r="0" t="0"/>
          <a:stretch/>
        </p:blipFill>
        <p:spPr>
          <a:xfrm>
            <a:off x="12574572" y="7835900"/>
            <a:ext cx="5131441" cy="1549400"/>
          </a:xfrm>
          <a:prstGeom prst="rect">
            <a:avLst/>
          </a:prstGeom>
          <a:noFill/>
          <a:ln>
            <a:noFill/>
          </a:ln>
        </p:spPr>
      </p:pic>
      <p:sp>
        <p:nvSpPr>
          <p:cNvPr id="584" name="Google Shape;584;g27822042d60_0_517"/>
          <p:cNvSpPr/>
          <p:nvPr/>
        </p:nvSpPr>
        <p:spPr>
          <a:xfrm>
            <a:off x="13133441" y="77660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7822042d60_0_517"/>
          <p:cNvSpPr/>
          <p:nvPr/>
        </p:nvSpPr>
        <p:spPr>
          <a:xfrm>
            <a:off x="13844730" y="79184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Elvina</a:t>
            </a:r>
            <a:endParaRPr b="0" i="0" sz="3600" u="none" cap="none" strike="noStrike">
              <a:solidFill>
                <a:schemeClr val="dk1"/>
              </a:solidFill>
              <a:latin typeface="Calibri"/>
              <a:ea typeface="Calibri"/>
              <a:cs typeface="Calibri"/>
              <a:sym typeface="Calibri"/>
            </a:endParaRPr>
          </a:p>
        </p:txBody>
      </p:sp>
      <p:sp>
        <p:nvSpPr>
          <p:cNvPr id="586" name="Google Shape;586;g27822042d60_0_517"/>
          <p:cNvSpPr/>
          <p:nvPr/>
        </p:nvSpPr>
        <p:spPr>
          <a:xfrm>
            <a:off x="13844730" y="8693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587" name="Google Shape;587;g27822042d60_0_517"/>
          <p:cNvPicPr preferRelativeResize="0"/>
          <p:nvPr/>
        </p:nvPicPr>
        <p:blipFill rotWithShape="1">
          <a:blip r:embed="rId11">
            <a:alphaModFix/>
          </a:blip>
          <a:srcRect b="0" l="0" r="0" t="0"/>
          <a:stretch/>
        </p:blipFill>
        <p:spPr>
          <a:xfrm>
            <a:off x="12574572" y="8051800"/>
            <a:ext cx="1117740" cy="1117600"/>
          </a:xfrm>
          <a:prstGeom prst="rect">
            <a:avLst/>
          </a:prstGeom>
          <a:noFill/>
          <a:ln>
            <a:noFill/>
          </a:ln>
        </p:spPr>
      </p:pic>
      <p:pic>
        <p:nvPicPr>
          <p:cNvPr descr=" " id="588" name="Google Shape;588;g27822042d60_0_517"/>
          <p:cNvPicPr preferRelativeResize="0"/>
          <p:nvPr/>
        </p:nvPicPr>
        <p:blipFill rotWithShape="1">
          <a:blip r:embed="rId5">
            <a:alphaModFix/>
          </a:blip>
          <a:srcRect b="0" l="0" r="0" t="0"/>
          <a:stretch/>
        </p:blipFill>
        <p:spPr>
          <a:xfrm>
            <a:off x="12574572" y="10198100"/>
            <a:ext cx="5131441" cy="1549400"/>
          </a:xfrm>
          <a:prstGeom prst="rect">
            <a:avLst/>
          </a:prstGeom>
          <a:noFill/>
          <a:ln>
            <a:noFill/>
          </a:ln>
        </p:spPr>
      </p:pic>
      <p:sp>
        <p:nvSpPr>
          <p:cNvPr id="589" name="Google Shape;589;g27822042d60_0_517"/>
          <p:cNvSpPr/>
          <p:nvPr/>
        </p:nvSpPr>
        <p:spPr>
          <a:xfrm>
            <a:off x="13133441" y="101282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7822042d60_0_517"/>
          <p:cNvSpPr/>
          <p:nvPr/>
        </p:nvSpPr>
        <p:spPr>
          <a:xfrm>
            <a:off x="13844730" y="102806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Seraphina</a:t>
            </a:r>
            <a:endParaRPr b="0" i="0" sz="3600" u="none" cap="none" strike="noStrike">
              <a:solidFill>
                <a:schemeClr val="dk1"/>
              </a:solidFill>
              <a:latin typeface="Calibri"/>
              <a:ea typeface="Calibri"/>
              <a:cs typeface="Calibri"/>
              <a:sym typeface="Calibri"/>
            </a:endParaRPr>
          </a:p>
        </p:txBody>
      </p:sp>
      <p:sp>
        <p:nvSpPr>
          <p:cNvPr id="591" name="Google Shape;591;g27822042d60_0_517"/>
          <p:cNvSpPr/>
          <p:nvPr/>
        </p:nvSpPr>
        <p:spPr>
          <a:xfrm>
            <a:off x="13844730" y="110553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592" name="Google Shape;592;g27822042d60_0_517"/>
          <p:cNvPicPr preferRelativeResize="0"/>
          <p:nvPr/>
        </p:nvPicPr>
        <p:blipFill rotWithShape="1">
          <a:blip r:embed="rId12">
            <a:alphaModFix/>
          </a:blip>
          <a:srcRect b="0" l="0" r="0" t="0"/>
          <a:stretch/>
        </p:blipFill>
        <p:spPr>
          <a:xfrm>
            <a:off x="12574572" y="10414000"/>
            <a:ext cx="1117740" cy="1117600"/>
          </a:xfrm>
          <a:prstGeom prst="rect">
            <a:avLst/>
          </a:prstGeom>
          <a:noFill/>
          <a:ln>
            <a:noFill/>
          </a:ln>
        </p:spPr>
      </p:pic>
      <p:pic>
        <p:nvPicPr>
          <p:cNvPr descr=" " id="593" name="Google Shape;593;g27822042d60_0_517"/>
          <p:cNvPicPr preferRelativeResize="0"/>
          <p:nvPr/>
        </p:nvPicPr>
        <p:blipFill rotWithShape="1">
          <a:blip r:embed="rId5">
            <a:alphaModFix/>
          </a:blip>
          <a:srcRect b="0" l="0" r="0" t="0"/>
          <a:stretch/>
        </p:blipFill>
        <p:spPr>
          <a:xfrm>
            <a:off x="18468108" y="7835900"/>
            <a:ext cx="5131441" cy="1549400"/>
          </a:xfrm>
          <a:prstGeom prst="rect">
            <a:avLst/>
          </a:prstGeom>
          <a:noFill/>
          <a:ln>
            <a:noFill/>
          </a:ln>
        </p:spPr>
      </p:pic>
      <p:sp>
        <p:nvSpPr>
          <p:cNvPr id="594" name="Google Shape;594;g27822042d60_0_517"/>
          <p:cNvSpPr/>
          <p:nvPr/>
        </p:nvSpPr>
        <p:spPr>
          <a:xfrm>
            <a:off x="19026978" y="77660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7822042d60_0_517"/>
          <p:cNvSpPr/>
          <p:nvPr/>
        </p:nvSpPr>
        <p:spPr>
          <a:xfrm>
            <a:off x="19738267" y="79184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Kaelen</a:t>
            </a:r>
            <a:endParaRPr b="0" i="0" sz="3600" u="none" cap="none" strike="noStrike">
              <a:solidFill>
                <a:schemeClr val="dk1"/>
              </a:solidFill>
              <a:latin typeface="Calibri"/>
              <a:ea typeface="Calibri"/>
              <a:cs typeface="Calibri"/>
              <a:sym typeface="Calibri"/>
            </a:endParaRPr>
          </a:p>
        </p:txBody>
      </p:sp>
      <p:sp>
        <p:nvSpPr>
          <p:cNvPr id="596" name="Google Shape;596;g27822042d60_0_517"/>
          <p:cNvSpPr/>
          <p:nvPr/>
        </p:nvSpPr>
        <p:spPr>
          <a:xfrm>
            <a:off x="19738267" y="8693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597" name="Google Shape;597;g27822042d60_0_517"/>
          <p:cNvPicPr preferRelativeResize="0"/>
          <p:nvPr/>
        </p:nvPicPr>
        <p:blipFill rotWithShape="1">
          <a:blip r:embed="rId13">
            <a:alphaModFix/>
          </a:blip>
          <a:srcRect b="0" l="0" r="0" t="0"/>
          <a:stretch/>
        </p:blipFill>
        <p:spPr>
          <a:xfrm>
            <a:off x="18468108" y="8051800"/>
            <a:ext cx="1117740" cy="1117600"/>
          </a:xfrm>
          <a:prstGeom prst="rect">
            <a:avLst/>
          </a:prstGeom>
          <a:noFill/>
          <a:ln>
            <a:noFill/>
          </a:ln>
        </p:spPr>
      </p:pic>
      <p:pic>
        <p:nvPicPr>
          <p:cNvPr descr=" " id="598" name="Google Shape;598;g27822042d60_0_517"/>
          <p:cNvPicPr preferRelativeResize="0"/>
          <p:nvPr/>
        </p:nvPicPr>
        <p:blipFill rotWithShape="1">
          <a:blip r:embed="rId5">
            <a:alphaModFix/>
          </a:blip>
          <a:srcRect b="0" l="0" r="0" t="0"/>
          <a:stretch/>
        </p:blipFill>
        <p:spPr>
          <a:xfrm>
            <a:off x="6681035" y="5473700"/>
            <a:ext cx="5131441" cy="1549400"/>
          </a:xfrm>
          <a:prstGeom prst="rect">
            <a:avLst/>
          </a:prstGeom>
          <a:noFill/>
          <a:ln>
            <a:noFill/>
          </a:ln>
        </p:spPr>
      </p:pic>
      <p:sp>
        <p:nvSpPr>
          <p:cNvPr id="599" name="Google Shape;599;g27822042d60_0_517"/>
          <p:cNvSpPr/>
          <p:nvPr/>
        </p:nvSpPr>
        <p:spPr>
          <a:xfrm>
            <a:off x="7239905" y="54038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7822042d60_0_517"/>
          <p:cNvSpPr/>
          <p:nvPr/>
        </p:nvSpPr>
        <p:spPr>
          <a:xfrm>
            <a:off x="7951194" y="55562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Aurielle</a:t>
            </a:r>
            <a:endParaRPr b="0" i="0" sz="3600" u="none" cap="none" strike="noStrike">
              <a:solidFill>
                <a:schemeClr val="dk1"/>
              </a:solidFill>
              <a:latin typeface="Calibri"/>
              <a:ea typeface="Calibri"/>
              <a:cs typeface="Calibri"/>
              <a:sym typeface="Calibri"/>
            </a:endParaRPr>
          </a:p>
        </p:txBody>
      </p:sp>
      <p:sp>
        <p:nvSpPr>
          <p:cNvPr id="601" name="Google Shape;601;g27822042d60_0_517"/>
          <p:cNvSpPr/>
          <p:nvPr/>
        </p:nvSpPr>
        <p:spPr>
          <a:xfrm>
            <a:off x="7951194" y="6330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602" name="Google Shape;602;g27822042d60_0_517"/>
          <p:cNvPicPr preferRelativeResize="0"/>
          <p:nvPr/>
        </p:nvPicPr>
        <p:blipFill rotWithShape="1">
          <a:blip r:embed="rId14">
            <a:alphaModFix/>
          </a:blip>
          <a:srcRect b="0" l="0" r="0" t="0"/>
          <a:stretch/>
        </p:blipFill>
        <p:spPr>
          <a:xfrm>
            <a:off x="6681035" y="5689600"/>
            <a:ext cx="1117740" cy="1117600"/>
          </a:xfrm>
          <a:prstGeom prst="rect">
            <a:avLst/>
          </a:prstGeom>
          <a:noFill/>
          <a:ln>
            <a:noFill/>
          </a:ln>
        </p:spPr>
      </p:pic>
      <p:pic>
        <p:nvPicPr>
          <p:cNvPr descr=" " id="603" name="Google Shape;603;g27822042d60_0_517"/>
          <p:cNvPicPr preferRelativeResize="0"/>
          <p:nvPr/>
        </p:nvPicPr>
        <p:blipFill rotWithShape="1">
          <a:blip r:embed="rId5">
            <a:alphaModFix/>
          </a:blip>
          <a:srcRect b="0" l="0" r="0" t="0"/>
          <a:stretch/>
        </p:blipFill>
        <p:spPr>
          <a:xfrm>
            <a:off x="18468108" y="5473700"/>
            <a:ext cx="5131441" cy="1549400"/>
          </a:xfrm>
          <a:prstGeom prst="rect">
            <a:avLst/>
          </a:prstGeom>
          <a:noFill/>
          <a:ln>
            <a:noFill/>
          </a:ln>
        </p:spPr>
      </p:pic>
      <p:sp>
        <p:nvSpPr>
          <p:cNvPr id="604" name="Google Shape;604;g27822042d60_0_517"/>
          <p:cNvSpPr/>
          <p:nvPr/>
        </p:nvSpPr>
        <p:spPr>
          <a:xfrm>
            <a:off x="19026978" y="54038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7822042d60_0_517"/>
          <p:cNvSpPr/>
          <p:nvPr/>
        </p:nvSpPr>
        <p:spPr>
          <a:xfrm>
            <a:off x="19738267" y="55562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Dariana</a:t>
            </a:r>
            <a:endParaRPr b="0" i="0" sz="3600" u="none" cap="none" strike="noStrike">
              <a:solidFill>
                <a:schemeClr val="dk1"/>
              </a:solidFill>
              <a:latin typeface="Calibri"/>
              <a:ea typeface="Calibri"/>
              <a:cs typeface="Calibri"/>
              <a:sym typeface="Calibri"/>
            </a:endParaRPr>
          </a:p>
        </p:txBody>
      </p:sp>
      <p:sp>
        <p:nvSpPr>
          <p:cNvPr id="606" name="Google Shape;606;g27822042d60_0_517"/>
          <p:cNvSpPr/>
          <p:nvPr/>
        </p:nvSpPr>
        <p:spPr>
          <a:xfrm>
            <a:off x="19738267" y="6330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607" name="Google Shape;607;g27822042d60_0_517"/>
          <p:cNvPicPr preferRelativeResize="0"/>
          <p:nvPr/>
        </p:nvPicPr>
        <p:blipFill rotWithShape="1">
          <a:blip r:embed="rId15">
            <a:alphaModFix/>
          </a:blip>
          <a:srcRect b="0" l="0" r="0" t="0"/>
          <a:stretch/>
        </p:blipFill>
        <p:spPr>
          <a:xfrm>
            <a:off x="18468108" y="5689600"/>
            <a:ext cx="1117740" cy="1117600"/>
          </a:xfrm>
          <a:prstGeom prst="rect">
            <a:avLst/>
          </a:prstGeom>
          <a:noFill/>
          <a:ln>
            <a:noFill/>
          </a:ln>
        </p:spPr>
      </p:pic>
      <p:pic>
        <p:nvPicPr>
          <p:cNvPr descr=" " id="608" name="Google Shape;608;g27822042d60_0_517"/>
          <p:cNvPicPr preferRelativeResize="0"/>
          <p:nvPr/>
        </p:nvPicPr>
        <p:blipFill rotWithShape="1">
          <a:blip r:embed="rId5">
            <a:alphaModFix/>
          </a:blip>
          <a:srcRect b="0" l="0" r="0" t="0"/>
          <a:stretch/>
        </p:blipFill>
        <p:spPr>
          <a:xfrm>
            <a:off x="12574572" y="5473700"/>
            <a:ext cx="5131441" cy="1549400"/>
          </a:xfrm>
          <a:prstGeom prst="rect">
            <a:avLst/>
          </a:prstGeom>
          <a:noFill/>
          <a:ln>
            <a:noFill/>
          </a:ln>
        </p:spPr>
      </p:pic>
      <p:sp>
        <p:nvSpPr>
          <p:cNvPr id="609" name="Google Shape;609;g27822042d60_0_517"/>
          <p:cNvSpPr/>
          <p:nvPr/>
        </p:nvSpPr>
        <p:spPr>
          <a:xfrm>
            <a:off x="13133441" y="54038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7822042d60_0_517"/>
          <p:cNvSpPr/>
          <p:nvPr/>
        </p:nvSpPr>
        <p:spPr>
          <a:xfrm>
            <a:off x="13844730" y="55562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Theronis</a:t>
            </a:r>
            <a:endParaRPr b="0" i="0" sz="3600" u="none" cap="none" strike="noStrike">
              <a:solidFill>
                <a:schemeClr val="dk1"/>
              </a:solidFill>
              <a:latin typeface="Calibri"/>
              <a:ea typeface="Calibri"/>
              <a:cs typeface="Calibri"/>
              <a:sym typeface="Calibri"/>
            </a:endParaRPr>
          </a:p>
        </p:txBody>
      </p:sp>
      <p:sp>
        <p:nvSpPr>
          <p:cNvPr id="611" name="Google Shape;611;g27822042d60_0_517"/>
          <p:cNvSpPr/>
          <p:nvPr/>
        </p:nvSpPr>
        <p:spPr>
          <a:xfrm>
            <a:off x="13844730" y="6330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12" name="Google Shape;612;g27822042d60_0_517"/>
          <p:cNvPicPr preferRelativeResize="0"/>
          <p:nvPr/>
        </p:nvPicPr>
        <p:blipFill rotWithShape="1">
          <a:blip r:embed="rId16">
            <a:alphaModFix/>
          </a:blip>
          <a:srcRect b="0" l="0" r="0" t="0"/>
          <a:stretch/>
        </p:blipFill>
        <p:spPr>
          <a:xfrm>
            <a:off x="12574572" y="5689600"/>
            <a:ext cx="1117740" cy="1117600"/>
          </a:xfrm>
          <a:prstGeom prst="rect">
            <a:avLst/>
          </a:prstGeom>
          <a:noFill/>
          <a:ln>
            <a:noFill/>
          </a:ln>
        </p:spPr>
      </p:pic>
      <p:pic>
        <p:nvPicPr>
          <p:cNvPr descr=" " id="613" name="Google Shape;613;g27822042d60_0_517"/>
          <p:cNvPicPr preferRelativeResize="0"/>
          <p:nvPr/>
        </p:nvPicPr>
        <p:blipFill rotWithShape="1">
          <a:blip r:embed="rId17">
            <a:alphaModFix/>
          </a:blip>
          <a:srcRect b="0" l="0" r="0" t="0"/>
          <a:stretch/>
        </p:blipFill>
        <p:spPr>
          <a:xfrm>
            <a:off x="3353219" y="5054600"/>
            <a:ext cx="17680610" cy="12700"/>
          </a:xfrm>
          <a:prstGeom prst="rect">
            <a:avLst/>
          </a:prstGeom>
          <a:noFill/>
          <a:ln>
            <a:noFill/>
          </a:ln>
        </p:spPr>
      </p:pic>
      <p:pic>
        <p:nvPicPr>
          <p:cNvPr descr=" " id="614" name="Google Shape;614;g27822042d60_0_517"/>
          <p:cNvPicPr preferRelativeResize="0"/>
          <p:nvPr/>
        </p:nvPicPr>
        <p:blipFill rotWithShape="1">
          <a:blip r:embed="rId18">
            <a:alphaModFix/>
          </a:blip>
          <a:srcRect b="0" l="0" r="0" t="0"/>
          <a:stretch/>
        </p:blipFill>
        <p:spPr>
          <a:xfrm>
            <a:off x="13006426" y="4660900"/>
            <a:ext cx="12702" cy="406400"/>
          </a:xfrm>
          <a:prstGeom prst="rect">
            <a:avLst/>
          </a:prstGeom>
          <a:noFill/>
          <a:ln>
            <a:noFill/>
          </a:ln>
        </p:spPr>
      </p:pic>
      <p:pic>
        <p:nvPicPr>
          <p:cNvPr descr=" " id="615" name="Google Shape;615;g27822042d60_0_517"/>
          <p:cNvPicPr preferRelativeResize="0"/>
          <p:nvPr/>
        </p:nvPicPr>
        <p:blipFill rotWithShape="1">
          <a:blip r:embed="rId19">
            <a:alphaModFix/>
          </a:blip>
          <a:srcRect b="0" l="0" r="0" t="0"/>
          <a:stretch/>
        </p:blipFill>
        <p:spPr>
          <a:xfrm>
            <a:off x="3353219" y="5067300"/>
            <a:ext cx="12702" cy="419100"/>
          </a:xfrm>
          <a:prstGeom prst="rect">
            <a:avLst/>
          </a:prstGeom>
          <a:noFill/>
          <a:ln>
            <a:noFill/>
          </a:ln>
        </p:spPr>
      </p:pic>
      <p:pic>
        <p:nvPicPr>
          <p:cNvPr descr=" " id="616" name="Google Shape;616;g27822042d60_0_517"/>
          <p:cNvPicPr preferRelativeResize="0"/>
          <p:nvPr/>
        </p:nvPicPr>
        <p:blipFill rotWithShape="1">
          <a:blip r:embed="rId19">
            <a:alphaModFix/>
          </a:blip>
          <a:srcRect b="0" l="0" r="0" t="0"/>
          <a:stretch/>
        </p:blipFill>
        <p:spPr>
          <a:xfrm>
            <a:off x="9513489" y="5067300"/>
            <a:ext cx="12702" cy="419100"/>
          </a:xfrm>
          <a:prstGeom prst="rect">
            <a:avLst/>
          </a:prstGeom>
          <a:noFill/>
          <a:ln>
            <a:noFill/>
          </a:ln>
        </p:spPr>
      </p:pic>
      <p:pic>
        <p:nvPicPr>
          <p:cNvPr descr=" " id="617" name="Google Shape;617;g27822042d60_0_517"/>
          <p:cNvPicPr preferRelativeResize="0"/>
          <p:nvPr/>
        </p:nvPicPr>
        <p:blipFill rotWithShape="1">
          <a:blip r:embed="rId19">
            <a:alphaModFix/>
          </a:blip>
          <a:srcRect b="0" l="0" r="0" t="0"/>
          <a:stretch/>
        </p:blipFill>
        <p:spPr>
          <a:xfrm>
            <a:off x="15407026" y="5067300"/>
            <a:ext cx="12702" cy="419100"/>
          </a:xfrm>
          <a:prstGeom prst="rect">
            <a:avLst/>
          </a:prstGeom>
          <a:noFill/>
          <a:ln>
            <a:noFill/>
          </a:ln>
        </p:spPr>
      </p:pic>
      <p:pic>
        <p:nvPicPr>
          <p:cNvPr descr=" " id="618" name="Google Shape;618;g27822042d60_0_517"/>
          <p:cNvPicPr preferRelativeResize="0"/>
          <p:nvPr/>
        </p:nvPicPr>
        <p:blipFill rotWithShape="1">
          <a:blip r:embed="rId19">
            <a:alphaModFix/>
          </a:blip>
          <a:srcRect b="0" l="0" r="0" t="0"/>
          <a:stretch/>
        </p:blipFill>
        <p:spPr>
          <a:xfrm>
            <a:off x="21021127" y="5067300"/>
            <a:ext cx="12702" cy="419100"/>
          </a:xfrm>
          <a:prstGeom prst="rect">
            <a:avLst/>
          </a:prstGeom>
          <a:noFill/>
          <a:ln>
            <a:noFill/>
          </a:ln>
        </p:spPr>
      </p:pic>
      <p:pic>
        <p:nvPicPr>
          <p:cNvPr descr=" " id="619" name="Google Shape;619;g27822042d60_0_517"/>
          <p:cNvPicPr preferRelativeResize="0"/>
          <p:nvPr/>
        </p:nvPicPr>
        <p:blipFill rotWithShape="1">
          <a:blip r:embed="rId20">
            <a:alphaModFix/>
          </a:blip>
          <a:srcRect b="0" l="0" r="0" t="0"/>
          <a:stretch/>
        </p:blipFill>
        <p:spPr>
          <a:xfrm>
            <a:off x="3353219" y="7023100"/>
            <a:ext cx="12702" cy="812800"/>
          </a:xfrm>
          <a:prstGeom prst="rect">
            <a:avLst/>
          </a:prstGeom>
          <a:noFill/>
          <a:ln>
            <a:noFill/>
          </a:ln>
        </p:spPr>
      </p:pic>
      <p:pic>
        <p:nvPicPr>
          <p:cNvPr descr=" " id="620" name="Google Shape;620;g27822042d60_0_517"/>
          <p:cNvPicPr preferRelativeResize="0"/>
          <p:nvPr/>
        </p:nvPicPr>
        <p:blipFill rotWithShape="1">
          <a:blip r:embed="rId20">
            <a:alphaModFix/>
          </a:blip>
          <a:srcRect b="0" l="0" r="0" t="0"/>
          <a:stretch/>
        </p:blipFill>
        <p:spPr>
          <a:xfrm>
            <a:off x="9513489" y="7023100"/>
            <a:ext cx="12702" cy="812800"/>
          </a:xfrm>
          <a:prstGeom prst="rect">
            <a:avLst/>
          </a:prstGeom>
          <a:noFill/>
          <a:ln>
            <a:noFill/>
          </a:ln>
        </p:spPr>
      </p:pic>
      <p:pic>
        <p:nvPicPr>
          <p:cNvPr descr=" " id="621" name="Google Shape;621;g27822042d60_0_517"/>
          <p:cNvPicPr preferRelativeResize="0"/>
          <p:nvPr/>
        </p:nvPicPr>
        <p:blipFill rotWithShape="1">
          <a:blip r:embed="rId20">
            <a:alphaModFix/>
          </a:blip>
          <a:srcRect b="0" l="0" r="0" t="0"/>
          <a:stretch/>
        </p:blipFill>
        <p:spPr>
          <a:xfrm>
            <a:off x="15407026" y="7023100"/>
            <a:ext cx="12702" cy="812800"/>
          </a:xfrm>
          <a:prstGeom prst="rect">
            <a:avLst/>
          </a:prstGeom>
          <a:noFill/>
          <a:ln>
            <a:noFill/>
          </a:ln>
        </p:spPr>
      </p:pic>
      <p:pic>
        <p:nvPicPr>
          <p:cNvPr descr=" " id="622" name="Google Shape;622;g27822042d60_0_517"/>
          <p:cNvPicPr preferRelativeResize="0"/>
          <p:nvPr/>
        </p:nvPicPr>
        <p:blipFill rotWithShape="1">
          <a:blip r:embed="rId20">
            <a:alphaModFix/>
          </a:blip>
          <a:srcRect b="0" l="0" r="0" t="0"/>
          <a:stretch/>
        </p:blipFill>
        <p:spPr>
          <a:xfrm>
            <a:off x="21021127" y="7023100"/>
            <a:ext cx="12702" cy="812800"/>
          </a:xfrm>
          <a:prstGeom prst="rect">
            <a:avLst/>
          </a:prstGeom>
          <a:noFill/>
          <a:ln>
            <a:noFill/>
          </a:ln>
        </p:spPr>
      </p:pic>
      <p:pic>
        <p:nvPicPr>
          <p:cNvPr descr=" " id="623" name="Google Shape;623;g27822042d60_0_517"/>
          <p:cNvPicPr preferRelativeResize="0"/>
          <p:nvPr/>
        </p:nvPicPr>
        <p:blipFill rotWithShape="1">
          <a:blip r:embed="rId20">
            <a:alphaModFix/>
          </a:blip>
          <a:srcRect b="0" l="0" r="0" t="0"/>
          <a:stretch/>
        </p:blipFill>
        <p:spPr>
          <a:xfrm>
            <a:off x="9513489" y="9385300"/>
            <a:ext cx="12702" cy="812800"/>
          </a:xfrm>
          <a:prstGeom prst="rect">
            <a:avLst/>
          </a:prstGeom>
          <a:noFill/>
          <a:ln>
            <a:noFill/>
          </a:ln>
        </p:spPr>
      </p:pic>
      <p:pic>
        <p:nvPicPr>
          <p:cNvPr descr=" " id="624" name="Google Shape;624;g27822042d60_0_517"/>
          <p:cNvPicPr preferRelativeResize="0"/>
          <p:nvPr/>
        </p:nvPicPr>
        <p:blipFill rotWithShape="1">
          <a:blip r:embed="rId20">
            <a:alphaModFix/>
          </a:blip>
          <a:srcRect b="0" l="0" r="0" t="0"/>
          <a:stretch/>
        </p:blipFill>
        <p:spPr>
          <a:xfrm>
            <a:off x="15407026" y="9385300"/>
            <a:ext cx="12702" cy="812800"/>
          </a:xfrm>
          <a:prstGeom prst="rect">
            <a:avLst/>
          </a:prstGeom>
          <a:noFill/>
          <a:ln>
            <a:noFill/>
          </a:ln>
        </p:spPr>
      </p:pic>
      <p:sp>
        <p:nvSpPr>
          <p:cNvPr id="625" name="Google Shape;625;g27822042d60_0_517"/>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26" name="Google Shape;626;g27822042d60_0_517"/>
          <p:cNvSpPr/>
          <p:nvPr/>
        </p:nvSpPr>
        <p:spPr>
          <a:xfrm>
            <a:off x="6816519" y="1028700"/>
            <a:ext cx="107541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13713"/>
              </a:buClr>
              <a:buSzPts val="8000"/>
              <a:buFont typeface="Rye"/>
              <a:buNone/>
            </a:pPr>
            <a:r>
              <a:rPr b="0" i="0" lang="en-US" sz="8000" u="none" cap="none" strike="noStrike">
                <a:solidFill>
                  <a:srgbClr val="513713"/>
                </a:solidFill>
                <a:latin typeface="Rye"/>
                <a:ea typeface="Rye"/>
                <a:cs typeface="Rye"/>
                <a:sym typeface="Ry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B676"/>
        </a:solidFill>
      </p:bgPr>
    </p:bg>
    <p:spTree>
      <p:nvGrpSpPr>
        <p:cNvPr id="631" name="Shape 631"/>
        <p:cNvGrpSpPr/>
        <p:nvPr/>
      </p:nvGrpSpPr>
      <p:grpSpPr>
        <a:xfrm>
          <a:off x="0" y="0"/>
          <a:ext cx="0" cy="0"/>
          <a:chOff x="0" y="0"/>
          <a:chExt cx="0" cy="0"/>
        </a:xfrm>
      </p:grpSpPr>
      <p:pic>
        <p:nvPicPr>
          <p:cNvPr descr=" " id="632" name="Google Shape;632;g27822042d60_0_59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33" name="Google Shape;633;g27822042d60_0_594"/>
          <p:cNvPicPr preferRelativeResize="0"/>
          <p:nvPr/>
        </p:nvPicPr>
        <p:blipFill rotWithShape="1">
          <a:blip r:embed="rId4">
            <a:alphaModFix/>
          </a:blip>
          <a:srcRect b="0" l="0" r="0" t="0"/>
          <a:stretch/>
        </p:blipFill>
        <p:spPr>
          <a:xfrm>
            <a:off x="406451" y="736600"/>
            <a:ext cx="12904813" cy="12242800"/>
          </a:xfrm>
          <a:prstGeom prst="rect">
            <a:avLst/>
          </a:prstGeom>
          <a:noFill/>
          <a:ln>
            <a:noFill/>
          </a:ln>
        </p:spPr>
      </p:pic>
      <p:sp>
        <p:nvSpPr>
          <p:cNvPr id="634" name="Google Shape;634;g27822042d60_0_594"/>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5" name="Google Shape;635;g27822042d60_0_594"/>
          <p:cNvPicPr preferRelativeResize="0"/>
          <p:nvPr/>
        </p:nvPicPr>
        <p:blipFill rotWithShape="1">
          <a:blip r:embed="rId5">
            <a:alphaModFix/>
          </a:blip>
          <a:srcRect b="0" l="0" r="0" t="0"/>
          <a:stretch/>
        </p:blipFill>
        <p:spPr>
          <a:xfrm>
            <a:off x="23523340" y="8788400"/>
            <a:ext cx="711289" cy="2590800"/>
          </a:xfrm>
          <a:prstGeom prst="rect">
            <a:avLst/>
          </a:prstGeom>
          <a:noFill/>
          <a:ln>
            <a:noFill/>
          </a:ln>
        </p:spPr>
      </p:pic>
      <p:sp>
        <p:nvSpPr>
          <p:cNvPr id="636" name="Google Shape;636;g27822042d60_0_594"/>
          <p:cNvSpPr/>
          <p:nvPr/>
        </p:nvSpPr>
        <p:spPr>
          <a:xfrm>
            <a:off x="13501788" y="5892800"/>
            <a:ext cx="100047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637" name="Google Shape;637;g27822042d60_0_594"/>
          <p:cNvSpPr/>
          <p:nvPr/>
        </p:nvSpPr>
        <p:spPr>
          <a:xfrm>
            <a:off x="13501788" y="2311400"/>
            <a:ext cx="102078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13713"/>
              </a:buClr>
              <a:buSzPts val="8000"/>
              <a:buFont typeface="Rye"/>
              <a:buNone/>
            </a:pPr>
            <a:r>
              <a:rPr b="0" i="0" lang="en-US" sz="8000" u="none" cap="none" strike="noStrike">
                <a:solidFill>
                  <a:srgbClr val="513713"/>
                </a:solidFill>
                <a:latin typeface="Rye"/>
                <a:ea typeface="Rye"/>
                <a:cs typeface="Rye"/>
                <a:sym typeface="Rye"/>
              </a:rPr>
              <a:t>Thank you for choosing EaTemp</a:t>
            </a:r>
            <a:endParaRPr b="0" i="0" sz="8000" u="none" cap="none" strike="noStrike">
              <a:solidFill>
                <a:schemeClr val="dk1"/>
              </a:solidFill>
              <a:latin typeface="Calibri"/>
              <a:ea typeface="Calibri"/>
              <a:cs typeface="Calibri"/>
              <a:sym typeface="Calibri"/>
            </a:endParaRPr>
          </a:p>
        </p:txBody>
      </p:sp>
      <p:sp>
        <p:nvSpPr>
          <p:cNvPr id="638" name="Google Shape;638;g27822042d60_0_594"/>
          <p:cNvSpPr/>
          <p:nvPr/>
        </p:nvSpPr>
        <p:spPr>
          <a:xfrm rot="-5400000">
            <a:off x="21454320" y="5476873"/>
            <a:ext cx="510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Credit | Image: </a:t>
            </a:r>
            <a:r>
              <a:rPr b="0" i="0" lang="en-US" sz="3200" u="sng" cap="none" strike="noStrike">
                <a:solidFill>
                  <a:srgbClr val="0E0E0E"/>
                </a:solidFill>
                <a:latin typeface="Poppins"/>
                <a:ea typeface="Poppins"/>
                <a:cs typeface="Poppins"/>
                <a:sym typeface="Poppins"/>
                <a:hlinkClick r:id="rId6">
                  <a:extLst>
                    <a:ext uri="{A12FA001-AC4F-418D-AE19-62706E023703}">
                      <ahyp:hlinkClr val="tx"/>
                    </a:ext>
                  </a:extLst>
                </a:hlinkClick>
              </a:rPr>
              <a:t>Unsplash</a:t>
            </a:r>
            <a:r>
              <a:rPr b="0" i="0" lang="en-US" sz="3200" u="none" cap="none" strike="noStrike">
                <a:solidFill>
                  <a:srgbClr val="0E0E0E"/>
                </a:solidFill>
                <a:latin typeface="Poppins"/>
                <a:ea typeface="Poppins"/>
                <a:cs typeface="Poppins"/>
                <a:sym typeface="Poppins"/>
              </a:rPr>
              <a:t>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B676"/>
        </a:solidFill>
      </p:bgPr>
    </p:bg>
    <p:spTree>
      <p:nvGrpSpPr>
        <p:cNvPr id="37" name="Shape 37"/>
        <p:cNvGrpSpPr/>
        <p:nvPr/>
      </p:nvGrpSpPr>
      <p:grpSpPr>
        <a:xfrm>
          <a:off x="0" y="0"/>
          <a:ext cx="0" cy="0"/>
          <a:chOff x="0" y="0"/>
          <a:chExt cx="0" cy="0"/>
        </a:xfrm>
      </p:grpSpPr>
      <p:pic>
        <p:nvPicPr>
          <p:cNvPr descr=" " id="38" name="Google Shape;38;g27822042d60_0_2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9" name="Google Shape;39;g27822042d60_0_20"/>
          <p:cNvPicPr preferRelativeResize="0"/>
          <p:nvPr/>
        </p:nvPicPr>
        <p:blipFill rotWithShape="1">
          <a:blip r:embed="rId4">
            <a:alphaModFix/>
          </a:blip>
          <a:srcRect b="0" l="0" r="0" t="0"/>
          <a:stretch/>
        </p:blipFill>
        <p:spPr>
          <a:xfrm>
            <a:off x="2921365" y="1473200"/>
            <a:ext cx="10783648" cy="10782300"/>
          </a:xfrm>
          <a:prstGeom prst="rect">
            <a:avLst/>
          </a:prstGeom>
          <a:noFill/>
          <a:ln>
            <a:noFill/>
          </a:ln>
        </p:spPr>
      </p:pic>
      <p:pic>
        <p:nvPicPr>
          <p:cNvPr descr=" " id="40" name="Google Shape;40;g27822042d60_0_20"/>
          <p:cNvPicPr preferRelativeResize="0"/>
          <p:nvPr/>
        </p:nvPicPr>
        <p:blipFill rotWithShape="1">
          <a:blip r:embed="rId5">
            <a:alphaModFix/>
          </a:blip>
          <a:srcRect b="0" l="0" r="0" t="0"/>
          <a:stretch/>
        </p:blipFill>
        <p:spPr>
          <a:xfrm>
            <a:off x="21186248" y="12674600"/>
            <a:ext cx="3200800" cy="1016000"/>
          </a:xfrm>
          <a:prstGeom prst="rect">
            <a:avLst/>
          </a:prstGeom>
          <a:noFill/>
          <a:ln>
            <a:noFill/>
          </a:ln>
        </p:spPr>
      </p:pic>
      <p:sp>
        <p:nvSpPr>
          <p:cNvPr id="41" name="Google Shape;41;g27822042d60_0_20"/>
          <p:cNvSpPr/>
          <p:nvPr/>
        </p:nvSpPr>
        <p:spPr>
          <a:xfrm rot="-5400000">
            <a:off x="-6052770" y="5918279"/>
            <a:ext cx="14331600" cy="23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13713"/>
              </a:buClr>
              <a:buSzPts val="11800"/>
              <a:buFont typeface="Rye"/>
              <a:buNone/>
            </a:pPr>
            <a:r>
              <a:rPr b="0" i="0" lang="en-US" sz="11800" u="none" cap="none" strike="noStrike">
                <a:solidFill>
                  <a:srgbClr val="513713"/>
                </a:solidFill>
                <a:latin typeface="Rye"/>
                <a:ea typeface="Rye"/>
                <a:cs typeface="Rye"/>
                <a:sym typeface="Rye"/>
              </a:rPr>
              <a:t>Table of Contents</a:t>
            </a:r>
            <a:endParaRPr b="0" i="0" sz="11800" u="none" cap="none" strike="noStrike">
              <a:solidFill>
                <a:schemeClr val="dk1"/>
              </a:solidFill>
              <a:latin typeface="Calibri"/>
              <a:ea typeface="Calibri"/>
              <a:cs typeface="Calibri"/>
              <a:sym typeface="Calibri"/>
            </a:endParaRPr>
          </a:p>
        </p:txBody>
      </p:sp>
      <p:sp>
        <p:nvSpPr>
          <p:cNvPr id="42" name="Google Shape;42;g27822042d60_0_20"/>
          <p:cNvSpPr/>
          <p:nvPr/>
        </p:nvSpPr>
        <p:spPr>
          <a:xfrm>
            <a:off x="14759245" y="1638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 name="Google Shape;43;g27822042d60_0_20"/>
          <p:cNvPicPr preferRelativeResize="0"/>
          <p:nvPr/>
        </p:nvPicPr>
        <p:blipFill rotWithShape="1">
          <a:blip r:embed="rId6">
            <a:alphaModFix/>
          </a:blip>
          <a:srcRect b="0" l="0" r="0" t="0"/>
          <a:stretch/>
        </p:blipFill>
        <p:spPr>
          <a:xfrm>
            <a:off x="14759245" y="1638300"/>
            <a:ext cx="1625803" cy="1625600"/>
          </a:xfrm>
          <a:prstGeom prst="rect">
            <a:avLst/>
          </a:prstGeom>
          <a:noFill/>
          <a:ln>
            <a:noFill/>
          </a:ln>
        </p:spPr>
      </p:pic>
      <p:sp>
        <p:nvSpPr>
          <p:cNvPr id="44" name="Google Shape;44;g27822042d60_0_20"/>
          <p:cNvSpPr/>
          <p:nvPr/>
        </p:nvSpPr>
        <p:spPr>
          <a:xfrm>
            <a:off x="14759245" y="16383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7822042d60_0_20"/>
          <p:cNvSpPr/>
          <p:nvPr/>
        </p:nvSpPr>
        <p:spPr>
          <a:xfrm>
            <a:off x="15114889" y="1968500"/>
            <a:ext cx="9144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ye"/>
              <a:buNone/>
            </a:pPr>
            <a:r>
              <a:rPr b="0" i="0" lang="en-US" sz="4800" u="none" cap="none" strike="noStrike">
                <a:solidFill>
                  <a:srgbClr val="000000"/>
                </a:solidFill>
                <a:latin typeface="Rye"/>
                <a:ea typeface="Rye"/>
                <a:cs typeface="Rye"/>
                <a:sym typeface="Rye"/>
              </a:rPr>
              <a:t>01</a:t>
            </a:r>
            <a:endParaRPr b="0" i="0" sz="4800" u="none" cap="none" strike="noStrike">
              <a:solidFill>
                <a:schemeClr val="dk1"/>
              </a:solidFill>
              <a:latin typeface="Calibri"/>
              <a:ea typeface="Calibri"/>
              <a:cs typeface="Calibri"/>
              <a:sym typeface="Calibri"/>
            </a:endParaRPr>
          </a:p>
        </p:txBody>
      </p:sp>
      <p:sp>
        <p:nvSpPr>
          <p:cNvPr id="46" name="Google Shape;46;g27822042d60_0_20"/>
          <p:cNvSpPr/>
          <p:nvPr/>
        </p:nvSpPr>
        <p:spPr>
          <a:xfrm>
            <a:off x="16588273" y="17145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7822042d60_0_20"/>
          <p:cNvSpPr/>
          <p:nvPr/>
        </p:nvSpPr>
        <p:spPr>
          <a:xfrm>
            <a:off x="16588273" y="17145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Introduction</a:t>
            </a:r>
            <a:endParaRPr b="0" i="0" sz="4800" u="none" cap="none" strike="noStrike">
              <a:solidFill>
                <a:schemeClr val="dk1"/>
              </a:solidFill>
              <a:latin typeface="Calibri"/>
              <a:ea typeface="Calibri"/>
              <a:cs typeface="Calibri"/>
              <a:sym typeface="Calibri"/>
            </a:endParaRPr>
          </a:p>
        </p:txBody>
      </p:sp>
      <p:sp>
        <p:nvSpPr>
          <p:cNvPr id="48" name="Google Shape;48;g27822042d60_0_20"/>
          <p:cNvSpPr/>
          <p:nvPr/>
        </p:nvSpPr>
        <p:spPr>
          <a:xfrm>
            <a:off x="16588273" y="25781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49" name="Google Shape;49;g27822042d60_0_20"/>
          <p:cNvSpPr/>
          <p:nvPr/>
        </p:nvSpPr>
        <p:spPr>
          <a:xfrm>
            <a:off x="14759245" y="4356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 name="Google Shape;50;g27822042d60_0_20"/>
          <p:cNvPicPr preferRelativeResize="0"/>
          <p:nvPr/>
        </p:nvPicPr>
        <p:blipFill rotWithShape="1">
          <a:blip r:embed="rId6">
            <a:alphaModFix/>
          </a:blip>
          <a:srcRect b="0" l="0" r="0" t="0"/>
          <a:stretch/>
        </p:blipFill>
        <p:spPr>
          <a:xfrm>
            <a:off x="14759245" y="4356100"/>
            <a:ext cx="1625803" cy="1625600"/>
          </a:xfrm>
          <a:prstGeom prst="rect">
            <a:avLst/>
          </a:prstGeom>
          <a:noFill/>
          <a:ln>
            <a:noFill/>
          </a:ln>
        </p:spPr>
      </p:pic>
      <p:sp>
        <p:nvSpPr>
          <p:cNvPr id="51" name="Google Shape;51;g27822042d60_0_20"/>
          <p:cNvSpPr/>
          <p:nvPr/>
        </p:nvSpPr>
        <p:spPr>
          <a:xfrm>
            <a:off x="14759245" y="43561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7822042d60_0_20"/>
          <p:cNvSpPr/>
          <p:nvPr/>
        </p:nvSpPr>
        <p:spPr>
          <a:xfrm>
            <a:off x="15057732" y="4686300"/>
            <a:ext cx="10287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ye"/>
              <a:buNone/>
            </a:pPr>
            <a:r>
              <a:rPr b="0" i="0" lang="en-US" sz="4800" u="none" cap="none" strike="noStrike">
                <a:solidFill>
                  <a:srgbClr val="000000"/>
                </a:solidFill>
                <a:latin typeface="Rye"/>
                <a:ea typeface="Rye"/>
                <a:cs typeface="Rye"/>
                <a:sym typeface="Rye"/>
              </a:rPr>
              <a:t>02</a:t>
            </a:r>
            <a:endParaRPr b="0" i="0" sz="4800" u="none" cap="none" strike="noStrike">
              <a:solidFill>
                <a:schemeClr val="dk1"/>
              </a:solidFill>
              <a:latin typeface="Calibri"/>
              <a:ea typeface="Calibri"/>
              <a:cs typeface="Calibri"/>
              <a:sym typeface="Calibri"/>
            </a:endParaRPr>
          </a:p>
        </p:txBody>
      </p:sp>
      <p:sp>
        <p:nvSpPr>
          <p:cNvPr id="53" name="Google Shape;53;g27822042d60_0_20"/>
          <p:cNvSpPr/>
          <p:nvPr/>
        </p:nvSpPr>
        <p:spPr>
          <a:xfrm>
            <a:off x="16588273" y="44323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7822042d60_0_20"/>
          <p:cNvSpPr/>
          <p:nvPr/>
        </p:nvSpPr>
        <p:spPr>
          <a:xfrm>
            <a:off x="16588273" y="44323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Encounters</a:t>
            </a:r>
            <a:endParaRPr b="0" i="0" sz="4800" u="none" cap="none" strike="noStrike">
              <a:solidFill>
                <a:schemeClr val="dk1"/>
              </a:solidFill>
              <a:latin typeface="Calibri"/>
              <a:ea typeface="Calibri"/>
              <a:cs typeface="Calibri"/>
              <a:sym typeface="Calibri"/>
            </a:endParaRPr>
          </a:p>
        </p:txBody>
      </p:sp>
      <p:sp>
        <p:nvSpPr>
          <p:cNvPr id="55" name="Google Shape;55;g27822042d60_0_20"/>
          <p:cNvSpPr/>
          <p:nvPr/>
        </p:nvSpPr>
        <p:spPr>
          <a:xfrm>
            <a:off x="16588273" y="52959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6" name="Google Shape;56;g27822042d60_0_20"/>
          <p:cNvSpPr/>
          <p:nvPr/>
        </p:nvSpPr>
        <p:spPr>
          <a:xfrm>
            <a:off x="14759245" y="7073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 name="Google Shape;57;g27822042d60_0_20"/>
          <p:cNvPicPr preferRelativeResize="0"/>
          <p:nvPr/>
        </p:nvPicPr>
        <p:blipFill rotWithShape="1">
          <a:blip r:embed="rId6">
            <a:alphaModFix/>
          </a:blip>
          <a:srcRect b="0" l="0" r="0" t="0"/>
          <a:stretch/>
        </p:blipFill>
        <p:spPr>
          <a:xfrm>
            <a:off x="14759245" y="7073900"/>
            <a:ext cx="1625803" cy="1625600"/>
          </a:xfrm>
          <a:prstGeom prst="rect">
            <a:avLst/>
          </a:prstGeom>
          <a:noFill/>
          <a:ln>
            <a:noFill/>
          </a:ln>
        </p:spPr>
      </p:pic>
      <p:sp>
        <p:nvSpPr>
          <p:cNvPr id="58" name="Google Shape;58;g27822042d60_0_20"/>
          <p:cNvSpPr/>
          <p:nvPr/>
        </p:nvSpPr>
        <p:spPr>
          <a:xfrm>
            <a:off x="14759245" y="7073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7822042d60_0_20"/>
          <p:cNvSpPr/>
          <p:nvPr/>
        </p:nvSpPr>
        <p:spPr>
          <a:xfrm>
            <a:off x="15064083" y="7404100"/>
            <a:ext cx="10161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ye"/>
              <a:buNone/>
            </a:pPr>
            <a:r>
              <a:rPr b="0" i="0" lang="en-US" sz="4800" u="none" cap="none" strike="noStrike">
                <a:solidFill>
                  <a:srgbClr val="000000"/>
                </a:solidFill>
                <a:latin typeface="Rye"/>
                <a:ea typeface="Rye"/>
                <a:cs typeface="Rye"/>
                <a:sym typeface="Rye"/>
              </a:rPr>
              <a:t>03</a:t>
            </a:r>
            <a:endParaRPr b="0" i="0" sz="4800" u="none" cap="none" strike="noStrike">
              <a:solidFill>
                <a:schemeClr val="dk1"/>
              </a:solidFill>
              <a:latin typeface="Calibri"/>
              <a:ea typeface="Calibri"/>
              <a:cs typeface="Calibri"/>
              <a:sym typeface="Calibri"/>
            </a:endParaRPr>
          </a:p>
        </p:txBody>
      </p:sp>
      <p:sp>
        <p:nvSpPr>
          <p:cNvPr id="60" name="Google Shape;60;g27822042d60_0_20"/>
          <p:cNvSpPr/>
          <p:nvPr/>
        </p:nvSpPr>
        <p:spPr>
          <a:xfrm>
            <a:off x="16588273" y="71501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7822042d60_0_20"/>
          <p:cNvSpPr/>
          <p:nvPr/>
        </p:nvSpPr>
        <p:spPr>
          <a:xfrm>
            <a:off x="16588273" y="71501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Wonders</a:t>
            </a:r>
            <a:endParaRPr b="0" i="0" sz="4800" u="none" cap="none" strike="noStrike">
              <a:solidFill>
                <a:schemeClr val="dk1"/>
              </a:solidFill>
              <a:latin typeface="Calibri"/>
              <a:ea typeface="Calibri"/>
              <a:cs typeface="Calibri"/>
              <a:sym typeface="Calibri"/>
            </a:endParaRPr>
          </a:p>
        </p:txBody>
      </p:sp>
      <p:sp>
        <p:nvSpPr>
          <p:cNvPr id="62" name="Google Shape;62;g27822042d60_0_20"/>
          <p:cNvSpPr/>
          <p:nvPr/>
        </p:nvSpPr>
        <p:spPr>
          <a:xfrm>
            <a:off x="16588273" y="80137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3" name="Google Shape;63;g27822042d60_0_20"/>
          <p:cNvSpPr/>
          <p:nvPr/>
        </p:nvSpPr>
        <p:spPr>
          <a:xfrm>
            <a:off x="14759245" y="9791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 name="Google Shape;64;g27822042d60_0_20"/>
          <p:cNvPicPr preferRelativeResize="0"/>
          <p:nvPr/>
        </p:nvPicPr>
        <p:blipFill rotWithShape="1">
          <a:blip r:embed="rId6">
            <a:alphaModFix/>
          </a:blip>
          <a:srcRect b="0" l="0" r="0" t="0"/>
          <a:stretch/>
        </p:blipFill>
        <p:spPr>
          <a:xfrm>
            <a:off x="14759245" y="9791700"/>
            <a:ext cx="1625803" cy="1625600"/>
          </a:xfrm>
          <a:prstGeom prst="rect">
            <a:avLst/>
          </a:prstGeom>
          <a:noFill/>
          <a:ln>
            <a:noFill/>
          </a:ln>
        </p:spPr>
      </p:pic>
      <p:sp>
        <p:nvSpPr>
          <p:cNvPr id="65" name="Google Shape;65;g27822042d60_0_20"/>
          <p:cNvSpPr/>
          <p:nvPr/>
        </p:nvSpPr>
        <p:spPr>
          <a:xfrm>
            <a:off x="14759245" y="97917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7822042d60_0_20"/>
          <p:cNvSpPr/>
          <p:nvPr/>
        </p:nvSpPr>
        <p:spPr>
          <a:xfrm>
            <a:off x="15038680" y="10121900"/>
            <a:ext cx="10668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Rye"/>
              <a:buNone/>
            </a:pPr>
            <a:r>
              <a:rPr b="0" i="0" lang="en-US" sz="4800" u="none" cap="none" strike="noStrike">
                <a:solidFill>
                  <a:srgbClr val="000000"/>
                </a:solidFill>
                <a:latin typeface="Rye"/>
                <a:ea typeface="Rye"/>
                <a:cs typeface="Rye"/>
                <a:sym typeface="Rye"/>
              </a:rPr>
              <a:t>04</a:t>
            </a:r>
            <a:endParaRPr b="0" i="0" sz="4800" u="none" cap="none" strike="noStrike">
              <a:solidFill>
                <a:schemeClr val="dk1"/>
              </a:solidFill>
              <a:latin typeface="Calibri"/>
              <a:ea typeface="Calibri"/>
              <a:cs typeface="Calibri"/>
              <a:sym typeface="Calibri"/>
            </a:endParaRPr>
          </a:p>
        </p:txBody>
      </p:sp>
      <p:sp>
        <p:nvSpPr>
          <p:cNvPr id="67" name="Google Shape;67;g27822042d60_0_20"/>
          <p:cNvSpPr/>
          <p:nvPr/>
        </p:nvSpPr>
        <p:spPr>
          <a:xfrm>
            <a:off x="16588273" y="98679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7822042d60_0_20"/>
          <p:cNvSpPr/>
          <p:nvPr/>
        </p:nvSpPr>
        <p:spPr>
          <a:xfrm>
            <a:off x="16588273" y="98679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Magic</a:t>
            </a:r>
            <a:endParaRPr b="0" i="0" sz="4800" u="none" cap="none" strike="noStrike">
              <a:solidFill>
                <a:schemeClr val="dk1"/>
              </a:solidFill>
              <a:latin typeface="Calibri"/>
              <a:ea typeface="Calibri"/>
              <a:cs typeface="Calibri"/>
              <a:sym typeface="Calibri"/>
            </a:endParaRPr>
          </a:p>
        </p:txBody>
      </p:sp>
      <p:sp>
        <p:nvSpPr>
          <p:cNvPr id="69" name="Google Shape;69;g27822042d60_0_20"/>
          <p:cNvSpPr/>
          <p:nvPr/>
        </p:nvSpPr>
        <p:spPr>
          <a:xfrm>
            <a:off x="16588273" y="107315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0" name="Google Shape;70;g27822042d60_0_20"/>
          <p:cNvSpPr/>
          <p:nvPr/>
        </p:nvSpPr>
        <p:spPr>
          <a:xfrm>
            <a:off x="14759245" y="38100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 name="Google Shape;71;g27822042d60_0_20"/>
          <p:cNvPicPr preferRelativeResize="0"/>
          <p:nvPr/>
        </p:nvPicPr>
        <p:blipFill rotWithShape="1">
          <a:blip r:embed="rId7">
            <a:alphaModFix/>
          </a:blip>
          <a:srcRect b="0" l="0" r="0" t="0"/>
          <a:stretch/>
        </p:blipFill>
        <p:spPr>
          <a:xfrm>
            <a:off x="14759245" y="3771900"/>
            <a:ext cx="1625803" cy="38100"/>
          </a:xfrm>
          <a:prstGeom prst="rect">
            <a:avLst/>
          </a:prstGeom>
          <a:noFill/>
          <a:ln>
            <a:noFill/>
          </a:ln>
        </p:spPr>
      </p:pic>
      <p:sp>
        <p:nvSpPr>
          <p:cNvPr id="72" name="Google Shape;72;g27822042d60_0_20"/>
          <p:cNvSpPr/>
          <p:nvPr/>
        </p:nvSpPr>
        <p:spPr>
          <a:xfrm>
            <a:off x="14759245" y="65278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 name="Google Shape;73;g27822042d60_0_20"/>
          <p:cNvPicPr preferRelativeResize="0"/>
          <p:nvPr/>
        </p:nvPicPr>
        <p:blipFill rotWithShape="1">
          <a:blip r:embed="rId7">
            <a:alphaModFix/>
          </a:blip>
          <a:srcRect b="0" l="0" r="0" t="0"/>
          <a:stretch/>
        </p:blipFill>
        <p:spPr>
          <a:xfrm>
            <a:off x="14759245" y="6489700"/>
            <a:ext cx="1625803" cy="38100"/>
          </a:xfrm>
          <a:prstGeom prst="rect">
            <a:avLst/>
          </a:prstGeom>
          <a:noFill/>
          <a:ln>
            <a:noFill/>
          </a:ln>
        </p:spPr>
      </p:pic>
      <p:sp>
        <p:nvSpPr>
          <p:cNvPr id="74" name="Google Shape;74;g27822042d60_0_20"/>
          <p:cNvSpPr/>
          <p:nvPr/>
        </p:nvSpPr>
        <p:spPr>
          <a:xfrm>
            <a:off x="14759245" y="92456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 name="Google Shape;75;g27822042d60_0_20"/>
          <p:cNvPicPr preferRelativeResize="0"/>
          <p:nvPr/>
        </p:nvPicPr>
        <p:blipFill rotWithShape="1">
          <a:blip r:embed="rId7">
            <a:alphaModFix/>
          </a:blip>
          <a:srcRect b="0" l="0" r="0" t="0"/>
          <a:stretch/>
        </p:blipFill>
        <p:spPr>
          <a:xfrm>
            <a:off x="14759245" y="9207500"/>
            <a:ext cx="1625803" cy="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B676"/>
        </a:solidFill>
      </p:bgPr>
    </p:bg>
    <p:spTree>
      <p:nvGrpSpPr>
        <p:cNvPr id="80" name="Shape 80"/>
        <p:cNvGrpSpPr/>
        <p:nvPr/>
      </p:nvGrpSpPr>
      <p:grpSpPr>
        <a:xfrm>
          <a:off x="0" y="0"/>
          <a:ext cx="0" cy="0"/>
          <a:chOff x="0" y="0"/>
          <a:chExt cx="0" cy="0"/>
        </a:xfrm>
      </p:grpSpPr>
      <p:pic>
        <p:nvPicPr>
          <p:cNvPr descr=" " id="81" name="Google Shape;81;g27822042d60_0_6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82" name="Google Shape;82;g27822042d60_0_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3" name="Google Shape;83;g27822042d60_0_6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84" name="Google Shape;84;g27822042d60_0_62"/>
          <p:cNvSpPr/>
          <p:nvPr/>
        </p:nvSpPr>
        <p:spPr>
          <a:xfrm>
            <a:off x="2959470" y="2603500"/>
            <a:ext cx="173079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13713"/>
              </a:buClr>
              <a:buSzPts val="8000"/>
              <a:buFont typeface="Rye"/>
              <a:buNone/>
            </a:pPr>
            <a:r>
              <a:rPr b="0" i="0" lang="en-US" sz="8000" u="none" cap="none" strike="noStrike">
                <a:solidFill>
                  <a:srgbClr val="513713"/>
                </a:solidFill>
                <a:latin typeface="Rye"/>
                <a:ea typeface="Rye"/>
                <a:cs typeface="Rye"/>
                <a:sym typeface="Rye"/>
              </a:rPr>
              <a:t>The Realm of the Extraordinary</a:t>
            </a:r>
            <a:endParaRPr b="0" i="0" sz="8000" u="none" cap="none" strike="noStrike">
              <a:solidFill>
                <a:schemeClr val="dk1"/>
              </a:solidFill>
              <a:latin typeface="Calibri"/>
              <a:ea typeface="Calibri"/>
              <a:cs typeface="Calibri"/>
              <a:sym typeface="Calibri"/>
            </a:endParaRPr>
          </a:p>
        </p:txBody>
      </p:sp>
      <p:sp>
        <p:nvSpPr>
          <p:cNvPr id="85" name="Google Shape;85;g27822042d60_0_62"/>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6" name="Google Shape;86;g27822042d60_0_62"/>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B676"/>
        </a:solidFill>
      </p:bgPr>
    </p:bg>
    <p:spTree>
      <p:nvGrpSpPr>
        <p:cNvPr id="91" name="Shape 91"/>
        <p:cNvGrpSpPr/>
        <p:nvPr/>
      </p:nvGrpSpPr>
      <p:grpSpPr>
        <a:xfrm>
          <a:off x="0" y="0"/>
          <a:ext cx="0" cy="0"/>
          <a:chOff x="0" y="0"/>
          <a:chExt cx="0" cy="0"/>
        </a:xfrm>
      </p:grpSpPr>
      <p:pic>
        <p:nvPicPr>
          <p:cNvPr descr=" " id="92" name="Google Shape;92;g27822042d60_0_7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93" name="Google Shape;93;g27822042d60_0_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g27822042d60_0_7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95" name="Google Shape;95;g27822042d60_0_72"/>
          <p:cNvPicPr preferRelativeResize="0"/>
          <p:nvPr/>
        </p:nvPicPr>
        <p:blipFill rotWithShape="1">
          <a:blip r:embed="rId5">
            <a:alphaModFix/>
          </a:blip>
          <a:srcRect b="0" l="0" r="0" t="0"/>
          <a:stretch/>
        </p:blipFill>
        <p:spPr>
          <a:xfrm>
            <a:off x="13260457" y="1270000"/>
            <a:ext cx="9818327" cy="12446000"/>
          </a:xfrm>
          <a:prstGeom prst="rect">
            <a:avLst/>
          </a:prstGeom>
          <a:noFill/>
          <a:ln>
            <a:noFill/>
          </a:ln>
        </p:spPr>
      </p:pic>
      <p:sp>
        <p:nvSpPr>
          <p:cNvPr id="96" name="Google Shape;96;g27822042d60_0_72"/>
          <p:cNvSpPr/>
          <p:nvPr/>
        </p:nvSpPr>
        <p:spPr>
          <a:xfrm>
            <a:off x="2502213" y="2489200"/>
            <a:ext cx="7875000" cy="482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7" name="Google Shape;97;g27822042d60_0_72"/>
          <p:cNvPicPr preferRelativeResize="0"/>
          <p:nvPr/>
        </p:nvPicPr>
        <p:blipFill rotWithShape="1">
          <a:blip r:embed="rId6">
            <a:alphaModFix/>
          </a:blip>
          <a:srcRect b="0" l="0" r="0" t="0"/>
          <a:stretch/>
        </p:blipFill>
        <p:spPr>
          <a:xfrm>
            <a:off x="2502213" y="2489200"/>
            <a:ext cx="1195283" cy="1117600"/>
          </a:xfrm>
          <a:prstGeom prst="rect">
            <a:avLst/>
          </a:prstGeom>
          <a:noFill/>
          <a:ln>
            <a:noFill/>
          </a:ln>
        </p:spPr>
      </p:pic>
      <p:sp>
        <p:nvSpPr>
          <p:cNvPr id="98" name="Google Shape;98;g27822042d60_0_72"/>
          <p:cNvSpPr/>
          <p:nvPr/>
        </p:nvSpPr>
        <p:spPr>
          <a:xfrm>
            <a:off x="2502213" y="3911600"/>
            <a:ext cx="78750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27822042d60_0_72"/>
          <p:cNvSpPr/>
          <p:nvPr/>
        </p:nvSpPr>
        <p:spPr>
          <a:xfrm>
            <a:off x="2502213" y="3911600"/>
            <a:ext cx="8078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Unicorn Sightings</a:t>
            </a:r>
            <a:endParaRPr b="0" i="0" sz="4800" u="none" cap="none" strike="noStrike">
              <a:solidFill>
                <a:schemeClr val="dk1"/>
              </a:solidFill>
              <a:latin typeface="Calibri"/>
              <a:ea typeface="Calibri"/>
              <a:cs typeface="Calibri"/>
              <a:sym typeface="Calibri"/>
            </a:endParaRPr>
          </a:p>
        </p:txBody>
      </p:sp>
      <p:sp>
        <p:nvSpPr>
          <p:cNvPr id="100" name="Google Shape;100;g27822042d60_0_72"/>
          <p:cNvSpPr/>
          <p:nvPr/>
        </p:nvSpPr>
        <p:spPr>
          <a:xfrm>
            <a:off x="2502213" y="48768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1" name="Google Shape;101;g27822042d60_0_72"/>
          <p:cNvSpPr/>
          <p:nvPr/>
        </p:nvSpPr>
        <p:spPr>
          <a:xfrm>
            <a:off x="2502213" y="8001000"/>
            <a:ext cx="7875000" cy="482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g27822042d60_0_72"/>
          <p:cNvPicPr preferRelativeResize="0"/>
          <p:nvPr/>
        </p:nvPicPr>
        <p:blipFill rotWithShape="1">
          <a:blip r:embed="rId7">
            <a:alphaModFix/>
          </a:blip>
          <a:srcRect b="0" l="0" r="0" t="0"/>
          <a:stretch/>
        </p:blipFill>
        <p:spPr>
          <a:xfrm>
            <a:off x="2502213" y="8001000"/>
            <a:ext cx="1045009" cy="1117600"/>
          </a:xfrm>
          <a:prstGeom prst="rect">
            <a:avLst/>
          </a:prstGeom>
          <a:noFill/>
          <a:ln>
            <a:noFill/>
          </a:ln>
        </p:spPr>
      </p:pic>
      <p:sp>
        <p:nvSpPr>
          <p:cNvPr id="103" name="Google Shape;103;g27822042d60_0_72"/>
          <p:cNvSpPr/>
          <p:nvPr/>
        </p:nvSpPr>
        <p:spPr>
          <a:xfrm>
            <a:off x="2502213" y="9423400"/>
            <a:ext cx="78750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27822042d60_0_72"/>
          <p:cNvSpPr/>
          <p:nvPr/>
        </p:nvSpPr>
        <p:spPr>
          <a:xfrm>
            <a:off x="2502213" y="9423400"/>
            <a:ext cx="8078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Dragon Taming</a:t>
            </a:r>
            <a:endParaRPr b="0" i="0" sz="4800" u="none" cap="none" strike="noStrike">
              <a:solidFill>
                <a:schemeClr val="dk1"/>
              </a:solidFill>
              <a:latin typeface="Calibri"/>
              <a:ea typeface="Calibri"/>
              <a:cs typeface="Calibri"/>
              <a:sym typeface="Calibri"/>
            </a:endParaRPr>
          </a:p>
        </p:txBody>
      </p:sp>
      <p:sp>
        <p:nvSpPr>
          <p:cNvPr id="105" name="Google Shape;105;g27822042d60_0_72"/>
          <p:cNvSpPr/>
          <p:nvPr/>
        </p:nvSpPr>
        <p:spPr>
          <a:xfrm>
            <a:off x="2502213" y="103886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B676"/>
        </a:solidFill>
      </p:bgPr>
    </p:bg>
    <p:spTree>
      <p:nvGrpSpPr>
        <p:cNvPr id="110" name="Shape 110"/>
        <p:cNvGrpSpPr/>
        <p:nvPr/>
      </p:nvGrpSpPr>
      <p:grpSpPr>
        <a:xfrm>
          <a:off x="0" y="0"/>
          <a:ext cx="0" cy="0"/>
          <a:chOff x="0" y="0"/>
          <a:chExt cx="0" cy="0"/>
        </a:xfrm>
      </p:grpSpPr>
      <p:pic>
        <p:nvPicPr>
          <p:cNvPr descr=" " id="111" name="Google Shape;111;g27822042d60_0_9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12" name="Google Shape;112;g27822042d60_0_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g27822042d60_0_9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14" name="Google Shape;114;g27822042d60_0_90"/>
          <p:cNvPicPr preferRelativeResize="0"/>
          <p:nvPr/>
        </p:nvPicPr>
        <p:blipFill rotWithShape="1">
          <a:blip r:embed="rId5">
            <a:alphaModFix/>
          </a:blip>
          <a:srcRect b="0" l="0" r="0" t="0"/>
          <a:stretch/>
        </p:blipFill>
        <p:spPr>
          <a:xfrm>
            <a:off x="0" y="355600"/>
            <a:ext cx="13006426" cy="13004800"/>
          </a:xfrm>
          <a:prstGeom prst="rect">
            <a:avLst/>
          </a:prstGeom>
          <a:noFill/>
          <a:ln>
            <a:noFill/>
          </a:ln>
        </p:spPr>
      </p:pic>
      <p:pic>
        <p:nvPicPr>
          <p:cNvPr descr=" " id="115" name="Google Shape;115;g27822042d60_0_90"/>
          <p:cNvPicPr preferRelativeResize="0"/>
          <p:nvPr/>
        </p:nvPicPr>
        <p:blipFill rotWithShape="1">
          <a:blip r:embed="rId6">
            <a:alphaModFix/>
          </a:blip>
          <a:srcRect b="0" l="0" r="0" t="0"/>
          <a:stretch/>
        </p:blipFill>
        <p:spPr>
          <a:xfrm>
            <a:off x="8522765" y="1371600"/>
            <a:ext cx="5966698" cy="4437887"/>
          </a:xfrm>
          <a:prstGeom prst="rect">
            <a:avLst/>
          </a:prstGeom>
          <a:noFill/>
          <a:ln>
            <a:noFill/>
          </a:ln>
        </p:spPr>
      </p:pic>
      <p:sp>
        <p:nvSpPr>
          <p:cNvPr id="116" name="Google Shape;116;g27822042d60_0_90"/>
          <p:cNvSpPr/>
          <p:nvPr/>
        </p:nvSpPr>
        <p:spPr>
          <a:xfrm>
            <a:off x="12841305" y="3721100"/>
            <a:ext cx="9907200"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7822042d60_0_90"/>
          <p:cNvSpPr/>
          <p:nvPr/>
        </p:nvSpPr>
        <p:spPr>
          <a:xfrm>
            <a:off x="12841305" y="3721100"/>
            <a:ext cx="10110600" cy="70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18" name="Google Shape;118;g27822042d60_0_90"/>
          <p:cNvSpPr/>
          <p:nvPr/>
        </p:nvSpPr>
        <p:spPr>
          <a:xfrm>
            <a:off x="18150569" y="10883900"/>
            <a:ext cx="47505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B676"/>
        </a:solidFill>
      </p:bgPr>
    </p:bg>
    <p:spTree>
      <p:nvGrpSpPr>
        <p:cNvPr id="123" name="Shape 123"/>
        <p:cNvGrpSpPr/>
        <p:nvPr/>
      </p:nvGrpSpPr>
      <p:grpSpPr>
        <a:xfrm>
          <a:off x="0" y="0"/>
          <a:ext cx="0" cy="0"/>
          <a:chOff x="0" y="0"/>
          <a:chExt cx="0" cy="0"/>
        </a:xfrm>
      </p:grpSpPr>
      <p:pic>
        <p:nvPicPr>
          <p:cNvPr descr=" " id="124" name="Google Shape;124;g27822042d60_0_10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25" name="Google Shape;125;g27822042d60_0_102"/>
          <p:cNvSpPr/>
          <p:nvPr/>
        </p:nvSpPr>
        <p:spPr>
          <a:xfrm>
            <a:off x="2104230" y="1079500"/>
            <a:ext cx="20216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13713"/>
              </a:buClr>
              <a:buSzPts val="8000"/>
              <a:buFont typeface="Rye"/>
              <a:buNone/>
            </a:pPr>
            <a:r>
              <a:rPr b="0" i="0" lang="en-US" sz="8000" u="none" cap="none" strike="noStrike">
                <a:solidFill>
                  <a:srgbClr val="513713"/>
                </a:solidFill>
                <a:latin typeface="Rye"/>
                <a:ea typeface="Rye"/>
                <a:cs typeface="Rye"/>
                <a:sym typeface="Rye"/>
              </a:rPr>
              <a:t>The Magic of Dragons: A Research</a:t>
            </a:r>
            <a:endParaRPr b="0" i="0" sz="8000" u="none" cap="none" strike="noStrike">
              <a:solidFill>
                <a:schemeClr val="dk1"/>
              </a:solidFill>
              <a:latin typeface="Calibri"/>
              <a:ea typeface="Calibri"/>
              <a:cs typeface="Calibri"/>
              <a:sym typeface="Calibri"/>
            </a:endParaRPr>
          </a:p>
        </p:txBody>
      </p:sp>
      <p:sp>
        <p:nvSpPr>
          <p:cNvPr id="126" name="Google Shape;126;g27822042d60_0_1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27822042d60_0_10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28" name="Google Shape;128;g27822042d60_0_102"/>
          <p:cNvSpPr/>
          <p:nvPr/>
        </p:nvSpPr>
        <p:spPr>
          <a:xfrm>
            <a:off x="2121165" y="3695700"/>
            <a:ext cx="6096900" cy="6096000"/>
          </a:xfrm>
          <a:prstGeom prst="rect">
            <a:avLst/>
          </a:prstGeom>
          <a:noFill/>
          <a:ln cap="flat" cmpd="sng" w="38100">
            <a:solidFill>
              <a:srgbClr val="8C5D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g27822042d60_0_102"/>
          <p:cNvPicPr preferRelativeResize="0"/>
          <p:nvPr/>
        </p:nvPicPr>
        <p:blipFill rotWithShape="1">
          <a:blip r:embed="rId5">
            <a:alphaModFix/>
          </a:blip>
          <a:srcRect b="0" l="0" r="0" t="0"/>
          <a:stretch/>
        </p:blipFill>
        <p:spPr>
          <a:xfrm>
            <a:off x="4382525" y="5016500"/>
            <a:ext cx="1574039" cy="1625600"/>
          </a:xfrm>
          <a:prstGeom prst="rect">
            <a:avLst/>
          </a:prstGeom>
          <a:noFill/>
          <a:ln>
            <a:noFill/>
          </a:ln>
        </p:spPr>
      </p:pic>
      <p:sp>
        <p:nvSpPr>
          <p:cNvPr id="130" name="Google Shape;130;g27822042d60_0_102"/>
          <p:cNvSpPr/>
          <p:nvPr/>
        </p:nvSpPr>
        <p:spPr>
          <a:xfrm>
            <a:off x="2273584" y="6946900"/>
            <a:ext cx="57918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7822042d60_0_102"/>
          <p:cNvSpPr/>
          <p:nvPr/>
        </p:nvSpPr>
        <p:spPr>
          <a:xfrm>
            <a:off x="2171971" y="6946900"/>
            <a:ext cx="5995200" cy="1727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Sighting</a:t>
            </a:r>
            <a:endParaRPr b="0" i="0" sz="4800" u="none" cap="none" strike="noStrike">
              <a:solidFill>
                <a:schemeClr val="dk1"/>
              </a:solidFill>
              <a:latin typeface="Calibri"/>
              <a:ea typeface="Calibri"/>
              <a:cs typeface="Calibri"/>
              <a:sym typeface="Calibri"/>
            </a:endParaRPr>
          </a:p>
        </p:txBody>
      </p:sp>
      <p:sp>
        <p:nvSpPr>
          <p:cNvPr id="132" name="Google Shape;132;g27822042d60_0_102"/>
          <p:cNvSpPr/>
          <p:nvPr/>
        </p:nvSpPr>
        <p:spPr>
          <a:xfrm>
            <a:off x="9145143" y="3695700"/>
            <a:ext cx="6096900" cy="6096000"/>
          </a:xfrm>
          <a:prstGeom prst="rect">
            <a:avLst/>
          </a:prstGeom>
          <a:noFill/>
          <a:ln cap="flat" cmpd="sng" w="38100">
            <a:solidFill>
              <a:srgbClr val="8C5D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27822042d60_0_102"/>
          <p:cNvPicPr preferRelativeResize="0"/>
          <p:nvPr/>
        </p:nvPicPr>
        <p:blipFill rotWithShape="1">
          <a:blip r:embed="rId6">
            <a:alphaModFix/>
          </a:blip>
          <a:srcRect b="0" l="0" r="0" t="0"/>
          <a:stretch/>
        </p:blipFill>
        <p:spPr>
          <a:xfrm>
            <a:off x="11372293" y="5016500"/>
            <a:ext cx="1642462" cy="1625600"/>
          </a:xfrm>
          <a:prstGeom prst="rect">
            <a:avLst/>
          </a:prstGeom>
          <a:noFill/>
          <a:ln>
            <a:noFill/>
          </a:ln>
        </p:spPr>
      </p:pic>
      <p:sp>
        <p:nvSpPr>
          <p:cNvPr id="134" name="Google Shape;134;g27822042d60_0_102"/>
          <p:cNvSpPr/>
          <p:nvPr/>
        </p:nvSpPr>
        <p:spPr>
          <a:xfrm>
            <a:off x="9297562" y="6946900"/>
            <a:ext cx="57918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7822042d60_0_102"/>
          <p:cNvSpPr/>
          <p:nvPr/>
        </p:nvSpPr>
        <p:spPr>
          <a:xfrm>
            <a:off x="9195949" y="6946900"/>
            <a:ext cx="5995200" cy="1727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Taming</a:t>
            </a:r>
            <a:endParaRPr b="0" i="0" sz="4800" u="none" cap="none" strike="noStrike">
              <a:solidFill>
                <a:schemeClr val="dk1"/>
              </a:solidFill>
              <a:latin typeface="Calibri"/>
              <a:ea typeface="Calibri"/>
              <a:cs typeface="Calibri"/>
              <a:sym typeface="Calibri"/>
            </a:endParaRPr>
          </a:p>
        </p:txBody>
      </p:sp>
      <p:sp>
        <p:nvSpPr>
          <p:cNvPr id="136" name="Google Shape;136;g27822042d60_0_102"/>
          <p:cNvSpPr/>
          <p:nvPr/>
        </p:nvSpPr>
        <p:spPr>
          <a:xfrm>
            <a:off x="16169121" y="3695700"/>
            <a:ext cx="6096900" cy="6096000"/>
          </a:xfrm>
          <a:prstGeom prst="rect">
            <a:avLst/>
          </a:prstGeom>
          <a:noFill/>
          <a:ln cap="flat" cmpd="sng" w="38100">
            <a:solidFill>
              <a:srgbClr val="8C5D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7" name="Google Shape;137;g27822042d60_0_102"/>
          <p:cNvPicPr preferRelativeResize="0"/>
          <p:nvPr/>
        </p:nvPicPr>
        <p:blipFill rotWithShape="1">
          <a:blip r:embed="rId7">
            <a:alphaModFix/>
          </a:blip>
          <a:srcRect b="0" l="0" r="0" t="0"/>
          <a:stretch/>
        </p:blipFill>
        <p:spPr>
          <a:xfrm>
            <a:off x="18347732" y="5016500"/>
            <a:ext cx="1739535" cy="1625600"/>
          </a:xfrm>
          <a:prstGeom prst="rect">
            <a:avLst/>
          </a:prstGeom>
          <a:noFill/>
          <a:ln>
            <a:noFill/>
          </a:ln>
        </p:spPr>
      </p:pic>
      <p:sp>
        <p:nvSpPr>
          <p:cNvPr id="138" name="Google Shape;138;g27822042d60_0_102"/>
          <p:cNvSpPr/>
          <p:nvPr/>
        </p:nvSpPr>
        <p:spPr>
          <a:xfrm>
            <a:off x="16321540" y="6946900"/>
            <a:ext cx="57918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7822042d60_0_102"/>
          <p:cNvSpPr/>
          <p:nvPr/>
        </p:nvSpPr>
        <p:spPr>
          <a:xfrm>
            <a:off x="16219927" y="6946900"/>
            <a:ext cx="5995200" cy="1727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Seeing</a:t>
            </a:r>
            <a:endParaRPr b="0" i="0" sz="4800" u="none" cap="none" strike="noStrike">
              <a:solidFill>
                <a:schemeClr val="dk1"/>
              </a:solidFill>
              <a:latin typeface="Calibri"/>
              <a:ea typeface="Calibri"/>
              <a:cs typeface="Calibri"/>
              <a:sym typeface="Calibri"/>
            </a:endParaRPr>
          </a:p>
        </p:txBody>
      </p:sp>
      <p:sp>
        <p:nvSpPr>
          <p:cNvPr id="140" name="Google Shape;140;g27822042d60_0_102"/>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7822042d60_0_102"/>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7822042d60_0_102"/>
          <p:cNvSpPr/>
          <p:nvPr/>
        </p:nvSpPr>
        <p:spPr>
          <a:xfrm>
            <a:off x="2078826"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43" name="Google Shape;143;g27822042d60_0_102"/>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7822042d60_0_102"/>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7822042d60_0_102"/>
          <p:cNvSpPr/>
          <p:nvPr/>
        </p:nvSpPr>
        <p:spPr>
          <a:xfrm>
            <a:off x="9077401"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46" name="Google Shape;146;g27822042d60_0_102"/>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7822042d60_0_102"/>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7822042d60_0_102"/>
          <p:cNvSpPr/>
          <p:nvPr/>
        </p:nvSpPr>
        <p:spPr>
          <a:xfrm>
            <a:off x="16101379"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B676"/>
        </a:solidFill>
      </p:bgPr>
    </p:bg>
    <p:spTree>
      <p:nvGrpSpPr>
        <p:cNvPr id="153" name="Shape 153"/>
        <p:cNvGrpSpPr/>
        <p:nvPr/>
      </p:nvGrpSpPr>
      <p:grpSpPr>
        <a:xfrm>
          <a:off x="0" y="0"/>
          <a:ext cx="0" cy="0"/>
          <a:chOff x="0" y="0"/>
          <a:chExt cx="0" cy="0"/>
        </a:xfrm>
      </p:grpSpPr>
      <p:pic>
        <p:nvPicPr>
          <p:cNvPr descr=" " id="154" name="Google Shape;154;g27822042d60_0_13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55" name="Google Shape;155;g27822042d60_0_1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6" name="Google Shape;156;g27822042d60_0_13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57" name="Google Shape;157;g27822042d60_0_131"/>
          <p:cNvSpPr/>
          <p:nvPr/>
        </p:nvSpPr>
        <p:spPr>
          <a:xfrm>
            <a:off x="1778222" y="469900"/>
            <a:ext cx="68037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13713"/>
              </a:buClr>
              <a:buSzPts val="8000"/>
              <a:buFont typeface="Rye"/>
              <a:buNone/>
            </a:pPr>
            <a:r>
              <a:rPr b="0" i="0" lang="en-US" sz="8000" u="none" cap="none" strike="noStrike">
                <a:solidFill>
                  <a:srgbClr val="513713"/>
                </a:solidFill>
                <a:latin typeface="Rye"/>
                <a:ea typeface="Rye"/>
                <a:cs typeface="Rye"/>
                <a:sym typeface="Rye"/>
              </a:rPr>
              <a:t>Pricing Plan</a:t>
            </a:r>
            <a:endParaRPr b="0" i="0" sz="8000" u="none" cap="none" strike="noStrike">
              <a:solidFill>
                <a:schemeClr val="dk1"/>
              </a:solidFill>
              <a:latin typeface="Calibri"/>
              <a:ea typeface="Calibri"/>
              <a:cs typeface="Calibri"/>
              <a:sym typeface="Calibri"/>
            </a:endParaRPr>
          </a:p>
        </p:txBody>
      </p:sp>
      <p:sp>
        <p:nvSpPr>
          <p:cNvPr id="158" name="Google Shape;158;g27822042d60_0_131"/>
          <p:cNvSpPr/>
          <p:nvPr/>
        </p:nvSpPr>
        <p:spPr>
          <a:xfrm>
            <a:off x="1778222" y="2286000"/>
            <a:ext cx="20843400" cy="1026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7822042d60_0_131"/>
          <p:cNvSpPr/>
          <p:nvPr/>
        </p:nvSpPr>
        <p:spPr>
          <a:xfrm>
            <a:off x="1778222" y="2286000"/>
            <a:ext cx="6439800" cy="10261500"/>
          </a:xfrm>
          <a:prstGeom prst="rect">
            <a:avLst/>
          </a:prstGeom>
          <a:noFill/>
          <a:ln cap="flat" cmpd="sng" w="25400">
            <a:solidFill>
              <a:srgbClr val="8C5D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0" name="Google Shape;160;g27822042d60_0_131"/>
          <p:cNvPicPr preferRelativeResize="0"/>
          <p:nvPr/>
        </p:nvPicPr>
        <p:blipFill rotWithShape="1">
          <a:blip r:embed="rId5">
            <a:alphaModFix/>
          </a:blip>
          <a:srcRect b="0" l="0" r="0" t="0"/>
          <a:stretch/>
        </p:blipFill>
        <p:spPr>
          <a:xfrm>
            <a:off x="4184637" y="2743200"/>
            <a:ext cx="1626876" cy="1625600"/>
          </a:xfrm>
          <a:prstGeom prst="rect">
            <a:avLst/>
          </a:prstGeom>
          <a:noFill/>
          <a:ln>
            <a:noFill/>
          </a:ln>
        </p:spPr>
      </p:pic>
      <p:sp>
        <p:nvSpPr>
          <p:cNvPr id="161" name="Google Shape;161;g27822042d60_0_131"/>
          <p:cNvSpPr/>
          <p:nvPr/>
        </p:nvSpPr>
        <p:spPr>
          <a:xfrm>
            <a:off x="4045456" y="4673600"/>
            <a:ext cx="19053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C5D1D"/>
              </a:buClr>
              <a:buSzPts val="4800"/>
              <a:buFont typeface="Rye"/>
              <a:buNone/>
            </a:pPr>
            <a:r>
              <a:rPr b="0" i="0" lang="en-US" sz="4800" u="none" cap="none" strike="noStrike">
                <a:solidFill>
                  <a:srgbClr val="8C5D1D"/>
                </a:solidFill>
                <a:latin typeface="Rye"/>
                <a:ea typeface="Rye"/>
                <a:cs typeface="Rye"/>
                <a:sym typeface="Rye"/>
              </a:rPr>
              <a:t>Basic</a:t>
            </a:r>
            <a:endParaRPr b="0" i="0" sz="4800" u="none" cap="none" strike="noStrike">
              <a:solidFill>
                <a:schemeClr val="dk1"/>
              </a:solidFill>
              <a:latin typeface="Calibri"/>
              <a:ea typeface="Calibri"/>
              <a:cs typeface="Calibri"/>
              <a:sym typeface="Calibri"/>
            </a:endParaRPr>
          </a:p>
        </p:txBody>
      </p:sp>
      <p:sp>
        <p:nvSpPr>
          <p:cNvPr id="162" name="Google Shape;162;g27822042d60_0_131"/>
          <p:cNvSpPr/>
          <p:nvPr/>
        </p:nvSpPr>
        <p:spPr>
          <a:xfrm>
            <a:off x="2235479" y="5740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63" name="Google Shape;163;g27822042d60_0_131"/>
          <p:cNvSpPr/>
          <p:nvPr/>
        </p:nvSpPr>
        <p:spPr>
          <a:xfrm>
            <a:off x="3175397" y="11328400"/>
            <a:ext cx="36453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$10/month</a:t>
            </a:r>
            <a:endParaRPr b="0" i="0" sz="4800" u="none" cap="none" strike="noStrike">
              <a:solidFill>
                <a:schemeClr val="dk1"/>
              </a:solidFill>
              <a:latin typeface="Calibri"/>
              <a:ea typeface="Calibri"/>
              <a:cs typeface="Calibri"/>
              <a:sym typeface="Calibri"/>
            </a:endParaRPr>
          </a:p>
        </p:txBody>
      </p:sp>
      <p:sp>
        <p:nvSpPr>
          <p:cNvPr id="164" name="Google Shape;164;g27822042d60_0_131"/>
          <p:cNvSpPr/>
          <p:nvPr/>
        </p:nvSpPr>
        <p:spPr>
          <a:xfrm>
            <a:off x="8980022" y="2286000"/>
            <a:ext cx="6439800" cy="10261500"/>
          </a:xfrm>
          <a:prstGeom prst="rect">
            <a:avLst/>
          </a:prstGeom>
          <a:noFill/>
          <a:ln cap="flat" cmpd="sng" w="25400">
            <a:solidFill>
              <a:srgbClr val="8C5D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5" name="Google Shape;165;g27822042d60_0_131"/>
          <p:cNvPicPr preferRelativeResize="0"/>
          <p:nvPr/>
        </p:nvPicPr>
        <p:blipFill rotWithShape="1">
          <a:blip r:embed="rId6">
            <a:alphaModFix/>
          </a:blip>
          <a:srcRect b="0" l="0" r="0" t="0"/>
          <a:stretch/>
        </p:blipFill>
        <p:spPr>
          <a:xfrm>
            <a:off x="11395470" y="2743200"/>
            <a:ext cx="1608807" cy="1625600"/>
          </a:xfrm>
          <a:prstGeom prst="rect">
            <a:avLst/>
          </a:prstGeom>
          <a:noFill/>
          <a:ln>
            <a:noFill/>
          </a:ln>
        </p:spPr>
      </p:pic>
      <p:sp>
        <p:nvSpPr>
          <p:cNvPr id="166" name="Google Shape;166;g27822042d60_0_131"/>
          <p:cNvSpPr/>
          <p:nvPr/>
        </p:nvSpPr>
        <p:spPr>
          <a:xfrm>
            <a:off x="11348868" y="4673600"/>
            <a:ext cx="1701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C5D1D"/>
              </a:buClr>
              <a:buSzPts val="4800"/>
              <a:buFont typeface="Rye"/>
              <a:buNone/>
            </a:pPr>
            <a:r>
              <a:rPr b="0" i="0" lang="en-US" sz="4800" u="none" cap="none" strike="noStrike">
                <a:solidFill>
                  <a:srgbClr val="8C5D1D"/>
                </a:solidFill>
                <a:latin typeface="Rye"/>
                <a:ea typeface="Rye"/>
                <a:cs typeface="Rye"/>
                <a:sym typeface="Rye"/>
              </a:rPr>
              <a:t>Elite</a:t>
            </a:r>
            <a:endParaRPr b="0" i="0" sz="4800" u="none" cap="none" strike="noStrike">
              <a:solidFill>
                <a:schemeClr val="dk1"/>
              </a:solidFill>
              <a:latin typeface="Calibri"/>
              <a:ea typeface="Calibri"/>
              <a:cs typeface="Calibri"/>
              <a:sym typeface="Calibri"/>
            </a:endParaRPr>
          </a:p>
        </p:txBody>
      </p:sp>
      <p:sp>
        <p:nvSpPr>
          <p:cNvPr id="167" name="Google Shape;167;g27822042d60_0_131"/>
          <p:cNvSpPr/>
          <p:nvPr/>
        </p:nvSpPr>
        <p:spPr>
          <a:xfrm>
            <a:off x="9437280" y="5740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168" name="Google Shape;168;g27822042d60_0_131"/>
          <p:cNvSpPr/>
          <p:nvPr/>
        </p:nvSpPr>
        <p:spPr>
          <a:xfrm>
            <a:off x="10320040" y="11328400"/>
            <a:ext cx="37596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$50/month</a:t>
            </a:r>
            <a:endParaRPr b="0" i="0" sz="4800" u="none" cap="none" strike="noStrike">
              <a:solidFill>
                <a:schemeClr val="dk1"/>
              </a:solidFill>
              <a:latin typeface="Calibri"/>
              <a:ea typeface="Calibri"/>
              <a:cs typeface="Calibri"/>
              <a:sym typeface="Calibri"/>
            </a:endParaRPr>
          </a:p>
        </p:txBody>
      </p:sp>
      <p:sp>
        <p:nvSpPr>
          <p:cNvPr id="169" name="Google Shape;169;g27822042d60_0_131"/>
          <p:cNvSpPr/>
          <p:nvPr/>
        </p:nvSpPr>
        <p:spPr>
          <a:xfrm>
            <a:off x="16181822" y="2286000"/>
            <a:ext cx="6439800" cy="10261500"/>
          </a:xfrm>
          <a:prstGeom prst="rect">
            <a:avLst/>
          </a:prstGeom>
          <a:noFill/>
          <a:ln cap="flat" cmpd="sng" w="25400">
            <a:solidFill>
              <a:srgbClr val="8C5D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0" name="Google Shape;170;g27822042d60_0_131"/>
          <p:cNvPicPr preferRelativeResize="0"/>
          <p:nvPr/>
        </p:nvPicPr>
        <p:blipFill rotWithShape="1">
          <a:blip r:embed="rId7">
            <a:alphaModFix/>
          </a:blip>
          <a:srcRect b="0" l="0" r="0" t="0"/>
          <a:stretch/>
        </p:blipFill>
        <p:spPr>
          <a:xfrm>
            <a:off x="18649332" y="2743200"/>
            <a:ext cx="1504685" cy="1625600"/>
          </a:xfrm>
          <a:prstGeom prst="rect">
            <a:avLst/>
          </a:prstGeom>
          <a:noFill/>
          <a:ln>
            <a:noFill/>
          </a:ln>
        </p:spPr>
      </p:pic>
      <p:sp>
        <p:nvSpPr>
          <p:cNvPr id="171" name="Google Shape;171;g27822042d60_0_131"/>
          <p:cNvSpPr/>
          <p:nvPr/>
        </p:nvSpPr>
        <p:spPr>
          <a:xfrm>
            <a:off x="17604400" y="4673600"/>
            <a:ext cx="35946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C5D1D"/>
              </a:buClr>
              <a:buSzPts val="4800"/>
              <a:buFont typeface="Rye"/>
              <a:buNone/>
            </a:pPr>
            <a:r>
              <a:rPr b="0" i="0" lang="en-US" sz="4800" u="none" cap="none" strike="noStrike">
                <a:solidFill>
                  <a:srgbClr val="8C5D1D"/>
                </a:solidFill>
                <a:latin typeface="Rye"/>
                <a:ea typeface="Rye"/>
                <a:cs typeface="Rye"/>
                <a:sym typeface="Rye"/>
              </a:rPr>
              <a:t>Legendary</a:t>
            </a:r>
            <a:endParaRPr b="0" i="0" sz="4800" u="none" cap="none" strike="noStrike">
              <a:solidFill>
                <a:schemeClr val="dk1"/>
              </a:solidFill>
              <a:latin typeface="Calibri"/>
              <a:ea typeface="Calibri"/>
              <a:cs typeface="Calibri"/>
              <a:sym typeface="Calibri"/>
            </a:endParaRPr>
          </a:p>
        </p:txBody>
      </p:sp>
      <p:sp>
        <p:nvSpPr>
          <p:cNvPr id="172" name="Google Shape;172;g27822042d60_0_131"/>
          <p:cNvSpPr/>
          <p:nvPr/>
        </p:nvSpPr>
        <p:spPr>
          <a:xfrm>
            <a:off x="16639080" y="5740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173" name="Google Shape;173;g27822042d60_0_131"/>
          <p:cNvSpPr/>
          <p:nvPr/>
        </p:nvSpPr>
        <p:spPr>
          <a:xfrm>
            <a:off x="17356719" y="11328400"/>
            <a:ext cx="4089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ye"/>
              <a:buNone/>
            </a:pPr>
            <a:r>
              <a:rPr b="0" i="0" lang="en-US" sz="4800" u="none" cap="none" strike="noStrike">
                <a:solidFill>
                  <a:srgbClr val="0E0E0E"/>
                </a:solidFill>
                <a:latin typeface="Rye"/>
                <a:ea typeface="Rye"/>
                <a:cs typeface="Rye"/>
                <a:sym typeface="Ry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B676"/>
        </a:solidFill>
      </p:bgPr>
    </p:bg>
    <p:spTree>
      <p:nvGrpSpPr>
        <p:cNvPr id="178" name="Shape 178"/>
        <p:cNvGrpSpPr/>
        <p:nvPr/>
      </p:nvGrpSpPr>
      <p:grpSpPr>
        <a:xfrm>
          <a:off x="0" y="0"/>
          <a:ext cx="0" cy="0"/>
          <a:chOff x="0" y="0"/>
          <a:chExt cx="0" cy="0"/>
        </a:xfrm>
      </p:grpSpPr>
      <p:pic>
        <p:nvPicPr>
          <p:cNvPr descr=" " id="179" name="Google Shape;179;g27822042d60_0_15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80" name="Google Shape;180;g27822042d60_0_1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1" name="Google Shape;181;g27822042d60_0_15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82" name="Google Shape;182;g27822042d60_0_155"/>
          <p:cNvPicPr preferRelativeResize="0"/>
          <p:nvPr/>
        </p:nvPicPr>
        <p:blipFill rotWithShape="1">
          <a:blip r:embed="rId5">
            <a:alphaModFix/>
          </a:blip>
          <a:srcRect b="0" l="0" r="0" t="0"/>
          <a:stretch/>
        </p:blipFill>
        <p:spPr>
          <a:xfrm>
            <a:off x="1752819" y="1346200"/>
            <a:ext cx="20881410" cy="11010900"/>
          </a:xfrm>
          <a:prstGeom prst="rect">
            <a:avLst/>
          </a:prstGeom>
          <a:noFill/>
          <a:ln>
            <a:noFill/>
          </a:ln>
        </p:spPr>
      </p:pic>
      <p:pic>
        <p:nvPicPr>
          <p:cNvPr descr=" " id="183" name="Google Shape;183;g27822042d60_0_155"/>
          <p:cNvPicPr preferRelativeResize="0"/>
          <p:nvPr/>
        </p:nvPicPr>
        <p:blipFill rotWithShape="1">
          <a:blip r:embed="rId6">
            <a:alphaModFix/>
          </a:blip>
          <a:srcRect b="0" l="0" r="0" t="0"/>
          <a:stretch/>
        </p:blipFill>
        <p:spPr>
          <a:xfrm>
            <a:off x="1752819" y="1346200"/>
            <a:ext cx="5639505" cy="11010900"/>
          </a:xfrm>
          <a:prstGeom prst="rect">
            <a:avLst/>
          </a:prstGeom>
          <a:noFill/>
          <a:ln>
            <a:noFill/>
          </a:ln>
        </p:spPr>
      </p:pic>
      <p:sp>
        <p:nvSpPr>
          <p:cNvPr id="184" name="Google Shape;184;g27822042d60_0_155"/>
          <p:cNvSpPr/>
          <p:nvPr/>
        </p:nvSpPr>
        <p:spPr>
          <a:xfrm>
            <a:off x="1752819" y="1346200"/>
            <a:ext cx="5639400" cy="5638800"/>
          </a:xfrm>
          <a:prstGeom prst="roundRect">
            <a:avLst>
              <a:gd fmla="val 75081" name="adj"/>
            </a:avLst>
          </a:prstGeom>
          <a:solidFill>
            <a:srgbClr val="B383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7822042d60_0_155"/>
          <p:cNvSpPr/>
          <p:nvPr/>
        </p:nvSpPr>
        <p:spPr>
          <a:xfrm>
            <a:off x="3632654" y="2260600"/>
            <a:ext cx="28959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Rye"/>
              <a:buNone/>
            </a:pPr>
            <a:r>
              <a:rPr b="0" i="0" lang="en-US" sz="24000" u="none" cap="none" strike="noStrike">
                <a:solidFill>
                  <a:srgbClr val="FFFFFF"/>
                </a:solidFill>
                <a:latin typeface="Rye"/>
                <a:ea typeface="Rye"/>
                <a:cs typeface="Rye"/>
                <a:sym typeface="Rye"/>
              </a:rPr>
              <a:t>S</a:t>
            </a:r>
            <a:endParaRPr b="0" i="0" sz="24000" u="none" cap="none" strike="noStrike">
              <a:solidFill>
                <a:schemeClr val="dk1"/>
              </a:solidFill>
              <a:latin typeface="Calibri"/>
              <a:ea typeface="Calibri"/>
              <a:cs typeface="Calibri"/>
              <a:sym typeface="Calibri"/>
            </a:endParaRPr>
          </a:p>
        </p:txBody>
      </p:sp>
      <p:sp>
        <p:nvSpPr>
          <p:cNvPr id="186" name="Google Shape;186;g27822042d60_0_155"/>
          <p:cNvSpPr/>
          <p:nvPr/>
        </p:nvSpPr>
        <p:spPr>
          <a:xfrm>
            <a:off x="2286286"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7822042d60_0_155"/>
          <p:cNvSpPr/>
          <p:nvPr/>
        </p:nvSpPr>
        <p:spPr>
          <a:xfrm>
            <a:off x="228628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7822042d60_0_155"/>
          <p:cNvSpPr/>
          <p:nvPr/>
        </p:nvSpPr>
        <p:spPr>
          <a:xfrm>
            <a:off x="228628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7822042d60_0_155"/>
          <p:cNvSpPr/>
          <p:nvPr/>
        </p:nvSpPr>
        <p:spPr>
          <a:xfrm>
            <a:off x="2286286"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Eclipse</a:t>
            </a:r>
            <a:endParaRPr b="0" i="0" sz="3600" u="none" cap="none" strike="noStrike">
              <a:solidFill>
                <a:schemeClr val="dk1"/>
              </a:solidFill>
              <a:latin typeface="Calibri"/>
              <a:ea typeface="Calibri"/>
              <a:cs typeface="Calibri"/>
              <a:sym typeface="Calibri"/>
            </a:endParaRPr>
          </a:p>
        </p:txBody>
      </p:sp>
      <p:sp>
        <p:nvSpPr>
          <p:cNvPr id="190" name="Google Shape;190;g27822042d60_0_155"/>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191" name="Google Shape;191;g27822042d60_0_155"/>
          <p:cNvSpPr/>
          <p:nvPr/>
        </p:nvSpPr>
        <p:spPr>
          <a:xfrm>
            <a:off x="228628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7822042d60_0_155"/>
          <p:cNvSpPr/>
          <p:nvPr/>
        </p:nvSpPr>
        <p:spPr>
          <a:xfrm>
            <a:off x="228628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7822042d60_0_155"/>
          <p:cNvSpPr/>
          <p:nvPr/>
        </p:nvSpPr>
        <p:spPr>
          <a:xfrm>
            <a:off x="2286286"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Quest</a:t>
            </a:r>
            <a:endParaRPr b="0" i="0" sz="3600" u="none" cap="none" strike="noStrike">
              <a:solidFill>
                <a:schemeClr val="dk1"/>
              </a:solidFill>
              <a:latin typeface="Calibri"/>
              <a:ea typeface="Calibri"/>
              <a:cs typeface="Calibri"/>
              <a:sym typeface="Calibri"/>
            </a:endParaRPr>
          </a:p>
        </p:txBody>
      </p:sp>
      <p:sp>
        <p:nvSpPr>
          <p:cNvPr id="194" name="Google Shape;194;g27822042d60_0_155"/>
          <p:cNvSpPr/>
          <p:nvPr/>
        </p:nvSpPr>
        <p:spPr>
          <a:xfrm>
            <a:off x="2286286"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195" name="Google Shape;195;g27822042d60_0_155"/>
          <p:cNvPicPr preferRelativeResize="0"/>
          <p:nvPr/>
        </p:nvPicPr>
        <p:blipFill rotWithShape="1">
          <a:blip r:embed="rId6">
            <a:alphaModFix/>
          </a:blip>
          <a:srcRect b="0" l="0" r="0" t="0"/>
          <a:stretch/>
        </p:blipFill>
        <p:spPr>
          <a:xfrm>
            <a:off x="6833454" y="1346200"/>
            <a:ext cx="5639505" cy="11010900"/>
          </a:xfrm>
          <a:prstGeom prst="rect">
            <a:avLst/>
          </a:prstGeom>
          <a:noFill/>
          <a:ln>
            <a:noFill/>
          </a:ln>
        </p:spPr>
      </p:pic>
      <p:sp>
        <p:nvSpPr>
          <p:cNvPr id="196" name="Google Shape;196;g27822042d60_0_155"/>
          <p:cNvSpPr/>
          <p:nvPr/>
        </p:nvSpPr>
        <p:spPr>
          <a:xfrm>
            <a:off x="6833454" y="1346200"/>
            <a:ext cx="5639400" cy="5638800"/>
          </a:xfrm>
          <a:prstGeom prst="roundRect">
            <a:avLst>
              <a:gd fmla="val 75081" name="adj"/>
            </a:avLst>
          </a:prstGeom>
          <a:solidFill>
            <a:srgbClr val="8C5D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7822042d60_0_155"/>
          <p:cNvSpPr/>
          <p:nvPr/>
        </p:nvSpPr>
        <p:spPr>
          <a:xfrm>
            <a:off x="8040105" y="2260600"/>
            <a:ext cx="42423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Rye"/>
              <a:buNone/>
            </a:pPr>
            <a:r>
              <a:rPr b="0" i="0" lang="en-US" sz="24000" u="none" cap="none" strike="noStrike">
                <a:solidFill>
                  <a:srgbClr val="FFFFFF"/>
                </a:solidFill>
                <a:latin typeface="Rye"/>
                <a:ea typeface="Rye"/>
                <a:cs typeface="Rye"/>
                <a:sym typeface="Rye"/>
              </a:rPr>
              <a:t>W</a:t>
            </a:r>
            <a:endParaRPr b="0" i="0" sz="24000" u="none" cap="none" strike="noStrike">
              <a:solidFill>
                <a:schemeClr val="dk1"/>
              </a:solidFill>
              <a:latin typeface="Calibri"/>
              <a:ea typeface="Calibri"/>
              <a:cs typeface="Calibri"/>
              <a:sym typeface="Calibri"/>
            </a:endParaRPr>
          </a:p>
        </p:txBody>
      </p:sp>
      <p:sp>
        <p:nvSpPr>
          <p:cNvPr id="198" name="Google Shape;198;g27822042d60_0_155"/>
          <p:cNvSpPr/>
          <p:nvPr/>
        </p:nvSpPr>
        <p:spPr>
          <a:xfrm>
            <a:off x="7366921"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7822042d60_0_155"/>
          <p:cNvSpPr/>
          <p:nvPr/>
        </p:nvSpPr>
        <p:spPr>
          <a:xfrm>
            <a:off x="736692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7822042d60_0_155"/>
          <p:cNvSpPr/>
          <p:nvPr/>
        </p:nvSpPr>
        <p:spPr>
          <a:xfrm>
            <a:off x="736692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7822042d60_0_155"/>
          <p:cNvSpPr/>
          <p:nvPr/>
        </p:nvSpPr>
        <p:spPr>
          <a:xfrm>
            <a:off x="7366921"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Obtain</a:t>
            </a:r>
            <a:endParaRPr b="0" i="0" sz="3600" u="none" cap="none" strike="noStrike">
              <a:solidFill>
                <a:schemeClr val="dk1"/>
              </a:solidFill>
              <a:latin typeface="Calibri"/>
              <a:ea typeface="Calibri"/>
              <a:cs typeface="Calibri"/>
              <a:sym typeface="Calibri"/>
            </a:endParaRPr>
          </a:p>
        </p:txBody>
      </p:sp>
      <p:sp>
        <p:nvSpPr>
          <p:cNvPr id="202" name="Google Shape;202;g27822042d60_0_155"/>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03" name="Google Shape;203;g27822042d60_0_155"/>
          <p:cNvSpPr/>
          <p:nvPr/>
        </p:nvSpPr>
        <p:spPr>
          <a:xfrm>
            <a:off x="736692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7822042d60_0_155"/>
          <p:cNvSpPr/>
          <p:nvPr/>
        </p:nvSpPr>
        <p:spPr>
          <a:xfrm>
            <a:off x="736692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7822042d60_0_155"/>
          <p:cNvSpPr/>
          <p:nvPr/>
        </p:nvSpPr>
        <p:spPr>
          <a:xfrm>
            <a:off x="7366921"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Foundation</a:t>
            </a:r>
            <a:endParaRPr b="0" i="0" sz="3600" u="none" cap="none" strike="noStrike">
              <a:solidFill>
                <a:schemeClr val="dk1"/>
              </a:solidFill>
              <a:latin typeface="Calibri"/>
              <a:ea typeface="Calibri"/>
              <a:cs typeface="Calibri"/>
              <a:sym typeface="Calibri"/>
            </a:endParaRPr>
          </a:p>
        </p:txBody>
      </p:sp>
      <p:sp>
        <p:nvSpPr>
          <p:cNvPr id="206" name="Google Shape;206;g27822042d60_0_155"/>
          <p:cNvSpPr/>
          <p:nvPr/>
        </p:nvSpPr>
        <p:spPr>
          <a:xfrm>
            <a:off x="7366921"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07" name="Google Shape;207;g27822042d60_0_155"/>
          <p:cNvPicPr preferRelativeResize="0"/>
          <p:nvPr/>
        </p:nvPicPr>
        <p:blipFill rotWithShape="1">
          <a:blip r:embed="rId6">
            <a:alphaModFix/>
          </a:blip>
          <a:srcRect b="0" l="0" r="0" t="0"/>
          <a:stretch/>
        </p:blipFill>
        <p:spPr>
          <a:xfrm>
            <a:off x="11914089" y="1346200"/>
            <a:ext cx="5639505" cy="11010900"/>
          </a:xfrm>
          <a:prstGeom prst="rect">
            <a:avLst/>
          </a:prstGeom>
          <a:noFill/>
          <a:ln>
            <a:noFill/>
          </a:ln>
        </p:spPr>
      </p:pic>
      <p:sp>
        <p:nvSpPr>
          <p:cNvPr id="208" name="Google Shape;208;g27822042d60_0_155"/>
          <p:cNvSpPr/>
          <p:nvPr/>
        </p:nvSpPr>
        <p:spPr>
          <a:xfrm>
            <a:off x="11914089" y="1346200"/>
            <a:ext cx="5639400" cy="5638800"/>
          </a:xfrm>
          <a:prstGeom prst="roundRect">
            <a:avLst>
              <a:gd fmla="val 75081" name="adj"/>
            </a:avLst>
          </a:prstGeom>
          <a:solidFill>
            <a:srgbClr val="B383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7822042d60_0_155"/>
          <p:cNvSpPr/>
          <p:nvPr/>
        </p:nvSpPr>
        <p:spPr>
          <a:xfrm>
            <a:off x="13558945" y="2260600"/>
            <a:ext cx="33660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Rye"/>
              <a:buNone/>
            </a:pPr>
            <a:r>
              <a:rPr b="0" i="0" lang="en-US" sz="24000" u="none" cap="none" strike="noStrike">
                <a:solidFill>
                  <a:srgbClr val="FFFFFF"/>
                </a:solidFill>
                <a:latin typeface="Rye"/>
                <a:ea typeface="Rye"/>
                <a:cs typeface="Rye"/>
                <a:sym typeface="Rye"/>
              </a:rPr>
              <a:t>O</a:t>
            </a:r>
            <a:endParaRPr b="0" i="0" sz="24000" u="none" cap="none" strike="noStrike">
              <a:solidFill>
                <a:schemeClr val="dk1"/>
              </a:solidFill>
              <a:latin typeface="Calibri"/>
              <a:ea typeface="Calibri"/>
              <a:cs typeface="Calibri"/>
              <a:sym typeface="Calibri"/>
            </a:endParaRPr>
          </a:p>
        </p:txBody>
      </p:sp>
      <p:sp>
        <p:nvSpPr>
          <p:cNvPr id="210" name="Google Shape;210;g27822042d60_0_155"/>
          <p:cNvSpPr/>
          <p:nvPr/>
        </p:nvSpPr>
        <p:spPr>
          <a:xfrm>
            <a:off x="12447556"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7822042d60_0_155"/>
          <p:cNvSpPr/>
          <p:nvPr/>
        </p:nvSpPr>
        <p:spPr>
          <a:xfrm>
            <a:off x="1244755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7822042d60_0_155"/>
          <p:cNvSpPr/>
          <p:nvPr/>
        </p:nvSpPr>
        <p:spPr>
          <a:xfrm>
            <a:off x="1244755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7822042d60_0_155"/>
          <p:cNvSpPr/>
          <p:nvPr/>
        </p:nvSpPr>
        <p:spPr>
          <a:xfrm>
            <a:off x="12447556"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War</a:t>
            </a:r>
            <a:endParaRPr b="0" i="0" sz="3600" u="none" cap="none" strike="noStrike">
              <a:solidFill>
                <a:schemeClr val="dk1"/>
              </a:solidFill>
              <a:latin typeface="Calibri"/>
              <a:ea typeface="Calibri"/>
              <a:cs typeface="Calibri"/>
              <a:sym typeface="Calibri"/>
            </a:endParaRPr>
          </a:p>
        </p:txBody>
      </p:sp>
      <p:sp>
        <p:nvSpPr>
          <p:cNvPr id="214" name="Google Shape;214;g27822042d60_0_155"/>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15" name="Google Shape;215;g27822042d60_0_155"/>
          <p:cNvSpPr/>
          <p:nvPr/>
        </p:nvSpPr>
        <p:spPr>
          <a:xfrm>
            <a:off x="1244755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7822042d60_0_155"/>
          <p:cNvSpPr/>
          <p:nvPr/>
        </p:nvSpPr>
        <p:spPr>
          <a:xfrm>
            <a:off x="1244755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7822042d60_0_155"/>
          <p:cNvSpPr/>
          <p:nvPr/>
        </p:nvSpPr>
        <p:spPr>
          <a:xfrm>
            <a:off x="12447556"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Transformation</a:t>
            </a:r>
            <a:endParaRPr b="0" i="0" sz="3600" u="none" cap="none" strike="noStrike">
              <a:solidFill>
                <a:schemeClr val="dk1"/>
              </a:solidFill>
              <a:latin typeface="Calibri"/>
              <a:ea typeface="Calibri"/>
              <a:cs typeface="Calibri"/>
              <a:sym typeface="Calibri"/>
            </a:endParaRPr>
          </a:p>
        </p:txBody>
      </p:sp>
      <p:sp>
        <p:nvSpPr>
          <p:cNvPr id="218" name="Google Shape;218;g27822042d60_0_155"/>
          <p:cNvSpPr/>
          <p:nvPr/>
        </p:nvSpPr>
        <p:spPr>
          <a:xfrm>
            <a:off x="12447556"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19" name="Google Shape;219;g27822042d60_0_155"/>
          <p:cNvPicPr preferRelativeResize="0"/>
          <p:nvPr/>
        </p:nvPicPr>
        <p:blipFill rotWithShape="1">
          <a:blip r:embed="rId6">
            <a:alphaModFix/>
          </a:blip>
          <a:srcRect b="0" l="0" r="0" t="0"/>
          <a:stretch/>
        </p:blipFill>
        <p:spPr>
          <a:xfrm>
            <a:off x="16994724" y="1346200"/>
            <a:ext cx="5639505" cy="11010900"/>
          </a:xfrm>
          <a:prstGeom prst="rect">
            <a:avLst/>
          </a:prstGeom>
          <a:noFill/>
          <a:ln>
            <a:noFill/>
          </a:ln>
        </p:spPr>
      </p:pic>
      <p:sp>
        <p:nvSpPr>
          <p:cNvPr id="220" name="Google Shape;220;g27822042d60_0_155"/>
          <p:cNvSpPr/>
          <p:nvPr/>
        </p:nvSpPr>
        <p:spPr>
          <a:xfrm>
            <a:off x="16994724" y="1346200"/>
            <a:ext cx="5639400" cy="5638800"/>
          </a:xfrm>
          <a:prstGeom prst="roundRect">
            <a:avLst>
              <a:gd fmla="val 75081" name="adj"/>
            </a:avLst>
          </a:prstGeom>
          <a:solidFill>
            <a:srgbClr val="8C5D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7822042d60_0_155"/>
          <p:cNvSpPr/>
          <p:nvPr/>
        </p:nvSpPr>
        <p:spPr>
          <a:xfrm>
            <a:off x="18690386" y="2260600"/>
            <a:ext cx="32643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Rye"/>
              <a:buNone/>
            </a:pPr>
            <a:r>
              <a:rPr b="0" i="0" lang="en-US" sz="24000" u="none" cap="none" strike="noStrike">
                <a:solidFill>
                  <a:srgbClr val="FFFFFF"/>
                </a:solidFill>
                <a:latin typeface="Rye"/>
                <a:ea typeface="Rye"/>
                <a:cs typeface="Rye"/>
                <a:sym typeface="Rye"/>
              </a:rPr>
              <a:t>T</a:t>
            </a:r>
            <a:endParaRPr b="0" i="0" sz="24000" u="none" cap="none" strike="noStrike">
              <a:solidFill>
                <a:schemeClr val="dk1"/>
              </a:solidFill>
              <a:latin typeface="Calibri"/>
              <a:ea typeface="Calibri"/>
              <a:cs typeface="Calibri"/>
              <a:sym typeface="Calibri"/>
            </a:endParaRPr>
          </a:p>
        </p:txBody>
      </p:sp>
      <p:sp>
        <p:nvSpPr>
          <p:cNvPr id="222" name="Google Shape;222;g27822042d60_0_155"/>
          <p:cNvSpPr/>
          <p:nvPr/>
        </p:nvSpPr>
        <p:spPr>
          <a:xfrm>
            <a:off x="17528191"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7822042d60_0_155"/>
          <p:cNvSpPr/>
          <p:nvPr/>
        </p:nvSpPr>
        <p:spPr>
          <a:xfrm>
            <a:off x="1752819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7822042d60_0_155"/>
          <p:cNvSpPr/>
          <p:nvPr/>
        </p:nvSpPr>
        <p:spPr>
          <a:xfrm>
            <a:off x="1752819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7822042d60_0_155"/>
          <p:cNvSpPr/>
          <p:nvPr/>
        </p:nvSpPr>
        <p:spPr>
          <a:xfrm>
            <a:off x="17528191"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Invasion</a:t>
            </a:r>
            <a:endParaRPr b="0" i="0" sz="3600" u="none" cap="none" strike="noStrike">
              <a:solidFill>
                <a:schemeClr val="dk1"/>
              </a:solidFill>
              <a:latin typeface="Calibri"/>
              <a:ea typeface="Calibri"/>
              <a:cs typeface="Calibri"/>
              <a:sym typeface="Calibri"/>
            </a:endParaRPr>
          </a:p>
        </p:txBody>
      </p:sp>
      <p:sp>
        <p:nvSpPr>
          <p:cNvPr id="226" name="Google Shape;226;g27822042d60_0_155"/>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227" name="Google Shape;227;g27822042d60_0_155"/>
          <p:cNvSpPr/>
          <p:nvPr/>
        </p:nvSpPr>
        <p:spPr>
          <a:xfrm>
            <a:off x="1752819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7822042d60_0_155"/>
          <p:cNvSpPr/>
          <p:nvPr/>
        </p:nvSpPr>
        <p:spPr>
          <a:xfrm>
            <a:off x="1752819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7822042d60_0_155"/>
          <p:cNvSpPr/>
          <p:nvPr/>
        </p:nvSpPr>
        <p:spPr>
          <a:xfrm>
            <a:off x="17528191"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ye"/>
              <a:buNone/>
            </a:pPr>
            <a:r>
              <a:rPr b="0" i="0" lang="en-US" sz="3600" u="none" cap="none" strike="noStrike">
                <a:solidFill>
                  <a:srgbClr val="0E0E0E"/>
                </a:solidFill>
                <a:latin typeface="Rye"/>
                <a:ea typeface="Rye"/>
                <a:cs typeface="Rye"/>
                <a:sym typeface="Rye"/>
              </a:rPr>
              <a:t>Betrayal</a:t>
            </a:r>
            <a:endParaRPr b="0" i="0" sz="3600" u="none" cap="none" strike="noStrike">
              <a:solidFill>
                <a:schemeClr val="dk1"/>
              </a:solidFill>
              <a:latin typeface="Calibri"/>
              <a:ea typeface="Calibri"/>
              <a:cs typeface="Calibri"/>
              <a:sym typeface="Calibri"/>
            </a:endParaRPr>
          </a:p>
        </p:txBody>
      </p:sp>
      <p:sp>
        <p:nvSpPr>
          <p:cNvPr id="230" name="Google Shape;230;g27822042d60_0_155"/>
          <p:cNvSpPr/>
          <p:nvPr/>
        </p:nvSpPr>
        <p:spPr>
          <a:xfrm>
            <a:off x="17528191"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2024-07-15T08:37:07Z</dcterms:created>
  <dc:creator>PptxGenJS</dc:creator>
</cp:coreProperties>
</file>