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4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4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 Data and Image">
  <p:cSld name="50% Data and Image">
    <p:spTree>
      <p:nvGrpSpPr>
        <p:cNvPr id="97" name="Shape 97"/>
        <p:cNvGrpSpPr/>
        <p:nvPr/>
      </p:nvGrpSpPr>
      <p:grpSpPr>
        <a:xfrm>
          <a:off x="0" y="0"/>
          <a:ext cx="0" cy="0"/>
          <a:chOff x="0" y="0"/>
          <a:chExt cx="0" cy="0"/>
        </a:xfrm>
      </p:grpSpPr>
      <p:sp>
        <p:nvSpPr>
          <p:cNvPr id="98" name="Google Shape;98;p11"/>
          <p:cNvSpPr/>
          <p:nvPr>
            <p:ph idx="2" type="pic"/>
          </p:nvPr>
        </p:nvSpPr>
        <p:spPr>
          <a:xfrm>
            <a:off x="6081486" y="0"/>
            <a:ext cx="6110514"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 name="Google Shape;99;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0" name="Google Shape;100;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1" name="Google Shape;101;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2" name="Google Shape;102;p11"/>
          <p:cNvSpPr txBox="1"/>
          <p:nvPr>
            <p:ph idx="1" type="body"/>
          </p:nvPr>
        </p:nvSpPr>
        <p:spPr>
          <a:xfrm>
            <a:off x="342900" y="454025"/>
            <a:ext cx="5435600" cy="5765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pact">
  <p:cSld name="Big Impact">
    <p:spTree>
      <p:nvGrpSpPr>
        <p:cNvPr id="103" name="Shape 103"/>
        <p:cNvGrpSpPr/>
        <p:nvPr/>
      </p:nvGrpSpPr>
      <p:grpSpPr>
        <a:xfrm>
          <a:off x="0" y="0"/>
          <a:ext cx="0" cy="0"/>
          <a:chOff x="0" y="0"/>
          <a:chExt cx="0" cy="0"/>
        </a:xfrm>
      </p:grpSpPr>
      <p:sp>
        <p:nvSpPr>
          <p:cNvPr id="104" name="Google Shape;104;p12"/>
          <p:cNvSpPr txBox="1"/>
          <p:nvPr>
            <p:ph type="title"/>
          </p:nvPr>
        </p:nvSpPr>
        <p:spPr>
          <a:xfrm>
            <a:off x="0" y="2380343"/>
            <a:ext cx="12192000" cy="1393145"/>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1"/>
              </a:buClr>
              <a:buSzPts val="9600"/>
              <a:buFont typeface="Calibri"/>
              <a:buNone/>
              <a:defRPr b="1" i="0" sz="9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5" name="Google Shape;105;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6" name="Google Shape;106;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7" name="Google Shape;10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8" name="Google Shape;108;p12"/>
          <p:cNvSpPr txBox="1"/>
          <p:nvPr>
            <p:ph idx="1" type="body"/>
          </p:nvPr>
        </p:nvSpPr>
        <p:spPr>
          <a:xfrm>
            <a:off x="0" y="3984885"/>
            <a:ext cx="12192000" cy="555856"/>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P">
  <p:cSld name="MAP">
    <p:spTree>
      <p:nvGrpSpPr>
        <p:cNvPr id="109" name="Shape 109"/>
        <p:cNvGrpSpPr/>
        <p:nvPr/>
      </p:nvGrpSpPr>
      <p:grpSpPr>
        <a:xfrm>
          <a:off x="0" y="0"/>
          <a:ext cx="0" cy="0"/>
          <a:chOff x="0" y="0"/>
          <a:chExt cx="0" cy="0"/>
        </a:xfrm>
      </p:grpSpPr>
      <p:sp>
        <p:nvSpPr>
          <p:cNvPr id="110" name="Google Shape;11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13" name="Google Shape;113;p13"/>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cess">
  <p:cSld name="Process">
    <p:spTree>
      <p:nvGrpSpPr>
        <p:cNvPr id="114" name="Shape 114"/>
        <p:cNvGrpSpPr/>
        <p:nvPr/>
      </p:nvGrpSpPr>
      <p:grpSpPr>
        <a:xfrm>
          <a:off x="0" y="0"/>
          <a:ext cx="0" cy="0"/>
          <a:chOff x="0" y="0"/>
          <a:chExt cx="0" cy="0"/>
        </a:xfrm>
      </p:grpSpPr>
      <p:sp>
        <p:nvSpPr>
          <p:cNvPr id="115" name="Google Shape;115;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6" name="Google Shape;116;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Google Shape;11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14"/>
          <p:cNvSpPr txBox="1"/>
          <p:nvPr>
            <p:ph idx="1" type="body"/>
          </p:nvPr>
        </p:nvSpPr>
        <p:spPr>
          <a:xfrm>
            <a:off x="839789" y="643584"/>
            <a:ext cx="2000230"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 name="Google Shape;119;p14"/>
          <p:cNvSpPr txBox="1"/>
          <p:nvPr>
            <p:ph idx="2" type="body"/>
          </p:nvPr>
        </p:nvSpPr>
        <p:spPr>
          <a:xfrm>
            <a:off x="2659186" y="4611030"/>
            <a:ext cx="2000230"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 name="Google Shape;120;p14"/>
          <p:cNvSpPr txBox="1"/>
          <p:nvPr>
            <p:ph idx="3" type="body"/>
          </p:nvPr>
        </p:nvSpPr>
        <p:spPr>
          <a:xfrm>
            <a:off x="4659416" y="667190"/>
            <a:ext cx="2000230"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 name="Google Shape;121;p14"/>
          <p:cNvSpPr txBox="1"/>
          <p:nvPr>
            <p:ph idx="4" type="body"/>
          </p:nvPr>
        </p:nvSpPr>
        <p:spPr>
          <a:xfrm>
            <a:off x="6659646" y="4611030"/>
            <a:ext cx="2000230"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 name="Google Shape;122;p14"/>
          <p:cNvSpPr txBox="1"/>
          <p:nvPr>
            <p:ph idx="5" type="body"/>
          </p:nvPr>
        </p:nvSpPr>
        <p:spPr>
          <a:xfrm>
            <a:off x="8710669" y="634916"/>
            <a:ext cx="2000230"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 name="Google Shape;123;p14"/>
          <p:cNvSpPr txBox="1"/>
          <p:nvPr>
            <p:ph idx="6" type="body"/>
          </p:nvPr>
        </p:nvSpPr>
        <p:spPr>
          <a:xfrm>
            <a:off x="838200" y="2648823"/>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 name="Google Shape;124;p14"/>
          <p:cNvSpPr txBox="1"/>
          <p:nvPr>
            <p:ph idx="7" type="body"/>
          </p:nvPr>
        </p:nvSpPr>
        <p:spPr>
          <a:xfrm>
            <a:off x="2878534" y="2660626"/>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14"/>
          <p:cNvSpPr txBox="1"/>
          <p:nvPr>
            <p:ph idx="8" type="body"/>
          </p:nvPr>
        </p:nvSpPr>
        <p:spPr>
          <a:xfrm>
            <a:off x="4918868" y="2648822"/>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 name="Google Shape;126;p14"/>
          <p:cNvSpPr txBox="1"/>
          <p:nvPr>
            <p:ph idx="9" type="body"/>
          </p:nvPr>
        </p:nvSpPr>
        <p:spPr>
          <a:xfrm>
            <a:off x="6959202" y="2648821"/>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4"/>
          <p:cNvSpPr txBox="1"/>
          <p:nvPr>
            <p:ph idx="13" type="body"/>
          </p:nvPr>
        </p:nvSpPr>
        <p:spPr>
          <a:xfrm>
            <a:off x="8999537" y="2648820"/>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8" name="Shape 128"/>
        <p:cNvGrpSpPr/>
        <p:nvPr/>
      </p:nvGrpSpPr>
      <p:grpSpPr>
        <a:xfrm>
          <a:off x="0" y="0"/>
          <a:ext cx="0" cy="0"/>
          <a:chOff x="0" y="0"/>
          <a:chExt cx="0" cy="0"/>
        </a:xfrm>
      </p:grpSpPr>
      <p:sp>
        <p:nvSpPr>
          <p:cNvPr id="129" name="Google Shape;129;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0" name="Google Shape;130;p15"/>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31" name="Google Shape;131;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32" name="Google Shape;13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3" name="Google Shape;13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4" name="Google Shape;13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5" name="Shape 135"/>
        <p:cNvGrpSpPr/>
        <p:nvPr/>
      </p:nvGrpSpPr>
      <p:grpSpPr>
        <a:xfrm>
          <a:off x="0" y="0"/>
          <a:ext cx="0" cy="0"/>
          <a:chOff x="0" y="0"/>
          <a:chExt cx="0" cy="0"/>
        </a:xfrm>
      </p:grpSpPr>
      <p:sp>
        <p:nvSpPr>
          <p:cNvPr id="136" name="Google Shape;13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7" name="Google Shape;13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8" name="Google Shape;13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9" name="Shape 139"/>
        <p:cNvGrpSpPr/>
        <p:nvPr/>
      </p:nvGrpSpPr>
      <p:grpSpPr>
        <a:xfrm>
          <a:off x="0" y="0"/>
          <a:ext cx="0" cy="0"/>
          <a:chOff x="0" y="0"/>
          <a:chExt cx="0" cy="0"/>
        </a:xfrm>
      </p:grpSpPr>
      <p:sp>
        <p:nvSpPr>
          <p:cNvPr id="140" name="Google Shape;14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1" name="Google Shape;14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2" name="Google Shape;14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3" name="Google Shape;14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4" name="Google Shape;14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5" name="Shape 145"/>
        <p:cNvGrpSpPr/>
        <p:nvPr/>
      </p:nvGrpSpPr>
      <p:grpSpPr>
        <a:xfrm>
          <a:off x="0" y="0"/>
          <a:ext cx="0" cy="0"/>
          <a:chOff x="0" y="0"/>
          <a:chExt cx="0" cy="0"/>
        </a:xfrm>
      </p:grpSpPr>
      <p:sp>
        <p:nvSpPr>
          <p:cNvPr id="146" name="Google Shape;146;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7" name="Google Shape;147;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148" name="Google Shape;14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9" name="Google Shape;14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0" name="Google Shape;15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1" name="Shape 151"/>
        <p:cNvGrpSpPr/>
        <p:nvPr/>
      </p:nvGrpSpPr>
      <p:grpSpPr>
        <a:xfrm>
          <a:off x="0" y="0"/>
          <a:ext cx="0" cy="0"/>
          <a:chOff x="0" y="0"/>
          <a:chExt cx="0" cy="0"/>
        </a:xfrm>
      </p:grpSpPr>
      <p:sp>
        <p:nvSpPr>
          <p:cNvPr id="152" name="Google Shape;152;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3" name="Google Shape;153;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6" name="Google Shape;15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7" name="Google Shape;15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8" name="Shape 158"/>
        <p:cNvGrpSpPr/>
        <p:nvPr/>
      </p:nvGrpSpPr>
      <p:grpSpPr>
        <a:xfrm>
          <a:off x="0" y="0"/>
          <a:ext cx="0" cy="0"/>
          <a:chOff x="0" y="0"/>
          <a:chExt cx="0" cy="0"/>
        </a:xfrm>
      </p:grpSpPr>
      <p:sp>
        <p:nvSpPr>
          <p:cNvPr id="159" name="Google Shape;159;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0" name="Google Shape;160;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61" name="Google Shape;161;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2" name="Google Shape;162;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63" name="Google Shape;163;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 name="Google Shape;16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5" name="Google Shape;16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6" name="Google Shape;16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p:cSld name="Welcome">
    <p:spTree>
      <p:nvGrpSpPr>
        <p:cNvPr id="17" name="Shape 17"/>
        <p:cNvGrpSpPr/>
        <p:nvPr/>
      </p:nvGrpSpPr>
      <p:grpSpPr>
        <a:xfrm>
          <a:off x="0" y="0"/>
          <a:ext cx="0" cy="0"/>
          <a:chOff x="0" y="0"/>
          <a:chExt cx="0" cy="0"/>
        </a:xfrm>
      </p:grpSpPr>
      <p:sp>
        <p:nvSpPr>
          <p:cNvPr id="18" name="Google Shape;18;p3"/>
          <p:cNvSpPr txBox="1"/>
          <p:nvPr>
            <p:ph idx="1" type="body"/>
          </p:nvPr>
        </p:nvSpPr>
        <p:spPr>
          <a:xfrm>
            <a:off x="0" y="4741863"/>
            <a:ext cx="12192000" cy="5159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19" name="Google Shape;19;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2" name="Google Shape;22;p3"/>
          <p:cNvSpPr txBox="1"/>
          <p:nvPr>
            <p:ph type="ctrTitle"/>
          </p:nvPr>
        </p:nvSpPr>
        <p:spPr>
          <a:xfrm>
            <a:off x="0" y="3809999"/>
            <a:ext cx="12192000" cy="931863"/>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7" name="Shape 167"/>
        <p:cNvGrpSpPr/>
        <p:nvPr/>
      </p:nvGrpSpPr>
      <p:grpSpPr>
        <a:xfrm>
          <a:off x="0" y="0"/>
          <a:ext cx="0" cy="0"/>
          <a:chOff x="0" y="0"/>
          <a:chExt cx="0" cy="0"/>
        </a:xfrm>
      </p:grpSpPr>
      <p:sp>
        <p:nvSpPr>
          <p:cNvPr id="168" name="Google Shape;16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9" name="Google Shape;16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0" name="Google Shape;17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1" name="Google Shape;17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2" name="Shape 172"/>
        <p:cNvGrpSpPr/>
        <p:nvPr/>
      </p:nvGrpSpPr>
      <p:grpSpPr>
        <a:xfrm>
          <a:off x="0" y="0"/>
          <a:ext cx="0" cy="0"/>
          <a:chOff x="0" y="0"/>
          <a:chExt cx="0" cy="0"/>
        </a:xfrm>
      </p:grpSpPr>
      <p:sp>
        <p:nvSpPr>
          <p:cNvPr id="173" name="Google Shape;173;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4" name="Google Shape;174;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5" name="Google Shape;175;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76" name="Google Shape;17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7" name="Google Shape;17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8" name="Google Shape;17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9" name="Shape 179"/>
        <p:cNvGrpSpPr/>
        <p:nvPr/>
      </p:nvGrpSpPr>
      <p:grpSpPr>
        <a:xfrm>
          <a:off x="0" y="0"/>
          <a:ext cx="0" cy="0"/>
          <a:chOff x="0" y="0"/>
          <a:chExt cx="0" cy="0"/>
        </a:xfrm>
      </p:grpSpPr>
      <p:sp>
        <p:nvSpPr>
          <p:cNvPr id="180" name="Google Shape;18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1" name="Google Shape;181;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3" name="Google Shape;18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4" name="Google Shape;18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5" name="Shape 185"/>
        <p:cNvGrpSpPr/>
        <p:nvPr/>
      </p:nvGrpSpPr>
      <p:grpSpPr>
        <a:xfrm>
          <a:off x="0" y="0"/>
          <a:ext cx="0" cy="0"/>
          <a:chOff x="0" y="0"/>
          <a:chExt cx="0" cy="0"/>
        </a:xfrm>
      </p:grpSpPr>
      <p:sp>
        <p:nvSpPr>
          <p:cNvPr id="186" name="Google Shape;186;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7" name="Google Shape;187;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8" name="Google Shape;18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9" name="Google Shape;18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0" name="Google Shape;19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spTree>
      <p:nvGrpSpPr>
        <p:cNvPr id="23" name="Shape 23"/>
        <p:cNvGrpSpPr/>
        <p:nvPr/>
      </p:nvGrpSpPr>
      <p:grpSpPr>
        <a:xfrm>
          <a:off x="0" y="0"/>
          <a:ext cx="0" cy="0"/>
          <a:chOff x="0" y="0"/>
          <a:chExt cx="0" cy="0"/>
        </a:xfrm>
      </p:grpSpPr>
      <p:sp>
        <p:nvSpPr>
          <p:cNvPr id="24" name="Google Shape;24;p4"/>
          <p:cNvSpPr txBox="1"/>
          <p:nvPr>
            <p:ph type="title"/>
          </p:nvPr>
        </p:nvSpPr>
        <p:spPr>
          <a:xfrm>
            <a:off x="838200" y="633846"/>
            <a:ext cx="10515600" cy="7748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8" name="Google Shape;28;p4"/>
          <p:cNvSpPr txBox="1"/>
          <p:nvPr>
            <p:ph idx="1" type="body"/>
          </p:nvPr>
        </p:nvSpPr>
        <p:spPr>
          <a:xfrm>
            <a:off x="838200" y="1681019"/>
            <a:ext cx="10515600" cy="44149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y Introduction">
  <p:cSld name="My Introduction">
    <p:spTree>
      <p:nvGrpSpPr>
        <p:cNvPr id="29" name="Shape 29"/>
        <p:cNvGrpSpPr/>
        <p:nvPr/>
      </p:nvGrpSpPr>
      <p:grpSpPr>
        <a:xfrm>
          <a:off x="0" y="0"/>
          <a:ext cx="0" cy="0"/>
          <a:chOff x="0" y="0"/>
          <a:chExt cx="0" cy="0"/>
        </a:xfrm>
      </p:grpSpPr>
      <p:sp>
        <p:nvSpPr>
          <p:cNvPr id="30" name="Google Shape;30;p5"/>
          <p:cNvSpPr/>
          <p:nvPr>
            <p:ph idx="2" type="pic"/>
          </p:nvPr>
        </p:nvSpPr>
        <p:spPr>
          <a:xfrm>
            <a:off x="499181" y="482600"/>
            <a:ext cx="5038019" cy="5873750"/>
          </a:xfrm>
          <a:prstGeom prst="rect">
            <a:avLst/>
          </a:prstGeom>
          <a:no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4" name="Google Shape;34;p5"/>
          <p:cNvSpPr txBox="1"/>
          <p:nvPr>
            <p:ph idx="1" type="body"/>
          </p:nvPr>
        </p:nvSpPr>
        <p:spPr>
          <a:xfrm>
            <a:off x="6083300" y="4652963"/>
            <a:ext cx="5511800" cy="13033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5" name="Google Shape;35;p5"/>
          <p:cNvSpPr txBox="1"/>
          <p:nvPr>
            <p:ph type="ctrTitle"/>
          </p:nvPr>
        </p:nvSpPr>
        <p:spPr>
          <a:xfrm>
            <a:off x="6083300" y="3721099"/>
            <a:ext cx="5511800" cy="931863"/>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4800"/>
              <a:buFont typeface="Calibri"/>
              <a:buNone/>
              <a:defRPr b="0" i="0" sz="48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Introduction">
  <p:cSld name="Team Introduction">
    <p:spTree>
      <p:nvGrpSpPr>
        <p:cNvPr id="36" name="Shape 36"/>
        <p:cNvGrpSpPr/>
        <p:nvPr/>
      </p:nvGrpSpPr>
      <p:grpSpPr>
        <a:xfrm>
          <a:off x="0" y="0"/>
          <a:ext cx="0" cy="0"/>
          <a:chOff x="0" y="0"/>
          <a:chExt cx="0" cy="0"/>
        </a:xfrm>
      </p:grpSpPr>
      <p:sp>
        <p:nvSpPr>
          <p:cNvPr id="37" name="Google Shape;37;p6"/>
          <p:cNvSpPr txBox="1"/>
          <p:nvPr>
            <p:ph type="title"/>
          </p:nvPr>
        </p:nvSpPr>
        <p:spPr>
          <a:xfrm>
            <a:off x="0" y="918348"/>
            <a:ext cx="12192000" cy="56914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1"/>
              </a:buClr>
              <a:buSzPts val="4400"/>
              <a:buFont typeface="Lato Light"/>
              <a:buNone/>
              <a:defRPr b="0" i="0" sz="4400" u="none" cap="none" strike="noStrike">
                <a:solidFill>
                  <a:schemeClr val="dk1"/>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Google Shape;4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1" name="Google Shape;41;p6"/>
          <p:cNvSpPr/>
          <p:nvPr>
            <p:ph idx="2" type="pic"/>
          </p:nvPr>
        </p:nvSpPr>
        <p:spPr>
          <a:xfrm flipH="1">
            <a:off x="838198" y="2654711"/>
            <a:ext cx="1865557" cy="1669639"/>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6"/>
          <p:cNvSpPr/>
          <p:nvPr>
            <p:ph idx="3" type="pic"/>
          </p:nvPr>
        </p:nvSpPr>
        <p:spPr>
          <a:xfrm flipH="1">
            <a:off x="3018609" y="2654711"/>
            <a:ext cx="1854431" cy="1669639"/>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6"/>
          <p:cNvSpPr/>
          <p:nvPr>
            <p:ph idx="4" type="pic"/>
          </p:nvPr>
        </p:nvSpPr>
        <p:spPr>
          <a:xfrm flipH="1">
            <a:off x="5187894" y="2654711"/>
            <a:ext cx="1861010" cy="1669639"/>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6"/>
          <p:cNvSpPr/>
          <p:nvPr>
            <p:ph idx="5" type="pic"/>
          </p:nvPr>
        </p:nvSpPr>
        <p:spPr>
          <a:xfrm flipH="1">
            <a:off x="7363758" y="2666871"/>
            <a:ext cx="1825920" cy="1657479"/>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p6"/>
          <p:cNvSpPr/>
          <p:nvPr>
            <p:ph idx="6" type="pic"/>
          </p:nvPr>
        </p:nvSpPr>
        <p:spPr>
          <a:xfrm flipH="1">
            <a:off x="9504531" y="2666872"/>
            <a:ext cx="1849269" cy="1657478"/>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6"/>
          <p:cNvSpPr txBox="1"/>
          <p:nvPr>
            <p:ph idx="1" type="body"/>
          </p:nvPr>
        </p:nvSpPr>
        <p:spPr>
          <a:xfrm>
            <a:off x="0" y="1561242"/>
            <a:ext cx="12192000" cy="5159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47" name="Google Shape;47;p6"/>
          <p:cNvSpPr txBox="1"/>
          <p:nvPr>
            <p:ph idx="7" type="body"/>
          </p:nvPr>
        </p:nvSpPr>
        <p:spPr>
          <a:xfrm>
            <a:off x="838198" y="4439967"/>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48" name="Google Shape;48;p6"/>
          <p:cNvSpPr txBox="1"/>
          <p:nvPr>
            <p:ph idx="8" type="body"/>
          </p:nvPr>
        </p:nvSpPr>
        <p:spPr>
          <a:xfrm>
            <a:off x="838198" y="4937948"/>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49" name="Google Shape;49;p6"/>
          <p:cNvSpPr txBox="1"/>
          <p:nvPr>
            <p:ph idx="9" type="body"/>
          </p:nvPr>
        </p:nvSpPr>
        <p:spPr>
          <a:xfrm>
            <a:off x="838198" y="5416162"/>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0" name="Google Shape;50;p6"/>
          <p:cNvSpPr txBox="1"/>
          <p:nvPr>
            <p:ph idx="13" type="body"/>
          </p:nvPr>
        </p:nvSpPr>
        <p:spPr>
          <a:xfrm>
            <a:off x="3007483" y="4439967"/>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1" name="Google Shape;51;p6"/>
          <p:cNvSpPr txBox="1"/>
          <p:nvPr>
            <p:ph idx="14" type="body"/>
          </p:nvPr>
        </p:nvSpPr>
        <p:spPr>
          <a:xfrm>
            <a:off x="3007483" y="4937948"/>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2" name="Google Shape;52;p6"/>
          <p:cNvSpPr txBox="1"/>
          <p:nvPr>
            <p:ph idx="15" type="body"/>
          </p:nvPr>
        </p:nvSpPr>
        <p:spPr>
          <a:xfrm>
            <a:off x="3007483" y="5416162"/>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3" name="Google Shape;53;p6"/>
          <p:cNvSpPr txBox="1"/>
          <p:nvPr>
            <p:ph idx="16" type="body"/>
          </p:nvPr>
        </p:nvSpPr>
        <p:spPr>
          <a:xfrm>
            <a:off x="5194473" y="4444728"/>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4" name="Google Shape;54;p6"/>
          <p:cNvSpPr txBox="1"/>
          <p:nvPr>
            <p:ph idx="17" type="body"/>
          </p:nvPr>
        </p:nvSpPr>
        <p:spPr>
          <a:xfrm>
            <a:off x="5194473" y="4942709"/>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5" name="Google Shape;55;p6"/>
          <p:cNvSpPr txBox="1"/>
          <p:nvPr>
            <p:ph idx="18" type="body"/>
          </p:nvPr>
        </p:nvSpPr>
        <p:spPr>
          <a:xfrm>
            <a:off x="5194473" y="5420923"/>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6" name="Google Shape;56;p6"/>
          <p:cNvSpPr txBox="1"/>
          <p:nvPr>
            <p:ph idx="19" type="body"/>
          </p:nvPr>
        </p:nvSpPr>
        <p:spPr>
          <a:xfrm>
            <a:off x="7363758" y="4444728"/>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7" name="Google Shape;57;p6"/>
          <p:cNvSpPr txBox="1"/>
          <p:nvPr>
            <p:ph idx="20" type="body"/>
          </p:nvPr>
        </p:nvSpPr>
        <p:spPr>
          <a:xfrm>
            <a:off x="7363758" y="4942709"/>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8" name="Google Shape;58;p6"/>
          <p:cNvSpPr txBox="1"/>
          <p:nvPr>
            <p:ph idx="21" type="body"/>
          </p:nvPr>
        </p:nvSpPr>
        <p:spPr>
          <a:xfrm>
            <a:off x="7363758" y="5420923"/>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9" name="Google Shape;59;p6"/>
          <p:cNvSpPr txBox="1"/>
          <p:nvPr>
            <p:ph idx="22" type="body"/>
          </p:nvPr>
        </p:nvSpPr>
        <p:spPr>
          <a:xfrm>
            <a:off x="9488243" y="4448180"/>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60" name="Google Shape;60;p6"/>
          <p:cNvSpPr txBox="1"/>
          <p:nvPr>
            <p:ph idx="23" type="body"/>
          </p:nvPr>
        </p:nvSpPr>
        <p:spPr>
          <a:xfrm>
            <a:off x="9488243" y="4946161"/>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61" name="Google Shape;61;p6"/>
          <p:cNvSpPr txBox="1"/>
          <p:nvPr>
            <p:ph idx="24" type="body"/>
          </p:nvPr>
        </p:nvSpPr>
        <p:spPr>
          <a:xfrm>
            <a:off x="9488243" y="5424375"/>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Two Columns">
    <p:spTree>
      <p:nvGrpSpPr>
        <p:cNvPr id="62" name="Shape 62"/>
        <p:cNvGrpSpPr/>
        <p:nvPr/>
      </p:nvGrpSpPr>
      <p:grpSpPr>
        <a:xfrm>
          <a:off x="0" y="0"/>
          <a:ext cx="0" cy="0"/>
          <a:chOff x="0" y="0"/>
          <a:chExt cx="0" cy="0"/>
        </a:xfrm>
      </p:grpSpPr>
      <p:sp>
        <p:nvSpPr>
          <p:cNvPr id="63" name="Google Shape;63;p7"/>
          <p:cNvSpPr txBox="1"/>
          <p:nvPr>
            <p:ph idx="1" type="body"/>
          </p:nvPr>
        </p:nvSpPr>
        <p:spPr>
          <a:xfrm>
            <a:off x="838200" y="2456695"/>
            <a:ext cx="4972202"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4" name="Google Shape;6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7" name="Google Shape;67;p7"/>
          <p:cNvSpPr txBox="1"/>
          <p:nvPr>
            <p:ph idx="2" type="body"/>
          </p:nvPr>
        </p:nvSpPr>
        <p:spPr>
          <a:xfrm>
            <a:off x="6381601" y="2456694"/>
            <a:ext cx="4972200"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8" name="Google Shape;68;p7"/>
          <p:cNvSpPr txBox="1"/>
          <p:nvPr>
            <p:ph idx="3" type="body"/>
          </p:nvPr>
        </p:nvSpPr>
        <p:spPr>
          <a:xfrm>
            <a:off x="838201" y="1716804"/>
            <a:ext cx="4972202" cy="609715"/>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C55A11"/>
              </a:buClr>
              <a:buSzPts val="2400"/>
              <a:buFont typeface="Arial"/>
              <a:buNone/>
              <a:defRPr b="1" i="0" sz="2400" u="none" cap="none" strike="noStrike">
                <a:solidFill>
                  <a:srgbClr val="C55A1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9" name="Google Shape;69;p7"/>
          <p:cNvSpPr txBox="1"/>
          <p:nvPr>
            <p:ph idx="4" type="body"/>
          </p:nvPr>
        </p:nvSpPr>
        <p:spPr>
          <a:xfrm>
            <a:off x="6381598" y="1716804"/>
            <a:ext cx="4972202" cy="609715"/>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C55A11"/>
              </a:buClr>
              <a:buSzPts val="2400"/>
              <a:buFont typeface="Arial"/>
              <a:buNone/>
              <a:defRPr b="1" i="0" sz="2400" u="none" cap="none" strike="noStrike">
                <a:solidFill>
                  <a:srgbClr val="C55A1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0" name="Google Shape;70;p7"/>
          <p:cNvSpPr txBox="1"/>
          <p:nvPr>
            <p:ph idx="5" type="body"/>
          </p:nvPr>
        </p:nvSpPr>
        <p:spPr>
          <a:xfrm>
            <a:off x="0" y="633846"/>
            <a:ext cx="12192000" cy="774810"/>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3200"/>
              <a:buFont typeface="Arial"/>
              <a:buNone/>
              <a:defRPr b="1" i="0" sz="3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Four Columns">
    <p:spTree>
      <p:nvGrpSpPr>
        <p:cNvPr id="71" name="Shape 71"/>
        <p:cNvGrpSpPr/>
        <p:nvPr/>
      </p:nvGrpSpPr>
      <p:grpSpPr>
        <a:xfrm>
          <a:off x="0" y="0"/>
          <a:ext cx="0" cy="0"/>
          <a:chOff x="0" y="0"/>
          <a:chExt cx="0" cy="0"/>
        </a:xfrm>
      </p:grpSpPr>
      <p:sp>
        <p:nvSpPr>
          <p:cNvPr id="72" name="Google Shape;72;p8"/>
          <p:cNvSpPr txBox="1"/>
          <p:nvPr>
            <p:ph type="title"/>
          </p:nvPr>
        </p:nvSpPr>
        <p:spPr>
          <a:xfrm>
            <a:off x="3609900" y="1893321"/>
            <a:ext cx="2200501" cy="433198"/>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rgbClr val="0070C0"/>
              </a:buClr>
              <a:buSzPts val="2400"/>
              <a:buFont typeface="Calibri"/>
              <a:buNone/>
              <a:defRPr b="1" i="0" sz="2400" u="none" cap="none" strike="noStrike">
                <a:solidFill>
                  <a:srgbClr val="0070C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3" name="Google Shape;73;p8"/>
          <p:cNvSpPr txBox="1"/>
          <p:nvPr>
            <p:ph idx="1" type="body"/>
          </p:nvPr>
        </p:nvSpPr>
        <p:spPr>
          <a:xfrm>
            <a:off x="838200" y="2456695"/>
            <a:ext cx="2200501"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74" name="Google Shape;7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77" name="Google Shape;77;p8"/>
          <p:cNvSpPr txBox="1"/>
          <p:nvPr>
            <p:ph idx="2" type="body"/>
          </p:nvPr>
        </p:nvSpPr>
        <p:spPr>
          <a:xfrm>
            <a:off x="3609900" y="2456694"/>
            <a:ext cx="2200501"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78" name="Google Shape;78;p8"/>
          <p:cNvSpPr txBox="1"/>
          <p:nvPr>
            <p:ph idx="3" type="body"/>
          </p:nvPr>
        </p:nvSpPr>
        <p:spPr>
          <a:xfrm>
            <a:off x="6381600" y="2456695"/>
            <a:ext cx="2200501"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79" name="Google Shape;79;p8"/>
          <p:cNvSpPr txBox="1"/>
          <p:nvPr>
            <p:ph idx="4" type="body"/>
          </p:nvPr>
        </p:nvSpPr>
        <p:spPr>
          <a:xfrm>
            <a:off x="9153299" y="2456694"/>
            <a:ext cx="2200501"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80" name="Google Shape;80;p8"/>
          <p:cNvSpPr txBox="1"/>
          <p:nvPr>
            <p:ph idx="5" type="body"/>
          </p:nvPr>
        </p:nvSpPr>
        <p:spPr>
          <a:xfrm>
            <a:off x="838201" y="1893320"/>
            <a:ext cx="2200500" cy="433199"/>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0070C0"/>
              </a:buClr>
              <a:buSzPts val="2400"/>
              <a:buFont typeface="Arial"/>
              <a:buNone/>
              <a:defRPr b="1" i="0" sz="2400" u="none" cap="none" strike="noStrike">
                <a:solidFill>
                  <a:srgbClr val="0070C0"/>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1" name="Google Shape;81;p8"/>
          <p:cNvSpPr txBox="1"/>
          <p:nvPr>
            <p:ph idx="6" type="body"/>
          </p:nvPr>
        </p:nvSpPr>
        <p:spPr>
          <a:xfrm>
            <a:off x="6381600" y="1893319"/>
            <a:ext cx="2200500" cy="433199"/>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0070C0"/>
              </a:buClr>
              <a:buSzPts val="2400"/>
              <a:buFont typeface="Arial"/>
              <a:buNone/>
              <a:defRPr b="1" i="0" sz="2400" u="none" cap="none" strike="noStrike">
                <a:solidFill>
                  <a:srgbClr val="0070C0"/>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2" name="Google Shape;82;p8"/>
          <p:cNvSpPr txBox="1"/>
          <p:nvPr>
            <p:ph idx="7" type="body"/>
          </p:nvPr>
        </p:nvSpPr>
        <p:spPr>
          <a:xfrm>
            <a:off x="9153300" y="1893318"/>
            <a:ext cx="2200500" cy="433199"/>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0070C0"/>
              </a:buClr>
              <a:buSzPts val="2400"/>
              <a:buFont typeface="Arial"/>
              <a:buNone/>
              <a:defRPr b="1" i="0" sz="2400" u="none" cap="none" strike="noStrike">
                <a:solidFill>
                  <a:srgbClr val="0070C0"/>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3" name="Google Shape;83;p8"/>
          <p:cNvSpPr txBox="1"/>
          <p:nvPr>
            <p:ph idx="8" type="body"/>
          </p:nvPr>
        </p:nvSpPr>
        <p:spPr>
          <a:xfrm>
            <a:off x="0" y="633846"/>
            <a:ext cx="12192000" cy="774810"/>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3200"/>
              <a:buFont typeface="Arial"/>
              <a:buNone/>
              <a:defRPr b="1" i="0" sz="3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Section Break">
    <p:spTree>
      <p:nvGrpSpPr>
        <p:cNvPr id="84" name="Shape 84"/>
        <p:cNvGrpSpPr/>
        <p:nvPr/>
      </p:nvGrpSpPr>
      <p:grpSpPr>
        <a:xfrm>
          <a:off x="0" y="0"/>
          <a:ext cx="0" cy="0"/>
          <a:chOff x="0" y="0"/>
          <a:chExt cx="0" cy="0"/>
        </a:xfrm>
      </p:grpSpPr>
      <p:sp>
        <p:nvSpPr>
          <p:cNvPr id="85" name="Google Shape;85;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6" name="Google Shape;86;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7" name="Google Shape;87;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88" name="Google Shape;88;p9"/>
          <p:cNvSpPr txBox="1"/>
          <p:nvPr>
            <p:ph idx="1" type="body"/>
          </p:nvPr>
        </p:nvSpPr>
        <p:spPr>
          <a:xfrm>
            <a:off x="838200" y="3918117"/>
            <a:ext cx="4727481" cy="3714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lt2"/>
              </a:buClr>
              <a:buSzPts val="2400"/>
              <a:buFont typeface="Arial"/>
              <a:buNone/>
              <a:defRPr b="1" i="0" sz="2400" u="none" cap="none" strike="noStrike">
                <a:solidFill>
                  <a:schemeClr val="lt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9" name="Google Shape;89;p9"/>
          <p:cNvSpPr txBox="1"/>
          <p:nvPr>
            <p:ph idx="2" type="body"/>
          </p:nvPr>
        </p:nvSpPr>
        <p:spPr>
          <a:xfrm>
            <a:off x="7831016" y="2333960"/>
            <a:ext cx="1463591" cy="2324101"/>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5000"/>
              <a:buFont typeface="Arial"/>
              <a:buNone/>
              <a:defRPr b="0" i="0" sz="15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0" name="Google Shape;90;p9"/>
          <p:cNvSpPr txBox="1"/>
          <p:nvPr>
            <p:ph type="title"/>
          </p:nvPr>
        </p:nvSpPr>
        <p:spPr>
          <a:xfrm>
            <a:off x="838200" y="2941464"/>
            <a:ext cx="6462486" cy="7748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2"/>
              </a:buClr>
              <a:buSzPts val="4400"/>
              <a:buFont typeface="Calibri"/>
              <a:buNone/>
              <a:defRPr b="0" i="0" sz="4400" u="none" cap="none" strike="noStrik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extLst>
    <p:ext uri="{DCECCB84-F9BA-43D5-87BE-67443E8EF086}">
      <p15:sldGuideLst>
        <p15:guide id="1" orient="horz" pos="165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 Image and Data">
  <p:cSld name="50% Image and Data">
    <p:spTree>
      <p:nvGrpSpPr>
        <p:cNvPr id="91" name="Shape 91"/>
        <p:cNvGrpSpPr/>
        <p:nvPr/>
      </p:nvGrpSpPr>
      <p:grpSpPr>
        <a:xfrm>
          <a:off x="0" y="0"/>
          <a:ext cx="0" cy="0"/>
          <a:chOff x="0" y="0"/>
          <a:chExt cx="0" cy="0"/>
        </a:xfrm>
      </p:grpSpPr>
      <p:sp>
        <p:nvSpPr>
          <p:cNvPr id="92" name="Google Shape;9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4" name="Google Shape;9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10"/>
          <p:cNvSpPr txBox="1"/>
          <p:nvPr>
            <p:ph idx="1" type="body"/>
          </p:nvPr>
        </p:nvSpPr>
        <p:spPr>
          <a:xfrm>
            <a:off x="6451600" y="431800"/>
            <a:ext cx="5435600" cy="5765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p10"/>
          <p:cNvSpPr/>
          <p:nvPr>
            <p:ph idx="2" type="pic"/>
          </p:nvPr>
        </p:nvSpPr>
        <p:spPr>
          <a:xfrm>
            <a:off x="0" y="0"/>
            <a:ext cx="6110514"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5"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slidesboss.com/" TargetMode="Externa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hyperlink" Target="https://slidesbos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10.jpg"/><Relationship Id="rId5" Type="http://schemas.openxmlformats.org/officeDocument/2006/relationships/image" Target="../media/image9.jpg"/><Relationship Id="rId6" Type="http://schemas.openxmlformats.org/officeDocument/2006/relationships/image" Target="../media/image12.jpg"/><Relationship Id="rId7" Type="http://schemas.openxmlformats.org/officeDocument/2006/relationships/image" Target="../media/image11.jpg"/><Relationship Id="rId8"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25"/>
          <p:cNvPicPr preferRelativeResize="0"/>
          <p:nvPr/>
        </p:nvPicPr>
        <p:blipFill rotWithShape="1">
          <a:blip r:embed="rId3">
            <a:alphaModFix/>
          </a:blip>
          <a:srcRect b="0" l="0" r="0" t="0"/>
          <a:stretch/>
        </p:blipFill>
        <p:spPr>
          <a:xfrm rot="5400000">
            <a:off x="713947" y="1160809"/>
            <a:ext cx="3149815" cy="1704697"/>
          </a:xfrm>
          <a:prstGeom prst="rect">
            <a:avLst/>
          </a:prstGeom>
          <a:noFill/>
          <a:ln>
            <a:noFill/>
          </a:ln>
        </p:spPr>
      </p:pic>
      <p:pic>
        <p:nvPicPr>
          <p:cNvPr id="196" name="Google Shape;196;p25"/>
          <p:cNvPicPr preferRelativeResize="0"/>
          <p:nvPr/>
        </p:nvPicPr>
        <p:blipFill rotWithShape="1">
          <a:blip r:embed="rId3">
            <a:alphaModFix/>
          </a:blip>
          <a:srcRect b="0" l="0" r="0" t="0"/>
          <a:stretch/>
        </p:blipFill>
        <p:spPr>
          <a:xfrm>
            <a:off x="2635215" y="3071079"/>
            <a:ext cx="1656253" cy="896373"/>
          </a:xfrm>
          <a:prstGeom prst="rect">
            <a:avLst/>
          </a:prstGeom>
          <a:noFill/>
          <a:ln>
            <a:noFill/>
          </a:ln>
        </p:spPr>
      </p:pic>
      <p:pic>
        <p:nvPicPr>
          <p:cNvPr id="197" name="Google Shape;197;p25"/>
          <p:cNvPicPr preferRelativeResize="0"/>
          <p:nvPr/>
        </p:nvPicPr>
        <p:blipFill rotWithShape="1">
          <a:blip r:embed="rId3">
            <a:alphaModFix/>
          </a:blip>
          <a:srcRect b="0" l="0" r="0" t="0"/>
          <a:stretch/>
        </p:blipFill>
        <p:spPr>
          <a:xfrm rot="-5400000">
            <a:off x="7905727" y="2181835"/>
            <a:ext cx="3246407" cy="1756973"/>
          </a:xfrm>
          <a:prstGeom prst="rect">
            <a:avLst/>
          </a:prstGeom>
          <a:noFill/>
          <a:ln>
            <a:noFill/>
          </a:ln>
        </p:spPr>
      </p:pic>
      <p:pic>
        <p:nvPicPr>
          <p:cNvPr id="198" name="Google Shape;198;p25"/>
          <p:cNvPicPr preferRelativeResize="0"/>
          <p:nvPr/>
        </p:nvPicPr>
        <p:blipFill rotWithShape="1">
          <a:blip r:embed="rId3">
            <a:alphaModFix/>
          </a:blip>
          <a:srcRect b="0" l="0" r="0" t="0"/>
          <a:stretch/>
        </p:blipFill>
        <p:spPr>
          <a:xfrm rot="10800000">
            <a:off x="4766229" y="1447876"/>
            <a:ext cx="2109550" cy="1141700"/>
          </a:xfrm>
          <a:prstGeom prst="rect">
            <a:avLst/>
          </a:prstGeom>
          <a:noFill/>
          <a:ln>
            <a:noFill/>
          </a:ln>
        </p:spPr>
      </p:pic>
      <p:pic>
        <p:nvPicPr>
          <p:cNvPr id="199" name="Google Shape;199;p25"/>
          <p:cNvPicPr preferRelativeResize="0"/>
          <p:nvPr/>
        </p:nvPicPr>
        <p:blipFill rotWithShape="1">
          <a:blip r:embed="rId3">
            <a:alphaModFix/>
          </a:blip>
          <a:srcRect b="0" l="0" r="0" t="0"/>
          <a:stretch/>
        </p:blipFill>
        <p:spPr>
          <a:xfrm>
            <a:off x="5519514" y="3024667"/>
            <a:ext cx="2530300" cy="1369412"/>
          </a:xfrm>
          <a:prstGeom prst="rect">
            <a:avLst/>
          </a:prstGeom>
          <a:noFill/>
          <a:ln>
            <a:noFill/>
          </a:ln>
        </p:spPr>
      </p:pic>
      <p:sp>
        <p:nvSpPr>
          <p:cNvPr id="200" name="Google Shape;200;p25"/>
          <p:cNvSpPr txBox="1"/>
          <p:nvPr/>
        </p:nvSpPr>
        <p:spPr>
          <a:xfrm>
            <a:off x="2226833" y="1915403"/>
            <a:ext cx="7402942" cy="167337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accent5"/>
              </a:buClr>
              <a:buSzPts val="6600"/>
              <a:buFont typeface="Arial Black"/>
              <a:buNone/>
            </a:pPr>
            <a:r>
              <a:rPr b="1" i="0" lang="en-US" sz="6600" u="none" cap="none" strike="noStrike">
                <a:solidFill>
                  <a:schemeClr val="accent5"/>
                </a:solidFill>
                <a:latin typeface="Arial Black"/>
                <a:ea typeface="Arial Black"/>
                <a:cs typeface="Arial Black"/>
                <a:sym typeface="Arial Black"/>
              </a:rPr>
              <a:t>P</a:t>
            </a:r>
            <a:r>
              <a:rPr b="1" i="0" lang="en-US" sz="5400" u="none" cap="none" strike="noStrike">
                <a:solidFill>
                  <a:schemeClr val="accent5"/>
                </a:solidFill>
                <a:latin typeface="Arial Black"/>
                <a:ea typeface="Arial Black"/>
                <a:cs typeface="Arial Black"/>
                <a:sym typeface="Arial Black"/>
              </a:rPr>
              <a:t>R</a:t>
            </a:r>
            <a:r>
              <a:rPr b="1" i="0" lang="en-US" sz="6600" u="none" cap="none" strike="noStrike">
                <a:solidFill>
                  <a:schemeClr val="accent5"/>
                </a:solidFill>
                <a:latin typeface="Arial Black"/>
                <a:ea typeface="Arial Black"/>
                <a:cs typeface="Arial Black"/>
                <a:sym typeface="Arial Black"/>
              </a:rPr>
              <a:t>O</a:t>
            </a:r>
            <a:r>
              <a:rPr b="1" i="0" lang="en-US" sz="5400" u="none" cap="none" strike="noStrike">
                <a:solidFill>
                  <a:schemeClr val="accent5"/>
                </a:solidFill>
                <a:latin typeface="Arial Black"/>
                <a:ea typeface="Arial Black"/>
                <a:cs typeface="Arial Black"/>
                <a:sym typeface="Arial Black"/>
              </a:rPr>
              <a:t>C</a:t>
            </a:r>
            <a:r>
              <a:rPr b="1" i="0" lang="en-US" sz="6600" u="none" cap="none" strike="noStrike">
                <a:solidFill>
                  <a:schemeClr val="accent5"/>
                </a:solidFill>
                <a:latin typeface="Arial Black"/>
                <a:ea typeface="Arial Black"/>
                <a:cs typeface="Arial Black"/>
                <a:sym typeface="Arial Black"/>
              </a:rPr>
              <a:t>E</a:t>
            </a:r>
            <a:r>
              <a:rPr b="1" i="0" lang="en-US" sz="8000" u="none" cap="none" strike="noStrike">
                <a:solidFill>
                  <a:schemeClr val="accent5"/>
                </a:solidFill>
                <a:latin typeface="Arial Black"/>
                <a:ea typeface="Arial Black"/>
                <a:cs typeface="Arial Black"/>
                <a:sym typeface="Arial Black"/>
              </a:rPr>
              <a:t>SS</a:t>
            </a:r>
            <a:r>
              <a:rPr b="1" i="0" lang="en-US" sz="6600" u="none" cap="none" strike="noStrike">
                <a:solidFill>
                  <a:schemeClr val="accent5"/>
                </a:solidFill>
                <a:latin typeface="Arial Black"/>
                <a:ea typeface="Arial Black"/>
                <a:cs typeface="Arial Black"/>
                <a:sym typeface="Arial Black"/>
              </a:rPr>
              <a:t>O</a:t>
            </a:r>
            <a:r>
              <a:rPr b="1" i="0" lang="en-US" sz="6000" u="none" cap="none" strike="noStrike">
                <a:solidFill>
                  <a:schemeClr val="accent5"/>
                </a:solidFill>
                <a:latin typeface="Arial Black"/>
                <a:ea typeface="Arial Black"/>
                <a:cs typeface="Arial Black"/>
                <a:sym typeface="Arial Black"/>
              </a:rPr>
              <a:t>R</a:t>
            </a:r>
            <a:endParaRPr b="1" i="0" sz="8000" u="none" cap="none" strike="noStrike">
              <a:solidFill>
                <a:schemeClr val="accent5"/>
              </a:solidFill>
              <a:latin typeface="Arial Black"/>
              <a:ea typeface="Arial Black"/>
              <a:cs typeface="Arial Black"/>
              <a:sym typeface="Arial Black"/>
            </a:endParaRPr>
          </a:p>
        </p:txBody>
      </p:sp>
      <p:sp>
        <p:nvSpPr>
          <p:cNvPr id="201" name="Google Shape;201;p25"/>
          <p:cNvSpPr txBox="1"/>
          <p:nvPr/>
        </p:nvSpPr>
        <p:spPr>
          <a:xfrm>
            <a:off x="8404777" y="4661325"/>
            <a:ext cx="2930880" cy="598468"/>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Slidesboss.com</a:t>
            </a:r>
            <a:endParaRPr b="1" i="0" sz="3200" u="none" cap="none" strike="noStrike">
              <a:solidFill>
                <a:srgbClr val="3F3F3F"/>
              </a:solidFill>
              <a:latin typeface="Calibri"/>
              <a:ea typeface="Calibri"/>
              <a:cs typeface="Calibri"/>
              <a:sym typeface="Calibri"/>
            </a:endParaRPr>
          </a:p>
        </p:txBody>
      </p:sp>
      <p:sp>
        <p:nvSpPr>
          <p:cNvPr id="202" name="Google Shape;202;p25"/>
          <p:cNvSpPr txBox="1"/>
          <p:nvPr/>
        </p:nvSpPr>
        <p:spPr>
          <a:xfrm>
            <a:off x="886788" y="4661325"/>
            <a:ext cx="7067543" cy="574766"/>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3F3F3F"/>
              </a:buClr>
              <a:buSzPts val="3200"/>
              <a:buFont typeface="Montserrat"/>
              <a:buNone/>
            </a:pPr>
            <a:r>
              <a:rPr b="1" i="0" lang="en-US" sz="3200" u="none" cap="none" strike="noStrike">
                <a:solidFill>
                  <a:srgbClr val="3F3F3F"/>
                </a:solidFill>
                <a:latin typeface="Montserrat"/>
                <a:ea typeface="Montserrat"/>
                <a:cs typeface="Montserrat"/>
                <a:sym typeface="Montserrat"/>
              </a:rPr>
              <a:t>Google slides theme</a:t>
            </a:r>
            <a:endParaRPr b="1" i="0" sz="3200" u="none" cap="none" strike="noStrike">
              <a:solidFill>
                <a:srgbClr val="3F3F3F"/>
              </a:solidFill>
              <a:latin typeface="Montserrat"/>
              <a:ea typeface="Montserrat"/>
              <a:cs typeface="Montserrat"/>
              <a:sym typeface="Montserrat"/>
            </a:endParaRPr>
          </a:p>
        </p:txBody>
      </p:sp>
      <p:sp>
        <p:nvSpPr>
          <p:cNvPr id="203" name="Google Shape;203;p25"/>
          <p:cNvSpPr txBox="1"/>
          <p:nvPr/>
        </p:nvSpPr>
        <p:spPr>
          <a:xfrm>
            <a:off x="5314329" y="4657759"/>
            <a:ext cx="4668157" cy="574766"/>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3F3F3F"/>
              </a:buClr>
              <a:buSzPts val="3200"/>
              <a:buFont typeface="Montserrat"/>
              <a:buNone/>
            </a:pPr>
            <a:r>
              <a:rPr b="1" i="0" lang="en-US" sz="3200" u="none" cap="none" strike="noStrike">
                <a:solidFill>
                  <a:srgbClr val="3F3F3F"/>
                </a:solidFill>
                <a:latin typeface="Montserrat"/>
                <a:ea typeface="Montserrat"/>
                <a:cs typeface="Montserrat"/>
                <a:sym typeface="Montserrat"/>
              </a:rPr>
              <a:t>PPT Template</a:t>
            </a:r>
            <a:endParaRPr b="1" i="0" sz="3200" u="none" cap="none" strike="noStrike">
              <a:solidFill>
                <a:srgbClr val="3F3F3F"/>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p34"/>
          <p:cNvPicPr preferRelativeResize="0"/>
          <p:nvPr/>
        </p:nvPicPr>
        <p:blipFill rotWithShape="1">
          <a:blip r:embed="rId3">
            <a:alphaModFix/>
          </a:blip>
          <a:srcRect b="0" l="0" r="0" t="0"/>
          <a:stretch/>
        </p:blipFill>
        <p:spPr>
          <a:xfrm>
            <a:off x="501351" y="454025"/>
            <a:ext cx="11189298" cy="5765800"/>
          </a:xfrm>
          <a:prstGeom prst="rect">
            <a:avLst/>
          </a:prstGeom>
          <a:noFill/>
          <a:ln>
            <a:noFill/>
          </a:ln>
        </p:spPr>
      </p:pic>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5"/>
          <p:cNvSpPr/>
          <p:nvPr/>
        </p:nvSpPr>
        <p:spPr>
          <a:xfrm>
            <a:off x="0" y="2355924"/>
            <a:ext cx="12192000" cy="2571077"/>
          </a:xfrm>
          <a:prstGeom prst="rect">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1" name="Google Shape;311;p35"/>
          <p:cNvSpPr txBox="1"/>
          <p:nvPr>
            <p:ph type="title"/>
          </p:nvPr>
        </p:nvSpPr>
        <p:spPr>
          <a:xfrm>
            <a:off x="0" y="2538805"/>
            <a:ext cx="12192000" cy="1731981"/>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8800"/>
              <a:buFont typeface="Lato"/>
              <a:buNone/>
            </a:pPr>
            <a:r>
              <a:rPr b="1" i="0" lang="en-US" sz="8800" u="none" cap="none" strike="noStrike">
                <a:solidFill>
                  <a:schemeClr val="lt1"/>
                </a:solidFill>
                <a:latin typeface="Lato"/>
                <a:ea typeface="Lato"/>
                <a:cs typeface="Lato"/>
                <a:sym typeface="Lato"/>
              </a:rPr>
              <a:t>BIG HEADLINE</a:t>
            </a:r>
            <a:endParaRPr b="1" i="0" sz="9600" u="none" cap="none" strike="noStrike">
              <a:solidFill>
                <a:schemeClr val="lt1"/>
              </a:solidFill>
              <a:latin typeface="Calibri"/>
              <a:ea typeface="Calibri"/>
              <a:cs typeface="Calibri"/>
              <a:sym typeface="Calibri"/>
            </a:endParaRPr>
          </a:p>
        </p:txBody>
      </p:sp>
      <p:sp>
        <p:nvSpPr>
          <p:cNvPr id="312" name="Google Shape;312;p35"/>
          <p:cNvSpPr txBox="1"/>
          <p:nvPr>
            <p:ph idx="1" type="body"/>
          </p:nvPr>
        </p:nvSpPr>
        <p:spPr>
          <a:xfrm>
            <a:off x="0" y="3992858"/>
            <a:ext cx="12192000" cy="555856"/>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8F8F8"/>
              </a:buClr>
              <a:buSzPts val="2200"/>
              <a:buFont typeface="Arial"/>
              <a:buNone/>
            </a:pPr>
            <a:r>
              <a:rPr b="0" i="0" lang="en-US" sz="2200" u="none" cap="none" strike="noStrike">
                <a:solidFill>
                  <a:srgbClr val="F8F8F8"/>
                </a:solidFill>
                <a:latin typeface="Arial Black"/>
                <a:ea typeface="Arial Black"/>
                <a:cs typeface="Arial Black"/>
                <a:sym typeface="Arial Black"/>
              </a:rPr>
              <a:t>Goes here</a:t>
            </a:r>
            <a:endParaRPr b="0" i="0" sz="2200" u="none" cap="none" strike="noStrike">
              <a:solidFill>
                <a:srgbClr val="F8F8F8"/>
              </a:solidFill>
              <a:latin typeface="Arial Black"/>
              <a:ea typeface="Arial Black"/>
              <a:cs typeface="Arial Black"/>
              <a:sym typeface="Arial Black"/>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0" st="0"/>
                                            </p:txEl>
                                          </p:spTgt>
                                        </p:tgtEl>
                                        <p:attrNameLst>
                                          <p:attrName>style.visibility</p:attrName>
                                        </p:attrNameLst>
                                      </p:cBhvr>
                                      <p:to>
                                        <p:strVal val="visible"/>
                                      </p:to>
                                    </p:set>
                                    <p:animEffect filter="fade" transition="in">
                                      <p:cBhvr>
                                        <p:cTn dur="500"/>
                                        <p:tgtEl>
                                          <p:spTgt spid="31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6"/>
          <p:cNvSpPr txBox="1"/>
          <p:nvPr/>
        </p:nvSpPr>
        <p:spPr>
          <a:xfrm>
            <a:off x="0" y="428399"/>
            <a:ext cx="12192000" cy="747259"/>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5400"/>
              <a:buFont typeface="Calibri"/>
              <a:buNone/>
            </a:pPr>
            <a:r>
              <a:rPr b="0" i="0" lang="en-US" sz="5400" u="none" cap="none" strike="noStrike">
                <a:solidFill>
                  <a:srgbClr val="FFC000"/>
                </a:solidFill>
                <a:latin typeface="Calibri"/>
                <a:ea typeface="Calibri"/>
                <a:cs typeface="Calibri"/>
                <a:sym typeface="Calibri"/>
              </a:rPr>
              <a:t>MAP</a:t>
            </a:r>
            <a:endParaRPr b="0" i="0" sz="7200" u="none" cap="none" strike="noStrike">
              <a:solidFill>
                <a:srgbClr val="FFC000"/>
              </a:solidFill>
              <a:latin typeface="Calibri"/>
              <a:ea typeface="Calibri"/>
              <a:cs typeface="Calibri"/>
              <a:sym typeface="Calibri"/>
            </a:endParaRPr>
          </a:p>
        </p:txBody>
      </p:sp>
      <p:sp>
        <p:nvSpPr>
          <p:cNvPr id="318" name="Google Shape;318;p36"/>
          <p:cNvSpPr/>
          <p:nvPr/>
        </p:nvSpPr>
        <p:spPr>
          <a:xfrm>
            <a:off x="720762" y="1366482"/>
            <a:ext cx="10766672" cy="5174167"/>
          </a:xfrm>
          <a:custGeom>
            <a:rect b="b" l="l" r="r" t="t"/>
            <a:pathLst>
              <a:path extrusionOk="0" h="136125" w="28575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9" name="Google Shape;319;p36"/>
          <p:cNvSpPr/>
          <p:nvPr/>
        </p:nvSpPr>
        <p:spPr>
          <a:xfrm rot="8032801">
            <a:off x="5762513" y="1742100"/>
            <a:ext cx="666974" cy="666974"/>
          </a:xfrm>
          <a:prstGeom prst="teardrop">
            <a:avLst>
              <a:gd fmla="val 100000" name="adj"/>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0" name="Google Shape;320;p36"/>
          <p:cNvSpPr/>
          <p:nvPr/>
        </p:nvSpPr>
        <p:spPr>
          <a:xfrm rot="8032801">
            <a:off x="8976814" y="1886478"/>
            <a:ext cx="666974" cy="666974"/>
          </a:xfrm>
          <a:prstGeom prst="teardrop">
            <a:avLst>
              <a:gd fmla="val 100000" name="adj"/>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1" name="Google Shape;321;p36"/>
          <p:cNvSpPr/>
          <p:nvPr/>
        </p:nvSpPr>
        <p:spPr>
          <a:xfrm rot="8032801">
            <a:off x="2367596" y="2213632"/>
            <a:ext cx="666974" cy="666974"/>
          </a:xfrm>
          <a:prstGeom prst="teardrop">
            <a:avLst>
              <a:gd fmla="val 100000" name="adj"/>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252F3B"/>
              </a:solidFill>
              <a:latin typeface="Calibri"/>
              <a:ea typeface="Calibri"/>
              <a:cs typeface="Calibri"/>
              <a:sym typeface="Calibri"/>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21"/>
                                        </p:tgtEl>
                                        <p:attrNameLst>
                                          <p:attrName>style.visibility</p:attrName>
                                        </p:attrNameLst>
                                      </p:cBhvr>
                                      <p:to>
                                        <p:strVal val="visible"/>
                                      </p:to>
                                    </p:set>
                                    <p:anim calcmode="lin" valueType="num">
                                      <p:cBhvr additive="base">
                                        <p:cTn dur="500"/>
                                        <p:tgtEl>
                                          <p:spTgt spid="32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19"/>
                                        </p:tgtEl>
                                        <p:attrNameLst>
                                          <p:attrName>style.visibility</p:attrName>
                                        </p:attrNameLst>
                                      </p:cBhvr>
                                      <p:to>
                                        <p:strVal val="visible"/>
                                      </p:to>
                                    </p:set>
                                    <p:anim calcmode="lin" valueType="num">
                                      <p:cBhvr additive="base">
                                        <p:cTn dur="500"/>
                                        <p:tgtEl>
                                          <p:spTgt spid="31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20"/>
                                        </p:tgtEl>
                                        <p:attrNameLst>
                                          <p:attrName>style.visibility</p:attrName>
                                        </p:attrNameLst>
                                      </p:cBhvr>
                                      <p:to>
                                        <p:strVal val="visible"/>
                                      </p:to>
                                    </p:set>
                                    <p:anim calcmode="lin" valueType="num">
                                      <p:cBhvr additive="base">
                                        <p:cTn dur="500"/>
                                        <p:tgtEl>
                                          <p:spTgt spid="32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7"/>
          <p:cNvSpPr txBox="1"/>
          <p:nvPr>
            <p:ph idx="1" type="body"/>
          </p:nvPr>
        </p:nvSpPr>
        <p:spPr>
          <a:xfrm>
            <a:off x="839789" y="634916"/>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Text file, a type of computer file opened by most text software</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27" name="Google Shape;327;p37"/>
          <p:cNvSpPr/>
          <p:nvPr/>
        </p:nvSpPr>
        <p:spPr>
          <a:xfrm>
            <a:off x="839789" y="2288048"/>
            <a:ext cx="2731470" cy="2250833"/>
          </a:xfrm>
          <a:prstGeom prst="homePlate">
            <a:avLst>
              <a:gd fmla="val 50000" name="adj"/>
            </a:avLst>
          </a:prstGeom>
          <a:solidFill>
            <a:srgbClr val="FF5050">
              <a:alpha val="69803"/>
            </a:srgb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8" name="Google Shape;328;p37"/>
          <p:cNvSpPr txBox="1"/>
          <p:nvPr/>
        </p:nvSpPr>
        <p:spPr>
          <a:xfrm>
            <a:off x="1262813" y="2722106"/>
            <a:ext cx="1902203"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6080A"/>
              </a:buClr>
              <a:buSzPts val="2800"/>
              <a:buFont typeface="Arial"/>
              <a:buNone/>
            </a:pPr>
            <a:r>
              <a:rPr b="0" i="0" lang="en-US" sz="2800" u="none" cap="none" strike="noStrike">
                <a:solidFill>
                  <a:srgbClr val="06080A"/>
                </a:solidFill>
                <a:latin typeface="Calibri"/>
                <a:ea typeface="Calibri"/>
                <a:cs typeface="Calibri"/>
                <a:sym typeface="Calibri"/>
              </a:rPr>
              <a:t>First</a:t>
            </a:r>
            <a:endParaRPr b="0" i="0" sz="2800" u="none" cap="none" strike="noStrike">
              <a:solidFill>
                <a:srgbClr val="06080A"/>
              </a:solidFill>
              <a:latin typeface="Calibri"/>
              <a:ea typeface="Calibri"/>
              <a:cs typeface="Calibri"/>
              <a:sym typeface="Calibri"/>
            </a:endParaRPr>
          </a:p>
        </p:txBody>
      </p:sp>
      <p:sp>
        <p:nvSpPr>
          <p:cNvPr id="329" name="Google Shape;329;p37"/>
          <p:cNvSpPr/>
          <p:nvPr/>
        </p:nvSpPr>
        <p:spPr>
          <a:xfrm>
            <a:off x="2608393" y="2288048"/>
            <a:ext cx="2992319" cy="2250833"/>
          </a:xfrm>
          <a:prstGeom prst="chevron">
            <a:avLst>
              <a:gd fmla="val 50000" name="adj"/>
            </a:avLst>
          </a:prstGeom>
          <a:solidFill>
            <a:srgbClr val="FFFF00">
              <a:alpha val="69803"/>
            </a:srgb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0" name="Google Shape;330;p37"/>
          <p:cNvSpPr txBox="1"/>
          <p:nvPr/>
        </p:nvSpPr>
        <p:spPr>
          <a:xfrm>
            <a:off x="3659301" y="2722106"/>
            <a:ext cx="1719118"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6080A"/>
              </a:buClr>
              <a:buSzPts val="2800"/>
              <a:buFont typeface="Arial"/>
              <a:buNone/>
            </a:pPr>
            <a:r>
              <a:rPr b="0" i="0" lang="en-US" sz="2800" u="none" cap="none" strike="noStrike">
                <a:solidFill>
                  <a:srgbClr val="06080A"/>
                </a:solidFill>
                <a:latin typeface="Calibri"/>
                <a:ea typeface="Calibri"/>
                <a:cs typeface="Calibri"/>
                <a:sym typeface="Calibri"/>
              </a:rPr>
              <a:t>Second</a:t>
            </a:r>
            <a:endParaRPr b="0" i="0" sz="2800" u="none" cap="none" strike="noStrike">
              <a:solidFill>
                <a:srgbClr val="06080A"/>
              </a:solidFill>
              <a:latin typeface="Calibri"/>
              <a:ea typeface="Calibri"/>
              <a:cs typeface="Calibri"/>
              <a:sym typeface="Calibri"/>
            </a:endParaRPr>
          </a:p>
        </p:txBody>
      </p:sp>
      <p:sp>
        <p:nvSpPr>
          <p:cNvPr id="331" name="Google Shape;331;p37"/>
          <p:cNvSpPr/>
          <p:nvPr/>
        </p:nvSpPr>
        <p:spPr>
          <a:xfrm>
            <a:off x="4610656" y="2288048"/>
            <a:ext cx="2992319" cy="2250833"/>
          </a:xfrm>
          <a:prstGeom prst="chevron">
            <a:avLst>
              <a:gd fmla="val 50000" name="adj"/>
            </a:avLst>
          </a:prstGeom>
          <a:solidFill>
            <a:schemeClr val="accent4">
              <a:alpha val="69803"/>
            </a:scheme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2" name="Google Shape;332;p37"/>
          <p:cNvSpPr txBox="1"/>
          <p:nvPr/>
        </p:nvSpPr>
        <p:spPr>
          <a:xfrm>
            <a:off x="5623841" y="2747376"/>
            <a:ext cx="1719118"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6080A"/>
              </a:buClr>
              <a:buSzPts val="2800"/>
              <a:buFont typeface="Arial"/>
              <a:buNone/>
            </a:pPr>
            <a:r>
              <a:rPr b="0" i="0" lang="en-US" sz="2800" u="none" cap="none" strike="noStrike">
                <a:solidFill>
                  <a:srgbClr val="06080A"/>
                </a:solidFill>
                <a:latin typeface="Calibri"/>
                <a:ea typeface="Calibri"/>
                <a:cs typeface="Calibri"/>
                <a:sym typeface="Calibri"/>
              </a:rPr>
              <a:t>Third</a:t>
            </a:r>
            <a:endParaRPr b="0" i="0" sz="2800" u="none" cap="none" strike="noStrike">
              <a:solidFill>
                <a:srgbClr val="06080A"/>
              </a:solidFill>
              <a:latin typeface="Calibri"/>
              <a:ea typeface="Calibri"/>
              <a:cs typeface="Calibri"/>
              <a:sym typeface="Calibri"/>
            </a:endParaRPr>
          </a:p>
        </p:txBody>
      </p:sp>
      <p:sp>
        <p:nvSpPr>
          <p:cNvPr id="333" name="Google Shape;333;p37"/>
          <p:cNvSpPr/>
          <p:nvPr/>
        </p:nvSpPr>
        <p:spPr>
          <a:xfrm>
            <a:off x="6612919" y="2288048"/>
            <a:ext cx="2992319" cy="2250833"/>
          </a:xfrm>
          <a:prstGeom prst="chevron">
            <a:avLst>
              <a:gd fmla="val 50000" name="adj"/>
            </a:avLst>
          </a:prstGeom>
          <a:solidFill>
            <a:srgbClr val="8296B0">
              <a:alpha val="69803"/>
            </a:srgb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4" name="Google Shape;334;p37"/>
          <p:cNvSpPr txBox="1"/>
          <p:nvPr/>
        </p:nvSpPr>
        <p:spPr>
          <a:xfrm>
            <a:off x="7659761" y="2722106"/>
            <a:ext cx="1719118"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6080A"/>
              </a:buClr>
              <a:buSzPts val="2800"/>
              <a:buFont typeface="Arial"/>
              <a:buNone/>
            </a:pPr>
            <a:r>
              <a:rPr b="0" i="0" lang="en-US" sz="2800" u="none" cap="none" strike="noStrike">
                <a:solidFill>
                  <a:srgbClr val="06080A"/>
                </a:solidFill>
                <a:latin typeface="Calibri"/>
                <a:ea typeface="Calibri"/>
                <a:cs typeface="Calibri"/>
                <a:sym typeface="Calibri"/>
              </a:rPr>
              <a:t>Fourth</a:t>
            </a:r>
            <a:endParaRPr b="0" i="0" sz="2800" u="none" cap="none" strike="noStrike">
              <a:solidFill>
                <a:srgbClr val="06080A"/>
              </a:solidFill>
              <a:latin typeface="Calibri"/>
              <a:ea typeface="Calibri"/>
              <a:cs typeface="Calibri"/>
              <a:sym typeface="Calibri"/>
            </a:endParaRPr>
          </a:p>
        </p:txBody>
      </p:sp>
      <p:sp>
        <p:nvSpPr>
          <p:cNvPr id="335" name="Google Shape;335;p37"/>
          <p:cNvSpPr/>
          <p:nvPr/>
        </p:nvSpPr>
        <p:spPr>
          <a:xfrm>
            <a:off x="8615183" y="2288047"/>
            <a:ext cx="2992319" cy="2250833"/>
          </a:xfrm>
          <a:prstGeom prst="chevron">
            <a:avLst>
              <a:gd fmla="val 50000" name="adj"/>
            </a:avLst>
          </a:prstGeom>
          <a:solidFill>
            <a:srgbClr val="649B3F">
              <a:alpha val="69803"/>
            </a:srgb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rgbClr val="06080A"/>
              </a:solidFill>
              <a:latin typeface="Calibri"/>
              <a:ea typeface="Calibri"/>
              <a:cs typeface="Calibri"/>
              <a:sym typeface="Calibri"/>
            </a:endParaRPr>
          </a:p>
        </p:txBody>
      </p:sp>
      <p:sp>
        <p:nvSpPr>
          <p:cNvPr id="336" name="Google Shape;336;p37"/>
          <p:cNvSpPr txBox="1"/>
          <p:nvPr/>
        </p:nvSpPr>
        <p:spPr>
          <a:xfrm>
            <a:off x="9552922" y="2725860"/>
            <a:ext cx="1719118"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6080A"/>
              </a:buClr>
              <a:buSzPts val="2800"/>
              <a:buFont typeface="Arial"/>
              <a:buNone/>
            </a:pPr>
            <a:r>
              <a:rPr b="0" i="0" lang="en-US" sz="2800" u="none" cap="none" strike="noStrike">
                <a:solidFill>
                  <a:srgbClr val="06080A"/>
                </a:solidFill>
                <a:latin typeface="Calibri"/>
                <a:ea typeface="Calibri"/>
                <a:cs typeface="Calibri"/>
                <a:sym typeface="Calibri"/>
              </a:rPr>
              <a:t>Fifth</a:t>
            </a:r>
            <a:endParaRPr b="0" i="0" sz="2800" u="none" cap="none" strike="noStrike">
              <a:solidFill>
                <a:srgbClr val="06080A"/>
              </a:solidFill>
              <a:latin typeface="Calibri"/>
              <a:ea typeface="Calibri"/>
              <a:cs typeface="Calibri"/>
              <a:sym typeface="Calibri"/>
            </a:endParaRPr>
          </a:p>
        </p:txBody>
      </p:sp>
      <p:sp>
        <p:nvSpPr>
          <p:cNvPr id="337" name="Google Shape;337;p37"/>
          <p:cNvSpPr txBox="1"/>
          <p:nvPr>
            <p:ph idx="1" type="body"/>
          </p:nvPr>
        </p:nvSpPr>
        <p:spPr>
          <a:xfrm>
            <a:off x="2659186" y="4885385"/>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Text file, a type of computer file opened by most text software</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38" name="Google Shape;338;p37"/>
          <p:cNvSpPr txBox="1"/>
          <p:nvPr>
            <p:ph idx="1" type="body"/>
          </p:nvPr>
        </p:nvSpPr>
        <p:spPr>
          <a:xfrm>
            <a:off x="4678877" y="634916"/>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Text file, a type of computer file opened by most text software</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39" name="Google Shape;339;p37"/>
          <p:cNvSpPr txBox="1"/>
          <p:nvPr>
            <p:ph idx="1" type="body"/>
          </p:nvPr>
        </p:nvSpPr>
        <p:spPr>
          <a:xfrm>
            <a:off x="6679107" y="4885385"/>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Text file, a type of computer file opened by most text software</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40" name="Google Shape;340;p37"/>
          <p:cNvSpPr txBox="1"/>
          <p:nvPr>
            <p:ph idx="1" type="body"/>
          </p:nvPr>
        </p:nvSpPr>
        <p:spPr>
          <a:xfrm>
            <a:off x="8673344" y="634916"/>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Text file, a type of computer file opened by most text software</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id="345" name="Google Shape;345;p38"/>
          <p:cNvPicPr preferRelativeResize="0"/>
          <p:nvPr>
            <p:ph idx="2" type="pic"/>
          </p:nvPr>
        </p:nvPicPr>
        <p:blipFill rotWithShape="1">
          <a:blip r:embed="rId3">
            <a:alphaModFix/>
          </a:blip>
          <a:srcRect b="0" l="20278" r="20278" t="0"/>
          <a:stretch/>
        </p:blipFill>
        <p:spPr>
          <a:xfrm>
            <a:off x="0" y="0"/>
            <a:ext cx="5994400" cy="6858000"/>
          </a:xfrm>
          <a:prstGeom prst="rect">
            <a:avLst/>
          </a:prstGeom>
          <a:noFill/>
          <a:ln>
            <a:noFill/>
          </a:ln>
        </p:spPr>
      </p:pic>
      <p:sp>
        <p:nvSpPr>
          <p:cNvPr id="346" name="Google Shape;346;p38"/>
          <p:cNvSpPr txBox="1"/>
          <p:nvPr/>
        </p:nvSpPr>
        <p:spPr>
          <a:xfrm>
            <a:off x="3055257" y="431800"/>
            <a:ext cx="2571078" cy="169277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rgbClr val="F8F8F8"/>
                </a:solidFill>
                <a:latin typeface="Arial Black"/>
                <a:ea typeface="Arial Black"/>
                <a:cs typeface="Arial Black"/>
                <a:sym typeface="Arial Black"/>
              </a:rPr>
              <a:t>A </a:t>
            </a:r>
            <a:r>
              <a:rPr b="0" i="0" lang="en-US" sz="4000" u="none" cap="none" strike="noStrike">
                <a:solidFill>
                  <a:srgbClr val="F8F8F8"/>
                </a:solidFill>
                <a:latin typeface="Arial Black"/>
                <a:ea typeface="Arial Black"/>
                <a:cs typeface="Arial Black"/>
                <a:sym typeface="Arial Black"/>
              </a:rPr>
              <a:t>picture</a:t>
            </a:r>
            <a:r>
              <a:rPr b="0" i="0" lang="en-US" sz="1800" u="none" cap="none" strike="noStrike">
                <a:solidFill>
                  <a:srgbClr val="F8F8F8"/>
                </a:solidFill>
                <a:latin typeface="Arial Black"/>
                <a:ea typeface="Arial Black"/>
                <a:cs typeface="Arial Black"/>
                <a:sym typeface="Arial Black"/>
              </a:rPr>
              <a:t> is worth </a:t>
            </a:r>
            <a:endParaRPr sz="1800">
              <a:solidFill>
                <a:srgbClr val="F8F8F8"/>
              </a:solidFill>
              <a:latin typeface="Arial Black"/>
              <a:ea typeface="Arial Black"/>
              <a:cs typeface="Arial Black"/>
              <a:sym typeface="Arial Black"/>
            </a:endParaRPr>
          </a:p>
          <a:p>
            <a:pPr indent="0" lvl="0" marL="0" marR="0" rtl="0" algn="l">
              <a:spcBef>
                <a:spcPts val="0"/>
              </a:spcBef>
              <a:spcAft>
                <a:spcPts val="0"/>
              </a:spcAft>
              <a:buNone/>
            </a:pPr>
            <a:r>
              <a:rPr lang="en-US" sz="1800">
                <a:solidFill>
                  <a:srgbClr val="F8F8F8"/>
                </a:solidFill>
                <a:latin typeface="Arial Black"/>
                <a:ea typeface="Arial Black"/>
                <a:cs typeface="Arial Black"/>
                <a:sym typeface="Arial Black"/>
              </a:rPr>
              <a:t>a thousand </a:t>
            </a:r>
            <a:r>
              <a:rPr lang="en-US" sz="2800">
                <a:solidFill>
                  <a:srgbClr val="F8F8F8"/>
                </a:solidFill>
                <a:latin typeface="Arial Black"/>
                <a:ea typeface="Arial Black"/>
                <a:cs typeface="Arial Black"/>
                <a:sym typeface="Arial Black"/>
              </a:rPr>
              <a:t>words</a:t>
            </a:r>
            <a:endParaRPr sz="2800">
              <a:solidFill>
                <a:srgbClr val="F8F8F8"/>
              </a:solidFill>
              <a:latin typeface="Arial Black"/>
              <a:ea typeface="Arial Black"/>
              <a:cs typeface="Arial Black"/>
              <a:sym typeface="Arial Black"/>
            </a:endParaRPr>
          </a:p>
        </p:txBody>
      </p:sp>
      <p:sp>
        <p:nvSpPr>
          <p:cNvPr id="347" name="Google Shape;347;p38"/>
          <p:cNvSpPr/>
          <p:nvPr/>
        </p:nvSpPr>
        <p:spPr>
          <a:xfrm>
            <a:off x="5994400" y="0"/>
            <a:ext cx="6197600" cy="6858000"/>
          </a:xfrm>
          <a:prstGeom prst="rect">
            <a:avLst/>
          </a:prstGeom>
          <a:solidFill>
            <a:schemeClr val="lt1">
              <a:alpha val="89803"/>
            </a:schemeClr>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48" name="Google Shape;348;p38"/>
          <p:cNvSpPr txBox="1"/>
          <p:nvPr>
            <p:ph idx="1" type="body"/>
          </p:nvPr>
        </p:nvSpPr>
        <p:spPr>
          <a:xfrm>
            <a:off x="6665118" y="460449"/>
            <a:ext cx="5071731" cy="59371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636C89"/>
              </a:buClr>
              <a:buSzPts val="4400"/>
              <a:buFont typeface="Arial"/>
              <a:buNone/>
            </a:pPr>
            <a:r>
              <a:rPr b="1" i="0" lang="en-US" sz="4400" u="none" cap="none" strike="noStrike">
                <a:solidFill>
                  <a:srgbClr val="636C89"/>
                </a:solidFill>
                <a:latin typeface="Arial"/>
                <a:ea typeface="Arial"/>
                <a:cs typeface="Arial"/>
                <a:sym typeface="Arial"/>
              </a:rPr>
              <a:t>Create</a:t>
            </a:r>
            <a:endParaRPr b="1" i="0" sz="3600" u="none" cap="none" strike="noStrike">
              <a:solidFill>
                <a:srgbClr val="636C89"/>
              </a:solidFill>
              <a:latin typeface="Arial"/>
              <a:ea typeface="Arial"/>
              <a:cs typeface="Arial"/>
              <a:sym typeface="Arial"/>
            </a:endParaRPr>
          </a:p>
          <a:p>
            <a:pPr indent="0" lvl="0" marL="0" marR="0" rtl="0" algn="l">
              <a:lnSpc>
                <a:spcPct val="90000"/>
              </a:lnSpc>
              <a:spcBef>
                <a:spcPts val="1000"/>
              </a:spcBef>
              <a:spcAft>
                <a:spcPts val="0"/>
              </a:spcAft>
              <a:buClr>
                <a:srgbClr val="636C89"/>
              </a:buClr>
              <a:buSzPts val="2800"/>
              <a:buFont typeface="Arial"/>
              <a:buNone/>
            </a:pPr>
            <a:r>
              <a:rPr b="1" i="0" lang="en-US" sz="2800" u="none" cap="none" strike="noStrike">
                <a:solidFill>
                  <a:srgbClr val="636C89"/>
                </a:solidFill>
                <a:latin typeface="Arial"/>
                <a:ea typeface="Arial"/>
                <a:cs typeface="Arial"/>
                <a:sym typeface="Arial"/>
              </a:rPr>
              <a:t>Impressive</a:t>
            </a:r>
            <a:endParaRPr b="1" i="0" sz="3600" u="none" cap="none" strike="noStrike">
              <a:solidFill>
                <a:srgbClr val="636C89"/>
              </a:solidFill>
              <a:latin typeface="Arial"/>
              <a:ea typeface="Arial"/>
              <a:cs typeface="Arial"/>
              <a:sym typeface="Arial"/>
            </a:endParaRPr>
          </a:p>
          <a:p>
            <a:pPr indent="0" lvl="0" marL="0" marR="0" rtl="0" algn="l">
              <a:lnSpc>
                <a:spcPct val="90000"/>
              </a:lnSpc>
              <a:spcBef>
                <a:spcPts val="1000"/>
              </a:spcBef>
              <a:spcAft>
                <a:spcPts val="0"/>
              </a:spcAft>
              <a:buClr>
                <a:srgbClr val="636C89"/>
              </a:buClr>
              <a:buSzPts val="3200"/>
              <a:buFont typeface="Arial"/>
              <a:buNone/>
            </a:pPr>
            <a:r>
              <a:rPr b="1" i="0" lang="en-US" sz="3200" u="none" cap="none" strike="noStrike">
                <a:solidFill>
                  <a:srgbClr val="636C89"/>
                </a:solidFill>
                <a:latin typeface="Arial"/>
                <a:ea typeface="Arial"/>
                <a:cs typeface="Arial"/>
                <a:sym typeface="Arial"/>
              </a:rPr>
              <a:t>Presentations</a:t>
            </a:r>
            <a:endParaRPr b="1" i="0" sz="3600" u="none" cap="none" strike="noStrike">
              <a:solidFill>
                <a:srgbClr val="636C89"/>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200"/>
              <a:buFont typeface="Arial"/>
              <a:buNone/>
            </a:pPr>
            <a:r>
              <a:t/>
            </a:r>
            <a:endParaRPr b="1" i="0" sz="3200" u="none" cap="none" strike="noStrike">
              <a:solidFill>
                <a:schemeClr val="dk1"/>
              </a:solidFill>
              <a:latin typeface="Calibri"/>
              <a:ea typeface="Calibri"/>
              <a:cs typeface="Calibri"/>
              <a:sym typeface="Calibri"/>
            </a:endParaRPr>
          </a:p>
        </p:txBody>
      </p:sp>
    </p:spTree>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9"/>
          <p:cNvSpPr/>
          <p:nvPr/>
        </p:nvSpPr>
        <p:spPr>
          <a:xfrm>
            <a:off x="0" y="0"/>
            <a:ext cx="5936343" cy="6858000"/>
          </a:xfrm>
          <a:prstGeom prst="rect">
            <a:avLst/>
          </a:prstGeom>
          <a:solidFill>
            <a:schemeClr val="lt1">
              <a:alpha val="89803"/>
            </a:schemeClr>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354" name="Google Shape;354;p39"/>
          <p:cNvPicPr preferRelativeResize="0"/>
          <p:nvPr>
            <p:ph idx="2" type="pic"/>
          </p:nvPr>
        </p:nvPicPr>
        <p:blipFill rotWithShape="1">
          <a:blip r:embed="rId3">
            <a:alphaModFix/>
          </a:blip>
          <a:srcRect b="0" l="20278" r="20278" t="0"/>
          <a:stretch/>
        </p:blipFill>
        <p:spPr>
          <a:xfrm>
            <a:off x="5936343" y="0"/>
            <a:ext cx="6255657" cy="6858000"/>
          </a:xfrm>
          <a:prstGeom prst="rect">
            <a:avLst/>
          </a:prstGeom>
          <a:noFill/>
          <a:ln>
            <a:noFill/>
          </a:ln>
        </p:spPr>
      </p:pic>
      <p:sp>
        <p:nvSpPr>
          <p:cNvPr id="355" name="Google Shape;355;p39"/>
          <p:cNvSpPr txBox="1"/>
          <p:nvPr>
            <p:ph idx="1" type="body"/>
          </p:nvPr>
        </p:nvSpPr>
        <p:spPr>
          <a:xfrm>
            <a:off x="542260" y="473336"/>
            <a:ext cx="5071731" cy="5884808"/>
          </a:xfrm>
          <a:prstGeom prst="rect">
            <a:avLst/>
          </a:prstGeom>
          <a:noFill/>
          <a:ln>
            <a:noFill/>
          </a:ln>
        </p:spPr>
        <p:txBody>
          <a:bodyPr anchorCtr="0" anchor="t" bIns="45700" lIns="91425" spcFirstLastPara="1" rIns="91425" wrap="square" tIns="45700">
            <a:noAutofit/>
          </a:bodyPr>
          <a:lstStyle/>
          <a:p>
            <a:pPr indent="0" lvl="1" marL="457200" marR="0" rtl="0" algn="r">
              <a:lnSpc>
                <a:spcPct val="90000"/>
              </a:lnSpc>
              <a:spcBef>
                <a:spcPts val="0"/>
              </a:spcBef>
              <a:spcAft>
                <a:spcPts val="0"/>
              </a:spcAft>
              <a:buClr>
                <a:srgbClr val="636C89"/>
              </a:buClr>
              <a:buSzPts val="4000"/>
              <a:buFont typeface="Arial"/>
              <a:buNone/>
            </a:pPr>
            <a:r>
              <a:rPr b="1" i="0" lang="en-US" sz="4000" u="none" cap="none" strike="noStrike">
                <a:solidFill>
                  <a:srgbClr val="636C89"/>
                </a:solidFill>
                <a:latin typeface="Arial"/>
                <a:ea typeface="Arial"/>
                <a:cs typeface="Arial"/>
                <a:sym typeface="Arial"/>
              </a:rPr>
              <a:t>Create</a:t>
            </a:r>
            <a:endParaRPr b="1" i="0" sz="3200" u="none" cap="none" strike="noStrike">
              <a:solidFill>
                <a:srgbClr val="636C89"/>
              </a:solidFill>
              <a:latin typeface="Arial"/>
              <a:ea typeface="Arial"/>
              <a:cs typeface="Arial"/>
              <a:sym typeface="Arial"/>
            </a:endParaRPr>
          </a:p>
          <a:p>
            <a:pPr indent="0" lvl="1" marL="457200" marR="0" rtl="0" algn="r">
              <a:lnSpc>
                <a:spcPct val="90000"/>
              </a:lnSpc>
              <a:spcBef>
                <a:spcPts val="500"/>
              </a:spcBef>
              <a:spcAft>
                <a:spcPts val="0"/>
              </a:spcAft>
              <a:buClr>
                <a:srgbClr val="636C89"/>
              </a:buClr>
              <a:buSzPts val="3200"/>
              <a:buFont typeface="Arial"/>
              <a:buNone/>
            </a:pPr>
            <a:r>
              <a:rPr b="1" i="0" lang="en-US" sz="3200" u="none" cap="none" strike="noStrike">
                <a:solidFill>
                  <a:srgbClr val="636C89"/>
                </a:solidFill>
                <a:latin typeface="Arial"/>
                <a:ea typeface="Arial"/>
                <a:cs typeface="Arial"/>
                <a:sym typeface="Arial"/>
              </a:rPr>
              <a:t>Impressive</a:t>
            </a:r>
            <a:endParaRPr/>
          </a:p>
          <a:p>
            <a:pPr indent="0" lvl="1" marL="457200" marR="0" rtl="0" algn="r">
              <a:lnSpc>
                <a:spcPct val="90000"/>
              </a:lnSpc>
              <a:spcBef>
                <a:spcPts val="500"/>
              </a:spcBef>
              <a:spcAft>
                <a:spcPts val="0"/>
              </a:spcAft>
              <a:buClr>
                <a:srgbClr val="636C89"/>
              </a:buClr>
              <a:buSzPts val="3200"/>
              <a:buFont typeface="Arial"/>
              <a:buNone/>
            </a:pPr>
            <a:r>
              <a:rPr b="1" i="0" lang="en-US" sz="3200" u="none" cap="none" strike="noStrike">
                <a:solidFill>
                  <a:srgbClr val="636C89"/>
                </a:solidFill>
                <a:latin typeface="Arial"/>
                <a:ea typeface="Arial"/>
                <a:cs typeface="Arial"/>
                <a:sym typeface="Arial"/>
              </a:rPr>
              <a:t>Presentations</a:t>
            </a:r>
            <a:endParaRPr/>
          </a:p>
          <a:p>
            <a:pPr indent="0" lvl="0" marL="0" marR="0" rtl="0" algn="l">
              <a:lnSpc>
                <a:spcPct val="90000"/>
              </a:lnSpc>
              <a:spcBef>
                <a:spcPts val="100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56" name="Google Shape;356;p39"/>
          <p:cNvSpPr txBox="1"/>
          <p:nvPr/>
        </p:nvSpPr>
        <p:spPr>
          <a:xfrm>
            <a:off x="6451547" y="399901"/>
            <a:ext cx="2571078" cy="169277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F8F8F8"/>
                </a:solidFill>
                <a:latin typeface="Arial Black"/>
                <a:ea typeface="Arial Black"/>
                <a:cs typeface="Arial Black"/>
                <a:sym typeface="Arial Black"/>
              </a:rPr>
              <a:t>A </a:t>
            </a:r>
            <a:r>
              <a:rPr lang="en-US" sz="4000">
                <a:solidFill>
                  <a:srgbClr val="F8F8F8"/>
                </a:solidFill>
                <a:latin typeface="Arial Black"/>
                <a:ea typeface="Arial Black"/>
                <a:cs typeface="Arial Black"/>
                <a:sym typeface="Arial Black"/>
              </a:rPr>
              <a:t>picture</a:t>
            </a:r>
            <a:r>
              <a:rPr lang="en-US" sz="1800">
                <a:solidFill>
                  <a:srgbClr val="F8F8F8"/>
                </a:solidFill>
                <a:latin typeface="Arial Black"/>
                <a:ea typeface="Arial Black"/>
                <a:cs typeface="Arial Black"/>
                <a:sym typeface="Arial Black"/>
              </a:rPr>
              <a:t> is worth </a:t>
            </a:r>
            <a:endParaRPr sz="1800">
              <a:solidFill>
                <a:srgbClr val="F8F8F8"/>
              </a:solidFill>
              <a:latin typeface="Arial Black"/>
              <a:ea typeface="Arial Black"/>
              <a:cs typeface="Arial Black"/>
              <a:sym typeface="Arial Black"/>
            </a:endParaRPr>
          </a:p>
          <a:p>
            <a:pPr indent="0" lvl="0" marL="0" marR="0" rtl="0" algn="l">
              <a:spcBef>
                <a:spcPts val="0"/>
              </a:spcBef>
              <a:spcAft>
                <a:spcPts val="0"/>
              </a:spcAft>
              <a:buNone/>
            </a:pPr>
            <a:r>
              <a:rPr lang="en-US" sz="1800">
                <a:solidFill>
                  <a:srgbClr val="F8F8F8"/>
                </a:solidFill>
                <a:latin typeface="Arial Black"/>
                <a:ea typeface="Arial Black"/>
                <a:cs typeface="Arial Black"/>
                <a:sym typeface="Arial Black"/>
              </a:rPr>
              <a:t>a thousand </a:t>
            </a:r>
            <a:r>
              <a:rPr lang="en-US" sz="2800">
                <a:solidFill>
                  <a:srgbClr val="F8F8F8"/>
                </a:solidFill>
                <a:latin typeface="Arial Black"/>
                <a:ea typeface="Arial Black"/>
                <a:cs typeface="Arial Black"/>
                <a:sym typeface="Arial Black"/>
              </a:rPr>
              <a:t>words</a:t>
            </a:r>
            <a:endParaRPr sz="2800">
              <a:solidFill>
                <a:srgbClr val="F8F8F8"/>
              </a:solidFill>
              <a:latin typeface="Arial Black"/>
              <a:ea typeface="Arial Black"/>
              <a:cs typeface="Arial Black"/>
              <a:sym typeface="Arial Black"/>
            </a:endParaRPr>
          </a:p>
        </p:txBody>
      </p:sp>
    </p:spTree>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0"/>
          <p:cNvSpPr/>
          <p:nvPr/>
        </p:nvSpPr>
        <p:spPr>
          <a:xfrm>
            <a:off x="1" y="5120640"/>
            <a:ext cx="12192000" cy="1737359"/>
          </a:xfrm>
          <a:prstGeom prst="rect">
            <a:avLst/>
          </a:prstGeom>
          <a:solidFill>
            <a:schemeClr val="lt1">
              <a:alpha val="7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362" name="Google Shape;362;p40"/>
          <p:cNvPicPr preferRelativeResize="0"/>
          <p:nvPr/>
        </p:nvPicPr>
        <p:blipFill rotWithShape="1">
          <a:blip r:embed="rId3">
            <a:alphaModFix/>
          </a:blip>
          <a:srcRect b="0" l="0" r="0" t="0"/>
          <a:stretch/>
        </p:blipFill>
        <p:spPr>
          <a:xfrm>
            <a:off x="4967591" y="580571"/>
            <a:ext cx="6706794" cy="5457371"/>
          </a:xfrm>
          <a:prstGeom prst="rect">
            <a:avLst/>
          </a:prstGeom>
          <a:noFill/>
          <a:ln>
            <a:noFill/>
          </a:ln>
        </p:spPr>
      </p:pic>
      <p:pic>
        <p:nvPicPr>
          <p:cNvPr id="363" name="Google Shape;363;p40"/>
          <p:cNvPicPr preferRelativeResize="0"/>
          <p:nvPr>
            <p:ph idx="2" type="pic"/>
          </p:nvPr>
        </p:nvPicPr>
        <p:blipFill rotWithShape="1">
          <a:blip r:embed="rId4">
            <a:alphaModFix/>
          </a:blip>
          <a:srcRect b="0" l="1598" r="1599" t="0"/>
          <a:stretch/>
        </p:blipFill>
        <p:spPr>
          <a:xfrm>
            <a:off x="5183188" y="763588"/>
            <a:ext cx="6294437" cy="3657600"/>
          </a:xfrm>
          <a:prstGeom prst="rect">
            <a:avLst/>
          </a:prstGeom>
          <a:noFill/>
          <a:ln>
            <a:noFill/>
          </a:ln>
        </p:spPr>
      </p:pic>
      <p:grpSp>
        <p:nvGrpSpPr>
          <p:cNvPr id="364" name="Google Shape;364;p40"/>
          <p:cNvGrpSpPr/>
          <p:nvPr/>
        </p:nvGrpSpPr>
        <p:grpSpPr>
          <a:xfrm>
            <a:off x="-396950" y="226081"/>
            <a:ext cx="6166350" cy="6166350"/>
            <a:chOff x="5602750" y="880018"/>
            <a:chExt cx="6166350" cy="6166350"/>
          </a:xfrm>
        </p:grpSpPr>
        <p:sp>
          <p:nvSpPr>
            <p:cNvPr id="365" name="Google Shape;365;p40"/>
            <p:cNvSpPr/>
            <p:nvPr/>
          </p:nvSpPr>
          <p:spPr>
            <a:xfrm rot="7135355">
              <a:off x="6224011" y="1953004"/>
              <a:ext cx="3426865" cy="3426865"/>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66" name="Google Shape;366;p40"/>
            <p:cNvSpPr/>
            <p:nvPr/>
          </p:nvSpPr>
          <p:spPr>
            <a:xfrm rot="7135355">
              <a:off x="8422040" y="1960479"/>
              <a:ext cx="2564870" cy="2564870"/>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67" name="Google Shape;367;p40"/>
            <p:cNvSpPr/>
            <p:nvPr/>
          </p:nvSpPr>
          <p:spPr>
            <a:xfrm rot="7135355">
              <a:off x="6417052" y="1694320"/>
              <a:ext cx="4537746" cy="4537746"/>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68" name="Google Shape;368;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libri"/>
              <a:buNone/>
            </a:pPr>
            <a:r>
              <a:rPr b="1" i="0" lang="en-US" sz="3200" u="none" cap="none" strike="noStrike">
                <a:solidFill>
                  <a:schemeClr val="dk1"/>
                </a:solidFill>
                <a:latin typeface="Calibri"/>
                <a:ea typeface="Calibri"/>
                <a:cs typeface="Calibri"/>
                <a:sym typeface="Calibri"/>
              </a:rPr>
              <a:t>Desktop Computer</a:t>
            </a:r>
            <a:endParaRPr b="1" i="0" sz="3200" u="none" cap="none" strike="noStrike">
              <a:solidFill>
                <a:schemeClr val="dk1"/>
              </a:solidFill>
              <a:latin typeface="Calibri"/>
              <a:ea typeface="Calibri"/>
              <a:cs typeface="Calibri"/>
              <a:sym typeface="Calibri"/>
            </a:endParaRPr>
          </a:p>
        </p:txBody>
      </p:sp>
      <p:sp>
        <p:nvSpPr>
          <p:cNvPr id="369" name="Google Shape;369;p40"/>
          <p:cNvSpPr txBox="1"/>
          <p:nvPr>
            <p:ph idx="1" type="body"/>
          </p:nvPr>
        </p:nvSpPr>
        <p:spPr>
          <a:xfrm>
            <a:off x="783913" y="1971308"/>
            <a:ext cx="3538574" cy="381158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just">
              <a:lnSpc>
                <a:spcPct val="90000"/>
              </a:lnSpc>
              <a:spcBef>
                <a:spcPts val="100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A computer is a device that can be instructed to carry out sequences of arithmetic or logical operations automatically via computer programming.</a:t>
            </a:r>
            <a:endParaRPr/>
          </a:p>
        </p:txBody>
      </p:sp>
      <p:sp>
        <p:nvSpPr>
          <p:cNvPr id="370" name="Google Shape;370;p40"/>
          <p:cNvSpPr txBox="1"/>
          <p:nvPr/>
        </p:nvSpPr>
        <p:spPr>
          <a:xfrm>
            <a:off x="5635535" y="1140311"/>
            <a:ext cx="2512298"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22A35"/>
                </a:solidFill>
                <a:latin typeface="Arial Black"/>
                <a:ea typeface="Arial Black"/>
                <a:cs typeface="Arial Black"/>
                <a:sym typeface="Arial Black"/>
              </a:rPr>
              <a:t>Mockup image</a:t>
            </a:r>
            <a:endParaRPr sz="2400">
              <a:solidFill>
                <a:srgbClr val="222A35"/>
              </a:solidFill>
              <a:latin typeface="Arial Black"/>
              <a:ea typeface="Arial Black"/>
              <a:cs typeface="Arial Black"/>
              <a:sym typeface="Arial Black"/>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1"/>
          <p:cNvSpPr/>
          <p:nvPr/>
        </p:nvSpPr>
        <p:spPr>
          <a:xfrm>
            <a:off x="1" y="5739087"/>
            <a:ext cx="12192000" cy="1118912"/>
          </a:xfrm>
          <a:prstGeom prst="rect">
            <a:avLst/>
          </a:prstGeom>
          <a:solidFill>
            <a:schemeClr val="lt1">
              <a:alpha val="7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376" name="Google Shape;376;p41"/>
          <p:cNvPicPr preferRelativeResize="0"/>
          <p:nvPr/>
        </p:nvPicPr>
        <p:blipFill rotWithShape="1">
          <a:blip r:embed="rId3">
            <a:alphaModFix/>
          </a:blip>
          <a:srcRect b="0" l="0" r="0" t="0"/>
          <a:stretch/>
        </p:blipFill>
        <p:spPr>
          <a:xfrm>
            <a:off x="2313929" y="457200"/>
            <a:ext cx="3089212" cy="5812971"/>
          </a:xfrm>
          <a:prstGeom prst="rect">
            <a:avLst/>
          </a:prstGeom>
          <a:noFill/>
          <a:ln>
            <a:noFill/>
          </a:ln>
        </p:spPr>
      </p:pic>
      <p:pic>
        <p:nvPicPr>
          <p:cNvPr id="377" name="Google Shape;377;p41"/>
          <p:cNvPicPr preferRelativeResize="0"/>
          <p:nvPr>
            <p:ph idx="2" type="pic"/>
          </p:nvPr>
        </p:nvPicPr>
        <p:blipFill rotWithShape="1">
          <a:blip r:embed="rId4">
            <a:alphaModFix/>
          </a:blip>
          <a:srcRect b="0" l="32730" r="32730" t="0"/>
          <a:stretch/>
        </p:blipFill>
        <p:spPr>
          <a:xfrm>
            <a:off x="2535238" y="1236663"/>
            <a:ext cx="2628900" cy="4281487"/>
          </a:xfrm>
          <a:prstGeom prst="rect">
            <a:avLst/>
          </a:prstGeom>
          <a:noFill/>
          <a:ln>
            <a:noFill/>
          </a:ln>
        </p:spPr>
      </p:pic>
      <p:grpSp>
        <p:nvGrpSpPr>
          <p:cNvPr id="378" name="Google Shape;378;p41"/>
          <p:cNvGrpSpPr/>
          <p:nvPr/>
        </p:nvGrpSpPr>
        <p:grpSpPr>
          <a:xfrm>
            <a:off x="5246564" y="166250"/>
            <a:ext cx="6166350" cy="6166350"/>
            <a:chOff x="5602750" y="880018"/>
            <a:chExt cx="6166350" cy="6166350"/>
          </a:xfrm>
        </p:grpSpPr>
        <p:sp>
          <p:nvSpPr>
            <p:cNvPr id="379" name="Google Shape;379;p41"/>
            <p:cNvSpPr/>
            <p:nvPr/>
          </p:nvSpPr>
          <p:spPr>
            <a:xfrm rot="7135355">
              <a:off x="6224011" y="1953004"/>
              <a:ext cx="3426865" cy="3426865"/>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80" name="Google Shape;380;p41"/>
            <p:cNvSpPr/>
            <p:nvPr/>
          </p:nvSpPr>
          <p:spPr>
            <a:xfrm rot="7135355">
              <a:off x="8422040" y="1960479"/>
              <a:ext cx="2564870" cy="2564870"/>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81" name="Google Shape;381;p41"/>
            <p:cNvSpPr/>
            <p:nvPr/>
          </p:nvSpPr>
          <p:spPr>
            <a:xfrm rot="7135355">
              <a:off x="6417052" y="1694320"/>
              <a:ext cx="4537746" cy="4537746"/>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82" name="Google Shape;382;p41"/>
          <p:cNvSpPr txBox="1"/>
          <p:nvPr>
            <p:ph type="title"/>
          </p:nvPr>
        </p:nvSpPr>
        <p:spPr>
          <a:xfrm>
            <a:off x="6283157" y="458545"/>
            <a:ext cx="3932237"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Calibri"/>
              <a:buNone/>
            </a:pPr>
            <a:r>
              <a:rPr b="1" i="0" lang="en-US" sz="3200" u="none" cap="none" strike="noStrike">
                <a:solidFill>
                  <a:schemeClr val="dk1"/>
                </a:solidFill>
                <a:latin typeface="Calibri"/>
                <a:ea typeface="Calibri"/>
                <a:cs typeface="Calibri"/>
                <a:sym typeface="Calibri"/>
              </a:rPr>
              <a:t>Smartphone</a:t>
            </a:r>
            <a:endParaRPr/>
          </a:p>
        </p:txBody>
      </p:sp>
      <p:sp>
        <p:nvSpPr>
          <p:cNvPr id="383" name="Google Shape;383;p41"/>
          <p:cNvSpPr txBox="1"/>
          <p:nvPr>
            <p:ph idx="1" type="body"/>
          </p:nvPr>
        </p:nvSpPr>
        <p:spPr>
          <a:xfrm>
            <a:off x="6668106" y="2192715"/>
            <a:ext cx="3402499" cy="2699327"/>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2220"/>
              <a:buFont typeface="Arial"/>
              <a:buNone/>
            </a:pPr>
            <a:r>
              <a:rPr b="0" i="0" lang="en-US" sz="2220" u="none" cap="none" strike="noStrike">
                <a:solidFill>
                  <a:schemeClr val="dk1"/>
                </a:solidFill>
                <a:latin typeface="Calibri"/>
                <a:ea typeface="Calibri"/>
                <a:cs typeface="Calibri"/>
                <a:sym typeface="Calibri"/>
              </a:rPr>
              <a:t>A smartphone is a handheld personal computer with a mobile operating system and an integrated mobile broadband cellular network connection for voice, SMS, and Internet data communication</a:t>
            </a:r>
            <a:endParaRPr/>
          </a:p>
        </p:txBody>
      </p:sp>
      <p:sp>
        <p:nvSpPr>
          <p:cNvPr id="384" name="Google Shape;384;p41"/>
          <p:cNvSpPr txBox="1"/>
          <p:nvPr/>
        </p:nvSpPr>
        <p:spPr>
          <a:xfrm>
            <a:off x="2573339" y="1405233"/>
            <a:ext cx="2512298"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222A35"/>
                </a:solidFill>
                <a:latin typeface="Arial Black"/>
                <a:ea typeface="Arial Black"/>
                <a:cs typeface="Arial Black"/>
                <a:sym typeface="Arial Black"/>
              </a:rPr>
              <a:t>Mockup image</a:t>
            </a:r>
            <a:endParaRPr sz="2400">
              <a:solidFill>
                <a:srgbClr val="222A35"/>
              </a:solidFill>
              <a:latin typeface="Arial Black"/>
              <a:ea typeface="Arial Black"/>
              <a:cs typeface="Arial Black"/>
              <a:sym typeface="Arial Black"/>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id="389" name="Google Shape;389;p4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0" name="Google Shape;390;p42"/>
          <p:cNvSpPr/>
          <p:nvPr/>
        </p:nvSpPr>
        <p:spPr>
          <a:xfrm>
            <a:off x="1" y="5002306"/>
            <a:ext cx="12192000" cy="1855693"/>
          </a:xfrm>
          <a:prstGeom prst="rect">
            <a:avLst/>
          </a:prstGeom>
          <a:solidFill>
            <a:schemeClr val="lt1">
              <a:alpha val="7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91" name="Google Shape;391;p42"/>
          <p:cNvSpPr txBox="1"/>
          <p:nvPr/>
        </p:nvSpPr>
        <p:spPr>
          <a:xfrm rot="892124">
            <a:off x="3877014" y="2689411"/>
            <a:ext cx="4714977"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222A35"/>
                </a:solidFill>
                <a:latin typeface="Arial"/>
                <a:ea typeface="Arial"/>
                <a:cs typeface="Arial"/>
                <a:sym typeface="Arial"/>
              </a:rPr>
              <a:t>FULL PAGE IMAGE</a:t>
            </a:r>
            <a:endParaRPr b="1" sz="2400">
              <a:solidFill>
                <a:srgbClr val="222A35"/>
              </a:solidFill>
              <a:latin typeface="Arial"/>
              <a:ea typeface="Arial"/>
              <a:cs typeface="Arial"/>
              <a:sym typeface="Arial"/>
            </a:endParaRPr>
          </a:p>
        </p:txBody>
      </p:sp>
      <p:sp>
        <p:nvSpPr>
          <p:cNvPr id="392" name="Google Shape;392;p42"/>
          <p:cNvSpPr txBox="1"/>
          <p:nvPr/>
        </p:nvSpPr>
        <p:spPr>
          <a:xfrm>
            <a:off x="3303248" y="5334505"/>
            <a:ext cx="5385562" cy="1015663"/>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i="1" lang="en-US" sz="2000">
                <a:solidFill>
                  <a:schemeClr val="dk1"/>
                </a:solidFill>
                <a:latin typeface="Calibri"/>
                <a:ea typeface="Calibri"/>
                <a:cs typeface="Calibri"/>
                <a:sym typeface="Calibri"/>
              </a:rPr>
              <a:t>One way to create a composition where the image and text complement each other is to align your text so it fits with a shape present in the image</a:t>
            </a:r>
            <a:endParaRPr/>
          </a:p>
        </p:txBody>
      </p:sp>
    </p:spTree>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43"/>
          <p:cNvSpPr txBox="1"/>
          <p:nvPr>
            <p:ph type="title"/>
          </p:nvPr>
        </p:nvSpPr>
        <p:spPr>
          <a:xfrm>
            <a:off x="838200" y="633846"/>
            <a:ext cx="10515600" cy="77481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TITLE &amp; TEXT</a:t>
            </a:r>
            <a:endParaRPr b="1" i="0" sz="4400" u="none" cap="none" strike="noStrike">
              <a:solidFill>
                <a:schemeClr val="dk1"/>
              </a:solidFill>
              <a:latin typeface="Calibri"/>
              <a:ea typeface="Calibri"/>
              <a:cs typeface="Calibri"/>
              <a:sym typeface="Calibri"/>
            </a:endParaRPr>
          </a:p>
        </p:txBody>
      </p:sp>
      <p:sp>
        <p:nvSpPr>
          <p:cNvPr id="398" name="Google Shape;398;p43"/>
          <p:cNvSpPr txBox="1"/>
          <p:nvPr>
            <p:ph idx="1" type="body"/>
          </p:nvPr>
        </p:nvSpPr>
        <p:spPr>
          <a:xfrm>
            <a:off x="838200" y="1681019"/>
            <a:ext cx="10515600" cy="441498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Arial"/>
              <a:buNone/>
            </a:pPr>
            <a:r>
              <a:rPr b="0" i="0" lang="en-US" sz="3200" u="none" cap="none" strike="noStrike">
                <a:solidFill>
                  <a:schemeClr val="dk1"/>
                </a:solidFill>
                <a:latin typeface="Calibri"/>
                <a:ea typeface="Calibri"/>
                <a:cs typeface="Calibri"/>
                <a:sym typeface="Calibri"/>
              </a:rPr>
              <a:t>Add text here</a:t>
            </a:r>
            <a:endParaRPr b="0" i="0" sz="3200" u="none" cap="none" strike="noStrike">
              <a:solidFill>
                <a:schemeClr val="dk1"/>
              </a:solidFill>
              <a:latin typeface="Calibri"/>
              <a:ea typeface="Calibri"/>
              <a:cs typeface="Calibri"/>
              <a:sym typeface="Calibri"/>
            </a:endParaRPr>
          </a:p>
        </p:txBody>
      </p:sp>
      <p:pic>
        <p:nvPicPr>
          <p:cNvPr id="399" name="Google Shape;399;p43"/>
          <p:cNvPicPr preferRelativeResize="0"/>
          <p:nvPr/>
        </p:nvPicPr>
        <p:blipFill rotWithShape="1">
          <a:blip r:embed="rId3">
            <a:alphaModFix/>
          </a:blip>
          <a:srcRect b="0" l="0" r="0" t="0"/>
          <a:stretch/>
        </p:blipFill>
        <p:spPr>
          <a:xfrm rot="10800000">
            <a:off x="8951071" y="187231"/>
            <a:ext cx="1858316" cy="2031374"/>
          </a:xfrm>
          <a:prstGeom prst="rect">
            <a:avLst/>
          </a:prstGeom>
          <a:noFill/>
          <a:ln>
            <a:noFill/>
          </a:ln>
        </p:spPr>
      </p:pic>
      <p:pic>
        <p:nvPicPr>
          <p:cNvPr id="400" name="Google Shape;400;p43"/>
          <p:cNvPicPr preferRelativeResize="0"/>
          <p:nvPr/>
        </p:nvPicPr>
        <p:blipFill rotWithShape="1">
          <a:blip r:embed="rId3">
            <a:alphaModFix/>
          </a:blip>
          <a:srcRect b="0" l="0" r="0" t="0"/>
          <a:stretch/>
        </p:blipFill>
        <p:spPr>
          <a:xfrm>
            <a:off x="1347231" y="506166"/>
            <a:ext cx="1858316" cy="2031374"/>
          </a:xfrm>
          <a:prstGeom prst="rect">
            <a:avLst/>
          </a:prstGeom>
          <a:noFill/>
          <a:ln>
            <a:noFill/>
          </a:ln>
        </p:spPr>
      </p:pic>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6"/>
          <p:cNvSpPr txBox="1"/>
          <p:nvPr>
            <p:ph idx="1" type="body"/>
          </p:nvPr>
        </p:nvSpPr>
        <p:spPr>
          <a:xfrm>
            <a:off x="0" y="4021102"/>
            <a:ext cx="12192000" cy="5159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Good morning/afternoon/evening, everyone</a:t>
            </a:r>
            <a:endParaRPr/>
          </a:p>
        </p:txBody>
      </p:sp>
      <p:sp>
        <p:nvSpPr>
          <p:cNvPr id="209" name="Google Shape;209;p26"/>
          <p:cNvSpPr txBox="1"/>
          <p:nvPr>
            <p:ph type="ctrTitle"/>
          </p:nvPr>
        </p:nvSpPr>
        <p:spPr>
          <a:xfrm>
            <a:off x="0" y="3089238"/>
            <a:ext cx="12192000" cy="93186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libri"/>
              <a:buNone/>
            </a:pPr>
            <a:r>
              <a:rPr b="1" i="0" lang="en-US" sz="6000" u="none" cap="none" strike="noStrike">
                <a:solidFill>
                  <a:schemeClr val="dk1"/>
                </a:solidFill>
                <a:latin typeface="Calibri"/>
                <a:ea typeface="Calibri"/>
                <a:cs typeface="Calibri"/>
                <a:sym typeface="Calibri"/>
              </a:rPr>
              <a:t>Welcome</a:t>
            </a:r>
            <a:endParaRPr b="1" i="0" sz="6000" u="none" cap="none" strike="noStrike">
              <a:solidFill>
                <a:schemeClr val="dk1"/>
              </a:solidFill>
              <a:latin typeface="Calibri"/>
              <a:ea typeface="Calibri"/>
              <a:cs typeface="Calibri"/>
              <a:sym typeface="Calibri"/>
            </a:endParaRPr>
          </a:p>
        </p:txBody>
      </p:sp>
      <p:sp>
        <p:nvSpPr>
          <p:cNvPr id="210" name="Google Shape;210;p26"/>
          <p:cNvSpPr txBox="1"/>
          <p:nvPr/>
        </p:nvSpPr>
        <p:spPr>
          <a:xfrm>
            <a:off x="5503244" y="4915996"/>
            <a:ext cx="946128"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rgbClr val="06080A"/>
                </a:solidFill>
                <a:latin typeface="Calibri"/>
                <a:ea typeface="Calibri"/>
                <a:cs typeface="Calibri"/>
                <a:sym typeface="Calibri"/>
              </a:rPr>
              <a:t>Logo</a:t>
            </a:r>
            <a:endParaRPr b="0" i="0" sz="2400" u="none" cap="none" strike="noStrike">
              <a:solidFill>
                <a:srgbClr val="06080A"/>
              </a:solidFill>
              <a:latin typeface="Calibri"/>
              <a:ea typeface="Calibri"/>
              <a:cs typeface="Calibri"/>
              <a:sym typeface="Calibri"/>
            </a:endParaRPr>
          </a:p>
        </p:txBody>
      </p:sp>
      <p:pic>
        <p:nvPicPr>
          <p:cNvPr id="211" name="Google Shape;211;p26"/>
          <p:cNvPicPr preferRelativeResize="0"/>
          <p:nvPr/>
        </p:nvPicPr>
        <p:blipFill rotWithShape="1">
          <a:blip r:embed="rId3">
            <a:alphaModFix/>
          </a:blip>
          <a:srcRect b="0" l="0" r="0" t="0"/>
          <a:stretch/>
        </p:blipFill>
        <p:spPr>
          <a:xfrm rot="10800000">
            <a:off x="8929460" y="2558472"/>
            <a:ext cx="2231737" cy="2439571"/>
          </a:xfrm>
          <a:prstGeom prst="rect">
            <a:avLst/>
          </a:prstGeom>
          <a:noFill/>
          <a:ln>
            <a:noFill/>
          </a:ln>
        </p:spPr>
      </p:pic>
      <p:pic>
        <p:nvPicPr>
          <p:cNvPr id="212" name="Google Shape;212;p26"/>
          <p:cNvPicPr preferRelativeResize="0"/>
          <p:nvPr/>
        </p:nvPicPr>
        <p:blipFill rotWithShape="1">
          <a:blip r:embed="rId3">
            <a:alphaModFix/>
          </a:blip>
          <a:srcRect b="0" l="0" r="0" t="0"/>
          <a:stretch/>
        </p:blipFill>
        <p:spPr>
          <a:xfrm>
            <a:off x="792485" y="2900213"/>
            <a:ext cx="2230671" cy="2438405"/>
          </a:xfrm>
          <a:prstGeom prst="rect">
            <a:avLst/>
          </a:prstGeom>
          <a:noFill/>
          <a:ln>
            <a:noFill/>
          </a:ln>
        </p:spPr>
      </p:pic>
    </p:spTree>
  </p:cSld>
  <p:clrMapOvr>
    <a:masterClrMapping/>
  </p:clrMapOvr>
  <p:transition spd="slow">
    <p:push dir="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44"/>
          <p:cNvSpPr txBox="1"/>
          <p:nvPr>
            <p:ph type="title"/>
          </p:nvPr>
        </p:nvSpPr>
        <p:spPr>
          <a:xfrm>
            <a:off x="838200" y="2505677"/>
            <a:ext cx="10515600" cy="77481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9DA4B0"/>
              </a:buClr>
              <a:buSzPts val="4800"/>
              <a:buFont typeface="Arial"/>
              <a:buNone/>
            </a:pPr>
            <a:r>
              <a:rPr b="1" i="0" lang="en-US" sz="4800" u="none" cap="none" strike="noStrike">
                <a:solidFill>
                  <a:srgbClr val="9DA4B0"/>
                </a:solidFill>
                <a:latin typeface="Arial"/>
                <a:ea typeface="Arial"/>
                <a:cs typeface="Arial"/>
                <a:sym typeface="Arial"/>
              </a:rPr>
              <a:t>CREDITS</a:t>
            </a:r>
            <a:endParaRPr b="1" i="0" sz="4400" u="none" cap="none" strike="noStrike">
              <a:solidFill>
                <a:srgbClr val="9DA4B0"/>
              </a:solidFill>
              <a:latin typeface="Arial"/>
              <a:ea typeface="Arial"/>
              <a:cs typeface="Arial"/>
              <a:sym typeface="Arial"/>
            </a:endParaRPr>
          </a:p>
        </p:txBody>
      </p:sp>
      <p:sp>
        <p:nvSpPr>
          <p:cNvPr id="406" name="Google Shape;406;p44"/>
          <p:cNvSpPr txBox="1"/>
          <p:nvPr>
            <p:ph idx="1" type="body"/>
          </p:nvPr>
        </p:nvSpPr>
        <p:spPr>
          <a:xfrm>
            <a:off x="838200" y="3582295"/>
            <a:ext cx="10515600" cy="25137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Special thanks to:</a:t>
            </a:r>
            <a:endParaRPr/>
          </a:p>
          <a:p>
            <a:pPr indent="0" lvl="0" marL="0" marR="0" rtl="0" algn="l">
              <a:lnSpc>
                <a:spcPct val="90000"/>
              </a:lnSpc>
              <a:spcBef>
                <a:spcPts val="100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Presentation template by </a:t>
            </a:r>
            <a:r>
              <a:rPr b="0" i="0" lang="en-US" sz="1600" u="sng" cap="none" strike="noStrike">
                <a:solidFill>
                  <a:schemeClr val="hlink"/>
                </a:solidFill>
                <a:latin typeface="Calibri"/>
                <a:ea typeface="Calibri"/>
                <a:cs typeface="Calibri"/>
                <a:sym typeface="Calibri"/>
                <a:hlinkClick r:id="rId3"/>
              </a:rPr>
              <a:t>SlidesBoss.com</a:t>
            </a:r>
            <a:endParaRPr b="0" i="0" sz="16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Photographs by freepik</a:t>
            </a:r>
            <a:endParaRPr b="0" i="0" sz="1600" u="none" cap="none" strike="noStrike">
              <a:solidFill>
                <a:schemeClr val="dk1"/>
              </a:solidFill>
              <a:latin typeface="Calibri"/>
              <a:ea typeface="Calibri"/>
              <a:cs typeface="Calibri"/>
              <a:sym typeface="Calibri"/>
            </a:endParaRPr>
          </a:p>
          <a:p>
            <a:pPr indent="-184150" lvl="0" marL="28575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184150" lvl="0" marL="28575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pic>
        <p:nvPicPr>
          <p:cNvPr id="407" name="Google Shape;407;p44"/>
          <p:cNvPicPr preferRelativeResize="0"/>
          <p:nvPr/>
        </p:nvPicPr>
        <p:blipFill rotWithShape="1">
          <a:blip r:embed="rId4">
            <a:alphaModFix/>
          </a:blip>
          <a:srcRect b="0" l="0" r="0" t="0"/>
          <a:stretch/>
        </p:blipFill>
        <p:spPr>
          <a:xfrm rot="10800000">
            <a:off x="6174661" y="3108828"/>
            <a:ext cx="1858316" cy="2031374"/>
          </a:xfrm>
          <a:prstGeom prst="rect">
            <a:avLst/>
          </a:prstGeom>
          <a:noFill/>
          <a:ln>
            <a:noFill/>
          </a:ln>
        </p:spPr>
      </p:pic>
      <p:pic>
        <p:nvPicPr>
          <p:cNvPr id="408" name="Google Shape;408;p44"/>
          <p:cNvPicPr preferRelativeResize="0"/>
          <p:nvPr/>
        </p:nvPicPr>
        <p:blipFill rotWithShape="1">
          <a:blip r:embed="rId4">
            <a:alphaModFix/>
          </a:blip>
          <a:srcRect b="0" l="0" r="0" t="0"/>
          <a:stretch/>
        </p:blipFill>
        <p:spPr>
          <a:xfrm>
            <a:off x="4316345" y="1780575"/>
            <a:ext cx="1858316" cy="2031374"/>
          </a:xfrm>
          <a:prstGeom prst="rect">
            <a:avLst/>
          </a:prstGeom>
          <a:noFill/>
          <a:ln>
            <a:noFill/>
          </a:ln>
        </p:spPr>
      </p:pic>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7"/>
          <p:cNvSpPr/>
          <p:nvPr/>
        </p:nvSpPr>
        <p:spPr>
          <a:xfrm>
            <a:off x="571524" y="680488"/>
            <a:ext cx="10632107" cy="77481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5400"/>
              <a:buFont typeface="Calibri"/>
              <a:buNone/>
            </a:pPr>
            <a:r>
              <a:rPr b="0" i="0" lang="en-US" sz="5400" u="none" cap="none" strike="noStrike">
                <a:solidFill>
                  <a:schemeClr val="dk1"/>
                </a:solidFill>
                <a:latin typeface="Calibri"/>
                <a:ea typeface="Calibri"/>
                <a:cs typeface="Calibri"/>
                <a:sym typeface="Calibri"/>
              </a:rPr>
              <a:t>Instructions</a:t>
            </a:r>
            <a:endParaRPr b="0" i="0" sz="3959" u="none" cap="none" strike="noStrike">
              <a:solidFill>
                <a:schemeClr val="dk1"/>
              </a:solidFill>
              <a:latin typeface="Calibri"/>
              <a:ea typeface="Calibri"/>
              <a:cs typeface="Calibri"/>
              <a:sym typeface="Calibri"/>
            </a:endParaRPr>
          </a:p>
        </p:txBody>
      </p:sp>
      <p:sp>
        <p:nvSpPr>
          <p:cNvPr id="218" name="Google Shape;218;p27"/>
          <p:cNvSpPr txBox="1"/>
          <p:nvPr/>
        </p:nvSpPr>
        <p:spPr>
          <a:xfrm>
            <a:off x="491916" y="1799378"/>
            <a:ext cx="11208169" cy="5709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Open Sans"/>
              <a:buNone/>
            </a:pPr>
            <a:r>
              <a:rPr b="0" i="0" lang="en-US" sz="1800" u="none" cap="none" strike="noStrike">
                <a:solidFill>
                  <a:schemeClr val="dk1"/>
                </a:solidFill>
                <a:latin typeface="Open Sans"/>
                <a:ea typeface="Open Sans"/>
                <a:cs typeface="Open Sans"/>
                <a:sym typeface="Open Sans"/>
              </a:rPr>
              <a:t>Open the presentation from the </a:t>
            </a:r>
            <a:r>
              <a:rPr b="0" i="0" lang="en-US" sz="1800" u="none" cap="none" strike="noStrike">
                <a:solidFill>
                  <a:srgbClr val="FF0000"/>
                </a:solidFill>
                <a:latin typeface="Open Sans"/>
                <a:ea typeface="Open Sans"/>
                <a:cs typeface="Open Sans"/>
                <a:sym typeface="Open Sans"/>
              </a:rPr>
              <a:t>Google Slides </a:t>
            </a:r>
            <a:r>
              <a:rPr b="0" i="0" lang="en-US" sz="1800" u="none" cap="none" strike="noStrike">
                <a:solidFill>
                  <a:schemeClr val="dk1"/>
                </a:solidFill>
                <a:latin typeface="Open Sans"/>
                <a:ea typeface="Open Sans"/>
                <a:cs typeface="Open Sans"/>
                <a:sym typeface="Open Sans"/>
              </a:rPr>
              <a:t>Viewer or download as </a:t>
            </a:r>
            <a:r>
              <a:rPr b="0" i="0" lang="en-US" sz="1800" u="none" cap="none" strike="noStrike">
                <a:solidFill>
                  <a:srgbClr val="FF0000"/>
                </a:solidFill>
                <a:latin typeface="Open Sans"/>
                <a:ea typeface="Open Sans"/>
                <a:cs typeface="Open Sans"/>
                <a:sym typeface="Open Sans"/>
              </a:rPr>
              <a:t>Powerpoint</a:t>
            </a:r>
            <a:r>
              <a:rPr b="0" i="0" lang="en-US" sz="1800" u="none" cap="none" strike="noStrike">
                <a:solidFill>
                  <a:schemeClr val="dk1"/>
                </a:solidFill>
                <a:latin typeface="Open Sans"/>
                <a:ea typeface="Open Sans"/>
                <a:cs typeface="Open Sans"/>
                <a:sym typeface="Open Sans"/>
              </a:rPr>
              <a:t> template. </a:t>
            </a:r>
            <a:endParaRPr/>
          </a:p>
          <a:p>
            <a:pPr indent="0" lvl="0" marL="0" marR="0" rtl="0" algn="l">
              <a:spcBef>
                <a:spcPts val="0"/>
              </a:spcBef>
              <a:spcAft>
                <a:spcPts val="0"/>
              </a:spcAft>
              <a:buClr>
                <a:schemeClr val="dk1"/>
              </a:buClr>
              <a:buSzPts val="1800"/>
              <a:buFont typeface="Open Sans"/>
              <a:buNone/>
            </a:pPr>
            <a:r>
              <a:rPr b="1" i="0" lang="en-US" sz="1800" u="none" cap="none" strike="noStrike">
                <a:solidFill>
                  <a:schemeClr val="dk1"/>
                </a:solidFill>
                <a:latin typeface="Open Sans"/>
                <a:ea typeface="Open Sans"/>
                <a:cs typeface="Open Sans"/>
                <a:sym typeface="Open Sans"/>
              </a:rPr>
              <a:t>In order to be able to edit the presentation in Google Slides, you should have a Google® Account.</a:t>
            </a:r>
            <a:endParaRPr b="0" i="1" sz="3200" u="none" cap="none" strike="noStrike">
              <a:solidFill>
                <a:schemeClr val="dk1"/>
              </a:solidFill>
              <a:latin typeface="Open Sans"/>
              <a:ea typeface="Open Sans"/>
              <a:cs typeface="Open Sans"/>
              <a:sym typeface="Open Sans"/>
            </a:endParaRPr>
          </a:p>
        </p:txBody>
      </p:sp>
      <p:sp>
        <p:nvSpPr>
          <p:cNvPr id="219" name="Google Shape;219;p27"/>
          <p:cNvSpPr txBox="1"/>
          <p:nvPr/>
        </p:nvSpPr>
        <p:spPr>
          <a:xfrm>
            <a:off x="5961776" y="4581607"/>
            <a:ext cx="3987262" cy="892296"/>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600"/>
              </a:spcAft>
              <a:buNone/>
            </a:pPr>
            <a:r>
              <a:rPr b="0" i="0" lang="en-US" sz="2800" u="none" cap="none" strike="noStrike">
                <a:solidFill>
                  <a:schemeClr val="dk1"/>
                </a:solidFill>
                <a:latin typeface="Open Sans"/>
                <a:ea typeface="Open Sans"/>
                <a:cs typeface="Open Sans"/>
                <a:sym typeface="Open Sans"/>
              </a:rPr>
              <a:t>Edit in Google Slides</a:t>
            </a:r>
            <a:endParaRPr b="0" i="0" sz="2800" u="none" cap="none" strike="noStrike">
              <a:solidFill>
                <a:schemeClr val="dk1"/>
              </a:solidFill>
              <a:latin typeface="Open Sans"/>
              <a:ea typeface="Open Sans"/>
              <a:cs typeface="Open Sans"/>
              <a:sym typeface="Open Sans"/>
            </a:endParaRPr>
          </a:p>
        </p:txBody>
      </p:sp>
      <p:pic>
        <p:nvPicPr>
          <p:cNvPr id="220" name="Google Shape;220;p27"/>
          <p:cNvPicPr preferRelativeResize="0"/>
          <p:nvPr/>
        </p:nvPicPr>
        <p:blipFill rotWithShape="1">
          <a:blip r:embed="rId3">
            <a:alphaModFix/>
          </a:blip>
          <a:srcRect b="0" l="0" r="0" t="0"/>
          <a:stretch/>
        </p:blipFill>
        <p:spPr>
          <a:xfrm>
            <a:off x="6802368" y="2661033"/>
            <a:ext cx="1818122" cy="1795620"/>
          </a:xfrm>
          <a:prstGeom prst="rect">
            <a:avLst/>
          </a:prstGeom>
          <a:noFill/>
          <a:ln>
            <a:noFill/>
          </a:ln>
        </p:spPr>
      </p:pic>
      <p:sp>
        <p:nvSpPr>
          <p:cNvPr id="221" name="Google Shape;221;p27"/>
          <p:cNvSpPr txBox="1"/>
          <p:nvPr/>
        </p:nvSpPr>
        <p:spPr>
          <a:xfrm>
            <a:off x="1942624" y="4633676"/>
            <a:ext cx="3582196" cy="821707"/>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600"/>
              </a:spcAft>
              <a:buClr>
                <a:schemeClr val="dk1"/>
              </a:buClr>
              <a:buSzPts val="2800"/>
              <a:buFont typeface="Open Sans"/>
              <a:buNone/>
            </a:pPr>
            <a:r>
              <a:rPr b="0" i="0" lang="en-US" sz="2800" u="none" cap="none" strike="noStrike">
                <a:solidFill>
                  <a:schemeClr val="dk1"/>
                </a:solidFill>
                <a:latin typeface="Open Sans"/>
                <a:ea typeface="Open Sans"/>
                <a:cs typeface="Open Sans"/>
                <a:sym typeface="Open Sans"/>
              </a:rPr>
              <a:t>Edit in PowerPoint®</a:t>
            </a:r>
            <a:endParaRPr b="0" i="0" sz="2800" u="none" cap="none" strike="noStrike">
              <a:solidFill>
                <a:schemeClr val="dk1"/>
              </a:solidFill>
              <a:latin typeface="Open Sans"/>
              <a:ea typeface="Open Sans"/>
              <a:cs typeface="Open Sans"/>
              <a:sym typeface="Open Sans"/>
            </a:endParaRPr>
          </a:p>
        </p:txBody>
      </p:sp>
      <p:pic>
        <p:nvPicPr>
          <p:cNvPr id="222" name="Google Shape;222;p27"/>
          <p:cNvPicPr preferRelativeResize="0"/>
          <p:nvPr/>
        </p:nvPicPr>
        <p:blipFill rotWithShape="1">
          <a:blip r:embed="rId4">
            <a:alphaModFix/>
          </a:blip>
          <a:srcRect b="0" l="0" r="0" t="0"/>
          <a:stretch/>
        </p:blipFill>
        <p:spPr>
          <a:xfrm>
            <a:off x="2606128" y="2661033"/>
            <a:ext cx="1843363" cy="1843363"/>
          </a:xfrm>
          <a:prstGeom prst="rect">
            <a:avLst/>
          </a:prstGeom>
          <a:noFill/>
          <a:ln>
            <a:noFill/>
          </a:ln>
        </p:spPr>
      </p:pic>
      <p:pic>
        <p:nvPicPr>
          <p:cNvPr descr="by.png" id="223" name="Google Shape;223;p27"/>
          <p:cNvPicPr preferRelativeResize="0"/>
          <p:nvPr/>
        </p:nvPicPr>
        <p:blipFill rotWithShape="1">
          <a:blip r:embed="rId5">
            <a:alphaModFix/>
          </a:blip>
          <a:srcRect b="0" l="0" r="0" t="0"/>
          <a:stretch/>
        </p:blipFill>
        <p:spPr>
          <a:xfrm>
            <a:off x="8740488" y="5703419"/>
            <a:ext cx="1031495" cy="360316"/>
          </a:xfrm>
          <a:prstGeom prst="rect">
            <a:avLst/>
          </a:prstGeom>
          <a:noFill/>
          <a:ln cap="flat" cmpd="sng" w="19050">
            <a:solidFill>
              <a:srgbClr val="434343"/>
            </a:solidFill>
            <a:prstDash val="solid"/>
            <a:round/>
            <a:headEnd len="sm" w="sm" type="none"/>
            <a:tailEnd len="sm" w="sm" type="none"/>
          </a:ln>
        </p:spPr>
      </p:pic>
      <p:sp>
        <p:nvSpPr>
          <p:cNvPr id="224" name="Google Shape;224;p27"/>
          <p:cNvSpPr/>
          <p:nvPr/>
        </p:nvSpPr>
        <p:spPr>
          <a:xfrm>
            <a:off x="9256236" y="5815968"/>
            <a:ext cx="2083132"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400" u="sng" cap="none" strike="noStrike">
                <a:solidFill>
                  <a:schemeClr val="hlink"/>
                </a:solidFill>
                <a:latin typeface="Open Sans"/>
                <a:ea typeface="Open Sans"/>
                <a:cs typeface="Open Sans"/>
                <a:sym typeface="Open Sans"/>
                <a:hlinkClick r:id="rId6"/>
              </a:rPr>
              <a:t>Slidesboss.com</a:t>
            </a:r>
            <a:endParaRPr b="0" i="0" sz="1400" u="none" cap="none" strike="noStrike">
              <a:solidFill>
                <a:schemeClr val="dk1"/>
              </a:solidFill>
              <a:latin typeface="Calibri"/>
              <a:ea typeface="Calibri"/>
              <a:cs typeface="Calibri"/>
              <a:sym typeface="Calibri"/>
            </a:endParaRPr>
          </a:p>
        </p:txBody>
      </p:sp>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8"/>
          <p:cNvSpPr txBox="1"/>
          <p:nvPr>
            <p:ph idx="1" type="body"/>
          </p:nvPr>
        </p:nvSpPr>
        <p:spPr>
          <a:xfrm>
            <a:off x="6083300" y="4652963"/>
            <a:ext cx="5511800" cy="13033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First, let me introduce myself. I am …</a:t>
            </a:r>
            <a:endParaRPr/>
          </a:p>
          <a:p>
            <a:pPr indent="0" lvl="0" marL="0" marR="0" rtl="0" algn="ctr">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30" name="Google Shape;230;p28"/>
          <p:cNvSpPr txBox="1"/>
          <p:nvPr>
            <p:ph type="ctrTitle"/>
          </p:nvPr>
        </p:nvSpPr>
        <p:spPr>
          <a:xfrm>
            <a:off x="6083300" y="3721099"/>
            <a:ext cx="5511800" cy="93186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4800"/>
              <a:buFont typeface="Calibri"/>
              <a:buNone/>
            </a:pPr>
            <a:r>
              <a:rPr b="0" i="0" lang="en-US" sz="4800" u="none" cap="none" strike="noStrike">
                <a:solidFill>
                  <a:schemeClr val="dk1"/>
                </a:solidFill>
                <a:latin typeface="Calibri"/>
                <a:ea typeface="Calibri"/>
                <a:cs typeface="Calibri"/>
                <a:sym typeface="Calibri"/>
              </a:rPr>
              <a:t>Hello!</a:t>
            </a:r>
            <a:endParaRPr b="0" i="0" sz="4800" u="none" cap="none" strike="noStrike">
              <a:solidFill>
                <a:schemeClr val="dk1"/>
              </a:solidFill>
              <a:latin typeface="Calibri"/>
              <a:ea typeface="Calibri"/>
              <a:cs typeface="Calibri"/>
              <a:sym typeface="Calibri"/>
            </a:endParaRPr>
          </a:p>
        </p:txBody>
      </p:sp>
      <p:pic>
        <p:nvPicPr>
          <p:cNvPr id="231" name="Google Shape;231;p28"/>
          <p:cNvPicPr preferRelativeResize="0"/>
          <p:nvPr>
            <p:ph idx="2" type="pic"/>
          </p:nvPr>
        </p:nvPicPr>
        <p:blipFill rotWithShape="1">
          <a:blip r:embed="rId3">
            <a:alphaModFix/>
          </a:blip>
          <a:srcRect b="1225" l="0" r="0" t="1225"/>
          <a:stretch/>
        </p:blipFill>
        <p:spPr>
          <a:xfrm>
            <a:off x="499181" y="482600"/>
            <a:ext cx="5038019" cy="5873750"/>
          </a:xfrm>
          <a:prstGeom prst="rect">
            <a:avLst/>
          </a:prstGeom>
          <a:noFill/>
          <a:ln cap="flat" cmpd="sng" w="9525">
            <a:solidFill>
              <a:srgbClr val="595959"/>
            </a:solidFill>
            <a:prstDash val="solid"/>
            <a:round/>
            <a:headEnd len="sm" w="sm" type="none"/>
            <a:tailEnd len="sm" w="sm" type="none"/>
          </a:ln>
        </p:spPr>
      </p:pic>
      <p:pic>
        <p:nvPicPr>
          <p:cNvPr id="232" name="Google Shape;232;p28"/>
          <p:cNvPicPr preferRelativeResize="0"/>
          <p:nvPr/>
        </p:nvPicPr>
        <p:blipFill rotWithShape="1">
          <a:blip r:embed="rId4">
            <a:alphaModFix/>
          </a:blip>
          <a:srcRect b="0" l="0" r="0" t="0"/>
          <a:stretch/>
        </p:blipFill>
        <p:spPr>
          <a:xfrm>
            <a:off x="6956956" y="2360712"/>
            <a:ext cx="3764488" cy="2117525"/>
          </a:xfrm>
          <a:prstGeom prst="rect">
            <a:avLst/>
          </a:prstGeom>
          <a:noFill/>
          <a:ln>
            <a:noFill/>
          </a:ln>
        </p:spPr>
      </p:pic>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9"/>
          <p:cNvSpPr txBox="1"/>
          <p:nvPr>
            <p:ph type="title"/>
          </p:nvPr>
        </p:nvSpPr>
        <p:spPr>
          <a:xfrm>
            <a:off x="0" y="918348"/>
            <a:ext cx="12192000" cy="56914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3959"/>
              <a:buFont typeface="Lato Light"/>
              <a:buNone/>
            </a:pPr>
            <a:r>
              <a:rPr b="0" i="0" lang="en-US" sz="3959" u="none" cap="none" strike="noStrike">
                <a:solidFill>
                  <a:schemeClr val="dk1"/>
                </a:solidFill>
                <a:latin typeface="Lato Light"/>
                <a:ea typeface="Lato Light"/>
                <a:cs typeface="Lato Light"/>
                <a:sym typeface="Lato Light"/>
              </a:rPr>
              <a:t>Meet our team</a:t>
            </a:r>
            <a:endParaRPr b="0" i="0" sz="3959" u="none" cap="none" strike="noStrike">
              <a:solidFill>
                <a:schemeClr val="dk1"/>
              </a:solidFill>
              <a:latin typeface="Lato Light"/>
              <a:ea typeface="Lato Light"/>
              <a:cs typeface="Lato Light"/>
              <a:sym typeface="Lato Light"/>
            </a:endParaRPr>
          </a:p>
        </p:txBody>
      </p:sp>
      <p:sp>
        <p:nvSpPr>
          <p:cNvPr id="238" name="Google Shape;238;p29"/>
          <p:cNvSpPr txBox="1"/>
          <p:nvPr>
            <p:ph idx="1" type="body"/>
          </p:nvPr>
        </p:nvSpPr>
        <p:spPr>
          <a:xfrm>
            <a:off x="0" y="1561242"/>
            <a:ext cx="12192000" cy="5159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900"/>
              <a:buFont typeface="Arial"/>
              <a:buNone/>
            </a:pPr>
            <a:r>
              <a:rPr b="0" i="0" lang="en-US" sz="1900" u="none" cap="none" strike="noStrike">
                <a:solidFill>
                  <a:schemeClr val="dk1"/>
                </a:solidFill>
                <a:latin typeface="Calibri"/>
                <a:ea typeface="Calibri"/>
                <a:cs typeface="Calibri"/>
                <a:sym typeface="Calibri"/>
              </a:rPr>
              <a:t>Write something in this section</a:t>
            </a:r>
            <a:endParaRPr b="0" i="0" sz="1900" u="none" cap="none" strike="noStrike">
              <a:solidFill>
                <a:schemeClr val="dk1"/>
              </a:solidFill>
              <a:latin typeface="Calibri"/>
              <a:ea typeface="Calibri"/>
              <a:cs typeface="Calibri"/>
              <a:sym typeface="Calibri"/>
            </a:endParaRPr>
          </a:p>
        </p:txBody>
      </p:sp>
      <p:sp>
        <p:nvSpPr>
          <p:cNvPr id="239" name="Google Shape;239;p29"/>
          <p:cNvSpPr txBox="1"/>
          <p:nvPr>
            <p:ph idx="7" type="body"/>
          </p:nvPr>
        </p:nvSpPr>
        <p:spPr>
          <a:xfrm>
            <a:off x="838198" y="4439967"/>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Name</a:t>
            </a:r>
            <a:endParaRPr b="0" i="0" sz="2000" u="none" cap="none" strike="noStrike">
              <a:solidFill>
                <a:schemeClr val="dk1"/>
              </a:solidFill>
              <a:latin typeface="Calibri"/>
              <a:ea typeface="Calibri"/>
              <a:cs typeface="Calibri"/>
              <a:sym typeface="Calibri"/>
            </a:endParaRPr>
          </a:p>
        </p:txBody>
      </p:sp>
      <p:sp>
        <p:nvSpPr>
          <p:cNvPr id="240" name="Google Shape;240;p29"/>
          <p:cNvSpPr txBox="1"/>
          <p:nvPr>
            <p:ph idx="8" type="body"/>
          </p:nvPr>
        </p:nvSpPr>
        <p:spPr>
          <a:xfrm>
            <a:off x="838198" y="4937948"/>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70C0"/>
              </a:buClr>
              <a:buSzPts val="1400"/>
              <a:buFont typeface="Arial"/>
              <a:buNone/>
            </a:pPr>
            <a:r>
              <a:rPr b="1" i="0" lang="en-US" sz="1400" u="none" cap="none" strike="noStrike">
                <a:solidFill>
                  <a:srgbClr val="0070C0"/>
                </a:solidFill>
                <a:latin typeface="Calibri"/>
                <a:ea typeface="Calibri"/>
                <a:cs typeface="Calibri"/>
                <a:sym typeface="Calibri"/>
              </a:rPr>
              <a:t>Job title</a:t>
            </a:r>
            <a:endParaRPr b="1" i="0" sz="1400" u="none" cap="none" strike="noStrike">
              <a:solidFill>
                <a:srgbClr val="0070C0"/>
              </a:solidFill>
              <a:latin typeface="Calibri"/>
              <a:ea typeface="Calibri"/>
              <a:cs typeface="Calibri"/>
              <a:sym typeface="Calibri"/>
            </a:endParaRPr>
          </a:p>
        </p:txBody>
      </p:sp>
      <p:sp>
        <p:nvSpPr>
          <p:cNvPr id="241" name="Google Shape;241;p29"/>
          <p:cNvSpPr txBox="1"/>
          <p:nvPr>
            <p:ph idx="9" type="body"/>
          </p:nvPr>
        </p:nvSpPr>
        <p:spPr>
          <a:xfrm>
            <a:off x="838198" y="5416162"/>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Some text about this person</a:t>
            </a:r>
            <a:endParaRPr b="0" i="0" sz="1400" u="none" cap="none" strike="noStrike">
              <a:solidFill>
                <a:schemeClr val="dk1"/>
              </a:solidFill>
              <a:latin typeface="Calibri"/>
              <a:ea typeface="Calibri"/>
              <a:cs typeface="Calibri"/>
              <a:sym typeface="Calibri"/>
            </a:endParaRPr>
          </a:p>
        </p:txBody>
      </p:sp>
      <p:sp>
        <p:nvSpPr>
          <p:cNvPr id="242" name="Google Shape;242;p29"/>
          <p:cNvSpPr txBox="1"/>
          <p:nvPr>
            <p:ph idx="13" type="body"/>
          </p:nvPr>
        </p:nvSpPr>
        <p:spPr>
          <a:xfrm>
            <a:off x="3007483" y="4439967"/>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Name</a:t>
            </a:r>
            <a:endParaRPr b="0" i="0" sz="2000" u="none" cap="none" strike="noStrike">
              <a:solidFill>
                <a:schemeClr val="dk1"/>
              </a:solidFill>
              <a:latin typeface="Calibri"/>
              <a:ea typeface="Calibri"/>
              <a:cs typeface="Calibri"/>
              <a:sym typeface="Calibri"/>
            </a:endParaRPr>
          </a:p>
        </p:txBody>
      </p:sp>
      <p:sp>
        <p:nvSpPr>
          <p:cNvPr id="243" name="Google Shape;243;p29"/>
          <p:cNvSpPr txBox="1"/>
          <p:nvPr>
            <p:ph idx="14" type="body"/>
          </p:nvPr>
        </p:nvSpPr>
        <p:spPr>
          <a:xfrm>
            <a:off x="3007483" y="4937948"/>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70C0"/>
              </a:buClr>
              <a:buSzPts val="1400"/>
              <a:buFont typeface="Arial"/>
              <a:buNone/>
            </a:pPr>
            <a:r>
              <a:rPr b="1" i="0" lang="en-US" sz="1400" u="none" cap="none" strike="noStrike">
                <a:solidFill>
                  <a:srgbClr val="0070C0"/>
                </a:solidFill>
                <a:latin typeface="Calibri"/>
                <a:ea typeface="Calibri"/>
                <a:cs typeface="Calibri"/>
                <a:sym typeface="Calibri"/>
              </a:rPr>
              <a:t>Job title</a:t>
            </a:r>
            <a:endParaRPr/>
          </a:p>
          <a:p>
            <a:pPr indent="0" lvl="0" marL="0" marR="0" rtl="0" algn="ctr">
              <a:lnSpc>
                <a:spcPct val="90000"/>
              </a:lnSpc>
              <a:spcBef>
                <a:spcPts val="1000"/>
              </a:spcBef>
              <a:spcAft>
                <a:spcPts val="0"/>
              </a:spcAft>
              <a:buClr>
                <a:srgbClr val="FF0000"/>
              </a:buClr>
              <a:buSzPts val="1400"/>
              <a:buFont typeface="Arial"/>
              <a:buNone/>
            </a:pPr>
            <a:r>
              <a:t/>
            </a:r>
            <a:endParaRPr b="1" i="0" sz="1400" u="none" cap="none" strike="noStrike">
              <a:solidFill>
                <a:srgbClr val="0070C0"/>
              </a:solidFill>
              <a:latin typeface="Calibri"/>
              <a:ea typeface="Calibri"/>
              <a:cs typeface="Calibri"/>
              <a:sym typeface="Calibri"/>
            </a:endParaRPr>
          </a:p>
        </p:txBody>
      </p:sp>
      <p:sp>
        <p:nvSpPr>
          <p:cNvPr id="244" name="Google Shape;244;p29"/>
          <p:cNvSpPr txBox="1"/>
          <p:nvPr>
            <p:ph idx="15" type="body"/>
          </p:nvPr>
        </p:nvSpPr>
        <p:spPr>
          <a:xfrm>
            <a:off x="3007483" y="5416162"/>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Some text about this person</a:t>
            </a:r>
            <a:endParaRPr/>
          </a:p>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5" name="Google Shape;245;p29"/>
          <p:cNvSpPr txBox="1"/>
          <p:nvPr>
            <p:ph idx="16" type="body"/>
          </p:nvPr>
        </p:nvSpPr>
        <p:spPr>
          <a:xfrm>
            <a:off x="5194473" y="4444728"/>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Name</a:t>
            </a:r>
            <a:endParaRPr b="0" i="0" sz="2000" u="none" cap="none" strike="noStrike">
              <a:solidFill>
                <a:schemeClr val="dk1"/>
              </a:solidFill>
              <a:latin typeface="Calibri"/>
              <a:ea typeface="Calibri"/>
              <a:cs typeface="Calibri"/>
              <a:sym typeface="Calibri"/>
            </a:endParaRPr>
          </a:p>
        </p:txBody>
      </p:sp>
      <p:sp>
        <p:nvSpPr>
          <p:cNvPr id="246" name="Google Shape;246;p29"/>
          <p:cNvSpPr txBox="1"/>
          <p:nvPr>
            <p:ph idx="17" type="body"/>
          </p:nvPr>
        </p:nvSpPr>
        <p:spPr>
          <a:xfrm>
            <a:off x="5194473" y="4942709"/>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70C0"/>
              </a:buClr>
              <a:buSzPts val="1400"/>
              <a:buFont typeface="Arial"/>
              <a:buNone/>
            </a:pPr>
            <a:r>
              <a:rPr b="1" i="0" lang="en-US" sz="1400" u="none" cap="none" strike="noStrike">
                <a:solidFill>
                  <a:srgbClr val="0070C0"/>
                </a:solidFill>
                <a:latin typeface="Calibri"/>
                <a:ea typeface="Calibri"/>
                <a:cs typeface="Calibri"/>
                <a:sym typeface="Calibri"/>
              </a:rPr>
              <a:t>Job title</a:t>
            </a:r>
            <a:endParaRPr/>
          </a:p>
          <a:p>
            <a:pPr indent="0" lvl="0" marL="0" marR="0" rtl="0" algn="ctr">
              <a:lnSpc>
                <a:spcPct val="90000"/>
              </a:lnSpc>
              <a:spcBef>
                <a:spcPts val="1000"/>
              </a:spcBef>
              <a:spcAft>
                <a:spcPts val="0"/>
              </a:spcAft>
              <a:buClr>
                <a:srgbClr val="FF0000"/>
              </a:buClr>
              <a:buSzPts val="1400"/>
              <a:buFont typeface="Arial"/>
              <a:buNone/>
            </a:pPr>
            <a:r>
              <a:t/>
            </a:r>
            <a:endParaRPr b="1" i="0" sz="1400" u="none" cap="none" strike="noStrike">
              <a:solidFill>
                <a:srgbClr val="0070C0"/>
              </a:solidFill>
              <a:latin typeface="Calibri"/>
              <a:ea typeface="Calibri"/>
              <a:cs typeface="Calibri"/>
              <a:sym typeface="Calibri"/>
            </a:endParaRPr>
          </a:p>
        </p:txBody>
      </p:sp>
      <p:sp>
        <p:nvSpPr>
          <p:cNvPr id="247" name="Google Shape;247;p29"/>
          <p:cNvSpPr txBox="1"/>
          <p:nvPr>
            <p:ph idx="18" type="body"/>
          </p:nvPr>
        </p:nvSpPr>
        <p:spPr>
          <a:xfrm>
            <a:off x="5194473" y="5420923"/>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Some text about this person</a:t>
            </a:r>
            <a:endParaRPr/>
          </a:p>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8" name="Google Shape;248;p29"/>
          <p:cNvSpPr txBox="1"/>
          <p:nvPr>
            <p:ph idx="19" type="body"/>
          </p:nvPr>
        </p:nvSpPr>
        <p:spPr>
          <a:xfrm>
            <a:off x="7363758" y="4444728"/>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Name</a:t>
            </a:r>
            <a:endParaRPr b="0" i="0" sz="2000" u="none" cap="none" strike="noStrike">
              <a:solidFill>
                <a:schemeClr val="dk1"/>
              </a:solidFill>
              <a:latin typeface="Calibri"/>
              <a:ea typeface="Calibri"/>
              <a:cs typeface="Calibri"/>
              <a:sym typeface="Calibri"/>
            </a:endParaRPr>
          </a:p>
        </p:txBody>
      </p:sp>
      <p:sp>
        <p:nvSpPr>
          <p:cNvPr id="249" name="Google Shape;249;p29"/>
          <p:cNvSpPr txBox="1"/>
          <p:nvPr>
            <p:ph idx="20" type="body"/>
          </p:nvPr>
        </p:nvSpPr>
        <p:spPr>
          <a:xfrm>
            <a:off x="7363758" y="4942709"/>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70C0"/>
              </a:buClr>
              <a:buSzPts val="1400"/>
              <a:buFont typeface="Arial"/>
              <a:buNone/>
            </a:pPr>
            <a:r>
              <a:rPr b="1" i="0" lang="en-US" sz="1400" u="none" cap="none" strike="noStrike">
                <a:solidFill>
                  <a:srgbClr val="0070C0"/>
                </a:solidFill>
                <a:latin typeface="Calibri"/>
                <a:ea typeface="Calibri"/>
                <a:cs typeface="Calibri"/>
                <a:sym typeface="Calibri"/>
              </a:rPr>
              <a:t>Job title</a:t>
            </a:r>
            <a:endParaRPr/>
          </a:p>
          <a:p>
            <a:pPr indent="0" lvl="0" marL="0" marR="0" rtl="0" algn="ctr">
              <a:lnSpc>
                <a:spcPct val="90000"/>
              </a:lnSpc>
              <a:spcBef>
                <a:spcPts val="1000"/>
              </a:spcBef>
              <a:spcAft>
                <a:spcPts val="0"/>
              </a:spcAft>
              <a:buClr>
                <a:srgbClr val="FF0000"/>
              </a:buClr>
              <a:buSzPts val="1400"/>
              <a:buFont typeface="Arial"/>
              <a:buNone/>
            </a:pPr>
            <a:r>
              <a:t/>
            </a:r>
            <a:endParaRPr b="1" i="0" sz="1400" u="none" cap="none" strike="noStrike">
              <a:solidFill>
                <a:srgbClr val="0070C0"/>
              </a:solidFill>
              <a:latin typeface="Calibri"/>
              <a:ea typeface="Calibri"/>
              <a:cs typeface="Calibri"/>
              <a:sym typeface="Calibri"/>
            </a:endParaRPr>
          </a:p>
        </p:txBody>
      </p:sp>
      <p:sp>
        <p:nvSpPr>
          <p:cNvPr id="250" name="Google Shape;250;p29"/>
          <p:cNvSpPr txBox="1"/>
          <p:nvPr>
            <p:ph idx="21" type="body"/>
          </p:nvPr>
        </p:nvSpPr>
        <p:spPr>
          <a:xfrm>
            <a:off x="7363758" y="5420923"/>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Some text about this person</a:t>
            </a:r>
            <a:endParaRPr/>
          </a:p>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1" name="Google Shape;251;p29"/>
          <p:cNvSpPr txBox="1"/>
          <p:nvPr>
            <p:ph idx="22" type="body"/>
          </p:nvPr>
        </p:nvSpPr>
        <p:spPr>
          <a:xfrm>
            <a:off x="9488243" y="4448180"/>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Name</a:t>
            </a:r>
            <a:endParaRPr b="0" i="0" sz="2000" u="none" cap="none" strike="noStrike">
              <a:solidFill>
                <a:schemeClr val="dk1"/>
              </a:solidFill>
              <a:latin typeface="Calibri"/>
              <a:ea typeface="Calibri"/>
              <a:cs typeface="Calibri"/>
              <a:sym typeface="Calibri"/>
            </a:endParaRPr>
          </a:p>
        </p:txBody>
      </p:sp>
      <p:sp>
        <p:nvSpPr>
          <p:cNvPr id="252" name="Google Shape;252;p29"/>
          <p:cNvSpPr txBox="1"/>
          <p:nvPr>
            <p:ph idx="23" type="body"/>
          </p:nvPr>
        </p:nvSpPr>
        <p:spPr>
          <a:xfrm>
            <a:off x="9488243" y="4946161"/>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70C0"/>
              </a:buClr>
              <a:buSzPts val="1400"/>
              <a:buFont typeface="Arial"/>
              <a:buNone/>
            </a:pPr>
            <a:r>
              <a:rPr b="1" i="0" lang="en-US" sz="1400" u="none" cap="none" strike="noStrike">
                <a:solidFill>
                  <a:srgbClr val="0070C0"/>
                </a:solidFill>
                <a:latin typeface="Calibri"/>
                <a:ea typeface="Calibri"/>
                <a:cs typeface="Calibri"/>
                <a:sym typeface="Calibri"/>
              </a:rPr>
              <a:t>Job title</a:t>
            </a:r>
            <a:endParaRPr/>
          </a:p>
          <a:p>
            <a:pPr indent="0" lvl="0" marL="0" marR="0" rtl="0" algn="ctr">
              <a:lnSpc>
                <a:spcPct val="90000"/>
              </a:lnSpc>
              <a:spcBef>
                <a:spcPts val="1000"/>
              </a:spcBef>
              <a:spcAft>
                <a:spcPts val="0"/>
              </a:spcAft>
              <a:buClr>
                <a:srgbClr val="FF0000"/>
              </a:buClr>
              <a:buSzPts val="1400"/>
              <a:buFont typeface="Arial"/>
              <a:buNone/>
            </a:pPr>
            <a:r>
              <a:t/>
            </a:r>
            <a:endParaRPr b="1" i="0" sz="1400" u="none" cap="none" strike="noStrike">
              <a:solidFill>
                <a:srgbClr val="0070C0"/>
              </a:solidFill>
              <a:latin typeface="Calibri"/>
              <a:ea typeface="Calibri"/>
              <a:cs typeface="Calibri"/>
              <a:sym typeface="Calibri"/>
            </a:endParaRPr>
          </a:p>
        </p:txBody>
      </p:sp>
      <p:sp>
        <p:nvSpPr>
          <p:cNvPr id="253" name="Google Shape;253;p29"/>
          <p:cNvSpPr txBox="1"/>
          <p:nvPr>
            <p:ph idx="24" type="body"/>
          </p:nvPr>
        </p:nvSpPr>
        <p:spPr>
          <a:xfrm>
            <a:off x="9488243" y="5424375"/>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Some text about this person</a:t>
            </a:r>
            <a:endParaRPr/>
          </a:p>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id="254" name="Google Shape;254;p29"/>
          <p:cNvPicPr preferRelativeResize="0"/>
          <p:nvPr>
            <p:ph idx="2" type="pic"/>
          </p:nvPr>
        </p:nvPicPr>
        <p:blipFill rotWithShape="1">
          <a:blip r:embed="rId3">
            <a:alphaModFix/>
          </a:blip>
          <a:srcRect b="1604" l="0" r="0" t="1604"/>
          <a:stretch/>
        </p:blipFill>
        <p:spPr>
          <a:xfrm flipH="1">
            <a:off x="838198" y="2654711"/>
            <a:ext cx="1865557" cy="1669639"/>
          </a:xfrm>
          <a:prstGeom prst="rect">
            <a:avLst/>
          </a:prstGeom>
          <a:solidFill>
            <a:srgbClr val="F2F2F2"/>
          </a:solidFill>
          <a:ln>
            <a:noFill/>
          </a:ln>
        </p:spPr>
      </p:pic>
      <p:pic>
        <p:nvPicPr>
          <p:cNvPr id="255" name="Google Shape;255;p29"/>
          <p:cNvPicPr preferRelativeResize="0"/>
          <p:nvPr>
            <p:ph idx="3" type="pic"/>
          </p:nvPr>
        </p:nvPicPr>
        <p:blipFill rotWithShape="1">
          <a:blip r:embed="rId4">
            <a:alphaModFix/>
          </a:blip>
          <a:srcRect b="5154" l="0" r="0" t="5153"/>
          <a:stretch/>
        </p:blipFill>
        <p:spPr>
          <a:xfrm flipH="1">
            <a:off x="3018609" y="2654711"/>
            <a:ext cx="1854431" cy="1669639"/>
          </a:xfrm>
          <a:prstGeom prst="rect">
            <a:avLst/>
          </a:prstGeom>
          <a:solidFill>
            <a:srgbClr val="F2F2F2"/>
          </a:solidFill>
          <a:ln>
            <a:noFill/>
          </a:ln>
        </p:spPr>
      </p:pic>
      <p:pic>
        <p:nvPicPr>
          <p:cNvPr id="256" name="Google Shape;256;p29"/>
          <p:cNvPicPr preferRelativeResize="0"/>
          <p:nvPr>
            <p:ph idx="4" type="pic"/>
          </p:nvPr>
        </p:nvPicPr>
        <p:blipFill rotWithShape="1">
          <a:blip r:embed="rId5">
            <a:alphaModFix/>
          </a:blip>
          <a:srcRect b="0" l="1968" r="1968" t="0"/>
          <a:stretch/>
        </p:blipFill>
        <p:spPr>
          <a:xfrm flipH="1">
            <a:off x="5187894" y="2654711"/>
            <a:ext cx="1861010" cy="1669639"/>
          </a:xfrm>
          <a:prstGeom prst="rect">
            <a:avLst/>
          </a:prstGeom>
          <a:solidFill>
            <a:srgbClr val="F2F2F2"/>
          </a:solidFill>
          <a:ln>
            <a:noFill/>
          </a:ln>
        </p:spPr>
      </p:pic>
      <p:pic>
        <p:nvPicPr>
          <p:cNvPr id="257" name="Google Shape;257;p29"/>
          <p:cNvPicPr preferRelativeResize="0"/>
          <p:nvPr>
            <p:ph idx="5" type="pic"/>
          </p:nvPr>
        </p:nvPicPr>
        <p:blipFill rotWithShape="1">
          <a:blip r:embed="rId6">
            <a:alphaModFix/>
          </a:blip>
          <a:srcRect b="0" l="3784" r="3783" t="0"/>
          <a:stretch/>
        </p:blipFill>
        <p:spPr>
          <a:xfrm flipH="1">
            <a:off x="7363758" y="2666871"/>
            <a:ext cx="1825920" cy="1657479"/>
          </a:xfrm>
          <a:prstGeom prst="rect">
            <a:avLst/>
          </a:prstGeom>
          <a:solidFill>
            <a:srgbClr val="F2F2F2"/>
          </a:solidFill>
          <a:ln>
            <a:noFill/>
          </a:ln>
        </p:spPr>
      </p:pic>
      <p:pic>
        <p:nvPicPr>
          <p:cNvPr id="258" name="Google Shape;258;p29"/>
          <p:cNvPicPr preferRelativeResize="0"/>
          <p:nvPr>
            <p:ph idx="6" type="pic"/>
          </p:nvPr>
        </p:nvPicPr>
        <p:blipFill rotWithShape="1">
          <a:blip r:embed="rId7">
            <a:alphaModFix/>
          </a:blip>
          <a:srcRect b="12504" l="0" r="0" t="12505"/>
          <a:stretch/>
        </p:blipFill>
        <p:spPr>
          <a:xfrm flipH="1">
            <a:off x="9504531" y="2666872"/>
            <a:ext cx="1849269" cy="1657478"/>
          </a:xfrm>
          <a:prstGeom prst="rect">
            <a:avLst/>
          </a:prstGeom>
          <a:solidFill>
            <a:srgbClr val="F2F2F2"/>
          </a:solidFill>
          <a:ln>
            <a:noFill/>
          </a:ln>
        </p:spPr>
      </p:pic>
      <p:pic>
        <p:nvPicPr>
          <p:cNvPr id="259" name="Google Shape;259;p29"/>
          <p:cNvPicPr preferRelativeResize="0"/>
          <p:nvPr/>
        </p:nvPicPr>
        <p:blipFill rotWithShape="1">
          <a:blip r:embed="rId8">
            <a:alphaModFix/>
          </a:blip>
          <a:srcRect b="0" l="0" r="0" t="0"/>
          <a:stretch/>
        </p:blipFill>
        <p:spPr>
          <a:xfrm rot="10800000">
            <a:off x="8951071" y="187231"/>
            <a:ext cx="1858316" cy="2031374"/>
          </a:xfrm>
          <a:prstGeom prst="rect">
            <a:avLst/>
          </a:prstGeom>
          <a:noFill/>
          <a:ln>
            <a:noFill/>
          </a:ln>
        </p:spPr>
      </p:pic>
      <p:pic>
        <p:nvPicPr>
          <p:cNvPr id="260" name="Google Shape;260;p29"/>
          <p:cNvPicPr preferRelativeResize="0"/>
          <p:nvPr/>
        </p:nvPicPr>
        <p:blipFill rotWithShape="1">
          <a:blip r:embed="rId8">
            <a:alphaModFix/>
          </a:blip>
          <a:srcRect b="0" l="0" r="0" t="0"/>
          <a:stretch/>
        </p:blipFill>
        <p:spPr>
          <a:xfrm>
            <a:off x="1347231" y="506166"/>
            <a:ext cx="1858316" cy="2031374"/>
          </a:xfrm>
          <a:prstGeom prst="rect">
            <a:avLst/>
          </a:prstGeom>
          <a:noFill/>
          <a:ln>
            <a:noFill/>
          </a:ln>
        </p:spPr>
      </p:pic>
    </p:spTree>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0"/>
          <p:cNvSpPr txBox="1"/>
          <p:nvPr>
            <p:ph idx="1" type="body"/>
          </p:nvPr>
        </p:nvSpPr>
        <p:spPr>
          <a:xfrm>
            <a:off x="838200" y="2456695"/>
            <a:ext cx="4972202"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There is nothing engaging about reading from a screen to a group that can already see the slides themselves. The lack of surprise will most likely put your audience into REM sleep, wasting an opportunity for them to actively listen</a:t>
            </a:r>
            <a:endParaRPr/>
          </a:p>
        </p:txBody>
      </p:sp>
      <p:sp>
        <p:nvSpPr>
          <p:cNvPr id="266" name="Google Shape;266;p30"/>
          <p:cNvSpPr txBox="1"/>
          <p:nvPr>
            <p:ph idx="2" type="body"/>
          </p:nvPr>
        </p:nvSpPr>
        <p:spPr>
          <a:xfrm>
            <a:off x="6381601" y="2456694"/>
            <a:ext cx="4972200"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Your eyes will probably wander over your slides at some point during your presentation, and that’s perfectly acceptable. The real problem only occurs when you replace an engaging, dynamic speech with the agony of a drone-voiced slide reading. Don’t do it, we beg you!</a:t>
            </a:r>
            <a:endParaRPr/>
          </a:p>
        </p:txBody>
      </p:sp>
      <p:sp>
        <p:nvSpPr>
          <p:cNvPr id="267" name="Google Shape;267;p30"/>
          <p:cNvSpPr txBox="1"/>
          <p:nvPr>
            <p:ph idx="3" type="body"/>
          </p:nvPr>
        </p:nvSpPr>
        <p:spPr>
          <a:xfrm>
            <a:off x="838201" y="1716804"/>
            <a:ext cx="4972202" cy="609715"/>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Title</a:t>
            </a:r>
            <a:endParaRPr b="1" i="0" sz="2400" u="none" cap="none" strike="noStrike">
              <a:solidFill>
                <a:schemeClr val="dk1"/>
              </a:solidFill>
              <a:latin typeface="Calibri"/>
              <a:ea typeface="Calibri"/>
              <a:cs typeface="Calibri"/>
              <a:sym typeface="Calibri"/>
            </a:endParaRPr>
          </a:p>
        </p:txBody>
      </p:sp>
      <p:sp>
        <p:nvSpPr>
          <p:cNvPr id="268" name="Google Shape;268;p30"/>
          <p:cNvSpPr txBox="1"/>
          <p:nvPr>
            <p:ph idx="4" type="body"/>
          </p:nvPr>
        </p:nvSpPr>
        <p:spPr>
          <a:xfrm>
            <a:off x="6381598" y="1716804"/>
            <a:ext cx="4972202" cy="609715"/>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Title</a:t>
            </a:r>
            <a:endParaRPr b="1" i="0" sz="2400" u="none" cap="none" strike="noStrike">
              <a:solidFill>
                <a:schemeClr val="dk1"/>
              </a:solidFill>
              <a:latin typeface="Calibri"/>
              <a:ea typeface="Calibri"/>
              <a:cs typeface="Calibri"/>
              <a:sym typeface="Calibri"/>
            </a:endParaRPr>
          </a:p>
        </p:txBody>
      </p:sp>
      <p:sp>
        <p:nvSpPr>
          <p:cNvPr id="269" name="Google Shape;269;p30"/>
          <p:cNvSpPr txBox="1"/>
          <p:nvPr>
            <p:ph idx="5" type="body"/>
          </p:nvPr>
        </p:nvSpPr>
        <p:spPr>
          <a:xfrm>
            <a:off x="0" y="633846"/>
            <a:ext cx="12192000" cy="77481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Arial"/>
              <a:buNone/>
            </a:pPr>
            <a:r>
              <a:rPr b="1" i="0" lang="en-US" sz="3200" u="none" cap="none" strike="noStrike">
                <a:solidFill>
                  <a:schemeClr val="dk1"/>
                </a:solidFill>
                <a:latin typeface="Calibri"/>
                <a:ea typeface="Calibri"/>
                <a:cs typeface="Calibri"/>
                <a:sym typeface="Calibri"/>
              </a:rPr>
              <a:t>Two Columns</a:t>
            </a:r>
            <a:endParaRPr b="1" i="0" sz="3200" u="none" cap="none" strike="noStrike">
              <a:solidFill>
                <a:schemeClr val="dk1"/>
              </a:solidFill>
              <a:latin typeface="Calibri"/>
              <a:ea typeface="Calibri"/>
              <a:cs typeface="Calibri"/>
              <a:sym typeface="Calibri"/>
            </a:endParaRPr>
          </a:p>
        </p:txBody>
      </p:sp>
      <p:pic>
        <p:nvPicPr>
          <p:cNvPr id="270" name="Google Shape;270;p30"/>
          <p:cNvPicPr preferRelativeResize="0"/>
          <p:nvPr/>
        </p:nvPicPr>
        <p:blipFill rotWithShape="1">
          <a:blip r:embed="rId3">
            <a:alphaModFix/>
          </a:blip>
          <a:srcRect b="0" l="0" r="0" t="0"/>
          <a:stretch/>
        </p:blipFill>
        <p:spPr>
          <a:xfrm rot="10800000">
            <a:off x="7657972" y="298054"/>
            <a:ext cx="1156935" cy="1264676"/>
          </a:xfrm>
          <a:prstGeom prst="rect">
            <a:avLst/>
          </a:prstGeom>
          <a:noFill/>
          <a:ln>
            <a:noFill/>
          </a:ln>
        </p:spPr>
      </p:pic>
      <p:pic>
        <p:nvPicPr>
          <p:cNvPr id="271" name="Google Shape;271;p30"/>
          <p:cNvPicPr preferRelativeResize="0"/>
          <p:nvPr/>
        </p:nvPicPr>
        <p:blipFill rotWithShape="1">
          <a:blip r:embed="rId3">
            <a:alphaModFix/>
          </a:blip>
          <a:srcRect b="0" l="0" r="0" t="0"/>
          <a:stretch/>
        </p:blipFill>
        <p:spPr>
          <a:xfrm>
            <a:off x="3324301" y="469038"/>
            <a:ext cx="1172520" cy="1281713"/>
          </a:xfrm>
          <a:prstGeom prst="rect">
            <a:avLst/>
          </a:prstGeom>
          <a:noFill/>
          <a:ln>
            <a:noFill/>
          </a:ln>
        </p:spPr>
      </p:pic>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1"/>
          <p:cNvSpPr txBox="1"/>
          <p:nvPr>
            <p:ph type="title"/>
          </p:nvPr>
        </p:nvSpPr>
        <p:spPr>
          <a:xfrm>
            <a:off x="3609900" y="1893321"/>
            <a:ext cx="2200501" cy="433198"/>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Calibri"/>
              <a:buNone/>
            </a:pPr>
            <a:r>
              <a:rPr b="1" i="0" lang="en-US" sz="2400" u="none" cap="none" strike="noStrike">
                <a:solidFill>
                  <a:schemeClr val="dk1"/>
                </a:solidFill>
                <a:latin typeface="Calibri"/>
                <a:ea typeface="Calibri"/>
                <a:cs typeface="Calibri"/>
                <a:sym typeface="Calibri"/>
              </a:rPr>
              <a:t>Title</a:t>
            </a:r>
            <a:endParaRPr b="1" i="0" sz="2400" u="none" cap="none" strike="noStrike">
              <a:solidFill>
                <a:schemeClr val="dk1"/>
              </a:solidFill>
              <a:latin typeface="Calibri"/>
              <a:ea typeface="Calibri"/>
              <a:cs typeface="Calibri"/>
              <a:sym typeface="Calibri"/>
            </a:endParaRPr>
          </a:p>
        </p:txBody>
      </p:sp>
      <p:sp>
        <p:nvSpPr>
          <p:cNvPr id="277" name="Google Shape;277;p31"/>
          <p:cNvSpPr txBox="1"/>
          <p:nvPr>
            <p:ph idx="1" type="body"/>
          </p:nvPr>
        </p:nvSpPr>
        <p:spPr>
          <a:xfrm>
            <a:off x="838200" y="2456695"/>
            <a:ext cx="2200501"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Don’t use your slides to repeat an entire message; instead consider using minimal</a:t>
            </a:r>
            <a:br>
              <a:rPr b="0" i="0" lang="en-US" sz="1600" u="none" cap="none" strike="noStrike">
                <a:solidFill>
                  <a:schemeClr val="dk1"/>
                </a:solidFill>
                <a:latin typeface="Calibri"/>
                <a:ea typeface="Calibri"/>
                <a:cs typeface="Calibri"/>
                <a:sym typeface="Calibri"/>
              </a:rPr>
            </a:br>
            <a:r>
              <a:rPr b="0" i="0" lang="en-US" sz="1600" u="none" cap="none" strike="noStrike">
                <a:solidFill>
                  <a:schemeClr val="dk1"/>
                </a:solidFill>
                <a:latin typeface="Calibri"/>
                <a:ea typeface="Calibri"/>
                <a:cs typeface="Calibri"/>
                <a:sym typeface="Calibri"/>
              </a:rPr>
              <a:t>text to share a key word or idea. Your audience won’t be populated by crash test dummies, they are much smarter than that. Respect their intelligence by not reading redundant information from your slides.</a:t>
            </a:r>
            <a:endParaRPr/>
          </a:p>
        </p:txBody>
      </p:sp>
      <p:sp>
        <p:nvSpPr>
          <p:cNvPr id="278" name="Google Shape;278;p31"/>
          <p:cNvSpPr txBox="1"/>
          <p:nvPr>
            <p:ph idx="2" type="body"/>
          </p:nvPr>
        </p:nvSpPr>
        <p:spPr>
          <a:xfrm>
            <a:off x="3609900" y="2456694"/>
            <a:ext cx="2200501"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There is nothing engaging about reading from a screen to a group that can already see the slides themselves. The lack of surprise will most likely put your audience into REM sleep, wasting an opportunity for them to actively listen.</a:t>
            </a:r>
            <a:endParaRPr/>
          </a:p>
        </p:txBody>
      </p:sp>
      <p:sp>
        <p:nvSpPr>
          <p:cNvPr id="279" name="Google Shape;279;p31"/>
          <p:cNvSpPr txBox="1"/>
          <p:nvPr>
            <p:ph idx="3" type="body"/>
          </p:nvPr>
        </p:nvSpPr>
        <p:spPr>
          <a:xfrm>
            <a:off x="6381600" y="2456695"/>
            <a:ext cx="2200501"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Your eyes will probably wander over your slides at some point during your presentation, and that’s perfectly acceptable. The real problem only occurs when you replace an engaging, dynamic speech with the agony of a drone-voiced slide reading. Don’t do it, we beg you!</a:t>
            </a:r>
            <a:endParaRPr/>
          </a:p>
        </p:txBody>
      </p:sp>
      <p:sp>
        <p:nvSpPr>
          <p:cNvPr id="280" name="Google Shape;280;p31"/>
          <p:cNvSpPr txBox="1"/>
          <p:nvPr>
            <p:ph idx="4" type="body"/>
          </p:nvPr>
        </p:nvSpPr>
        <p:spPr>
          <a:xfrm>
            <a:off x="9153299" y="2456694"/>
            <a:ext cx="2200501"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When you give your slides attention instead of your audience, you make a clear statement: my message and ego matter more than the audience. You eliminate eye contact and other nonverbal cues that show you are just as responsive to the listening audience as they are to you.</a:t>
            </a:r>
            <a:endParaRPr/>
          </a:p>
        </p:txBody>
      </p:sp>
      <p:sp>
        <p:nvSpPr>
          <p:cNvPr id="281" name="Google Shape;281;p31"/>
          <p:cNvSpPr txBox="1"/>
          <p:nvPr>
            <p:ph idx="5" type="body"/>
          </p:nvPr>
        </p:nvSpPr>
        <p:spPr>
          <a:xfrm>
            <a:off x="838201" y="1893320"/>
            <a:ext cx="2200500" cy="43319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Title</a:t>
            </a:r>
            <a:endParaRPr b="1" i="0" sz="2400" u="none" cap="none" strike="noStrike">
              <a:solidFill>
                <a:schemeClr val="dk1"/>
              </a:solidFill>
              <a:latin typeface="Calibri"/>
              <a:ea typeface="Calibri"/>
              <a:cs typeface="Calibri"/>
              <a:sym typeface="Calibri"/>
            </a:endParaRPr>
          </a:p>
        </p:txBody>
      </p:sp>
      <p:sp>
        <p:nvSpPr>
          <p:cNvPr id="282" name="Google Shape;282;p31"/>
          <p:cNvSpPr txBox="1"/>
          <p:nvPr>
            <p:ph idx="6" type="body"/>
          </p:nvPr>
        </p:nvSpPr>
        <p:spPr>
          <a:xfrm>
            <a:off x="6381600" y="1893319"/>
            <a:ext cx="2200500" cy="43319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Title</a:t>
            </a:r>
            <a:endParaRPr b="1" i="0" sz="2400" u="none" cap="none" strike="noStrike">
              <a:solidFill>
                <a:schemeClr val="dk1"/>
              </a:solidFill>
              <a:latin typeface="Calibri"/>
              <a:ea typeface="Calibri"/>
              <a:cs typeface="Calibri"/>
              <a:sym typeface="Calibri"/>
            </a:endParaRPr>
          </a:p>
        </p:txBody>
      </p:sp>
      <p:sp>
        <p:nvSpPr>
          <p:cNvPr id="283" name="Google Shape;283;p31"/>
          <p:cNvSpPr txBox="1"/>
          <p:nvPr>
            <p:ph idx="7" type="body"/>
          </p:nvPr>
        </p:nvSpPr>
        <p:spPr>
          <a:xfrm>
            <a:off x="9153300" y="1893318"/>
            <a:ext cx="2200500" cy="43319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Title</a:t>
            </a:r>
            <a:endParaRPr b="1" i="0" sz="2400" u="none" cap="none" strike="noStrike">
              <a:solidFill>
                <a:schemeClr val="dk1"/>
              </a:solidFill>
              <a:latin typeface="Calibri"/>
              <a:ea typeface="Calibri"/>
              <a:cs typeface="Calibri"/>
              <a:sym typeface="Calibri"/>
            </a:endParaRPr>
          </a:p>
        </p:txBody>
      </p:sp>
      <p:sp>
        <p:nvSpPr>
          <p:cNvPr id="284" name="Google Shape;284;p31"/>
          <p:cNvSpPr txBox="1"/>
          <p:nvPr>
            <p:ph idx="8" type="body"/>
          </p:nvPr>
        </p:nvSpPr>
        <p:spPr>
          <a:xfrm>
            <a:off x="0" y="633846"/>
            <a:ext cx="12192000" cy="77481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Arial"/>
              <a:buNone/>
            </a:pPr>
            <a:r>
              <a:rPr b="1" i="0" lang="en-US" sz="3200" u="none" cap="none" strike="noStrike">
                <a:solidFill>
                  <a:schemeClr val="dk1"/>
                </a:solidFill>
                <a:latin typeface="Calibri"/>
                <a:ea typeface="Calibri"/>
                <a:cs typeface="Calibri"/>
                <a:sym typeface="Calibri"/>
              </a:rPr>
              <a:t>Four Columns</a:t>
            </a:r>
            <a:endParaRPr b="1" i="0" sz="3200" u="none" cap="none" strike="noStrike">
              <a:solidFill>
                <a:schemeClr val="dk1"/>
              </a:solidFill>
              <a:latin typeface="Calibri"/>
              <a:ea typeface="Calibri"/>
              <a:cs typeface="Calibri"/>
              <a:sym typeface="Calibri"/>
            </a:endParaRPr>
          </a:p>
        </p:txBody>
      </p:sp>
      <p:pic>
        <p:nvPicPr>
          <p:cNvPr id="285" name="Google Shape;285;p31"/>
          <p:cNvPicPr preferRelativeResize="0"/>
          <p:nvPr/>
        </p:nvPicPr>
        <p:blipFill rotWithShape="1">
          <a:blip r:embed="rId3">
            <a:alphaModFix/>
          </a:blip>
          <a:srcRect b="0" l="0" r="0" t="0"/>
          <a:stretch/>
        </p:blipFill>
        <p:spPr>
          <a:xfrm rot="10800000">
            <a:off x="7657972" y="298054"/>
            <a:ext cx="1156935" cy="1264676"/>
          </a:xfrm>
          <a:prstGeom prst="rect">
            <a:avLst/>
          </a:prstGeom>
          <a:noFill/>
          <a:ln>
            <a:noFill/>
          </a:ln>
        </p:spPr>
      </p:pic>
      <p:pic>
        <p:nvPicPr>
          <p:cNvPr id="286" name="Google Shape;286;p31"/>
          <p:cNvPicPr preferRelativeResize="0"/>
          <p:nvPr/>
        </p:nvPicPr>
        <p:blipFill rotWithShape="1">
          <a:blip r:embed="rId3">
            <a:alphaModFix/>
          </a:blip>
          <a:srcRect b="0" l="0" r="0" t="0"/>
          <a:stretch/>
        </p:blipFill>
        <p:spPr>
          <a:xfrm>
            <a:off x="3324301" y="469038"/>
            <a:ext cx="1172520" cy="1281713"/>
          </a:xfrm>
          <a:prstGeom prst="rect">
            <a:avLst/>
          </a:prstGeom>
          <a:noFill/>
          <a:ln>
            <a:noFill/>
          </a:ln>
        </p:spPr>
      </p:pic>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2"/>
          <p:cNvSpPr txBox="1"/>
          <p:nvPr>
            <p:ph idx="1" type="body"/>
          </p:nvPr>
        </p:nvSpPr>
        <p:spPr>
          <a:xfrm>
            <a:off x="1892450" y="3931208"/>
            <a:ext cx="4727481" cy="371475"/>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FC000"/>
              </a:buClr>
              <a:buSzPts val="3600"/>
              <a:buFont typeface="Arial"/>
              <a:buNone/>
            </a:pPr>
            <a:r>
              <a:rPr b="1" i="1" lang="en-US" sz="3600" u="none" cap="none" strike="noStrike">
                <a:solidFill>
                  <a:srgbClr val="FFC000"/>
                </a:solidFill>
                <a:latin typeface="Calibri"/>
                <a:ea typeface="Calibri"/>
                <a:cs typeface="Calibri"/>
                <a:sym typeface="Calibri"/>
              </a:rPr>
              <a:t>Transition</a:t>
            </a:r>
            <a:r>
              <a:rPr b="1" i="1" lang="en-US" sz="3600" u="none" cap="none" strike="noStrike">
                <a:solidFill>
                  <a:srgbClr val="FF0000"/>
                </a:solidFill>
                <a:latin typeface="Calibri"/>
                <a:ea typeface="Calibri"/>
                <a:cs typeface="Calibri"/>
                <a:sym typeface="Calibri"/>
              </a:rPr>
              <a:t> </a:t>
            </a:r>
            <a:r>
              <a:rPr b="1" i="1" lang="en-US" sz="4000" u="none" cap="none" strike="noStrike">
                <a:solidFill>
                  <a:srgbClr val="FF0000"/>
                </a:solidFill>
                <a:latin typeface="Calibri"/>
                <a:ea typeface="Calibri"/>
                <a:cs typeface="Calibri"/>
                <a:sym typeface="Calibri"/>
              </a:rPr>
              <a:t>Headline</a:t>
            </a:r>
            <a:endParaRPr b="1" i="1" sz="4800" u="none" cap="none" strike="noStrike">
              <a:solidFill>
                <a:srgbClr val="FF0000"/>
              </a:solidFill>
              <a:latin typeface="Calibri"/>
              <a:ea typeface="Calibri"/>
              <a:cs typeface="Calibri"/>
              <a:sym typeface="Calibri"/>
            </a:endParaRPr>
          </a:p>
        </p:txBody>
      </p:sp>
      <p:sp>
        <p:nvSpPr>
          <p:cNvPr id="292" name="Google Shape;292;p32"/>
          <p:cNvSpPr txBox="1"/>
          <p:nvPr>
            <p:ph idx="2" type="body"/>
          </p:nvPr>
        </p:nvSpPr>
        <p:spPr>
          <a:xfrm>
            <a:off x="7831016" y="2142557"/>
            <a:ext cx="2706355" cy="3271271"/>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FC000"/>
              </a:buClr>
              <a:buSzPts val="25000"/>
              <a:buFont typeface="Arial"/>
              <a:buNone/>
            </a:pPr>
            <a:r>
              <a:rPr b="0" i="0" lang="en-US" sz="25000" u="none" cap="none" strike="noStrike">
                <a:solidFill>
                  <a:srgbClr val="FFC000"/>
                </a:solidFill>
                <a:latin typeface="Arial"/>
                <a:ea typeface="Arial"/>
                <a:cs typeface="Arial"/>
                <a:sym typeface="Arial"/>
              </a:rPr>
              <a:t>1</a:t>
            </a:r>
            <a:endParaRPr b="0" i="0" sz="25000" u="none" cap="none" strike="noStrike">
              <a:solidFill>
                <a:srgbClr val="FFC000"/>
              </a:solidFill>
              <a:latin typeface="Arial"/>
              <a:ea typeface="Arial"/>
              <a:cs typeface="Arial"/>
              <a:sym typeface="Arial"/>
            </a:endParaRPr>
          </a:p>
        </p:txBody>
      </p:sp>
      <p:sp>
        <p:nvSpPr>
          <p:cNvPr id="293" name="Google Shape;293;p32"/>
          <p:cNvSpPr txBox="1"/>
          <p:nvPr>
            <p:ph type="title"/>
          </p:nvPr>
        </p:nvSpPr>
        <p:spPr>
          <a:xfrm>
            <a:off x="838200" y="2777171"/>
            <a:ext cx="9148482" cy="114094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4400"/>
              <a:buFont typeface="Helvetica Neue"/>
              <a:buNone/>
            </a:pPr>
            <a:r>
              <a:rPr b="1" i="0" lang="en-US" sz="4400" u="none" cap="none" strike="noStrike">
                <a:solidFill>
                  <a:schemeClr val="accent5"/>
                </a:solidFill>
                <a:latin typeface="Helvetica Neue"/>
                <a:ea typeface="Helvetica Neue"/>
                <a:cs typeface="Helvetica Neue"/>
                <a:sym typeface="Helvetica Neue"/>
              </a:rPr>
              <a:t>Let’s move on to…</a:t>
            </a:r>
            <a:endParaRPr b="1" i="0" sz="4400" u="none" cap="none" strike="noStrike">
              <a:solidFill>
                <a:schemeClr val="accent5"/>
              </a:solidFill>
              <a:latin typeface="Calibri"/>
              <a:ea typeface="Calibri"/>
              <a:cs typeface="Calibri"/>
              <a:sym typeface="Calibri"/>
            </a:endParaRPr>
          </a:p>
        </p:txBody>
      </p:sp>
      <p:pic>
        <p:nvPicPr>
          <p:cNvPr id="294" name="Google Shape;294;p32"/>
          <p:cNvPicPr preferRelativeResize="0"/>
          <p:nvPr/>
        </p:nvPicPr>
        <p:blipFill rotWithShape="1">
          <a:blip r:embed="rId3">
            <a:alphaModFix/>
          </a:blip>
          <a:srcRect b="0" l="0" r="0" t="0"/>
          <a:stretch/>
        </p:blipFill>
        <p:spPr>
          <a:xfrm>
            <a:off x="4568064" y="4483584"/>
            <a:ext cx="3872933" cy="2178525"/>
          </a:xfrm>
          <a:prstGeom prst="rect">
            <a:avLst/>
          </a:prstGeom>
          <a:noFill/>
          <a:ln>
            <a:noFill/>
          </a:ln>
        </p:spPr>
      </p:pic>
      <p:pic>
        <p:nvPicPr>
          <p:cNvPr id="295" name="Google Shape;295;p32"/>
          <p:cNvPicPr preferRelativeResize="0"/>
          <p:nvPr/>
        </p:nvPicPr>
        <p:blipFill rotWithShape="1">
          <a:blip r:embed="rId3">
            <a:alphaModFix/>
          </a:blip>
          <a:srcRect b="0" l="0" r="0" t="0"/>
          <a:stretch/>
        </p:blipFill>
        <p:spPr>
          <a:xfrm rot="10800000">
            <a:off x="7687978" y="4099018"/>
            <a:ext cx="3201166" cy="1800656"/>
          </a:xfrm>
          <a:prstGeom prst="rect">
            <a:avLst/>
          </a:prstGeom>
          <a:noFill/>
          <a:ln>
            <a:noFill/>
          </a:ln>
        </p:spPr>
      </p:pic>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p33"/>
          <p:cNvPicPr preferRelativeResize="0"/>
          <p:nvPr/>
        </p:nvPicPr>
        <p:blipFill rotWithShape="1">
          <a:blip r:embed="rId3">
            <a:alphaModFix/>
          </a:blip>
          <a:srcRect b="0" l="0" r="0" t="0"/>
          <a:stretch/>
        </p:blipFill>
        <p:spPr>
          <a:xfrm>
            <a:off x="394447" y="431800"/>
            <a:ext cx="11403106" cy="5765800"/>
          </a:xfrm>
          <a:prstGeom prst="rect">
            <a:avLst/>
          </a:prstGeom>
          <a:noFill/>
          <a:ln>
            <a:noFill/>
          </a:ln>
        </p:spPr>
      </p:pic>
    </p:spTree>
  </p:cSld>
  <p:clrMapOvr>
    <a:masterClrMapping/>
  </p:clrMapOvr>
  <p:transition spd="slow">
    <p:push dir="r"/>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processor">
      <a:dk1>
        <a:srgbClr val="000000"/>
      </a:dk1>
      <a:lt1>
        <a:srgbClr val="FFFFFF"/>
      </a:lt1>
      <a:dk2>
        <a:srgbClr val="44546A"/>
      </a:dk2>
      <a:lt2>
        <a:srgbClr val="E7E6E6"/>
      </a:lt2>
      <a:accent1>
        <a:srgbClr val="44546A"/>
      </a:accent1>
      <a:accent2>
        <a:srgbClr val="ED7D31"/>
      </a:accent2>
      <a:accent3>
        <a:srgbClr val="A5A5A5"/>
      </a:accent3>
      <a:accent4>
        <a:srgbClr val="FFC000"/>
      </a:accent4>
      <a:accent5>
        <a:srgbClr val="323F4F"/>
      </a:accent5>
      <a:accent6>
        <a:srgbClr val="70AD47"/>
      </a:accent6>
      <a:hlink>
        <a:srgbClr val="323F4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