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f3c6fb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f3c6fb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e7f895d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e7f895d2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e7f895d2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e7f895d2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e7f895d2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e7f895d2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e7f895d2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e7f895d2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1f3c6fb2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1f3c6fb2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 dirty="0"/>
              <a:t>Prokaryot Unplugged</a:t>
            </a:r>
            <a:endParaRPr sz="4800" b="1" dirty="0"/>
          </a:p>
        </p:txBody>
      </p:sp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425" y="54900"/>
            <a:ext cx="409155" cy="4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D7C8A"/>
                </a:solidFill>
              </a:rPr>
              <a:t>Wie können wir in unserem Umfeld Veränderung bewirken? &gt; Medienanalyse &gt; </a:t>
            </a:r>
            <a:r>
              <a:rPr lang="de-DE" b="1" dirty="0">
                <a:solidFill>
                  <a:srgbClr val="5D7C8A"/>
                </a:solidFill>
              </a:rPr>
              <a:t>Prokaryot Unplugged</a:t>
            </a:r>
            <a:endParaRPr b="1" dirty="0">
              <a:solidFill>
                <a:srgbClr val="5D7C8A"/>
              </a:solidFill>
            </a:endParaRPr>
          </a:p>
        </p:txBody>
      </p:sp>
      <p:sp>
        <p:nvSpPr>
          <p:cNvPr id="158" name="Google Shape;158;p37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Karten für ‚Prokaryot Unplugged‘</a:t>
            </a:r>
            <a:endParaRPr sz="2400" dirty="0"/>
          </a:p>
        </p:txBody>
      </p:sp>
      <p:pic>
        <p:nvPicPr>
          <p:cNvPr id="159" name="Google Shape;15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6575" y="973525"/>
            <a:ext cx="2656850" cy="265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2418B0-7109-4BD1-9578-C1736F6D82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0" y="2979767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166" name="Google Shape;166;p38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 dirty="0">
                <a:solidFill>
                  <a:srgbClr val="FFFFFF"/>
                </a:solidFill>
              </a:rPr>
              <a:t>3</a:t>
            </a:r>
            <a:endParaRPr sz="6000" b="1" dirty="0">
              <a:solidFill>
                <a:srgbClr val="FFFFFF"/>
              </a:solidFill>
            </a:endParaRPr>
          </a:p>
        </p:txBody>
      </p:sp>
      <p:sp>
        <p:nvSpPr>
          <p:cNvPr id="168" name="Google Shape;168;p38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8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170" name="Google Shape;170;p38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8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72" name="Google Shape;172;p38"/>
          <p:cNvSpPr/>
          <p:nvPr/>
        </p:nvSpPr>
        <p:spPr>
          <a:xfrm>
            <a:off x="6234525" y="35809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8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</a:rPr>
              <a:t>Kann sich nur mit einer kleineren Gruppe zusammenschließen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174" name="Google Shape;174;p38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8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76" name="Google Shape;176;p38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8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178" name="Google Shape;178;p38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8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80" name="Google Shape;180;p38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8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182" name="Google Shape;182;p38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8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8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186" name="Google Shape;186;p38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8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3</a:t>
            </a:r>
            <a:endParaRPr sz="6000" b="1">
              <a:solidFill>
                <a:srgbClr val="FFFFFF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4F605D3-FCC9-4A86-AE12-540AFF74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" y="2979767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9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194" name="Google Shape;194;p39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9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3</a:t>
            </a:r>
            <a:endParaRPr sz="6000" b="1"/>
          </a:p>
        </p:txBody>
      </p:sp>
      <p:sp>
        <p:nvSpPr>
          <p:cNvPr id="196" name="Google Shape;196;p39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9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198" name="Google Shape;198;p39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9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3</a:t>
            </a:r>
            <a:endParaRPr sz="6000" b="1"/>
          </a:p>
        </p:txBody>
      </p:sp>
      <p:sp>
        <p:nvSpPr>
          <p:cNvPr id="200" name="Google Shape;200;p39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202" name="Google Shape;202;p39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9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3</a:t>
            </a:r>
            <a:endParaRPr sz="6000" b="1"/>
          </a:p>
        </p:txBody>
      </p:sp>
      <p:sp>
        <p:nvSpPr>
          <p:cNvPr id="204" name="Google Shape;204;p39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9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Gruppe von mindestens 2 Personen zusammenschließen</a:t>
            </a:r>
            <a:endParaRPr sz="1200" b="1" dirty="0"/>
          </a:p>
        </p:txBody>
      </p:sp>
      <p:sp>
        <p:nvSpPr>
          <p:cNvPr id="206" name="Google Shape;206;p39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08" name="Google Shape;208;p39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9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2 Personen zusammenschließen</a:t>
            </a:r>
            <a:endParaRPr sz="1200" b="1" dirty="0"/>
          </a:p>
        </p:txBody>
      </p:sp>
      <p:sp>
        <p:nvSpPr>
          <p:cNvPr id="210" name="Google Shape;210;p39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9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12" name="Google Shape;212;p39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9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2 Personen zusammenschließen</a:t>
            </a:r>
            <a:endParaRPr sz="1200" b="1" dirty="0"/>
          </a:p>
        </p:txBody>
      </p:sp>
      <p:sp>
        <p:nvSpPr>
          <p:cNvPr id="214" name="Google Shape;214;p39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9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1</a:t>
            </a:r>
            <a:endParaRPr sz="6000" b="1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B47E2E3-75B7-416C-B4D5-745AD8DB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" y="2979767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0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222" name="Google Shape;222;p40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0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3597650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0"/>
          <p:cNvSpPr/>
          <p:nvPr/>
        </p:nvSpPr>
        <p:spPr>
          <a:xfrm>
            <a:off x="3705278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226" name="Google Shape;226;p40"/>
          <p:cNvSpPr/>
          <p:nvPr/>
        </p:nvSpPr>
        <p:spPr>
          <a:xfrm>
            <a:off x="4249775" y="4607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0"/>
          <p:cNvSpPr txBox="1"/>
          <p:nvPr/>
        </p:nvSpPr>
        <p:spPr>
          <a:xfrm>
            <a:off x="42497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0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230" name="Google Shape;230;p40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0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2</a:t>
            </a:r>
            <a:endParaRPr sz="6000" b="1"/>
          </a:p>
        </p:txBody>
      </p:sp>
      <p:sp>
        <p:nvSpPr>
          <p:cNvPr id="232" name="Google Shape;232;p40"/>
          <p:cNvSpPr/>
          <p:nvPr/>
        </p:nvSpPr>
        <p:spPr>
          <a:xfrm>
            <a:off x="1068250" y="2432538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0"/>
          <p:cNvSpPr/>
          <p:nvPr/>
        </p:nvSpPr>
        <p:spPr>
          <a:xfrm>
            <a:off x="1175878" y="3596526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234" name="Google Shape;234;p40"/>
          <p:cNvSpPr/>
          <p:nvPr/>
        </p:nvSpPr>
        <p:spPr>
          <a:xfrm>
            <a:off x="1720375" y="2575648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0"/>
          <p:cNvSpPr txBox="1"/>
          <p:nvPr/>
        </p:nvSpPr>
        <p:spPr>
          <a:xfrm>
            <a:off x="17203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3597650" y="2432538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/>
          <p:nvPr/>
        </p:nvSpPr>
        <p:spPr>
          <a:xfrm>
            <a:off x="3705278" y="3596526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238" name="Google Shape;238;p40"/>
          <p:cNvSpPr/>
          <p:nvPr/>
        </p:nvSpPr>
        <p:spPr>
          <a:xfrm>
            <a:off x="4249775" y="2575648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0"/>
          <p:cNvSpPr txBox="1"/>
          <p:nvPr/>
        </p:nvSpPr>
        <p:spPr>
          <a:xfrm>
            <a:off x="42497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2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6234525" y="2432538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0"/>
          <p:cNvSpPr/>
          <p:nvPr/>
        </p:nvSpPr>
        <p:spPr>
          <a:xfrm>
            <a:off x="6342153" y="3596526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kleineren Gruppe zusammenschließen</a:t>
            </a:r>
            <a:endParaRPr sz="1200" b="1" dirty="0"/>
          </a:p>
        </p:txBody>
      </p:sp>
      <p:sp>
        <p:nvSpPr>
          <p:cNvPr id="242" name="Google Shape;242;p40"/>
          <p:cNvSpPr/>
          <p:nvPr/>
        </p:nvSpPr>
        <p:spPr>
          <a:xfrm>
            <a:off x="6886650" y="2575648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0"/>
          <p:cNvSpPr txBox="1"/>
          <p:nvPr/>
        </p:nvSpPr>
        <p:spPr>
          <a:xfrm>
            <a:off x="6886575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2</a:t>
            </a:r>
            <a:endParaRPr sz="6000" b="1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7AA16D5-61ED-420E-9D95-6736C165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" y="2979767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Gruppe von mindestens 7 Personen zusammenschließen</a:t>
            </a:r>
            <a:endParaRPr sz="1200" b="1" dirty="0"/>
          </a:p>
        </p:txBody>
      </p:sp>
      <p:sp>
        <p:nvSpPr>
          <p:cNvPr id="250" name="Google Shape;250;p41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1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52" name="Google Shape;252;p41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1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7 Personen zusammenschließen</a:t>
            </a:r>
            <a:endParaRPr sz="1200" b="1" dirty="0"/>
          </a:p>
        </p:txBody>
      </p:sp>
      <p:sp>
        <p:nvSpPr>
          <p:cNvPr id="254" name="Google Shape;254;p41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1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1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7 Personen zusammenschließen</a:t>
            </a:r>
            <a:endParaRPr sz="1200" b="1" dirty="0"/>
          </a:p>
        </p:txBody>
      </p:sp>
      <p:sp>
        <p:nvSpPr>
          <p:cNvPr id="258" name="Google Shape;258;p41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1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1</a:t>
            </a:r>
            <a:endParaRPr sz="6000" b="1"/>
          </a:p>
        </p:txBody>
      </p:sp>
      <p:sp>
        <p:nvSpPr>
          <p:cNvPr id="260" name="Google Shape;260;p41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1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Gruppe von mindestens 3 Personen zusammenschließen</a:t>
            </a:r>
            <a:endParaRPr sz="1200" b="1" dirty="0"/>
          </a:p>
        </p:txBody>
      </p:sp>
      <p:sp>
        <p:nvSpPr>
          <p:cNvPr id="262" name="Google Shape;262;p41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1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64" name="Google Shape;264;p41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3 Personen zusammenschließen</a:t>
            </a:r>
            <a:endParaRPr sz="1200" b="1" dirty="0"/>
          </a:p>
        </p:txBody>
      </p:sp>
      <p:sp>
        <p:nvSpPr>
          <p:cNvPr id="266" name="Google Shape;266;p41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1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68" name="Google Shape;268;p41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1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3 Personen zusammenschließen</a:t>
            </a:r>
            <a:endParaRPr sz="1200" b="1" dirty="0"/>
          </a:p>
        </p:txBody>
      </p:sp>
      <p:sp>
        <p:nvSpPr>
          <p:cNvPr id="270" name="Google Shape;270;p41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1</a:t>
            </a:r>
            <a:endParaRPr sz="6000" b="1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CB6E2DB-3814-493E-A7FD-BBAEA128D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" y="2979767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2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Gruppe von mindestens 9 Personen zusammenschließen</a:t>
            </a:r>
            <a:endParaRPr sz="1200" b="1" dirty="0"/>
          </a:p>
        </p:txBody>
      </p:sp>
      <p:sp>
        <p:nvSpPr>
          <p:cNvPr id="278" name="Google Shape;278;p42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2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2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9 Personen zusammenschließen</a:t>
            </a:r>
            <a:endParaRPr sz="1200" b="1" dirty="0"/>
          </a:p>
        </p:txBody>
      </p:sp>
      <p:sp>
        <p:nvSpPr>
          <p:cNvPr id="282" name="Google Shape;282;p42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84" name="Google Shape;284;p42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2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9 Personen zusammenschließen</a:t>
            </a:r>
            <a:endParaRPr sz="1200" b="1" dirty="0"/>
          </a:p>
        </p:txBody>
      </p:sp>
      <p:sp>
        <p:nvSpPr>
          <p:cNvPr id="286" name="Google Shape;286;p42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1</a:t>
            </a:r>
            <a:endParaRPr sz="6000" b="1"/>
          </a:p>
        </p:txBody>
      </p:sp>
      <p:sp>
        <p:nvSpPr>
          <p:cNvPr id="288" name="Google Shape;288;p42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2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/>
              <a:t>Kann sich nur mit einer Gruppe von mindestens 7 Personen zusammenschließen</a:t>
            </a:r>
            <a:endParaRPr sz="1200" b="1" dirty="0"/>
          </a:p>
        </p:txBody>
      </p:sp>
      <p:sp>
        <p:nvSpPr>
          <p:cNvPr id="290" name="Google Shape;290;p42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92" name="Google Shape;292;p42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7 Personen zusammenschließen</a:t>
            </a:r>
            <a:endParaRPr sz="1200" b="1" dirty="0"/>
          </a:p>
        </p:txBody>
      </p:sp>
      <p:sp>
        <p:nvSpPr>
          <p:cNvPr id="294" name="Google Shape;294;p42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2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FFFF"/>
                </a:solidFill>
              </a:rPr>
              <a:t>1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952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name="adj" fmla="val 783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dk1"/>
                </a:solidFill>
              </a:rPr>
              <a:t>Kann sich nur mit einer Gruppe von mindestens 7 Personen zusammenschließen</a:t>
            </a:r>
            <a:endParaRPr sz="1200" b="1" dirty="0"/>
          </a:p>
        </p:txBody>
      </p:sp>
      <p:sp>
        <p:nvSpPr>
          <p:cNvPr id="298" name="Google Shape;298;p42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2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/>
              <a:t>1</a:t>
            </a:r>
            <a:endParaRPr sz="6000" b="1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3B1F4E91-9EBF-4C71-B280-1372F021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" y="2979767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3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3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15063C6-4189-4FBB-8F86-5C1F1BA4B3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10" y="2979767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Bildschirmpräsentation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Simple Light</vt:lpstr>
      <vt:lpstr>Simple Light</vt:lpstr>
      <vt:lpstr>Simple Light</vt:lpstr>
      <vt:lpstr>Prokaryot Unplugged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 Unplugged</dc:title>
  <cp:lastModifiedBy>Groschup, Friederike</cp:lastModifiedBy>
  <cp:revision>3</cp:revision>
  <dcterms:modified xsi:type="dcterms:W3CDTF">2019-10-02T09:41:17Z</dcterms:modified>
</cp:coreProperties>
</file>